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2.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notesSlides/notesSlide3.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notesSlides/notesSlide4.xml" ContentType="application/vnd.openxmlformats-officedocument.presentationml.notesSlide+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notesSlides/notesSlide5.xml" ContentType="application/vnd.openxmlformats-officedocument.presentationml.notesSlide+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6.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7.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notesSlides/notesSlide8.xml" ContentType="application/vnd.openxmlformats-officedocument.presentationml.notesSlide+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notesSlides/notesSlide9.xml" ContentType="application/vnd.openxmlformats-officedocument.presentationml.notesSlide+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notesSlides/notesSlide10.xml" ContentType="application/vnd.openxmlformats-officedocument.presentationml.notesSlide+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notesSlides/notesSlide14.xml" ContentType="application/vnd.openxmlformats-officedocument.presentationml.notesSlide+xml"/>
  <Override PartName="/ppt/ink/ink3307.xml" ContentType="application/inkml+xml"/>
  <Override PartName="/ppt/ink/ink3308.xml" ContentType="application/inkml+xml"/>
  <Override PartName="/ppt/ink/ink330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372" r:id="rId2"/>
    <p:sldId id="627" r:id="rId3"/>
    <p:sldId id="621" r:id="rId4"/>
    <p:sldId id="620" r:id="rId5"/>
    <p:sldId id="1483" r:id="rId6"/>
    <p:sldId id="594" r:id="rId7"/>
    <p:sldId id="630" r:id="rId8"/>
    <p:sldId id="631" r:id="rId9"/>
    <p:sldId id="633" r:id="rId10"/>
    <p:sldId id="1485" r:id="rId11"/>
    <p:sldId id="1484" r:id="rId12"/>
    <p:sldId id="634" r:id="rId13"/>
    <p:sldId id="635" r:id="rId14"/>
    <p:sldId id="636" r:id="rId1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1" autoAdjust="0"/>
    <p:restoredTop sz="93447" autoAdjust="0"/>
  </p:normalViewPr>
  <p:slideViewPr>
    <p:cSldViewPr snapToGrid="0">
      <p:cViewPr varScale="1">
        <p:scale>
          <a:sx n="118" d="100"/>
          <a:sy n="118" d="100"/>
        </p:scale>
        <p:origin x="7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3.623"/>
    </inkml:context>
    <inkml:brush xml:id="br0">
      <inkml:brushProperty name="width" value="0.025" units="cm"/>
      <inkml:brushProperty name="height" value="0.025" units="cm"/>
    </inkml:brush>
  </inkml:definitions>
  <inkml:trace contextRef="#ctx0" brushRef="#br0">1 1 13627,'2'10'348,"1"0"1,0 0-1,0 0 1,1-1-1,1 1 1,-1-1-1,2 0 0,9 13 1,4 3-229,32 33 1,-10-20-64,1-2-1,72 48 1,-37-30 11,-55-37 19,35 33-1,-51-45-156,-1 2 0,1-1 0,-1 0 0,-1 1 0,1 0 1,-1 0-1,0 1 0,-1-1 0,1 1 0,1 8 0,-4-15 39,-1-1 0,0 1-1,0-1 1,0 1 0,1 0-1,-1-1 1,0 1-1,0-1 1,0 1 0,0-1-1,0 1 1,0 0 0,0-1-1,0 1 1,0-1 0,0 1-1,0 0 1,-1-1 0,1 1-1,0-1 1,0 1 0,0-1-1,-1 1 1,1-1 0,0 1-1,-1-1 1,1 1 0,0-1-1,-1 1 1,1-1 0,-1 0-1,1 1 1,-1-1 0,1 0-1,-1 1 1,1-1 0,-1 0-1,1 1 1,-1-1 0,1 0-1,-1 0 1,1 0 0,-1 0-1,0 0 1,1 0 0,-1 1-1,1-1 1,-1 0 0,1 0-1,-1-1 1,0 1 0,-11-4-431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8.741"/>
    </inkml:context>
    <inkml:brush xml:id="br0">
      <inkml:brushProperty name="width" value="0.05" units="cm"/>
      <inkml:brushProperty name="height" value="0.05" units="cm"/>
    </inkml:brush>
  </inkml:definitions>
  <inkml:trace contextRef="#ctx0" brushRef="#br0">1 26 16716,'0'1'35,"0"-1"0,0 1 0,0-1 1,0 1-1,0-1 0,0 1 1,0-1-1,0 1 0,0-1 1,0 1-1,0-1 0,0 1 0,0 0 1,0-1-1,0 1 0,1-1 1,-1 1-1,0-1 0,0 0 1,1 1-1,-1-1 0,0 1 0,1-1 1,-1 1-1,0-1 0,1 0 1,-1 1-1,1-1 0,-1 0 1,1 1-1,-1-1 0,1 0 0,-1 0 1,1 0-1,-1 1 0,2-1 1,24-2 170,-18 1-126,264-32 859,-193 27-909,117 7 0,-178 0-24,-1 1 0,1 0 1,-1 1-1,0 1 0,19 7 0,-32-9 8,0-1 0,0 1 0,-1 0 0,1 0 0,-1 1 0,1-1 0,-1 1 0,0 0 0,0 0 0,0 0 0,5 6 0,-7-6 9,1 0 0,-1 0-1,0 0 1,0-1 0,0 1 0,0 0 0,-1 0-1,1 0 1,-1 1 0,0-1 0,0 0 0,0 0 0,0 0-1,0 0 1,-1 0 0,1 0 0,-1 0 0,-1 4 0,-1 1 68,0-1 0,-1 1 1,0-1-1,0 1 0,-1-2 1,1 1-1,-10 10 0,-45 40 631,42-42-523,-140 121 1493,-26 23-136,138-116-1604,-73 91 0,90-99 167,15-25-110,12-10-13,1 0 0,0 0 1,0 0-1,-1 0 0,1 0 1,0 0-1,-1 0 0,1 0 1,0 0-1,-1 0 0,1-1 1,0 1-1,0 0 0,-1 0 1,1 0-1,0-1 0,0 1 1,-1 0-1,1 0 0,0 0 1,0-1-1,0 1 1,-1 0-1,1-1 0,0 1 1,0 0-1,0 0 0,0-1 1,0 1-1,0 0 0,0-1 1,-1 1-1,1 0 0,0-1 1,0 1-1,0-1 0,-1-24-164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2.180"/>
    </inkml:context>
    <inkml:brush xml:id="br0">
      <inkml:brushProperty name="width" value="0.025" units="cm"/>
      <inkml:brushProperty name="height" value="0.025" units="cm"/>
    </inkml:brush>
  </inkml:definitions>
  <inkml:trace contextRef="#ctx0" brushRef="#br0">270 1 13677,'0'0'6566,"-25"65"-6246,3-17-159,-5 8-97,-1-1-32,2 0-32,-4-11-32,10-5-673,0-12-736,2-12-930,0-14-2401,0-2-6727</inkml:trace>
  <inkml:trace contextRef="#ctx0" brushRef="#br0" timeOffset="1">0 96 12043,'0'0'3556,"54"-1"-2179,-20 2-224,11 11-608,2 2-417,7 8-64,-5-1-288,0 0-1602,-13-5-1633,-4-4-2595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6.981"/>
    </inkml:context>
    <inkml:brush xml:id="br0">
      <inkml:brushProperty name="width" value="0.025" units="cm"/>
      <inkml:brushProperty name="height" value="0.025" units="cm"/>
      <inkml:brushProperty name="color" value="#E71224"/>
    </inkml:brush>
  </inkml:definitions>
  <inkml:trace contextRef="#ctx0" brushRef="#br0">74 0 17104,'0'0'6508,"-7"11"-5051,3-5-1317,-38 69 1865,38-67-1915,1 0 0,0 0 1,0 0-1,1 0 1,0 0-1,0 1 0,1-1 1,1 1-1,-1 11 0,1-19-104,0 0-1,0-1 0,0 1 0,0 0 1,1-1-1,-1 1 0,0 0 1,0-1-1,0 1 0,1-1 0,-1 1 1,0 0-1,1-1 0,-1 1 0,0-1 1,1 1-1,-1-1 0,1 1 1,-1-1-1,0 1 0,1-1 0,0 0 1,-1 1-1,1-1 0,-1 0 1,1 1-1,-1-1 0,1 0 0,0 0 1,0 1-1,22-5-1892,18-19-4058,-4-20-3574,-22 17 2492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7.354"/>
    </inkml:context>
    <inkml:brush xml:id="br0">
      <inkml:brushProperty name="width" value="0.025" units="cm"/>
      <inkml:brushProperty name="height" value="0.025" units="cm"/>
      <inkml:brushProperty name="color" value="#E71224"/>
    </inkml:brush>
  </inkml:definitions>
  <inkml:trace contextRef="#ctx0" brushRef="#br0">245 27 10474,'0'0'9134,"-1"10"-7447,-13 71 607,8-54-1764,1 0-1,1 0 1,2 1 0,0 35 0,2-63-584,0 1-1,0-1 0,0 0 1,0 0-1,0 1 1,-1-1-1,1 0 1,0 0-1,0 1 0,0-1 1,0 0-1,0 0 1,0 1-1,0-1 1,0 0-1,0 0 0,0 0 1,0 1-1,0-1 1,0 0-1,1 0 0,-1 1 1,0-1-1,0 0 1,0 0-1,0 1 1,0-1-1,0 0 0,1 0 1,-1 0-1,0 1 1,0-1-1,0 0 1,0 0-1,1 0 0,-1 0 1,0 0-1,0 1 1,1-1-1,-1 0 1,0 0-1,0 0 0,0 0 1,1 0-1,-1 0 1,0 0-1,0 0 0,1 0 1,-1 0-1,0 0 1,0 0-1,1 0 1,-1 0-1,4-15-7888,-7-1 282</inkml:trace>
  <inkml:trace contextRef="#ctx0" brushRef="#br0" timeOffset="1">0 14 13741,'0'0'10250,"54"-14"-8809,-11 14-448,8 0-609,-3 0-288,7 3-64,-9 2-640,-1 1-1634,-5-6-2499,0 0-4868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34.265"/>
    </inkml:context>
    <inkml:brush xml:id="br0">
      <inkml:brushProperty name="width" value="0.025" units="cm"/>
      <inkml:brushProperty name="height" value="0.025" units="cm"/>
      <inkml:brushProperty name="color" value="#E71224"/>
    </inkml:brush>
  </inkml:definitions>
  <inkml:trace contextRef="#ctx0" brushRef="#br0">6 0 3459,'0'0'7656,"-2"8"-6995,1-4-559,1 0 0,-1-1 0,0 1 0,1 0 0,0 0 0,0-1-1,0 1 1,0 0 0,1 0 0,-1-1 0,1 1 0,0 0 0,0-1-1,1 1 1,-1-1 0,1 1 0,-1-1 0,1 0 0,0 0 0,0 0-1,1 0 1,-1 0 0,1 0 0,4 4 0,5 4 12,1 0 0,0 0 0,0-1 0,2-1 0,-1 0 0,1-1 0,0-1 0,0 0 0,1-1 0,0 0 0,0-2 0,1 0 0,-1-1 0,1 0 0,0-1 0,24-1 0,22-4 518,1-2 1,-2-3-1,70-18 0,46-6-33,-151 29-603,-7-1-10,0 2-1,0 1 0,40 2 0,-55-1 13,-1 1 1,1 0-1,0 0 0,-1 0 1,1 0-1,-1 1 0,0 0 1,1 0-1,-1 0 0,0 0 1,0 1-1,0 0 0,-1-1 1,1 1-1,-1 1 0,1-1 1,-1 0-1,0 1 0,0 0 1,-1 0-1,1-1 0,2 7 1,-2-4-422,17 31 1398,-5-23-2609,3-8-4780,-11-6 1124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34.731"/>
    </inkml:context>
    <inkml:brush xml:id="br0">
      <inkml:brushProperty name="width" value="0.025" units="cm"/>
      <inkml:brushProperty name="height" value="0.025" units="cm"/>
      <inkml:brushProperty name="color" value="#E71224"/>
    </inkml:brush>
  </inkml:definitions>
  <inkml:trace contextRef="#ctx0" brushRef="#br0">1 187 3716,'0'0'13602,"12"-5"-12919,61-24-341,1 3-1,81-17 1,172-23 37,-286 59-379,82-2 0,-122 9-2,0 0 0,0 0 0,0 0 1,0 1-1,0-1 0,0 0 0,0 1 0,0-1 0,0 1 0,0-1 1,0 1-1,0-1 0,0 1 0,-1-1 0,1 1 0,0 0 0,0 0 1,-1-1-1,1 1 0,0 0 0,-1 0 0,1 0 0,-1 0 0,1 0 1,-1 0-1,0 0 0,1 0 0,-1 0 0,0 0 0,0 0 0,1 1 0,2 44 227,-1-10 133,-1-32-260,1 0-1,-1-1 0,1 1 0,0 0 1,1-1-1,-1 1 0,1-1 1,-1 0-1,1 1 0,0-1 1,0-1-1,0 1 0,1 0 1,-1-1-1,1 1 0,-1-1 1,1 0-1,0 0 0,0-1 1,-1 1-1,1-1 0,1 0 1,4 1-1,11 1 196,0 0-1,0-2 1,34-1 0,-30 0-218,4-1 32,1-2-1,-1-1 1,-1-1-1,1-1 1,-1-1-1,32-14 1,-19 5 400,-1-2 1,0-2 0,50-35-1,-88 54-850,12-9 927,-9 5-7818,-8-1 177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37.148"/>
    </inkml:context>
    <inkml:brush xml:id="br0">
      <inkml:brushProperty name="width" value="0.025" units="cm"/>
      <inkml:brushProperty name="height" value="0.025" units="cm"/>
      <inkml:brushProperty name="color" value="#E71224"/>
    </inkml:brush>
  </inkml:definitions>
  <inkml:trace contextRef="#ctx0" brushRef="#br0">1 0 6854,'0'0'10848,"15"2"-9850,122 8 719,-60-6-1788,104 18 0,-164-15-4313,-37-4-1225,-5-3 1317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37.507"/>
    </inkml:context>
    <inkml:brush xml:id="br0">
      <inkml:brushProperty name="width" value="0.025" units="cm"/>
      <inkml:brushProperty name="height" value="0.025" units="cm"/>
      <inkml:brushProperty name="color" value="#E71224"/>
    </inkml:brush>
  </inkml:definitions>
  <inkml:trace contextRef="#ctx0" brushRef="#br0">0 0 7015,'0'0'10377,"82"43"-9416,-43-39-448,10 0-289,-8 1-160,1 3-32,-8 0-1121,-4-2-2018,-4-3-1601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47.382"/>
    </inkml:context>
    <inkml:brush xml:id="br0">
      <inkml:brushProperty name="width" value="0.025" units="cm"/>
      <inkml:brushProperty name="height" value="0.025" units="cm"/>
      <inkml:brushProperty name="color" value="#E71224"/>
    </inkml:brush>
  </inkml:definitions>
  <inkml:trace contextRef="#ctx0" brushRef="#br0">167 46 1505,'0'0'12999,"9"-6"-10692,0 1-1592,-6 4-442,0 0-1,0-1 1,0 0 0,0 1 0,0-1-1,0 0 1,0-1 0,-1 1-1,1 0 1,-1-1 0,4-4-1,-6 7-208,0 0-1,0 0 0,1 0 0,-1 0 0,0-1 0,0 1 1,0 0-1,0 0 0,0 0 0,0 0 0,0-1 0,0 1 1,0 0-1,0 0 0,0 0 0,0 0 0,0-1 0,0 1 1,0 0-1,0 0 0,0 0 0,0 0 0,0-1 1,0 1-1,0 0 0,0 0 0,0 0 0,0 0 0,0 0 1,0-1-1,-1 1 0,1 0 0,0 0 0,0 0 0,0 0 1,0 0-1,0 0 0,0-1 0,-1 1 0,1 0 0,0 0 1,0 0-1,0 0 0,0 0 0,0 0 0,-1 0 1,1 0-1,0 0 0,0 0 0,0 0 0,0 0 0,-1 0 1,1 0-1,0 0 0,0 0 0,-1 0 0,-17 0 755,-17 8-907,22-1 92,1 0 0,0 1 1,0 0-1,1 0 0,0 1 1,1 1-1,0 0 0,0 0 1,1 1-1,0 0 0,1 1 1,0 0-1,1 0 0,0 1 1,-6 17-1,13-29 8,-1 0-1,1 0 0,0 1 1,-1-1-1,1 0 0,0 0 1,0 0-1,0 1 0,0-1 1,0 0-1,0 0 0,0 0 1,0 1-1,0-1 0,1 0 1,-1 0-1,0 0 0,1 1 1,-1-1-1,1 0 0,-1 0 1,1 0-1,0 0 0,0 0 1,-1 0-1,1 0 1,0 0-1,0 0 0,0-1 1,0 1-1,0 0 0,0 0 1,0-1-1,0 1 0,0-1 1,0 1-1,0-1 0,0 1 1,1-1-1,-1 0 0,0 1 1,0-1-1,0 0 0,1 0 1,-1 0-1,0 0 0,0 0 1,1 0-1,-1 0 1,0-1-1,0 1 0,0 0 1,2-1-1,6-1 82,1 0 0,-1 0 0,0-1 0,0 0 0,15-8 0,-3 0-36,-2-1 0,0-1 0,20-17 0,-31 23-55,0 0 0,0-1 1,-1 0-1,0-1 0,0 0 0,-1 0 0,0 0 0,7-17 0,-40 52-508,22-19 507,1-1-1,0 1 1,0 1-1,1-1 1,0 1-1,0-1 0,1 1 1,0 0-1,0 0 1,0 8-1,2-13-54,0-1 0,0 0 0,0 1 0,0-1 0,0 0-1,1 0 1,-1 1 0,1-1 0,0 0 0,-1 0 0,1 0 0,0 0-1,0 1 1,1-2 0,-1 1 0,0 0 0,1 0 0,-1 0-1,1 0 1,-1-1 0,1 1 0,0-1 0,0 1 0,0-1 0,0 0-1,0 0 1,0 0 0,0 0 0,0 0 0,0 0 0,0 0 0,0-1-1,1 1 1,-1-1 0,0 0 0,1 0 0,-1 1 0,3-2 0,7 2-2015,-1 0 0,1-1 0,19-3 0,0-7-7748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47.725"/>
    </inkml:context>
    <inkml:brush xml:id="br0">
      <inkml:brushProperty name="width" value="0.025" units="cm"/>
      <inkml:brushProperty name="height" value="0.025" units="cm"/>
      <inkml:brushProperty name="color" value="#E71224"/>
    </inkml:brush>
  </inkml:definitions>
  <inkml:trace contextRef="#ctx0" brushRef="#br0">64 0 8360,'0'0'11707,"0"10"-10458,-2 8-744,-1 0 0,0 0 0,-1 0 0,-1-1 0,-7 18-1,4-16-548,2 1-1,0 1 0,1-1 0,1 1 0,-1 27 0,5-56-6494,0-5 1077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48.067"/>
    </inkml:context>
    <inkml:brush xml:id="br0">
      <inkml:brushProperty name="width" value="0.025" units="cm"/>
      <inkml:brushProperty name="height" value="0.025" units="cm"/>
      <inkml:brushProperty name="color" value="#E71224"/>
    </inkml:brush>
  </inkml:definitions>
  <inkml:trace contextRef="#ctx0" brushRef="#br0">0 1 11819,'0'0'10955,"60"17"-10155,-30-14-640,4-1-63,1 2-1251,-3-4-1792,-1 0-1731,-8 0-1152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48.426"/>
    </inkml:context>
    <inkml:brush xml:id="br0">
      <inkml:brushProperty name="width" value="0.025" units="cm"/>
      <inkml:brushProperty name="height" value="0.025" units="cm"/>
      <inkml:brushProperty name="color" value="#E71224"/>
    </inkml:brush>
  </inkml:definitions>
  <inkml:trace contextRef="#ctx0" brushRef="#br0">109 1 13741,'0'0'6609,"-7"9"-5296,-3 4-842,0 0 0,2 1 1,-1 0-1,2 0 0,0 1 0,1 0 0,0 0 0,1 1 0,1 0 0,0-1 0,-1 21 1,5-34-461,0-1 0,1 0 0,-1 1 1,1-1-1,-1 0 0,1 0 0,0 0 1,-1 0-1,1 0 0,0 0 0,0 0 1,0 0-1,0 0 0,0 0 0,0 0 1,0 0-1,0-1 0,0 1 0,0 0 1,1-1-1,-1 1 0,0-1 0,0 1 1,1-1-1,-1 0 0,0 1 0,0-1 1,2 0-1,49 7-311,-35-6-378,-8 0 461,-1 1 1,0-1-1,0 1 0,0 1 1,0 0-1,8 4 0,-14-6 207,0 0 0,0 0 1,1 0-1,-1 1 0,0-1 0,-1 1 1,1 0-1,0-1 0,0 1 0,-1 0 0,1 0 1,-1 0-1,1 0 0,-1 1 0,0-1 1,0 0-1,0 0 0,0 1 0,0-1 0,-1 1 1,1-1-1,-1 1 0,1-1 0,-1 3 1,0-1 60,0 0 1,0 0-1,0-1 1,-1 1-1,0 0 1,0 0-1,0-1 1,0 1 0,0-1-1,0 1 1,-1-1-1,0 0 1,0 1-1,0-1 1,0 0 0,0 0-1,-4 3 1,2-3 96,-1 1 1,0-1-1,0 1 1,0-1 0,-1-1-1,1 1 1,-1-1-1,1 0 1,-1 0-1,-7 1 1,6-1-23,0-1 0,-1 0 1,1 0-1,-1-1 0,1 0 0,-1 0 1,1 0-1,-1-1 0,-7-2 0,13 2-192,0 1 0,-1-1-1,1 0 1,0 0-1,0 0 1,0 0 0,-1 0-1,1 0 1,0-1 0,1 1-1,-1-1 1,0 1-1,0-1 1,1 0 0,-1 1-1,1-1 1,-1 0-1,1 0 1,0 0 0,0 0-1,0-1 1,0 1 0,0 0-1,0 0 1,0-1-1,1 1 1,0 0 0,-1-1-1,1 1 1,0-4 0,0 4-317,1 1 0,-1-1 0,0 1 0,1-1 0,0 1 0,-1-1 0,1 1 0,0 0 0,0-1 0,0 1 0,0 0 0,0-1 0,0 1 0,0 0 0,0 0 0,0 0 0,1 0 0,-1 0 0,0 0 0,1 1 0,-1-1 0,3-1 0,1-1-1026,14-8-5019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2.528"/>
    </inkml:context>
    <inkml:brush xml:id="br0">
      <inkml:brushProperty name="width" value="0.025" units="cm"/>
      <inkml:brushProperty name="height" value="0.025" units="cm"/>
    </inkml:brush>
  </inkml:definitions>
  <inkml:trace contextRef="#ctx0" brushRef="#br0">1 141 14125,'0'0'2595,"86"-18"-1506,-14-1-32,9-3-481,9-1-319,0 4-225,-7 2-1282,-11 4-2657,-16 3-2852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49.142"/>
    </inkml:context>
    <inkml:brush xml:id="br0">
      <inkml:brushProperty name="width" value="0.025" units="cm"/>
      <inkml:brushProperty name="height" value="0.025" units="cm"/>
      <inkml:brushProperty name="color" value="#E71224"/>
    </inkml:brush>
  </inkml:definitions>
  <inkml:trace contextRef="#ctx0" brushRef="#br0">4 24 9321,'0'0'12620,"-4"-23"-12748,24 23-1730,-6 0-1345,6 2-2755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50.247"/>
    </inkml:context>
    <inkml:brush xml:id="br0">
      <inkml:brushProperty name="width" value="0.025" units="cm"/>
      <inkml:brushProperty name="height" value="0.025" units="cm"/>
      <inkml:brushProperty name="color" value="#E71224"/>
    </inkml:brush>
  </inkml:definitions>
  <inkml:trace contextRef="#ctx0" brushRef="#br0">4 161 1730,'0'0'8653,"-1"-10"-5984,0 5-2350,0 1 0,1-1-1,-1 1 1,1-1 0,0 1-1,0-1 1,1 1 0,-1-1-1,1 1 1,0-1-1,0 1 1,1 0 0,-1-1-1,1 1 1,0 0 0,0 0-1,1 0 1,-1 0 0,1 1-1,0-1 1,0 1 0,0-1-1,0 1 1,0 0 0,1 0-1,-1 0 1,1 1-1,8-5 1,3 1 23,0 0-1,0 1 1,0 1 0,1 0-1,0 1 1,0 1 0,0 1-1,0 0 1,0 1 0,18 2-1,-33-2-332,-1 0 0,1 0-1,0 0 1,0 0 0,0 0-1,0 0 1,0 1 0,0-1-1,-1 0 1,1 0 0,0 1-1,0-1 1,0 1 0,-1-1-1,1 1 1,0-1 0,-1 1-1,1-1 1,0 1 0,-1 0-1,1-1 1,-1 1 0,1 0-1,-1 0 1,1-1 0,-1 1-1,1 0 1,-1 0 0,0 0-1,0 0 1,1-1 0,-1 1-1,0 0 1,0 0 0,0 0-1,0 0 1,0 0 0,0 0-1,0 0 1,0-1 0,0 1-1,0 0 1,-1 0 0,1 0-1,0 0 1,-1 0 0,1-1-1,0 1 1,-1 0 0,1 0-1,-1 0 1,-2 4 76,0 0 0,0 0 0,-1 0 0,1 0 1,-1-1-1,-4 5 0,-62 42 953,56-43-768,0 2-1,0 0 1,1 1-1,-16 15 1,29-25-267,-1-1-1,1 0 1,0 0 0,0 0-1,0 1 1,0-1 0,-1 0-1,1 0 1,0 1 0,0-1-1,0 0 1,0 0-1,0 1 1,0-1 0,0 0-1,-1 1 1,1-1 0,0 0-1,0 0 1,0 1 0,0-1-1,0 0 1,0 1 0,1-1-1,-1 0 1,0 0 0,0 1-1,0-1 1,0 0 0,0 0-1,0 1 1,0-1 0,1 0-1,-1 0 1,0 1 0,0-1-1,0 0 1,0 0 0,1 1-1,15 6 73,28 1 7,-35-7-68,38 7-612,26 5-2877,-24-10-5749,-29-3-4325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56.853"/>
    </inkml:context>
    <inkml:brush xml:id="br0">
      <inkml:brushProperty name="width" value="0.025" units="cm"/>
      <inkml:brushProperty name="height" value="0.025" units="cm"/>
      <inkml:brushProperty name="color" value="#E71224"/>
    </inkml:brush>
  </inkml:definitions>
  <inkml:trace contextRef="#ctx0" brushRef="#br0">263 85 5765,'0'0'2862,"3"-8"-807,-1 0-1298,7-30 1246,-6 8 5396,-29 53-6011,-16 31-1058,2 2 0,2 2 0,-32 68 0,59-104-302,1 1 0,1 1 0,1 0 0,1 0 0,1 0-1,1 1 1,2 0 0,0 0 0,2 0 0,0 0 0,6 48 0,-3-65-28,-1-1 1,1 0 0,1 0-1,-1 0 1,1 0-1,1 0 1,-1-1-1,1 1 1,0-1-1,0 0 1,1 0 0,0 0-1,0-1 1,0 0-1,1 0 1,0 0-1,0 0 1,0-1-1,0 0 1,1-1 0,-1 1-1,1-1 1,10 3-1,-3-1-477,1-1 1,0-1-1,0 0 0,21 2 0,-15-4-1978,0-1-1,32-4 1,12-9-8169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57.431"/>
    </inkml:context>
    <inkml:brush xml:id="br0">
      <inkml:brushProperty name="width" value="0.025" units="cm"/>
      <inkml:brushProperty name="height" value="0.025" units="cm"/>
      <inkml:brushProperty name="color" value="#E71224"/>
    </inkml:brush>
  </inkml:definitions>
  <inkml:trace contextRef="#ctx0" brushRef="#br0">282 0 8968,'0'0'5985,"7"12"-4672,3 3-859,0 0 1,-2 1-1,0 1 0,-1-1 0,0 1 1,-1 1-1,-1-1 0,-1 1 0,-1 0 1,2 26-1,-4-19-130,-2-1 1,-1 1 0,-1-1-1,-1 0 1,-1 0 0,-2 0-1,0 0 1,-1-1 0,-1 0-1,-16 27 1,-8 11 69,-40 56 0,55-92-871,-1-1 0,-1 0 0,-1-2 1,-39 34-1,30-38-4520,13-10-4372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58.115"/>
    </inkml:context>
    <inkml:brush xml:id="br0">
      <inkml:brushProperty name="width" value="0.025" units="cm"/>
      <inkml:brushProperty name="height" value="0.025" units="cm"/>
      <inkml:brushProperty name="color" value="#E71224"/>
    </inkml:brush>
  </inkml:definitions>
  <inkml:trace contextRef="#ctx0" brushRef="#br0">24 0 9449,'0'0'11808,"2"11"-10649,1 4-852,0 0 1,-2-1-1,0 1 0,-1 0 1,0 0-1,-4 23 0,-7 11 58,6-27-329,0 1-1,1-1 1,0 27-1,4-49-81,0 0 0,0 1 0,0-1 0,0 0-1,0 0 1,0 0 0,0 1 0,0-1 0,0 0 0,0 0-1,0 1 1,0-1 0,0 0 0,1 0 0,-1 0-1,0 1 1,0-1 0,0 0 0,0 0 0,0 0 0,1 0-1,-1 0 1,0 1 0,0-1 0,0 0 0,1 0-1,-1 0 1,0 0 0,0 0 0,0 0 0,1 0 0,-1 0-1,0 0 1,0 0 0,1 0 0,-1 0 0,0 0-1,0 0 1,1 0 0,-1 0 0,0 0 0,0 0 0,0 0-1,1 0 1,-1 0 0,0 0 0,0 0 0,1 0-1,-1 0 1,0 0 0,0-1 0,0 1 0,0 0 0,1 0-1,12-9-2335,3-13-1995,3-10-2558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58.474"/>
    </inkml:context>
    <inkml:brush xml:id="br0">
      <inkml:brushProperty name="width" value="0.025" units="cm"/>
      <inkml:brushProperty name="height" value="0.025" units="cm"/>
      <inkml:brushProperty name="color" value="#E71224"/>
    </inkml:brush>
  </inkml:definitions>
  <inkml:trace contextRef="#ctx0" brushRef="#br0">29 0 13869,'0'0'6726,"-14"69"-5636,8-39-322,3 2-351,-3 3-289,6-1-96,0-1 32,0-4-64,0-6 32,0-5-256,0-9-481,6-9-768,3 0-1282,-7-5-1825,1-15-2211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58.816"/>
    </inkml:context>
    <inkml:brush xml:id="br0">
      <inkml:brushProperty name="width" value="0.025" units="cm"/>
      <inkml:brushProperty name="height" value="0.025" units="cm"/>
      <inkml:brushProperty name="color" value="#E71224"/>
    </inkml:brush>
  </inkml:definitions>
  <inkml:trace contextRef="#ctx0" brushRef="#br0">1 10 10730,'0'0'12012,"68"-9"-11052,-26 13-255,5 0-321,12 3-255,-5-3-65,7-2-929,-5-2-2947,-2-2-6470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0.348"/>
    </inkml:context>
    <inkml:brush xml:id="br0">
      <inkml:brushProperty name="width" value="0.025" units="cm"/>
      <inkml:brushProperty name="height" value="0.025" units="cm"/>
      <inkml:brushProperty name="color" value="#E71224"/>
    </inkml:brush>
  </inkml:definitions>
  <inkml:trace contextRef="#ctx0" brushRef="#br0">4898 364 5765,'-251'-77'928,"-2"11"0,-3 11-1,-508-41 1,-439 31-699,697 60-177,396 12 57,0 4 0,-171 40 0,126-10-87,2 8-1,-250 114 0,368-146 156,1 2 0,1 1 0,1 2 0,1 0 1,-51 49-1,63-51 11,0 1 1,2 1-1,0 1 1,2 0 0,0 1-1,2 1 1,1 0 0,-16 45-1,15-24-83,1 0-1,3 2 1,1-1-1,3 1 1,2 0-1,6 94 1,-1-122-100,2-1 1,1 1-1,0-1 1,1 0 0,1-1-1,1 1 1,1-1 0,0-1-1,1 1 1,1-2 0,0 0-1,2 0 1,21 21-1,8 4 17,2-2 0,1-2-1,69 42 1,-27-25-2,3-5 0,1-3 1,3-4-1,2-5 0,1-3 0,1-5 0,1-5 0,199 24 1,738-21-367,-894-29 350,853-66 116,-714 25-84,414-117 0,-243 6 254,-372 121-172,-2-4 1,-2-4-1,105-73 0,-165 103 22,0-1-1,-1-1 0,-1 0 0,0-1 0,-1-1 0,-1 0 0,0-1 0,-1 0 0,14-26 1,-22 35-89,0-1 1,0 1 0,-1-1 0,0 0 0,0 0 0,0 0-1,-1 0 1,-1 0 0,1 0 0,-2 0 0,1 0 0,-1 0-1,0 0 1,0 0 0,-1 0 0,0 0 0,-1 1-1,1-1 1,-2 1 0,1-1 0,-1 1 0,0 0 0,0 1-1,-1-1 1,-8-9 0,-10-9-22,-2 1 0,-1 1 1,0 2-1,-2 0 0,0 2 0,-1 1 0,-50-23 0,-235-81-508,251 101 213,26 8 68,-31-10-2381,-106-52-1,107 35-2338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1.061"/>
    </inkml:context>
    <inkml:brush xml:id="br0">
      <inkml:brushProperty name="width" value="0.025" units="cm"/>
      <inkml:brushProperty name="height" value="0.025" units="cm"/>
      <inkml:brushProperty name="color" value="#E71224"/>
    </inkml:brush>
  </inkml:definitions>
  <inkml:trace contextRef="#ctx0" brushRef="#br0">1 620 8264,'8'-17'252,"1"0"0,1 1 0,0 0 0,1 0 0,1 1 0,0 0 0,1 1 0,1 1 0,0 0 0,1 1 0,29-19 0,12-3-91,1 2 0,66-26 0,7 6 218,3 5-1,1 7 0,249-43 1,429 9 1001,-506 70-1223,523 59 1,-732-43-129,294 43 15,-308-38-40,0 3 0,127 48 0,-189-59 109,0 1 1,0 1-1,-1 0 1,0 2-1,-1 0 1,20 18-1,-29-22-16,-1 1-1,1 0 1,-2 1 0,1 0-1,-1 0 1,-1 1 0,0 0-1,-1 0 1,0 0-1,-1 1 1,6 22 0,1 24 760,5 83 0,9 43 851,-24-174-1638,1 1 0,-2-1 0,0 0 0,0 21 0,-1-30-211,0 0 1,0 0-1,0 0 1,0 0-1,0 0 1,-1 0-1,1 0 1,-1 0 0,0-1-1,1 1 1,-1 0-1,0 0 1,0-1-1,0 1 1,0 0-1,0-1 1,-1 1-1,1-1 1,0 0 0,-1 1-1,1-1 1,-1 0-1,1 0 1,-1 0-1,0 0 1,1 0-1,-1 0 1,0 0-1,0-1 1,1 1 0,-1-1-1,0 1 1,-3 0-1,-12-4-4599,-3-15-2147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1.450"/>
    </inkml:context>
    <inkml:brush xml:id="br0">
      <inkml:brushProperty name="width" value="0.025" units="cm"/>
      <inkml:brushProperty name="height" value="0.025" units="cm"/>
      <inkml:brushProperty name="color" value="#E71224"/>
    </inkml:brush>
  </inkml:definitions>
  <inkml:trace contextRef="#ctx0" brushRef="#br0">1 72 13965,'0'0'3908,"9"-1"-3556,-6 0-318,-1 1 0,1 0-1,0 0 1,0 0 0,0 0 0,-1 0-1,1 1 1,0-1 0,-1 1-1,1 0 1,0 0 0,-1 0 0,1 0-1,-1 0 1,1 0 0,-1 1-1,0-1 1,1 1 0,2 3 0,0 1 61,1 1 1,-1 0 0,-1 0 0,0 0 0,0 0 0,0 1 0,2 8 0,9 25 17,13 58-1,-21-69-87,0-1 0,2 0-1,2 0 1,0-1 0,18 31-1,-21-49-13,0 0 0,1 0-1,0 0 1,0-2-1,1 1 1,0-1 0,0 0-1,1-1 1,0 0-1,0-1 1,1 0 0,-1-1-1,1-1 1,1 1-1,-1-2 1,21 4 0,17 1 81,1-3 1,91-1 0,-122-4-77,-7 0 70,0 0 0,-1-1 0,1-1 0,0 0 0,-1 0 0,1-2 0,-1 1 0,0-2-1,0 1 1,0-2 0,20-12 0,-19 8-18,-1 0 0,0 0-1,-1-1 1,0-1 0,-1 0 0,0-1-1,-1 1 1,0-2 0,9-17 0,110-201-838,-83 155-2289,0-1-3544,-5 10-3940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2.876"/>
    </inkml:context>
    <inkml:brush xml:id="br0">
      <inkml:brushProperty name="width" value="0.025" units="cm"/>
      <inkml:brushProperty name="height" value="0.025" units="cm"/>
    </inkml:brush>
  </inkml:definitions>
  <inkml:trace contextRef="#ctx0" brushRef="#br0">469 0 14478,'0'0'779,"8"1"-320,3 1-240,0 0 1,0 1-1,-1 1 0,1-1 0,-1 2 0,0-1 0,0 1 1,0 1-1,0 0 0,-1 0 0,0 1 0,-1 0 0,0 1 1,0 0-1,0 0 0,-1 1 0,0-1 0,6 12 0,-3-5-168,0 1 0,-1 0 0,0 1 0,-2 0 0,0 0 0,-1 1 0,-1 0 0,0 0 0,-1 0 0,2 32 0,-7-26-78,-1-1 0,-1 0 0,-1 0 0,-1 0 0,0 0 0,-2-1 0,-1 0 0,-1 0 0,0-1 0,-2 0 0,-1-1 0,-24 34 0,-1-6-248,-3-1-1,-1-2 1,-81 68 0,87-84-637,-1-1 0,-1-3 0,-2 0 0,0-3 0,-66 29 0,12-21-4149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4.286"/>
    </inkml:context>
    <inkml:brush xml:id="br0">
      <inkml:brushProperty name="width" value="0.025" units="cm"/>
      <inkml:brushProperty name="height" value="0.025" units="cm"/>
      <inkml:brushProperty name="color" value="#E71224"/>
    </inkml:brush>
  </inkml:definitions>
  <inkml:trace contextRef="#ctx0" brushRef="#br0">0 0 12075,'0'0'5349,"69"3"-4324,-19-1 193,4 0-546,13-1-191,1-1-289,-1 1-160,-4-1 0,-11 0-96,-10 0-417,-8 0-159,-14 0-673,-13 0-1410,-20 0-8231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4.630"/>
    </inkml:context>
    <inkml:brush xml:id="br0">
      <inkml:brushProperty name="width" value="0.025" units="cm"/>
      <inkml:brushProperty name="height" value="0.025" units="cm"/>
      <inkml:brushProperty name="color" value="#E71224"/>
    </inkml:brush>
  </inkml:definitions>
  <inkml:trace contextRef="#ctx0" brushRef="#br0">0 0 10666,'0'0'8712,"88"11"-7559,-28-9-384,3-1-449,5 2-191,-3 2-97,-4-1-32,-5 2-801,-13-3-1217,-8-1-2466,-5-2-2723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7.216"/>
    </inkml:context>
    <inkml:brush xml:id="br0">
      <inkml:brushProperty name="width" value="0.025" units="cm"/>
      <inkml:brushProperty name="height" value="0.025" units="cm"/>
      <inkml:brushProperty name="color" value="#E71224"/>
    </inkml:brush>
  </inkml:definitions>
  <inkml:trace contextRef="#ctx0" brushRef="#br0">5 16 8840,'5'-15'5501,"-2"15"-1900,-1 26-446,-7 45-1446,2-55-1369,0 0 1,1 0 0,1 0 0,1 0-1,1 19 1,0-34-330,-1 0 0,1 0 0,0 0 0,0 0 0,0 0 0,0 0 0,0-1 0,0 1 0,0 0 0,0 0 0,0-1 0,0 1 0,1 0 0,-1-1 0,0 0 0,0 1 0,1-1 0,-1 1 0,0-1 0,0 0 0,1 0 0,-1 0 0,0 0 0,1 0 0,-1 0 0,0 0 0,3-1 0,39-4 172,18-10-216,-47 10-109,0 1 0,1 0 1,-1 2-1,1 0 1,-1 0-1,25 1 0,-37 1 144,-1 1-1,0-1 1,1 0-1,-1 1 1,0-1-1,1 1 0,-1-1 1,0 1-1,0-1 1,0 1-1,0 0 1,1 0-1,-1 0 0,0 0 1,0 0-1,-1 0 1,1 0-1,0 0 1,0 0-1,0 0 0,-1 0 1,1 0-1,0 1 1,-1-1-1,1 0 1,-1 0-1,0 1 0,1-1 1,-1 0-1,0 1 1,0-1-1,0 0 1,0 1-1,0-1 1,0 0-1,0 1 0,0-1 1,-1 0-1,1 1 1,-1 1-1,0 1 61,0 1 0,0 0 0,-1-1 1,1 1-1,-1-1 0,0 0 0,0 0 0,0 1 0,-1-1 0,-5 6 0,1-4 89,-1-1 0,0 1 0,0-2 0,0 1-1,0-1 1,0-1 0,-1 1 0,0-2 0,0 1-1,0-1 1,0 0 0,0-1 0,0 0 0,0 0 0,0-1-1,-1-1 1,1 1 0,0-1 0,-15-4 0,21 4-124,-1-1 0,1 1 0,0-1 1,-1 0-1,1 0 0,0 0 1,0 0-1,0-1 0,0 1 1,-4-7-1,6 9-96,1-1 0,-1 1 1,0-1-1,1 0 0,-1 1 0,0-1 0,1 0 1,-1 0-1,1 1 0,0-1 0,-1 0 1,1 0-1,-1 0 0,1 0 0,0 1 1,0-1-1,0 0 0,-1 0 0,1 0 1,0 0-1,0 0 0,0 0 0,0 0 1,1 1-1,-1-1 0,0 0 0,0 0 1,0 0-1,1 0 0,-1 0 0,0 0 1,1 1-1,-1-1 0,1 0 0,-1 0 0,1 1 1,-1-1-1,1 0 0,0 1 0,-1-1 1,1 0-1,0 1 0,-1-1 0,1 1 1,0-1-1,0 1 0,1-1 0,47-20-9502,-29 11 2844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7.626"/>
    </inkml:context>
    <inkml:brush xml:id="br0">
      <inkml:brushProperty name="width" value="0.025" units="cm"/>
      <inkml:brushProperty name="height" value="0.025" units="cm"/>
      <inkml:brushProperty name="color" value="#E71224"/>
    </inkml:brush>
  </inkml:definitions>
  <inkml:trace contextRef="#ctx0" brushRef="#br0">0 94 10410,'0'0'4447,"4"-9"-1986,-2 4-2250,1 1 0,-1 0 0,1-1 1,0 1-1,0 0 0,0 0 0,1 1 1,-1-1-1,1 1 0,0-1 0,0 1 1,0 1-1,0-1 0,1 0 0,-1 1 1,1 0-1,-1 0 0,1 0 0,0 1 1,8-2-1,20-4 481,-1 2 0,1 2-1,0 1 1,44 2 0,-76 0-683,1 0-1,-1 0 0,1 0 1,-1 1-1,1-1 1,-1 0-1,1 1 0,-1-1 1,0 0-1,1 1 1,-1 0-1,0-1 0,1 1 1,-1 0-1,0 0 1,0 0-1,2 1 1,-2-1-5,-1-1 1,0 1 0,1 0 0,-1 0 0,0 0 0,1-1 0,-1 1 0,0 0-1,0 0 1,0 0 0,0 0 0,0 0 0,0-1 0,0 1 0,0 0 0,0 0 0,0 0-1,0 0 1,-1 0 0,1-1 0,-1 2 0,-1 2 39,0 0 0,0 0 0,-1 0 0,0 0 0,1-1 0,-1 1 0,0-1 0,-1 0 0,-4 4 1,-52 30 677,48-31-514,0 0-1,1 0 0,1 2 0,-1-1 1,1 1-1,0 1 0,-17 18 0,26-26-200,1-1-1,0 1 1,-1-1-1,1 1 0,0-1 1,-1 1-1,1-1 0,0 1 1,0-1-1,-1 1 0,1-1 1,0 1-1,0 0 1,0-1-1,0 1 0,0-1 1,0 1-1,0 0 0,0-1 1,0 1-1,0-1 0,0 1 1,0 0-1,0-1 1,0 1-1,1-1 0,-1 1 1,0 0-1,0-1 0,1 1 1,-1-1-1,0 1 0,1 0 1,24 9 98,43-5-492,-56-5 47,108 11-7454,-88-6 1441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7.982"/>
    </inkml:context>
    <inkml:brush xml:id="br0">
      <inkml:brushProperty name="width" value="0.025" units="cm"/>
      <inkml:brushProperty name="height" value="0.025" units="cm"/>
      <inkml:brushProperty name="color" value="#E71224"/>
    </inkml:brush>
  </inkml:definitions>
  <inkml:trace contextRef="#ctx0" brushRef="#br0">27 1 16528,'0'0'5413,"-4"52"-4324,-3-21-32,0 4-353,3 0-319,-1-1-321,5-3-32,0-4-64,4-3-705,6-8-384,3-6 32,0-9-352,6-1-1090,-4-8-3394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8.327"/>
    </inkml:context>
    <inkml:brush xml:id="br0">
      <inkml:brushProperty name="width" value="0.025" units="cm"/>
      <inkml:brushProperty name="height" value="0.025" units="cm"/>
      <inkml:brushProperty name="color" value="#E71224"/>
    </inkml:brush>
  </inkml:definitions>
  <inkml:trace contextRef="#ctx0" brushRef="#br0">34 1 10730,'0'0'10218,"-28"60"-9033,24-33-352,2 3-257,2-3-287,0-1-225,0-5-32,7-3-128,4-2-737,0-7-320,-4-5-481,2-2-544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8.665"/>
    </inkml:context>
    <inkml:brush xml:id="br0">
      <inkml:brushProperty name="width" value="0.025" units="cm"/>
      <inkml:brushProperty name="height" value="0.025" units="cm"/>
      <inkml:brushProperty name="color" value="#E71224"/>
    </inkml:brush>
  </inkml:definitions>
  <inkml:trace contextRef="#ctx0" brushRef="#br0">0 50 12204,'0'0'9545,"63"-15"-8136,-18 12-352,6-2-577,1 0-416,-1 0-32,-5 0-416,-11 2-1153,-7 1-994,-2-2-2273,-12 1-3428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9.474"/>
    </inkml:context>
    <inkml:brush xml:id="br0">
      <inkml:brushProperty name="width" value="0.025" units="cm"/>
      <inkml:brushProperty name="height" value="0.025" units="cm"/>
      <inkml:brushProperty name="color" value="#E71224"/>
    </inkml:brush>
  </inkml:definitions>
  <inkml:trace contextRef="#ctx0" brushRef="#br0">1 148 5573,'0'0'13223,"10"4"-11637,-2 0-1322,1-1-1,-1 0 1,1-1 0,0 0 0,0 0-1,0-1 1,0 0 0,0-1-1,0 0 1,0 0 0,0-1 0,-1 0-1,1-1 1,15-4 0,-6-1 7,0-1 0,-1-1 1,23-15-1,-35 21-243,0 0 1,0 0-1,0-1 0,-1 0 0,0 0 1,0-1-1,0 1 0,0-1 0,0 0 1,-1 1-1,0-2 0,0 1 0,-1 0 1,1-1-1,1-7 0,-3 12-27,-1 1-1,0-1 1,0 0-1,0 0 1,0 0-1,0 0 1,0 0-1,0 0 1,0 0-1,-1 0 1,1 0-1,0 0 1,0 1-1,-1-1 1,1 0-1,-1 0 1,1 0-1,-1 0 1,1 1-1,-1-1 1,1 0-1,-1 1 1,0-1-1,1 0 1,-1 1-1,0-1 1,-1 0-1,-31-8 1,-36 11-11,69-1 10,-11 0 0,0 2 0,0-1 0,0 2 0,0-1 0,1 2-1,-1-1 1,-18 12 0,24-13 1,0 1-1,0-1 0,1 1 1,-1-1-1,1 1 1,0 1-1,0-1 0,0 0 1,0 1-1,1 0 0,0 0 1,0 0-1,0 0 1,1 1-1,0-1 0,-3 11 1,4-15 1,1 1 0,0-1 0,0 1 0,0 0 0,0-1 0,0 1 0,0-1 0,1 1 0,-1-1 0,1 1 0,-1-1 0,1 1 0,-1-1 0,1 1 0,0-1 0,-1 0 0,1 1 0,0-1 0,0 0 0,0 0-1,0 1 1,2 0 0,0 0 3,0 1-1,1-1 0,-1 0 1,1 0-1,0 0 0,0 0 0,0 0 1,5 0-1,8 2-366,1 0-1,34 1 1,-52-5 329,107 2-4894,-51-3-262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0.095"/>
    </inkml:context>
    <inkml:brush xml:id="br0">
      <inkml:brushProperty name="width" value="0.025" units="cm"/>
      <inkml:brushProperty name="height" value="0.025" units="cm"/>
      <inkml:brushProperty name="color" value="#E71224"/>
    </inkml:brush>
  </inkml:definitions>
  <inkml:trace contextRef="#ctx0" brushRef="#br0">0 0 11179,'0'0'9641,"0"75"-8809,0-45-95,0 3-384,0-3-225,0-4-96,0-3 32,0-6-64,9-6-353,-2-3-640,1-8-832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0.454"/>
    </inkml:context>
    <inkml:brush xml:id="br0">
      <inkml:brushProperty name="width" value="0.025" units="cm"/>
      <inkml:brushProperty name="height" value="0.025" units="cm"/>
      <inkml:brushProperty name="color" value="#E71224"/>
    </inkml:brush>
  </inkml:definitions>
  <inkml:trace contextRef="#ctx0" brushRef="#br0">0 31 11531,'0'0'7591,"47"-1"-6406,-16 1 257,3-1-385,11-1-513,0 1-416,4-3-128,-2 3-608,-1-3-1314,-1-4-1666,-8 0-3074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3.287"/>
    </inkml:context>
    <inkml:brush xml:id="br0">
      <inkml:brushProperty name="width" value="0.025" units="cm"/>
      <inkml:brushProperty name="height" value="0.025" units="cm"/>
    </inkml:brush>
  </inkml:definitions>
  <inkml:trace contextRef="#ctx0" brushRef="#br0">192 0 4805,'0'0'8210,"-9"11"-6646,-10 13-1179,1 2-1,1 1 1,2 0 0,0 1-1,2 0 1,1 1 0,-8 32-1,6-13-127,2 1 0,2 1 0,-6 95 0,15-131-264,1 0 0,0 0 0,1 1 0,0-1 0,1 0 0,1 0 0,0 0 0,1-1 0,1 1 0,0-1 0,0 0 0,1 0 0,1 0 0,0-1 0,1 0 0,0-1 0,1 0 0,1 0-1,-1 0 1,1-2 0,1 1 0,0-1 0,0-1 0,20 12 0,-8-9-716,0 0-1,0-2 1,1 0 0,1-2-1,25 5 1,48 2-2875</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0.842"/>
    </inkml:context>
    <inkml:brush xml:id="br0">
      <inkml:brushProperty name="width" value="0.025" units="cm"/>
      <inkml:brushProperty name="height" value="0.025" units="cm"/>
      <inkml:brushProperty name="color" value="#E71224"/>
    </inkml:brush>
  </inkml:definitions>
  <inkml:trace contextRef="#ctx0" brushRef="#br0">20 1 12204,'0'0'5722,"0"11"-4510,-7 95 1254,-5 142 54,12-247-2484,-1 0 0,1 0-1,0 0 1,0 0 0,1 0-1,-1 0 1,0 0 0,0 0-1,0 0 1,1 0 0,-1 0-1,0 0 1,1 0 0,-1-1-1,1 1 1,-1 0 0,1 0 0,0 0-1,-1 0 1,1-1 0,0 1-1,-1 0 1,1-1 0,0 1-1,0 0 1,1 0 0,0-1 25,0 1 0,0-1-1,0 1 1,0-1 0,0 0 0,-1 0 0,1 0 0,0 0 0,0-1 0,0 1 0,0 0-1,0-1 1,2 0 0,4-2 95,0 0-1,0-1 1,-1 0-1,1 0 1,9-8-1,8-10-65,-1 0 0,0-2 0,-2-1-1,27-39 1,3-12-4398</inkml:trace>
  <inkml:trace contextRef="#ctx0" brushRef="#br0" timeOffset="1">195 208 8872,'0'0'6054,"-3"51"-3267,3-35-737,7-1-161,5 0-639,8-2-642,-2 2-512,2-3-128,5-3-1281,-5-1-1538,2-5-3651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1.354"/>
    </inkml:context>
    <inkml:brush xml:id="br0">
      <inkml:brushProperty name="width" value="0.025" units="cm"/>
      <inkml:brushProperty name="height" value="0.025" units="cm"/>
      <inkml:brushProperty name="color" value="#E71224"/>
    </inkml:brush>
  </inkml:definitions>
  <inkml:trace contextRef="#ctx0" brushRef="#br0">1 38 11339,'0'0'12299,"74"4"-11914,-40-4-225,6-3-128,-1-4-96,-1-2-1442,2-1-1504,-6-3-3236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1.756"/>
    </inkml:context>
    <inkml:brush xml:id="br0">
      <inkml:brushProperty name="width" value="0.025" units="cm"/>
      <inkml:brushProperty name="height" value="0.025" units="cm"/>
      <inkml:brushProperty name="color" value="#E71224"/>
    </inkml:brush>
  </inkml:definitions>
  <inkml:trace contextRef="#ctx0" brushRef="#br0">0 291 14253,'0'0'8264,"13"-6"-7490,22-13-648,-1-1 0,0-1 0,-2-2 0,43-38 0,-56 39-138,0-1 0,-2-1 0,28-48 1,-45 72 10,-5 12 96,0-1-1,1 1 1,-4 17-1,-1 2 126,1-8 10,1 0-1,1 0 1,1 0-1,2 1 1,-2 28-1,5-50-252,0 0-1,1 0 0,-1-1 1,0 1-1,1 0 0,0-1 1,-1 1-1,1 0 0,0-1 1,0 1-1,0-1 0,0 1 0,0-1 1,0 0-1,1 1 0,-1-1 1,0 0-1,1 0 0,-1 0 1,1 0-1,-1 0 0,1 0 1,-1 0-1,1-1 0,0 1 1,-1 0-1,1-1 0,2 1 0,21-4-6949,-10-6-517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2.097"/>
    </inkml:context>
    <inkml:brush xml:id="br0">
      <inkml:brushProperty name="width" value="0.025" units="cm"/>
      <inkml:brushProperty name="height" value="0.025" units="cm"/>
      <inkml:brushProperty name="color" value="#E71224"/>
    </inkml:brush>
  </inkml:definitions>
  <inkml:trace contextRef="#ctx0" brushRef="#br0">155 1 11403,'0'0'3817,"9"5"-1826,2 1-1473,0 1 0,-1 0-1,0 1 1,-1 1 0,0-1 0,0 1 0,0 1 0,-1-1-1,12 21 1,-14-20-354,-1 1-1,0 0 0,0 0 1,-1 0-1,-1 0 0,0 1 1,0 0-1,-1-1 1,-1 1-1,0 0 0,0 0 1,-1 0-1,-2 12 0,-1-9-46,0 0 0,-2 0-1,1-1 1,-1 0 0,-1 0-1,-1 0 1,0-1 0,-1 0-1,-17 23 1,-2-1 91,-38 39 0,9-27-1906,47-40 346,-1-1 1,0-1-1,0 0 1,-12 5-1,-3-4-6361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2.673"/>
    </inkml:context>
    <inkml:brush xml:id="br0">
      <inkml:brushProperty name="width" value="0.025" units="cm"/>
      <inkml:brushProperty name="height" value="0.025" units="cm"/>
      <inkml:brushProperty name="color" value="#E71224"/>
    </inkml:brush>
  </inkml:definitions>
  <inkml:trace contextRef="#ctx0" brushRef="#br0">105 0 7271,'0'0'9609,"-6"8"-8232,-6 9-896,1 0-1,1 1 1,1 0-1,1 0 1,0 1-1,1 0 0,-5 22 1,4-1 164,-4 67 1,11-91-623,1-1 1,0 1-1,1-1 1,1 1-1,0-1 1,1 0-1,8 23 1,-7-30-72,-1-1-1,1 0 1,1 1 0,0-1 0,0-1 0,0 1 0,1-1 0,-1 0 0,1 0 0,1-1 0,-1 0 0,1 0 0,0 0-1,0-1 1,1 0 0,14 6 0,-3-4-989,-1 0 0,2-1 0,-1-1 0,0-1 0,1-1 0,22 0 0,35-2-7163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3.547"/>
    </inkml:context>
    <inkml:brush xml:id="br0">
      <inkml:brushProperty name="width" value="0.025" units="cm"/>
      <inkml:brushProperty name="height" value="0.025" units="cm"/>
      <inkml:brushProperty name="color" value="#E71224"/>
    </inkml:brush>
  </inkml:definitions>
  <inkml:trace contextRef="#ctx0" brushRef="#br0">12 1 11531,'0'0'7687,"1"8"-6480,0 25 34,-1 0 0,-6 47 1,-1 30 852,7-107-2058,0 0 0,0 0 0,1 0 0,-1 0 0,1 0 0,-1 0-1,1 0 1,0-1 0,0 1 0,1 0 0,-1 0 0,0-1-1,1 1 1,-1-1 0,1 0 0,0 1 0,0-1 0,0 0-1,0 0 1,1 0 0,-1 0 0,0 0 0,1-1 0,-1 1 0,1-1-1,0 0 1,-1 1 0,1-1 0,0 0 0,0-1 0,4 2-1,10 1 6,0-1-1,1 0 0,-1-2 0,25-1 1,4 0-82,-36 2-50,-1 0 0,1 0 0,0 1 0,-1 0 0,14 5 0,-21-6 83,-1-1 0,1 1 0,0 0 0,0 0 1,-1-1-1,1 1 0,-1 0 0,1 0 0,-1 1 1,1-1-1,-1 0 0,0 0 0,1 1 0,-1-1 1,0 1-1,0-1 0,0 1 0,0 0 0,0-1 1,-1 1-1,1 0 0,0-1 0,-1 1 0,1 0 1,-1 0-1,0 0 0,1 0 0,-1-1 1,0 1-1,0 0 0,0 0 0,-1 0 0,1 0 1,0 0-1,-2 2 0,1-1 26,0-1 1,0 0-1,0 0 1,-1 0-1,1 0 1,-1 0-1,1 0 1,-1 0-1,0 0 0,0 0 1,0-1-1,0 1 1,0-1-1,0 1 1,-1-1-1,1 0 1,0 0-1,-1 0 0,1 0 1,-1-1-1,1 1 1,-1 0-1,-3-1 1,-9 2 136,-1 0 0,-27-2 1,26-1-83,3 1-17,1-1 0,-1-1 0,0 0 0,-14-4 1,23 5-49,-1-1 1,1 0 0,0 0 0,-1 0 0,1-1-1,0 1 1,0-1 0,1 0 0,-1-1 0,1 1 0,-1-1-1,-5-6 1,10 9-63,-1 1-1,1-1 0,-1 1 1,1-1-1,-1 1 0,1-1 1,-1 1-1,1-1 0,0 1 0,-1-1 1,1 0-1,0 1 0,0-1 1,-1 0-1,1 1 0,0-1 1,0 0-1,0 1 0,0-1 1,0 0-1,0 0 0,0 1 1,0-1-1,0 0 0,0 1 1,0-1-1,0 0 0,0 1 1,1-1-1,-1 0 0,0 1 1,1-1-1,-1 0 0,0 1 1,1-1-1,-1 1 0,1-1 1,-1 1-1,0-1 0,1 1 1,0-1-1,-1 1 0,1-1 1,-1 1-1,1 0 0,-1-1 0,1 1 1,0 0-1,-1 0 0,1-1 1,0 1-1,-1 0 0,1 0 1,0 0-1,0 0 0,-1 0 1,1 0-1,1 0 0,53-1-4744,-42 2 2927,23-1-4289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3.904"/>
    </inkml:context>
    <inkml:brush xml:id="br0">
      <inkml:brushProperty name="width" value="0.025" units="cm"/>
      <inkml:brushProperty name="height" value="0.025" units="cm"/>
      <inkml:brushProperty name="color" value="#E71224"/>
    </inkml:brush>
  </inkml:definitions>
  <inkml:trace contextRef="#ctx0" brushRef="#br0">15 0 10762,'0'0'9033,"-14"51"-7368,14-32-383,9-1-65,12-1-256,6 0-353,4-4-384,3-4-128,6-4-64,-6-3-768,0-2-1090,-5-4-608,2-10-1154,-12-8-2946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4.250"/>
    </inkml:context>
    <inkml:brush xml:id="br0">
      <inkml:brushProperty name="width" value="0.025" units="cm"/>
      <inkml:brushProperty name="height" value="0.025" units="cm"/>
      <inkml:brushProperty name="color" value="#E71224"/>
    </inkml:brush>
  </inkml:definitions>
  <inkml:trace contextRef="#ctx0" brushRef="#br0">188 0 14286,'0'0'2722,"-56"56"289,31-22-769,-5 5-128,6 0-641,6 1-608,2 1-480,5-2-353,4-1 0,7-3-353,0-4-1024,0-1-737,0-5-801,3-7-1120,-3-5-4581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5.121"/>
    </inkml:context>
    <inkml:brush xml:id="br0">
      <inkml:brushProperty name="width" value="0.025" units="cm"/>
      <inkml:brushProperty name="height" value="0.025" units="cm"/>
      <inkml:brushProperty name="color" value="#E71224"/>
    </inkml:brush>
  </inkml:definitions>
  <inkml:trace contextRef="#ctx0" brushRef="#br0">248 0 11115,'0'0'6630,"-2"11"-5370,-1 4-915,0-1 0,-1 0 0,-1 0 0,-1 0 0,1 0 0,-2-1 0,-14 22 0,-19 14 829,-80 79 1,96-105-508,17-18-710,39-48-3694,-4 6 2008,-5 8 923,29-31-1,-53 107 2468,-7 2-566,3-27-318,1 1 0,1-1 0,1 1 0,3 41 0,-2-64-753,1 1-1,0 0 0,0 0 1,0 0-1,0 0 0,0-1 1,0 1-1,1 0 0,-1 0 1,0 0-1,0 0 0,0-1 1,1 1-1,-1 0 0,1 0 0,-1-1 1,0 1-1,1 0 0,-1-1 1,1 1-1,0 0 0,-1-1 1,1 1-1,-1-1 0,1 1 1,0-1-1,-1 1 0,1-1 1,0 1-1,0-1 0,-1 0 1,1 1-1,0-1 0,0 0 1,0 0-1,0 0 0,-1 0 1,1 1-1,0-1 0,0 0 1,1-1-1,-1 1-11,1-1 1,-1 1-1,0-1 1,0 0-1,0 0 1,1 1-1,-1-1 1,0 0-1,0 0 1,0 0-1,-1 0 1,1 0-1,0-1 1,0 1-1,0 0 1,-1 0-1,1 0 1,-1-1-1,1 1 1,-1 0-1,1-1 1,-1 1-1,0-1 1,1-1-1,-1-6-84,0 0 0,-1 1 0,0-1 0,0 0 0,-1 0 0,0 1 0,-1-1 0,0 1 0,0 0-1,0 0 1,-1 0 0,-7-10 0,-8-12-88,-40-45-1,47 60 229,9 11-79,-1-2 33,6 8 38,15 10-3,18 6-143,60 23-1,-7-13-3440,-43-15-1448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5.389"/>
    </inkml:context>
    <inkml:brush xml:id="br0">
      <inkml:brushProperty name="width" value="0.025" units="cm"/>
      <inkml:brushProperty name="height" value="0.025" units="cm"/>
      <inkml:brushProperty name="color" value="#E71224"/>
    </inkml:brush>
  </inkml:definitions>
  <inkml:trace contextRef="#ctx0" brushRef="#br0">0 1 4548,'0'0'16352,"13"4"-15359,24 5-276,0-1 0,74 5 0,-7-8-2794,-4-4-9000,-95-1 6689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3.649"/>
    </inkml:context>
    <inkml:brush xml:id="br0">
      <inkml:brushProperty name="width" value="0.025" units="cm"/>
      <inkml:brushProperty name="height" value="0.025" units="cm"/>
    </inkml:brush>
  </inkml:definitions>
  <inkml:trace contextRef="#ctx0" brushRef="#br0">0 38 14382,'13'-4'181,"24"-6"598,60-8 1,-82 16-550,0 0 0,0 1 0,1 1 0,-1 0 0,0 1 1,0 1-1,0 0 0,15 5 0,-27-7-219,-1 1 0,1 0 0,-1 0 0,1 0-1,-1 1 1,1-1 0,-1 0 0,0 1 0,0 0 0,0-1-1,0 1 1,0 0 0,0 0 0,0 0 0,-1 0 0,1 1-1,-1-1 1,1 0 0,-1 1 0,0-1 0,2 5 0,-3-3 0,1 0 1,-1 0-1,0 0 1,0 0-1,0 0 1,-1 0-1,1 0 1,-1 0-1,0 0 1,0 0 0,-1 0-1,-2 7 1,-5 5 84,0-1 0,0 1 1,-2-2-1,0 1 0,-13 13 0,-29 26 261,30-32-190,1 1 0,1 0-1,0 2 1,-23 39 0,42-62-141,1 1 0,0-1 0,0 1 0,0-1-1,0 0 1,0 1 0,0 0 0,0-1 0,1 1 0,0-1 0,-1 1 0,1 0 0,0 0 0,0-1-1,0 1 1,1 4 0,0-5-20,0-1-1,0 1 1,0-1-1,0 0 1,0 1-1,0-1 1,0 0 0,0 1-1,0-1 1,1 0-1,-1 0 1,1 0-1,-1 0 1,0 0-1,1 0 1,0-1-1,-1 1 1,1 0-1,2 0 1,9 2-312,0-1-1,0-1 1,0 0-1,0-1 1,20-2 0,-7 2-1162,23 0-3411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5.718"/>
    </inkml:context>
    <inkml:brush xml:id="br0">
      <inkml:brushProperty name="width" value="0.025" units="cm"/>
      <inkml:brushProperty name="height" value="0.025" units="cm"/>
      <inkml:brushProperty name="color" value="#E71224"/>
    </inkml:brush>
  </inkml:definitions>
  <inkml:trace contextRef="#ctx0" brushRef="#br0">0 1 9161,'0'0'9000,"47"43"-8519,-7-43-289,3 0-128,0 0-32,2 0-1089,-1-4-1506,-5 0-736,1-5-256,-10 0-4901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6.060"/>
    </inkml:context>
    <inkml:brush xml:id="br0">
      <inkml:brushProperty name="width" value="0.025" units="cm"/>
      <inkml:brushProperty name="height" value="0.025" units="cm"/>
      <inkml:brushProperty name="color" value="#E71224"/>
    </inkml:brush>
  </inkml:definitions>
  <inkml:trace contextRef="#ctx0" brushRef="#br0">36 1 8776,'0'0'5221,"9"1"-4660,10 4-171,1 0 1,0 0-1,-1 2 0,0 1 1,-1 0-1,1 1 0,28 21 1,-45-29-330,0 1 0,-1 0 0,1-1 0,-1 1 0,1 0 0,-1 0 0,0 0 0,0 0 0,0 0 0,0 0 0,0 1 0,0-1 0,0 0 0,-1 0 0,0 1 0,1-1 0,-1 0 0,0 1 0,0-1 0,0 0 0,0 1 0,0-1 0,-1 0 1,1 1-1,-1-1 0,1 0 0,-1 0 0,0 0 0,0 1 0,0-1 0,0 0 0,-1 0 0,1 0 0,0 0 0,-3 1 0,-5 9 431,-1 0 0,-1-1-1,0 0 1,-16 11 0,17-14-365,-30 23 589,29-24-656,-1 1 0,2 0-1,-1 0 1,1 2 0,1-1-1,0 1 1,0 0 0,1 1-1,-10 16 1,17-27-141,1 1 0,-1 0 0,1 0 0,-1 0-1,1 0 1,0-1 0,-1 1 0,1 0 0,0 0 0,0 0 0,-1 0-1,1 0 1,0 0 0,0 0 0,0 0 0,0 0 0,0 0-1,0 0 1,1 0 0,-1-1 0,0 1 0,0 0 0,1 0 0,-1 0-1,0 0 1,1 0 0,-1 0 0,1-1 0,-1 1 0,1 0 0,0 0-1,-1-1 1,1 1 0,0 0 0,-1-1 0,1 1 0,0-1 0,0 1-1,0-1 1,-1 1 0,1-1 0,0 1 0,1-1 0,4 1-1009,-1 0 0,1 0 0,-1-1 0,1 0 0,-1 0 0,7-1 0,17-3-6266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6.435"/>
    </inkml:context>
    <inkml:brush xml:id="br0">
      <inkml:brushProperty name="width" value="0.025" units="cm"/>
      <inkml:brushProperty name="height" value="0.025" units="cm"/>
      <inkml:brushProperty name="color" value="#E71224"/>
    </inkml:brush>
  </inkml:definitions>
  <inkml:trace contextRef="#ctx0" brushRef="#br0">31 1 14414,'0'0'6657,"-1"9"-5750,-10 62 623,4-33-731,-4 66 0,11-104-822,0 0 0,-1 0-1,1 1 1,0-1-1,0 0 1,0 1-1,0-1 1,0 0-1,0 1 1,1-1 0,-1 0-1,0 1 1,0-1-1,0 0 1,0 0-1,0 1 1,0-1-1,0 0 1,1 1-1,-1-1 1,0 0 0,0 0-1,0 1 1,1-1-1,-1 0 1,0 0-1,0 0 1,1 1-1,-1-1 1,0 0 0,0 0-1,1 0 1,-1 0-1,0 0 1,1 0-1,-1 0 1,0 1-1,1-1 1,13-6-1719,10-14-3289,-9-4-1594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6.779"/>
    </inkml:context>
    <inkml:brush xml:id="br0">
      <inkml:brushProperty name="width" value="0.025" units="cm"/>
      <inkml:brushProperty name="height" value="0.025" units="cm"/>
      <inkml:brushProperty name="color" value="#E71224"/>
    </inkml:brush>
  </inkml:definitions>
  <inkml:trace contextRef="#ctx0" brushRef="#br0">51 0 14125,'0'0'4618,"-3"8"-3609,-7 21-304,0 1-1,2 0 1,2 1 0,1 0-1,1 0 1,0 53 0,9-60-2073,-1-25-3015,-2-14-1600,-2-7-4149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7.121"/>
    </inkml:context>
    <inkml:brush xml:id="br0">
      <inkml:brushProperty name="width" value="0.025" units="cm"/>
      <inkml:brushProperty name="height" value="0.025" units="cm"/>
      <inkml:brushProperty name="color" value="#E71224"/>
    </inkml:brush>
  </inkml:definitions>
  <inkml:trace contextRef="#ctx0" brushRef="#br0">1 44 12107,'0'0'11793,"12"-4"-10955,40-8-737,1 1-1,1 3 1,0 3-1,-1 1 1,81 6-1,-90 6-6031,-32-7-283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8.979"/>
    </inkml:context>
    <inkml:brush xml:id="br0">
      <inkml:brushProperty name="width" value="0.025" units="cm"/>
      <inkml:brushProperty name="height" value="0.025" units="cm"/>
      <inkml:brushProperty name="color" value="#E71224"/>
    </inkml:brush>
  </inkml:definitions>
  <inkml:trace contextRef="#ctx0" brushRef="#br0">0 1 12524,'0'0'7943,"74"5"-7174,-20-4-449,5 2-224,1-1-63,-3 2-33,-6 1-481,-13 2-704,-15-1-673,-10 2-576,-13-2-1378,-2-1-288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9.340"/>
    </inkml:context>
    <inkml:brush xml:id="br0">
      <inkml:brushProperty name="width" value="0.025" units="cm"/>
      <inkml:brushProperty name="height" value="0.025" units="cm"/>
      <inkml:brushProperty name="color" value="#E71224"/>
    </inkml:brush>
  </inkml:definitions>
  <inkml:trace contextRef="#ctx0" brushRef="#br0">0 1 6598,'0'0'13005,"63"37"-12173,-14-34-319,0 0-321,6-1-160,-6 0 0,-6 1-224,-5-2-1217,-13 2-1891,-5-3-3138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2.743"/>
    </inkml:context>
    <inkml:brush xml:id="br0">
      <inkml:brushProperty name="width" value="0.025" units="cm"/>
      <inkml:brushProperty name="height" value="0.025" units="cm"/>
      <inkml:brushProperty name="color" value="#E71224"/>
    </inkml:brush>
  </inkml:definitions>
  <inkml:trace contextRef="#ctx0" brushRef="#br0">69 0 7591,'0'0'13987,"-2"13"-12872,-12 54 36,5-35-554,2 1 0,-4 58 0,11-90-573,0 0 0,0 1-1,0-1 1,0 0 0,0 0 0,1 1 0,-1-1 0,0 0 0,1 0 0,-1 0-1,1 0 1,-1 0 0,1 0 0,0 0 0,-1 0 0,1 0 0,0 0-1,0 0 1,0 0 0,-1 0 0,1 0 0,0-1 0,2 2 0,0-1 1,-1 1 0,1-1 1,0 0-1,0-1 1,0 1-1,0 0 1,0-1-1,0 0 1,5 1-1,9-2-4,-1-1-1,32-6 1,-32 4-3,-6 2-66,0 1 0,1-1-1,-1 2 1,0-1 0,18 3-1,-26-2 46,0 0-1,0 0 1,-1 1-1,1-1 1,0 1-1,-1 0 0,1-1 1,-1 1-1,1 0 1,-1 0-1,1 0 1,-1 0-1,1 0 1,-1 0-1,0 0 0,0 1 1,1-1-1,-1 0 1,0 1-1,0-1 1,0 1-1,-1-1 1,1 1-1,0 0 0,-1-1 1,1 1-1,-1 0 1,1-1-1,-1 1 1,0 0-1,1 0 0,-1-1 1,0 1-1,0 0 1,0 0-1,-1-1 1,1 1-1,0 0 1,-2 3-1,1-2 14,0 0-1,-1 0 1,1 0-1,-1 0 1,0 0-1,0-1 1,0 1-1,0 0 1,0-1-1,-1 0 1,1 1-1,-1-1 1,0 0-1,1 0 1,-1-1-1,0 1 1,0 0-1,0-1 1,-5 2-1,-5 2 147,-1 0-1,1-1 0,-19 3 0,19-5 31,0 0 0,-1-1-1,1-1 1,-1 0 0,-19-2-1,30 2-217,1-1-1,-1 1 1,0 0-1,1-1 1,-1 0 0,0 0-1,1 1 1,-1-1-1,1-1 1,-1 1-1,1 0 1,0-1-1,-1 1 1,1-1 0,0 0-1,0 0 1,0 0-1,0 0 1,0 0-1,1 0 1,-1 0-1,1 0 1,-1-1 0,1 1-1,0-1 1,0 1-1,0-1 1,0 0-1,0 1 1,1-1-1,-1 0 1,1 1 0,-1-5-1,2 6-181,-1-1 1,0 1-1,0-1 1,1 1-1,-1 0 0,0-1 1,1 1-1,0-1 0,-1 1 1,1 0-1,0-1 0,-1 1 1,1 0-1,0 0 0,0-1 1,0 1-1,0 0 0,0 0 1,1 0-1,-1 0 0,0 1 1,2-2-1,34-14-6526,-22 11 2502,8-4-3631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3.145"/>
    </inkml:context>
    <inkml:brush xml:id="br0">
      <inkml:brushProperty name="width" value="0.025" units="cm"/>
      <inkml:brushProperty name="height" value="0.025" units="cm"/>
      <inkml:brushProperty name="color" value="#E71224"/>
    </inkml:brush>
  </inkml:definitions>
  <inkml:trace contextRef="#ctx0" brushRef="#br0">0 21 11147,'0'0'6689,"13"-3"-5488,-7 2-1099,74-14 1589,-74 14-1536,0 1 0,1-1 1,-1 1-1,1 0 0,-1 1 1,0 0-1,1 0 0,-1 0 0,0 0 1,0 1-1,10 4 0,-15-5-135,0-1-1,-1 1 0,1 0 0,0 0 1,0-1-1,-1 1 0,1 0 0,0 0 0,-1 0 1,1 0-1,-1 0 0,1 0 0,-1-1 1,1 1-1,-1 0 0,0 1 0,0-1 1,1 0-1,-1 0 0,0 0 0,0 0 0,0 0 1,0 0-1,0 0 0,0 0 0,0 0 1,-1 0-1,1 0 0,0 0 0,-1 0 0,1 0 1,0 0-1,-1 0 0,1 0 0,-1 0 1,0 0-1,1 0 0,-1-1 0,0 1 0,1 0 1,-1 0-1,0-1 0,0 1 0,-1 1 1,-40 32 860,40-33-805,-19 12 379,13-10-303,1 1 0,0 0-1,1 0 1,-1 1 0,1 0 0,0 0-1,0 0 1,0 1 0,1 0 0,0 0 0,-7 10-1,12-15-151,0-1-1,0 1 0,0 0 0,0 0 0,0-1 1,0 1-1,0 0 0,0 0 0,0-1 1,0 1-1,0 0 0,0 0 0,0 0 0,0-1 1,1 1-1,-1 0 0,0-1 0,1 1 0,-1 0 1,1-1-1,-1 1 0,0 0 0,1-1 1,0 1-1,-1-1 0,1 1 0,-1-1 0,1 1 1,0-1-1,-1 1 0,1-1 0,0 0 1,-1 1-1,1-1 0,0 0 0,-1 1 0,1-1 1,0 0-1,1 0 0,36 4 118,-30-3-102,175 1-2596,-119-2-1370,-23 0-1808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3.626"/>
    </inkml:context>
    <inkml:brush xml:id="br0">
      <inkml:brushProperty name="width" value="0.025" units="cm"/>
      <inkml:brushProperty name="height" value="0.025" units="cm"/>
      <inkml:brushProperty name="color" value="#E71224"/>
    </inkml:brush>
  </inkml:definitions>
  <inkml:trace contextRef="#ctx0" brushRef="#br0">0 12 10922,'0'0'7330,"10"6"-5739,6 0-1239,-1-1-1,1 0 1,0-1 0,1 0 0,-1-2 0,0 0 0,1 0 0,0-2-1,-1 0 1,18-3 0,204-17 582,148-4 299,-311 24-1179,0 3-1,135 24 1,-149-19-3919,-60-10 523,1-9-2456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3.993"/>
    </inkml:context>
    <inkml:brush xml:id="br0">
      <inkml:brushProperty name="width" value="0.025" units="cm"/>
      <inkml:brushProperty name="height" value="0.025" units="cm"/>
    </inkml:brush>
  </inkml:definitions>
  <inkml:trace contextRef="#ctx0" brushRef="#br0">171 1 10698,'0'0'2050,"-18"59"737,18-31-641,0 1-449,13 2-576,7 0-608,0 2-385,1-2-128,-5-1-929,1-4-1313,-14-7-2306,-3-8-257</inkml:trace>
  <inkml:trace contextRef="#ctx0" brushRef="#br0" timeOffset="1">0 228 6598,'0'0'10410,"40"-50"-9097,3 46-320,9 3-32,8 1-544,6-1-321,-2-5-1057,-1-4-2755,-2-7-7879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5.561"/>
    </inkml:context>
    <inkml:brush xml:id="br0">
      <inkml:brushProperty name="width" value="0.025" units="cm"/>
      <inkml:brushProperty name="height" value="0.025" units="cm"/>
      <inkml:brushProperty name="color" value="#E71224"/>
    </inkml:brush>
  </inkml:definitions>
  <inkml:trace contextRef="#ctx0" brushRef="#br0">240 76 6566,'0'0'10223,"-6"-8"-7885,4 4-2199,0 1-1,0 0 1,-1 0-1,1 0 1,-1 0-1,0 0 1,0 1-1,0-1 1,0 1-1,-1 0 1,1 0-1,0 0 0,-1 0 1,0 0-1,1 1 1,-1 0-1,0 0 1,0 0-1,0 0 1,0 0-1,1 1 1,-1 0-1,0 0 1,0 0-1,0 0 1,0 0-1,0 1 0,0 0 1,0 0-1,0 0 1,-4 2-1,0 1-58,0 0 0,1 0-1,-1 0 1,1 1 0,0 0-1,1 1 1,-1-1 0,1 1-1,0 1 1,1-1 0,-1 1-1,1 0 1,1 0 0,-1 0-1,1 1 1,1 0 0,-1-1-1,1 2 1,0-1 0,1 0-1,0 0 1,1 1 0,-1-1-1,1 1 1,1 13 0,0-20-70,1 0-1,-1-1 1,1 1 0,0 0 0,-1 0 0,1-1 0,0 1 0,0 0 0,0-1 0,0 1 0,0-1 0,1 0 0,-1 1 0,0-1 0,1 0 0,-1 0 0,1 1 0,-1-1 0,1 0 0,0-1 0,-1 1 0,1 0 0,0 0-1,-1-1 1,1 1 0,0-1 0,0 1 0,0-1 0,0 0 0,-1 0 0,1 0 0,0 0 0,0 0 0,0 0 0,0 0 0,0-1 0,2 0 0,4 0 13,0-1 1,0 1-1,-1-2 1,1 1-1,0-1 1,-1 0-1,11-6 0,3-5 11,-1-1 0,-1 0 0,33-35-1,-43 41-23,-1-1-1,-1 1 1,1-1-1,-2-1 1,1 1-1,-2-1 1,1 0-1,-1-1 1,6-21-1,-14 26 1,-7 13 15,-8 11 25,10-5-29,1 0-1,0 1 0,1 0 0,-7 18 0,11-25-85,0 1 0,0 0-1,0-1 1,1 1 0,0 0-1,1 0 1,0 0 0,0 0-1,0 0 1,1 0-1,1 7 1,-1-13-196,0 1 0,0-1 0,1 1 0,-1-1 0,0 1 0,1-1 0,-1 0 0,1 0 0,-1 0 0,1 0 0,-1 0 0,1 0-1,0 0 1,0-1 0,-1 1 0,1-1 0,0 1 0,0-1 0,0 1 0,-1-1 0,1 0 0,0 0 0,0 0 0,0 0 0,0 0 0,0-1 0,0 1 0,-1-1 0,5 0 0,17-7-6428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5.907"/>
    </inkml:context>
    <inkml:brush xml:id="br0">
      <inkml:brushProperty name="width" value="0.025" units="cm"/>
      <inkml:brushProperty name="height" value="0.025" units="cm"/>
      <inkml:brushProperty name="color" value="#E71224"/>
    </inkml:brush>
  </inkml:definitions>
  <inkml:trace contextRef="#ctx0" brushRef="#br0">36 0 11115,'0'0'9673,"0"12"-8339,-13 126 1473,4-57-2986,2-5-4563,7-80 304,-1-1 2796,0 1 265,-4-13-3423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6.251"/>
    </inkml:context>
    <inkml:brush xml:id="br0">
      <inkml:brushProperty name="width" value="0.025" units="cm"/>
      <inkml:brushProperty name="height" value="0.025" units="cm"/>
      <inkml:brushProperty name="color" value="#E71224"/>
    </inkml:brush>
  </inkml:definitions>
  <inkml:trace contextRef="#ctx0" brushRef="#br0">1 26 11243,'0'0'10345,"66"-2"-8871,-26 0-513,3-1-577,2-1-288,-2 2-64,-3 0-704,-9 1-1731,-10-3-2337,-5-1-3364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8.292"/>
    </inkml:context>
    <inkml:brush xml:id="br0">
      <inkml:brushProperty name="width" value="0.025" units="cm"/>
      <inkml:brushProperty name="height" value="0.025" units="cm"/>
      <inkml:brushProperty name="color" value="#E71224"/>
    </inkml:brush>
  </inkml:definitions>
  <inkml:trace contextRef="#ctx0" brushRef="#br0">34 1 12300,'0'0'12748,"0"10"-12252,-11 62 196,5-39-7,-4 57-1,10-89-671,0 0 0,0 0 1,1 0-1,-1 0 0,0 0 1,1 0-1,-1 0 0,0 0 0,1 0 1,-1 0-1,1 0 0,0-1 1,-1 1-1,1 0 0,0 0 1,-1 0-1,1-1 0,0 1 0,0 0 1,0-1-1,0 1 0,0 0 1,-1-1-1,1 0 0,0 1 0,0-1 1,0 1-1,0-1 0,1 0 1,-1 0-1,0 0 0,0 1 1,0-1-1,0 0 0,0 0 0,0 0 1,0-1-1,0 1 0,0 0 1,0 0-1,0-1 0,1 1 1,50-15 108,-32 6-147,0 2-1,0 0 1,0 1 0,1 1 0,0 1 0,31-2 0,-51 6 22,0 0 0,1 0 1,-1 0-1,1 0 0,-1 0 0,0 0 1,1 0-1,-1 0 0,0 1 1,1-1-1,-1 0 0,0 1 1,0-1-1,1 1 0,-1 0 0,0-1 1,0 1-1,0 0 0,0 0 1,0-1-1,0 1 0,0 0 1,0 0-1,0 0 0,0 1 0,0-1 1,0 0-1,-1 0 0,1 0 1,-1 0-1,1 1 0,-1-1 1,1 0-1,-1 1 0,0-1 1,1 0-1,-1 1 0,0-1 0,0 0 1,0 1-1,0-1 0,0 0 1,0 1-1,-1 1 0,0 1 14,0 1-1,0-1 1,-1 0 0,1 0-1,-1 0 1,0 0-1,0 0 1,-1 0-1,1-1 1,-1 1 0,0-1-1,0 1 1,-3 2-1,-8 5 192,1-1 0,-2-1 1,1 0-1,-1-1 0,-1 0 0,1-2 0,-1 1 0,0-2 0,-1 0 0,1-1 0,-1-1 0,0-1 1,-21 1-1,37-3-203,0 0 1,-1 0-1,1 0 1,0 0 0,-1-1-1,1 1 1,0 0-1,-1-1 1,1 1-1,0-1 1,0 0 0,-1 1-1,1-1 1,0 0-1,0 0 1,0 0-1,0 0 1,0 0 0,0 0-1,0 0 1,0 0-1,1 0 1,-1 0 0,0 0-1,1 0 1,-1-1-1,0 1 1,1 0-1,0-1 1,-1 1 0,1 0-1,0-1 1,0 1-1,0 0 1,-1-1-1,1 1 1,1 0 0,-1-1-1,0-1 1,1-1-256,-1 0 1,1 0 0,-1 0-1,1 0 1,0 0 0,1 0-1,-1 0 1,1 1 0,-1-1-1,1 1 1,0-1 0,5-5-1,50-37-10645,-33 26 2776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8.623"/>
    </inkml:context>
    <inkml:brush xml:id="br0">
      <inkml:brushProperty name="width" value="0.025" units="cm"/>
      <inkml:brushProperty name="height" value="0.025" units="cm"/>
      <inkml:brushProperty name="color" value="#E71224"/>
    </inkml:brush>
  </inkml:definitions>
  <inkml:trace contextRef="#ctx0" brushRef="#br0">0 101 11082,'0'0'2253,"4"-9"571,-2 4-2500,1-1 0,0 1-1,1-1 1,-1 1-1,1 0 1,0 0 0,0 1-1,1-1 1,-1 1-1,1 0 1,0 0 0,0 1-1,0-1 1,1 1-1,-1 0 1,1 0 0,0 1-1,0 0 1,0 0-1,10-2 1,-2 1 28,0 1 0,0 1 1,0 0-1,0 0 0,0 2 0,0 0 0,15 2 0,-26-2-271,1 0-1,-1 0 1,1 0-1,-1 0 0,1 1 1,-1-1-1,0 1 1,1 0-1,-1 0 0,0 0 1,0 0-1,-1 1 0,6 4 1,-6-4-21,-1-1-1,0 1 1,0-1 0,0 1 0,0-1 0,0 1-1,0 0 1,-1-1 0,1 1 0,-1 0 0,0 0-1,0-1 1,0 1 0,0 0 0,0 0 0,0 0-1,-1-1 1,0 1 0,1 0 0,-1-1 0,-2 4-1,-2 3 92,0 0 0,-1-1 0,0 0 0,0 0 0,-1 0 0,0 0 0,-1-1 0,0-1 0,0 1 0,0-1 0,0-1 0,-1 1 0,0-1 0,-1-1 0,1 0 0,-1 0 0,-11 2 0,131-17-350,-27 8-7199,-54 3-497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0.447"/>
    </inkml:context>
    <inkml:brush xml:id="br0">
      <inkml:brushProperty name="width" value="0.025" units="cm"/>
      <inkml:brushProperty name="height" value="0.025" units="cm"/>
      <inkml:brushProperty name="color" value="#E71224"/>
    </inkml:brush>
  </inkml:definitions>
  <inkml:trace contextRef="#ctx0" brushRef="#br0">37 1 14734,'0'0'3892,"-2"12"-2494,-6 39-345,-2 5-361,2 0 0,0 64 0,8-119-705,0 0 0,0 1 0,0-1 0,0 0 0,0 0 0,0 0 0,0 0 0,0 0 0,0 0 0,1 0 0,-1 0 0,0 0 0,1 0 0,-1 0 0,1 0 0,-1 0 0,1 0 0,-1 0 0,1 0 0,0 0 0,-1-1 0,1 1 0,0 0 0,0 0 0,0-1 0,0 1 0,0 0 0,-1-1 0,1 1 0,0-1 0,0 0 0,0 1 0,0-1 0,0 0 0,1 1 1,-1-1-1,0 0 0,0 0 0,0 0 0,0 0 0,0 0 0,0 0 0,0 0 0,0 0 0,0-1 0,0 1 0,0 0 0,0-1 0,0 1 0,2-1 0,2-1-402,1-1-1,-1 1 1,-1-1 0,1 0 0,0 0-1,-1-1 1,1 1 0,5-8 0,-2 1-1507,0-2 0,-1 1 0,10-19 0,1-8-3218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0.790"/>
    </inkml:context>
    <inkml:brush xml:id="br0">
      <inkml:brushProperty name="width" value="0.025" units="cm"/>
      <inkml:brushProperty name="height" value="0.025" units="cm"/>
      <inkml:brushProperty name="color" value="#E71224"/>
    </inkml:brush>
  </inkml:definitions>
  <inkml:trace contextRef="#ctx0" brushRef="#br0">69 0 8904,'0'0'11083,"-40"48"-9738,31-14-480,-6 4-64,10 3-193,5-1-159,0-1-257,0-6-128,5-7-32,6-6-64,0-11-545,-4-8-800,-1-1-993,-3-6-2114,-3-12-1858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1.145"/>
    </inkml:context>
    <inkml:brush xml:id="br0">
      <inkml:brushProperty name="width" value="0.025" units="cm"/>
      <inkml:brushProperty name="height" value="0.025" units="cm"/>
      <inkml:brushProperty name="color" value="#E71224"/>
    </inkml:brush>
  </inkml:definitions>
  <inkml:trace contextRef="#ctx0" brushRef="#br0">0 28 9961,'0'0'10026,"60"3"-9129,-15-3-481,2 0-256,8 0-160,-1-6 32,2-2-448,-9 2-2787,-7-5-3588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1.485"/>
    </inkml:context>
    <inkml:brush xml:id="br0">
      <inkml:brushProperty name="width" value="0.025" units="cm"/>
      <inkml:brushProperty name="height" value="0.025" units="cm"/>
      <inkml:brushProperty name="color" value="#E71224"/>
    </inkml:brush>
  </inkml:definitions>
  <inkml:trace contextRef="#ctx0" brushRef="#br0">0 135 14798,'0'0'6540,"14"2"-5713,8 1-556,2-1 1,-1-1-1,35-2 0,-45 0-242,0-1 1,0 0-1,0-1 0,-1 0 0,1-1 0,-1-1 1,0 0-1,0 0 0,13-9 0,-20 11-7,0-1-1,0 0 0,-1-1 0,0 1 0,0-1 1,0 0-1,6-9 0,-9 13-14,0 0-1,-1 0 1,1 0 0,0 0-1,-1 0 1,1 0-1,-1 0 1,0 0 0,1 0-1,-1 0 1,0-1-1,1 1 1,-1 0 0,0 0-1,0 0 1,0-1-1,0 1 1,0 0 0,-1 0-1,1 0 1,0 0 0,0-1-1,-1 1 1,1 0-1,-1 0 1,1 0 0,-1 0-1,1 0 1,-1 0-1,0 0 1,1 0 0,-1 0-1,0 0 1,0 1-1,0-1 1,0 0 0,1 0-1,-1 1 1,0-1-1,-1 0 1,1 1 0,0-1-1,0 1 1,0 0 0,0-1-1,-2 1 1,-8-3 15,1 1 0,-1 0 0,1 0 0,-1 1 0,0 1 0,0 0 0,1 1 0,-1 0 0,0 0 0,1 1 0,-1 0-1,1 1 1,-12 5 0,14-5 18,0 0 0,0 1-1,1 0 1,-1 0-1,1 1 1,0 0-1,1 0 1,-1 1-1,1-1 1,0 1 0,0 1-1,1-1 1,0 1-1,0 0 1,0 0-1,1 1 1,-3 8-1,5-14-17,1 1 1,0 0-1,0 0 0,1 0 0,-1-1 0,1 1 0,-1 0 0,1 0 0,0 0 0,0 0 0,0 0 0,0 0 0,1 0 0,-1 0 0,1-1 1,0 1-1,0 0 0,0 0 0,0-1 0,0 1 0,3 3 0,-1-2 6,0 0 1,1-1-1,-1 0 0,1 1 0,0-1 1,0-1-1,0 1 0,0 0 1,1-1-1,-1 0 0,9 3 0,10 1-325,0 0 0,0-2-1,1-1 1,26 1-1,7-2-3091,-1-2-3829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3.658"/>
    </inkml:context>
    <inkml:brush xml:id="br0">
      <inkml:brushProperty name="width" value="0.025" units="cm"/>
      <inkml:brushProperty name="height" value="0.025" units="cm"/>
      <inkml:brushProperty name="color" value="#E71224"/>
    </inkml:brush>
  </inkml:definitions>
  <inkml:trace contextRef="#ctx0" brushRef="#br0">8 1 12172,'0'0'5445,"0"9"-4356,0 9 32,-2 6 192,2 4-384,-5 6-385,5 1-223,0-1-193,0-3-64,5-3-64,2-4 64,4-7 0,0-7-128,-6-3-417,-1-7-1184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4.352"/>
    </inkml:context>
    <inkml:brush xml:id="br0">
      <inkml:brushProperty name="width" value="0.025" units="cm"/>
      <inkml:brushProperty name="height" value="0.025" units="cm"/>
    </inkml:brush>
  </inkml:definitions>
  <inkml:trace contextRef="#ctx0" brushRef="#br0">262 1 13933,'0'0'4068,"11"69"-3459,-40-13-289,-9 10-224,-1 6-64,-1-3 32,6-8-64,9-10-64,3-13-480,6-16-1026,1-13-1953,1-9-1794</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3.998"/>
    </inkml:context>
    <inkml:brush xml:id="br0">
      <inkml:brushProperty name="width" value="0.025" units="cm"/>
      <inkml:brushProperty name="height" value="0.025" units="cm"/>
      <inkml:brushProperty name="color" value="#E71224"/>
    </inkml:brush>
  </inkml:definitions>
  <inkml:trace contextRef="#ctx0" brushRef="#br0">1 2 10890,'0'0'9289,"48"1"-8200,-14 4-416,12-3-417,2-1-192,-3-1-64,-2 0-32,1 0-2242,-8-10-3844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5.039"/>
    </inkml:context>
    <inkml:brush xml:id="br0">
      <inkml:brushProperty name="width" value="0.025" units="cm"/>
      <inkml:brushProperty name="height" value="0.025" units="cm"/>
      <inkml:brushProperty name="color" value="#E71224"/>
    </inkml:brush>
  </inkml:definitions>
  <inkml:trace contextRef="#ctx0" brushRef="#br0">1 31 11018,'11'-31'7327,"-11"32"-7206,1-1 0,-1 0-1,0 0 1,1 1 0,-1-1-1,1 0 1,-1 1-1,0-1 1,0 0 0,1 1-1,-1-1 1,0 1 0,0-1-1,1 0 1,-1 1-1,0-1 1,0 1 0,0-1-1,1 1 1,-1-1 0,0 1-1,0-1 1,0 1-1,0-1 1,0 0 0,0 1-1,0-1 1,0 1 0,0-1-1,-1 1 1,1 0-1,2 70 1642,-2-61-1760,-3 87 490,1 52 1018,2-148-1496,0 0-1,0 0 0,1 0 1,-1-1-1,0 1 0,0 0 0,1 0 1,-1-1-1,1 1 0,-1 0 1,1-1-1,-1 1 0,1 0 1,-1-1-1,1 1 0,-1-1 1,1 1-1,0-1 0,-1 1 1,1-1-1,0 1 0,-1-1 1,1 0-1,0 1 0,0-1 0,-1 0 1,1 0-1,0 0 0,0 1 1,0-1-1,0 0 0,-1 0 1,1 0-1,0 0 0,0 0 1,0-1-1,-1 1 0,1 0 1,0 0-1,0 0 0,-1-1 1,1 1-1,0 0 0,0-1 1,36-17 219,-16 1-32,-2 0 0,32-37 0,-15-1-1138,-33 50 315,-1-1 0,0 1 0,0-1 1,0 1-1,-1-1 0,0 0 0,0 0 0,0-6 0,-2-2-3996,-4 1-2252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5.383"/>
    </inkml:context>
    <inkml:brush xml:id="br0">
      <inkml:brushProperty name="width" value="0.025" units="cm"/>
      <inkml:brushProperty name="height" value="0.025" units="cm"/>
      <inkml:brushProperty name="color" value="#E71224"/>
    </inkml:brush>
  </inkml:definitions>
  <inkml:trace contextRef="#ctx0" brushRef="#br0">0 1 11147,'0'0'4003,"0"51"-1504,11-36-866,-2 0 65,11-4-673,-1-2-705,3-1-256,1-3-32,5-4-768,-7-1-2275,-1 0-3139,-4-1-4901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5.740"/>
    </inkml:context>
    <inkml:brush xml:id="br0">
      <inkml:brushProperty name="width" value="0.025" units="cm"/>
      <inkml:brushProperty name="height" value="0.025" units="cm"/>
      <inkml:brushProperty name="color" value="#E71224"/>
    </inkml:brush>
  </inkml:definitions>
  <inkml:trace contextRef="#ctx0" brushRef="#br0">1 0 11627,'0'0'8872,"66"11"-8519,-35-11-289,7 0-64,-4 0-1858,2-1-3043,-7-8-3875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6.086"/>
    </inkml:context>
    <inkml:brush xml:id="br0">
      <inkml:brushProperty name="width" value="0.025" units="cm"/>
      <inkml:brushProperty name="height" value="0.025" units="cm"/>
      <inkml:brushProperty name="color" value="#E71224"/>
    </inkml:brush>
  </inkml:definitions>
  <inkml:trace contextRef="#ctx0" brushRef="#br0">0 297 10634,'0'0'14157,"11"1"-13788,-3-1-355,0 1 0,-1-1 1,1 0-1,0-1 0,-1 0 0,1 0 0,0-1 1,-1 0-1,0 0 0,1-1 0,-1 0 1,0 0-1,0-1 0,8-5 0,8-6-174,0-2 0,0-1 0,-2 0 0,0-2 0,30-37-1,-50 56 193,-10 12 203,5-5-169,-12 20 458,-23 48-1,35-67-473,2 0-1,-1-1 1,1 1-1,0 0 0,0 0 1,1 1-1,0-1 0,1 0 1,-1 0-1,1 0 1,0 1-1,1-1 0,2 11 1,-3-17-125,1 0-1,-1-1 1,1 1 0,0 0 0,-1-1 0,1 1 0,0 0-1,-1-1 1,1 1 0,0-1 0,-1 1 0,1-1 0,0 1-1,0-1 1,0 0 0,0 1 0,0-1 0,-1 0 0,1 0-1,0 1 1,0-1 0,0 0 0,2 0 0,21-3-6086,-8-7-1051</inkml:trace>
  <inkml:trace contextRef="#ctx0" brushRef="#br0" timeOffset="1">438 0 12684,'0'0'7287,"0"9"-6155,1 13-517,2 0 1,6 31 0,-3-27-445,-2 0-1,2 29 0,-6-46-133,0 0-1,-1 0 1,0 0-1,0 0 1,-1 0-1,0 0 1,-1 0-1,0-1 1,0 1-1,-6 9 1,1-3-43,-1-1 0,-1 0 0,-1 0 1,0-1-1,-19 18 0,-23 8-2303,46-35 1225,-1-1 1,1 0-1,-1 0 0,0 0 1,-13 2-1,-15-2-6726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6.582"/>
    </inkml:context>
    <inkml:brush xml:id="br0">
      <inkml:brushProperty name="width" value="0.025" units="cm"/>
      <inkml:brushProperty name="height" value="0.025" units="cm"/>
      <inkml:brushProperty name="color" value="#E71224"/>
    </inkml:brush>
  </inkml:definitions>
  <inkml:trace contextRef="#ctx0" brushRef="#br0">69 1 8840,'0'0'4335,"-1"9"-3571,-6 29 643,-16 49 0,-9 48 1562,29-120-2667,2 0 1,0 0 0,0 1 0,2-1-1,-1 0 1,2 0 0,4 16 0,-3-20-249,1-1 1,0 0 0,0 0-1,1 0 1,1-1 0,0 1-1,0-2 1,1 1 0,0 0-1,0-1 1,1-1-1,0 1 1,0-1 0,1 0-1,14 7 1,-4-2-657,1-2-1,0 0 1,1-1 0,0-1-1,0-1 1,35 7 0,7-5-5292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7.520"/>
    </inkml:context>
    <inkml:brush xml:id="br0">
      <inkml:brushProperty name="width" value="0.025" units="cm"/>
      <inkml:brushProperty name="height" value="0.025" units="cm"/>
      <inkml:brushProperty name="color" value="#E71224"/>
    </inkml:brush>
  </inkml:definitions>
  <inkml:trace contextRef="#ctx0" brushRef="#br0">37 0 10186,'0'0'10367,"-3"9"-9289,3-8-1067,-25 86 1911,22-78-1707,1 0 0,1 0 1,0 1-1,0-1 0,1 1 1,0-1-1,0 0 0,4 18 0,-3-25-202,0-1-1,0 1 0,0-1 0,0 0 0,0 1 0,0-1 0,0 0 0,1 0 0,-1 0 0,0 0 0,1 0 0,-1 0 1,1 0-1,0-1 0,-1 1 0,1 0 0,-1-1 0,1 1 0,0-1 0,-1 0 0,1 1 0,0-1 0,0 0 0,1 0 1,51-1 121,-44 0-127,82-13 27,-69 9-37,-1 1 1,41-2-1,-63 6 3,1 0 0,0 0 0,-1 0 0,1 0 1,0 1-1,-1-1 0,1 0 0,0 0 0,-1 0 0,1 0 0,-1 1 0,1-1 0,-1 0 0,1 1 0,0-1 0,-1 0 0,1 1 0,-1-1 0,1 1 0,-1-1 0,0 1 1,1-1-1,-1 1 0,1-1 0,-1 1 0,0-1 0,1 1 0,-1 0 0,0-1 0,0 1 0,0-1 0,1 1 0,-1 0 0,0-1 0,0 1 0,0 0 0,0-1 0,0 1 1,0 0-1,0-1 0,0 1 0,0 0 0,-1-1 0,1 1 0,0-1 0,0 1 0,-1 0 0,1-1 0,0 1 0,0-1 0,-1 1 0,1-1 0,-1 2 0,-22 30 141,11-23-24,-1-1 0,0 0 0,0-1-1,-1 0 1,0-1 0,0-1 0,0 0 0,-1-1-1,0 0 1,0-1 0,0-1 0,0 0-1,0-2 1,0 1 0,-18-3 0,32 2-146,1 0 0,0 0 0,-1 0 0,1 0 0,0 0 0,0 0 0,-1 0 0,1 0 0,0 0 0,-1 0 0,1-1 0,0 1 0,0 0 0,-1 0 0,1 0 0,0 0 0,0 0 0,-1-1 0,1 1 0,0 0 0,0 0 0,-1 0 0,1-1 0,0 1 0,0 0 0,0 0 0,0-1 0,-1 1 0,1 0 0,0 0 0,0-1 0,0 1 0,0 0 0,0-1 0,0 1 0,0 0 0,0 0 0,0-1 0,0 1 0,0 0 0,0-1 0,0 1 0,0 0 0,0 0 0,0-1 0,0 1 0,0 0 0,0-1 0,0 1 0,0 0 0,1 0 0,-1-1 0,0 1 0,0 0 0,0 0 0,1-1 0,-1 1 0,0 0 0,0 0 0,0 0 0,1-1 0,-1 1 0,0 0 0,0 0 0,1 0 0,-1 0 0,0 0 0,1 0 0,-1-1 0,21-11-3813,4 4-1305,4 0-3362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8.094"/>
    </inkml:context>
    <inkml:brush xml:id="br0">
      <inkml:brushProperty name="width" value="0.025" units="cm"/>
      <inkml:brushProperty name="height" value="0.025" units="cm"/>
      <inkml:brushProperty name="color" value="#E71224"/>
    </inkml:brush>
  </inkml:definitions>
  <inkml:trace contextRef="#ctx0" brushRef="#br0">1 156 7719,'0'0'10779,"15"-3"-9610,35-7-217,1 2 0,66 0 1,125 6 421,-141 3-1356,1064-59 158,-1001 39-155,-32 1 51,253 0 1,-396 22-2061,9-3 1554,1-1 1,-1 0 0,0 0 0,0 0 0,1 0 0,-1 0 0,0 0 0,1 0 0,-1 0 0,0-1 0,1 1 0,-1-1 0,-3-1 0,-9-11-8471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9.948"/>
    </inkml:context>
    <inkml:brush xml:id="br0">
      <inkml:brushProperty name="width" value="0.025" units="cm"/>
      <inkml:brushProperty name="height" value="0.025" units="cm"/>
      <inkml:brushProperty name="color" value="#E71224"/>
    </inkml:brush>
  </inkml:definitions>
  <inkml:trace contextRef="#ctx0" brushRef="#br0">229 79 12684,'0'0'5098,"-1"-10"-2770,-3-29-625,3 37-1604,1 1 0,-1-1 0,1 1 0,-1-1 0,0 1 0,0-1 0,0 1 0,0 0 0,0-1 0,0 1 0,0 0 0,0 0 0,0 0 0,-1 0 0,1 0 0,0 0 0,-1 0 0,1 0 0,0 0 0,-1 1 0,1-1 0,-1 1 0,0-1 0,1 1 0,-1-1 0,-1 1 0,-41-1 737,40 1-795,-3 1-33,0 1 1,0 0-1,0 0 0,1 1 1,-1 0-1,1 0 1,-1 0-1,1 1 1,0 0-1,0 0 1,1 1-1,-1-1 0,1 1 1,0 0-1,0 1 1,-4 6-1,5-8 9,1 1 0,-1 0 1,1 0-1,0 0 0,0 0 0,0 0 0,1 1 0,0-1 0,0 1 0,0 0 0,1-1 1,-1 1-1,2 0 0,-1 0 0,1 0 0,-1 0 0,2 0 0,-1 0 0,3 11 0,-2-15-8,0 0 0,1 0 0,-1-1 0,1 1 0,-1-1 0,1 1 0,0-1 0,0 0 0,0 1 0,0-1 0,0 0 0,0 0 0,0-1 0,0 1 0,0 0 0,0-1 0,0 1 0,0-1 0,1 1 0,-1-1 0,0 0 0,0 0 0,0 0 0,4-1 0,56-6 145,-46 1-305,1-1-1,-1-1 0,0 0 0,-1-1 0,0-1 0,-1 0 0,0-1 0,0-1 0,-1 0 0,-1 0 0,0-2 0,18-25 0,-29 38-430,-10 39-1948,7-28 1343,0-1 0,1 1 0,1-1 0,-1 1 0,3 16 1,4-8-3320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0.306"/>
    </inkml:context>
    <inkml:brush xml:id="br0">
      <inkml:brushProperty name="width" value="0.025" units="cm"/>
      <inkml:brushProperty name="height" value="0.025" units="cm"/>
      <inkml:brushProperty name="color" value="#E71224"/>
    </inkml:brush>
  </inkml:definitions>
  <inkml:trace contextRef="#ctx0" brushRef="#br0">51 1 14798,'0'0'3267,"-31"62"-1633,22-34-545,2 2-32,4-2-545,3 1-416,0-6-64,5-3-832,4-7-386,-2-6-63,-5-7-1217,2 0-2947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4.682"/>
    </inkml:context>
    <inkml:brush xml:id="br0">
      <inkml:brushProperty name="width" value="0.025" units="cm"/>
      <inkml:brushProperty name="height" value="0.025" units="cm"/>
    </inkml:brush>
  </inkml:definitions>
  <inkml:trace contextRef="#ctx0" brushRef="#br0">1 1 9929,'0'0'8040,"61"56"-6727,-27-36-320,8-1-320,10-2-257,4-4-288,7-2-224,0-7-1729,-7-4-2820,-15 0-3298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0.651"/>
    </inkml:context>
    <inkml:brush xml:id="br0">
      <inkml:brushProperty name="width" value="0.025" units="cm"/>
      <inkml:brushProperty name="height" value="0.025" units="cm"/>
      <inkml:brushProperty name="color" value="#E71224"/>
    </inkml:brush>
  </inkml:definitions>
  <inkml:trace contextRef="#ctx0" brushRef="#br0">0 1 14125,'0'0'7816,"69"39"-7112,-35-38-575,0-1-258,0 0-1632,-5 0-1666,0-4-3428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0.980"/>
    </inkml:context>
    <inkml:brush xml:id="br0">
      <inkml:brushProperty name="width" value="0.025" units="cm"/>
      <inkml:brushProperty name="height" value="0.025" units="cm"/>
      <inkml:brushProperty name="color" value="#E71224"/>
    </inkml:brush>
  </inkml:definitions>
  <inkml:trace contextRef="#ctx0" brushRef="#br0">99 0 12684,'0'0'6134,"-8"12"-3529,-4 3-1880,-37 49 2940,45-59-3415,0 1 0,1-1 1,0 1-1,0 0 0,0 0 0,1 0 0,0 0 0,0 0 1,-2 12-1,5-17-244,-1 0 1,0-1-1,0 1 1,1-1 0,-1 1-1,0 0 1,1-1-1,-1 1 1,1-1-1,-1 1 1,0-1 0,1 0-1,-1 1 1,1-1-1,0 1 1,-1-1-1,1 0 1,-1 1 0,1-1-1,-1 0 1,1 0-1,0 0 1,-1 1-1,1-1 1,0 0 0,-1 0-1,1 0 1,0 0-1,-1 0 1,2 0-1,27 0 54,-21-1-99,25 0-829,42-1-1429,-72 2 2252,-1 0-1,1 0 1,0 1 0,0-1-1,0 1 1,-1-1-1,1 1 1,0 0-1,0 0 1,-1 1 0,1-1-1,-1 0 1,1 1-1,-1-1 1,0 1 0,1 0-1,-1 0 1,0 0-1,2 3 1,-3-3 78,0 0 0,0 0 0,0 0 0,0-1 1,-1 1-1,1 0 0,-1 0 0,1 0 0,-1 1 0,0-1 0,1 0 1,-1 0-1,0 0 0,-1 0 0,1 0 0,0 0 0,-1 0 0,1 0 1,-1 0-1,1 0 0,-3 3 0,1-1 68,0 0 0,-1-1 1,0 1-1,0-1 0,0 1 0,0-1 1,0 0-1,-1 0 0,-6 4 0,2-2 176,-1 0-1,0 0 0,0-1 0,-1 0 1,1 0-1,-1-1 0,1-1 1,-16 3-1,24-5-241,-1 1 0,0-1 0,0 0 1,0 0-1,0 0 0,0 0 0,0 0 1,1 0-1,-1-1 0,0 1 0,0-1 0,0 1 1,0-1-1,1 0 0,-1 1 0,0-1 0,1 0 1,-1 0-1,1 0 0,-1 0 0,1-1 0,-1 1 1,1 0-1,0-1 0,-1 1 0,1-1 1,0 1-1,-2-4 0,2-1-723,-1-1 0,0 1-1,1-1 1,1 0 0,-1 1 0,1-1 0,0-6 0,0 11 8,0 0 1,0 0 0,1 0-1,-1 0 1,0 0 0,1 0-1,-1 0 1,1 1 0,0-1-1,-1 0 1,1 0 0,0 1 0,0-1-1,0 1 1,2-3 0,10-12-8850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1.359"/>
    </inkml:context>
    <inkml:brush xml:id="br0">
      <inkml:brushProperty name="width" value="0.025" units="cm"/>
      <inkml:brushProperty name="height" value="0.025" units="cm"/>
      <inkml:brushProperty name="color" value="#E71224"/>
    </inkml:brush>
  </inkml:definitions>
  <inkml:trace contextRef="#ctx0" brushRef="#br0">50 9 14638,'0'0'2968,"8"-2"-411,-4 1-2394,5-1 494,-1 1 1,1-1-1,0 2 1,-1-1-1,15 2 1,-21-1-592,0 0 0,0 0-1,0 1 1,0-1 0,-1 1-1,1-1 1,0 1 0,0 0 0,-1 0-1,1-1 1,-1 1 0,1 0-1,0 1 1,-1-1 0,0 0 0,1 0-1,-1 1 1,0-1 0,0 0-1,1 1 1,-1 0 0,0-1 0,-1 1-1,1-1 1,0 1 0,0 0-1,-1 0 1,1-1 0,-1 1 0,1 0-1,-1 0 1,0 0 0,0 0-1,0-1 1,0 1 0,0 4 0,-1-3-3,0-1 1,0 1-1,0 0 1,0-1-1,0 1 1,0 0-1,-1-1 1,1 1-1,-1-1 1,0 0-1,0 0 1,0 1-1,0-1 1,0-1-1,0 1 1,0 0-1,-4 2 1,-51 29 756,41-25-408,5-3-155,-25 14 377,35-19-621,0 0-1,0 1 0,0-1 0,0 0 1,1 1-1,-1-1 0,0 1 0,0 0 1,0-1-1,1 1 0,-1 0 1,0-1-1,1 1 0,-1 0 0,0 0 1,1 0-1,-1-1 0,1 1 0,0 0 1,-1 0-1,1 0 0,-1 0 1,1 0-1,0 0 0,0 0 0,0 1 1,1 0-11,0-1 0,1 0 0,-1 1 0,0-1 0,1 0 0,0 0 0,-1 0 0,1 0 0,0 0 1,-1 0-1,1-1 0,0 1 0,0-1 0,0 1 0,0-1 0,2 1 0,40 5 25,-34-5-41,108 8-1847,-39-7-4270,-43-2 462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1.843"/>
    </inkml:context>
    <inkml:brush xml:id="br0">
      <inkml:brushProperty name="width" value="0.025" units="cm"/>
      <inkml:brushProperty name="height" value="0.025" units="cm"/>
      <inkml:brushProperty name="color" value="#E71224"/>
    </inkml:brush>
  </inkml:definitions>
  <inkml:trace contextRef="#ctx0" brushRef="#br0">0 0 17008,'0'0'4709,"33"53"-2852,-15-31-800,5 3-64,4-5-544,8-3-225,1-5-96,3-5-96,1-6-64,-4-1-769,-2-2-1121,-3-13-1281,-12-3-1441,0-4-2307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2.202"/>
    </inkml:context>
    <inkml:brush xml:id="br0">
      <inkml:brushProperty name="width" value="0.025" units="cm"/>
      <inkml:brushProperty name="height" value="0.025" units="cm"/>
      <inkml:brushProperty name="color" value="#E71224"/>
    </inkml:brush>
  </inkml:definitions>
  <inkml:trace contextRef="#ctx0" brushRef="#br0">203 1 9641,'0'0'10634,"-29"62"-9032,13-29-65,-8 2-192,4 7-480,-7 2-448,0 2-257,9-3-64,0-5-64,6-6-160,3-9-993,7-8-1378,2-9-1472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2.701"/>
    </inkml:context>
    <inkml:brush xml:id="br0">
      <inkml:brushProperty name="width" value="0.025" units="cm"/>
      <inkml:brushProperty name="height" value="0.025" units="cm"/>
      <inkml:brushProperty name="color" value="#E71224"/>
    </inkml:brush>
  </inkml:definitions>
  <inkml:trace contextRef="#ctx0" brushRef="#br0">268 1 8008,'0'0'16533,"-4"12"-15535,-4 8-630,0-1 1,-1 1-1,-1-1 0,-24 33 1,1-12 256,22-29-504,1 1-1,0 0 1,0 1 0,1 0-1,1 0 1,1 1 0,-7 15-1,15-24-162,7-14-392,9-16-819,8-22-1454,39-96 1,-74 172 3410,1 1 0,1 0 0,-4 36 0,10-55-519,1 0 1,0 1 0,1-1 0,0 0 0,0 1 0,1-1-1,1 0 1,0 0 0,1 0 0,0 0 0,0 0-1,8 15 1,-10-24-155,0 0 0,0 0 0,0 0 0,0 0 0,1 0 1,-1 0-1,0-1 0,1 1 0,0 0 0,-1-1 0,1 1 0,0-1 0,0 0 0,0 0 0,0 0 0,0 0 0,0 0 0,0 0 0,0 0 0,1-1 0,-1 1 0,0-1 0,0 1 0,1-1 0,-1 0 0,3 0 0,-4-2-26,-1 0-1,1 0 0,-1-1 0,1 1 0,-1 0 0,0 0 0,0 0 0,0-1 0,0 1 0,0 0 1,-1 0-1,0-3 0,-3-8-177,-2 1 0,1-1 0,-2 1 0,1 0 0,-2 0 0,1 1-1,-2 0 1,-11-12 0,-4-8-164,-3-7 193,17 22 247,0 1 0,-1 0 0,-1 1 0,-1 0-1,0 1 1,-23-19 0,33 31 185,7 6-207,10 8-44,29 11-86,1-3 1,81 27-1,-31-20-4498,-56-18-1047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10.153"/>
    </inkml:context>
    <inkml:brush xml:id="br0">
      <inkml:brushProperty name="width" value="0.025" units="cm"/>
      <inkml:brushProperty name="height" value="0.025" units="cm"/>
      <inkml:brushProperty name="color" value="#E71224"/>
    </inkml:brush>
  </inkml:definitions>
  <inkml:trace contextRef="#ctx0" brushRef="#br0">863 225 4324,'0'0'5376,"-9"-2"-4645,2-1-300,-1 1-1,-1 1 0,1 0 1,0 0-1,0 0 1,0 1-1,0 0 0,-1 1 1,1 0-1,0 0 1,0 1-1,0 0 0,0 0 1,1 1-1,-11 4 1,-81 38 922,70-33-1084,1 0 1,-35 21 0,2 4-141,39-24-120,-1 0 0,2 1 0,-1 1 1,2 1-1,0 1 0,1 1 0,-24 29 1,-13 37 96,-76 154 1,114-204-101,14-24-24,0 0 1,0 0 0,1 1 0,1-1-1,-1 0 1,2 1 0,0 0 0,0-1-1,1 1 1,0 0 0,3 19 0,-2-21 2,1 0 1,0 0 0,0-1-1,1 0 1,0 1 0,0-1-1,1 0 1,0 0 0,0-1-1,1 1 1,0-1 0,1 0-1,-1 0 1,11 9 0,8 2-54,1-1 1,1-2 0,0 0-1,1-2 1,0-1-1,1-1 1,40 10 0,-48-17 88,1-1 0,-1 0 0,1-2 0,-1 0 0,1-1 1,31-5-1,-1-3 57,70-23 0,-5 5 196,1 5 0,161-9 0,-201 25-114,0 4 0,1 3 0,-1 3 1,138 29-1,-138-21-76,0-3 0,90-1 0,158-14 145,-202 0-203,-75 2-18,1-3 0,-2-2 0,1-2 0,-1-2 0,-1-3 0,0-1 0,50-25 0,-49 21-11,1 2 1,1 2-1,0 2 0,2 2 1,65-6-1,-86 16 1,1-2 0,-1 0 0,0-3 0,-1 0 0,0-2 0,0-1 0,0-1 0,-2-2-1,1 0 1,-2-2 0,0-1 0,39-32 0,-38 25-27,0-1-1,-2-1 0,43-55 0,-59 67 22,-1 1-1,-1-1 1,0 0-1,0 0 1,-1-1-1,-1 0 1,0 0-1,-1 0 1,-1-1-1,0 1 1,-1-1-1,0-18 1,-2 18-3,-1 1 0,0 0 0,-1 0 0,-1 1 0,0-1 0,-1 0 0,0 1 0,-1 0 1,-1 0-1,0 0 0,0 1 0,-1-1 0,-1 2 0,-16-20 0,12 18-10,-1 1 1,-1 0-1,1 1 1,-2 0-1,1 1 0,-2 1 1,1 0-1,-1 1 1,0 1-1,-1 0 0,-23-5 1,-324-83-12,297 76 38,0 2 0,-2 4 1,0 2-1,-125-3 1,84 21-3,0 4 1,-166 38 0,143-23 45,74-15-20,-589 91 639,469-82-621,-342 82 0,402-70-102,-3-1-960,2 5 0,-119 54 0,160-49-2285,8 9-1831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19.484"/>
    </inkml:context>
    <inkml:brush xml:id="br0">
      <inkml:brushProperty name="width" value="0.025" units="cm"/>
      <inkml:brushProperty name="height" value="0.025" units="cm"/>
      <inkml:brushProperty name="color" value="#E71224"/>
    </inkml:brush>
  </inkml:definitions>
  <inkml:trace contextRef="#ctx0" brushRef="#br0">441 5 3748,'0'0'864,"-12"0"-1029,-72-1-742,21-2 2734,0 3 0,0 3 0,-89 16 0,149-17 92,9 0-396,27 0 561,48 0-153,322-22-1162,-249 10-2531,-161 10-3239,-3 0 3267,-4 0 264,-21 1-4434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19.826"/>
    </inkml:context>
    <inkml:brush xml:id="br0">
      <inkml:brushProperty name="width" value="0.025" units="cm"/>
      <inkml:brushProperty name="height" value="0.025" units="cm"/>
      <inkml:brushProperty name="color" value="#E71224"/>
    </inkml:brush>
  </inkml:definitions>
  <inkml:trace contextRef="#ctx0" brushRef="#br0">94 50 5541,'-11'3'4004,"1"0"-3087,3-2-407,0 0 0,0 1-1,0 0 1,0 0-1,1 1 1,-1 0 0,1 0-1,-11 6 1,17-9-467,0 0 0,0 1 0,0-1 0,0 0 0,0 0 1,-1 0-1,1 0 0,0 0 0,0 0 0,0 1 0,0-1 0,0 0 0,0 0 0,0 0 0,0 0 1,0 0-1,-1 1 0,1-1 0,0 0 0,0 0 0,0 0 0,0 0 0,0 1 0,0-1 0,0 0 1,0 0-1,0 0 0,0 1 0,0-1 0,0 0 0,1 0 0,-1 0 0,0 0 0,0 1 0,0-1 1,0 0-1,0 0 0,0 0 0,0 0 0,0 0 0,0 0 0,1 1 0,-1-1 0,0 0 0,0 0 1,0 0-1,0 0 0,13 5 836,16-1 49,255-2 596,-139-19-3374,-112 10 42,0-1 0,36-15 0,-27 3-2484,-11-4-2797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0.170"/>
    </inkml:context>
    <inkml:brush xml:id="br0">
      <inkml:brushProperty name="width" value="0.025" units="cm"/>
      <inkml:brushProperty name="height" value="0.025" units="cm"/>
      <inkml:brushProperty name="color" value="#E71224"/>
    </inkml:brush>
  </inkml:definitions>
  <inkml:trace contextRef="#ctx0" brushRef="#br0">0 11 13581,'0'0'4404,"14"-3"-4233,7 0 11,1 1 1,-1 0-1,1 2 0,0 0 1,37 6-1,-24 0-126,50 11 35,-78-15-87,0 0-1,0 1 1,-1-1-1,1 1 1,-1 1-1,0-1 0,1 1 1,-2 0-1,8 6 1,-12-8 15,0-1 1,0 1-1,0 0 1,0-1-1,0 1 1,0 0-1,0 0 1,-1 0-1,1 0 1,0 0 0,-1 0-1,0 0 1,0-1-1,1 1 1,-1 0-1,0 0 1,0 0-1,-1 0 1,1 0-1,0 0 1,-1 0-1,1 0 1,-1 0-1,0 0 1,1 0-1,-1 0 1,0-1-1,0 1 1,0 0 0,-1-1-1,1 1 1,0 0-1,-1-1 1,1 0-1,-3 2 1,-8 10 232,0-1 0,-2 0 0,-15 10 0,12-9-132,-28 27-78,-8 6-1335,17-20-4631,16-17-5634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5.028"/>
    </inkml:context>
    <inkml:brush xml:id="br0">
      <inkml:brushProperty name="width" value="0.025" units="cm"/>
      <inkml:brushProperty name="height" value="0.025" units="cm"/>
    </inkml:brush>
  </inkml:definitions>
  <inkml:trace contextRef="#ctx0" brushRef="#br0">0 8 12396,'0'0'2210,"10"-2"21,-2 0-1810,0 1 0,0 0 0,1 0 0,-1 1-1,0 0 1,0 0 0,14 2 0,-19-1-338,1 0 0,0 0-1,-1 0 1,1 1 0,-1 0 0,1-1 0,-1 1 0,0 0-1,0 0 1,0 1 0,0-1 0,0 1 0,0 0 0,-1-1-1,1 1 1,-1 0 0,0 0 0,0 1 0,0-1 0,0 0-1,2 8 1,-2-6-48,0 1-1,0 0 1,-1 0-1,0-1 1,0 1-1,0 0 1,-1 0 0,0 0-1,0 0 1,-1 0-1,1 0 1,-1 0-1,-1 0 1,1-1-1,-1 1 1,-4 10-1,-4 2 118,1-2-1,-2 1 0,-22 26 1,10-13-42,22-30-105,0 1 1,0 0 0,1 0 0,-1 0-1,0-1 1,1 1 0,-1 0-1,1 0 1,-1 0 0,1 0 0,-1 0-1,1 0 1,0 0 0,-1 0-1,1 0 1,0 0 0,0 0-1,0 1 1,0-1 0,0 0 0,0 1-1,1-1-6,-1-1-1,1 0 0,-1 1 0,1-1 1,0 1-1,-1-1 0,1 0 1,0 0-1,-1 1 0,1-1 1,0 0-1,-1 0 0,1 0 0,0 0 1,-1 0-1,1 0 0,0 0 1,0 0-1,-1 0 0,1 0 0,0 0 1,1-1-1,48-14-762,-24 3-1561,44-25 0,-20 3-2992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0.871"/>
    </inkml:context>
    <inkml:brush xml:id="br0">
      <inkml:brushProperty name="width" value="0.025" units="cm"/>
      <inkml:brushProperty name="height" value="0.025" units="cm"/>
      <inkml:brushProperty name="color" value="#E71224"/>
    </inkml:brush>
  </inkml:definitions>
  <inkml:trace contextRef="#ctx0" brushRef="#br0">256 71 8840,'-3'12'3113,"-10"53"-786,2 0 1,-3 77-1,14-105-2436,10 69-1,-39-140-7579,1 2 4627,-1-3 594,-2-1 2245,-26-42 0,50 67 956,0 0 0,1 0 0,0-1 0,1 1 0,1-1 0,0-1 0,0 1 0,-3-25 0,7 33-491,0 1-1,0-1 0,0 0 1,0 0-1,1 0 0,0 0 1,-1 1-1,2-1 0,-1 0 1,0 1-1,1-1 0,-1 0 1,1 1-1,0 0 0,0-1 1,5-4-1,-2 2-11,1 1 0,0 0 0,0 0 1,0 1-1,0 0 0,1 0 0,-1 0 0,10-3 0,7-1 287,0 1-1,0 0 0,1 2 0,37-4 0,-57 9-443,24-3 362,1 0 1,40 4 0,-63-1-412,1 0 0,-1 1 0,1 0-1,-1 0 1,1 1 0,-1 0-1,0 0 1,1 1 0,-1-1-1,-1 1 1,1 0 0,0 1 0,-1 0-1,1-1 1,-1 2 0,8 7-1,-11-9-4,0 0 0,0 0 0,0 0 0,0 1 0,0-1 0,-1 1 0,0 0-1,1-1 1,-1 1 0,-1 0 0,1-1 0,0 1 0,-1 0 0,0 0 0,0 0 0,0 0 0,0-1-1,-1 1 1,1 0 0,-1 0 0,0 0 0,0-1 0,-1 1 0,1-1 0,-1 1 0,0-1 0,1 1-1,-1-1 1,-4 4 0,-7 10 259,0-1-1,-1-1 0,-1 0 1,-21 16-1,4-4 134,28-23-392,1 0 0,-1 0 0,0 0 0,1 0 0,0 1 0,-5 9 0,8-14-24,-1 1-1,1 0 1,0 0-1,-1 0 1,1 0-1,0 0 1,0 0-1,0 0 1,0 0 0,0-1-1,0 1 1,0 0-1,0 0 1,1 0-1,-1 0 1,0 0 0,0 0-1,1 0 1,-1-1-1,0 1 1,1 0-1,-1 0 1,1 0-1,-1-1 1,1 1 0,0 0-1,-1-1 1,1 1-1,0 0 1,-1-1-1,1 1 1,0-1 0,0 1-1,-1-1 1,1 0-1,0 1 1,0-1-1,0 0 1,0 1-1,0-1 1,0 0 0,-1 0-1,1 0 1,0 0-1,0 0 1,1 0-1,20 4-1148,-1-2-1,37 1 0,10-5-3969,-67 2 5038,49-3-5066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1.259"/>
    </inkml:context>
    <inkml:brush xml:id="br0">
      <inkml:brushProperty name="width" value="0.025" units="cm"/>
      <inkml:brushProperty name="height" value="0.025" units="cm"/>
      <inkml:brushProperty name="color" value="#E71224"/>
    </inkml:brush>
  </inkml:definitions>
  <inkml:trace contextRef="#ctx0" brushRef="#br0">1 89 15310,'0'0'6396,"12"2"-6145,0 0-214,-1 0 0,1-1 1,0-1-1,0 0 1,21-4-1,-28 4-23,0-1 1,-1 0-1,1 0 1,0 0-1,0-1 1,-1 1-1,1-1 1,-1 0-1,1-1 1,-1 1-1,0-1 1,0 0-1,0 0 1,-1 0-1,1 0 1,0-1-1,-1 1 1,0-1-1,0 0 1,3-5-1,-6 9 9,1-1-1,0 0 1,-1 0 0,1 1-1,-1-1 1,1 0 0,-1 0-1,0 0 1,1 1-1,-1-1 1,0 0 0,1 0-1,-1 0 1,0 0-1,0 0 1,0 0 0,0 0-1,0 0 1,0 0-1,0 0 1,0 1 0,0-1-1,0 0 1,-1 0-1,1 0 1,0 0 0,-1 0-1,1 0 1,0 1-1,-1-1 1,1 0 0,-1 0-1,1 0 1,-1 1 0,0-1-1,1 0 1,-1 1-1,0-1 1,1 1 0,-1-1-1,0 1 1,0-1-1,0 1 1,1-1 0,-1 1-1,0 0 1,0-1-1,0 1 1,0 0 0,0 0-1,0 0 1,0-1-1,0 1 1,0 0 0,1 0-1,-1 1 1,0-1-1,0 0 1,0 0 0,-1 1-1,-5-1-8,1 1 0,0 1 0,0-1 0,0 1-1,0 0 1,1 0 0,-11 5 0,8-1 24,0 0 1,0 0-1,1 1 1,-1 0-1,2 1 1,-1-1-1,-7 12 1,11-14-29,0 0 0,0 0 0,1 0 0,-1 0 0,1 0 0,1 1 0,-1-1 0,1 1 0,-1-1 0,2 1 0,-1 0 1,1-1-1,0 1 0,0 8 0,1-11-79,0 0 0,0 0 1,0-1-1,1 1 0,-1 0 1,1 0-1,0-1 0,-1 1 1,1-1-1,0 0 0,0 0 1,1 1-1,-1-1 0,0 0 1,1-1-1,-1 1 0,1 0 1,0-1-1,0 0 0,-1 1 1,1-1-1,0 0 0,0 0 1,0-1-1,0 1 0,0-1 1,4 1-1,5 1-983,1-1-1,-1 0 1,1-1-1,0 0 1,16-3 0,19-10-4735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1.601"/>
    </inkml:context>
    <inkml:brush xml:id="br0">
      <inkml:brushProperty name="width" value="0.025" units="cm"/>
      <inkml:brushProperty name="height" value="0.025" units="cm"/>
      <inkml:brushProperty name="color" value="#E71224"/>
    </inkml:brush>
  </inkml:definitions>
  <inkml:trace contextRef="#ctx0" brushRef="#br0">200 0 15086,'-12'3'1388,"-4"2"-747,0 1 0,0 1 0,0 0 0,-25 16 0,34-19-387,1 0 0,0 1 0,0-1 0,0 1 1,0 1-1,1-1 0,-1 1 0,1 0 0,1 0 0,-1 0 0,1 1 1,1-1-1,-1 1 0,1 0 0,-3 8 0,6-15-249,0 1 0,0 0 0,0 0 1,0-1-1,0 1 0,0 0 0,0-1 0,0 1 0,0 0 0,0 0 0,0-1 0,0 1 1,0 0-1,1-1 0,-1 1 0,0 0 0,1-1 0,-1 1 0,0-1 0,1 1 0,-1 0 0,1-1 1,-1 1-1,1-1 0,-1 1 0,1-1 0,-1 1 0,1-1 0,0 0 0,0 1 0,28 6 130,33-9 122,-46-1-267,0-1 0,0-1 0,0 0 0,-1-1 0,0-1 0,0-1 0,-1 0 0,0 0 0,0-1 0,-1-1 0,0-1 0,-1 0 0,0 0 0,-1-1 0,13-16 0,-22 22 672,-5 6-250,-13 12-102,-19 25-93,34-35-203,-1 1 0,0 0 0,0 0 0,1-1 0,0 1 0,0 0 0,-1 0 0,2 1 0,-1-1 0,0 0 0,1 0-1,-1 0 1,1 0 0,0 1 0,0-1 0,0 0 0,0 0 0,1 1 0,0-1 0,-1 0 0,1 0 0,0 0 0,0 0 0,2 3-1,0-3-46,-1 0 0,1 0-1,0 0 1,0-1-1,0 1 1,0-1 0,1 0-1,-1 0 1,1 0-1,-1 0 1,1-1-1,-1 1 1,1-1 0,0 0-1,0 0 1,0 0-1,0-1 1,0 1-1,5-1 1,5 1-1140,0-1-1,0 0 1,0-1 0,18-3-1,10-12-5979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1.957"/>
    </inkml:context>
    <inkml:brush xml:id="br0">
      <inkml:brushProperty name="width" value="0.025" units="cm"/>
      <inkml:brushProperty name="height" value="0.025" units="cm"/>
      <inkml:brushProperty name="color" value="#E71224"/>
    </inkml:brush>
  </inkml:definitions>
  <inkml:trace contextRef="#ctx0" brushRef="#br0">206 81 9321,'0'0'2867,"7"-9"223,22-31-378,-28 39-2495,0 0-1,0 0 1,0-1 0,0 1-1,0 0 1,-1 0-1,1-1 1,-1 1-1,1-1 1,-1 1-1,1-1 1,-1 1 0,0-1-1,0 1 1,0-3-1,0 3-154,0 1 0,0-1 0,-1 1 1,1-1-1,0 1 0,-1 0 0,1-1 0,0 1 0,-1-1 0,1 1 0,0 0 0,-1-1 0,1 1 0,-1 0 0,1 0 0,-1-1 0,1 1 0,-1 0 0,1 0 1,-1 0-1,1-1 0,-1 1 0,1 0 0,-1 0 0,1 0 0,-1 0 0,0 0 0,-39 7 437,23 0-462,1 0 1,0 1-1,0 1 1,0 0-1,-15 13 0,22-16 26,1 0 0,1 1 1,-1 0-1,1 0 0,1 0 0,-1 1 0,1 0 0,0 1 0,1-1 0,-7 17 0,11-23-56,0 0 0,0 0 0,1 0 0,-1 0 1,1 0-1,-1 0 0,1 0 0,0 0 0,0 0 0,0 0 0,0 0 1,0 0-1,0 0 0,1 0 0,-1 0 0,1 1 0,-1-1 0,1-1 0,0 1 1,0 0-1,0 0 0,0 0 0,0 0 0,0-1 0,1 1 0,-1 0 0,0-1 1,1 1-1,-1-1 0,1 0 0,0 1 0,-1-1 0,1 0 0,0 0 1,0 0-1,0 0 0,0 0 0,0-1 0,0 1 0,0 0 0,0-1 0,0 0 1,2 1-1,14 2-120,-1-1-1,1-1 1,0 0 0,21-3 0,-19 1-324,59-6-2640,-28-4-1955,15-10-7225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2.583"/>
    </inkml:context>
    <inkml:brush xml:id="br0">
      <inkml:brushProperty name="width" value="0.025" units="cm"/>
      <inkml:brushProperty name="height" value="0.025" units="cm"/>
      <inkml:brushProperty name="color" value="#E71224"/>
    </inkml:brush>
  </inkml:definitions>
  <inkml:trace contextRef="#ctx0" brushRef="#br0">48 37 7847,'0'0'6433,"8"-8"-3144,25-19-1047,-33 27-2216,0 0 0,0-1 0,1 1 0,-1 0 0,0 0 0,0 0 1,1 0-1,-1 0 0,0 0 0,1 0 0,-1 0 0,0 0 0,0 0 0,1 0 0,-1 0 1,0 0-1,0 0 0,1 0 0,-1 0 0,0 0 0,0 0 0,1 1 0,-1-1 0,0 0 1,0 0-1,1 0 0,-1 0 0,0 0 0,0 1 0,0-1 0,0 0 0,1 0 0,-1 0 1,0 1-1,0-1 0,0 0 0,0 0 0,0 1 0,1-1 0,-1 0 0,0 0 0,0 1 1,0-1-1,0 0 0,0 0 0,0 1 0,0-1 0,0 0 0,0 0 0,0 1 0,0-1 1,0 0-1,0 1 0,0-1 0,0 0 0,0 0 0,-1 1 0,1-1 0,0 0 0,0 0 1,-2 20 488,-3 16 408,-5 24 465,-2 95 1,12-130-1156,-1-14-175,0-1-1,1 0 0,1 1 0,-1-1 1,2 0-1,0 1 0,0-1 0,0 0 1,5 10-1,2-11 130,-4-16 104,-2-21 16,-5 18-333,1 0 0,-1 0 0,-1 0-1,0 0 1,-1 0 0,1 1 0,-2-1 0,1 1 0,-2 0 0,1 0 0,-1 1 0,0-1 0,-1 1 0,0 1 0,0-1 0,-12-8 0,12 12-98,6 7-205,9 10 34,1-7 274,0 0-1,1 0 1,-1-1-1,1 0 0,0-1 1,1 0-1,-1 0 1,1-1-1,-1-1 1,1 0-1,17 1 1,14 1-1110,66-5 1,-93 0 459,0-2 1,-1 0 0,0-1 0,0 0 0,0-1-1,0 0 1,-1-1 0,0-1 0,0 0 0,0-1-1,18-15 1,-24 18 150,-20 12-3892,-20 12 2033,22-10-674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2.943"/>
    </inkml:context>
    <inkml:brush xml:id="br0">
      <inkml:brushProperty name="width" value="0.025" units="cm"/>
      <inkml:brushProperty name="height" value="0.025" units="cm"/>
      <inkml:brushProperty name="color" value="#E71224"/>
    </inkml:brush>
  </inkml:definitions>
  <inkml:trace contextRef="#ctx0" brushRef="#br0">2 0 15439,'0'0'6149,"-2"53"-5412,4-22-288,7-1-353,4 2-32,-1-4-32,8 0-96,-7-4-545,3 0-480,-2-2-961,-3-1-608,-2-3-1346,-3-7-1666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3.390"/>
    </inkml:context>
    <inkml:brush xml:id="br0">
      <inkml:brushProperty name="width" value="0.025" units="cm"/>
      <inkml:brushProperty name="height" value="0.025" units="cm"/>
      <inkml:brushProperty name="color" value="#E71224"/>
    </inkml:brush>
  </inkml:definitions>
  <inkml:trace contextRef="#ctx0" brushRef="#br0">0 0 10314,'0'0'11637,"2"9"-10713,3 41 624,-1 76 0,-4-124-1584,1 1 0,-1 0 0,1-1 0,0 1 0,-1 0 0,1-1-1,0 1 1,1-1 0,-1 1 0,0-1 0,1 0 0,-1 1 0,4 2 0,10 3-3031,-14-9 2771,0 1 0,0 0 0,0 0 0,0-1 0,0 1 0,-1-1 0,1 1 0,0 0 0,0-1 0,-1 1 0,1-1 0,0 0 0,-1 1 0,1-1 0,0 0 0,-1 1 0,1-1 0,-1 0 0,1 0 0,-1 1 0,1-2 0,5-13-5277</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3.748"/>
    </inkml:context>
    <inkml:brush xml:id="br0">
      <inkml:brushProperty name="width" value="0.025" units="cm"/>
      <inkml:brushProperty name="height" value="0.025" units="cm"/>
      <inkml:brushProperty name="color" value="#E71224"/>
    </inkml:brush>
  </inkml:definitions>
  <inkml:trace contextRef="#ctx0" brushRef="#br0">1 1 8680,'0'0'14222,"12"18"-15536,1-8-1568,3-3-2563,0-1-2531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4.091"/>
    </inkml:context>
    <inkml:brush xml:id="br0">
      <inkml:brushProperty name="width" value="0.025" units="cm"/>
      <inkml:brushProperty name="height" value="0.025" units="cm"/>
      <inkml:brushProperty name="color" value="#E71224"/>
    </inkml:brush>
  </inkml:definitions>
  <inkml:trace contextRef="#ctx0" brushRef="#br0">40 0 13132,'0'0'8702,"-3"8"-8296,-1-2-301,-20 32-76,23-36 19,0 0 1,0 1-1,0-1 0,0 0 0,0 0 1,0 0-1,1 1 0,-1-1 1,1 0-1,-1 1 0,1-1 1,0 0-1,0 1 0,0-1 0,0 0 1,1 1-1,0 1 0,0-2-19,0-1 0,0 0 0,1 0 0,-1 0 0,0 0 1,1 0-1,-1 0 0,1-1 0,-1 1 0,1 0 0,-1-1 0,1 1 0,-1-1 0,1 1 0,0-1 0,-1 0 0,1 0 0,0 0 0,1 0 0,41 0 224,-32 0-190,0-1-35,0-1 0,1 0 0,-1-1 0,0 0 0,20-9 0,-23 8 32,0 1 0,0-1 0,0 2 0,0-1 0,1 1 1,-1 1-1,1 0 0,-1 0 0,20 1 0,6 28 490,-26-25-567,1 0-1,-1 0 1,1-1 0,0-1 0,0 1 0,0-1 0,0-1 0,13-1-1,16-3-6831,-32 0 245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5.091"/>
    </inkml:context>
    <inkml:brush xml:id="br0">
      <inkml:brushProperty name="width" value="0.025" units="cm"/>
      <inkml:brushProperty name="height" value="0.025" units="cm"/>
      <inkml:brushProperty name="color" value="#E71224"/>
    </inkml:brush>
  </inkml:definitions>
  <inkml:trace contextRef="#ctx0" brushRef="#br0">48 53 1954,'0'0'10821,"8"-8"-8328,32-37 1676,-49 64-829,-1 26-3226,5-20 334,-21 90 866,-20 204-1,49-294-1027,-3-24-269,1-1 0,-1 0 0,0 0 0,0 1 0,0-1 0,1 0 0,-1 0 0,0 1 0,1-1 0,-1 0 0,0 0 0,0 0 0,1 0 0,-1 1 0,0-1 0,1 0 0,-1 0 0,0 0 0,1 0 0,-1 0 0,0 0 0,1 0 0,-1 0-1,0 0 1,1 0 0,-1 0 0,0 0 0,1 0 0,-1 0 0,0 0 0,1 0 0,-1-1 0,0 1 0,0 0 0,1 0 0,-1 0 0,3-2 38,-1 0-1,0 0 1,0 0-1,0 0 1,0 0-1,0 0 1,-1-1-1,1 1 1,0 0-1,-1-1 1,0 0-1,2-4 1,3-16-67,-2-1 1,0 0 0,-1 1-1,-2-1 1,0 0 0,-2 0-1,-3-25 1,-9 6-1270,14 46 1271,0-1-1,0 0 1,1 1 0,-1-1 0,1 0 0,-1 1 0,1-1-1,0 0 1,0 0 0,0 0 0,0-1 0,0 1 0,0 0-1,0-1 1,1 1 0,-1-1 0,1 0 0,-1 0-1,1 0 1,-1 0 0,1 0 0,3 0 0,6 2 18,0-1-1,0 0 1,20 1 0,-16-2 6,0-1-1,1-1 1,-1 0 0,0-1-1,-1-1 1,1-1 0,0 0-1,-1-1 1,0 0 0,0-1-1,0-1 1,-1 0 0,0-2-1,0 1 1,15-14 0,-23 17-7,-3 3-4,-1-1 0,1 1 0,0 0 1,-1 0-1,1 0 0,0 0 0,0 1 0,0-1 0,1 1 0,-1 0 1,0 0-1,4-1 0,-6 3 18,0 1 1,0-1 0,0 1-1,0-1 1,-1 1-1,1 0 1,0-1 0,-1 1-1,1 0 1,-1-1-1,0 1 1,1 3-1,2 9 78,-1-11-78,1-1 0,-1 0 0,1 1 0,-1-1 1,1 0-1,0 0 0,0-1 0,0 1 0,0-1 0,0 1 0,0-1 0,0 0 1,1 0-1,-1 0 0,0-1 0,1 1 0,-1-1 0,0 1 0,1-1 1,-1 0-1,6-1 0,73-9-591,-81 10 552,69-16-4442,-31 7-694,-5 2-1519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5.403"/>
    </inkml:context>
    <inkml:brush xml:id="br0">
      <inkml:brushProperty name="width" value="0.025" units="cm"/>
      <inkml:brushProperty name="height" value="0.025" units="cm"/>
    </inkml:brush>
  </inkml:definitions>
  <inkml:trace contextRef="#ctx0" brushRef="#br0">0 92 16528,'0'0'3107,"72"-27"-2787,-25 12-192,0 0-544,7-2-2467,-7-1-3299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5.419"/>
    </inkml:context>
    <inkml:brush xml:id="br0">
      <inkml:brushProperty name="width" value="0.025" units="cm"/>
      <inkml:brushProperty name="height" value="0.025" units="cm"/>
      <inkml:brushProperty name="color" value="#E71224"/>
    </inkml:brush>
  </inkml:definitions>
  <inkml:trace contextRef="#ctx0" brushRef="#br0">67 1 8168,'0'0'13517,"-4"5"-13448,1-1-96,-38 45 1043,39-46-953,0-1 1,0 0-1,0 1 1,1 0-1,-1-1 1,1 1-1,0 0 0,0 0 1,0 0-1,0 0 1,0 0-1,1 0 1,-1 0-1,1 0 1,0 0-1,0 0 1,0 0-1,0 0 1,1 4-1,0-6-64,0 0 1,0 0-1,1 1 0,-1-1 0,0 0 1,0 0-1,1 0 0,-1 0 1,1-1-1,-1 1 0,1 0 0,-1-1 1,1 1-1,-1 0 0,1-1 1,0 0-1,-1 1 0,1-1 0,-1 0 1,3 0-1,42 1-958,-32-2 161,0 1-1112,0-1 0,-1 0 0,27-6 0,2-6-4843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5.885"/>
    </inkml:context>
    <inkml:brush xml:id="br0">
      <inkml:brushProperty name="width" value="0.025" units="cm"/>
      <inkml:brushProperty name="height" value="0.025" units="cm"/>
      <inkml:brushProperty name="color" value="#E71224"/>
    </inkml:brush>
  </inkml:definitions>
  <inkml:trace contextRef="#ctx0" brushRef="#br0">99 0 10698,'0'0'7992,"-5"11"-7448,-11 22 110,2 1 0,1 1-1,2 0 1,1 1-1,2 0 1,1 0 0,3 1-1,-2 39 1,6-75-618,1 1-1,-1-1 1,0 0-1,0 1 0,1-1 1,-1 1-1,1-1 1,-1 0-1,1 1 1,-1-1-1,1 0 1,0 1-1,0-1 1,0 0-1,0 0 1,0 0-1,0 0 1,0 0-1,0 0 0,0 0 1,0 0-1,0 0 1,1 0-1,-1-1 1,2 2-1,-2-2-20,0 0 0,0 1-1,0-1 1,0 0 0,0 0 0,0 0-1,-1 0 1,1 0 0,0 0 0,0 0-1,0 0 1,0 0 0,0 0 0,0-1-1,-1 1 1,1 0 0,0 0 0,0-1-1,0 1 1,0-1 0,-1 1 0,1-1-1,0 1 1,0-1 0,-1 1 0,1-1-1,-1 0 1,1 1 0,0-1 0,-1 0-1,1 0 1,-1 1 0,0-1 0,1 0-1,-1 0 1,1 0 0,-1 1 0,0-1-1,0 0 1,1-2 0,1-7 15,-1-1 1,1 0-1,-2 1 1,1-1-1,-2 0 1,-2-21-1,3 28-33,-1 1-1,0-1 1,1 0 0,-1 1 0,0-1-1,-1 1 1,1-1 0,-1 1-1,1 0 1,-1 0 0,0-1-1,0 1 1,-1 1 0,1-1-1,-1 0 1,1 0 0,-1 1-1,0 0 1,0-1 0,0 1-1,0 0 1,0 0 0,-7-2-1,7 5-40,8 4-32,10 5-28,6-2 116,0-2-1,1 0 1,0-2 0,0 0-1,0-1 1,1-2 0,-1 0-1,1-1 1,-1-2 0,40-6-1,-56 6-5,1 1-1,-1-1 0,1 0 1,-1 0-1,0-1 0,0 0 1,0 0-1,-1 0 0,1-1 1,-1 1-1,1-1 0,4-6 1,-35 27 309,20-13-224,1 1 1,1-1 0,-1 1-1,1 0 1,-1 0-1,1 0 1,1 0 0,-1 0-1,1 1 1,0-1 0,0 1-1,0 0 1,1 0 0,0-1-1,0 1 1,1 0 0,-1 8-1,1-13-82,0 0 0,1-1 1,-1 1-1,0 0 0,0 0 0,0 0 0,1 0 0,-1 0 0,1 0 0,-1 0 1,0 0-1,1-1 0,0 1 0,-1 0 0,1 0 0,-1-1 0,1 1 1,0 0-1,-1-1 0,1 1 0,0 0 0,0-1 0,0 1 0,0-1 0,-1 0 1,3 1-1,29 2 255,-25-4-371,0-1-1,-1 1 1,1-1 0,0 0 0,-1-1 0,0 1-1,10-7 1,-11 6-542,-1-1 1,0 0-1,0 0 0,0 0 0,-1 0 0,1-1 1,-1 1-1,0-1 0,-1 0 0,1 0 0,-1 0 1,0 0-1,0 0 0,2-12 0,3-20-6008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6.228"/>
    </inkml:context>
    <inkml:brush xml:id="br0">
      <inkml:brushProperty name="width" value="0.025" units="cm"/>
      <inkml:brushProperty name="height" value="0.025" units="cm"/>
      <inkml:brushProperty name="color" value="#E71224"/>
    </inkml:brush>
  </inkml:definitions>
  <inkml:trace contextRef="#ctx0" brushRef="#br0">4 0 8136,'0'0'15823,"-4"51"-15023,19-33-607,4 1-129,10 0-1217,-4-6-2691,4-3-3427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6.572"/>
    </inkml:context>
    <inkml:brush xml:id="br0">
      <inkml:brushProperty name="width" value="0.025" units="cm"/>
      <inkml:brushProperty name="height" value="0.025" units="cm"/>
      <inkml:brushProperty name="color" value="#E71224"/>
    </inkml:brush>
  </inkml:definitions>
  <inkml:trace contextRef="#ctx0" brushRef="#br0">167 1 64,'-8'1'11803,"-6"2"-9854,-64 17 4352,73-19-5935,1 0-1,0 1 1,-1 0 0,1 0 0,0 0-1,0 0 1,0 1 0,0-1-1,0 1 1,1 0 0,-1 0 0,1 1-1,0-1 1,-5 7 0,8-9-335,-1 0 0,1-1 0,-1 1-1,1 0 1,0 0 0,-1 0 0,1 0 0,0 0 0,0 0 0,-1 0-1,1-1 1,0 1 0,0 0 0,0 0 0,0 0 0,1 0 0,-1 0-1,0 0 1,0 0 0,0 0 0,1 0 0,-1 0 0,1-1 0,-1 1 0,0 0-1,1 0 1,0 0 0,1 1-5,-1-1-1,1 1 0,0-1 1,0 0-1,0 0 0,-1 0 1,1 0-1,0-1 1,0 1-1,1 0 0,2 0 1,9 1-14,0-1 0,0 0 0,14-1 1,-18 0 66,16-2-240,-1 0 1,1-2-1,35-10 0,15-2-114,-76 16 321,1 0 0,-1 0-1,1 0 1,-1 0 0,0 0 0,1 0 0,-1 0 0,1 0-1,-1 0 1,1 0 0,-1 0 0,0 1 0,1-1 0,-1 0 0,0 0-1,1 0 1,-1 1 0,0-1 0,1 0 0,-1 0 0,0 1-1,1-1 1,-1 0 0,0 1 0,0-1 0,1 0 0,-1 1 0,0-1-1,0 0 1,0 1 0,1-1 0,-1 1 0,0-1 0,0 0-1,0 1 1,0-1 0,0 1 0,0-1 0,0 1 0,0-1-1,0 1 1,0 0-28,0 0 0,0-1 1,0 1-1,0 0 0,1 0 0,-1 0 0,0 0 0,1-1 0,-1 1 0,0 0 0,1-1 1,-1 1-1,1 0 0,-1 0 0,1-1 0,-1 1 0,1-1 0,-1 1 0,1 0 0,0-1 0,-1 1 1,1-1-1,0 0 0,-1 1 0,1-1 0,0 0 0,0 1 0,1-1 0,15 3 85,0-2 0,1 0 0,27-2 0,35 2-2366,-29 11-3733,-41-8 716,1-4-4324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7.367"/>
    </inkml:context>
    <inkml:brush xml:id="br0">
      <inkml:brushProperty name="width" value="0.025" units="cm"/>
      <inkml:brushProperty name="height" value="0.025" units="cm"/>
      <inkml:brushProperty name="color" value="#E71224"/>
    </inkml:brush>
  </inkml:definitions>
  <inkml:trace contextRef="#ctx0" brushRef="#br0">177 241 12940,'0'0'4025,"-10"-2"-2509,4 1-1388,0 1 0,0-1 0,0 1 0,0 0 0,0 1 0,0-1-1,0 1 1,-1 0 0,2 1 0,-1-1 0,0 1 0,0 0 0,0 1-1,1 0 1,-1-1 0,1 2 0,0-1 0,0 1 0,-8 7 0,-22 26 1214,26-16-685,9-21-640,1 1 0,-1-1 0,0 1-1,0 0 1,1-1 0,-1 1 0,0-1 0,0 1 0,1-1 0,-1 1 0,1-1 0,-1 1 0,0-1-1,1 1 1,-1-1 0,1 0 0,-1 1 0,1-1 0,-1 0 0,1 1 0,0-1 0,-1 0 0,1 0 0,-1 1-1,1-1 1,-1 0 0,1 0 0,0 0 0,-1 0 0,1 0 0,0 0 0,0 0 0,11 0 43,0 0-1,0 0 1,0-2 0,0 1 0,0-1 0,0-1 0,0 0 0,-1-1 0,1 0 0,-1-1 0,0 0 0,-1-1-1,15-9 1,4-6-77,0-1-1,-1-1 1,29-32-1,-41 42-254,-24 29-172,-5 12 504,12-26-40,0 1-1,0 0 1,0-1 0,0 1 0,0 0 0,0 0-1,1 0 1,0-1 0,-1 1 0,1 0 0,0 0-1,0 0 1,1 0 0,-1 0 0,1 0 0,-1-1-1,3 5 1,-2-5 3,1 0-1,-1-1 0,1 1 1,0-1-1,0 1 0,0-1 1,0 0-1,0 0 1,0 0-1,0 0 0,0 0 1,1-1-1,-1 1 1,0 0-1,1-1 0,-1 0 1,0 1-1,1-1 0,-1 0 1,0 0-1,4-1 1,9 0 39,-1-1 0,1 0 0,0-1 0,-1-1 0,0 0 0,0-1 0,0 0 0,0-1 0,-1-1 1,0 0-1,20-15 0,-16 10-39,0-1 0,-1-1 0,-1-1 0,0 0 0,-1-1 0,-1 0-1,19-30 1,-30 43-21,0 0-1,0 1 0,0-1 0,-1-1 0,1 1 1,-1 0-1,0 0 0,0-1 0,0 1 0,0 0 0,0-1 1,-1 1-1,0-1 0,1 1 0,-1-1 0,-1 1 1,1-5-1,-2 8-9,1 0 1,-1 0-1,1 0 1,0 0-1,-1 1 1,1-1-1,0 0 1,-1 0 0,1 1-1,0-1 1,0 1-1,-1-1 1,1 1-1,0 0 1,0-1-1,0 1 1,0 0-1,0 0 1,-2 1-1,-6 7 10,0 1 1,0 0-1,1 0 0,0 1 0,1 0 0,0 0 0,1 1 0,-7 15 0,4-6 167,1 1 0,1 1 0,-7 43-1,12-51-118,1-1 0,0 1 0,1-1-1,1 1 1,0-1 0,1 1 0,1-1 0,7 26-1,4-4-10,37 69 0,-50-102-36,4 6-1,28 60 23,-31-64-23,0 0-1,0 1 0,-1-1 0,0 0 1,0 1-1,0-1 0,0 0 0,-1 1 1,0-1-1,0 1 0,-2 6 1,2-11 1,0-1 1,0 1-1,-1-1 1,1 1 0,0-1-1,0 1 1,-1-1-1,1 1 1,-1-1 0,1 1-1,0-1 1,-1 0 0,1 1-1,-1-1 1,1 0-1,-1 1 1,1-1 0,-1 0-1,1 1 1,-1-1-1,1 0 1,-1 0 0,1 0-1,-1 1 1,1-1 0,-1 0-1,0 0 1,1 0-1,-1 0 1,1 0 0,-1 0-1,1 0 1,-1 0-1,0 0 1,1-1 0,-1 1-1,1 0 1,-1 0 0,1 0-1,-1-1 1,1 1-1,-1 0 1,1-1 0,-1 1-1,0-1 1,-22-16 134,11-1-98,0-1 0,0 1 0,2-2 0,1 0 1,-13-35-1,17 39-39,1 1 1,0 0 0,1-1-1,0 0 1,2 0 0,0 0 0,0 0-1,4-25 1,-3 39-8,1-1-1,0 0 1,0 0-1,0 1 1,0-1 0,1 1-1,-1-1 1,1 1-1,-1-1 1,1 1-1,0 0 1,0 0 0,0 0-1,0 0 1,0 0-1,1 0 1,-1 1-1,1-1 1,-1 1 0,1-1-1,-1 1 1,1 0-1,0 0 1,-1 0-1,1 0 1,0 1 0,5-1-1,8-1-115,1 0-1,0 1 1,28 3-1,-21-1-339,75 5-2757,21 0-5803,-39-6-3699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7.912"/>
    </inkml:context>
    <inkml:brush xml:id="br0">
      <inkml:brushProperty name="width" value="0.025" units="cm"/>
      <inkml:brushProperty name="height" value="0.025" units="cm"/>
      <inkml:brushProperty name="color" value="#E71224"/>
    </inkml:brush>
  </inkml:definitions>
  <inkml:trace contextRef="#ctx0" brushRef="#br0">250 1 7495,'0'0'13981,"-13"3"-13287,-4 2-470,0 1 0,0 0 0,1 2 1,0 0-1,-25 16 0,31-17-70,-1 0 0,1 1 1,1 0-1,-1 0 1,2 1-1,-1 0 1,1 1-1,0 0 0,1 0 1,-8 16-1,14-24-121,0 0-1,0 0 1,0 0-1,0 1 1,0-1-1,1 0 1,-1 0-1,1 0 1,0 1-1,0-1 1,0 0-1,0 1 0,0-1 1,0 0-1,0 0 1,1 1-1,-1-1 1,1 0-1,0 0 1,-1 0-1,1 0 1,2 3-1,-1-3-10,0 1-1,1 0 0,-1-1 0,1 0 1,0 0-1,-1 1 0,1-2 0,0 1 1,1 0-1,-1-1 0,0 1 1,7 1-1,8 2-13,0-2 1,0 0 0,1 0-1,21-2 1,-39-1-8,47 2-1471,1-3 0,96-14 1,-117 10-1113,0-2 1,-1-1 0,46-20 0,-18 0-6436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8.254"/>
    </inkml:context>
    <inkml:brush xml:id="br0">
      <inkml:brushProperty name="width" value="0.025" units="cm"/>
      <inkml:brushProperty name="height" value="0.025" units="cm"/>
      <inkml:brushProperty name="color" value="#E71224"/>
    </inkml:brush>
  </inkml:definitions>
  <inkml:trace contextRef="#ctx0" brushRef="#br0">35 0 13581,'0'0'8136,"-7"67"-6823,-4-31-480,0-1-481,6 2-160,5-1-128,0-3 0,0-3-96,10-3-865,-1-5-800,-3-5-898,-6-9-1921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8.598"/>
    </inkml:context>
    <inkml:brush xml:id="br0">
      <inkml:brushProperty name="width" value="0.025" units="cm"/>
      <inkml:brushProperty name="height" value="0.025" units="cm"/>
      <inkml:brushProperty name="color" value="#E71224"/>
    </inkml:brush>
  </inkml:definitions>
  <inkml:trace contextRef="#ctx0" brushRef="#br0">3 62 15246,'0'0'2269,"-1"-9"-123,0 7-2067,1 0 0,0 1-1,0-1 1,-1 0 0,1 0-1,0 0 1,0 0 0,1 1 0,-1-1-1,0 0 1,1 0 0,-1 1-1,1-1 1,-1 0 0,1 0-1,0 1 1,0-1 0,-1 1 0,1-1-1,1 1 1,-1-1 0,1-1-1,2 1 30,0 1 1,0-1-1,0 0 0,1 1 0,-1 0 0,0 0 0,1 0 0,-1 1 0,1-1 0,-1 1 0,7 0 0,62 1 303,0 3 0,-1 4 0,1 2 0,121 35 0,-191-44-401,10 2-14,-1 0 1,-1 1 0,1 1-1,14 8 1,-25-13 4,1 1 1,-1-1-1,1 1 0,-1 0 0,0 0 0,0 0 1,1 0-1,-1 0 0,0 0 0,0 0 0,0 0 1,0 0-1,0 0 0,0 0 0,-1 1 0,1-1 1,0 0-1,-1 1 0,1-1 0,0 1 0,-1-1 1,0 1-1,1-1 0,-1 1 0,0-1 0,0 1 1,0-1-1,0 1 0,0-1 0,0 1 0,0-1 1,-1 1-1,1-1 0,0 1 0,-1-1 0,1 1 1,-1-1-1,0 0 0,1 1 0,-1-1 0,0 0 1,0 1-1,0-1 0,0 0 0,-2 2 1,-9 8 111,0-1 0,0-1 0,-1 0 0,0 0-1,-1-1 1,0-1 0,-19 7 0,-42 25 281,75-39-402,0 0 0,-1 0 1,1 0-1,0 0 0,-1 1 0,1-1 1,0 0-1,-1 0 0,1 0 0,0 1 1,-1-1-1,1 0 0,0 0 1,0 1-1,-1-1 0,1 0 0,0 1 1,0-1-1,0 0 0,0 1 1,-1-1-1,1 0 0,0 1 0,0-1 1,0 0-1,0 1 0,0-1 0,0 1 1,0-1-1,0 0 0,0 1 1,0-1-1,0 0 0,0 1 0,0 0 1,14 8-348,33 3-349,-32-9 487,19 7-334,-10-5 339,0 2-1,-1 0 1,0 2-1,0 0 0,-1 2 1,28 17-1,-49-28 229,0 1 1,0-1-1,0 1 0,0 0 0,0 0 0,0-1 1,0 1-1,-1 0 0,1 0 0,0 0 1,0 0-1,-1 0 0,1 0 0,0 0 1,-1 0-1,1 0 0,-1 0 0,0 1 1,1-1-1,-1 0 0,0 0 0,0 0 1,1 0-1,-1 1 0,0-1 0,0 0 1,-1 0-1,1 1 0,0-1 0,-1 2 0,0-1 72,-1 0-1,1 1 1,-1-1-1,0 0 1,0 0-1,0 0 0,0-1 1,0 1-1,0 0 1,-1-1-1,1 1 1,-5 1-1,-10 5 443,0-2 0,-34 9 0,50-14-536,-49 8 701,0-1 1,0-3-1,-1-2 0,-71-5 0,49-7-150,69 9-624,1-1 0,0 1 0,0-1-1,-1 0 1,1 0 0,0-1-1,0 1 1,0-1 0,0 1-1,1-1 1,-1 0 0,0 0 0,1 0-1,-1-1 1,1 1 0,0 0-1,0-1 1,-4-5 0,6 7-184,-1 0 1,1 0-1,0 0 1,0 0-1,0 0 1,0 0-1,0 0 1,0 0-1,0 1 1,0-1-1,0 0 1,0 0-1,0 0 1,1 0-1,-1 0 1,0 0-1,1 0 1,-1 0-1,1 0 0,-1 1 1,1-1-1,-1 0 1,1 0-1,-1 1 1,1-1-1,0 0 1,-1 1-1,1-1 1,0 0-1,0 1 1,0-1-1,-1 1 1,1-1-1,0 1 1,0 0-1,0-1 1,0 1-1,0 0 1,1-1-1,23-6-8711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0.593"/>
    </inkml:context>
    <inkml:brush xml:id="br0">
      <inkml:brushProperty name="width" value="0.025" units="cm"/>
      <inkml:brushProperty name="height" value="0.025" units="cm"/>
      <inkml:brushProperty name="color" value="#E71224"/>
    </inkml:brush>
  </inkml:definitions>
  <inkml:trace contextRef="#ctx0" brushRef="#br0">107 310 6919,'9'-6'2082,"2"-2"-1399,52-38 3261,-60 44-3558,0-1 1,-1 1-1,1-1 0,-1 0 0,1 0 1,-1 0-1,0 0 0,0 0 1,0 0-1,-1-1 0,1 1 0,-1-1 1,1 1-1,-1-1 0,-1 1 0,1-1 1,0 0-1,-1 0 0,1-3 1,-2 6-325,1 1 0,-1-1 0,1 1 0,-1-1 0,0 1 0,1-1 0,-1 1 0,1-1 0,-1 1 0,0 0 0,1-1 0,-1 1 0,0 0 0,1 0 0,-1-1 0,0 1 0,0 0 0,1 0 0,-1 0 0,0 0 0,0 0 0,1 0 0,-1 0 0,0 0 0,0 0 0,1 0 0,-1 1 0,0-1 0,0 0 0,1 0 0,-1 1 0,0-1 0,1 0 0,-1 1 0,-29 11 197,15-3-248,0 1 1,1 1 0,0 1 0,1 0 0,-22 25-1,28-28 1,0-1 0,0 1 0,1 1 0,0-1 0,1 1 0,0 0 0,0 0 0,1 1 0,1-1 0,-4 19 0,6-28-4,1 1 0,0-1 0,0 1 1,0-1-1,0 1 0,0-1 0,0 1 0,0-1 0,0 1 0,0-1 0,1 1 0,-1-1 0,1 1 0,-1-1 0,1 1 0,0-1 0,0 1 0,-1-1 0,1 0 0,0 0 0,0 1 0,0-1 0,0 0 0,2 1 0,0 0 5,-1-1-1,0 0 0,1 0 0,-1-1 1,1 1-1,-1 0 0,1-1 0,-1 0 1,1 1-1,0-1 0,-1 0 1,1 0-1,3-1 0,4-1 17,1 0 0,-1 0 0,0-1 1,0-1-1,-1 1 0,14-8 0,3-6-85,0-1 0,-2-2 0,0 0 1,-1-1-1,-2-1 0,0-1 0,-1-1 0,-1-1 0,-2-1 0,0 0 1,-2-1-1,22-52 0,-33 69 56,-1 0 0,0-1 0,0 0 0,1-13 0,-4 25-5,0-1 1,-1 0-1,1 0 1,0 1-1,0-1 1,-1 0-1,1 0 1,0 1-1,0-1 1,-1 0-1,1 0 1,0 0-1,0 0 1,-1 0-1,1 1 1,0-1-1,-1 0 1,1 0-1,0 0 1,-1 0-1,1 0 1,0 0-1,-1 0 1,1 0-1,0 0 1,-1 0-1,1 0 1,0 0-1,-1 0 1,1-1-1,0 1 1,-1 0-1,1 0 1,0 0-1,0 0 1,-1 0-1,1-1 1,0 1-1,0 0 0,-1 0 1,1-1-1,0 1 1,0 0-1,0 0 1,-1-1-1,1 1 1,0 0-1,0 0 1,0-1-1,0 1 1,0 0-1,-1-1 1,1 1-1,0 0 1,0-1-1,0 1 1,0 0-1,0-1 1,0 1-1,0 0 1,0-1-1,0 1 1,0 0-1,0-1 1,1 1-1,-1 0 1,0 0-1,0-1 1,0 0-1,-19 19-58,9-5 77,1 1 0,0 1 1,1-1-1,1 1 0,0 1 0,1-1 1,1 1-1,0 1 0,1-1 0,1 0 0,0 1 1,1 0-1,1-1 0,2 24 0,-1-37-54,0 0-1,0-1 0,1 1 0,-1 0 0,1 0 0,0-1 0,0 1 0,0-1 1,0 1-1,0-1 0,0 1 0,1-1 0,-1 1 0,1-1 0,0 0 1,0 0-1,0 0 0,3 3 0,-1-3-398,-1 0 0,1 0 0,0 0 0,0-1 1,0 0-1,0 1 0,0-1 0,0-1 0,0 1 0,1-1 0,5 1 0,17-1-5625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0.932"/>
    </inkml:context>
    <inkml:brush xml:id="br0">
      <inkml:brushProperty name="width" value="0.025" units="cm"/>
      <inkml:brushProperty name="height" value="0.025" units="cm"/>
      <inkml:brushProperty name="color" value="#E71224"/>
    </inkml:brush>
  </inkml:definitions>
  <inkml:trace contextRef="#ctx0" brushRef="#br0">41 124 7303,'0'0'6678,"-7"9"-3774,-22 30-576,29-39-2251,-1 1 0,1-1 0,-1 1 0,1-1 0,0 1-1,-1-1 1,1 1 0,0 0 0,-1-1 0,1 1 0,0-1 0,0 1 0,0 0 0,0-1 0,0 1 0,0 0 0,-1-1 0,1 1 0,1 0 0,-1-1 0,0 1 0,0-1-1,0 1 1,0 0 0,0-1 0,0 1 0,1-1 0,-1 1 0,0 0 0,1-1 0,-1 1 0,1 0 0,20 6 901,26-11-491,-33 1-462,0-1 1,0 0 0,-1-1 0,1-1-1,-1 0 1,-1-1 0,21-14 0,-26 17-45,0-1 0,-1 0 0,0 0 0,0 0 0,0-1 0,-1 0 0,1 0 1,-1-1-1,-1 0 0,1 1 0,-1-1 0,-1-1 0,1 1 0,-1-1 0,2-8 1,-4 15 23,-1 0 0,0 0 0,0 0 1,0 0-1,0 0 0,0 0 1,0 0-1,0 0 0,0 0 0,0 0 1,0 0-1,0 0 0,0 0 1,-1 0-1,1 0 0,0 0 1,-1 0-1,1 1 0,-1-1 0,1 0 1,-1 0-1,0 0 0,1 0 1,-1 1-1,0-1 0,1 0 0,-1 1 1,0-1-1,0 0 0,0 1 1,1-1-1,-1 1 0,0 0 0,0-1 1,0 1-1,0-1 0,0 1 1,0 0-1,0 0 0,0 0 1,0 0-1,0 0 0,0 0 0,0 0 1,0 0-1,0 0 0,0 0 1,0 0-1,0 0 0,0 1 0,0-1 1,0 0-1,-1 2 0,-4-1 52,-1 1 0,1 0 0,-1 0-1,1 1 1,0 0 0,-10 7 0,-3 4 205,2 1 0,0 1-1,-21 26 1,31-34-159,1-1-1,1 1 0,-1 1 0,1-1 1,1 1-1,-1 0 0,2 0 1,-1 0-1,1 0 0,-3 18 1,6-25-102,0-1 1,-1 1 0,1 0 0,0 0-1,0 0 1,1 0 0,-1-1 0,0 1-1,1 0 1,-1 0 0,1 0 0,-1-1-1,1 1 1,0 0 0,0-1 0,0 1-1,0-1 1,0 1 0,0-1 0,0 1-1,0-1 1,0 0 0,1 1 0,1 0-1,0 0-87,0 0 0,1-1 0,-1 0 0,0 1 0,1-1 0,-1-1 0,1 1 0,0 0 0,-1-1 0,1 0 0,6 0 0,-1 0-778,0-1-1,-1 0 0,1 0 0,0-1 1,-1-1-1,1 1 0,-1-1 0,0-1 1,15-7-1,11-17-5771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0.080"/>
    </inkml:context>
    <inkml:brush xml:id="br0">
      <inkml:brushProperty name="width" value="0.05" units="cm"/>
      <inkml:brushProperty name="height" value="0.05" units="cm"/>
    </inkml:brush>
  </inkml:definitions>
  <inkml:trace contextRef="#ctx0" brushRef="#br0">2 773 14427,'-2'2'1227,"11"-7"-795,14-10-61,81-71 463,99-107 1,74-115 180,-151 141 248,-159 264-445,22-55-909,2 1 0,1 0-1,3 1 1,1 0 0,2 0 0,2-1 0,3 1 0,10 66 0,-1-60-99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5.735"/>
    </inkml:context>
    <inkml:brush xml:id="br0">
      <inkml:brushProperty name="width" value="0.025" units="cm"/>
      <inkml:brushProperty name="height" value="0.025" units="cm"/>
    </inkml:brush>
  </inkml:definitions>
  <inkml:trace contextRef="#ctx0" brushRef="#br0">162 1 14894,'0'0'4292,"-59"60"-3715,35-18 352,1 6-257,1 8-255,8-1-257,3-1-64,2-3-64,9-8-32,0-8-1025,0-10-1089,0-8-1666,0-12-1633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1.365"/>
    </inkml:context>
    <inkml:brush xml:id="br0">
      <inkml:brushProperty name="width" value="0.025" units="cm"/>
      <inkml:brushProperty name="height" value="0.025" units="cm"/>
      <inkml:brushProperty name="color" value="#E71224"/>
    </inkml:brush>
  </inkml:definitions>
  <inkml:trace contextRef="#ctx0" brushRef="#br0">192 1 12139,'0'0'2024,"-8"13"36,-5 12-1168,0 1-1,2 1 1,0 0-1,2 1 1,2-1-1,-9 58 1,10-4-404,-15 110-285,18-171 89,-2 0 0,0-1 0,-2 1 0,0-1 0,-1-1 0,-1 1 0,-14 21 0,16-35 889,4-15-645,7-20-289,5-5-199,3-1-1,21-45 1,-6 15-121,42-101-1193,-55 137 1029,1 2-1,2 0 1,30-39-1,-41 60 229,0 1-1,0 1 0,0-1 1,0 1-1,1 0 1,0 0-1,0 1 0,0 0 1,1 0-1,15-5 0,-21 8 4,0 1 0,1-1 0,-1 1 0,1-1 0,-1 1 0,0 0 0,1-1 0,-1 1 0,1 1 0,-1-1 0,1 0 0,-1 1 0,1-1 0,-1 1 0,0 0 0,1-1 0,-1 1 0,0 0 0,1 1 0,-1-1 0,0 0 0,0 1 0,0-1 0,0 1 0,-1-1 0,1 1 0,0 0 0,-1 0 0,1 0 0,-1 0 0,1 0 0,-1 0-1,0 0 1,0 1 0,0-1 0,0 0 0,0 1 0,-1-1 0,1 4 0,1 1 100,-1 0-1,-1 0 0,1-1 0,-1 1 0,-1 0 1,1 0-1,-1 0 0,0 0 0,-1 0 1,1-1-1,-1 1 0,-1-1 0,1 1 0,-1-1 1,0 0-1,-1 0 0,1 0 0,-1 0 1,-1-1-1,1 1 0,-1-1 0,1 0 0,-1-1 1,-1 1-1,1-1 0,-1 0 0,0 0 1,0-1-1,0 1 0,0-2 0,0 1 1,-1 0-1,1-1 0,-1 0 0,0-1 0,0 0 1,1 0-1,-1 0 0,0-1 0,-14 0 1,20-1-185,-1 0 0,0 1-1,1-1 1,-1 0 0,0 0 0,1 0 0,0 0 0,-1 0 0,1 0 0,-1-1 0,1 1 0,0 0 0,0-1 0,0 1 0,0-1 0,0 1 0,0-1 0,0 1 0,0-1 0,1 0 0,-1 1 0,0-1 0,1 0 0,0 0 0,-1 1 0,1-1 0,0 0 0,0-2 0,-1-2-1051,1 0 1,0 0 0,0 0-1,1 0 1,0 0-1,0 0 1,2-8-1,10-11-5685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1.817"/>
    </inkml:context>
    <inkml:brush xml:id="br0">
      <inkml:brushProperty name="width" value="0.025" units="cm"/>
      <inkml:brushProperty name="height" value="0.025" units="cm"/>
      <inkml:brushProperty name="color" value="#E71224"/>
    </inkml:brush>
  </inkml:definitions>
  <inkml:trace contextRef="#ctx0" brushRef="#br0">0 107 6150,'0'0'8434,"9"5"-4841,66 37 3198,-69-40-6665,0 0 1,0 0 0,0-1-1,0 0 1,0 0 0,1 0-1,-1-1 1,0 0 0,0 0-1,1-1 1,-1 0 0,0 0-1,0 0 1,0-1 0,0 1-1,0-2 1,0 1 0,8-5-1,-4 2-105,0 0-1,0-1 0,-1-1 1,1 0-1,-1 0 1,-1 0-1,0-1 0,0 0 1,9-13-1,-14 18-6,-1-1-1,-1 1 1,1 0-1,0-1 1,-1 1-1,1-1 1,-1 1 0,0-1-1,0 0 1,0-4-1,-1 8-13,0-1-1,0 0 0,-1 0 1,1 0-1,0 0 1,0 0-1,-1 0 1,1 0-1,0 1 0,-1-1 1,1 0-1,-1 0 1,1 0-1,-1 1 1,1-1-1,-1 0 0,1 1 1,-1-1-1,0 0 1,1 1-1,-1-1 1,0 1-1,0-1 0,1 1 1,-1-1-1,0 1 1,0 0-1,0-1 1,0 1-1,0 0 0,0 0 1,1-1-1,-1 1 1,0 0-1,0 0 1,0 0-1,0 0 0,0 0 1,0 1-1,0-1 1,0 0-1,0 0 1,1 0-1,-1 1 0,-1 0 1,-4 0-2,1 1 1,-1 0-1,1 1 1,0-1-1,-1 1 1,1 0 0,1 0-1,-1 0 1,0 1-1,1 0 1,0 0-1,0 0 1,0 0-1,0 1 1,1 0-1,-5 7 1,4-6 44,0 0 0,1 0 0,0 0 0,0 0 0,1 1 0,-1 0 0,1-1 0,1 1 0,-1 0 0,1 0-1,1 0 1,-1 0 0,1 11 0,1-17-36,-1 0 0,1 1 0,0-1 0,0 0 0,-1 1 0,1-1 0,0 0 0,0 0 0,0 0 0,0 0 0,0 0 0,0 0 0,1 0 0,-1 0 0,0 0 0,0-1 0,1 1 0,-1 0 0,1-1 0,-1 1 0,0-1 0,1 1 0,-1-1 0,1 0 0,-1 0 0,1 0 0,-1 0 0,3 0 0,49-1 100,-48 0-96,17-3-211,1-1 1,-2-1 0,1-1-1,-1-1 1,26-13 0,15-5 33,-61 25 189,-1 1-1,1 0 0,-1 0 1,1-1-1,0 1 0,-1 0 1,1 0-1,-1-1 0,1 1 1,-1 0-1,1 0 0,0 0 1,-1 0-1,1 0 0,-1 0 1,1 0-1,0 0 0,-1 0 1,1 0-1,-1 0 0,1 0 1,0 1-1,-1-1 0,1 0 1,-1 0-1,1 0 0,-1 1 1,1-1-1,-1 0 0,1 1 1,-1-1-1,1 1 0,-1-1 1,1 0-1,-1 1 0,0-1 1,1 1-1,-1-1 0,0 1 1,1-1-1,-1 2 0,1 31 883,0 2-300,-1-34-599,0 0 0,0 1 0,0-1-1,0 0 1,1 0 0,-1 0 0,1 0 0,-1-1 0,0 1 0,1 0-1,0 0 1,-1 0 0,1 0 0,-1 0 0,1-1 0,0 1 0,0 0-1,-1 0 1,1-1 0,0 1 0,0-1 0,0 1 0,0-1 0,0 1-1,2 0 1,5 1-186,1-1-1,0 0 0,0-1 1,-1 0-1,1 0 0,0-1 1,0 0-1,0 0 0,-1-1 1,1 0-1,12-5 1,35-18-4697,-5-2-4153,-22 10 1001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2.483"/>
    </inkml:context>
    <inkml:brush xml:id="br0">
      <inkml:brushProperty name="width" value="0.025" units="cm"/>
      <inkml:brushProperty name="height" value="0.025" units="cm"/>
      <inkml:brushProperty name="color" value="#E71224"/>
    </inkml:brush>
  </inkml:definitions>
  <inkml:trace contextRef="#ctx0" brushRef="#br0">101 227 8296,'0'0'13960,"-9"-5"-13234,7 4-705,0-1 28,-1 1 1,0-1-1,0 0 1,0 1 0,0 0-1,-1 0 1,1 0 0,0 0-1,-5 0 1,6 1-22,0 0 1,0 0 0,0 1-1,1-1 1,-1 1 0,0 0-1,0-1 1,1 1 0,-1 0-1,0 0 1,1 0 0,-1 0-1,1 0 1,-1 0-1,1 1 1,0-1 0,-1 0-1,1 1 1,0-1 0,0 1-1,0-1 1,0 1 0,0 0-1,-1 2 1,0 0 61,0 0 0,0 0 0,0 0 0,0 0 0,1 0 0,-1 1 0,1-1 0,0 0 1,1 1-1,-1-1 0,1 1 0,0 6 0,0-10-63,0 0 1,1 0-1,-1 0 1,0 0-1,1 0 0,-1 0 1,1 0-1,-1 0 1,1 0-1,-1 0 0,1 0 1,0 0-1,0-1 1,-1 1-1,1 0 1,0 0-1,0-1 0,0 1 1,0-1-1,1 2 1,1-2-9,-1 1 1,1 0-1,-1 0 1,1-1-1,0 0 1,0 0-1,-1 1 1,1-1-1,0-1 0,-1 1 1,5-1-1,3-2-15,-1 0 0,0-1 0,0 0 0,0 0 0,0-1 0,-1 0 0,1 0 0,-1-1 0,0 0 0,-1-1 0,0 0 0,0 0 0,7-9 0,13-18-224,35-56 0,-61 89 215,7-12-42,23-37-45,-29 47 94,0 0 0,-1 0 0,0 0 0,0 0-1,1 0 1,-2 0 0,1 0 0,0 0 0,-1 0 0,1 0 0,-1-1 0,0 1 0,0-5 0,-1 8 19,0 0 0,0 0 1,0 0-1,0-1 0,0 1 1,0 1-1,0-1 0,0 0 1,0 0-1,0 0 1,1 0-1,-1 1 0,0-1 1,0 0-1,0 1 0,0-1 1,0 0-1,1 1 0,-1-1 1,0 1-1,-1 1 0,-8 6 105,1 1 0,-1 1 0,2-1 0,-1 2 0,1-1 0,1 1 0,0 0-1,0 1 1,1 0 0,1 0 0,0 0 0,1 0 0,0 1 0,1 0 0,0-1-1,1 1 1,0 1 0,1 14 0,1-25-119,0-1 0,0 0 1,0 0-1,1 0 0,-1 0 0,1 0 1,-1 0-1,1 0 0,0 0 0,0 0 0,0 0 1,0 0-1,0 0 0,0-1 0,0 1 1,1 0-1,-1-1 0,1 1 0,-1-1 0,1 0 1,0 1-1,-1-1 0,1 0 0,0 0 0,0 0 1,0 0-1,0 0 0,0 0 0,0-1 1,0 1-1,0-1 0,0 1 0,0-1 0,0 0 1,0 0-1,0 0 0,1 0 0,-1 0 1,3-1-1,2 1-22,-1-1-1,1 0 1,-1 0 0,1-1 0,-1 0 0,0 0 0,1 0-1,-1-1 1,0 0 0,0 0 0,10-8 0,-2-3-104,-1 0 0,-1-1 1,0 0-1,10-18 0,-12 17 110,-16 26 229,1-1 0,0 1 0,-8 20 0,10 2 46,3-31-256,0 0 0,0 0 0,1 0 0,-1 0 1,0 0-1,1 0 0,-1 0 0,1 0 0,-1 0 0,1-1 0,-1 1 0,1 0 0,0 0 1,-1-1-1,1 1 0,0 0 0,0-1 0,0 1 0,-1-1 0,1 1 0,0-1 0,0 1 1,0-1-1,0 1 0,1-1 0,8 2-7,-1 0 0,1-1 1,0 0-1,-1-1 0,1 0 0,-1 0 1,1-1-1,-1 0 0,14-4 0,10-4-309,41-18-1,-20 6 327,-51 20 22,0 1 1,0-1-1,0 1 0,1 0 0,-1 0 0,0 0 0,0 0 1,0 1-1,0-1 0,0 1 0,0-1 0,0 1 0,0 0 0,0 0 1,-1 1-1,1-1 0,0 1 0,2 1 0,-1 0-30,1-1-1,-1 0 0,1 0 1,-1-1-1,1 1 0,-1-1 1,10 2-1,0-2-386,0-1 1,1 0 0,-1-1-1,16-3 1,-26 3-148,0 0 1,0 0-1,0 0 1,0-1 0,0 1-1,-1-1 1,1 0 0,4-4-1,-6 5-132,0-1-1,-1 1 1,1-1 0,0 0-1,-1 0 1,0 0 0,1 1-1,-1-2 1,0 1-1,0 0 1,0 0 0,0 0-1,0 0 1,-1-1-1,2-3 1,-1-12-4967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2.825"/>
    </inkml:context>
    <inkml:brush xml:id="br0">
      <inkml:brushProperty name="width" value="0.025" units="cm"/>
      <inkml:brushProperty name="height" value="0.025" units="cm"/>
      <inkml:brushProperty name="color" value="#E71224"/>
    </inkml:brush>
  </inkml:definitions>
  <inkml:trace contextRef="#ctx0" brushRef="#br0">52 49 3523,'0'0'14574,"-41"-48"-12172,39 48-320,-3 0-416,1 0-385,4 5-1217,4 1-32,5-3-416,11 1-961,-1-3-1058,7-1-1312,-3 0-2435,0 0-288</inkml:trace>
  <inkml:trace contextRef="#ctx0" brushRef="#br0" timeOffset="1">229 14 4420,'0'0'417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3.152"/>
    </inkml:context>
    <inkml:brush xml:id="br0">
      <inkml:brushProperty name="width" value="0.025" units="cm"/>
      <inkml:brushProperty name="height" value="0.025" units="cm"/>
      <inkml:brushProperty name="color" value="#E71224"/>
    </inkml:brush>
  </inkml:definitions>
  <inkml:trace contextRef="#ctx0" brushRef="#br0">386 0 5637,'0'0'11328,"-7"7"-9235,-14 11-674,-4 4 440,1 1-1,-35 43 1,52-56-1786,0 0 1,1 1-1,0 0 0,0 0 0,1 0 1,1 0-1,0 1 0,0 0 0,1 0 1,1 0-1,-2 17 0,4 48-46,2-51-17,-5 45-1,2-63 9,-1 0-1,0 0 0,0 0 0,0 0 1,-1 0-1,0 0 0,0-1 1,-1 0-1,-8 12 0,11-17 29,-11 15 372,-1-1 1,-19 18-1,30-31-392,-1 0-1,1-1 1,-1 0-1,1 1 1,-1-1-1,0 0 1,0 0-1,0-1 1,0 1 0,0-1-1,-1 1 1,1-1-1,0 0 1,-1 0-1,1 0 1,-1-1-1,1 1 1,-1-1-1,1 0 1,-1 0 0,-5-1-1,7 0-32,1 0-1,-1 1 1,1-1 0,-1-1-1,1 1 1,0 0-1,0 0 1,0 0 0,-1-1-1,1 1 1,0-1-1,0 1 1,1-1 0,-1 1-1,0-1 1,0 1-1,1-1 1,-1 0 0,1 1-1,0-1 1,-1 0-1,1-2 1,-2-46-179,2 41 179,-1-2-60,1 0 0,0-1 0,1 1 0,1 0 0,0 0 0,0 0 0,1 0 0,0 0 0,1 1 0,0-1 0,1 1 0,0 0 0,0 0 0,1 1 1,1-1-1,-1 1 0,1 1 0,1-1 0,0 1 0,0 1 0,13-10 0,-4 5 70,1 0-1,0 2 1,0 0 0,40-15 0,85-17-2132,-85 26-886,-1-2-2473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4.350"/>
    </inkml:context>
    <inkml:brush xml:id="br0">
      <inkml:brushProperty name="width" value="0.025" units="cm"/>
      <inkml:brushProperty name="height" value="0.025" units="cm"/>
      <inkml:brushProperty name="color" value="#E71224"/>
    </inkml:brush>
  </inkml:definitions>
  <inkml:trace contextRef="#ctx0" brushRef="#br0">231 8 6438,'0'0'5317,"-9"-2"-1954,-1 0-2659,1 1-1,-1-1 1,0 2-1,0-1 1,1 1-1,-1 1 0,0 0 1,0 0-1,1 1 1,-13 4-1,16-4-590,1 1-1,-1-1 1,1 1-1,0 0 0,0 1 1,0-1-1,-8 9 1,8-7-80,0 1 1,0-1-1,1 1 0,-1 0 1,1 0-1,1 0 0,-1 0 1,1 1-1,0 0 0,1 0 1,-1-1-1,1 1 1,1 0-1,-1 1 0,0 7 1,2-15-33,0 1 0,0 0 1,1-1-1,-1 1 1,0 0-1,0-1 0,0 1 1,0 0-1,0-1 1,1 1-1,-1 0 0,0-1 1,1 1-1,-1-1 1,0 1-1,1-1 0,-1 1 1,1 0-1,-1-1 1,0 0-1,1 1 0,0-1 1,-1 1-1,1-1 1,-1 0-1,1 1 0,-1-1 1,1 0-1,0 1 0,0-1 1,27-1 200,25-19 86,19-35-999,-59 43 547,0 0 0,1 1 0,1 1 0,28-15-1,-43 25 180,0 0-1,1 0 0,-1 0 1,1-1-1,-1 1 0,0 0 1,1 0-1,-1 0 0,1 0 1,-1 0-1,1 0 0,-1 0 1,0 0-1,1 0 0,-1 0 1,1 0-1,-1 0 0,1 0 1,-1 1-1,0-1 0,1 0 1,-1 0-1,1 0 0,-1 1 0,0-1 1,1 0-1,-1 0 0,0 1 1,1-1-1,-1 0 0,0 1 1,1-1-1,-1 1 0,6 20 675,-6 34 633,-1-41-1054,1-11-226,0 0 1,0 0-1,0 0 1,0-1-1,0 1 1,0 0-1,1 0 1,-1 0-1,1-1 1,0 1-1,-1 0 1,1-1-1,1 1 1,-1-1-1,0 1 1,1-1-1,-1 1 1,1-1 0,0 0-1,2 3 1,0-4-17,0 1 1,0-1-1,0 0 1,0 0 0,0 0-1,0-1 1,0 1-1,0-1 1,0 0 0,0 0-1,0-1 1,0 1-1,0-1 1,6-1 0,3-2-162,1 0 0,-1 0 1,0-2-1,0 1 1,22-15-1,-20 12-12,-1 0 0,1 1 0,0 1 0,17-6 0,-31 13 204,-1-1 1,1 1-1,-1-1 1,1 0-1,-1 1 1,1-1-1,-1 1 1,1-1-1,-1 1 1,0 0-1,1-1 1,-1 1-1,0-1 1,1 1-1,-1 0 1,0-1-1,0 1 1,0 0-1,0-1 1,0 1-1,0 0 0,1-1 1,-2 1-1,1 0 1,0-1-1,0 1 1,0 0-1,0 0 1,0 1-30,-1-1 0,1 1 0,0-1 1,0 1-1,0-1 0,1 1 0,-1 0 0,0-1 0,1 1 1,-1-1-1,1 1 0,-1-1 0,1 1 0,0-1 0,-1 0 0,1 1 1,0-1-1,0 0 0,0 1 0,0-1 0,0 0 0,0 0 1,0 0-1,1 0 0,-1 0 0,0 0 0,2 0 0,8 0-24,0-1-1,0 0 1,0-1-1,14-3 1,-16 2-491,-1 1-1,0 0 1,1 0 0,-1 1-1,1 0 1,-1 1 0,11 1-1,-18-2 435,0 1 0,0 0 0,-1-1 0,1 1 0,0-1-1,0 1 1,0 0 0,-1 0 0,1-1 0,0 1 0,-1 0 0,1 0-1,-1 0 1,1 0 0,-1 0 0,1 0 0,-1 0 0,0 0 0,1 0-1,-1 0 1,0 0 0,0 0 0,0 0 0,0 0 0,0 0-1,0 0 1,0 0 0,0 0 0,0 0 0,0 0 0,0 0 0,-1 0-1,1 0 1,0 0 0,-1 0 0,1 0 0,-1 0 0,1 0 0,-2 1-1,1 1-305,-1 1 0,1-1-1,-1 0 1,0 0 0,0 0-1,0 0 1,-1-1 0,1 1-1,0 0 1,-1-1 0,-3 3-1,-13 0-8421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6.049"/>
    </inkml:context>
    <inkml:brush xml:id="br0">
      <inkml:brushProperty name="width" value="0.025" units="cm"/>
      <inkml:brushProperty name="height" value="0.025" units="cm"/>
      <inkml:brushProperty name="color" value="#E71224"/>
    </inkml:brush>
  </inkml:definitions>
  <inkml:trace contextRef="#ctx0" brushRef="#br0">187 55 5317,'0'0'6385,"2"-8"-5243,5-24 139,-7 32-1023,0-1-1,0 1 1,0-1-1,0 1 1,0-1-1,0 1 0,0 0 1,0-1-1,0 1 1,0-1-1,0 1 1,0-1-1,-1 1 1,1 0-1,0-1 1,0 1-1,0-1 0,-1 1 1,1 0-1,0-1 1,-1 1-1,1 0 1,0-1-1,-1 1 1,1 0-1,0 0 0,-1-1 1,1 1-1,-1 0 1,1 0-1,0 0 1,-1-1-1,1 1 1,-1 0-1,0 0 0,-24-3 1716,-25 13-2120,41-5 217,0 1 1,1 1 0,-1-1 0,2 1-1,-1 1 1,1-1 0,0 1 0,1 1-1,-1-1 1,2 1 0,-1 0 0,-7 18-1,11-22-33,1 0-1,-1-1 0,1 1 1,-1 0-1,1 0 0,1 0 1,-1 0-1,1 0 0,0 0 1,0 0-1,0 0 0,2 9 1,-1-11-21,0 0 0,1 0 1,-1 0-1,1-1 0,-1 1 1,1 0-1,0 0 0,0-1 0,0 1 1,0-1-1,1 0 0,-1 0 1,0 0-1,1 0 0,0 0 1,0 0-1,-1-1 0,1 1 1,0-1-1,0 0 0,5 2 1,2-1 48,0 0 1,1 0 0,-1-1-1,0 0 1,1-1 0,-1 0-1,1-1 1,-1 0 0,1 0 0,-1-2-1,0 1 1,0-1 0,0 0-1,0-1 1,13-7 0,-17 8-11,1 0 1,-1 0-1,0-1 0,0 0 1,0 0-1,-1-1 1,1 0-1,-1 0 0,0 0 1,0 0-1,-1-1 1,0 0-1,0 0 0,0 0 1,-1 0-1,0 0 1,0-1-1,0 0 0,-1 1 1,0-1-1,0 0 1,-1 0-1,1-10 0,-2 15-41,0-1 0,0 1-1,-1 0 1,1 0 0,0 0-1,-1-1 1,0 1 0,1 0-1,-1 0 1,0 0 0,0 0-1,0 0 1,-1 0 0,1 0-1,0 1 1,-1-1 0,1 0-1,-1 1 1,0-1 0,-2-1-1,0 0 5,-1 0 0,0 1 0,0-1 0,0 1 0,0 0 0,0 1-1,0-1 1,-7 0 0,-7 0-317,1 0 1,0 1-1,-38 4 0,55-3 154,0 0 0,0 0 0,0 0-1,0 1 1,0-1 0,0 0 0,0 1 0,0-1-1,0 1 1,0-1 0,0 1 0,0-1 0,1 1 0,-1 0-1,0-1 1,0 1 0,0 0 0,1 0 0,-1 0-1,0 0 1,1-1 0,-1 1 0,1 0 0,-1 0 0,1 0-1,-1 2 1,1-3-197,0 1 0,0 0 0,0 0 0,0 0 0,0-1 0,0 1 0,0 0 0,0 0 0,0-1 0,0 1 0,1 0 0,-1 0 0,0-1 0,1 1 0,-1 0 0,0 0 0,1-1 0,-1 1-1,1-1 1,-1 1 0,1 0 0,-1-1 0,2 1 0,6 5-5562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6.873"/>
    </inkml:context>
    <inkml:brush xml:id="br0">
      <inkml:brushProperty name="width" value="0.025" units="cm"/>
      <inkml:brushProperty name="height" value="0.025" units="cm"/>
      <inkml:brushProperty name="color" value="#E71224"/>
    </inkml:brush>
  </inkml:definitions>
  <inkml:trace contextRef="#ctx0" brushRef="#br0">0 1 11082,'0'0'10106,"2"7"-9161,6 41 550,-3 0-1,-2 83 1,-3-130-1482,0-1-1,0 0 1,0 1-1,0-1 0,0 0 1,0 1-1,0-1 1,0 0-1,1 0 1,-1 1-1,0-1 0,0 0 1,0 1-1,0-1 1,0 0-1,0 0 1,1 1-1,-1-1 1,0 0-1,0 0 0,0 1 1,0-1-1,1 0 1,-1 0-1,0 0 1,0 1-1,1-1 0,-1 0 1,0 0-1,1 0 1,-1 0-1,0 0 1,0 0-1,1 1 1,-1-1-1,0 0 0,1 0 1,-1 0-1,0 0 1,0 0-1,1 0 1,-1 0-1,1 0 1,18-8 389,16-17 164,113-118-208,-148 143-355,0 0-1,0 0 1,0 0-1,0 0 1,0 0 0,1 0-1,-1-1 1,0 1 0,0 0-1,0 0 1,0 0 0,1 0-1,-1 0 1,0 0-1,0 0 1,0 0 0,1 0-1,-1 0 1,0 0 0,0 0-1,0 0 1,0 0-1,1 0 1,-1 0 0,0 0-1,0 0 1,0 0 0,1 1-1,-1-1 1,0 0 0,0 0-1,0 0 1,0 0-1,0 0 1,1 0 0,-1 0-1,0 1 1,0-1 0,0 0-1,0 0 1,0 0-1,0 0 1,0 1 0,0-1-1,1 0 1,-1 0 0,0 0-1,0 0 1,0 1-1,0-1 1,0 0 0,0 0-1,0 1 1,3 18 149,-2 29 80,-1-41-208,-10 55 99,7-54-155,1 0 0,0 0 0,1 0 0,0 0 0,0 0-1,1 0 1,0 0 0,0 0 0,3 16 0,-2-24-97,-1 1 0,0 0 1,1-1-1,-1 1 0,1 0 0,-1-1 0,1 1 0,0-1 0,-1 1 0,1-1 0,0 1 1,-1-1-1,1 1 0,0-1 0,-1 1 0,1-1 0,0 0 0,0 0 0,0 1 0,-1-1 0,1 0 1,0 0-1,0 0 0,0 0 0,1 0 0,15-4-5141,2-12-3934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2.861"/>
    </inkml:context>
    <inkml:brush xml:id="br0">
      <inkml:brushProperty name="width" value="0.025" units="cm"/>
      <inkml:brushProperty name="height" value="0.025" units="cm"/>
      <inkml:brushProperty name="color" value="#E71224"/>
    </inkml:brush>
  </inkml:definitions>
  <inkml:trace contextRef="#ctx0" brushRef="#br0">11 126 10378,'0'0'298,"-1"0"0,1 1 1,-1-1-1,0 0 0,1 0 0,-1 1 1,1-1-1,-1 0 0,1 1 0,-1-1 1,1 1-1,-1-1 0,1 1 0,-1-1 1,1 1-1,0-1 0,-1 1 1,1-1-1,0 1 0,-1-1 0,1 1 1,0 0-1,0-1 0,-1 1 0,1 0 1,0-1-1,0 1 0,0 0 0,0-1 1,0 1-1,0-1 0,0 2 0,18 9 3304,32-1-2280,-29-9-1220,0-1 0,1-1 1,-1-1-1,0-1 0,37-9 1,-48 9-79,0 0-1,-1-1 1,1 1 0,-1-2 0,0 0 0,0 0 0,0 0-1,-1-1 1,0 0 0,0-1 0,0 0 0,-1 0 0,0-1 0,6-8-1,-12 15-25,1 0 0,-1-1 0,0 1 0,0-1-1,0 1 1,-1-1 0,1 1 0,0-1 0,-1 0 0,1 1-1,-1-1 1,1 0 0,-1 1 0,0-1 0,1 0-1,-1 0 1,0 0 0,0 1 0,-1-1 0,1 0 0,0 0-1,0 1 1,-2-3 0,1 3-4,0-1 0,0 1-1,0 0 1,-1 0 0,1 0 0,0 0-1,-1 0 1,1 0 0,-1 0 0,0 0-1,1 1 1,-1-1 0,1 1 0,-1-1-1,0 1 1,0 0 0,1-1 0,-4 1 0,-4 0-20,-1 0 1,1 0-1,0 1 1,0 0 0,0 1-1,0 0 1,-15 6 0,9-1 9,1 0 0,0 2 1,0 0-1,1 0 0,0 1 0,-14 14 1,22-18 43,0-1 0,-1 0-1,2 1 1,-1 0 0,1 0 0,0 1 0,0-1 0,1 1 0,0 0 0,0 0 0,0 0-1,1 0 1,0 0 0,0 0 0,0 13 0,2-19-24,0 1 0,0 0 0,1-1-1,-1 1 1,1-1 0,-1 1 0,1-1 0,-1 1 0,1-1 0,0 1 0,0-1-1,0 1 1,0-1 0,0 0 0,0 1 0,0-1 0,0 0 0,0 0 0,1 0-1,-1 0 1,0 0 0,1 0 0,-1-1 0,1 1 0,-1 0 0,1-1 0,-1 1-1,1-1 1,-1 1 0,1-1 0,0 0 0,2 1 0,9 0-59,-1 0 1,1-1 0,18-1-1,-14 0-303,-1 0-564,1-1 1,-1 0-1,15-5 1,46-19-7090,-24 3-637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3.200"/>
    </inkml:context>
    <inkml:brush xml:id="br0">
      <inkml:brushProperty name="width" value="0.025" units="cm"/>
      <inkml:brushProperty name="height" value="0.025" units="cm"/>
      <inkml:brushProperty name="color" value="#E71224"/>
    </inkml:brush>
  </inkml:definitions>
  <inkml:trace contextRef="#ctx0" brushRef="#br0">236 0 16656,'0'0'3715,"-38"54"-1953,13-24 224,-4 5-577,-5 3-480,5-1-384,4-2-385,4-5-160,3-6 32,7-9 0,7-7-609,2-8-800,2-12-4068,0-12-417,0-6-6822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6.082"/>
    </inkml:context>
    <inkml:brush xml:id="br0">
      <inkml:brushProperty name="width" value="0.025" units="cm"/>
      <inkml:brushProperty name="height" value="0.025" units="cm"/>
    </inkml:brush>
  </inkml:definitions>
  <inkml:trace contextRef="#ctx0" brushRef="#br0">132 475 12011,'0'0'7367,"72"43"-6310,-31-26-352,4 1-481,6-5-160,-4-4-32,-2-5-576,-6-4-1250,-12-1-1537,-9-16-1442</inkml:trace>
  <inkml:trace contextRef="#ctx0" brushRef="#br0" timeOffset="1">0 203 9961,'0'0'7207,"74"-29"-6054,-18 8-192,5-2-544,4-2-289,-2-1-288,-7 0-1602,-14 0-3619,-14-1-6695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3.562"/>
    </inkml:context>
    <inkml:brush xml:id="br0">
      <inkml:brushProperty name="width" value="0.025" units="cm"/>
      <inkml:brushProperty name="height" value="0.025" units="cm"/>
      <inkml:brushProperty name="color" value="#E71224"/>
    </inkml:brush>
  </inkml:definitions>
  <inkml:trace contextRef="#ctx0" brushRef="#br0">0 1 12204,'0'0'12139,"58"54"-11082,-37-33-448,6 0-385,2 1-160,2 0 0,-1 1-705,-4-4-2081,-3-5-2627,1-6-8392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4.103"/>
    </inkml:context>
    <inkml:brush xml:id="br0">
      <inkml:brushProperty name="width" value="0.025" units="cm"/>
      <inkml:brushProperty name="height" value="0.025" units="cm"/>
      <inkml:brushProperty name="color" value="#E71224"/>
    </inkml:brush>
  </inkml:definitions>
  <inkml:trace contextRef="#ctx0" brushRef="#br0">54 0 11243,'0'0'10639,"-2"13"-9731,-22 213 2667,-3 27-1428,87-390-1414,-41 98-777,-5 7-143,2 1-1,0 0 1,3 2-1,23-31 1,-37 53 171,2 0 0,-1 0 0,1 0 0,0 1 1,0 0-1,1 1 0,0-1 0,0 1 0,0 1 0,0 0 0,1 0 0,-1 0 0,1 1 1,0 1-1,0-1 0,1 2 0,-1-1 0,0 1 0,1 0 0,11 1 0,-18 1 15,0-1 0,1 1-1,-1 0 1,0 0 0,0 0-1,0 0 1,0 0 0,0 1-1,0-1 1,0 1 0,-1 0-1,1 0 1,-1 0 0,1 0-1,-1 0 1,0 1 0,1-1-1,-1 1 1,0-1 0,-1 1-1,1 0 1,0 0 0,-1 0-1,0 0 1,0 0 0,0 0-1,0 0 1,0 0 0,0 0-1,-1 1 1,1-1 0,-1 0-1,0 0 1,0 1 0,-1-1-1,1 0 1,0 1 0,-1-1-1,0 0 1,0 0 0,0 0-1,0 0 1,0 0 0,-1 0-1,0 0 1,1 0 0,-1-1-1,0 1 1,0 0 0,0-1-1,-4 3 1,-3 3 129,-1-1 0,0 0 1,0 0-1,-1-1 0,0 0 0,0-1 0,0 0 0,-12 2 1,14-4-85,1 0 1,-1-1-1,0-1 0,0 0 1,0 0-1,0 0 1,0-1-1,0 0 1,0-1-1,1 0 1,-16-4-1,22 4-151,1 1 0,-1 0-1,1-1 1,0 1 0,-1-1 0,1 0-1,0 1 1,-1-1 0,1 0 0,0 0 0,0 0-1,0 0 1,0 0 0,-1 0 0,1 0 0,1 0-1,-1 0 1,0 0 0,0-1 0,0 1 0,1 0-1,-1-1 1,1 1 0,-1 0 0,1-1-1,-1 1 1,1-1 0,0 1 0,0-1 0,0 1-1,0-1 1,0 1 0,0-1 0,0 1 0,0-1-1,0 1 1,1 0 0,0-3 0,0 1-556,0 0 1,1 0-1,-1 1 1,1-1-1,-1 0 1,1 1-1,0-1 1,0 1-1,1-1 1,-1 1-1,0 0 1,1 0-1,-1 0 1,1 0-1,0 1 1,4-3-1,21-6-6715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4.864"/>
    </inkml:context>
    <inkml:brush xml:id="br0">
      <inkml:brushProperty name="width" value="0.025" units="cm"/>
      <inkml:brushProperty name="height" value="0.025" units="cm"/>
      <inkml:brushProperty name="color" value="#E71224"/>
    </inkml:brush>
  </inkml:definitions>
  <inkml:trace contextRef="#ctx0" brushRef="#br0">106 81 6983,'0'0'10276,"-8"4"-9390,3-2-834,-14 11 691,20-12-622,1-1-1,0 1 1,-1 0 0,1 0 0,0-1 0,-1 1 0,1-1 0,0 0 0,0 0 0,-1 1 0,1-1 0,0 0 0,0 0 0,0 0 0,-1-1 0,4 0 0,7 1 618,-5 1-1,0-1-1,1 0 0,-1-1 0,0 0 0,12-3 0,30-2-96,-41 6-639,-1 0-1,1-1 1,0 0 0,-1 0 0,9-3-1,-10 2 11,1-1 1,0 1-1,-1-1 0,0-1 0,10-6 0,-14 9-3,-1 0-1,1-1 1,0 1 0,-1-1-1,1 0 1,-1 1 0,0-1-1,0 0 1,1 0 0,-1 0-1,0 0 1,-1 0 0,1 0-1,0 0 1,0 0 0,-1 0 0,1 0-1,-1 0 1,0-1 0,0 1-1,0 0 1,0-3 0,0 4 3,-1 0 1,0 0-1,1 0 1,-1 0 0,0 0-1,1 0 1,-1 1-1,0-1 1,0 0-1,0 0 1,0 1 0,0-1-1,0 1 1,0-1-1,0 1 1,0-1-1,0 1 1,0 0 0,0-1-1,0 1 1,0 0-1,0 0 1,0 0-1,-1-1 1,1 1 0,-1 1-1,-39-3 47,34 3-57,-7 0 4,-1 1 0,1 0 0,0 1-1,0 1 1,0 0 0,1 1 0,-1 1 0,1 0 0,0 0 0,1 2 0,0-1-1,0 2 1,0-1 0,1 2 0,0-1 0,1 2 0,0-1 0,1 1 0,-10 15-1,17-23-2,1 0-1,-1 0 0,0 0 0,1 0 0,0 0 0,0 0 0,0 1 0,0-1 0,0 0 0,1 1 0,-1-1 0,1 0 0,0 1 1,0-1-1,0 1 0,1-1 0,-1 0 0,2 6 0,0-6-16,-1 0 1,1-1-1,0 1 1,0-1-1,-1 0 1,2 1-1,-1-1 1,0 0-1,0 0 1,1-1-1,-1 1 1,1 0-1,-1-1 1,1 1-1,0-1 1,5 2-1,9 1-619,0 0 0,0-1 0,0-1 0,0 0 1,31-2-1,10-4-3435,1-8-2183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5.222"/>
    </inkml:context>
    <inkml:brush xml:id="br0">
      <inkml:brushProperty name="width" value="0.025" units="cm"/>
      <inkml:brushProperty name="height" value="0.025" units="cm"/>
      <inkml:brushProperty name="color" value="#E71224"/>
    </inkml:brush>
  </inkml:definitions>
  <inkml:trace contextRef="#ctx0" brushRef="#br0">240 6 16015,'0'0'2338,"-8"-1"-176,-4-1-1642,0 1 0,0 0 0,-1 1-1,1 0 1,0 1 0,0 0-1,-20 5 1,24-4-386,0 0 0,1 1 0,-1 0 0,1 0 0,-1 1-1,1 0 1,0 0 0,1 0 0,-1 1 0,1 0 0,0 0 0,0 1 0,-9 10 0,14-15-129,1-1 0,-1 1 0,0 0 0,0 0 0,1 0 0,-1 0 0,1-1 0,-1 1 0,1 0 0,-1 0 0,1 0 0,-1 0 0,1 0 0,0 0 0,0 0 0,-1 1 0,1-1 0,0 0 0,0 0 0,0 0 0,0 0 0,0 0 0,1 0 0,-1 0 0,0 0 0,0 0 0,1 0 0,-1 0 0,0 0 0,1 0 0,-1 0 0,1 0 0,0 0 0,-1 0 0,1 0 0,0-1 0,-1 1 0,1 0 0,0 0 0,0-1 0,0 1 0,-1 0 0,1-1 0,0 1 0,0-1 0,0 1 0,0-1 0,0 0 0,0 1 0,0-1 0,0 0 0,0 0 0,0 0 0,0 1 0,1-1 0,0-1 0,12 4-399,-1-2 1,1 0-1,20-1 1,-24 0-368,8 0-1930,0-1 1,29-4-1,-6-6-5151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5.674"/>
    </inkml:context>
    <inkml:brush xml:id="br0">
      <inkml:brushProperty name="width" value="0.025" units="cm"/>
      <inkml:brushProperty name="height" value="0.025" units="cm"/>
      <inkml:brushProperty name="color" value="#E71224"/>
    </inkml:brush>
  </inkml:definitions>
  <inkml:trace contextRef="#ctx0" brushRef="#br0">145 0 14542,'0'0'4986,"-10"7"-3556,3-3-1198,1 2 0,-1-1-1,1 1 1,0 0-1,1 0 1,-1 0-1,1 1 1,0 0-1,1 0 1,0 0-1,0 0 1,1 1-1,-1 0 1,2 0-1,-1 0 1,1 0-1,0 0 1,-1 13-1,-9 119 1475,12-121-1598,0-1 0,1 0 0,1 1 0,0-1 0,8 28 1,-8-41-92,-2-4-10,0 0-1,0 0 1,0 0 0,1 0 0,-1 1 0,0-1 0,1 0 0,-1 0 0,1 0-1,0 0 1,-1 0 0,1 0 0,0 0 0,-1 0 0,1 0 0,0 0 0,0-1-1,0 1 1,0 0 0,0 0 0,0-1 0,0 1 0,0-1 0,0 1 0,0-1 0,1 1-1,-1-2 14,0 0 0,0-1-1,-1 1 1,1-1-1,-1 0 1,1 1 0,-1-1-1,1 1 1,-1-1-1,0 0 1,0 1 0,0-1-1,0 0 1,0 1-1,0-1 1,-1-1 0,1 0 9,0-13-42,-1 1 0,-1-1 0,0 0 0,-9-27 0,9 35-47,-1 0-1,0 0 1,-1 1-1,0-1 1,0 1-1,0-1 0,-1 1 1,0 1-1,0-1 1,-12-10-1,10 12-63,9 10-56,14 11 46,-2-11 104,-1 1-1,1-2 0,1 0 0,-1 0 1,0-1-1,1-1 0,19 0 1,3-1-357,65-6 0,-89 3 383,1 0-1,-1-1 1,25-8 0,-35 10 31,0 0 1,0-1-1,1 1 0,-1 0 0,0-1 0,0 0 1,-1 0-1,1 0 0,0 0 0,-1 0 0,1 0 1,-1-1-1,0 1 0,1-1 0,-1 0 0,-1 0 1,1 0-1,0 0 0,-1 0 0,1 0 0,1-5 1,-3 8-6,0-1 1,0 1 0,0-1 0,0 1 0,0-1 0,0 1 0,0-1 0,0 1 0,0-1 0,0 1 0,-1-1 0,1 1 0,0-1 0,0 1 0,0 0 0,-1-1 0,1 1-1,0-1 1,0 1 0,-1-1 0,1 1 0,0 0 0,-1-1 0,1 1 0,-1 0 0,1-1 0,0 1 0,-1 0 0,1 0 0,-1-1 0,1 1 0,-1 0 0,1 0-1,-1-1 1,-25 0 314,-21 14-46,38-7-168,0 0 0,0 0-1,1 0 1,0 1 0,1 1-1,-1-1 1,-7 12-1,12-15-86,0-1-1,0 1 1,1 0-1,0 0 1,0 0-1,0 0 1,0 1-1,0-1 1,1 1-1,0-1 1,0 1-1,0-1 0,1 1 1,-1-1-1,1 1 1,0 0-1,1-1 1,1 10-1,-2-12-51,1 0 0,0-1 1,0 1-1,1 0 0,-1 0 0,0-1 0,0 1 0,1-1 0,-1 1 0,1-1 1,0 0-1,-1 1 0,1-1 0,0 0 0,0 0 0,-1 0 0,1 0 1,0-1-1,0 1 0,0 0 0,0-1 0,0 1 0,0-1 0,3 0 0,57 3-2597,-47-4 1230,-7 1-11,1 0 0,-1-1 0,1 0 0,-1-1 0,0 0 0,1 0 0,12-6 0,21-10-9934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6.018"/>
    </inkml:context>
    <inkml:brush xml:id="br0">
      <inkml:brushProperty name="width" value="0.025" units="cm"/>
      <inkml:brushProperty name="height" value="0.025" units="cm"/>
      <inkml:brushProperty name="color" value="#E71224"/>
    </inkml:brush>
  </inkml:definitions>
  <inkml:trace contextRef="#ctx0" brushRef="#br0">201 99 256,'0'0'13864,"-12"-2"-9214,4 1-4223,1 0 0,-1 0 0,0 0 0,0 1 0,0 1 0,0-1 0,1 1 0,-1 0 0,0 1 0,1 0 1,-1 0-1,1 0 0,-1 1 0,1 1 0,0-1 0,0 1 0,-8 6 0,11-6-301,0-1-1,0 1 1,0 0-1,1 1 1,-1-1 0,1 1-1,1-1 1,-1 1-1,0 0 1,1 0 0,0 0-1,0 0 1,1 0-1,-2 6 1,3-9-110,0 0 0,-1 0 0,1 0 0,0 0-1,1 0 1,-1 0 0,0 0 0,0 0 0,1 0 0,0 0 0,-1 0 0,1 0 0,0 0 0,0 0-1,0-1 1,0 1 0,0 0 0,0-1 0,0 1 0,0-1 0,1 1 0,-1-1 0,1 1 0,-1-1-1,1 0 1,0 0 0,-1 0 0,1 0 0,0 0 0,0 0 0,0 0 0,-1-1 0,1 1-1,0-1 1,0 1 0,0-1 0,0 0 0,0 0 0,0 0 0,3 0 0,8 1-34,1-1-1,0-1 1,-1 0 0,1-1 0,-1 0 0,0-1 0,1-1 0,-1 0 0,0-1-1,-1 0 1,0-1 0,1 0 0,-2-1 0,16-11 0,-17 11-8,1-1 1,-2-1 0,1 0-1,-1 0 1,-1-1-1,1 0 1,-2 0 0,1-1-1,-1 0 1,-1 0 0,0-1-1,-1 0 1,0 0 0,-1 0-1,4-17 1,-8 29 41,-1 0 0,1 0 1,0 1-1,-1-1 0,1 0 1,0 0-1,-1 0 0,1 1 1,-1-1-1,1 0 0,0 0 1,-1 0-1,1 0 0,-1 0 1,1 0-1,0 0 0,-1 0 1,1 0-1,-1 0 0,1 0 1,0 0-1,-1 0 0,1 0 1,-1 0-1,1 0 0,0 0 0,-1-1 1,1 1-1,-1 0 0,1 0 1,0 0-1,-1-1 0,1 1 1,0 0-1,-1 0 0,1-1 1,0 1-1,0 0 0,-1-1 1,1 1-1,0 0 0,0-1 1,0 1-1,-1-1 0,1 1 1,0 0-1,0-1 0,0 1 1,0-1-1,0 1 0,0 0 1,0-1-1,0 1 0,0-1 0,0 1 1,0 0-1,0-1 0,0 0 1,-26 29 370,21-21-309,0 1-1,0 0 0,1 0 0,0 0 0,1 0 0,0 1 0,0 0 0,1-1 1,0 1-1,1 0 0,0 0 0,0 0 0,1 12 0,0-15-99,1-1-1,0 1 0,1-1 0,-1 0 0,1 1 0,0-1 1,1 0-1,-1 0 0,1 0 0,0-1 0,0 1 1,0-1-1,1 1 0,-1-1 0,1 0 0,0 0 0,1-1 1,-1 1-1,0-1 0,1 0 0,0 0 0,9 4 1,-6-4-600,1 1 0,0-1 1,0 0-1,1-1 1,10 2-1,28-2-7366,-6-5-6287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7.067"/>
    </inkml:context>
    <inkml:brush xml:id="br0">
      <inkml:brushProperty name="width" value="0.025" units="cm"/>
      <inkml:brushProperty name="height" value="0.025" units="cm"/>
      <inkml:brushProperty name="color" value="#E71224"/>
    </inkml:brush>
  </inkml:definitions>
  <inkml:trace contextRef="#ctx0" brushRef="#br0">1 1 9161,'0'0'9523,"2"12"-7959,5 150 1351,-5-94-2466,4-29-166,-6-38-310,1 0 1,-1 0 0,1 0-1,-1 1 1,1-1 0,-1 0-1,1 0 1,0 0 0,0 0-1,-1-1 1,1 1 0,0 0-1,0 0 1,0 0 0,0-1-1,0 1 1,0 0 0,0-1-1,0 1 1,1-1 0,-1 1 0,0-1-1,0 0 1,0 1 0,0-1-1,1 0 1,-1 0 0,1 0-1,-1 0-124,0 0 0,-1 0-1,1 0 1,-1 0 0,1 0 0,0-1-1,-1 1 1,1 0 0,-1 0-1,1-1 1,-1 1 0,1 0 0,-1-1-1,1 1 1,-1-1 0,1 1-1,-1 0 1,1-1 0,-1 1 0,1-1-1,-1 1 1,0-1 0,1 1-1,-1-1 1,0 0 0,0 1 0,0-1-1,1 1 1,-1-2 0,2-2-1114,8-18-5941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7.424"/>
    </inkml:context>
    <inkml:brush xml:id="br0">
      <inkml:brushProperty name="width" value="0.025" units="cm"/>
      <inkml:brushProperty name="height" value="0.025" units="cm"/>
      <inkml:brushProperty name="color" value="#E71224"/>
    </inkml:brush>
  </inkml:definitions>
  <inkml:trace contextRef="#ctx0" brushRef="#br0">28 1 16303,'0'0'2082,"-18"56"-704,14-28 159,2 2-288,-1 0-544,3 1-417,0-1-224,5 0 32,6-2-224,0-4-801,-1-4-288,-1-5-576,0-7-1378,-3-6-2050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9.207"/>
    </inkml:context>
    <inkml:brush xml:id="br0">
      <inkml:brushProperty name="width" value="0.025" units="cm"/>
      <inkml:brushProperty name="height" value="0.025" units="cm"/>
      <inkml:brushProperty name="color" value="#E71224"/>
    </inkml:brush>
  </inkml:definitions>
  <inkml:trace contextRef="#ctx0" brushRef="#br0">2 1 9801,'-1'16'10743,"0"15"-5076,5 170-2928,-1-167-2528,2-1 0,14 53 0,4 26-321,-20-99-1453,0-21-2429,-3-23-4845,-6 13 2020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9.549"/>
    </inkml:context>
    <inkml:brush xml:id="br0">
      <inkml:brushProperty name="width" value="0.025" units="cm"/>
      <inkml:brushProperty name="height" value="0.025" units="cm"/>
      <inkml:brushProperty name="color" value="#E71224"/>
    </inkml:brush>
  </inkml:definitions>
  <inkml:trace contextRef="#ctx0" brushRef="#br0">0 110 11659,'0'0'9155,"9"4"-7623,2 1-1221,0 0-1,1-2 0,-1 1 0,1-2 0,0 1 0,0-2 0,0 1 0,0-2 0,0 1 1,19-3-1,44-6 139,0-3 1,-1-3 0,139-45 0,-211 58-587,32-13-310,-27 4-1569,-19 2-3109,-13 2-208,-7-1-2151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6.413"/>
    </inkml:context>
    <inkml:brush xml:id="br0">
      <inkml:brushProperty name="width" value="0.025" units="cm"/>
      <inkml:brushProperty name="height" value="0.025" units="cm"/>
    </inkml:brush>
  </inkml:definitions>
  <inkml:trace contextRef="#ctx0" brushRef="#br0">59 1 12556,'0'0'1911,"-1"8"-283,-1 2-1304,1-1 0,1 1-1,0 0 1,0 0 0,1 0-1,0 0 1,1 0 0,0-1 0,0 1-1,6 12 1,18 27 577,35 50 1,-37-64-791,-2 1-1,-1 1 1,31 79 0,-48-104-156,0 0 0,-2 0-1,1 0 1,-1 0 0,-1 0 0,0 0 0,-1 0 0,-1 0-1,1 1 1,-2-1 0,0 0 0,0 0 0,-1 0 0,-1-1 0,0 1-1,0-1 1,-1 0 0,-9 15 0,3-9-650,0-2-1,-1 1 1,-1-2 0,0 0-1,-1 0 1,0-1 0,-1-1-1,0-1 1,-1 0 0,-1 0-1,-22 9 1,-23 7-3613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9.908"/>
    </inkml:context>
    <inkml:brush xml:id="br0">
      <inkml:brushProperty name="width" value="0.025" units="cm"/>
      <inkml:brushProperty name="height" value="0.025" units="cm"/>
      <inkml:brushProperty name="color" value="#E71224"/>
    </inkml:brush>
  </inkml:definitions>
  <inkml:trace contextRef="#ctx0" brushRef="#br0">1 77 13453,'0'0'8424,"20"-49"-6855,18 43-95,12-2-449,11 3-353,9 0-287,4 2-129,0 2-256,0 1 64,-7 0-481,-8 0-1056,-10 0-1121,-10 0-1186,-10 0-1601,-11 0-2723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0.250"/>
    </inkml:context>
    <inkml:brush xml:id="br0">
      <inkml:brushProperty name="width" value="0.025" units="cm"/>
      <inkml:brushProperty name="height" value="0.025" units="cm"/>
      <inkml:brushProperty name="color" value="#E71224"/>
    </inkml:brush>
  </inkml:definitions>
  <inkml:trace contextRef="#ctx0" brushRef="#br0">9 104 10602,'2'-9'2434,"4"-18"-877,6-25 5015,-10 36-1437,-15 63-4407,-3 31-108,15-71-529,1-1 0,-1 1-1,1 0 1,1 0 0,-1 0-1,1 0 1,0 0 0,1 0-1,2 8 1,-2-13-67,-1 1 0,1-1 0,0 0 0,-1 1 1,1-1-1,0 0 0,1 0 0,-1-1 0,0 1 0,0 0 0,1-1 0,-1 1 0,1-1 0,0 0 0,-1 0 1,1 0-1,0 0 0,-1-1 0,1 1 0,0-1 0,0 1 0,0-1 0,0 0 0,0 0 0,-1 0 1,1 0-1,5-2 0,1 1 8,0 0 1,0-1-1,0-1 0,0 1 1,0-1-1,-1-1 1,11-5-1,23-22-54,-34 24 6,1 0-1,0 0 0,0 1 0,0 1 0,14-7 0,-22 12 24,-1 0 0,0 0-1,1 0 1,-1 0 0,1 0-1,-1 0 1,1 1-1,-1-1 1,1 0 0,-1 0-1,1 1 1,-1-1 0,0 0-1,1 0 1,-1 1-1,0-1 1,1 1 0,-1-1-1,0 0 1,1 1-1,-1-1 1,0 0 0,0 1-1,1-1 1,-1 1 0,0-1-1,0 1 1,0-1-1,0 1 1,0-1 0,1 1-1,-1-1 1,0 1 0,0-1-1,0 1 1,0-1-1,-1 1 1,1-1 0,0 1-1,0-1 1,0 0 0,0 1-1,0-1 1,-1 1-1,1-1 1,0 1 0,-6 35 237,4-28-228,2 28-414,8-24-2741,-7-12 2837,-1 0-1,1 0 0,0 0 0,0 0 0,-1 0 0,1 0 0,0 0 1,-1 0-1,1 0 0,0 0 0,-1-1 0,1 1 0,0 0 0,-1-1 0,1 1 1,0 0-1,-1-1 0,1 1 0,-1-1 0,1 1 0,-1-1 0,1 1 1,0-2-1,8-11-7267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1"/>
    </inkml:context>
    <inkml:brush xml:id="br0">
      <inkml:brushProperty name="width" value="0.025" units="cm"/>
      <inkml:brushProperty name="height" value="0.025" units="cm"/>
      <inkml:brushProperty name="color" value="#E71224"/>
    </inkml:brush>
  </inkml:definitions>
  <inkml:trace contextRef="#ctx0" brushRef="#br0">22 74 8584,'0'0'1735,"-1"-9"422,1 6-1719,-2-29 1348,2 30-1557,0 1 0,0 0 0,0-1 0,0 1 0,0 0 0,0-1 0,0 1 0,1 0 0,-1 0 0,1-1 0,-1 1 0,1 0 0,-1 0-1,1 0 1,-1-1 0,1 1 0,0 0 0,0 0 0,0 0 0,0 0 0,0 0 0,-1 1 0,3-2 0,-3 2-155,1 0-1,-1 0 1,0 0 0,1 0-1,-1 0 1,0 0 0,1 1-1,-1-1 1,0 0-1,1 0 1,-1 0 0,0 1-1,1-1 1,-1 0 0,0 0-1,0 1 1,1-1 0,-1 0-1,0 1 1,0-1-1,0 0 1,1 1 0,-1-1-1,0 0 1,0 1 0,0-1-1,0 0 1,0 1 0,0-1-1,0 1 1,0-1-1,0 0 1,0 1 0,0-1-1,0 0 1,0 1 0,0-1-1,1 19 366,-1-18-243,-3 52 1669,-14 81 0,9-82-818,-4 86 0,12-128-940,4 67 292,-3-72-386,0-1 0,0 1-1,0 0 1,1 0-1,-1-1 1,1 1 0,0-1-1,1 1 1,-1-1 0,1 0-1,-1 0 1,1 0 0,5 4-1,-8-7-7,0-1 0,0 1 0,1-1 0,-1 1-1,1-1 1,-1 1 0,0-1 0,1 1 0,-1-1 0,1 0 0,-1 1 0,1-1-1,-1 0 1,1 1 0,0-1 0,-1 0 0,1 0 0,-1 1 0,1-1-1,0 0 1,-1 0 0,1 0 0,-1 0 0,1 0 0,0 0 0,-1 0-1,1 0 1,0 0 0,-1 0 0,1 0 0,-1 0 0,1 0 0,0-1-1,-1 1 1,1 0 0,-1 0 0,1-1 0,-1 1 0,1 0 0,-1-1-1,1 1 1,-1 0 0,1-1 0,-1 1 0,1-1 0,-1 1 0,0-1 0,1 1-1,-1-1 1,0 1 0,1-1 0,-1 0 0,0 1 0,0-1 0,1 1-1,-1-1 1,0 0 0,0 1 0,0-1 0,0 1 0,0-1 0,0 0-1,0 1 1,0-2 0,1-52-19,-2 42-69,2-9-332,-1-1 0,-1 1 1,-1 0-1,-1 0 0,-1 0 0,0 0 1,-2 1-1,0 0 0,-18-37 0,34 60 600,0 0 1,0-1-1,0 0 1,0-1-1,0 0 0,17-1 1,-3 1-134,1-1 0,-1-1 0,26-4 0,-37 1-37,0 0 0,0-1 1,-1-1-1,1 1 1,-1-2-1,-1 0 0,1 0 1,-1-1-1,-1-1 1,13-11-1,-17 14-6,1-1 0,-1 0 0,0 0 0,-1 0 1,0 0-1,0-1 0,0 0 0,-1 0 0,0 0 0,-1-1 0,0 1 0,0-1 0,-1 0 0,0 0 0,1-16 1,-3 24-11,0 0 0,0 0 0,0 0 0,-1 0 0,1 0 0,0 0 0,0 1 0,-1-1 0,1 0 0,-1 0 0,1 0 1,-1 1-1,1-1 0,-1 0 0,1 0 0,-1 1 0,0-1 0,1 0 0,-1 1 0,0-1 0,1 1 0,-1-1 1,0 1-1,0-1 0,0 1 0,1 0 0,-1-1 0,0 1 0,0 0 0,0 0 0,0 0 0,0-1 0,0 1 1,0 0-1,0 0 0,1 0 0,-1 0 0,0 1 0,0-1 0,-1 0 0,-2 1-3,0-1 1,0 1-1,1 0 0,-1 0 0,0 0 1,1 1-1,-1-1 0,1 1 1,-5 3-1,-3 4 115,1 1 1,1 1-1,0 0 1,1 0-1,0 0 1,0 1-1,1 0 1,1 1-1,0 0 1,1 0-1,0 0 1,1 0-1,0 1 1,1 0-1,1 0 1,0 0-1,1 22 1,0-33-96,1 0-1,1 0 1,-1 0 0,0 0-1,1 0 1,0 0-1,-1 0 1,1 0 0,0 0-1,1 0 1,-1 0 0,0 0-1,1 0 1,0-1-1,0 1 1,-1-1 0,1 1-1,1-1 1,-1 0 0,4 4-1,-1-4-5,-1 1-1,1-1 1,0 0-1,0 0 1,-1 0-1,2 0 1,-1-1-1,0 0 1,0 0-1,0-1 1,9 1-1,-3-1-108,1-1 0,-1 0 0,1 0 0,-1-2 1,1 1-1,-1-1 0,0-1 0,0 0 0,-1 0 0,21-12 0,-23 10-29,-4 4 122,-1 0 0,1 0-1,0 0 1,-1-1 0,1 1-1,-1-1 1,0 0-1,0 0 1,0-1 0,0 1-1,-1 0 1,1-1 0,-1 0-1,0 1 1,2-6 0,-27 43 465,21-32-449,0 1 1,1-1-1,0 1 1,-1-1-1,1 1 1,0 0 0,1 0-1,-1-1 1,0 1-1,1 0 1,-1 0-1,1 0 1,0 0 0,0 0-1,0 0 1,0-1-1,1 1 1,-1 0-1,1 0 1,0 0 0,0 0-1,0-1 1,0 1-1,0 0 1,0-1-1,1 1 1,-1-1 0,1 0-1,0 1 1,0-1-1,0 0 1,0 0-1,0 0 1,0 0-1,0 0 1,1-1 0,-1 1-1,1-1 1,-1 1-1,1-1 1,0 0-1,-1 0 1,1 0 0,0-1-1,0 1 1,0 0-1,0-1 1,4 0-1,-3 1-310,41 2 144,-23-7-2415,-9-6-4699,-8-7-2756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1.543"/>
    </inkml:context>
    <inkml:brush xml:id="br0">
      <inkml:brushProperty name="width" value="0.025" units="cm"/>
      <inkml:brushProperty name="height" value="0.025" units="cm"/>
      <inkml:brushProperty name="color" value="#E71224"/>
    </inkml:brush>
  </inkml:definitions>
  <inkml:trace contextRef="#ctx0" brushRef="#br0">230 27 8680,'0'0'11472,"-11"-5"-9438,9 4-1985,-3-2 110,-1 0-1,1 1 1,-1-1-1,0 1 1,1 0 0,-1 1-1,0-1 1,-1 1-1,1 1 1,0-1 0,0 1-1,0 0 1,0 0-1,0 0 1,0 1 0,-1 0-1,1 1 1,0-1-1,1 1 1,-9 3 0,5 1 92,0 0-1,1 0 1,0 0 0,0 1 0,-11 13 0,17-18-170,-1 1-1,1 0 0,0-1 1,0 1-1,0 0 0,1 0 1,-1 0-1,1 0 0,0 0 0,0 0 1,0 0-1,0 1 0,0-1 1,0 0-1,1 1 0,0-1 0,0 0 1,0 1-1,0-1 0,0 1 1,2 4-1,-1-5-56,1-1 0,-1 0 0,1 0 0,0 0 0,0 0 0,0 0 0,0 0 0,0-1 0,0 1 0,0-1 0,1 1-1,-1-1 1,1 0 0,-1 0 0,1 0 0,-1 0 0,1 0 0,-1 0 0,1-1 0,0 0 0,-1 1 0,1-1 0,4 0 0,6 0 6,0 1-1,1-2 1,18-3 0,-17 1-64,-1-1 1,0-1 0,0 0-1,0-1 1,-1-1-1,0 0 1,0-1-1,-1 0 1,1-1-1,-2 0 1,0-1 0,0 0-1,0-1 1,14-19-1,-25 30 37,-1 0 0,1 0-1,0 0 1,0 0 0,0 0 0,0 0 0,0 0-1,0 0 1,-1 0 0,1 0 0,0 0-1,0 0 1,0 0 0,0 0 0,0 0 0,-1 0-1,1 0 1,0 0 0,0 0 0,0 0-1,0 0 1,0 0 0,0 0 0,-1 0 0,1 0-1,0 0 1,0 0 0,0 0 0,0-1 0,0 1-1,0 0 1,0 0 0,0 0 0,-1 0-1,1 0 1,0 0 0,0 0 0,0-1 0,0 1-1,0 0 1,0 0 0,0 0 0,0 0-1,0 0 1,0-1 0,0 1 0,0 0 0,0 0-1,0 0 1,0 0 0,-12 8 69,8-4-53,0 0 0,0 0 0,0 1-1,1 0 1,-1 0 0,1 0 0,1 0 0,-1 0 0,1 0 0,0 1 0,0-1 0,0 1 0,1 0 0,0 0 0,0-1 0,0 1 0,1 0 0,0 0 0,1 7 0,-1-11-21,1-1 0,0 1 0,0 0 0,0 0 0,0-1 0,0 1 0,0 0 0,0-1 1,1 0-1,-1 1 0,1-1 0,-1 0 0,1 1 0,-1-1 0,1 0 0,0 0 0,-1 0 0,1 0 0,0-1 0,0 1 1,0 0-1,0-1 0,-1 1 0,1-1 0,0 0 0,0 0 0,0 0 0,0 0 0,0 0 0,0 0 0,0 0 1,0-1-1,3 0 0,3 0-229,-1 0 0,0 0 0,1-1 1,-1 0-1,0 0 0,0-1 0,12-6 1,-7 1-1239,0-1 1,-1 0 0,0-1 0,0 0 0,14-19 0,2-8-4943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2.090"/>
    </inkml:context>
    <inkml:brush xml:id="br0">
      <inkml:brushProperty name="width" value="0.025" units="cm"/>
      <inkml:brushProperty name="height" value="0.025" units="cm"/>
      <inkml:brushProperty name="color" value="#E71224"/>
    </inkml:brush>
  </inkml:definitions>
  <inkml:trace contextRef="#ctx0" brushRef="#br0">110 1 16624,'0'0'2231,"-8"11"262,-2 5-1605,0 0 1,1 1-1,1 0 0,1 0 0,0 1 0,1 0 0,-5 29 1,6-14-742,2 0 0,1 0 1,1 0-1,8 61 0,-5-84-156,0-11-34,2-21-131,-2-35-438,-9 9 188,6 47 440,1-1 1,0 0-1,-1 1 0,1-1 1,-1 1-1,1-1 0,-1 0 0,0 1 1,0 0-1,0-1 0,0 1 1,0-1-1,0 1 0,0 0 1,0 0-1,0 0 0,-1-1 0,1 1 1,0 1-1,-1-1 0,1 0 1,-1 0-1,1 0 0,-1 1 1,1-1-1,-3 0 0,3 2 26,1 0 0,-1 1 0,1-1-1,0 0 1,0 1 0,-1-1 0,1 0 0,0 1 0,0-1-1,0 0 1,0 1 0,1-1 0,-1 0 0,0 1-1,0-1 1,1 0 0,0 2 0,2 1-4,0 0-1,0-1 1,0 0-1,0 0 1,0 0 0,1 0-1,0 0 1,-1-1 0,1 1-1,0-1 1,0 0 0,0 0-1,1 0 1,-1-1-1,5 1 1,5 2 9,0-1 0,0 0 0,23 1 0,-17-3-64,0-2 0,0 0 0,0 0 0,0-2 0,28-8 0,-39 9 12,0-1-1,-1 0 1,1-1 0,-1 0 0,0 0-1,0-1 1,0 0 0,0-1-1,-1 1 1,0-1 0,0-1-1,-1 1 1,1-1 0,4-8-1,-4 1 120,-16 16 195,-16 18 240,19-13-368,0 0 1,1 1-1,0-1 1,0 1-1,-6 17 0,9-22-146,1 1 1,-1 0-1,1 0 0,0-1 0,0 1 1,1 0-1,-1 0 0,1 0 0,0 0 0,0 0 1,0 0-1,0 0 0,1 0 0,-1 0 1,1 0-1,2 6 0,-1-8-25,0 0 1,0 0-1,0 0 0,1 0 1,-1 0-1,0-1 0,1 1 0,-1-1 1,1 1-1,0-1 0,-1 0 1,1 0-1,0 0 0,0 0 1,-1-1-1,1 1 0,0-1 1,0 0-1,0 1 0,0-1 1,0-1-1,3 1 0,1 0-44,0-1 0,-1 0 0,1 0 0,-1 0 0,1 0 0,-1-1 0,1 0 0,10-5 0,-13 4-212,1 0 0,-1-1 0,0 1 0,0-1 0,0 0 0,0 0 0,-1 0 0,0 0 0,0 0 0,0-1 0,0 0 0,0 1 0,2-10 0,-2 4-1706,0 0 0,-1-1 0,0 0 0,-1 1 0,0-22 0,-1-4-7267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2.417"/>
    </inkml:context>
    <inkml:brush xml:id="br0">
      <inkml:brushProperty name="width" value="0.025" units="cm"/>
      <inkml:brushProperty name="height" value="0.025" units="cm"/>
      <inkml:brushProperty name="color" value="#E71224"/>
    </inkml:brush>
  </inkml:definitions>
  <inkml:trace contextRef="#ctx0" brushRef="#br0">0 0 7944,'0'0'19378,"15"48"-18834,-4-37-416,-1-1-224,1-8-1537,-4-2-3908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3.102"/>
    </inkml:context>
    <inkml:brush xml:id="br0">
      <inkml:brushProperty name="width" value="0.025" units="cm"/>
      <inkml:brushProperty name="height" value="0.025" units="cm"/>
      <inkml:brushProperty name="color" value="#E71224"/>
    </inkml:brush>
  </inkml:definitions>
  <inkml:trace contextRef="#ctx0" brushRef="#br0">138 51 5317,'0'0'11750,"1"-9"-9108,-1 5-2431,1 3-131,-1 0 0,1 0 1,-1 0-1,0 0 0,1 0 0,-1 0 1,0 0-1,0 0 0,0 0 0,0-1 0,0 1 1,0 0-1,0 0 0,0 0 0,0 0 1,-1 0-1,1 0 0,0 0 0,-1 0 1,1 0-1,0 0 0,-1 0 0,0 0 0,1 0 1,-1 0-1,1 0 0,-1 0 0,0 1 1,0-1-1,0 0 0,1 0 0,-1 1 0,0-1 1,0 0-1,0 1 0,0-1 0,0 1 1,0 0-1,0-1 0,0 1 0,0 0 0,0-1 1,0 1-1,0 0 0,-1 0 0,1 0 1,0 0-1,0 0 0,0 0 0,0 0 0,0 0 1,0 1-1,0-1 0,-2 1 0,-3 1 53,-1-1-1,1 1 0,0 1 0,0-1 1,1 1-1,-1 0 0,0 1 1,1-1-1,-10 9 0,12-10-57,0 1 0,0 0 0,0 0-1,0-1 1,0 2 0,1-1 0,-1 0 0,1 1-1,0-1 1,0 1 0,0-1 0,1 1 0,-1 0-1,1 0 1,0 0 0,-1 5 0,2-8-63,0 0 0,0-1 1,1 1-1,-1-1 0,0 1 1,0-1-1,1 0 0,-1 1 1,0-1-1,1 1 0,-1-1 1,1 1-1,-1-1 0,1 0 1,-1 1-1,0-1 0,1 0 1,-1 0-1,1 1 0,-1-1 1,1 0-1,0 0 0,-1 0 1,1 1-1,-1-1 0,1 0 1,-1 0-1,1 0 0,-1 0 1,1 0-1,0 0 0,23-1 177,-20 1-132,15-2 14,-1-1 0,0-1 0,0 0 0,26-11 0,-28 9-56,1 1 0,0 0-1,0 1 1,0 1 0,26-2-1,-42 5 6,0 0 0,0 0 0,-1 0 0,1 0 0,0 0 0,0 0 0,0 0 0,0 1 0,0-1 0,-1 0 0,1 1-1,0-1 1,0 0 0,0 1 0,-1-1 0,1 1 0,0-1 0,0 1 0,-1-1 0,1 1 0,-1 0 0,1-1 0,0 1-1,-1 0 1,1-1 0,-1 1 0,0 0 0,1 0 0,-1-1 0,1 1 0,-1 2 0,1 30 841,-2-3-427,2-29-421,0 0 1,0 0-1,0 0 0,0 0 0,0 0 1,0-1-1,0 1 0,0 0 0,0-1 1,0 1-1,0-1 0,0 1 1,1-1-1,-1 1 0,0-1 0,0 0 1,1 0-1,-1 1 0,0-1 1,0 0-1,1 0 0,-1 0 0,0 0 1,2-1-1,36-1 162,-38 2-170,87-18-42,-68 12-143,1 1 0,0 1 0,37-2-1,-58 6 185,1 0 0,-1 0 0,0 0 0,1 0 0,-1 0-1,0 0 1,1 0 0,-1 0 0,1 0 0,-1 0-1,0 0 1,1 0 0,-1 0 0,1 0 0,-1 0 0,0 0-1,1 0 1,-1 0 0,0 1 0,1-1 0,-1 0-1,0 0 1,1 0 0,-1 1 0,0-1 0,1 0 0,-1 0-1,0 1 1,0-1 0,1 0 0,-1 1 0,0-1-1,0 0 1,0 1 0,1-1 0,-1 0 0,0 1 0,0-1-1,0 1 1,0-1 0,0 0 0,0 1 0,0-1-1,0 0 1,0 1 0,0-1 0,0 1 0,0-1 0,0 0-1,0 1 1,0-1 0,0 1 0,0-1 0,0 0-1,-1 1 1,1-1 0,0 1 0,-17 22 463,12-16-488,4-7-364,8-3-5119,3-9-1483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3.740"/>
    </inkml:context>
    <inkml:brush xml:id="br0">
      <inkml:brushProperty name="width" value="0.025" units="cm"/>
      <inkml:brushProperty name="height" value="0.025" units="cm"/>
      <inkml:brushProperty name="color" value="#E71224"/>
    </inkml:brush>
  </inkml:definitions>
  <inkml:trace contextRef="#ctx0" brushRef="#br0">13 1 14414,'0'0'9422,"0"10"-8499,-5 37-279,1-21-428,2 0 0,1 28 0,1-53-229,0 0-1,1 0 0,-1 0 1,1 0-1,-1 0 0,1 0 1,-1 0-1,1 0 1,0-1-1,-1 1 0,1 0 1,0 0-1,0-1 0,-1 1 1,1 0-1,0-1 0,0 1 1,0-1-1,0 1 1,0-1-1,0 1 0,0-1 1,0 0-1,0 0 0,0 1 1,0-1-1,0 0 0,0 0 1,0 0-1,0 0 0,0 0 1,0 0-1,0 0 1,0-1-1,0 1 0,0 0 1,2-1-1,1 0-427,1 0-1,-1 0 1,0 0 0,0-1 0,0 1-1,1-1 1,-2 0 0,7-3 0,37-41-10738,-26 15 1052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4.082"/>
    </inkml:context>
    <inkml:brush xml:id="br0">
      <inkml:brushProperty name="width" value="0.025" units="cm"/>
      <inkml:brushProperty name="height" value="0.025" units="cm"/>
      <inkml:brushProperty name="color" value="#E71224"/>
    </inkml:brush>
  </inkml:definitions>
  <inkml:trace contextRef="#ctx0" brushRef="#br0">76 1 13004,'0'0'6663,"-23"46"-4261,6-17-1025,3 1-128,3 4-256,2-4-160,7-3-384,2-6-289,2-3-128,13-6-705,1-7-672,-2-3-865,-3-2-897,-6 0-1057,-5-12-2787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4.459"/>
    </inkml:context>
    <inkml:brush xml:id="br0">
      <inkml:brushProperty name="width" value="0.025" units="cm"/>
      <inkml:brushProperty name="height" value="0.025" units="cm"/>
      <inkml:brushProperty name="color" value="#E71224"/>
    </inkml:brush>
  </inkml:definitions>
  <inkml:trace contextRef="#ctx0" brushRef="#br0">1 85 7655,'0'0'15439,"93"-27"-14350,-35 14-320,10 2-225,5 1-288,-9 3-224,-4 3-96,-12 2-1473,-13-2-1602,-8-3-3011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6.775"/>
    </inkml:context>
    <inkml:brush xml:id="br0">
      <inkml:brushProperty name="width" value="0.025" units="cm"/>
      <inkml:brushProperty name="height" value="0.025" units="cm"/>
    </inkml:brush>
  </inkml:definitions>
  <inkml:trace contextRef="#ctx0" brushRef="#br0">256 0 12172,'0'0'1537,"-6"8"-784,-45 69 397,-55 110 0,90-154-916,1 1 0,1 1 1,2 0-1,2 1 0,1 0 0,-6 54 0,14-76-160,0-1-1,1 1 0,1 0 0,0 0 0,1-1 0,0 1 0,8 23 0,-8-30-63,1 0 1,1 0-1,-1-1 0,1 1 0,0-1 0,1 0 1,-1 0-1,1-1 0,0 1 0,1-1 0,-1 0 1,1-1-1,0 1 0,0-1 0,1 0 0,8 3 0,3 1 6,2-2 0,-1 0 0,1-1 0,-1-1 0,1-1 0,1 0 0,-1-2 0,38-2 0,-3-3-626,0-2 0,57-15 0,-5-6-3287,-1-4-3625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4.801"/>
    </inkml:context>
    <inkml:brush xml:id="br0">
      <inkml:brushProperty name="width" value="0.025" units="cm"/>
      <inkml:brushProperty name="height" value="0.025" units="cm"/>
      <inkml:brushProperty name="color" value="#E71224"/>
    </inkml:brush>
  </inkml:definitions>
  <inkml:trace contextRef="#ctx0" brushRef="#br0">32 228 13549,'0'0'14061,"13"-3"-13644,16-6-251,0-1 0,0-1 0,32-19 0,-48 23-72,-1-1 1,1 0 0,-2-1 0,15-13-1,-22 18-42,1-1-1,-1 0 0,0 0 0,-1 0 0,1 0 0,-1-1 0,0 1 0,0-1 0,-1 0 0,1 1 0,1-9 1,-4 13-49,0 0 0,0 0 0,1 0 1,-1-1-1,0 1 0,0 0 0,0 0 1,0 0-1,0 0 0,0-1 1,-1 1-1,1 0 0,0 0 0,-1 0 1,1 0-1,-1 0 0,1 0 1,-1 0-1,1 0 0,-1 0 0,1 0 1,-1 0-1,0 0 0,0 0 1,0 0-1,1 1 0,-1-1 0,0 0 1,0 0-1,-1 0 0,-2 0-4,0-1 0,1 1 0,-1 0 0,0 0 0,0 0 0,0 1 0,0-1 0,1 1 0,-7 0 0,-3 1-16,-1 0 1,1 1 0,0 1 0,-23 6 0,23-3 23,0 0-1,0 0 0,1 1 1,0 0-1,1 1 0,-1 1 1,2-1-1,-14 15 0,20-18 23,-1-1 0,1 1-1,1 0 1,-1 1-1,1-1 1,0 1-1,0 0 1,0-1-1,1 1 1,0 0-1,0 1 1,0-1-1,1 0 1,0 0 0,0 1-1,1-1 1,0 0-1,0 1 1,0-1-1,2 9 1,0-9-30,1 0 0,-1-1 1,1 1-1,0-1 0,0 0 0,1 0 1,-1 0-1,1 0 0,0 0 0,1-1 1,-1 0-1,1 0 0,0 0 0,0 0 1,0-1-1,0 0 0,0 0 0,9 3 1,8 4-437,-1-2 0,1 0 0,35 6 0,-26-8-1641,0-2-1,38 1 1,-1-4-4163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6:15.081"/>
    </inkml:context>
    <inkml:brush xml:id="br0">
      <inkml:brushProperty name="width" value="0.025" units="cm"/>
      <inkml:brushProperty name="height" value="0.025" units="cm"/>
      <inkml:brushProperty name="color" value="#E71224"/>
    </inkml:brush>
  </inkml:definitions>
  <inkml:trace contextRef="#ctx0" brushRef="#br0">6531 435 10154,'-39'-32'344,"-143"-112"1773,159 129-2000,0 1 1,-1 1-1,-1 1 1,0 1-1,0 2 0,-41-11 1,-16 7-77,-1 4 0,0 3 0,-105 6 0,-136-10 94,-16-48 141,211 32 125,-218-16 0,-191 57-173,3 44-9,146-14 156,32-12 83,-206 23 351,6 42-672,-9 51-122,394-95-22,-204 95-1,328-126-31,0 2 0,2 2 0,1 3 0,1 1-1,2 2 1,1 2 0,2 1 0,-38 46 0,72-77 23,1 1 1,0-1-1,0 1 0,1 0 1,0 0-1,0 0 1,0 1-1,1-1 0,0 1 1,0-1-1,1 1 0,0 0 1,0 0-1,0 12 1,2-8-14,0-1 1,1 0 0,0 1-1,0-1 1,1 0 0,1 0-1,-1 0 1,11 17 0,0-4-12,1-1 1,0-1 0,2 0 0,1-1 0,0-1 0,42 33-1,-12-18-32,1-3-1,1-1 1,2-3-1,1-2 1,92 30-1,290 57-25,-149-57 66,1-13-1,533 8 1,71-82 36,-1-37 29,-731 56-32,921-121-47,-7-51-21,-945 162 62,508-105-3,-12-46 16,-572 156-13,-2-2-1,0-2 1,-1-3-1,47-31 0,-77 43 10,0 0-1,-1-2 1,0 0-1,-1 0 0,-1-2 1,-1 0-1,0-1 0,-1-1 1,-1 0-1,-1 0 1,0-1-1,8-23 0,-16 34 57,-1 0 0,-1 0 0,1 0-1,-2-1 1,1 1 0,-1 0 0,0-1-1,-1 1 1,0-1 0,-1 1 0,0-1-1,0 1 1,-1-1 0,-4-10 0,2 8 2,-1 1 1,-1 0 0,0 0-1,-1 0 1,0 1 0,0 0 0,-1 0-1,0 1 1,-17-15 0,-3 2 33,-1 2 1,-1 0-1,-1 2 1,-1 1 0,0 2-1,-57-20 1,-2 8-183,0 3 1,-1 4-1,-1 5 0,-98-4 1,-383 10-5591,486 10 3900,-159 4-5340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00.609"/>
    </inkml:context>
    <inkml:brush xml:id="br0">
      <inkml:brushProperty name="width" value="0.025" units="cm"/>
      <inkml:brushProperty name="height" value="0.025" units="cm"/>
      <inkml:brushProperty name="color" value="#E71224"/>
    </inkml:brush>
  </inkml:definitions>
  <inkml:trace contextRef="#ctx0" brushRef="#br0">6517 38 11563,'-389'-8'836,"-60"-7"47,251 0-876,-317 17 0,-196 58 22,-110 6-3,-518 18 6,1057-62-6,-100 11-2,6 30 12,309-44-58,2 2 1,0 2-1,2 4 1,1 2-1,1 3 1,-85 60-1,78-42 156,1 3 0,3 3-1,3 3 1,-101 123 0,148-164-66,1 1 0,1 0 1,0 1-1,2 1 0,0-1 1,-9 28-1,16-38-76,0 1-1,1-1 1,0 1-1,0-1 0,1 1 1,1 0-1,0-1 1,0 1-1,1 0 1,0-1-1,1 1 0,1-1 1,-1 1-1,1-1 1,6 13-1,3-1 1,1-1-1,1 0 0,1-1 1,0-1-1,2 0 0,0-1 0,1 0 1,1-2-1,1 0 0,0-1 1,40 22-1,-5-9-13,0-1 0,2-4 0,99 28 0,-13-16 35,0-6-1,260 17 1,297-31 38,-628-15-49,1308-68 86,-4-88 37,-310-8-111,-736 95-288,383-133 0,-689 193 269,280-108 2,-271 101 16,-1-1 1,-1-1-1,-1-1 0,0-2 1,-2-1-1,49-49 1,-67 60 72,0-1 1,-1 0-1,0 0 0,-1-1 0,-1 0 1,0 0-1,-1-1 0,0 0 1,-1 0-1,0-1 0,-1 1 1,-1-1-1,-1 0 0,0 0 0,-1 0 1,0 0-1,-1 0 0,-2-17 1,-2 14 80,1 0-1,-2 0 1,0 0 0,-2 0 0,0 1 0,0 0 0,-2 0 0,0 1-1,-1 0 1,0 1 0,-1 0 0,-1 1 0,-1 0 0,-18-16-1,-3 2-84,-2 1-1,0 2 0,-2 2 0,-1 1 0,0 2 0,-2 2 0,0 1 0,-1 3 0,-46-11 0,-8 4-440,0 5 1,-2 3-1,-100 1 0,-448 38-7878,429-5 918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4:13.538"/>
    </inkml:context>
    <inkml:brush xml:id="br0">
      <inkml:brushProperty name="width" value="0.025" units="cm"/>
      <inkml:brushProperty name="height" value="0.025" units="cm"/>
      <inkml:brushProperty name="color" value="#008C3A"/>
    </inkml:brush>
  </inkml:definitions>
  <inkml:trace contextRef="#ctx0" brushRef="#br0">2336 95 1666,'0'0'1889,"-9"-1"786,-89-12-127,33 3-2071,-87-2 0,-602 21 959,696-7-1369,0 2 0,0 3 0,-85 22 0,-165 64-15,1-1 2137,283-87-1994,1 2 0,-1 0 1,1 2-1,1 0 0,-41 24 0,53-26-186,0 0-1,1 1 0,0 0 0,0 1 0,1 0 1,0 0-1,0 0 0,1 1 0,1 1 1,0-1-1,0 1 0,1 0 0,-8 22 0,5-10 3,2 1-1,0 1 0,1-1 0,2 1 0,0 0 1,2 0-1,1 0 0,1-1 0,0 1 0,2 0 0,1 0 1,2-1-1,0 0 0,1 0 0,1-1 0,2 1 0,0-2 1,1 1-1,1-2 0,17 23 0,-5-13-5,1-1-1,1-1 1,2-1 0,1-2 0,1-1-1,0-1 1,2-1 0,1-2 0,37 17-1,-23-16-1,2-2-1,0-3 1,1-1-1,0-3 0,2-2 1,61 6-1,27-3-95,153-5 0,-226-11 4,-1-4 0,0-2 1,-1-3-1,97-29 0,-40-1 118,-2-5 0,-2-6 0,-2-4-1,152-101 1,-198 108 18,104-94 0,-145 116-29,-2-1 0,0-2 0,-3 0 1,0-2-1,36-65 0,-53 83 2,-1 1 0,0-1 1,-1-1-1,-1 1 0,0-1 0,-1 0 0,-1 0 0,0 0 0,-1 0 1,0 0-1,-1-1 0,-1 1 0,-1 0 0,0 0 0,-1 0 1,0 0-1,-1 1 0,-1-1 0,0 1 0,-1 0 0,-1 1 0,0-1 1,-1 1-1,0 0 0,-1 1 0,0 0 0,-1 1 0,-1 0 0,0 0 1,-22-17-1,6 9 10,-2 1 1,0 1-1,-1 2 1,0 0-1,-1 3 1,-1 0-1,0 2 1,0 1-1,-1 2 1,-53-5-1,12 6-1153,-1 4-1,1 3 1,-126 19-1,81-4-1940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4:51.176"/>
    </inkml:context>
    <inkml:brush xml:id="br0">
      <inkml:brushProperty name="width" value="0.025" units="cm"/>
      <inkml:brushProperty name="height" value="0.025" units="cm"/>
      <inkml:brushProperty name="color" value="#008C3A"/>
    </inkml:brush>
  </inkml:definitions>
  <inkml:trace contextRef="#ctx0" brushRef="#br0">1471 66 3716,'0'0'3865,"-9"2"-2819,-32 4-11,-54 2 1,62-4-1081,0 1 1,-56 16-1,-22 4 104,-28-8 340,-49 8 556,156-18-946,0 1-1,0 1 1,-56 26-1,34-8-121,0 2 0,2 2 0,-50 40 0,76-50 77,1 1 1,1 1-1,0 1 1,2 1-1,1 1 1,1 1-1,-19 35 1,26-39 137,1 1 1,0 0 0,2 1 0,1 1-1,1-1 1,2 1 0,0 1 0,2-1 0,0 1-1,2 0 1,2 43 0,2-59-87,0-1 1,1 1-1,0-1 1,1 0-1,0 0 1,1-1-1,-1 1 1,2-1-1,-1 0 1,2 0-1,-1-1 1,1 0-1,0 0 1,1 0-1,9 6 1,14 13 101,2-3 1,54 32-1,-7-9-95,1-5 0,143 55 0,-171-79-27,1-3-1,1-1 1,1-4 0,0-1-1,89 1 1,-50-14 22,0-4 0,0-4 0,-1-4 0,164-50 1,-221 55-12,335-105 61,-298 88-314,-2-3 0,133-77 1,-179 91 242,-1-2 1,-1 0-1,-1-1 1,-1-2-1,-1 0 1,0-1-1,-2-1 1,-1-1-1,-1 0 1,-1-2-1,-1 0 1,12-30 0,-20 38 103,0 0 1,-1 0 0,-1 0-1,-1-1 1,0 0 0,-2 0-1,0 0 1,-1 0 0,-2 0 0,0 0-1,0 0 1,-2 0 0,-1 0-1,0 1 1,-1 0 0,-2-1-1,0 2 1,0-1 0,-16-25-1,4 14 104,-1 1-1,-1 1 0,-1 1 0,-2 1 0,0 1 0,-2 1 0,-1 1 1,0 1-1,-51-29 0,60 40-332,-1 1 1,-1 1-1,0 1 0,0 1 1,0 0-1,-1 2 0,0 0 1,0 1-1,0 1 0,0 2 1,-1 0-1,1 1 0,-1 1 1,1 0-1,0 2 1,0 1-1,-22 6 0,-40 24-2215,-1 10-625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5:30.296"/>
    </inkml:context>
    <inkml:brush xml:id="br0">
      <inkml:brushProperty name="width" value="0.025" units="cm"/>
      <inkml:brushProperty name="height" value="0.025" units="cm"/>
      <inkml:brushProperty name="color" value="#008C3A"/>
    </inkml:brush>
  </inkml:definitions>
  <inkml:trace contextRef="#ctx0" brushRef="#br0">1030 269 3491,'-9'-1'4196,"-33"-1"-3955,0 1-1,0 2 0,-73 13 0,83-11-79,-53-2-1,66-2-84,-1 1-1,0 0 0,1 2 0,-1 0 1,1 1-1,-1 1 0,-26 9 1,4 6-6,1 1 1,2 3-1,0 1 1,1 2 0,1 1-1,2 2 1,1 1-1,-52 61 1,76-78-89,0 1 1,1 1-1,1 0 0,0 0 1,1 0-1,0 1 0,2 0 1,0 1-1,1-1 0,-4 24 1,3 13-115,3 105 1,3-115 113,-1-13-14,2 0 1,2 0 0,0 0-1,2 0 1,2-1-1,0 0 1,2 0 0,24 48-1,-22-55 39,1 0-1,1-2 0,1 0 0,1 0 1,0-1-1,2-1 0,0-1 0,1 0 1,0-2-1,44 27 0,-30-25 24,1-1 0,1-2 0,0-1-1,1-2 1,0-2 0,0-1 0,1-1-1,0-2 1,1-2 0,-1-2 0,66-5-1,-2-8 54,0-4 0,-1-4 0,104-37 0,-142 38-39,-1-3 0,0-2 1,-2-4-1,-1-1 0,-1-4 0,100-75 0,-129 84-2,-1-1 0,-1-1 0,-1-1 0,-2-1 0,37-58 0,-46 62 63,-2 0 1,0-1-1,-2-1 1,0 1-1,-2-2 1,-1 1 0,-1-1-1,4-43 1,-10 52-35,-1 1-1,0 0 1,-1 0 0,-1 1 0,0-1 0,-1 0 0,-1 1 0,-1 0-1,0 0 1,-1 1 0,-1-1 0,0 1 0,-18-23 0,-1 2-127,-2 0 0,-2 2 0,-67-57 0,39 42 207,-2 4-1,-1 2 0,-3 3 0,-1 2 0,-122-48 0,145 69-52,-2 2-1,0 2 1,0 2 0,-1 2 0,0 3-1,-1 1 1,0 2 0,1 2-1,-1 2 1,-72 12 0,87-6-261,0 2 0,0 1 0,1 1 0,0 2 0,1 2 0,-34 20 0,2 6-1538,-96 81 0,51-30-915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4:06.562"/>
    </inkml:context>
    <inkml:brush xml:id="br0">
      <inkml:brushProperty name="width" value="0.025" units="cm"/>
      <inkml:brushProperty name="height" value="0.025" units="cm"/>
      <inkml:brushProperty name="color" value="#008C3A"/>
    </inkml:brush>
  </inkml:definitions>
  <inkml:trace contextRef="#ctx0" brushRef="#br0">9 27 15599,'0'0'2114,"-9"-4"-5413,25-5 864,-3-5-672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4:08.199"/>
    </inkml:context>
    <inkml:brush xml:id="br0">
      <inkml:brushProperty name="width" value="0.025" units="cm"/>
      <inkml:brushProperty name="height" value="0.025" units="cm"/>
      <inkml:brushProperty name="color" value="#008C3A"/>
    </inkml:brush>
  </inkml:definitions>
  <inkml:trace contextRef="#ctx0" brushRef="#br0">1020 222 4388,'0'0'5349,"-5"-9"-5317,-2-2-21,1 1-1,-2 0 1,1 1-1,-17-16 1,19 20 24,0 1 0,0 0 0,0 0 0,-1 1 0,1-1 1,-1 1-1,0 0 0,0 1 0,0 0 0,0 0 0,0 0 0,-1 0 1,-7 0-1,-22 1-38,-1 1 0,0 2 1,0 2-1,1 1 0,0 2 1,0 1-1,0 2 0,1 1 0,1 2 1,-54 28-1,50-21 198,1 2 0,1 2 0,1 1 0,2 1-1,0 2 1,2 2 0,1 0 0,-48 64 0,68-78-140,0 1-1,1 0 1,1 0-1,0 1 1,2 0-1,0 0 1,1 1-1,0-1 1,2 1-1,0 0 1,2 1-1,0-1 0,1 0 1,3 26-1,-1-27-58,0-1 0,2 1-1,0-1 1,1 0 0,1 0-1,0-1 1,1 0-1,1 0 1,1 0 0,0-1-1,1 0 1,0-1 0,1 0-1,1-1 1,20 18-1,-4-10 13,0-2-1,1-1 1,0-1 0,1-2-1,1-1 1,43 13-1,4-3 31,119 19 0,-179-40-42,0 0 1,0-2 0,0 0 0,0-1 0,-1 0-1,1-2 1,18-3 0,-23 2 23,0-1 1,-1 0-1,0-1 0,0-1 0,0 1 1,-1-2-1,0 0 0,0 0 1,0-1-1,13-13 0,-2-2 35,0-1 0,-1-1-1,-1 0 1,-2-2 0,0-1-1,-2 0 1,-1-1 0,-2 0 0,19-59-1,-19 41 24,-1-1 0,-3-1 0,-2 1 0,-2-1 0,-3-92-1,-3 113 22,-2 0-1,-2 0 0,0 1 1,-2-1-1,0 1 1,-2 1-1,-1-1 0,-2 2 1,-27-48-1,31 60-46,-1 1 0,0-1 0,-1 1 0,0 1 0,-1 0 0,0 1 0,0 0 0,-1 0 0,-1 1 0,0 1 0,0 0 0,0 1 0,-1 0 0,0 1 0,-1 1 0,1 0 0,-1 1 0,0 0 0,-27-2 0,33 6-119,-1 0 0,1 1 1,0 0-1,-1 1 1,1-1-1,0 2 1,0-1-1,0 1 0,1 1 1,-1 0-1,1 0 1,-15 10-1,3 0-843,0 2 0,0 0 0,-25 30 0,-16 23-3590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5:44.809"/>
    </inkml:context>
    <inkml:brush xml:id="br0">
      <inkml:brushProperty name="width" value="0.025" units="cm"/>
      <inkml:brushProperty name="height" value="0.025" units="cm"/>
      <inkml:brushProperty name="color" value="#008C3A"/>
    </inkml:brush>
  </inkml:definitions>
  <inkml:trace contextRef="#ctx0" brushRef="#br0">37 106 2114,'0'0'4826,"-8"1"-4351,-7 1-572,2 0 1671,40 2-446,18-2-922,1-3-1,-1-1 0,0-3 1,-1-1-1,50-14 1,-26 6 768,72-5 1,168 2-209,371 27 0,-170-8-286,-305-7 145,-144 1-35,82-15 0,-141 19 942,-1 0-1361,1 0-97,-1 0-36,-49-3 1905,45 3-1431,4 0-615,0 1 1,0-1 0,0 0-1,0 0 1,0 0 0,-1 0-1,1 0 1,0 0 0,0 0 0,0 0-1,0 0 1,-1 0 0,1 0-1,0 0 1,0 0 0,0 0 0,0 0-1,-1 0 1,1 0 0,0 0-1,0 0 1,0 0 0,0 0 0,-1 0-1,1-1 1,0 1 0,0 0-1,0 0 1,0 0 0,0 0-1,0 0 1,-1 0 0,1 0 0,0-1-1,0 1 1,0 0 0,0 0-1,0 0 1,0 0 0,0 0 0,0-1-1,0 1 1,0 0 0,0 0-1,-1 0 1,1 0 0,0-1 0,0 1-1,0 0 1,0 0 0,0 0-1,0 0 1,1-1 0,-1 1-1,0 0 1,0 0 0,0 0 0,0 0-1,0-1 1,0 1 0,0 0-1,0 0 1,0 0 0,0 0 0,0 0-1,1-1 1,0-6-4596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6:17.114"/>
    </inkml:context>
    <inkml:brush xml:id="br0">
      <inkml:brushProperty name="width" value="0.025" units="cm"/>
      <inkml:brushProperty name="height" value="0.025" units="cm"/>
      <inkml:brushProperty name="color" value="#008C3A"/>
    </inkml:brush>
  </inkml:definitions>
  <inkml:trace contextRef="#ctx0" brushRef="#br0">32 91 3651,'-8'3'2140,"-16"8"2842,27-7-3879,16-1-1,41 0-304,-1-4 0,1-1 0,77-15 1,-58 7-298,82-1 1,103 29-287,1 1-83,241-59 106,-245 13-156,499-16-344,-871 48-517,-211 40-1,148-16 743,-941 97-262,807-107 118,-199 5-359,1434-90 346,-617 34 223,-59 8-24,969-69 54,-1190 91 57,-21 1-25,-22 1-26,-477 29-300,2 34 99,-396 27-6582,746-88 2324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7.151"/>
    </inkml:context>
    <inkml:brush xml:id="br0">
      <inkml:brushProperty name="width" value="0.025" units="cm"/>
      <inkml:brushProperty name="height" value="0.025" units="cm"/>
    </inkml:brush>
  </inkml:definitions>
  <inkml:trace contextRef="#ctx0" brushRef="#br0">1 132 16432,'0'-11'1441,"0"3"-1085,0 1 1,0-1-1,1 0 1,0 1 0,1-1-1,3-11 1,-4 16-239,1 0 1,-1 0-1,1 0 1,0 0 0,0 0-1,0 0 1,0 0-1,1 1 1,-1-1-1,1 1 1,0 0 0,-1 0-1,1 0 1,0 0-1,0 0 1,0 1 0,1-1-1,-1 1 1,0 0-1,6-1 1,-3 0-58,0 0 1,1 1-1,-1 0 1,0 1-1,1-1 1,-1 1-1,0 0 0,1 1 1,-1-1-1,0 1 1,0 0-1,1 1 1,-1 0-1,0 0 0,0 0 1,-1 1-1,1-1 1,0 2-1,-1-1 1,0 0-1,1 1 1,6 7-1,-8-7-60,-1 0 0,0 1 1,0-1-1,0 1 0,0 0 0,-1 0 1,0 0-1,0 0 0,0 0 0,0 1 1,-1-1-1,0 1 0,0-1 0,-1 0 1,1 1-1,-1-1 0,0 1 0,-1-1 1,1 1-1,-1-1 0,0 1 0,-1-1 1,1 0-1,-1 1 0,0-1 0,-4 7 1,-2 3 12,-1-1 0,0 0 0,-2 0 0,-17 19 1,-25 34 15,52-65-29,0 0 0,0 0 0,0-1-1,0 1 1,0 0 0,0 0 0,0 0 0,1 0-1,-1 0 1,1 0 0,-1 0 0,1 1 0,0-1-1,0 0 1,0 0 0,0 0 0,0 0 0,1 3-1,-1-4 2,1 0-1,0 1 1,0-1-1,-1 0 0,1 0 1,0 1-1,1-1 1,-1 0-1,0 0 1,0 0-1,0 0 0,0 0 1,1-1-1,-1 1 1,0 0-1,1 0 0,-1-1 1,1 1-1,1 0 1,9 1-4,0 0-1,0-1 1,0 0 0,0 0 0,13-2 0,-8 1-34,123-5-3066,-66 1-2295,-28 4-1281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6:34.662"/>
    </inkml:context>
    <inkml:brush xml:id="br0">
      <inkml:brushProperty name="width" value="0.025" units="cm"/>
      <inkml:brushProperty name="height" value="0.025" units="cm"/>
      <inkml:brushProperty name="color" value="#008C3A"/>
    </inkml:brush>
  </inkml:definitions>
  <inkml:trace contextRef="#ctx0" brushRef="#br0">1569 232 2755,'0'0'1703,"-2"-4"-1634,-6-18-429,6 17 666,1-1 0,-1 1 0,0 0 0,0-1 0,-1 1 0,0 0-1,0 1 1,0-1 0,0 0 0,-1 1 0,0 0 0,0 0 0,0 0 0,0 0 0,-1 1 0,1-1 0,-1 1 0,0 0 0,0 1-1,-5-3 1,-26-10 3,1 2-1,-2 2 0,0 2 1,0 0-1,0 3 0,-1 1 0,-51 0 1,-21 2-25,59 0-155,0 2 1,-55 6-1,68 3-131,1 1 0,0 1-1,-68 31 1,59-22 119,-74 21 0,94-34-114,1 2 1,-1 1 0,2 1-1,-1 1 1,1 2 0,1 0-1,0 1 1,1 1 0,1 1-1,0 1 1,-23 26 0,30-28 8,1 0 0,1 1 0,0 1-1,1 0 1,1 1 0,1 0 0,0 0 0,1 1 0,1 0 0,1 0 0,1 1 0,0 0 0,2 0 0,0 0 0,0 28-1,5-25-3,0 0 0,2 0 0,0 0-1,2-1 1,0 0 0,2 0 0,0 0-1,2-1 1,0 0 0,1-1 0,1 0-1,16 19 1,7 7 8,3-1 0,1-2 1,75 62-1,-89-84-11,1 0 1,1-2-1,0-1 0,2-2 1,0 0-1,0-2 0,2-1 1,0-2-1,0-1 0,1-1 1,0-2-1,0-1 0,1-1 1,43 0-1,-36-4-37,0-1 0,0-2 0,0-2 0,-1-2 0,72-19 0,83-19-65,-147 36 80,1-2-1,-2-2 0,0-2 0,0-1 1,44-24-1,-63 24 19,0-2 1,-1 0 0,-1-2-1,-1-1 1,0-1-1,-2-1 1,0-1-1,21-30 1,-13 10 140,-3 0 1,-2-2-1,-2-1 1,22-60-1,-22 47-64,-4-1 0,20-97 1,-34 131-66,-2 0 0,0 0 0,-2 0 0,-1 0 0,-1-1 0,-1 1 0,-2 0 0,-12-49 0,13 66-2,1 0 0,-2 0-1,1 1 1,-1-1 0,-1 1-1,1 0 1,-2 0 0,1 0-1,-1 1 1,0 0 0,0 0-1,-1 0 1,0 1 0,0 0-1,-1 0 1,1 1 0,-1 0-1,-1 0 1,1 1 0,0 0 0,-1 0-1,0 1 1,0 0 0,0 1-1,0 0 1,-1 0 0,-15 0-1,-4 2-27,0 0-1,1 2 1,-1 2 0,-43 10-1,-8 8-3434,63-18 62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7:37.343"/>
    </inkml:context>
    <inkml:brush xml:id="br0">
      <inkml:brushProperty name="width" value="0.025" units="cm"/>
      <inkml:brushProperty name="height" value="0.025" units="cm"/>
      <inkml:brushProperty name="color" value="#008C3A"/>
    </inkml:brush>
  </inkml:definitions>
  <inkml:trace contextRef="#ctx0" brushRef="#br0">398 83 3972,'-78'10'4499,"-39"-5"-6642,11-1-1655,71-2 6953,-18 1 1089,45-2-2623,23 0-690,950 9 2256,-124-5-2509,-684-17-511,188-38-1,118-11 190,-359 60-319,-100 3-529,7 1-530,-7-4-3704,-4-3-565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7:50.681"/>
    </inkml:context>
    <inkml:brush xml:id="br0">
      <inkml:brushProperty name="width" value="0.025" units="cm"/>
      <inkml:brushProperty name="height" value="0.025" units="cm"/>
      <inkml:brushProperty name="color" value="#008C3A"/>
    </inkml:brush>
  </inkml:definitions>
  <inkml:trace contextRef="#ctx0" brushRef="#br0">2875 140 5349,'-8'-2'-555,"-240"-28"3583,-473 5-1,517 34-2616,1 10-1,-361 80 1,486-80-303,1 4-1,2 3 1,-129 65 0,165-70-88,2 1 1,1 2-1,0 2 0,2 2 0,1 0 1,2 3-1,0 0 0,-40 55 1,52-58 74,0 1-1,2 1 1,1 0 0,1 1 0,2 0 0,1 1 0,-10 42 0,18-56-38,1 0 0,1 0 0,0 0 0,2 0 0,0 1 0,1-1 0,0 0 0,2 0 0,0 0 0,1-1 0,0 1 0,2-1 0,0 0 0,1 0 0,12 21 0,-3-15-52,0-1 1,1 0 0,1-1 0,1-1 0,1-1 0,1-1 0,0-1 0,1-1 0,1 0 0,31 14-1,33 14 48,142 48-1,-167-68-35,75 24 20,3-6-1,240 40 1,-194-57 10,305 1-1,112-41 48,-452 2-40,294-63 1,-154-6 20,-243 64-57,-1-1-1,0-2 0,82-52 0,-119 66 55,0 0-1,-1 0 1,0-1-1,-1 0 1,1-1-1,-1 0 1,-1 0-1,0-1 1,0 0-1,-1 0 1,-1 0-1,8-18 1,-7 8 66,0 0 1,-2-1 0,0 1 0,-2-1-1,0 0 1,-1-27 0,-2 4-122,-1 0-1,-1 1 1,-3-1 0,-2 1 0,-2 1 0,-1-1-1,-2 2 1,-2 0 0,-2 0 0,-2 1 0,-1 2 0,-2 0-1,-2 1 1,-1 1 0,-1 1 0,-3 2 0,0 1-1,-2 1 1,-54-41 0,24 28-59,-3 3-1,0 3 1,-3 3-1,-133-50 1,-298-58-4913,424 124 2590,4 0-2093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7:55.014"/>
    </inkml:context>
    <inkml:brush xml:id="br0">
      <inkml:brushProperty name="width" value="0.025" units="cm"/>
      <inkml:brushProperty name="height" value="0.025" units="cm"/>
      <inkml:brushProperty name="color" value="#008C3A"/>
    </inkml:brush>
  </inkml:definitions>
  <inkml:trace contextRef="#ctx0" brushRef="#br0">799 204 6598,'-10'0'2584,"-3"-1"-2367,1 0-1,-1 0 0,1-1 1,-1-1-1,-11-4 1,18 5-172,0-1 0,1 1 1,0-1-1,0 0 0,0 0 1,0-1-1,0 1 0,0-1 0,1 0 1,0 0-1,0-1 0,0 1 0,0-1 1,1 0-1,-4-6 0,4 6-57,0 1 0,0-1 0,-1 1 0,0 0 0,0 0 0,0 0 0,0 1 0,0 0 0,-1-1 0,0 1 0,1 1 0,-1-1 0,0 1 0,0 0 0,-1 0 0,1 0 0,0 1 0,-1 0 0,1 0 0,-1 0 0,1 1 0,-1 0 0,1 0 0,-1 0 0,-6 1 0,-9 2 19,0 0 0,1 1-1,0 1 1,-1 1-1,-25 11 1,21-7 114,2 2 1,-1 0-1,1 1 0,1 1 0,1 2 1,-28 23-1,36-26-15,0 1 0,1 0 1,1 1-1,0 1 0,1-1 0,0 2 1,1-1-1,1 1 0,-10 32 0,7-12-96,1 0 1,2 1-1,2 1 0,1-1 1,2 1-1,2 0 0,1 0 1,2-1-1,2 1 0,1-1 0,3 1 1,0-2-1,24 63 0,-27-88 22,1-1 0,0 1-1,0-1 1,2-1-1,-1 1 1,1-1 0,1 0-1,-1-1 1,2 0-1,-1 0 1,1-1 0,1 0-1,-1-1 1,1 0-1,1-1 1,-1 0 0,1-1-1,0 0 1,0-1-1,0 0 1,1-1 0,0 0-1,-1-1 1,1-1 0,0 0-1,0 0 1,0-2-1,0 1 1,0-2 0,-1 1-1,1-2 1,0 0-1,-1 0 1,0-1 0,0-1-1,0 0 1,21-12-1,-2-3 144,-1-2-1,-1 0 0,0-2 0,-2-2 0,-1 0 0,32-41 1,-9 0 283,72-126 0,-106 167-425,-2 0-1,0-1 1,-2-1 0,-2 0 0,0 0 0,-2-1 0,-1 0 0,-1-1-1,-1 1 1,-2-1 0,-1 0 0,-4-37 0,1 54 40,-1-1-1,-1 0 1,0 1 0,-1 0-1,0 0 1,-1 0 0,0 0-1,-1 1 1,-1 0 0,0 1-1,0-1 1,-1 2 0,-1-1-1,0 1 1,0 1 0,-1 0-1,-21-14 1,22 17-116,0 0 0,0 1 0,-1 0 0,0 0 0,0 1 0,0 1 0,0 0 0,-1 1 1,-18-2-1,21 3-245,0 1 0,0 1 0,-1-1 1,1 2-1,0-1 0,0 1 0,0 1 1,1-1-1,-1 2 0,0-1 0,1 1 1,0 0-1,-8 6 0,-32 26-3609,-4 3-3790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8:10.903"/>
    </inkml:context>
    <inkml:brush xml:id="br0">
      <inkml:brushProperty name="width" value="0.025" units="cm"/>
      <inkml:brushProperty name="height" value="0.025" units="cm"/>
      <inkml:brushProperty name="color" value="#008C3A"/>
    </inkml:brush>
  </inkml:definitions>
  <inkml:trace contextRef="#ctx0" brushRef="#br0">1332 212 5669,'-81'-14'785,"-93"-29"0,58 12-1047,83 25 569,0 0 0,0 3-1,0 0 1,-1 3 0,1 0-1,0 2 1,-1 2 0,1 1-1,-47 13 1,11 4 66,0 2 0,2 3 0,-83 47 0,132-64-240,1 0 0,0 2 0,0 0 0,1 0 0,1 2 0,0 0-1,0 0 1,2 2 0,0 0 0,-16 25 0,23-30-104,0-1 0,1 2 0,0-1 0,1 1 0,0-1 0,1 1 0,0 0 0,1 0 0,0 1 0,1-1 0,1 0 0,0 0 0,0 1 0,1-1 0,1 0 0,0 0 0,0 1 0,8 18 0,2-3-2,1 0 1,2-1 0,1 0-1,1-1 1,1-1 0,1-1-1,1 0 1,2-2-1,0 0 1,1-2 0,45 32-1,18 4-7,1-4-1,113 49 1,-100-55 96,1-5 1,1-4 0,170 38 0,-218-64-20,1-2 0,0-3 0,0-3 0,0-1 0,1-3 0,-1-3 0,0-2-1,105-25 1,-6-17 54,-2-6 0,-4-6 0,162-92 0,-255 121-255,-2-2 1,-2-3-1,72-64 1,-98 76 70,-1 0 0,-1-2 0,-1-1 0,-2 0 0,-1-1 0,-1-1 1,-1-1-1,14-35 0,-28 56 97,0 0 1,0 0-1,0-1 1,-2 0-1,1 1 1,-1-1-1,0 0 1,-1 0-1,0 1 1,-1-1 0,0 0-1,-5-18 1,2 14 48,-1 1 1,0-1-1,-2 1 1,1 0 0,-1 1-1,-1-1 1,-18-21-1,-1 6 3,-1 0-1,-1 2 0,-2 1 1,0 1-1,-54-29 0,39 27-129,-1 2-1,-1 2 1,-1 3-1,0 1 1,-2 3-1,-62-11 1,47 16 80,1 3 0,-2 3 0,1 3 0,-92 10 0,40 8-460,1 5 0,0 6 0,3 4 0,0 6 0,-126 60 0,230-93 202,-10 4-935,-2 0 1,1-1 0,-46 11-1,13-16-3469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5:21.209"/>
    </inkml:context>
    <inkml:brush xml:id="br0">
      <inkml:brushProperty name="width" value="0.025" units="cm"/>
      <inkml:brushProperty name="height" value="0.025" units="cm"/>
      <inkml:brushProperty name="color" value="#008C3A"/>
    </inkml:brush>
  </inkml:definitions>
  <inkml:trace contextRef="#ctx0" brushRef="#br0">1 1 2723,'0'0'64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5:22.645"/>
    </inkml:context>
    <inkml:brush xml:id="br0">
      <inkml:brushProperty name="width" value="0.025" units="cm"/>
      <inkml:brushProperty name="height" value="0.025" units="cm"/>
      <inkml:brushProperty name="color" value="#008C3A"/>
    </inkml:brush>
  </inkml:definitions>
  <inkml:trace contextRef="#ctx0" brushRef="#br0">5131 238 4036,'0'0'5984,"-9"1"-5696,-10 0 44,0-2 0,1 0 0,-1-1 0,0-1 0,-26-7 0,-513-122 822,328 86-867,135 29-250,-1 4 0,-132-2 1,-194 24 157,83 0-118,162-9-81,-843-9-82,936 6 91,0 4 0,-1 4 1,1 4-1,-112 26 0,-547 178 353,705-200-328,0 1 0,1 2 0,1 1 0,1 3-1,0 0 1,2 2 0,1 2 0,0 1 0,2 1 0,1 2 0,1 1 0,1 1 0,2 1-1,-30 48 1,51-73-39,0 1 0,0 0 0,1 0 0,0 0 0,0 0 0,0 0 0,1 1 0,0-1 0,1 1 0,0-1 0,0 1 0,1 0 0,-1-1 0,2 1-1,-1 0 1,1-1 0,0 1 0,1-1 0,0 1 0,3 7 0,0-3-6,1 0 0,1-1-1,0 0 1,1 0 0,0-1 0,0 1 0,1-2-1,1 1 1,0-2 0,19 15 0,7 1-41,0-2 0,2-2 0,0-1 0,1-2-1,1-2 1,64 16 0,256 36-320,216-26 321,2-45-34,-189-3 68,442-26 65,-566 5 129,288-68-1,140-89-76,-518 125-90,311-153-1,-482 211-4,1-1-1,-1 1 1,1-1 0,-1 0-1,0 0 1,0 0 0,-1-1 0,1 1-1,0-1 1,-1 0 0,0 0-1,0 0 1,0-1 0,-1 1-1,0-1 1,4-9 0,-5 10 22,0 0 1,-1 0-1,0-1 0,0 1 1,0 0-1,0 0 0,-1-1 1,1 1-1,-1 0 0,0 0 1,0 0-1,-1 0 0,1 0 0,-1 0 1,0 0-1,0 1 0,0-1 1,-1 0-1,1 1 0,-6-6 1,-6-6 90,-1 2 0,0-1-1,0 2 1,-2 0 0,1 1 0,-1 0 0,-1 2 0,-26-11 0,-21-5 38,-71-17 0,100 32-157,-68-18 60,-1 4 1,-118-10-1,146 27-1071,0 4 0,0 3 0,-132 17 1,91 2-2114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6:39.698"/>
    </inkml:context>
    <inkml:brush xml:id="br0">
      <inkml:brushProperty name="width" value="0.025" units="cm"/>
      <inkml:brushProperty name="height" value="0.025" units="cm"/>
      <inkml:brushProperty name="color" value="#008C3A"/>
    </inkml:brush>
  </inkml:definitions>
  <inkml:trace contextRef="#ctx0" brushRef="#br0">17 24 4740,'0'0'8686,"29"-9"-7960,91 12-361,-95 0-318,1-2 0,0 0 0,-1-2-1,1-1 1,46-10 0,-35 6-1,-26 5 184,-28 4 204,-83 22 61,65-15-156,-1-2-1,-44 5 1,-65-7 403,145-6-769,42-11-160,129-2-139,-63 7-1328,-128 8 2027,-18 0 278,-65 14 1,19 3-428,83-19-257,1 0 0,0 0 0,0 0 0,-1 0 0,1 0 0,0 0 0,-1 0 0,1 0 0,0 0 0,-1 0 0,1 0 0,0 0 0,-1 0 0,1 0-1,0 0 1,-1 0 0,1-1 0,0 1 0,0 0 0,-1 0 0,1 0 0,0-1 0,0 1 0,-1 0 0,1 0 0,0-1 0,0 1 0,0 0 0,-1 0 0,1-1 0,0 1 0,0 0 0,0-1 0,0 1 0,0 0-1,0 0 1,-1-1 0,1 1 0,0 0 0,0-1 0,0 1 0,0 0 0,0-1 0,0 1 0,0 0 0,1-1 0,-1 1 0,0 0 0,0-1 0,0 1 0,0 0 0,0-1 0,0 1 0,1 0 0,-1-1 0,10-19-2851,-9 18 2648,20-28-4125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6:40.959"/>
    </inkml:context>
    <inkml:brush xml:id="br0">
      <inkml:brushProperty name="width" value="0.025" units="cm"/>
      <inkml:brushProperty name="height" value="0.025" units="cm"/>
      <inkml:brushProperty name="color" value="#008C3A"/>
    </inkml:brush>
  </inkml:definitions>
  <inkml:trace contextRef="#ctx0" brushRef="#br0">52 1 4164,'-5'3'524,"0"0"1,1 1-1,-1-1 1,1 1-1,0 0 0,1 1 1,-1-1-1,0 1 1,1-1-1,-4 10 0,6-13-449,1 0 0,-1 1 0,1-1-1,-1 0 1,1 1 0,0-1 0,0 1 0,0-1-1,0 0 1,0 1 0,0-1 0,0 1 0,0-1-1,0 1 1,1-1 0,-1 0 0,1 1-1,0 1 1,0-1 15,1 0-1,-1-1 1,1 1-1,-1 0 1,1-1-1,0 1 1,0-1-1,-1 0 1,1 0-1,0 1 1,0-1-1,0 0 1,0-1-1,1 1 1,2 1-1,9 1 59,0 0-1,0-1 0,0 0 1,0-1-1,1 0 0,-1-1 1,23-4-1,99-24 347,-100 19-378,-9 2-75,-13 3 7,0 1 1,0 0-1,26-1 1,-40 4 95,-19 0 1564,-131 23 330,102-14-2203,-86 5 0,181-17-288,-1-2-1,1-1 0,-2-3 0,1-2 1,82-31-1,-127 41 379,-17 2 710,-36 12 72,-51 19-1,-32 9 241,131-40-936,-25 6 80,-45 4-1,80-21-1691,42-41-3663,-16 15 1089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6:52.048"/>
    </inkml:context>
    <inkml:brush xml:id="br0">
      <inkml:brushProperty name="width" value="0.025" units="cm"/>
      <inkml:brushProperty name="height" value="0.025" units="cm"/>
      <inkml:brushProperty name="color" value="#008C3A"/>
    </inkml:brush>
  </inkml:definitions>
  <inkml:trace contextRef="#ctx0" brushRef="#br0">4 98 2498,'0'0'1239,"1"-10"1809,3-47-438,-3 26 1560,-2 31-4105,1 0 0,0 1 0,0-1 0,0 0 0,0 0 0,0 0 0,0 0 0,0 0 0,0 0 0,0 0 0,0 0 0,0 0 0,0 0-1,0 0 1,0 1 0,-1-1 0,1 0 0,0 0 0,0 0 0,0 0 0,0 0 0,0 0 0,0 0 0,0 0 0,0 0 0,-1 0 0,1 0 0,0 0 0,0 0 0,0 0 0,0 0 0,0 0 0,0 0 0,0 0 0,0 0 0,-1 0 0,1 0 0,0 0 0,0 0 0,0 0 0,0-1 0,0 1 0,0 0 0,0 0 0,0 0 0,0 0 0,0 0 0,-1 0 0,1 0 0,0 0 0,0 0 0,0 0 0,0 0 0,0-1-1,0 1 1,0 0 0,-5 14 198,5 457 106,1-469-481,-1 0 0,0 0 0,0 0 1,1 0-1,-1 0 0,1-1 1,-1 1-1,1 0 0,0 0 0,0-1 1,0 1-1,0 0 0,0-1 1,0 1-1,2 1 0,6-1-3448,-3-17-456,-5-6-3687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7.498"/>
    </inkml:context>
    <inkml:brush xml:id="br0">
      <inkml:brushProperty name="width" value="0.025" units="cm"/>
      <inkml:brushProperty name="height" value="0.025" units="cm"/>
    </inkml:brush>
  </inkml:definitions>
  <inkml:trace contextRef="#ctx0" brushRef="#br0">12 1 10218,'0'0'8328,"-11"67"-7720,11-29 1,3 5-193,12-1-256,6-1-96,3-3-96,-1-3-833,4-3-352,-9-8-833,-3-2-1057,-15-6 97,0-9-3172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6:52.580"/>
    </inkml:context>
    <inkml:brush xml:id="br0">
      <inkml:brushProperty name="width" value="0.025" units="cm"/>
      <inkml:brushProperty name="height" value="0.025" units="cm"/>
      <inkml:brushProperty name="color" value="#008C3A"/>
    </inkml:brush>
  </inkml:definitions>
  <inkml:trace contextRef="#ctx0" brushRef="#br0">2 399 4773,'0'0'9774,"-1"-10"-9507,1-1-197,0-1 0,0 1 0,1 0 1,1 0-1,0 0 0,0 0 0,1 0 0,5-11 0,44-97 262,-27 66-265,21-51-29,-46 104-38,0 0 1,0 0-1,0 0 1,0-1-1,1 1 1,-1 0-1,0 0 1,0 0-1,0 0 1,0 0-1,0 0 1,0 0-1,0 0 1,0 0-1,1 0 1,-1 0-1,0 0 1,0-1-1,0 1 1,0 0-1,0 0 1,0 0-1,1 0 1,-1 0-1,0 0 1,0 0-1,0 0 1,0 0-1,0 0 1,1 0-1,-1 1 1,0-1-1,0 0 1,0 0-1,0 0 1,0 0-1,0 0 1,0 0-1,1 0 1,-1 0-1,0 0 1,0 0-1,0 0 1,0 0-1,0 1 1,0-1-1,0 0 1,0 0-1,0 0 1,0 0-1,0 0 1,1 0-1,-1 0 1,0 1-1,0-1 1,0 0-1,0 0 1,0 0-1,0 0 1,0 0-1,0 0 1,0 1-1,0-1 1,0 0-1,0 0 1,0 0-1,0 0 1,-1 1-1,8 18 115,4 24 3,21 84 63,2 6-5231,-32-110 1746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6:53.159"/>
    </inkml:context>
    <inkml:brush xml:id="br0">
      <inkml:brushProperty name="width" value="0.025" units="cm"/>
      <inkml:brushProperty name="height" value="0.025" units="cm"/>
      <inkml:brushProperty name="color" value="#008C3A"/>
    </inkml:brush>
  </inkml:definitions>
  <inkml:trace contextRef="#ctx0" brushRef="#br0">1 1 5381,'0'0'7047,"4"11"-6706,5 27-222,-1 1-1,-1 0 1,-3 0-1,0 45 1,-15 163 2460,3-144-2045,10 172-1,-2-270-541,1-1 1,0 1-1,-1-1 0,2 0 0,-1 1 0,0-1 1,1 0-1,0 0 0,0 0 0,0 0 0,4 5 1,-5-9 1,-1 1 0,1-1 1,-1 1-1,1-1 1,-1 1-1,1-1 0,0 1 1,-1-1-1,1 1 0,0-1 1,0 0-1,-1 1 1,1-1-1,0 0 0,0 0 1,-1 0-1,1 1 0,0-1 1,0 0-1,0 0 1,-1 0-1,1 0 0,0 0 1,1-1-1,0 0 6,0 0 1,0 0-1,-1 0 0,1 0 1,0 0-1,-1-1 0,1 1 0,-1-1 1,1 1-1,-1-1 0,0 1 1,0-1-1,0 0 0,2-2 1,1-5-157,1 0 1,-1 0 0,-1 0 0,0-1-1,4-19 1,0-52-4770,-7 49 1146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6:53.520"/>
    </inkml:context>
    <inkml:brush xml:id="br0">
      <inkml:brushProperty name="width" value="0.025" units="cm"/>
      <inkml:brushProperty name="height" value="0.025" units="cm"/>
      <inkml:brushProperty name="color" value="#008C3A"/>
    </inkml:brush>
  </inkml:definitions>
  <inkml:trace contextRef="#ctx0" brushRef="#br0">11 1 9993,'0'0'1282,"-2"11"-631,-1 4-525,1 1 0,0-1 0,1 0 0,1 0-1,0 1 1,1-1 0,1 0 0,0 1 0,1-1 0,1-1 0,7 21 0,-7-28-116,0 1 0,0-1 0,1-1 0,0 1 0,0-1 0,1 1 0,-1-2 0,1 1 1,1-1-1,-1 1 0,1-2 0,0 1 0,0-1 0,11 5 0,-14-8-9,0 1 1,0-1-1,0 0 0,0 0 1,0-1-1,1 1 1,-1-1-1,0 0 0,0 0 1,0 0-1,1-1 0,-1 1 1,0-1-1,0 0 0,0-1 1,0 1-1,0 0 1,0-1-1,0 0 0,-1 0 1,1 0-1,-1-1 0,1 1 1,-1-1-1,0 0 0,0 0 1,0 0-1,0 0 1,4-7-1,12-17-520,-2-1 0,-1 0-1,24-59 1,-20 41-2577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6:57.866"/>
    </inkml:context>
    <inkml:brush xml:id="br0">
      <inkml:brushProperty name="width" value="0.025" units="cm"/>
      <inkml:brushProperty name="height" value="0.025" units="cm"/>
      <inkml:brushProperty name="color" value="#008C3A"/>
    </inkml:brush>
  </inkml:definitions>
  <inkml:trace contextRef="#ctx0" brushRef="#br0">39 850 3043,'-5'16'1683,"-1"-2"0,0 1 0,-14 22 0,18-99 1413,59-291-1431,-14 116-1531,-30 163-53,-5 36-92,-2 1 0,1-51 0,22 53-6379,-24 27 2867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6:58.396"/>
    </inkml:context>
    <inkml:brush xml:id="br0">
      <inkml:brushProperty name="width" value="0.025" units="cm"/>
      <inkml:brushProperty name="height" value="0.025" units="cm"/>
      <inkml:brushProperty name="color" value="#008C3A"/>
    </inkml:brush>
  </inkml:definitions>
  <inkml:trace contextRef="#ctx0" brushRef="#br0">0 448 4708,'0'0'7981,"0"-10"-7575,2-3-259,0 0 0,1 1 0,0-1 0,1 1 0,0 0 0,1-1 0,8-14 0,57-94 367,-47 84-469,-11 15-38,2 0 0,0 1 0,1 1 1,2 0-1,31-30 0,-47 49-5,0 1 0,0-1 0,0 0 0,-1 0 0,1 1 0,0-1 0,0 0 0,0 1 0,0-1 0,0 1 0,1-1 0,-1 1 0,0 0 0,0-1 0,0 1 0,0 0 0,0 0 0,0 0 0,1 0 0,-1 0 0,0 0 0,0 0 0,0 0 0,0 0 0,1 0 0,-1 1 0,0-1 0,0 1 0,0-1 0,0 1 0,0-1 0,0 1 0,0-1 0,0 1 0,0 0 0,0-1 0,0 1 1,-1 0-1,1 0 0,0 0 0,0 0 0,-1 0 0,1 0 0,-1 0 0,1 0 0,-1 0 0,1 2 0,3 6 28,0 1 1,-1 0 0,-1 1-1,3 14 1,-2-9-4,6 27-501,41 162 1434,-39-171-4441,28 61 1,-33-80-3177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8:13.901"/>
    </inkml:context>
    <inkml:brush xml:id="br0">
      <inkml:brushProperty name="width" value="0.025" units="cm"/>
      <inkml:brushProperty name="height" value="0.025" units="cm"/>
      <inkml:brushProperty name="color" value="#008C3A"/>
    </inkml:brush>
  </inkml:definitions>
  <inkml:trace contextRef="#ctx0" brushRef="#br0">6320 133 1954,'0'0'7153,"-10"-3"-6907,-10-5-267,-34-12 1360,-108-24 1,-45 16-603,-342-1 0,-210 55-777,-3 0 16,594-28 70,-21 0-131,-268 30 1,-727 119-1058,996-121 1009,1 7 0,2 9 1,1 8-1,3 8 1,-211 98-1,159-37 296,201-100 8,1 1 1,1 2-1,1 1 0,1 1 0,-25 29 1,48-48-159,1 0 1,0-1-1,0 2 1,0-1 0,1 0-1,0 1 1,0 0 0,0 0-1,1 0 1,-1 0-1,2 0 1,-1 0 0,1 0-1,-1 1 1,2-1 0,-1 1-1,1-1 1,0 0-1,0 1 1,1-1 0,0 1-1,0-1 1,0 0 0,1 1-1,0-1 1,0 0-1,1 0 1,-1 0 0,1-1-1,1 1 1,-1-1 0,1 1-1,0-1 1,0 0-1,0-1 1,1 1 0,8 6-1,20 15-2,1-1 0,2-1 0,0-3-1,1 0 1,1-3 0,1-1 0,63 19-1,-9-11 29,0-4 0,121 12 0,57-12 359,408-18 0,333-89-301,8 1-72,-752 75 20,552-28-99,-6-57 95,-765 86-22,548-117-69,-516 103 77,-2-3-1,0-4 1,-3-3-1,0-4 1,85-56 0,-152 88 27,-2-1-1,1 0 1,-1 0 0,0-1 0,0 1 0,0-1 0,-1-1 0,0 1 0,-1-1 0,0 0 0,5-10 0,-8 14 17,-1-1 0,0 1 0,1-1 0,-1 0 1,-1 0-1,1 0 0,-1 1 0,0-1 0,0 0 0,0 0 0,0 0 0,-1 0 1,0 1-1,0-1 0,0 0 0,-1 1 0,0-1 0,0 1 0,0-1 0,0 1 0,-1 0 1,1 0-1,-5-5 0,-11-12-3,0 0-1,-2 2 1,0 0 0,-1 1 0,0 2 0,-2 0 0,-40-21-1,15 12-37,-1 3-1,-101-31 0,107 42-492,1 2 0,-2 2 1,1 2-1,-54 0 0,-86 15-3950,43 12-2190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8:35.414"/>
    </inkml:context>
    <inkml:brush xml:id="br0">
      <inkml:brushProperty name="width" value="0.025" units="cm"/>
      <inkml:brushProperty name="height" value="0.025" units="cm"/>
      <inkml:brushProperty name="color" value="#008C3A"/>
    </inkml:brush>
  </inkml:definitions>
  <inkml:trace contextRef="#ctx0" brushRef="#br0">127 0 3107,'-8'9'219,"-2"0"72,-11 12-25,-1 0 0,-38 26 0,59-47-200,1 0 0,0 0-1,0 0 1,-1 1 0,1-1 0,0 0 0,0 0 0,-1 0-1,1 0 1,0 0 0,0 0 0,0 0 0,-1 0 0,1 1-1,0-1 1,0 0 0,0 0 0,-1 0 0,1 0 0,0 1-1,0-1 1,0 0 0,0 0 0,0 0 0,0 1 0,-1-1 0,1 0-1,0 0 1,0 0 0,0 1 0,0-1 0,0 0 0,0 0-1,0 1 1,0-1 0,0 0 0,0 0 0,0 1 0,0-1-1,0 0 1,0 0 0,0 1 0,0-1 0,0 0 0,1 0 0,-1 0-1,0 1 1,0-1 0,0 0 0,0 0 0,0 0 0,1 1-1,-1-1 1,0 0 0,0 0 0,0 0 0,0 0 0,1 1-1,-1-1 1,0 0 0,0 0 0,0 0 0,1 0 0,-1 0-1,1 0 1,29 6 1241,59-2-1818,-71-3 975,1208-37 1063,-267 24-449,-516 19-918,-421-7-152,124-1 896,234 29-1,-286-17-710,119-3 0,-97-5-5378,-93-2-612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8:42.053"/>
    </inkml:context>
    <inkml:brush xml:id="br0">
      <inkml:brushProperty name="width" value="0.025" units="cm"/>
      <inkml:brushProperty name="height" value="0.025" units="cm"/>
      <inkml:brushProperty name="color" value="#008C3A"/>
    </inkml:brush>
  </inkml:definitions>
  <inkml:trace contextRef="#ctx0" brushRef="#br0">6323 421 3107,'-4'0'417,"0"0"0,0 0 0,0 1 0,0-1 0,0 1 0,0 0 0,0 0 0,0 0 0,1 1 0,-1-1 0,0 1 0,1 0 0,-1 0 0,1 0 0,0 1 0,-5 3 0,4-6-181,-1-1-1,0 1 0,0-1 1,1 0-1,-1-1 1,1 1-1,-1-1 0,1 0 1,-7-4-1,-5 0 438,-304-90 929,12 29-1440,101 24-95,151 34-5,-1 2-1,-110 3 1,9 0-81,-368-22 47,133 9-30,291 13-322,-145-13 462,127 11-45,80 6-62,-50-7-1,-160-17 1223,216 21-1198,-612-13-81,82 59-236,499-39 290,-137 3-103,169-8 58,0-2-1,0-1 1,0-1 0,-35-11 0,-11-9 84,30 8 25,-1 2 0,-1 2 0,0 3 0,0 2 0,-57-2 0,40 13-72,1 4 0,-92 20 0,-60 8-16,204-34-11,0 0 1,0 1 0,-1 1-1,1 1 1,1 0-1,-1 0 1,1 2 0,-1 0-1,2 0 1,-1 1-1,1 1 1,0 0 0,0 1-1,1 1 1,0-1-1,1 2 1,0 0 0,1 0-1,-10 15 1,-44 62 89,-77 114 186,139-195-4709,7-17-339,-3-7-95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8:42.397"/>
    </inkml:context>
    <inkml:brush xml:id="br0">
      <inkml:brushProperty name="width" value="0.025" units="cm"/>
      <inkml:brushProperty name="height" value="0.025" units="cm"/>
      <inkml:brushProperty name="color" value="#008C3A"/>
    </inkml:brush>
  </inkml:definitions>
  <inkml:trace contextRef="#ctx0" brushRef="#br0">3 1 4740,'-2'0'-2722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8:42.744"/>
    </inkml:context>
    <inkml:brush xml:id="br0">
      <inkml:brushProperty name="width" value="0.025" units="cm"/>
      <inkml:brushProperty name="height" value="0.025" units="cm"/>
      <inkml:brushProperty name="color" value="#008C3A"/>
    </inkml:brush>
  </inkml:definitions>
  <inkml:trace contextRef="#ctx0" brushRef="#br0">11 29 5349,'0'0'3652,"25"-5"-2729,-22 15-657,0-1 0,-1 1 0,0-1-1,0 1 1,-1 0 0,0 0 0,-1 0 0,0 13-1,-2 0-195,-1 0-1,-7 33 0,0-20 203,2 0 0,1 1 1,-2 66-1,9-101-271,0-1 1,0 1-1,0-1 0,0 1 1,1-1-1,-1 1 0,1-1 1,-1 1-1,1-1 1,0 0-1,-1 1 0,1-1 1,0 0-1,0 0 0,0 1 1,0-1-1,0 0 0,0 0 1,0 0-1,0 0 1,1 0-1,-1 0 0,0-1 1,1 1-1,-1 0 0,0-1 1,1 1-1,-1-1 1,1 1-1,-1-1 0,1 0 1,-1 1-1,1-1 0,-1 0 1,1 0-1,-1 0 0,1 0 1,-1-1-1,1 1 1,2-1-1,2 1 6,0-1 0,0-1 1,0 1-1,1-1 0,-1 0 0,-1 0 0,1-1 1,0 1-1,6-5 0,13-13-33,0-2 1,-1 0-1,30-37 1,56-83-570,-92 117 400,38-56-1598,0 2-807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7.844"/>
    </inkml:context>
    <inkml:brush xml:id="br0">
      <inkml:brushProperty name="width" value="0.025" units="cm"/>
      <inkml:brushProperty name="height" value="0.025" units="cm"/>
    </inkml:brush>
  </inkml:definitions>
  <inkml:trace contextRef="#ctx0" brushRef="#br0">0 346 14542,'0'0'3075,"58"-48"-1538,-19 25-352,12-1-224,8-1-609,3 2-352,4-1-1409,-3 1-1890,-3-2-4260</inkml:trace>
  <inkml:trace contextRef="#ctx0" brushRef="#br0" timeOffset="1">811 59 12236,'0'0'5156,"63"-22"-6084,-31 5-1507,4-2-5348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8:49.495"/>
    </inkml:context>
    <inkml:brush xml:id="br0">
      <inkml:brushProperty name="width" value="0.025" units="cm"/>
      <inkml:brushProperty name="height" value="0.025" units="cm"/>
      <inkml:brushProperty name="color" value="#008C3A"/>
    </inkml:brush>
  </inkml:definitions>
  <inkml:trace contextRef="#ctx0" brushRef="#br0">795 62 3267,'0'0'561,"-12"-9"1398,4 3-1705,0 0 0,-1 0 0,1 1 0,-1 1 0,-1-1 0,1 1 0,-1 1 0,1 0 0,-1 0 0,0 1 0,-19-2 0,7 2-99,-1 2 0,0 1 0,0 1 0,0 0 1,0 2-1,1 1 0,0 0 0,0 2 0,0 1 0,1 0 0,0 2 0,0 0 0,1 1 1,1 1-1,0 1 0,1 1 0,-22 21 0,15-9-101,0 2 1,2 0-1,2 2 0,0 0 1,2 2-1,1 0 0,2 1 1,1 0-1,2 1 0,1 1 1,2 0-1,1 1 0,2 0 1,1 0-1,2 1 0,1 40 1,1-45 9,2 1 1,1-1 0,1 1-1,2-1 1,1 0 0,2 0 0,17 51-1,48 70-2,114 179-1,-171-305-67,2-2 1,1 0-1,0-1 0,2-1 0,1-1 0,46 38 1,-50-48 17,1 0 0,0-2 1,1 0-1,0-1 1,0 0-1,1-2 1,0 0-1,1-2 0,-1 0 1,41 4-1,-22-7 0,1-1 0,-1-2-1,0-1 1,0-2 0,0-2 0,0-2-1,46-15 1,-36 6 1,0-3 0,-2-1 0,0-3-1,-2-2 1,43-32 0,-33 16-21,-1-4 0,-3-1-1,-2-3 1,-2-1 0,-2-3 0,-3-2 0,-2-1-1,-3-2 1,-2-2 0,-3-1 0,-3-1 0,41-131-1,-61 164 83,-1-1 0,-2-1 0,-1 1 0,-2-1 0,-1 0 0,-1 0 0,-5-40 0,2 55 53,-1 0 0,-1-1 0,-1 1 0,0 0 1,-1 1-1,-1 0 0,0 0 0,-1 0 0,-1 1 0,-1 0 0,0 0 0,0 1 0,-2 1 1,-20-20-1,7 13-60,-1 0 0,-1 2 0,-1 1 0,0 1 1,-1 2-1,-1 1 0,0 1 0,-1 1 0,0 2 1,-37-6-1,-8 2-65,0 3 0,-1 4 0,-87 4 0,123 4-243,0 2 0,0 1 1,1 2-1,-1 2 0,2 2 0,-54 21 1,52-14-1139,0 2 0,2 1 0,-41 29 0,35-17-3341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9:20.510"/>
    </inkml:context>
    <inkml:brush xml:id="br0">
      <inkml:brushProperty name="width" value="0.025" units="cm"/>
      <inkml:brushProperty name="height" value="0.025" units="cm"/>
      <inkml:brushProperty name="color" value="#008C3A"/>
    </inkml:brush>
  </inkml:definitions>
  <inkml:trace contextRef="#ctx0" brushRef="#br0">12330 323 3876,'-14'-15'3980,"-21"-6"-2682,18 11-683,6 4-456,-1-1 0,0 2 1,0-1-1,0 2 0,-1 0 0,-18-4 0,-85-9 990,51 9-518,-67-5-441,-173 5 0,202 8-117,-725-39 675,555 17-464,-303 16 1,316 9-406,-405 8 85,-177-1 948,768-15-824,-124-24 0,88 10-19,-445-37 27,350 44-265,-411-13-388,401 23 312,-213 4 325,189 18 146,-75 2-180,101-22-56,-332 3 383,0 33-362,18 11-270,102-12 256,-515 74-24,529-59-37,210-24 174,1 8-1,2 9 1,-231 83-1,392-113-63,1 2 1,1 2-1,0 1 0,-55 39 0,74-45-62,1 0 0,0 2 0,0 0 0,2 0 0,0 2-1,0-1 1,2 2 0,0-1 0,1 2 0,0-1 0,-7 22 0,13-27 7,1 1 1,0 0-1,1 1 1,0-1-1,1 0 1,1 1-1,0-1 1,1 1-1,0-1 0,1 0 1,0 1-1,1-1 1,1 0-1,0-1 1,8 18-1,7 9-21,1 0 0,1-2 0,40 51 0,-46-67 27,1-2-1,1 0 0,1 0 1,1-2-1,0 0 0,2-1 0,-1-1 1,33 17-1,-16-14-1,1-2 0,0-1 0,1-2 0,62 12 0,72 6 131,1-7 0,339 2 1,683-52-14,-640 9-72,-201 3 44,182-2 60,532 26-108,-254 24-46,-4 1 40,-155-42 267,126 0 82,-290 25-306,-148-7 92,-157-1-113,205-18 1,548-95 4,-593 57-43,786-138-19,-1069 169-6,1-3 0,-2-3 0,88-40 0,-130 50 30,0 0 1,0-2-1,-1 0 0,0-1 1,-1-1-1,-1-1 0,0 0 1,-2-2-1,1 0 0,-2 0 1,-1-2-1,23-39 0,-33 50-2,0-1 0,0 1 0,-1-1 0,0 0 0,0 1 0,-1-1 0,-1-1 0,0 1 0,0 0 0,-1 0 0,0 0 0,-1 0 0,-2-14 0,-1 9 8,0 1 0,-1 0 0,0 0 0,-2 0-1,1 1 1,-1 0 0,-1 0 0,-12-14 0,-8-6 34,-1 2 0,-2 1-1,-1 1 1,-1 2 0,-49-30 0,-93-53 683,148 95-930,-1 2 0,0 0 0,-1 2 0,-49-12 0,69 21-364,7 2 139,-1 0-1,1-1 1,-1 1 0,0-1-1,1 0 1,-1 0 0,1 0-1,0 0 1,-1 0 0,1 0-1,-4-4 1,-2-10-4350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9:25.796"/>
    </inkml:context>
    <inkml:brush xml:id="br0">
      <inkml:brushProperty name="width" value="0.025" units="cm"/>
      <inkml:brushProperty name="height" value="0.025" units="cm"/>
      <inkml:brushProperty name="color" value="#008C3A"/>
    </inkml:brush>
  </inkml:definitions>
  <inkml:trace contextRef="#ctx0" brushRef="#br0">224 19 4548,'0'0'6732,"-6"-1"-6550,-14 2-202,26 8-25,-1-6 45,0 0 0,0-1 0,1 1 0,-1-1 0,0-1 0,1 1 0,8 1 0,26-2 70,0-1 0,-1-2-1,1-2 1,58-12-1,-49 6-97,1 3-1,51 0 0,-100 6 18,0 1-1,0 0 1,0 0-1,0 0 1,0 0 0,0 0-1,-1 0 1,1 0-1,0 0 1,0 0 0,0 0-1,0 0 1,0 1 0,0-1-1,-1 0 1,1 0-1,0 1 1,0-1 0,-1 1-1,1-1 1,0 1-1,1 0 1,-17 10 15,-52 16 199,50-21-249,-167 69 97,-237 81 474,392-151-331,55-21-187,-7 5-21,241-121 235,-221 116-235,1 1 1,0 2 0,0 2 0,81-11 0,-85 19-31,-20 2 61,-54-6 4,-25 0 463,-87 0-1,116 7-284,-1 2 1,1 2 0,0 1-1,-40 11 1,72-16-224,1 0 0,-1 1 0,0-1 0,1 0 0,-1 1 0,1-1 0,-1 1 0,1 0 0,-1-1 0,1 1 0,-1 0 0,1 0 0,0 0 0,0 0 0,-1 0 0,1 0 0,0 0 0,0 1 0,0-1 0,0 0 0,0 1-1,0-1 1,1 1 0,-1-1 0,-1 3 0,6-1-1807,16-3-891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49:33.318"/>
    </inkml:context>
    <inkml:brush xml:id="br0">
      <inkml:brushProperty name="width" value="0.025" units="cm"/>
      <inkml:brushProperty name="height" value="0.025" units="cm"/>
      <inkml:brushProperty name="color" value="#008C3A"/>
    </inkml:brush>
  </inkml:definitions>
  <inkml:trace contextRef="#ctx0" brushRef="#br0">1 447 5349,'0'0'4025,"9"0"-3128,92-6-844,188-36 0,-138 16-42,150-26 156,328-39 393,-40 63-127,-212 15-135,1215-10-5,-1213 30 108,398-46-1,-324-10 116,279-21 2230,-529 71-2375,2-1-4612,-165-5 1251,-5-5-2092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16"/>
    </inkml:context>
    <inkml:brush xml:id="br0">
      <inkml:brushProperty name="width" value="0.025" units="cm"/>
      <inkml:brushProperty name="height" value="0.025" units="cm"/>
      <inkml:brushProperty name="color" value="#E71224"/>
    </inkml:brush>
  </inkml:definitions>
  <inkml:trace contextRef="#ctx0" brushRef="#br0">31 1 14414,'0'0'6657,"-1"9"-5750,-10 62 623,4-33-731,-4 66 0,11-104-822,0 0 0,-1 0-1,1 1 1,0-1-1,0 0 1,0 1-1,0-1 1,0 0-1,0 1 1,1-1 0,-1 0-1,0 1 1,0-1-1,0 0 1,0 0-1,0 1 1,0-1-1,0 0 1,1 1-1,-1-1 1,0 0 0,0 0-1,0 1 1,1-1-1,-1 0 1,0 0-1,0 0 1,1 1-1,-1-1 1,0 0 0,0 0-1,1 0 1,-1 0-1,0 0 1,1 0-1,-1 0 1,0 1-1,1-1 1,13-6-1719,10-14-3289,-9-4-1594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17"/>
    </inkml:context>
    <inkml:brush xml:id="br0">
      <inkml:brushProperty name="width" value="0.025" units="cm"/>
      <inkml:brushProperty name="height" value="0.025" units="cm"/>
      <inkml:brushProperty name="color" value="#E71224"/>
    </inkml:brush>
  </inkml:definitions>
  <inkml:trace contextRef="#ctx0" brushRef="#br0">51 0 14125,'0'0'4618,"-3"8"-3609,-7 21-304,0 1-1,2 0 1,2 1 0,1 0-1,1 0 1,0 53 0,9-60-2073,-1-25-3015,-2-14-1600,-2-7-4149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18"/>
    </inkml:context>
    <inkml:brush xml:id="br0">
      <inkml:brushProperty name="width" value="0.025" units="cm"/>
      <inkml:brushProperty name="height" value="0.025" units="cm"/>
      <inkml:brushProperty name="color" value="#E71224"/>
    </inkml:brush>
  </inkml:definitions>
  <inkml:trace contextRef="#ctx0" brushRef="#br0">1 44 12107,'0'0'11793,"12"-4"-10955,40-8-737,1 1-1,1 3 1,0 3-1,-1 1 1,81 6-1,-90 6-6031,-32-7-283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19"/>
    </inkml:context>
    <inkml:brush xml:id="br0">
      <inkml:brushProperty name="width" value="0.025" units="cm"/>
      <inkml:brushProperty name="height" value="0.025" units="cm"/>
      <inkml:brushProperty name="color" value="#E71224"/>
    </inkml:brush>
  </inkml:definitions>
  <inkml:trace contextRef="#ctx0" brushRef="#br0">0 1 12524,'0'0'7943,"74"5"-7174,-20-4-449,5 2-224,1-1-63,-3 2-33,-6 1-481,-13 2-704,-15-1-673,-10 2-576,-13-2-1378,-2-1-288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0"/>
    </inkml:context>
    <inkml:brush xml:id="br0">
      <inkml:brushProperty name="width" value="0.025" units="cm"/>
      <inkml:brushProperty name="height" value="0.025" units="cm"/>
      <inkml:brushProperty name="color" value="#E71224"/>
    </inkml:brush>
  </inkml:definitions>
  <inkml:trace contextRef="#ctx0" brushRef="#br0">0 1 6598,'0'0'13005,"63"37"-12173,-14-34-319,0 0-321,6-1-160,-6 0 0,-6 1-224,-5-2-1217,-13 2-1891,-5-3-3138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1"/>
    </inkml:context>
    <inkml:brush xml:id="br0">
      <inkml:brushProperty name="width" value="0.025" units="cm"/>
      <inkml:brushProperty name="height" value="0.025" units="cm"/>
      <inkml:brushProperty name="color" value="#E71224"/>
    </inkml:brush>
  </inkml:definitions>
  <inkml:trace contextRef="#ctx0" brushRef="#br0">69 0 7591,'0'0'13987,"-2"13"-12872,-12 54 36,5-35-554,2 1 0,-4 58 0,11-90-573,0 0 0,0 1-1,0-1 1,0 0 0,0 0 0,1 1 0,-1-1 0,0 0 0,1 0 0,-1 0-1,1 0 1,-1 0 0,1 0 0,0 0 0,-1 0 0,1 0 0,0 0-1,0 0 1,0 0 0,-1 0 0,1 0 0,0-1 0,2 2 0,0-1 1,-1 1 0,1-1 1,0 0-1,0-1 1,0 1-1,0 0 1,0-1-1,0 0 1,5 1-1,9-2-4,-1-1-1,32-6 1,-32 4-3,-6 2-66,0 1 0,1-1-1,-1 2 1,0-1 0,18 3-1,-26-2 46,0 0-1,0 0 1,-1 1-1,1-1 1,0 1-1,-1 0 0,1-1 1,-1 1-1,1 0 1,-1 0-1,1 0 1,-1 0-1,1 0 1,-1 0-1,0 0 0,0 1 1,1-1-1,-1 0 1,0 1-1,0-1 1,0 1-1,-1-1 1,1 1-1,0 0 0,-1-1 1,1 1-1,-1 0 1,1-1-1,-1 1 1,0 0-1,1 0 0,-1-1 1,0 1-1,0 0 1,0 0-1,-1-1 1,1 1-1,0 0 1,-2 3-1,1-2 14,0 0-1,-1 0 1,1 0-1,-1 0 1,0 0-1,0-1 1,0 1-1,0 0 1,0-1-1,-1 0 1,1 1-1,-1-1 1,0 0-1,1 0 1,-1-1-1,0 1 1,0 0-1,0-1 1,-5 2-1,-5 2 147,-1 0-1,1-1 0,-19 3 0,19-5 31,0 0 0,-1-1-1,1-1 1,-1 0 0,-19-2-1,30 2-217,1-1-1,-1 1 1,0 0-1,1-1 1,-1 0 0,0 0-1,1 1 1,-1-1-1,1-1 1,-1 1-1,1 0 1,0-1-1,-1 1 1,1-1 0,0 0-1,0 0 1,0 0-1,0 0 1,0 0-1,1 0 1,-1 0-1,1 0 1,-1-1 0,1 1-1,0-1 1,0 1-1,0-1 1,0 0-1,0 1 1,1-1-1,-1 0 1,1 1 0,-1-5-1,2 6-181,-1-1 1,0 1-1,0-1 1,1 1-1,-1 0 0,0-1 1,1 1-1,0-1 0,-1 1 1,1 0-1,0-1 0,-1 1 1,1 0-1,0 0 0,0-1 1,0 1-1,0 0 0,0 0 1,1 0-1,-1 0 0,0 1 1,2-2-1,34-14-6526,-22 11 2502,8-4-3631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8.239"/>
    </inkml:context>
    <inkml:brush xml:id="br0">
      <inkml:brushProperty name="width" value="0.025" units="cm"/>
      <inkml:brushProperty name="height" value="0.025" units="cm"/>
    </inkml:brush>
  </inkml:definitions>
  <inkml:trace contextRef="#ctx0" brushRef="#br0">0 311 9033,'0'0'13644,"51"-39"-13612,-19 18-1185,6-5-1857,7 0-3525</inkml:trace>
  <inkml:trace contextRef="#ctx0" brushRef="#br0" timeOffset="1">427 151 18642,'0'0'8360,"72"-56"-8104,-41 31-256,3 1-609,4 5-1088,-4 3-738,-5 8-1056,-9 6-128,-6 2 1088,-8 8 129,-6 5-801,0 1 1281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2"/>
    </inkml:context>
    <inkml:brush xml:id="br0">
      <inkml:brushProperty name="width" value="0.025" units="cm"/>
      <inkml:brushProperty name="height" value="0.025" units="cm"/>
      <inkml:brushProperty name="color" value="#E71224"/>
    </inkml:brush>
  </inkml:definitions>
  <inkml:trace contextRef="#ctx0" brushRef="#br0">0 21 11147,'0'0'6689,"13"-3"-5488,-7 2-1099,74-14 1589,-74 14-1536,0 1 0,1-1 1,-1 1-1,1 0 0,-1 1 1,0 0-1,1 0 0,-1 0 0,0 0 1,0 1-1,10 4 0,-15-5-135,0-1-1,-1 1 0,1 0 0,0 0 1,0-1-1,-1 1 0,1 0 0,0 0 0,-1 0 1,1 0-1,-1 0 0,1 0 0,-1-1 1,1 1-1,-1 0 0,0 1 0,0-1 1,1 0-1,-1 0 0,0 0 0,0 0 0,0 0 1,0 0-1,0 0 0,0 0 0,0 0 1,-1 0-1,1 0 0,0 0 0,-1 0 0,1 0 1,0 0-1,-1 0 0,1 0 0,-1 0 1,0 0-1,1 0 0,-1-1 0,0 1 0,1 0 1,-1 0-1,0-1 0,0 1 0,-1 1 1,-40 32 860,40-33-805,-19 12 379,13-10-303,1 1 0,0 0-1,1 0 1,-1 1 0,1 0 0,0 0-1,0 0 1,0 1 0,1 0 0,0 0 0,-7 10-1,12-15-151,0-1-1,0 1 0,0 0 0,0 0 0,0-1 1,0 1-1,0 0 0,0 0 0,0-1 1,0 1-1,0 0 0,0 0 0,0 0 0,0-1 1,1 1-1,-1 0 0,0-1 0,1 1 0,-1 0 1,1-1-1,-1 1 0,0 0 0,1-1 1,0 1-1,-1-1 0,1 1 0,-1-1 0,1 1 1,0-1-1,-1 1 0,1-1 0,0 0 1,-1 1-1,1-1 0,0 0 0,-1 1 0,1-1 1,0 0-1,1 0 0,36 4 118,-30-3-102,175 1-2596,-119-2-1370,-23 0-1808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3"/>
    </inkml:context>
    <inkml:brush xml:id="br0">
      <inkml:brushProperty name="width" value="0.025" units="cm"/>
      <inkml:brushProperty name="height" value="0.025" units="cm"/>
      <inkml:brushProperty name="color" value="#E71224"/>
    </inkml:brush>
  </inkml:definitions>
  <inkml:trace contextRef="#ctx0" brushRef="#br0">0 12 10922,'0'0'7330,"10"6"-5739,6 0-1239,-1-1-1,1 0 1,0-1 0,1 0 0,-1-2 0,0 0 0,1 0 0,0-2-1,-1 0 1,18-3 0,204-17 582,148-4 299,-311 24-1179,0 3-1,135 24 1,-149-19-3919,-60-10 523,1-9-2456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4"/>
    </inkml:context>
    <inkml:brush xml:id="br0">
      <inkml:brushProperty name="width" value="0.025" units="cm"/>
      <inkml:brushProperty name="height" value="0.025" units="cm"/>
      <inkml:brushProperty name="color" value="#E71224"/>
    </inkml:brush>
  </inkml:definitions>
  <inkml:trace contextRef="#ctx0" brushRef="#br0">240 76 6566,'0'0'10223,"-6"-8"-7885,4 4-2199,0 1-1,0 0 1,-1 0-1,1 0 1,-1 0-1,0 0 1,0 1-1,0-1 1,0 1-1,-1 0 1,1 0-1,0 0 0,-1 0 1,0 0-1,1 1 1,-1 0-1,0 0 1,0 0-1,0 0 1,0 0-1,1 1 1,-1 0-1,0 0 1,0 0-1,0 0 1,0 0-1,0 1 0,0 0 1,0 0-1,0 0 1,-4 2-1,0 1-58,0 0 0,1 0-1,-1 0 1,1 1 0,0 0-1,1 1 1,-1-1 0,1 1-1,0 1 1,1-1 0,-1 1-1,1 0 1,1 0 0,-1 0-1,1 1 1,1 0 0,-1-1-1,1 2 1,0-1 0,1 0-1,0 0 1,1 1 0,-1-1-1,1 1 1,1 13 0,0-20-70,1 0-1,-1-1 1,1 1 0,0 0 0,-1 0 0,1-1 0,0 1 0,0 0 0,0-1 0,0 1 0,0-1 0,1 0 0,-1 1 0,0-1 0,1 0 0,-1 0 0,1 1 0,-1-1 0,1 0 0,0-1 0,-1 1 0,1 0 0,0 0-1,-1-1 1,1 1 0,0-1 0,0 1 0,0-1 0,0 0 0,-1 0 0,1 0 0,0 0 0,0 0 0,0 0 0,0 0 0,0-1 0,2 0 0,4 0 13,0-1 1,0 1-1,-1-2 1,1 1-1,0-1 1,-1 0-1,11-6 0,3-5 11,-1-1 0,-1 0 0,33-35-1,-43 41-23,-1-1-1,-1 1 1,1-1-1,-2-1 1,1 1-1,-2-1 1,1 0-1,-1-1 1,6-21-1,-14 26 1,-7 13 15,-8 11 25,10-5-29,1 0-1,0 1 0,1 0 0,-7 18 0,11-25-85,0 1 0,0 0-1,0-1 1,1 1 0,0 0-1,1 0 1,0 0 0,0 0-1,0 0 1,1 0-1,1 7 1,-1-13-196,0 1 0,0-1 0,1 1 0,-1-1 0,0 1 0,1-1 0,-1 0 0,1 0 0,-1 0 0,1 0 0,-1 0 0,1 0-1,0 0 1,0-1 0,-1 1 0,1-1 0,0 1 0,0-1 0,0 1 0,-1-1 0,1 0 0,0 0 0,0 0 0,0 0 0,0 0 0,0-1 0,0 1 0,-1-1 0,5 0 0,17-7-6428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5"/>
    </inkml:context>
    <inkml:brush xml:id="br0">
      <inkml:brushProperty name="width" value="0.025" units="cm"/>
      <inkml:brushProperty name="height" value="0.025" units="cm"/>
      <inkml:brushProperty name="color" value="#E71224"/>
    </inkml:brush>
  </inkml:definitions>
  <inkml:trace contextRef="#ctx0" brushRef="#br0">36 0 11115,'0'0'9673,"0"12"-8339,-13 126 1473,4-57-2986,2-5-4563,7-80 304,-1-1 2796,0 1 265,-4-13-3423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6"/>
    </inkml:context>
    <inkml:brush xml:id="br0">
      <inkml:brushProperty name="width" value="0.025" units="cm"/>
      <inkml:brushProperty name="height" value="0.025" units="cm"/>
      <inkml:brushProperty name="color" value="#E71224"/>
    </inkml:brush>
  </inkml:definitions>
  <inkml:trace contextRef="#ctx0" brushRef="#br0">1 26 11243,'0'0'10345,"66"-2"-8871,-26 0-513,3-1-577,2-1-288,-2 2-64,-3 0-704,-9 1-1731,-10-3-2337,-5-1-3364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7"/>
    </inkml:context>
    <inkml:brush xml:id="br0">
      <inkml:brushProperty name="width" value="0.025" units="cm"/>
      <inkml:brushProperty name="height" value="0.025" units="cm"/>
      <inkml:brushProperty name="color" value="#E71224"/>
    </inkml:brush>
  </inkml:definitions>
  <inkml:trace contextRef="#ctx0" brushRef="#br0">34 1 12300,'0'0'12748,"0"10"-12252,-11 62 196,5-39-7,-4 57-1,10-89-671,0 0 0,0 0 1,1 0-1,-1 0 0,0 0 1,1 0-1,-1 0 0,0 0 0,1 0 1,-1 0-1,1 0 0,0-1 1,-1 1-1,1 0 0,0 0 1,-1 0-1,1-1 0,0 1 0,0 0 1,0-1-1,0 1 0,0 0 1,-1-1-1,1 0 0,0 1 0,0-1 1,0 1-1,0-1 0,1 0 1,-1 0-1,0 0 0,0 1 1,0-1-1,0 0 0,0 0 0,0 0 1,0-1-1,0 1 0,0 0 1,0 0-1,0-1 0,1 1 1,50-15 108,-32 6-147,0 2-1,0 0 1,0 1 0,1 1 0,0 1 0,31-2 0,-51 6 22,0 0 0,1 0 1,-1 0-1,1 0 0,-1 0 0,0 0 1,1 0-1,-1 0 0,0 1 1,1-1-1,-1 0 0,0 1 1,0-1-1,1 1 0,-1 0 0,0-1 1,0 1-1,0 0 0,0 0 1,0-1-1,0 1 0,0 0 1,0 0-1,0 0 0,0 1 0,0-1 1,0 0-1,-1 0 0,1 0 1,-1 0-1,1 1 0,-1-1 1,1 0-1,-1 1 0,0-1 1,1 0-1,-1 1 0,0-1 0,0 0 1,0 1-1,0-1 0,0 0 1,0 1-1,-1 1 0,0 1 14,0 1-1,0-1 1,-1 0 0,1 0-1,-1 0 1,0 0-1,0 0 1,-1 0-1,1-1 1,-1 1 0,0-1-1,0 1 1,-3 2-1,-8 5 192,1-1 0,-2-1 1,1 0-1,-1-1 0,-1 0 0,1-2 0,-1 1 0,0-2 0,-1 0 0,1-1 0,-1-1 0,0-1 1,-21 1-1,37-3-203,0 0 1,-1 0-1,1 0 1,0 0 0,-1-1-1,1 1 1,0 0-1,-1-1 1,1 1-1,0-1 1,0 0 0,-1 1-1,1-1 1,0 0-1,0 0 1,0 0-1,0 0 1,0 0 0,0 0-1,0 0 1,0 0-1,1 0 1,-1 0 0,0 0-1,1 0 1,-1-1-1,0 1 1,1 0-1,0-1 1,-1 1 0,1 0-1,0-1 1,0 1-1,0 0 1,-1-1-1,1 1 1,1 0 0,-1-1-1,0-1 1,1-1-256,-1 0 1,1 0 0,-1 0-1,1 0 1,0 0 0,1 0-1,-1 0 1,1 1 0,-1-1-1,1 1 1,0-1 0,5-5-1,50-37-10645,-33 26 2776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8"/>
    </inkml:context>
    <inkml:brush xml:id="br0">
      <inkml:brushProperty name="width" value="0.025" units="cm"/>
      <inkml:brushProperty name="height" value="0.025" units="cm"/>
      <inkml:brushProperty name="color" value="#E71224"/>
    </inkml:brush>
  </inkml:definitions>
  <inkml:trace contextRef="#ctx0" brushRef="#br0">0 101 11082,'0'0'2253,"4"-9"571,-2 4-2500,1-1 0,0 1-1,1-1 1,-1 1-1,1 0 1,0 0 0,0 1-1,1-1 1,-1 1-1,1 0 1,0 0 0,0 1-1,0-1 1,1 1-1,-1 0 1,1 0 0,0 1-1,0 0 1,0 0-1,10-2 1,-2 1 28,0 1 0,0 1 1,0 0-1,0 0 0,0 2 0,0 0 0,15 2 0,-26-2-271,1 0-1,-1 0 1,1 0-1,-1 0 0,1 1 1,-1-1-1,0 1 1,1 0-1,-1 0 0,0 0 1,0 0-1,-1 1 0,6 4 1,-6-4-21,-1-1-1,0 1 1,0-1 0,0 1 0,0-1 0,0 1-1,0 0 1,-1-1 0,1 1 0,-1 0 0,0 0-1,0-1 1,0 1 0,0 0 0,0 0 0,0 0-1,-1-1 1,0 1 0,1 0 0,-1-1 0,-2 4-1,-2 3 92,0 0 0,-1-1 0,0 0 0,0 0 0,-1 0 0,0 0 0,-1-1 0,0-1 0,0 1 0,0-1 0,0-1 0,-1 1 0,0-1 0,-1-1 0,1 0 0,-1 0 0,-11 2 0,131-17-350,-27 8-7199,-54 3-497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9"/>
    </inkml:context>
    <inkml:brush xml:id="br0">
      <inkml:brushProperty name="width" value="0.025" units="cm"/>
      <inkml:brushProperty name="height" value="0.025" units="cm"/>
      <inkml:brushProperty name="color" value="#E71224"/>
    </inkml:brush>
  </inkml:definitions>
  <inkml:trace contextRef="#ctx0" brushRef="#br0">37 1 14734,'0'0'3892,"-2"12"-2494,-6 39-345,-2 5-361,2 0 0,0 64 0,8-119-705,0 0 0,0 1 0,0-1 0,0 0 0,0 0 0,0 0 0,0 0 0,0 0 0,0 0 0,1 0 0,-1 0 0,0 0 0,1 0 0,-1 0 0,1 0 0,-1 0 0,1 0 0,-1 0 0,1 0 0,0 0 0,-1-1 0,1 1 0,0 0 0,0 0 0,0-1 0,0 1 0,0 0 0,-1-1 0,1 1 0,0-1 0,0 0 0,0 1 0,0-1 0,0 0 0,1 1 1,-1-1-1,0 0 0,0 0 0,0 0 0,0 0 0,0 0 0,0 0 0,0 0 0,0 0 0,0-1 0,0 1 0,0 0 0,0-1 0,0 1 0,2-1 0,2-1-402,1-1-1,-1 1 1,-1-1 0,1 0 0,0 0-1,-1-1 1,1 1 0,5-8 0,-2 1-1507,0-2 0,-1 1 0,10-19 0,1-8-3218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0"/>
    </inkml:context>
    <inkml:brush xml:id="br0">
      <inkml:brushProperty name="width" value="0.025" units="cm"/>
      <inkml:brushProperty name="height" value="0.025" units="cm"/>
      <inkml:brushProperty name="color" value="#E71224"/>
    </inkml:brush>
  </inkml:definitions>
  <inkml:trace contextRef="#ctx0" brushRef="#br0">69 0 8904,'0'0'11083,"-40"48"-9738,31-14-480,-6 4-64,10 3-193,5-1-159,0-1-257,0-6-128,5-7-32,6-6-64,0-11-545,-4-8-800,-1-1-993,-3-6-2114,-3-12-1858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1"/>
    </inkml:context>
    <inkml:brush xml:id="br0">
      <inkml:brushProperty name="width" value="0.025" units="cm"/>
      <inkml:brushProperty name="height" value="0.025" units="cm"/>
      <inkml:brushProperty name="color" value="#E71224"/>
    </inkml:brush>
  </inkml:definitions>
  <inkml:trace contextRef="#ctx0" brushRef="#br0">0 28 9961,'0'0'10026,"60"3"-9129,-15-3-481,2 0-256,8 0-160,-1-6 32,2-2-448,-9 2-2787,-7-5-3588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7:05.385"/>
    </inkml:context>
    <inkml:brush xml:id="br0">
      <inkml:brushProperty name="width" value="0.025" units="cm"/>
      <inkml:brushProperty name="height" value="0.025" units="cm"/>
    </inkml:brush>
  </inkml:definitions>
  <inkml:trace contextRef="#ctx0" brushRef="#br0">6466 246 3876,'-14'-1'176,"12"1"-169,-59-2 982,0-3 1,1-2-1,-1-3 1,-87-26-1,54 2-479,-2 4 1,-2 5-1,0 4 0,-174-15 1,-771-3-255,807 48-183,1 10 1,0 10-1,-283 73 0,-374 74 568,779-158-516,1 5-1,2 5 1,0 5-1,2 4 1,-197 100-1,178-66-154,4 5-1,-121 98 1,156-102 10,4 3 0,2 5 0,-85 107 1,104-101 14,4 3 0,4 2 1,4 2-1,4 2 1,5 3-1,-52 174 1,76-210-30,-13 87 1,27-122 18,2 1 0,0 0 1,2 0-1,1-1 0,7 48 1,-3-58 15,0-1 0,1 0 0,0-1 0,1 1 0,1-1 0,1 0 0,0-1 0,1 0 0,0-1 0,23 24 0,-1-7 41,1-1 1,1-1 0,39 23-1,-19-18-53,2-3 1,1-2-1,1-3 0,1-2 0,116 28 0,-41-23 1,228 17 0,-167-35-144,0-9 0,0-8 0,194-33 1,-104-8 119,383-117 0,1187-444-639,-1289 382 1285,-434 163-359,-3-6 0,136-99 1,-174 105-186,152-144-1,-213 179-89,-2-2-1,-2-1 0,0 0 0,-2-2 1,-2-1-1,-1-1 0,-2-1 0,20-54 0,-33 73 73,0 0 0,-1-1-1,-1 0 1,-1 0-1,-1 0 1,0 0-1,-2-1 1,0 1 0,-1 0-1,-1 0 1,0-1-1,-2 1 1,0 1-1,-1-1 1,-1 1 0,-1 0-1,-1 0 1,0 0-1,-1 1 1,-20-27-1,3 11 166,-1 2 0,-2 1-1,-1 1 1,-1 2 0,-2 1-1,0 1 1,-2 2 0,-59-30-1,36 25 25,-1 3-1,-2 2 0,0 3 0,-119-22 0,106 32-511,-1 3 0,-124 4 0,-149 35-4187,141-4-526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2"/>
    </inkml:context>
    <inkml:brush xml:id="br0">
      <inkml:brushProperty name="width" value="0.025" units="cm"/>
      <inkml:brushProperty name="height" value="0.025" units="cm"/>
      <inkml:brushProperty name="color" value="#E71224"/>
    </inkml:brush>
  </inkml:definitions>
  <inkml:trace contextRef="#ctx0" brushRef="#br0">0 135 14798,'0'0'6540,"14"2"-5713,8 1-556,2-1 1,-1-1-1,35-2 0,-45 0-242,0-1 1,0 0-1,0-1 0,-1 0 0,1-1 0,-1-1 1,0 0-1,0 0 0,13-9 0,-20 11-7,0-1-1,0 0 0,-1-1 0,0 1 0,0-1 1,0 0-1,6-9 0,-9 13-14,0 0-1,-1 0 1,1 0 0,0 0-1,-1 0 1,1 0-1,-1 0 1,0 0 0,1 0-1,-1 0 1,0-1-1,1 1 1,-1 0 0,0 0-1,0 0 1,0-1-1,0 1 1,0 0 0,-1 0-1,1 0 1,0 0 0,0-1-1,-1 1 1,1 0-1,-1 0 1,1 0 0,-1 0-1,1 0 1,-1 0-1,0 0 1,1 0 0,-1 0-1,0 0 1,0 1-1,0-1 1,0 0 0,1 0-1,-1 1 1,0-1-1,-1 0 1,1 1 0,0-1-1,0 1 1,0 0 0,0-1-1,-2 1 1,-8-3 15,1 1 0,-1 0 0,1 0 0,-1 1 0,0 1 0,0 0 0,1 1 0,-1 0 0,0 0 0,1 1 0,-1 0-1,1 1 1,-12 5 0,14-5 18,0 0 0,0 1-1,1 0 1,-1 0-1,1 1 1,0 0-1,1 0 1,-1 1-1,1-1 1,0 1 0,0 1-1,1-1 1,0 1-1,0 0 1,0 0-1,1 1 1,-3 8-1,5-14-17,1 1 1,0 0-1,0 0 0,1 0 0,-1-1 0,1 1 0,-1 0 0,1 0 0,0 0 0,0 0 0,0 0 0,0 0 0,1 0 0,-1 0 0,1-1 1,0 1-1,0 0 0,0 0 0,0-1 0,0 1 0,3 3 0,-1-2 6,0 0 1,1-1-1,-1 0 0,1 1 0,0-1 1,0-1-1,0 1 0,0 0 1,1-1-1,-1 0 0,9 3 0,10 1-325,0 0 0,0-2-1,1-1 1,26 1-1,7-2-3091,-1-2-3829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3"/>
    </inkml:context>
    <inkml:brush xml:id="br0">
      <inkml:brushProperty name="width" value="0.025" units="cm"/>
      <inkml:brushProperty name="height" value="0.025" units="cm"/>
      <inkml:brushProperty name="color" value="#E71224"/>
    </inkml:brush>
  </inkml:definitions>
  <inkml:trace contextRef="#ctx0" brushRef="#br0">8 1 12172,'0'0'5445,"0"9"-4356,0 9 32,-2 6 192,2 4-384,-5 6-385,5 1-223,0-1-193,0-3-64,5-3-64,2-4 64,4-7 0,0-7-128,-6-3-417,-1-7-1184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4"/>
    </inkml:context>
    <inkml:brush xml:id="br0">
      <inkml:brushProperty name="width" value="0.025" units="cm"/>
      <inkml:brushProperty name="height" value="0.025" units="cm"/>
      <inkml:brushProperty name="color" value="#E71224"/>
    </inkml:brush>
  </inkml:definitions>
  <inkml:trace contextRef="#ctx0" brushRef="#br0">1 2 10890,'0'0'9289,"48"1"-8200,-14 4-416,12-3-417,2-1-192,-3-1-64,-2 0-32,1 0-2242,-8-10-3844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5"/>
    </inkml:context>
    <inkml:brush xml:id="br0">
      <inkml:brushProperty name="width" value="0.025" units="cm"/>
      <inkml:brushProperty name="height" value="0.025" units="cm"/>
      <inkml:brushProperty name="color" value="#E71224"/>
    </inkml:brush>
  </inkml:definitions>
  <inkml:trace contextRef="#ctx0" brushRef="#br0">1 31 11018,'11'-31'7327,"-11"32"-7206,1-1 0,-1 0-1,0 0 1,1 1 0,-1-1-1,1 0 1,-1 1-1,0-1 1,0 0 0,1 1-1,-1-1 1,0 1 0,0-1-1,1 0 1,-1 1-1,0-1 1,0 1 0,0-1-1,1 1 1,-1-1 0,0 1-1,0-1 1,0 1-1,0-1 1,0 0 0,0 1-1,0-1 1,0 1 0,0-1-1,-1 1 1,1 0-1,2 70 1642,-2-61-1760,-3 87 490,1 52 1018,2-148-1496,0 0-1,0 0 0,1 0 1,-1-1-1,0 1 0,0 0 0,1 0 1,-1-1-1,1 1 0,-1 0 1,1-1-1,-1 1 0,1 0 1,-1-1-1,1 1 0,-1-1 1,1 1-1,0-1 0,-1 1 1,1-1-1,0 1 0,-1-1 1,1 0-1,0 1 0,0-1 0,-1 0 1,1 0-1,0 0 0,0 1 1,0-1-1,0 0 0,-1 0 1,1 0-1,0 0 0,0 0 1,0-1-1,-1 1 0,1 0 1,0 0-1,0 0 0,-1-1 1,1 1-1,0 0 0,0-1 1,36-17 219,-16 1-32,-2 0 0,32-37 0,-15-1-1138,-33 50 315,-1-1 0,0 1 0,0-1 1,0 1-1,-1-1 0,0 0 0,0 0 0,0-6 0,-2-2-3996,-4 1-2252</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6"/>
    </inkml:context>
    <inkml:brush xml:id="br0">
      <inkml:brushProperty name="width" value="0.025" units="cm"/>
      <inkml:brushProperty name="height" value="0.025" units="cm"/>
      <inkml:brushProperty name="color" value="#E71224"/>
    </inkml:brush>
  </inkml:definitions>
  <inkml:trace contextRef="#ctx0" brushRef="#br0">0 1 11147,'0'0'4003,"0"51"-1504,11-36-866,-2 0 65,11-4-673,-1-2-705,3-1-256,1-3-32,5-4-768,-7-1-2275,-1 0-3139,-4-1-4901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7"/>
    </inkml:context>
    <inkml:brush xml:id="br0">
      <inkml:brushProperty name="width" value="0.025" units="cm"/>
      <inkml:brushProperty name="height" value="0.025" units="cm"/>
      <inkml:brushProperty name="color" value="#E71224"/>
    </inkml:brush>
  </inkml:definitions>
  <inkml:trace contextRef="#ctx0" brushRef="#br0">1 0 11627,'0'0'8872,"66"11"-8519,-35-11-289,7 0-64,-4 0-1858,2-1-3043,-7-8-3875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8"/>
    </inkml:context>
    <inkml:brush xml:id="br0">
      <inkml:brushProperty name="width" value="0.025" units="cm"/>
      <inkml:brushProperty name="height" value="0.025" units="cm"/>
      <inkml:brushProperty name="color" value="#E71224"/>
    </inkml:brush>
  </inkml:definitions>
  <inkml:trace contextRef="#ctx0" brushRef="#br0">0 297 10634,'0'0'14157,"11"1"-13788,-3-1-355,0 1 0,-1-1 1,1 0-1,0-1 0,-1 0 0,1 0 0,0-1 1,-1 0-1,0 0 0,1-1 0,-1 0 1,0 0-1,0-1 0,8-5 0,8-6-174,0-2 0,0-1 0,-2 0 0,0-2 0,30-37-1,-50 56 193,-10 12 203,5-5-169,-12 20 458,-23 48-1,35-67-473,2 0-1,-1-1 1,1 1-1,0 0 0,0 0 1,1 1-1,0-1 0,1 0 1,-1 0-1,1 0 1,0 1-1,1-1 0,2 11 1,-3-17-125,1 0-1,-1-1 1,1 1 0,0 0 0,-1-1 0,1 1 0,0 0-1,-1-1 1,1 1 0,0-1 0,-1 1 0,1-1 0,0 1-1,0-1 1,0 0 0,0 1 0,0-1 0,-1 0 0,1 0-1,0 1 1,0-1 0,0 0 0,2 0 0,21-3-6086,-8-7-1051</inkml:trace>
  <inkml:trace contextRef="#ctx0" brushRef="#br0" timeOffset="1">438 0 12684,'0'0'7287,"0"9"-6155,1 13-517,2 0 1,6 31 0,-3-27-445,-2 0-1,2 29 0,-6-46-133,0 0-1,-1 0 1,0 0-1,0 0 1,-1 0-1,0 0 1,-1 0-1,0-1 1,0 1-1,-6 9 1,1-3-43,-1-1 0,-1 0 0,-1 0 1,0-1-1,-19 18 0,-23 8-2303,46-35 1225,-1-1 1,1 0-1,-1 0 0,0 0 1,-13 2-1,-15-2-6726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40"/>
    </inkml:context>
    <inkml:brush xml:id="br0">
      <inkml:brushProperty name="width" value="0.025" units="cm"/>
      <inkml:brushProperty name="height" value="0.025" units="cm"/>
      <inkml:brushProperty name="color" value="#E71224"/>
    </inkml:brush>
  </inkml:definitions>
  <inkml:trace contextRef="#ctx0" brushRef="#br0">69 1 8840,'0'0'4335,"-1"9"-3571,-6 29 643,-16 49 0,-9 48 1562,29-120-2667,2 0 1,0 0 0,0 1 0,2-1-1,-1 0 1,2 0 0,4 16 0,-3-20-249,1-1 1,0 0 0,0 0-1,1 0 1,1-1 0,0 1-1,0-2 1,1 1 0,0 0-1,0-1 1,1-1-1,0 1 1,0-1 0,1 0-1,14 7 1,-4-2-657,1-2-1,0 0 1,1-1 0,0-1-1,0-1 1,35 7 0,7-5-5292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41"/>
    </inkml:context>
    <inkml:brush xml:id="br0">
      <inkml:brushProperty name="width" value="0.025" units="cm"/>
      <inkml:brushProperty name="height" value="0.025" units="cm"/>
      <inkml:brushProperty name="color" value="#E71224"/>
    </inkml:brush>
  </inkml:definitions>
  <inkml:trace contextRef="#ctx0" brushRef="#br0">37 0 10186,'0'0'10367,"-3"9"-9289,3-8-1067,-25 86 1911,22-78-1707,1 0 0,1 0 1,0 1-1,0-1 0,1 1 1,0-1-1,0 0 0,4 18 0,-3-25-202,0-1-1,0 1 0,0-1 0,0 0 0,0 1 0,0-1 0,0 0 0,1 0 0,-1 0 0,0 0 0,1 0 0,-1 0 1,1 0-1,0-1 0,-1 1 0,1 0 0,-1-1 0,1 1 0,0-1 0,-1 0 0,1 1 0,0-1 0,0 0 0,1 0 1,51-1 121,-44 0-127,82-13 27,-69 9-37,-1 1 1,41-2-1,-63 6 3,1 0 0,0 0 0,-1 0 0,1 0 1,0 1-1,-1-1 0,1 0 0,0 0 0,-1 0 0,1 0 0,-1 1 0,1-1 0,-1 0 0,1 1 0,0-1 0,-1 0 0,1 1 0,-1-1 0,1 1 0,-1-1 0,0 1 1,1-1-1,-1 1 0,1-1 0,-1 1 0,0-1 0,1 1 0,-1 0 0,0-1 0,0 1 0,0-1 0,1 1 0,-1 0 0,0-1 0,0 1 0,0 0 0,0-1 0,0 1 1,0 0-1,0-1 0,0 1 0,0 0 0,-1-1 0,1 1 0,0-1 0,0 1 0,-1 0 0,1-1 0,0 1 0,0-1 0,-1 1 0,1-1 0,-1 2 0,-22 30 141,11-23-24,-1-1 0,0 0 0,0-1-1,-1 0 1,0-1 0,0-1 0,0 0 0,-1-1-1,0 0 1,0-1 0,0-1 0,0 0-1,0-2 1,0 1 0,-18-3 0,32 2-146,1 0 0,0 0 0,-1 0 0,1 0 0,0 0 0,0 0 0,-1 0 0,1 0 0,0 0 0,-1 0 0,1-1 0,0 1 0,0 0 0,-1 0 0,1 0 0,0 0 0,0 0 0,-1-1 0,1 1 0,0 0 0,0 0 0,-1 0 0,1-1 0,0 1 0,0 0 0,0 0 0,0-1 0,-1 1 0,1 0 0,0 0 0,0-1 0,0 1 0,0 0 0,0-1 0,0 1 0,0 0 0,0 0 0,0-1 0,0 1 0,0 0 0,0-1 0,0 1 0,0 0 0,0 0 0,0-1 0,0 1 0,0 0 0,0-1 0,0 1 0,0 0 0,1 0 0,-1-1 0,0 1 0,0 0 0,0 0 0,1-1 0,-1 1 0,0 0 0,0 0 0,0 0 0,1-1 0,-1 1 0,0 0 0,0 0 0,1 0 0,-1 0 0,0 0 0,1 0 0,-1-1 0,21-11-3813,4 4-1305,4 0-3362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42"/>
    </inkml:context>
    <inkml:brush xml:id="br0">
      <inkml:brushProperty name="width" value="0.025" units="cm"/>
      <inkml:brushProperty name="height" value="0.025" units="cm"/>
      <inkml:brushProperty name="color" value="#E71224"/>
    </inkml:brush>
  </inkml:definitions>
  <inkml:trace contextRef="#ctx0" brushRef="#br0">1 156 7719,'0'0'10779,"15"-3"-9610,35-7-217,1 2 0,66 0 1,125 6 421,-141 3-1356,1064-59 158,-1001 39-155,-32 1 51,253 0 1,-396 22-2061,9-3 1554,1-1 1,-1 0 0,0 0 0,0 0 0,1 0 0,-1 0 0,0 0 0,1 0 0,-1 0 0,0-1 0,1 1 0,-1-1 0,-3-1 0,-9-11-8471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3:11.094"/>
    </inkml:context>
    <inkml:brush xml:id="br0">
      <inkml:brushProperty name="width" value="0.025" units="cm"/>
      <inkml:brushProperty name="height" value="0.025" units="cm"/>
    </inkml:brush>
  </inkml:definitions>
  <inkml:trace contextRef="#ctx0" brushRef="#br0">4350 370 6182,'-144'-34'2611,"-608"-161"-1763,731 189-873,-269-79-685,220 69 272,0 3-1,-88-5 1,62 16-365,0 4 1,0 5-1,1 4 0,0 4 0,-156 45 1,-169 83-768,146-34 3322,56-18 1444,-244 139-1,383-183-2992,1 2-1,3 4 1,3 4 0,1 2 0,4 3 0,-69 82 0,116-119-205,0 1 0,2 1 0,1 0 0,1 1 0,1 1 1,2 1-1,-16 48 0,25-63 1,0 0-1,1 0 1,1 0 0,1 0 0,0 0 0,1 1-1,0-1 1,1 0 0,1 0 0,0 0 0,2 0 0,-1 0-1,2 0 1,0-1 0,0 0 0,2 0 0,0 0-1,10 15 1,8 5 3,1-1 1,2-1-1,1-2 0,55 45 1,147 93 14,-123-94-14,-81-54-3,632 426-5,-513-358 3,4-7 0,266 102 1,-163-100 24,3-12 1,372 55-1,541 6 85,-690-86-89,373 15 220,-683-60 229,-1-7-1,0-8 0,176-37 1,48-53 146,-308 74-456,-1-4-1,121-67 0,-154 71-80,-1-2-1,-2-2 1,-1-3 0,74-75 0,-89 77-26,-2-1 0,-1-1-1,-2-1 1,-1-2 0,-3-1 0,32-76-1,-40 78-6,-1-1 1,-2 0-1,-2-1 0,-2 0 0,-2 0 0,-1 0 0,-2-1 0,-2 0 0,-5-42 0,-2 36 32,-2 0-1,-2 0 1,-2 1 0,-3 0 0,-1 1-1,-2 1 1,-34-58 0,3 23 5,-3 1 1,-4 3-1,-3 3 1,-3 2-1,-110-95 1,26 45-108,-284-180 0,272 205-72,-4 8-1,-4 7 0,-4 7 1,-346-99-1,364 136 8,-1 6 0,-1 7 0,-2 6-1,0 8 1,0 6 0,-187 20 0,194 4-45,2 7-1,-201 63 1,-281 129-1068,58-17-2623,417-156 597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43"/>
    </inkml:context>
    <inkml:brush xml:id="br0">
      <inkml:brushProperty name="width" value="0.025" units="cm"/>
      <inkml:brushProperty name="height" value="0.025" units="cm"/>
      <inkml:brushProperty name="color" value="#E71224"/>
    </inkml:brush>
  </inkml:definitions>
  <inkml:trace contextRef="#ctx0" brushRef="#br0">0 0 17008,'0'0'4709,"33"53"-2852,-15-31-800,5 3-64,4-5-544,8-3-225,1-5-96,3-5-96,1-6-64,-4-1-769,-2-2-1121,-3-13-1281,-12-3-1441,0-4-2307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44"/>
    </inkml:context>
    <inkml:brush xml:id="br0">
      <inkml:brushProperty name="width" value="0.025" units="cm"/>
      <inkml:brushProperty name="height" value="0.025" units="cm"/>
      <inkml:brushProperty name="color" value="#E71224"/>
    </inkml:brush>
  </inkml:definitions>
  <inkml:trace contextRef="#ctx0" brushRef="#br0">203 1 9641,'0'0'10634,"-29"62"-9032,13-29-65,-8 2-192,4 7-480,-7 2-448,0 2-257,9-3-64,0-5-64,6-6-160,3-9-993,7-8-1378,2-9-1472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45"/>
    </inkml:context>
    <inkml:brush xml:id="br0">
      <inkml:brushProperty name="width" value="0.025" units="cm"/>
      <inkml:brushProperty name="height" value="0.025" units="cm"/>
      <inkml:brushProperty name="color" value="#E71224"/>
    </inkml:brush>
  </inkml:definitions>
  <inkml:trace contextRef="#ctx0" brushRef="#br0">268 1 8008,'0'0'16533,"-4"12"-15535,-4 8-630,0-1 1,-1 1-1,-1-1 0,-24 33 1,1-12 256,22-29-504,1 1-1,0 0 1,0 1 0,1 0-1,1 0 1,1 1 0,-7 15-1,15-24-162,7-14-392,9-16-819,8-22-1454,39-96 1,-74 172 3410,1 1 0,1 0 0,-4 36 0,10-55-519,1 0 1,0 1 0,1-1 0,0 0 0,0 1 0,1-1-1,1 0 1,0 0 0,1 0 0,0 0 0,0 0-1,8 15 1,-10-24-155,0 0 0,0 0 0,0 0 0,0 0 0,1 0 1,-1 0-1,0-1 0,1 1 0,0 0 0,-1-1 0,1 1 0,0-1 0,0 0 0,0 0 0,0 0 0,0 0 0,0 0 0,0 0 0,0 0 0,1-1 0,-1 1 0,0-1 0,0 1 0,1-1 0,-1 0 0,3 0 0,-4-2-26,-1 0-1,1 0 0,-1-1 0,1 1 0,-1 0 0,0 0 0,0 0 0,0-1 0,0 1 0,0 0 1,-1 0-1,0-3 0,-3-8-177,-2 1 0,1-1 0,-2 1 0,1 0 0,-2 0 0,1 1-1,-2 0 1,-11-12 0,-4-8-164,-3-7 193,17 22 247,0 1 0,-1 0 0,-1 1 0,-1 0-1,0 1 1,-23-19 0,33 31 185,7 6-207,10 8-44,29 11-86,1-3 1,81 27-1,-31-20-4498,-56-18-1047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31.438"/>
    </inkml:context>
    <inkml:brush xml:id="br0">
      <inkml:brushProperty name="width" value="0.025" units="cm"/>
      <inkml:brushProperty name="height" value="0.025" units="cm"/>
      <inkml:brushProperty name="color" value="#E71224"/>
    </inkml:brush>
  </inkml:definitions>
  <inkml:trace contextRef="#ctx0" brushRef="#br0">0 383 3972,'0'0'6342,"9"-2"-5707,87-19 1060,256-45 2920,-4 23-3916,483-31 11,-57 43-411,-240 5 331,-83 17 1467,200-8-1877,2723-77 1051,-2818 114-1266,-524-12-2250,-31-7 2158,-1-1 1,1 0-1,-1 1 0,1-1 0,-1 0 1,0 1-1,1-1 0,-1 0 0,1 1 0,-1-1 1,0 1-1,1-1 0,-1 1 0,0-1 1,0 1-1,1-1 0,-1 1 0,0-1 0,0 1 1,0-1-1,0 1 0,0-1 0,1 1 1,-1 0-1,0-1 0,0 1 0,0-1 0,-1 1 1,1-1-1,0 1 0,0-1 0,0 1 1,0-1-1,0 1 0,-1 0 0,1-1 0,0 1 1,0-1-1,-1 0 0,1 1 0,0-1 1,-1 1-1,1-1 0,-1 1 0,1-1 1,0 0-1,-1 1 0,1-1 0,-1 0 0,1 0 1,-1 1-1,0-1 0,-3 3-5497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34.905"/>
    </inkml:context>
    <inkml:brush xml:id="br0">
      <inkml:brushProperty name="width" value="0.025" units="cm"/>
      <inkml:brushProperty name="height" value="0.025" units="cm"/>
      <inkml:brushProperty name="color" value="#E71224"/>
    </inkml:brush>
  </inkml:definitions>
  <inkml:trace contextRef="#ctx0" brushRef="#br0">1369 133 5765,'0'0'1340,"-8"-1"-74,-12-3-199,0-1 1,0 0-1,-29-14 1,-31-8 315,29 12-853,6 1-320,-2 2 0,0 1 0,0 3 0,-78-4 0,75 12-163,1 3 0,-70 11-1,93-8-27,0 0 0,0 2 0,0 1 0,1 1 0,1 1-1,-28 17 1,4 2-31,2 1-1,0 3 0,3 2 0,-55 57 0,86-80 14,1 2 1,1-1-1,0 1 0,1 1 0,0 0 0,1 0 0,1 1 0,1-1 1,0 2-1,2-1 0,-1 1 0,2-1 0,1 1 0,0 0 0,1 0 1,1 0-1,0 0 0,2 0 0,0 0 0,9 34 0,-5-27 0,2 0-1,1-1 1,1 0-1,1-1 1,1 0 0,1-1-1,1 0 1,1-1-1,1-1 1,1 0-1,0-1 1,2-1-1,0 0 1,22 14-1,-18-16-13,0-2 0,0-1 0,1-1 0,1-1-1,0-1 1,1-1 0,0-1 0,0-2 0,0 0-1,1-2 1,0-1 0,0-1 0,45-2 0,-33-4-40,1-2 1,-1-1-1,0-2 1,0-2-1,-1-1 1,-1-2 0,0-2-1,55-32 1,-17 3-70,-3-3 0,-1-3 0,-3-4 0,-2-2 0,-3-3 0,67-82 0,-110 116 132,0-1 0,-1 0 1,27-57-1,-42 75 7,0 0 1,0 0-1,0-1 0,-1 1 1,-1-1-1,0 0 0,0 0 1,-1 0-1,0 0 0,-1 0 1,0 0-1,0 0 0,-1 0 1,0 0-1,-1 0 1,-6-19-1,3 21 40,1 1-1,-1 0 1,0 0 0,-1 0-1,0 1 1,0 0 0,0 0 0,-1 0-1,1 1 1,-1 0 0,-1 0 0,1 1-1,-1-1 1,0 2 0,-16-6-1,-4-1 23,-1 2 0,-1 1 0,-38-5-1,-20 5-138,-143 7-1,-28-1-6608,179-10 2916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40.743"/>
    </inkml:context>
    <inkml:brush xml:id="br0">
      <inkml:brushProperty name="width" value="0.025" units="cm"/>
      <inkml:brushProperty name="height" value="0.025" units="cm"/>
      <inkml:brushProperty name="color" value="#E71224"/>
    </inkml:brush>
  </inkml:definitions>
  <inkml:trace contextRef="#ctx0" brushRef="#br0">8311 498 7079,'0'0'1996,"-12"-4"-634,-35-9-192,-1 2 1,-76-7 0,-25 8-1673,-175-34 1,-387-38 2048,162 29-361,-1365-132-1603,782 125 92,160 43 633,667 32-70,-357 64 1,536-56-222,0 5 1,-208 77-1,273-80-41,1 2 0,1 3 0,2 2 0,1 3 1,1 2-1,3 2 0,-57 55 0,83-67-34,1 1 0,1 2 0,2 0 0,1 1 1,1 1-1,2 1 0,1 1 0,2 0 0,1 1 1,-9 38-1,10-20 36,3 0 1,2 1 0,2 0 0,3 0-1,1 0 1,9 72 0,-1-82 27,2 1 0,2-2 0,1 1 0,3-2 0,1 1 0,3-2 0,36 65 0,5-10 18,131 163 0,-157-220-21,1-2 0,2-2 0,1-1 1,1-2-1,3-2 0,0-1 0,46 23 0,-23-19 8,2-4 0,0-2 0,2-3 0,89 19 0,-28-17 17,197 15-1,124-22-2,825-45-67,-495 0 52,233-9-179,-6-68 103,-798 68 74,-1-8-1,-2-9 1,-2-10-1,350-157 1,-469 176 24,-3-3 0,-2-4 1,-2-4-1,-2-3 0,-3-3 1,110-118-1,-140 131 107,-3-2 0,-1-2 0,-3-1 0,-3-1 0,-1-2 1,-3-2-1,-3 0 0,-2-2 0,-3-1 0,27-119 0,-43 150 33,-1 0 0,-2 0 1,0-1-1,-2 1 0,-1 0 0,-2-1 0,-8-37 0,7 52-154,0-1 0,-1 1-1,-1 1 1,-1-1 0,0 1-1,-1 0 1,0 1 0,-1 0-1,0 0 1,-1 1 0,-1 0 0,0 1-1,-1 0 1,0 0 0,-15-9-1,-3 1-130,0 2 0,-1 1 0,-1 1 0,0 2 0,-1 1-1,-42-9 1,-213-29-2640,116 25-1240,60 3-1617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29.414"/>
    </inkml:context>
    <inkml:brush xml:id="br0">
      <inkml:brushProperty name="width" value="0.025" units="cm"/>
      <inkml:brushProperty name="height" value="0.025" units="cm"/>
      <inkml:brushProperty name="color" value="#E71224"/>
    </inkml:brush>
  </inkml:definitions>
  <inkml:trace contextRef="#ctx0" brushRef="#br0">0 22 6150,'0'0'-844,"9"-2"2980,30-6-1728,0 3-1,0 1 1,1 1 0,73 6 0,-21-1-349,294-3-203,441 3-550,86 74 1822,-70-2-521,539-70 184,-657-11-136,1239-57 957,-353 39-4692,-1435 28 630,-2-2-2921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04.025"/>
    </inkml:context>
    <inkml:brush xml:id="br0">
      <inkml:brushProperty name="width" value="0.025" units="cm"/>
      <inkml:brushProperty name="height" value="0.025" units="cm"/>
      <inkml:brushProperty name="color" value="#E71224"/>
    </inkml:brush>
  </inkml:definitions>
  <inkml:trace contextRef="#ctx0" brushRef="#br0">4870 395 4805,'0'0'4884,"-9"-7"-3688,-27-20-1024,-70-39 0,87 56-7,0 1 0,-1 1 0,0 0 1,-1 2-1,0 0 0,-33-4 0,-246-10 2303,187 16-1666,1-5 0,-160-32 0,-410-89-903,487 110-2,0 9 0,-1 8 0,-298 35 1,-138 69 48,466-64 86,-281 102 0,396-118 112,1 2 0,1 1-1,1 3 1,1 2 0,2 2 0,1 2-1,-50 48 1,62-49-42,2 2 1,1 1-1,2 1 0,1 1 0,2 1 1,2 1-1,2 1 0,1 1 1,-17 54-1,25-59-116,1-1 1,1 1-1,3 0 1,0 1-1,3 0 1,1 0 0,1-1-1,3 1 1,0 0-1,3 0 1,1-1-1,1 0 1,2 0-1,2 0 1,1-2-1,2 1 1,1-2-1,22 35 1,-1-12 23,2-3 1,3-1-1,2-1 1,2-3-1,2-2 1,2-2-1,2-2 1,2-2 0,89 50-1,-15-23 10,2-5 1,3-7-1,185 53 1,378 76-114,-536-153 135,2-8-1,231 5 1,-224-30-11,0-7 1,-1-8 0,-1-7 0,-1-7 0,277-90 0,-297 68-79,-2-5 0,-3-7 0,-3-5-1,-3-7 1,-4-5 0,168-139 0,-218 152 37,-2-4-1,107-132 1,-145 154 9,-2-2 0,-3-1 0,-2-1 0,-3-2-1,36-93 1,-58 127 16,-1-1 0,-1 1 0,-1-1 0,-1-1 0,-1 1 0,0-29-1,-4 40-2,0 0 0,0-1 0,-1 1-1,-1 0 1,0 0 0,0 0-1,-2 0 1,0 1 0,0 0-1,-1 0 1,0 0 0,-15-20 0,2 10 14,-1 1 0,-1 0 1,-1 2-1,0 1 0,-2 0 0,0 2 1,-1 1-1,0 0 0,-35-12 1,-11-2 20,-1 4 1,-100-22-1,-17 9-47,-192-14-1,-198 12-3648,374 28-206,23 2-1196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02.757"/>
    </inkml:context>
    <inkml:brush xml:id="br0">
      <inkml:brushProperty name="width" value="0.025" units="cm"/>
      <inkml:brushProperty name="height" value="0.025" units="cm"/>
      <inkml:brushProperty name="color" value="#E71224"/>
    </inkml:brush>
  </inkml:definitions>
  <inkml:trace contextRef="#ctx0" brushRef="#br0">1 136 13293,'0'0'4825,"12"1"-4760,16-1-69,1-1 0,-1-1 0,51-11 0,-20-3 87,82-20-15,-121 33 284,1 1 0,-1 0 0,0 2 0,1 0 0,27 4 0,379 29 810,2-38-1057,197 8 379,-448 7-441,0-7-1,1-8 1,224-35 0,-401 40-43,391-56 9,-314 50 46,-1 3 0,1 4 0,82 11 0,-140-9-5,276 29 50,-235-29 117,0-2 0,110-13 0,-162 10-1239,25-3 3958,-28 3-5517,-20 2-7498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27.265"/>
    </inkml:context>
    <inkml:brush xml:id="br0">
      <inkml:brushProperty name="width" value="0.025" units="cm"/>
      <inkml:brushProperty name="height" value="0.025" units="cm"/>
      <inkml:brushProperty name="color" value="#E71224"/>
    </inkml:brush>
  </inkml:definitions>
  <inkml:trace contextRef="#ctx0" brushRef="#br0">4089 164 4516,'-62'3'2413,"-339"9"2597,308-14-5046,0-4-1,-122-25 1,57-2-126,-186-35 12,233 51 114,-128-2-1,107 16 143,0 7-1,0 6 0,1 5 0,1 6 1,1 5-1,-238 83 0,209-48-239,3 7-1,3 8 1,4 5-1,-239 175 1,361-237 247,2 1 0,1 1 0,0 1 0,2 1 0,0 1 0,-22 36 0,38-52-22,0 0 0,0 0 0,1 1 0,1-1-1,-1 1 1,1 0 0,1 0 0,-1 1 0,2-1 0,-1 0 0,1 1 0,1-1 0,0 1 0,0-1 0,1 1-1,0-1 1,0 0 0,1 1 0,0-1 0,1 0 0,0 0 0,1 0 0,0-1 0,0 1 0,6 8 0,7 6-35,1 0 0,1-2 1,0 0-1,2-1 0,1-2 1,0 0-1,1-1 1,1-1-1,0-1 0,1-1 1,33 13-1,-5-6 36,2-1 0,0-3 0,1-3 1,93 12-1,-27-14 1,0-7 1,200-15 0,248-59 337,-317 34-353,144-15 54,382-53 105,-7-37-254,-428 58 17,372-139 0,-702 216 77,-1 0-1,0-1 1,0 0 0,-1-1-1,0-1 1,0 0 0,12-11-1,-22 17-2,1 0 0,-1 0-1,0-1 1,-1 1 0,1-1 0,0 0-1,-1 1 1,1-1 0,-1 0 0,0 0-1,0 0 1,0 0 0,0 0-1,-1 0 1,1-5 0,-1 4 5,-1 1 0,1-1 0,-1 0 1,0 1-1,0-1 0,0 1 0,-1-1 0,1 1 1,-1 0-1,0-1 0,0 1 0,0 0 0,0 0 0,-1 0 1,1 1-1,-4-4 0,-22-20-58,0 1-1,-2 1 1,-47-28-1,-107-51-4103,121 70 1523,-26-14-1865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6.187"/>
    </inkml:context>
    <inkml:brush xml:id="br0">
      <inkml:brushProperty name="width" value="0.05" units="cm"/>
      <inkml:brushProperty name="height" value="0.05" units="cm"/>
    </inkml:brush>
  </inkml:definitions>
  <inkml:trace contextRef="#ctx0" brushRef="#br0">19 6 17876,'0'-6'1528,"0"15"-1104,-1 5-168,-1 9 680,-1 6-247,2 8-281,-3 3-80,3 4-160,-1 2 16,1 0-264,1 0-288,-3-6 344,3-7-48,4-11-80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3:16.273"/>
    </inkml:context>
    <inkml:brush xml:id="br0">
      <inkml:brushProperty name="width" value="0.025" units="cm"/>
      <inkml:brushProperty name="height" value="0.025" units="cm"/>
    </inkml:brush>
  </inkml:definitions>
  <inkml:trace contextRef="#ctx0" brushRef="#br0">1054 404 4644,'-69'14'-38,"1"4"0,1 3 0,1 3-1,1 2 1,1 4 0,1 2 0,2 2-1,2 4 1,1 2 0,2 2 0,-81 81-1,115-99 85,1 2 0,1 0 0,2 1-1,0 1 1,2 0 0,1 2 0,1 0-1,2 0 1,1 1 0,1 1 0,2-1-1,-4 35 1,0 26 58,4 0-1,5 1 1,8 93-1,-1-116-1,3-1 0,3 0 0,3 0 0,3-1 0,47 124 0,-44-146 7,2-2 1,2 0 0,2-2-1,2-1 1,1-1 0,3-1-1,1-1 1,1-2 0,48 39 0,-19-27 8,3-3 0,2-3 0,1-3 0,102 42 0,307 94 124,274 22-179,-550-161-68,371 16 1,-335-53 220,1-10 1,-2-11-1,369-82 1,-255 17 690,565-223 0,-728 233-706,281-158 0,-393 190-167,-2-3 0,-3-4 0,-1-2 0,-3-3 0,-3-3 0,70-85 0,-100 103-44,-3-2 1,-1 0-1,-3-2 0,-1-2 0,-3 0 1,-1-1-1,-3-1 0,-2-1 1,-2 0-1,10-74 0,-20 88-170,-1 1 0,-1-1 1,-3 0-1,-1 1 0,-1-1 0,-2 1 0,-2 0 1,-1 0-1,-2 0 0,-1 1 0,-2 1 0,-1 0 0,-2 1 1,-1 1-1,-40-56 0,20 43 163,-2 1 0,-2 2 0,-2 2 0,-2 2 0,-1 2 0,-75-45 0,-19 1 594,-165-67 1,145 78-348,-2 7 0,-3 7 1,-230-44-1,283 79-604,0 5 0,0 5 0,-1 5-1,0 5 1,0 4 0,-137 25 0,105 2-357,2 6-1,1 7 1,-150 68 0,84-23-2526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02.948"/>
    </inkml:context>
    <inkml:brush xml:id="br0">
      <inkml:brushProperty name="width" value="0.025" units="cm"/>
      <inkml:brushProperty name="height" value="0.025" units="cm"/>
      <inkml:brushProperty name="color" value="#E71224"/>
    </inkml:brush>
  </inkml:definitions>
  <inkml:trace contextRef="#ctx0" brushRef="#br0">0 155 3940,'0'0'10308,"10"0"-9929,24-2 306,458-19 2549,389 8-3372,0-59 1722,-847 68-1590,234-24 941,-225 26-798,0 3 0,0 1-1,0 2 1,53 12-1,-91-15-172,6 2-271,0 0 1,0-1 0,1-1-1,-1 1 1,0-2-1,1 1 1,14-3 0,-25 2 84,0-1 1,0 1-1,0-1 1,0 1 0,0-1-1,0 0 1,-1 1-1,1-1 1,0 0-1,0 1 1,-1-1-1,1 0 1,-1 0 0,1 0-1,-1 0 1,1 0-1,-1 0 1,1 1-1,-1-1 1,0 0-1,1 0 1,-1 0 0,0 0-1,0 0 1,0 0-1,0-2 1,1-20-6223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37.175"/>
    </inkml:context>
    <inkml:brush xml:id="br0">
      <inkml:brushProperty name="width" value="0.025" units="cm"/>
      <inkml:brushProperty name="height" value="0.025" units="cm"/>
      <inkml:brushProperty name="color" value="#E71224"/>
    </inkml:brush>
  </inkml:definitions>
  <inkml:trace contextRef="#ctx0" brushRef="#br0">134 236 3908,'-8'-1'2813,"0"-1"-2736,1 0 0,-1-1 0,1 0 0,-1 0 0,1-1 0,0 1 0,1-1 0,-1-1 0,1 0 0,-9-7 0,13 10-31,-1 0 0,1-1 0,0 0 0,0 1 0,0-1 0,0 0 0,0 0 0,1 0 0,-1 0 0,1 0 0,0-1 0,0 1 0,0 0 0,0-1 0,1 1 0,-1 0-1,1-1 1,0 1 0,0-1 0,0 1 0,1-1 0,-1 1 0,1 0 0,-1-1 0,1 1 0,0 0 0,1 0 0,-1-1 0,3-3 0,32-45 1287,-33 48-1111,0 0 0,0 0 0,0 1 0,1-1 0,0 1 0,0 0 0,0 0 0,0 0 0,0 1-1,7-3 1,-10 5-90,-1 0 0,1 1 0,0-1-1,-1 1 1,1-1 0,-1 1-1,1 0 1,-1-1 0,1 1 0,-1-1-1,1 1 1,-1 0 0,1 0-1,-1-1 1,0 1 0,0 0 0,1 0-1,-1-1 1,0 1 0,0 0-1,0 0 1,0-1 0,0 1 0,0 0-1,0 0 1,0 0 0,0-1-1,0 1 1,0 0 0,-1 1 0,-1 31 541,-4-8-499,-2 1 0,0-1 0,-1 0-1,-15 25 1,15-32-118,0 1 1,1 0-1,1 0 0,0 1 0,2 0 0,0 0 0,-4 41 0,10-60-35,-1 0-1,0-1 0,0 1 0,0 0 0,0-1 0,1 1 0,-1 0 0,0-1 0,1 1 0,-1-1 0,0 1 1,1 0-1,-1-1 0,1 1 0,-1-1 0,1 1 0,-1-1 0,1 1 0,-1-1 0,1 1 0,0-1 0,-1 0 1,1 1-1,-1-1 0,1 0 0,0 0 0,-1 1 0,1-1 0,0 0 0,0 0 0,-1 0 0,1 0 1,0 0-1,-1 0 0,1 0 0,0 0 0,0 0 0,-1 0 0,1 0 0,0-1 0,-1 1 0,1 0 0,0 0 1,0-1-1,35-13 586,4-13-55,71-62 0,18-13-1342,-111 90-450,0 2-1,1 0 1,22-9-1,-34 17-2804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37.520"/>
    </inkml:context>
    <inkml:brush xml:id="br0">
      <inkml:brushProperty name="width" value="0.025" units="cm"/>
      <inkml:brushProperty name="height" value="0.025" units="cm"/>
      <inkml:brushProperty name="color" value="#E71224"/>
    </inkml:brush>
  </inkml:definitions>
  <inkml:trace contextRef="#ctx0" brushRef="#br0">1 1 11659,'0'0'9417,"79"2"-9353,-28-4-64,1 2-961,7 0-1569,-5 0-1378,-5 0-929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37.907"/>
    </inkml:context>
    <inkml:brush xml:id="br0">
      <inkml:brushProperty name="width" value="0.025" units="cm"/>
      <inkml:brushProperty name="height" value="0.025" units="cm"/>
      <inkml:brushProperty name="color" value="#E71224"/>
    </inkml:brush>
  </inkml:definitions>
  <inkml:trace contextRef="#ctx0" brushRef="#br0">1 1 10794,'0'0'7938,"6"4"-7633,6 4-236,1-1 0,0 0 1,1-1-1,-1-1 1,1 0-1,0-1 0,21 4 1,-34-8-69,0 0-1,-1 0 1,1 0 0,0 0-1,-1 1 1,1-1 0,0 0-1,0 0 1,-1 1 0,1-1-1,-1 0 1,1 1 0,0-1-1,-1 0 1,1 1 0,-1-1-1,1 1 1,-1-1 0,1 1-1,-1-1 1,1 1 0,-1 0-1,0-1 1,1 1 0,-1 0-1,0-1 1,1 1 0,-1 0 0,0-1-1,0 2 1,-8 21 115,-34 23 393,34-39-280,-18 18 464,-16 16-228,40-39-463,0 0 1,0 1-1,0 0 0,0-1 1,0 1-1,1 0 0,0 0 1,-1 0-1,1 0 0,0 0 1,0 0-1,1 0 0,-2 5 1,3-8-65,-1 1 1,0 0 0,1-1-1,-1 1 1,1-1 0,-1 1-1,0-1 1,1 1 0,-1-1-1,1 0 1,-1 1 0,1-1-1,0 0 1,-1 1 0,1-1-1,-1 0 1,1 0 0,-1 1-1,1-1 1,0 0 0,-1 0-1,1 0 1,0 0 0,-1 0-1,1 0 1,0 0-1,-1 0 1,1 0 0,0 0-1,-1 0 1,2-1 0,23-3-2450,10-13-2037,3-8-2034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38.670"/>
    </inkml:context>
    <inkml:brush xml:id="br0">
      <inkml:brushProperty name="width" value="0.025" units="cm"/>
      <inkml:brushProperty name="height" value="0.025" units="cm"/>
      <inkml:brushProperty name="color" value="#E71224"/>
    </inkml:brush>
  </inkml:definitions>
  <inkml:trace contextRef="#ctx0" brushRef="#br0">41 237 7815,'0'0'3668,"-8"2"-1800,6-1-2149,-23 9 2992,19-10-611,18-9-907,200-140-307,-102 69-699,-86 69-174,-23 11-12,-1 1 0,0-1 0,0 0 0,1 1 0,-1-1 0,0 1 0,0-1 0,0 1 0,0-1 0,0 1 0,1-1 0,-1 0 0,0 1 0,0-1 0,0 1 0,0-1 0,0 1 0,-1-1 0,1 1 0,0-1 0,0 1 0,0-1 0,0 0 0,0 1 0,-1-1 0,1 1 0,0-1 1,0 0-1,-1 1 0,1 0 0,-32 51 84,26-42-60,-2 3 19,0 1 0,2 0 0,-1 0-1,-7 29 1,13-39-63,0 0 0,1 0 0,-1 0 0,1-1 0,0 1 0,0 0 0,0 0-1,1 0 1,-1 0 0,3 8 0,-2-11-38,0 1 0,-1 0 1,1 0-1,1-1 0,-1 1 0,0 0 0,0-1 1,1 1-1,-1-1 0,1 0 0,-1 1 0,1-1 1,-1 0-1,1 0 0,0 0 0,0 0 0,0 0 1,-1 0-1,1-1 0,0 1 0,0-1 0,3 1 1,30 1-4893,9-5-4879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19.732"/>
    </inkml:context>
    <inkml:brush xml:id="br0">
      <inkml:brushProperty name="width" value="0.025" units="cm"/>
      <inkml:brushProperty name="height" value="0.025" units="cm"/>
      <inkml:brushProperty name="color" value="#E71224"/>
    </inkml:brush>
  </inkml:definitions>
  <inkml:trace contextRef="#ctx0" brushRef="#br0">0 1 19763,'0'0'1633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57.558"/>
    </inkml:context>
    <inkml:brush xml:id="br0">
      <inkml:brushProperty name="width" value="0.025" units="cm"/>
      <inkml:brushProperty name="height" value="0.025" units="cm"/>
      <inkml:brushProperty name="color" value="#E71224"/>
    </inkml:brush>
  </inkml:definitions>
  <inkml:trace contextRef="#ctx0" brushRef="#br0">191 37 5541,'0'0'8915,"-9"-2"-7351,-3 0-964,0 0 0,0 0 0,-23 2 0,30 0-447,1 0 0,-1 1 1,0 0-1,1 0 0,-1 0 1,1 1-1,-1 0 0,1-1 1,0 2-1,0-1 0,0 0 1,0 1-1,0-1 0,0 1 1,-5 6-1,6-7-75,0 1 0,0 0 1,0 0-1,0 1 0,1-1 0,-1 0 1,1 1-1,0 0 0,0-1 0,0 1 0,0 0 1,1 0-1,0 0 0,-1 0 0,1 0 0,1 0 1,-1 1-1,1-1 0,0 8 0,1-11-65,-1 0-1,2-1 0,-1 1 1,0 0-1,0-1 0,0 1 1,0-1-1,0 1 0,0-1 1,1 0-1,-1 1 0,0-1 1,0 0-1,1 0 0,-1 0 1,0 0-1,0 0 0,1 0 1,-1 0-1,2-1 1,29-2 149,-12-4-235,0 0 1,0-2-1,0 0 1,-1-1-1,-1-1 0,0 0 1,0-2-1,-1 0 1,25-26-1,-32 26 88,-12 9 160,-20 16-61,15-6-70,0 1-1,1 0 0,0 1 1,0-1-1,-6 12 0,10-15-25,0 0-1,0-1 1,0 1-1,0 0 1,1 0 0,0 0-1,-1 1 1,2-1-1,-1 0 1,0 0-1,1 0 1,0 1-1,0-1 1,1 6-1,0-8-23,-1 0 1,1 0-1,0-1 0,0 1 0,1 0 0,-1-1 0,0 1 0,1-1 0,-1 1 0,1-1 0,-1 0 0,1 1 0,-1-1 0,1 0 1,0 0-1,0 0 0,0 0 0,-1 0 0,1-1 0,0 1 0,0-1 0,0 1 0,0-1 0,0 0 0,3 1 0,59 2-1508,-51-4 711,34-1-2774,-1-8-2445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58.058"/>
    </inkml:context>
    <inkml:brush xml:id="br0">
      <inkml:brushProperty name="width" value="0.025" units="cm"/>
      <inkml:brushProperty name="height" value="0.025" units="cm"/>
      <inkml:brushProperty name="color" value="#E71224"/>
    </inkml:brush>
  </inkml:definitions>
  <inkml:trace contextRef="#ctx0" brushRef="#br0">15 1 10762,'0'0'6374,"6"52"-4676,-6-25-417,-2 6-416,-7-2-481,5-2-288,-1-4-64,5-6 32,0-4-352,0-6-192,0-3-289,2-6-672,1 0-1090,-3-7-1344,0-9-2147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58.399"/>
    </inkml:context>
    <inkml:brush xml:id="br0">
      <inkml:brushProperty name="width" value="0.025" units="cm"/>
      <inkml:brushProperty name="height" value="0.025" units="cm"/>
      <inkml:brushProperty name="color" value="#E71224"/>
    </inkml:brush>
  </inkml:definitions>
  <inkml:trace contextRef="#ctx0" brushRef="#br0">1 19 8872,'0'0'8777,"73"-6"-8681,-37 6-1570,8 0-3042,-3-12-7015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58.758"/>
    </inkml:context>
    <inkml:brush xml:id="br0">
      <inkml:brushProperty name="width" value="0.025" units="cm"/>
      <inkml:brushProperty name="height" value="0.025" units="cm"/>
      <inkml:brushProperty name="color" value="#E71224"/>
    </inkml:brush>
  </inkml:definitions>
  <inkml:trace contextRef="#ctx0" brushRef="#br0">54 1 12300,'0'0'2968,"-4"9"-1089,2-4-1567,-3 4 104,2 1 0,-1-1 1,1 0-1,1 1 0,-2 13 0,3-21-403,1 0 0,0 0-1,0 0 1,0 0 0,0 1-1,0-1 1,1 0-1,-1 0 1,0 0 0,1 0-1,0 0 1,-1 0-1,1 0 1,0 0 0,0 0-1,0 0 1,1 0 0,-1-1-1,0 1 1,0 0-1,1-1 1,-1 1 0,1-1-1,0 1 1,-1-1-1,1 0 1,0 0 0,0 0-1,0 0 1,0 0 0,0 0-1,0 0 1,0-1-1,3 2 1,40 4-362,-37-6 188,1 1 0,-1 0 0,1 1 0,-1 0-1,1 0 1,-1 1 0,0 0 0,8 4 0,-15-7 180,0 1-1,0-1 1,-1 1 0,1-1-1,0 1 1,-1 0-1,1 0 1,-1-1 0,1 1-1,0 0 1,-1 0 0,0 0-1,1 0 1,-1-1 0,1 1-1,-1 0 1,0 0 0,0 0-1,0 0 1,1 0 0,-1 0-1,0 0 1,0 0 0,0 0-1,0 0 1,-1 0 0,1 0-1,0 0 1,0 0-1,-1 0 1,1 0 0,0-1-1,-1 1 1,1 0 0,-1 0-1,1 0 1,-1 0 0,1-1-1,-1 1 1,0 0 0,1-1-1,-1 1 1,0 0 0,1-1-1,-1 1 1,0-1 0,-1 1-1,-42 30 1507,41-29-1489,-2 1 64,-57 30 1339,59-32-1358,-1 1-1,1-1 0,-1 1 0,1-1 1,-1-1-1,0 1 0,1 0 0,-1-1 1,0 0-1,0 1 0,0-2 0,1 1 1,-1 0-1,0-1 0,-5-1 1,8 1-191,-1 0 1,1 0 0,0 0-1,0 0 1,0 0 0,0 0-1,0-1 1,1 1 0,-1 0-1,0 0 1,0-1 0,1 1-1,-1-1 1,1 1 0,-1 0-1,1-1 1,0 1 0,0-1-1,0 1 1,-1-1 0,1 1-1,0-1 1,1 1 0,-1-1-1,0 1 1,0-1 0,1-2-1,0 0-844,0-1-1,0 1 0,1-1 1,-1 1-1,1-1 1,0 1-1,4-7 0,12-9-4281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7:58.678"/>
    </inkml:context>
    <inkml:brush xml:id="br0">
      <inkml:brushProperty name="width" value="0.025" units="cm"/>
      <inkml:brushProperty name="height" value="0.025" units="cm"/>
    </inkml:brush>
  </inkml:definitions>
  <inkml:trace contextRef="#ctx0" brushRef="#br0">0 199 4516,'10'-4'2424,"25"-10"-1754,1 2 0,0 2 0,41-7 0,658-59 2421,-86 58-1909,0 36-1106,-86-1 112,-383-14-171,967 29 2230,-839-21-1233,511-49 0,-582 12-1352,276-25 1063,-174 37-6904,-301 14 312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59.099"/>
    </inkml:context>
    <inkml:brush xml:id="br0">
      <inkml:brushProperty name="width" value="0.025" units="cm"/>
      <inkml:brushProperty name="height" value="0.025" units="cm"/>
      <inkml:brushProperty name="color" value="#E71224"/>
    </inkml:brush>
  </inkml:definitions>
  <inkml:trace contextRef="#ctx0" brushRef="#br0">0 70 9065,'0'0'4420,"7"-9"-2509,-4 5-1711,1-1 0,-1 1 0,1 0-1,0 0 1,1 0 0,-1 0 0,0 1 0,1 0 0,0 0 0,0 0 0,0 0 0,0 1 0,0 0-1,1 0 1,-1 0 0,1 1 0,9-2 0,-9 3-33,6-2 91,0 0 0,1 1-1,-1 1 1,1 0 0,21 4 0,-34-4-248,1 0 1,0 0-1,-1 0 1,1 1-1,0-1 1,-1 0-1,1 0 1,-1 1-1,1-1 1,0 0-1,-1 1 1,1-1-1,-1 1 1,1-1-1,-1 1 0,1-1 1,-1 1-1,0-1 1,1 1-1,-1-1 1,0 1-1,1-1 1,-1 1-1,0 0 1,0-1-1,1 1 1,-1 0-1,0-1 1,0 1-1,0 0 1,0-1-1,0 1 1,0 0-1,0-1 1,0 1-1,0 0 1,0-1-1,0 1 1,0 0-1,-1-1 1,1 1-1,0-1 1,0 1-1,-1 0 1,1-1-1,-1 1 1,1-1-1,-1 2 1,-21 22 1033,-104 52 1957,125-76-3005,1 0 1,-1 1 0,1-1 0,-1 0-1,1 1 1,-1-1 0,1 0 0,-1 1-1,1-1 1,0 1 0,-1-1 0,1 0-1,-1 1 1,1-1 0,0 1 0,0-1 0,-1 1-1,1 0 1,0-1 0,0 1 0,0-1-1,-1 1 1,1-1 0,0 1 0,0 0-1,0-1 1,0 1 0,0-1 0,0 1-1,0-1 1,0 1 0,0 0 0,1-1-1,-1 1 1,0-1 0,0 1 0,0-1 0,1 1-1,-1-1 1,0 1 0,1-1 0,-1 1-1,0-1 1,1 1 0,-1-1 0,1 1-1,-1-1 1,1 0 0,-1 1 0,1-1-1,-1 0 1,1 1 0,-1-1 0,1 0-1,-1 0 1,1 0 0,-1 1 0,1-1 0,0 0-1,-1 0 1,1 0 0,-1 0 0,1 0-1,0 0 1,47 9-830,-45-8 665,146 8-8945,-92-9 3428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0.651"/>
    </inkml:context>
    <inkml:brush xml:id="br0">
      <inkml:brushProperty name="width" value="0.025" units="cm"/>
      <inkml:brushProperty name="height" value="0.025" units="cm"/>
      <inkml:brushProperty name="color" value="#E71224"/>
    </inkml:brush>
  </inkml:definitions>
  <inkml:trace contextRef="#ctx0" brushRef="#br0">56 0 8680,'0'0'7373,"-9"3"-4363,-29 10-1670,30-6-98,15-4-716,-6-3-420,25 6 932,-1-1 0,33 1 1,116-5-514,-98-2-487,18 2-608,22 0-1595,-41-3-4084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0.993"/>
    </inkml:context>
    <inkml:brush xml:id="br0">
      <inkml:brushProperty name="width" value="0.025" units="cm"/>
      <inkml:brushProperty name="height" value="0.025" units="cm"/>
      <inkml:brushProperty name="color" value="#E71224"/>
    </inkml:brush>
  </inkml:definitions>
  <inkml:trace contextRef="#ctx0" brushRef="#br0">0 3 17296,'0'0'2082,"49"14"-96,5-11-576,11-3-1,12 0-608,4 0-577,-5 0-192,-7 0-1249,-8-2-1858,-16-5-2979,-15-4-2018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1.334"/>
    </inkml:context>
    <inkml:brush xml:id="br0">
      <inkml:brushProperty name="width" value="0.025" units="cm"/>
      <inkml:brushProperty name="height" value="0.025" units="cm"/>
      <inkml:brushProperty name="color" value="#E71224"/>
    </inkml:brush>
  </inkml:definitions>
  <inkml:trace contextRef="#ctx0" brushRef="#br0">29 1 17264,'0'0'641,"59"0"704,-19 0-352,0 12-416,-2 2-225,-8 3-192,-8 7-128,-10 3 0,-12 8 0,-5 4 160,-18 2 385,-13 3-129,-8-5-287,1 0-97,0-6 0,7-7-256,11-8-2083,10-13-5444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2.517"/>
    </inkml:context>
    <inkml:brush xml:id="br0">
      <inkml:brushProperty name="width" value="0.025" units="cm"/>
      <inkml:brushProperty name="height" value="0.025" units="cm"/>
      <inkml:brushProperty name="color" value="#E71224"/>
    </inkml:brush>
  </inkml:definitions>
  <inkml:trace contextRef="#ctx0" brushRef="#br0">0 21 7239,'6'-12'8114,"-3"3"-3593,-3 10-2481,0 9-1640,-2 39 303,1-28-435,0 0-1,2-1 0,4 33 1,-5-51-259,1 0 0,-1 0 1,1 0-1,0 0 1,0-1-1,0 1 0,0 0 1,0-1-1,1 1 0,-1-1 1,0 1-1,1-1 0,-1 0 1,1 1-1,-1-1 0,1 0 1,0 0-1,-1 0 1,1 0-1,0 0 0,0 0 1,0-1-1,0 1 0,-1-1 1,1 1-1,0-1 0,0 0 1,0 0-1,0 0 0,0 0 1,0 0-1,0 0 1,0 0-1,0-1 0,3 0 1,3 0 42,0-1 0,0 0 0,0 0 0,0-1 0,-1 0 0,1-1 0,9-5-1,8-10-56,45-41 0,-30 23-75,-40 37 67,1-1 0,-1 1 0,0 0 0,0 0 0,0-1 0,1 1 0,-1 0 0,0 0 0,0 0 0,1-1 0,-1 1 0,0 0 1,0 0-1,1 0 0,-1 0 0,0 0 0,1 0 0,-1 0 0,0-1 0,0 1 0,1 0 0,-1 0 0,0 0 0,1 0 0,-1 0 0,0 0 0,1 0 0,-1 1 1,0-1-1,1 0 0,-1 0 0,0 0 0,0 0 0,1 0 0,-1 0 0,0 1 0,0-1 0,1 0 0,-1 0 0,0 0 0,1 1 0,4 18-193,-6 41 326,0-31-29,1-28-79,0 1 0,1-1 0,-1 0 1,1 0-1,0 1 0,-1-1 0,1 0 1,0 0-1,0 0 0,0 0 0,0 0 1,0 0-1,0 0 0,0 0 0,0-1 1,0 1-1,0 0 0,0 0 1,0-1-1,1 1 0,-1-1 0,0 1 1,0-1-1,1 0 0,-1 1 0,0-1 1,1 0-1,-1 0 0,0 0 0,1 0 1,-1 0-1,2 0 0,49-6 582,-33 0-529,0-2-1,-1 0 1,0 0 0,0-2 0,28-20-1,-28 18-99,0 1 0,1 0 0,0 1 0,36-12 0,-55 22 30,1-1 0,0 1-1,0 0 1,0 0 0,0 0 0,0 0-1,0 0 1,-1 1 0,1-1-1,0 0 1,0 0 0,0 1-1,0-1 1,-1 0 0,1 1-1,0-1 1,0 1 0,-1-1 0,1 1-1,0-1 1,0 1 0,-1-1-1,1 1 1,-1 0 0,1-1-1,-1 1 1,1 0 0,-1 0 0,1-1-1,-1 1 1,0 0 0,1 0-1,-1 0 1,0 0 0,0-1-1,1 1 1,-1 0 0,0 0-1,0 0 1,0 0 0,0 0 0,0 0-1,0-1 1,-1 1 0,1 1-1,-4 58 891,1-36-687,4-23-193,-1 0 1,0-1 0,1 1-1,0 0 1,-1-1 0,1 1-1,-1-1 1,1 1 0,0-1-1,-1 1 1,1-1 0,0 0-1,-1 1 1,1-1 0,0 0 0,0 1-1,0-1 1,-1 0 0,1 0-1,0 0 1,0 0 0,0 0-1,-1 0 1,1 0 0,0 0-1,0 0 1,1 0 0,31-1-334,-28 0 96,11-1-1774,0-1 0,0 0 0,21-8 0,-19 5-1068,20-7-5537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2.893"/>
    </inkml:context>
    <inkml:brush xml:id="br0">
      <inkml:brushProperty name="width" value="0.025" units="cm"/>
      <inkml:brushProperty name="height" value="0.025" units="cm"/>
      <inkml:brushProperty name="color" value="#E71224"/>
    </inkml:brush>
  </inkml:definitions>
  <inkml:trace contextRef="#ctx0" brushRef="#br0">143 140 16047,'0'0'4698,"-10"-3"-3593,4 1-1046,3 0 39,-1 1 0,1-1-1,-1 1 1,0 0-1,0 0 1,1 1 0,-1-1-1,0 1 1,0-1-1,0 1 1,0 0-1,1 1 1,-1-1 0,0 1-1,0 0 1,1 0-1,-1 0 1,0 0 0,1 0-1,-1 1 1,1 0-1,-1 0 1,1 0 0,0 0-1,0 0 1,0 1-1,-5 4 1,5-4 5,1 0 0,0 1-1,0-1 1,0 0 0,0 0 0,1 1 0,-1-1-1,1 1 1,0 0 0,0-1 0,0 1-1,0 0 1,1-1 0,0 1 0,0 6 0,0-8-80,0-1 1,1 1 0,-1 0 0,1 0 0,-1 0 0,1-1 0,0 1-1,0 0 1,-1 0 0,1-1 0,1 1 0,-1-1 0,0 1-1,0-1 1,0 0 0,1 1 0,-1-1 0,1 0 0,-1 0-1,1 0 1,0 0 0,-1 0 0,1 0 0,0 0 0,-1-1 0,1 1-1,0-1 1,0 1 0,0-1 0,0 0 0,3 1 0,9-1 22,0-1 1,0 0 0,0 0 0,-1-2 0,1 1 0,0-2 0,-1 0 0,0 0 0,0-2-1,0 1 1,-1-2 0,0 0 0,19-13 0,-7 3-31,-1-1 0,-1-1 0,0-1 0,-1-1 0,25-34 0,-21 16 70,-41 61-458,9-12 363,0-1 1,1 1-1,-9 17 1,14-23 0,-1-1 1,1 1-1,0-1 0,0 1 0,0 0 1,0-1-1,1 1 0,-1 0 1,1-1-1,0 1 0,0 0 1,1 0-1,-1-1 0,1 1 0,-1 0 1,1-1-1,0 1 0,1 0 1,-1-1-1,1 0 0,-1 1 1,1-1-1,0 0 0,0 0 0,1 0 1,-1 0-1,4 4 0,1-2-456,-1-1 1,1 0-1,0 0 0,0-1 0,0 0 0,0 0 0,1 0 0,0-1 1,-1 0-1,1-1 0,0 0 0,9 1 0,36-1-6262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3.860"/>
    </inkml:context>
    <inkml:brush xml:id="br0">
      <inkml:brushProperty name="width" value="0.025" units="cm"/>
      <inkml:brushProperty name="height" value="0.025" units="cm"/>
      <inkml:brushProperty name="color" value="#E71224"/>
    </inkml:brush>
  </inkml:definitions>
  <inkml:trace contextRef="#ctx0" brushRef="#br0">20 0 11243,'0'0'11370,"1"8"-10975,0 15-46,0 1-1,-2 0 0,-1-1 0,-5 27 0,-4 64 693,11-113-1011,-1 0 0,1-1 0,0 1 0,0 0 0,0-1 0,0 1 0,0 0 1,0-1-1,0 1 0,0 0 0,0-1 0,0 1 0,0 0 0,0-1 0,1 1 0,-1-1 1,0 1-1,0 0 0,1-1 0,-1 1 0,0-1 0,1 1 0,-1-1 0,1 1 0,-1-1 1,0 1-1,1-1 0,-1 1 0,1-1 0,-1 1 0,1-1 0,0 0 0,-1 1 0,1-1 0,-1 0 1,1 0-1,0 1 0,-1-1 0,1 0 0,0 0 0,-1 0 0,1 0 0,0 0 0,-1 0 1,1 0-1,0 0 0,-1 0 0,2 0 0,0-1 54,0 0 0,0 0 0,0 0-1,-1 0 1,1 0 0,0 0 0,0 0 0,-1-1 0,1 1 0,-1-1 0,1 1-1,-1-1 1,0 0 0,2-2 0,3-9-75,-1-1 0,-1 1 0,0-1 0,-1 0-1,0 0 1,-1 0 0,-1-1 0,0 1 0,-1 0 0,0-1 0,-4-20 0,4 34-28,0 0 1,0 0 0,0 1-1,0-1 1,0 0-1,0 0 1,0 1 0,-1-1-1,1 0 1,0 0-1,0 0 1,-1 1-1,1-1 1,-1 0 0,1 1-1,0-1 1,-1 0-1,1 1 1,-1-1 0,0 1-1,1-1 1,-1 0-1,1 1 1,-1 0 0,0-1-1,1 1 1,-1-1-1,0 1 1,0 0 0,-1-1-1,1 1-33,1 1 0,-1-1 0,0 1 0,1-1 0,-1 1-1,0-1 1,1 1 0,-1-1 0,1 1 0,-1 0 0,1-1 0,-1 1 0,1 0 0,-1 0-1,1-1 1,0 1 0,-1 0 0,1 0 0,0 0 0,0-1 0,0 1 0,-1 0-1,1 0 1,0 0 0,0 0 0,0-1 0,0 1 0,1 2 0,-1-1-60,0 1-1,0 0 1,0 0 0,1 0 0,-1 0 0,1-1 0,0 1 0,0 0 0,0 0-1,0-1 1,0 1 0,1-1 0,-1 1 0,1-1 0,0 0 0,-1 1-1,1-1 1,0 0 0,0 0 0,4 3 0,-1-2-150,1 0 1,-1 0-1,1-1 1,-1 0-1,1 0 0,0 0 1,0 0-1,0-1 1,9 1-1,5-1-702,0 0-1,0-1 1,0-2 0,0 0-1,23-5 1,-13 0-2486,51-19 1,-28-2 1611,-48 25 2266,0-1-1,-1 1 1,1-1-1,-1 0 1,0-1-1,0 1 0,3-6 1,-6 9-69,0 0 0,0 0 0,0 0 0,0 0 1,0-1-1,-1 1 0,1 0 0,0 0 0,-1-1 0,1 1 0,-1 0 1,0-1-1,1 1 0,-1-1 0,0 1 0,0 0 0,0-1 0,0 1 1,0-1-1,0 1 0,0 0 0,-1-3 0,0 3-184,0 0 0,0 1 0,0-1 0,1 0-1,-1 1 1,0-1 0,0 1 0,0-1 0,0 1 0,0-1 0,-1 1-1,1 0 1,0 0 0,0-1 0,0 1 0,0 0 0,0 0 0,0 0-1,0 0 1,0 0 0,-2 1 0,-4 0-43,1 0-1,0 0 1,0 1 0,0 0 0,0 0-1,0 0 1,0 1 0,-9 6-1,8-3-5,0 0 0,1 0 0,0 1 0,0 0-1,0 1 1,-5 10 0,8-14-86,1 0 0,0 1 0,0-1 0,0 1 0,0-1 0,1 1 0,0 0 0,0 0 1,0-1-1,1 1 0,-1 0 0,1 0 0,1 8 0,-1-12-28,1 1 0,0-1 0,0 1 0,-1-1 0,1 1 0,0-1 0,0 0 0,0 1 0,1-1 0,-1 0 0,0 0 0,0 0 1,1 0-1,-1 0 0,0 0 0,1 0 0,-1 0 0,1 0 0,-1-1 0,1 1 0,0-1 0,-1 1 0,1-1 0,0 0 0,-1 1 0,1-1 0,0 0 0,1 0 0,54-2 410,-53 2-398,7-2-19,-1-1 0,1 0 0,-1-1 0,1 0 1,-1 0-1,0-1 0,-1-1 0,1 1 0,-1-1 0,0-1 0,-1 0 0,1 0 0,-1-1 0,-1 0 0,0 0 0,0-1 0,0 0 0,7-14 0,-17 30-801,-4 5 554,1 1 0,1-1 0,-6 23 0,10-33 224,0 0 1,0 0-1,1 0 1,-1 0-1,1 0 1,-1 0-1,1 0 1,0 0-1,0 0 1,0 1-1,0-1 1,0 0-1,1 0 1,-1 0-1,0 0 1,1 0-1,0 0 0,-1 0 1,1 0-1,0-1 1,0 1-1,0 0 1,0 0-1,0 0 1,1-1-1,-1 1 1,1-1-1,-1 1 1,1-1-1,-1 0 1,1 1-1,0-1 0,-1 0 1,1 0-1,0 0 1,2 1-1,3-1-247,-1 0-1,1 1 1,-1-2-1,1 1 1,0-1-1,-1 0 1,1-1-1,0 1 0,-1-1 1,1-1-1,-1 1 1,0-1-1,1 0 1,10-6-1,-7 3-1144,-1 0 0,0-1 0,0 0 0,-1 0 0,9-9 0,17-19-6534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4.390"/>
    </inkml:context>
    <inkml:brush xml:id="br0">
      <inkml:brushProperty name="width" value="0.025" units="cm"/>
      <inkml:brushProperty name="height" value="0.025" units="cm"/>
      <inkml:brushProperty name="color" value="#E71224"/>
    </inkml:brush>
  </inkml:definitions>
  <inkml:trace contextRef="#ctx0" brushRef="#br0">60 1 9545,'0'0'9849,"-2"9"-8188,-2 7-1617,-6 25 1071,2 0 0,-6 83 0,14 104-1040,-1-225 257,-3-11-59,-1-14 3,-7-171-201,14 199-64,-1-1 0,1 0 0,1 0 0,-1 0 0,1-1 0,-1 1 0,1-1 0,1 1 0,-1-1 0,1 0 1,-1 0-1,1 0 0,0-1 0,0 1 0,7 3 0,-3-2 25,0-1 0,0 0 0,1-1 0,-1 0-1,1 0 1,0 0 0,0-1 0,16 1 0,-14-2 10,1 0 0,-1-1 0,0 0-1,1-1 1,-1-1 0,0 1 0,0-2 0,0 0-1,0 0 1,-1-1 0,1 0 0,-1 0 0,0-2-1,0 1 1,12-9 0,20-28 94,-40 39-127,0 0-1,1 0 0,-1 0 0,0 0 0,-1 0 0,1-1 0,-1 1 0,1 0 0,-1-1 0,0 0 0,0 1 0,0-1 0,0-4 1,-3 8-37,1 0 1,-1 1-1,1-1 1,0 1-1,-1-1 1,1 1-1,-1 0 1,1 0-1,0-1 1,0 1-1,0 0 1,-1 0-1,1 0 1,-2 2-1,-3 5 61,0 0 0,0 0 0,1 0 0,0 0 1,0 1-1,1 0 0,0 0 0,1 0 0,0 0 0,0 1 0,1-1 0,0 1 0,1-1 0,0 1 0,0 0 0,2 15 0,-1-24-21,1 1-1,0 0 0,-1-1 1,1 1-1,0 0 0,0-1 1,0 1-1,0-1 0,0 0 1,0 1-1,0-1 0,0 0 1,0 1-1,1-1 0,-1 0 1,1 0-1,-1 0 0,1 0 1,-1-1-1,2 2 1,2 0 39,0-1 1,0 1-1,0-1 1,0 0-1,0 0 1,0-1 0,6 1-1,-2-1-169,-1 0 1,1-1-1,0 0 0,-1 0 1,1-1-1,-1 0 0,1-1 1,8-3-1,-11 2-407,-1 1 0,0-1 1,0 0-1,0 0 0,0 0 1,-1-1-1,0 0 0,1 0 0,-2 0 1,1 0-1,-1-1 0,6-10 1,-5 6-1131,0 0 0,-1 0 1,0 0-1,1-11 1,2-30-7356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4.732"/>
    </inkml:context>
    <inkml:brush xml:id="br0">
      <inkml:brushProperty name="width" value="0.025" units="cm"/>
      <inkml:brushProperty name="height" value="0.025" units="cm"/>
      <inkml:brushProperty name="color" value="#E71224"/>
    </inkml:brush>
  </inkml:definitions>
  <inkml:trace contextRef="#ctx0" brushRef="#br0">0 1 16816,'0'0'8104,"18"47"-22710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5.265"/>
    </inkml:context>
    <inkml:brush xml:id="br0">
      <inkml:brushProperty name="width" value="0.025" units="cm"/>
      <inkml:brushProperty name="height" value="0.025" units="cm"/>
      <inkml:brushProperty name="color" value="#E71224"/>
    </inkml:brush>
  </inkml:definitions>
  <inkml:trace contextRef="#ctx0" brushRef="#br0">101 22 2530,'0'0'19347,"-7"-6"-18381,4 4-899,2 1-45,0 0-1,0 0 0,0 0 0,1 0 0,-1 0 1,0 0-1,0 0 0,-1 1 0,1-1 0,0 0 0,0 1 1,0-1-1,0 1 0,-1-1 0,1 1 0,0-1 1,0 1-1,-1 0 0,1 0 0,0 0 0,-1 0 0,1 0 1,0 0-1,0 0 0,-1 0 0,1 0 0,0 0 1,-1 1-1,1-1 0,0 1 0,0-1 0,0 1 0,-1-1 1,1 1-1,0 0 0,0-1 0,0 1 0,0 0 1,0 0-1,0 0 0,0 0 0,1 0 0,-1 0 0,0 0 1,0 0-1,1 0 0,-1 0 0,1 1 0,-1-1 1,0 1-1,-3 4 43,0-1 1,0 1-1,0 0 0,1 0 1,0 0-1,0 1 1,1-1-1,0 1 0,0 0 1,0-1-1,1 1 1,0 0-1,0 0 1,1 10-1,0-16-26,1 0 1,0-1-1,-1 1 0,1 0 1,0 0-1,0-1 0,0 1 0,0 0 1,0-1-1,0 1 0,0-1 1,0 1-1,0-1 0,0 1 1,0-1-1,0 0 0,0 0 1,0 1-1,0-1 0,0 0 1,0 0-1,0 0 0,1 0 0,-1 0 1,0-1-1,2 1 0,32-6 951,-14 0-759,-1-1-1,0-2 1,0 0 0,32-20-1,-28 15-206,1 1 0,30-11 0,-54 23-33,0 1 0,0-1 0,0 1 0,0-1 1,0 1-1,0-1 0,0 1 0,0 0 0,0 0 0,0-1 0,0 1 0,1 0 0,-1 0 0,0 0 0,0 0 0,0 0 0,0 1 0,0-1 0,1 0 0,-1 0 0,0 1 0,0-1 0,0 1 0,0-1 0,0 1 0,0-1 0,0 1 0,0-1 0,0 1 0,0 0 0,-1 0 0,1 0 0,0-1 0,0 1 0,-1 0 0,1 0 1,0 0-1,-1 0 0,1 0 0,0 2 0,0 4-5,0 0 1,0 0-1,-1 0 1,0 0-1,-1 14 1,1 19 77,0-39-59,1 0 0,0 0 0,-1 0 0,1 0 0,0 0-1,-1 0 1,1-1 0,0 1 0,0 0 0,0-1 0,0 1 0,0 0 0,0-1 0,0 1 0,0-1 0,0 0-1,0 1 1,0-1 0,0 0 0,0 1 0,0-1 0,0 0 0,0 0 0,0 0 0,1 0 0,-1 0 0,1 0 0,34-4 318,35-22-192,-54 18-902,0 1 0,34-9 0,-10 13-3667,-37 4 3560,0 0 0,0-1 0,0 1 0,0 1 0,0-1 0,-1 1 0,1-1 0,5 4 0,7 4-3253,0-1-496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12.156"/>
    </inkml:context>
    <inkml:brush xml:id="br0">
      <inkml:brushProperty name="width" value="0.025" units="cm"/>
      <inkml:brushProperty name="height" value="0.025" units="cm"/>
    </inkml:brush>
  </inkml:definitions>
  <inkml:trace contextRef="#ctx0" brushRef="#br0">1 33 3075,'0'0'8824,"9"0"-8498,254 20 331,34-43 871,-97 3-1113,-172 18-403,-12 0 12,0 0 1,0 2 0,0 0-1,0 1 1,24 3 0,-32 1 93,-18-1 370,-19-1 160,-353-19 367,311 11-1021,-111 9 1,139 4 27,41-7-27,1-1 1,0 0-1,-1 1 1,1-1-1,0 1 0,0 0 1,-1-1-1,1 1 1,0 0-1,0 0 1,0 0-1,0-1 1,0 1-1,0 1 0,0-1 1,0 0-1,0 0 1,0 0-1,0 0 1,1 1-1,-1-1 0,1 0 1,-1 0-1,1 1 1,-1-1-1,0 3 1,2-3 5,-1 0 1,1 0 0,-1-1-1,1 1 1,-1 0 0,1-1 0,-1 1-1,1-1 1,0 1 0,-1-1 0,1 1-1,0-1 1,-1 1 0,1-1-1,0 1 1,0-1 0,-1 0 0,1 0-1,0 1 1,0-1 0,0 0 0,-1 0-1,1 0 1,0 0 0,0 0-1,0 0 1,1 0 0,32 1 88,-27-2-74,199-12 256,2-1-31,-109 15-222,286-13 149,-314 7-154,-1 4-1,0 3 1,0 3 0,134 27 0,-92-16 844,152 1-1,-165-13 172,-16 4-502,0 5-1,140 39 1,62 10-495,579-6 511,-575-47-445,724 10-11,-517-14-51,338-25 21,-828 20-56,598-14 17,-56 3-25,1216-69 18,-561 41-11,-898 24-148,-173 6-8833,-106 6 4262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5.794"/>
    </inkml:context>
    <inkml:brush xml:id="br0">
      <inkml:brushProperty name="width" value="0.025" units="cm"/>
      <inkml:brushProperty name="height" value="0.025" units="cm"/>
      <inkml:brushProperty name="color" value="#E71224"/>
    </inkml:brush>
  </inkml:definitions>
  <inkml:trace contextRef="#ctx0" brushRef="#br0">140 242 7783,'0'0'16224,"-10"-2"-16144,6 1-61,0 0-1,0 1 1,0-1 0,0 1 0,0 0 0,-1 1-1,1-1 1,0 0 0,0 1 0,0 0-1,0 0 1,0 0 0,1 1 0,-1-1 0,0 1-1,0 0 1,1 0 0,-1 0 0,1 1 0,0-1-1,0 1 1,0 0 0,0 0 0,-4 5 0,-20 31 482,21-17-370,6-21-125,0-1 0,0 1 0,0-1-1,0 1 1,1-1 0,-1 1-1,0-1 1,0 1 0,0-1 0,1 0-1,-1 1 1,0-1 0,1 1-1,-1-1 1,0 1 0,1-1 0,-1 0-1,0 1 1,1-1 0,-1 0-1,1 1 1,-1-1 0,0 0 0,1 0-1,-1 0 1,1 1 0,-1-1-1,1 0 1,-1 0 0,1 0 0,-1 0-1,1 0 1,-1 0 0,2 0-1,5 1 32,0-1 0,1-1-1,-1 1 1,0-1-1,0 0 1,1-1 0,-1 0-1,0 0 1,0-1-1,0 1 1,-1-1-1,1-1 1,7-5 0,10-7-384,-1-2 0,23-22 0,-9 8-59,-55 74-576,16-39 1029,0 0-1,0 0 1,1 1 0,-1-1 0,1 0-1,0 1 1,0-1 0,0 0-1,1 1 1,-1-1 0,1 1 0,0-1-1,0 1 1,0 5 0,1-8 5,1 1 0,-1-1 0,0 1 0,0-1 0,1 0 0,-1 1 0,1-1 0,-1 0 0,1 0 0,0 0 0,-1 0 0,1 0 0,0-1 0,0 1 0,0 0 0,-1-1 0,1 1 0,0-1 0,0 0 0,0 1 0,0-1 0,0 0 0,0 0 0,0-1 0,0 1 0,0 0 0,2-1 0,10-1 93,1 0 1,-1-1 0,1 0 0,-1-1 0,0-1-1,0 0 1,-1-1 0,0-1 0,24-15 0,-12 5-128,0-1 1,-1-1-1,39-42 1,-60 57-14,10-8-17,-1-1-1,0 0 1,-1-1-1,-1-1 1,0 0-1,-1 0 1,-1-1-1,8-18 1,-16 34 6,0 0 0,0 0 0,0 0 0,-1 1 0,1-1 0,0 0 0,0 0 0,0 0 0,0 0 0,0 1 0,0-1 0,-1 0 0,1 0 0,0 0 0,0 0 0,0 0 0,0 0 0,-1 1 0,1-1 0,0 0 0,0 0 0,0 0 0,-1 0 0,1 0 0,0 0 0,0 0 1,0 0-1,-1 0 0,1 0 0,0 0 0,0 0 0,0 0 0,0 0 0,-1 0 0,1 0 0,0 0 0,0 0 0,0-1 0,-1 1 0,1 0 0,0 0 0,0 0 0,0 0 0,0 0 0,-1 0 0,1 0 0,0-1 0,0 1 0,0 0 0,0 0 0,0 0 0,0 0 0,-1-1 0,1 1 0,0 0 0,0 0 0,0 0 0,0-1 0,0 1 0,0 0 0,0 0 0,0 0 0,0-1 0,0 1 0,0 0 0,0 0 0,0 0 0,0-1 0,-15 11-104,-13 14 227,-42 44 1,63-61-93,1 0-1,-1 1 1,2 0 0,-1 1 0,1-1 0,0 1 0,1 0 0,0 0 0,0 1 0,1-1 0,-3 15 0,6-21-54,0 0 0,0-1 0,0 1 0,0 0 0,0 0 0,1 0 0,-1 0 0,1-1 0,0 1 0,0 0 0,0 0 0,0-1 0,0 1 0,0-1 0,1 1 0,-1-1 0,1 0 0,0 1 0,2 1 0,1 1-151,-1-1 0,2 0 1,-1 0-1,0-1 0,1 0 1,0 0-1,0 0 1,7 2-1,9 2-1222,0-1 0,1-1 0,41 4 0,5-5-7898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6.421"/>
    </inkml:context>
    <inkml:brush xml:id="br0">
      <inkml:brushProperty name="width" value="0.025" units="cm"/>
      <inkml:brushProperty name="height" value="0.025" units="cm"/>
      <inkml:brushProperty name="color" value="#E71224"/>
    </inkml:brush>
  </inkml:definitions>
  <inkml:trace contextRef="#ctx0" brushRef="#br0">28 150 11691,'0'0'3406,"-5"8"-1831,-16 26-678,21-33-853,-1 0 0,1 0 0,0-1 0,0 1 0,0 0 0,0 0 0,-1-1 0,1 1 1,0 0-1,0 0 0,0 0 0,1-1 0,-1 1 0,0 0 0,0 0 0,0-1 0,0 1 0,1 0 1,-1 0-1,0-1 0,1 1 0,-1 0 0,1-1 0,-1 1 0,0-1 0,1 1 0,0 0 0,-1-1 1,1 1-1,-1-1 0,1 1 0,0-1 0,-1 1 0,1-1 0,0 0 0,-1 1 0,1-1 1,0 0-1,0 0 0,-1 1 0,1-1 0,1 0 0,34 5 1960,-34-4-1810,15-1 227,0 0 0,1-1 0,-1-1-1,0 0 1,0-2 0,-1 0 0,1 0 0,25-12-1,-30 11-369,-1 0 0,-1-1 0,1 0 0,-1-1 0,0 0 0,0-1 0,-1 1 0,0-2 0,-1 0 0,0 0 0,0 0 0,-1-1-1,7-12 1,-12 20-36,-1 0 0,1-1-1,-1 1 1,0-1-1,0 0 1,0 0-1,-1 1 1,1-1 0,0 0-1,-1 0 1,0 1-1,0-1 1,0 0 0,-1-6-1,1 8-17,0 0-1,-1-1 0,0 1 1,1 0-1,-1 0 0,0-1 1,0 1-1,1 0 0,-1 0 1,0 0-1,0 0 1,0 0-1,0 0 0,-1 0 1,1 0-1,0 1 0,0-1 1,0 0-1,-1 1 1,1-1-1,-2 0 0,-2 0-18,1 0 0,-1 1-1,1-1 1,-1 1 0,0 0-1,1 0 1,-1 1 0,1-1 0,-1 1-1,1 0 1,-1 0 0,1 1-1,0-1 1,0 1 0,-1 0-1,-6 5 1,1-1 3,0 1-1,1 0 1,0 1 0,1-1-1,-1 2 1,2-1-1,-1 1 1,1 1 0,1-1-1,-1 1 1,2 0 0,-1 1-1,1-1 1,1 1-1,0 0 1,1 0 0,0 0-1,-3 19 1,6-28-1,0 0-1,0 0 1,0-1 0,0 1 0,1 0 0,-1-1-1,1 1 1,-1 0 0,1-1 0,-1 1 0,1 0-1,0-1 1,0 1 0,0-1 0,0 1-1,0-1 1,0 0 0,0 1 0,0-1 0,0 0-1,3 2 1,0-1-89,-1 0 0,1 0-1,0 0 1,0-1 0,0 1 0,0-1-1,0 0 1,0-1 0,4 2 0,10-1-903,0-1 0,0 0 1,24-5-1,18-8-3643,3-9-1885</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6.749"/>
    </inkml:context>
    <inkml:brush xml:id="br0">
      <inkml:brushProperty name="width" value="0.025" units="cm"/>
      <inkml:brushProperty name="height" value="0.025" units="cm"/>
      <inkml:brushProperty name="color" value="#E71224"/>
    </inkml:brush>
  </inkml:definitions>
  <inkml:trace contextRef="#ctx0" brushRef="#br0">362 0 17969,'0'0'1036,"-9"9"-123,-123 116 3040,-23 22-3065,154-146-1108,1-1-1,-1 1 0,0 0 0,1 0 0,-1 0 0,0-1 1,0 1-1,0-1 0,1 1 0,-1 0 0,0-1 0,0 1 1,0-1-1,0 0 0,0 1 0,0-1 0,0 0 0,0 0 0,0 1 1,0-1-1,0 0 0,0 0 0,0 0 0,0 0 0,0 0 1,0 0-1,0-1 0,0 1 0,0 0 0,-2-1 0,1-1-212,0 1 0,1-1 0,-1 0 0,0 0 0,1 0 0,0 0 0,-1 0 0,1 0 0,0 0 0,0 0-1,0 0 1,-1-5 0,-2-8-1478,1 0 0,-3-29 0,5 34 1083,-1-32 1002,6 0 3487,-4 41-3427,1-1 1,-1 0-1,1 0 1,-1 1 0,1-1-1,0 0 1,0 1 0,0-1-1,0 0 1,0 1-1,0 0 1,0-1 0,0 1-1,1 0 1,-1-1-1,0 1 1,1 0 0,-1 0-1,1 0 1,0 0-1,-1 0 1,1 1 0,0-1-1,-1 0 1,1 1 0,0-1-1,0 1 1,-1 0-1,1-1 1,0 1 0,0 0-1,0 0 1,0 0-1,-1 1 1,1-1 0,0 0-1,0 1 1,0-1 0,-1 1-1,1-1 1,1 2-1,7 2-33,-1 0-1,1 1 0,-1 0 0,-1 1 1,1 0-1,9 8 0,24 16 176,-17-16-295,1 0-1,33 11 1,-43-19-1322,1-1 0,30 4 0,3-3-5319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7.202"/>
    </inkml:context>
    <inkml:brush xml:id="br0">
      <inkml:brushProperty name="width" value="0.025" units="cm"/>
      <inkml:brushProperty name="height" value="0.025" units="cm"/>
      <inkml:brushProperty name="color" value="#E71224"/>
    </inkml:brush>
  </inkml:definitions>
  <inkml:trace contextRef="#ctx0" brushRef="#br0">152 5 14157,'0'0'2024,"-8"10"-1047,-2 3-547,1 1 0,0 0 0,1 0-1,0 0 1,1 1 0,1 0 0,0 1 0,1-1 0,1 1 0,-3 22 0,6 50 405,-2 21-851,1-99-11,1 1 0,-2 0 0,1 0 0,-2-1 0,1 0 0,-1 1 0,-11 17 1,15-27 36,-1 0 1,1 0-1,-1 0 1,1-1-1,-1 1 1,1 0-1,-1 0 1,1 0-1,-1-1 1,0 1 0,1 0-1,-1-1 1,0 1-1,0-1 1,0 1-1,0 0 1,1-1-1,-1 0 1,0 1-1,-1-1 1,-6-11 972,5-34 181,3 44-1194,2-30 29,1 0-1,2 1 1,1-1 0,2 1 0,0 1 0,2-1 0,2 1-1,26-50 1,-31 69-25,-1-1-1,2 1 0,-1 0 1,1 1-1,1 0 0,0 0 1,0 1-1,0 0 0,1 0 1,1 1-1,-1 1 0,17-8 1,-21 11-3,1 0 1,-1 1-1,1 0 1,-1 0-1,1 1 1,0 0-1,0 0 1,0 1-1,0-1 1,0 2-1,0-1 1,0 1-1,-1 0 1,1 0-1,0 1 1,0 0-1,-1 0 1,1 0-1,-1 1 1,0 0-1,0 0 1,0 1-1,8 6 1,-10-8-12,-1 0 1,0 0-1,0 1 1,-1-1-1,1 1 1,0 0-1,-1 0 1,0 0 0,0 0-1,0 0 1,0 0-1,0 1 1,0-1-1,-1 0 1,0 1-1,1 0 1,-2-1-1,1 1 1,0 0-1,-1-1 1,1 1-1,-1 4 1,-1-3 104,0 0 1,-1-1 0,1 1-1,-1 0 1,0-1-1,0 1 1,0-1 0,-1 0-1,0 0 1,0 1-1,0-2 1,0 1 0,0 0-1,-7 5 1,0-1 211,0 0 1,0-1-1,-1 0 1,0-1-1,0 0 1,-1 0-1,0-1 1,1-1-1,-2 0 1,1 0-1,0-2 1,-16 3-1,27-5-327,-1 0-1,1 0 1,-1 0-1,1 0 1,-1 0 0,1-1-1,0 1 1,-1 0-1,1-1 1,-1 1-1,1-1 1,0 0-1,-1 1 1,1-1-1,0 0 1,-1 0-1,1 0 1,0 0 0,0 0-1,0 0 1,0 0-1,0 0 1,0 0-1,0 0 1,0-1-1,1 1 1,-2-3-1,1 2-364,1 0 0,-1-1-1,1 1 1,0 0 0,0-1 0,0 1-1,0-1 1,0 1 0,0 0-1,0-1 1,1 1 0,-1 0-1,1-1 1,0 1 0,0 0 0,0 0-1,2-4 1,14-14-6349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7.545"/>
    </inkml:context>
    <inkml:brush xml:id="br0">
      <inkml:brushProperty name="width" value="0.025" units="cm"/>
      <inkml:brushProperty name="height" value="0.025" units="cm"/>
      <inkml:brushProperty name="color" value="#E71224"/>
    </inkml:brush>
  </inkml:definitions>
  <inkml:trace contextRef="#ctx0" brushRef="#br0">1 66 6342,'0'0'14291,"9"7"-13037,-4-2-1069,0-1-1,1 0 0,0 0 1,0-1-1,0 1 0,0-1 1,1-1-1,-1 1 1,1-1-1,-1 0 0,1-1 1,0 0-1,0 0 0,9 0 1,0 0-43,0-2-1,0 0 1,0-1 0,16-5 0,-25 5-122,0 0 1,0 0-1,0-1 1,-1 0 0,1-1-1,-1 0 1,0 0-1,0 0 1,0 0-1,0-1 1,5-6-1,-9 10-13,-1 0 0,0 0 0,0 0 1,0 0-1,-1 1 0,1-1 0,0 0 0,0-1 0,0 1 0,-1 0 0,1 0 0,0 0 0,-1 0 0,1 0 0,-1-1 0,0 1 0,1 0 0,-1-1 1,0 1-1,0 0 0,0 0 0,0-1 0,0 1 0,0 0 0,0-1 0,0 1 0,0 0 0,-1-1 0,0-1 0,0 2-15,-1-1-1,0 1 0,0-1 0,0 1 0,0 0 1,1 0-1,-2 0 0,1 0 0,0 0 0,0 0 1,0 0-1,0 1 0,-1-1 0,1 1 1,-3-1-1,-8 0-44,0 0 0,1 1 0,-1 0 0,0 1 0,-13 3 1,15-1 39,0 1 0,0 1 0,0 0 0,1 0 0,0 1 0,0 0 1,-10 8-1,16-10 24,0-1 1,0 1 0,0 0-1,1 0 1,-1 0 0,1 1-1,0-1 1,-3 6 0,5-8-10,1 0 1,-1 0-1,0 0 1,0 1-1,1-1 1,-1 0 0,1 0-1,0 1 1,0-1-1,0 0 1,0 1-1,0-1 1,0 0 0,1 0-1,-1 1 1,1-1-1,-1 0 1,1 0-1,1 3 1,1-1-129,0-1 1,0 1-1,0 0 0,1-1 1,-1 0-1,1 0 1,0 0-1,0 0 0,0-1 1,0 1-1,0-1 0,1 0 1,-1 0-1,1-1 0,-1 1 1,1-1-1,5 1 0,9 2-2866,1-1 1,35 1-1,-5-4-5261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7.873"/>
    </inkml:context>
    <inkml:brush xml:id="br0">
      <inkml:brushProperty name="width" value="0.025" units="cm"/>
      <inkml:brushProperty name="height" value="0.025" units="cm"/>
      <inkml:brushProperty name="color" value="#E71224"/>
    </inkml:brush>
  </inkml:definitions>
  <inkml:trace contextRef="#ctx0" brushRef="#br0">246 8 12075,'0'0'7496,"-12"-2"-6402,3 0-964,0 0 0,-1 1 0,0 1-1,1-1 1,-1 1 0,1 1 0,-1 0 0,1 0 0,-1 1 0,1 0 0,-13 5 0,10-2 220,1 1 0,0 1 0,0-1 0,1 2 0,-12 10 0,20-16-303,-1 0-1,1 0 1,0 0-1,-1 0 1,1 0 0,0 1-1,1-1 1,-1 1 0,0-1-1,1 1 1,-1 0 0,1-1-1,0 1 1,0 0-1,0 0 1,0 0 0,1 0-1,-1 0 1,1 0 0,-1 0-1,1 0 1,0 0-1,0 1 1,1-1 0,-1 0-1,1 0 1,1 4 0,-1-5-18,1 1 0,0-1 0,0 0 1,0 0-1,0 0 0,0 0 0,1 0 0,-1 0 1,1-1-1,-1 1 0,1-1 0,-1 1 1,1-1-1,0 0 0,0 0 0,-1-1 1,1 1-1,0 0 0,5 0 0,64 2-354,-62-3 87,0 0 3,15 1-1736,0-1 0,-1-2 0,1-1 0,42-9 0,-5-8-4525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9.185"/>
    </inkml:context>
    <inkml:brush xml:id="br0">
      <inkml:brushProperty name="width" value="0.025" units="cm"/>
      <inkml:brushProperty name="height" value="0.025" units="cm"/>
      <inkml:brushProperty name="color" value="#E71224"/>
    </inkml:brush>
  </inkml:definitions>
  <inkml:trace contextRef="#ctx0" brushRef="#br0">85 1 14189,'0'0'6535,"-7"13"-6338,-8 26 284,1 0-1,2 1 0,1 1 1,3 0-1,1 0 1,-2 78-1,8-99-432,0-5 4,1 0 1,1 0-1,0 0 0,3 15 1,-4-28-54,1 0 1,-1 1-1,1-1 0,-1 0 1,1 0-1,0 0 1,0 0-1,0 0 0,0 0 1,0 0-1,0 0 0,0 0 1,1 0-1,-1-1 1,1 1-1,-1-1 0,1 1 1,0-1-1,-1 1 1,1-1-1,0 0 0,0 0 1,0 0-1,0 0 1,0 0-1,0 0 0,0-1 1,1 1-1,-1-1 1,0 1-1,0-1 0,0 0 1,1 0-1,1 0 1,-3 0-72,0-1 0,0 1 0,0-1 0,0 0 0,0 1 0,0-1 1,-1 0-1,1 1 0,0-1 0,0 0 0,0 0 0,-1 0 0,1 0 0,-1 1 1,1-1-1,-1 0 0,1 0 0,-1 0 0,1 0 0,-1-1 0,0 1 1,1 0-1,-1 0 0,0 0 0,0 0 0,0 0 0,0 0 0,0 0 1,0-2-1,-2-41-2026,2 39 1659,-3-11-404,-1-1 0,0 2 0,-1-1 0,-1 1 0,-1-1 0,-14-24 0,-1-4 1646,25 51 855,1 2-1510,0 0 0,0 0 0,1-1 0,0 0 0,9 11 0,-6-12-402,1 1 0,0-2 0,0 1 0,1-1 0,0-1 0,0 1 0,0-2 0,1 0 0,0 0 0,0 0 0,0-2 0,0 1 0,0-1 0,21 0 0,-22-1 45,0 0 1,1-1 0,-1-1 0,1 0-1,-1 0 1,0-1 0,1 0 0,-1-1-1,0 0 1,0 0 0,-1-1 0,1-1-1,-1 1 1,0-2 0,0 1 0,8-8-1,-15 12 312,0-1 0,0 1-1,0-1 1,-1 0 0,1 0-1,-1 0 1,1 0 0,-1 0-1,0 0 1,1 0-1,-1-1 1,0 1 0,-1 0-1,1-1 1,0 1 0,-1-1-1,1 1 1,-1 0 0,0-1-1,0 1 1,0-1 0,0-4-1,-1 6 17,1 0 0,0 1 0,-1-1 0,1 0-1,-1 0 1,1 0 0,-1 1 0,0-1 0,1 0 0,-1 1 0,0-1 0,1 1-1,-1-1 1,0 1 0,0-1 0,1 1 0,-1-1 0,0 1 0,0 0 0,0-1-1,0 1 1,-1-1 0,-1 1 45,0 0 0,1 0 0,-1 0 0,0 0-1,0 1 1,1-1 0,-1 1 0,0-1 0,1 1 0,-6 2 0,1 1 60,1-1-1,-1 2 1,1-1 0,0 1 0,0 0 0,1 0 0,0 0 0,-10 13 0,12-15-135,1 0 1,-1 1-1,1-1 1,0 1-1,0-1 0,0 1 1,0 0-1,0 0 1,1 0-1,0 0 0,0 0 1,0 0-1,0 1 1,1-1-1,-1 0 1,1 0-1,1 7 0,0-9-69,0-1-1,0 1 1,0 0-1,0-1 0,0 1 1,1-1-1,-1 0 1,1 1-1,-1-1 1,1 0-1,0 0 0,-1 0 1,1 0-1,0 0 1,0 0-1,-1-1 0,1 1 1,0 0-1,0-1 1,0 0-1,0 1 0,0-1 1,0 0-1,0 0 1,2 0-1,53-4 352,-46 0-395,0 1 0,0-2 0,-1 1 0,0-1 0,0-1 0,0 0 0,-1-1 0,1 1 0,-2-2 0,1 1 0,-1-1 0,0-1 0,0 1 0,-1-1 0,-1-1 0,1 1 0,4-12-1,-12 34-153,0 1-1,0-1 0,2 1 0,-1-1 0,4 17 0,-2-28 255,-1-1 0,1 1 0,0 0 0,0-1 0,-1 1 0,1-1-1,0 1 1,0-1 0,1 0 0,-1 0 0,0 0 0,0 0-1,0 0 1,1-1 0,-1 1 0,0-1 0,1 1 0,-1-1-1,0 0 1,1 0 0,-1 0 0,4-1 0,3 1 243,1-1 1,-1 0-1,0 0 1,15-5-1,-11 1-195,0 0 0,-1-1 0,0-1 0,0 0 0,0 0 0,-1-1 0,0-1-1,0 0 1,-1 0 0,-1-1 0,1-1 0,-1 1 0,-1-1 0,12-21 0,-11 15-21,0 0 0,-2 0 0,0-1 0,0 0-1,-2-1 1,0 0 0,-2 1 0,0-1 0,1-38 0,-3 56-108,-1 1-1,0-1 0,0 0 1,0 0-1,0 1 1,0-1-1,1 0 0,-1 0 1,0 0-1,-1 1 0,1-1 1,0 0-1,0 0 0,0 1 1,0-1-1,-1 0 1,1 1-1,0-1 0,-1 0 1,1 0-1,0 1 0,-1-1 1,1 1-1,-1-1 1,1 0-1,-1 1 0,1-1 1,-1 1-1,1-1 0,-1 1 1,0 0-1,1-1 0,-2 0 1,1 2-16,-1-1 0,1 1 0,-1 0 0,1 0 1,-1-1-1,1 1 0,0 0 0,-1 0 0,1 0 0,0 0 0,0 0 1,0 1-1,0-1 0,-1 2 0,-34 51-265,26-34 284,1 1 0,2 0-1,0 0 1,1 1-1,1-1 1,1 1 0,0 0-1,1 43 1,3-61 20,0 0 0,1 1 0,-1-1-1,1 0 1,0 0 0,0 0 0,1 0 0,-1-1 0,1 1 0,0 0 0,0-1 0,0 1-1,0-1 1,1 1 0,-1-1 0,1 0 0,0 0 0,0 0 0,0-1 0,0 1 0,1-1 0,-1 1-1,1-1 1,-1 0 0,1 0 0,0-1 0,0 1 0,0-1 0,-1 0 0,2 0 0,-1 0-1,0-1 1,0 1 0,0-1 0,0 0 0,7-1 0,-8 1-6,0-1-1,-1 0 1,0 0 0,1 0 0,-1 0-1,0-1 1,1 1 0,-1-1 0,0 1 0,0-1-1,0 0 1,0 0 0,0 0 0,-1 0-1,1 0 1,-1 0 0,1 0 0,-1 0-1,0-1 1,0 1 0,0-1 0,0 1-1,0-1 1,0 1 0,-1-1 0,1 1-1,-1-6 1,3-8-40,0 0 0,-1-32 0,-5 45-289,-5 10 112,-4 11 60,11-16 149,0 0 1,1 0-1,-1 0 0,0 1 0,1-1 1,0 0-1,-1 0 0,1 1 0,0-1 1,0 0-1,0 0 0,1 1 0,-1-1 1,0 0-1,1 0 0,0 1 0,-1-1 1,1 0-1,0 0 0,0 0 0,0 0 1,0 0-1,1 0 0,-1 0 0,0 0 1,1-1-1,-1 1 0,1 0 0,0-1 1,0 0-1,-1 1 0,1-1 0,0 0 1,0 0-1,0 0 0,0 0 0,1 0 1,-1 0-1,0 0 0,0-1 0,0 1 1,1-1-1,3 0 0,2 1 22,-1 0 0,1-1 0,0 0 0,-1 0 0,1-1-1,0 0 1,-1 0 0,1-1 0,-1 0 0,1 0 0,-1-1-1,8-4 1,-3-1-58,0 0-1,-1-1 1,0-1 0,16-18-1,7-7-50,-34 82-232,-1-37 261,-2 5 157,1-1 1,0 1 0,1 0-1,1 0 1,1 17-1,-1-29-130,1-1 0,-1 0 0,1 0 0,-1 1 0,1-1-1,0 0 1,-1 0 0,1 0 0,0 0 0,1 0 0,-1 0 0,0 0 0,0 0 0,1 0-1,-1-1 1,1 1 0,0 0 0,0-1 0,-1 1 0,1-1 0,0 0 0,0 0 0,0 0 0,0 0-1,0 0 1,1 0 0,-1 0 0,0-1 0,0 1 0,0-1 0,1 1 0,-1-1 0,0 0-1,1 0 1,-1 0 0,0 0 0,0 0 0,1-1 0,-1 1 0,0-1 0,4-1 0,-5 2-271,0-1 0,1 1 0,-1-1 0,0 0 1,1 1-1,-1-1 0,0 0 0,0 0 0,0 0 1,0 0-1,0 0 0,0 0 0,0 0 1,0 0-1,0-1 0,0 1 0,0 0 0,-1 0 1,1-1-1,-1 1 0,1-1 0,0-2 0,5-21-6914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9.542"/>
    </inkml:context>
    <inkml:brush xml:id="br0">
      <inkml:brushProperty name="width" value="0.025" units="cm"/>
      <inkml:brushProperty name="height" value="0.025" units="cm"/>
      <inkml:brushProperty name="color" value="#E71224"/>
    </inkml:brush>
  </inkml:definitions>
  <inkml:trace contextRef="#ctx0" brushRef="#br0">4 1 15439,'-4'-1'4228,"4"11"-4132,6 11 32,8 4 0,-1 1-128,8 0-865,-1-1-1729,9-3-2115,0-4 417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9.869"/>
    </inkml:context>
    <inkml:brush xml:id="br0">
      <inkml:brushProperty name="width" value="0.025" units="cm"/>
      <inkml:brushProperty name="height" value="0.025" units="cm"/>
      <inkml:brushProperty name="color" value="#E71224"/>
    </inkml:brush>
  </inkml:definitions>
  <inkml:trace contextRef="#ctx0" brushRef="#br0">171 1 10666,'0'0'4362,"-11"0"-1651,1 1-2238,-1 0-1,1 0 0,0 2 1,-1-1-1,1 1 0,-16 7 0,21-8-210,1 0-1,-1 0 1,0 1-1,1 0 1,0-1-1,0 1 1,0 1-1,0-1 1,0 1-1,1-1 1,0 1-1,-1 0 1,1 0-1,1 0 1,-1 1-1,0-1 1,1 1-1,-3 7 1,5-10-249,0-1-1,0 0 1,0 0 0,0 0-1,0 0 1,0 0-1,0 0 1,0 1 0,0-1-1,1 0 1,-1 0 0,1 0-1,-1 0 1,0 0 0,1 0-1,0 0 1,-1 0 0,1 0-1,-1 0 1,1 0-1,0 0 1,0-1 0,0 1-1,-1 0 1,1 0 0,0-1-1,0 1 1,0-1 0,0 1-1,0-1 1,0 1 0,0-1-1,1 1 1,-1-1-1,0 0 1,0 0 0,0 0-1,0 1 1,2-1 0,55 2 188,-46-2-155,3-1-336,1-1 0,-1-1-1,0 0 1,26-9 0,-26 7 13,-1 1 1,2 0-1,-1 1 0,27-1 0,-41 4 346,-1 0 0,0 1 1,1 0-1,-1-1 0,1 1 0,-1-1 1,0 1-1,1-1 0,-1 1 0,0 0 0,0-1 1,1 1-1,-1 0 0,0-1 0,0 1 1,0 0-1,0-1 0,0 1 0,0 0 0,0-1 1,0 1-1,0 0 0,0-1 0,0 1 1,-1 1-1,4 17 128,2-17-136,0 1 0,1-1 1,-1 0-1,1 0 0,0-1 1,-1 0-1,1 0 1,0 0-1,0 0 0,0-1 1,0 0-1,-1-1 1,8 0-1,4 1 3,68-2-294,49 1-3049,-47 10-7823,-61-6 4626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1.222"/>
    </inkml:context>
    <inkml:brush xml:id="br0">
      <inkml:brushProperty name="width" value="0.025" units="cm"/>
      <inkml:brushProperty name="height" value="0.025" units="cm"/>
      <inkml:brushProperty name="color" value="#E71224"/>
    </inkml:brush>
  </inkml:definitions>
  <inkml:trace contextRef="#ctx0" brushRef="#br0">95 18 12588,'0'0'5829,"-8"-3"-5572,-26-10-22,22 12-95,11 6-106,10 7 5,-2-9 47,-1 0-1,1 0 1,0 1 0,-1 0-1,0 0 1,0 0-1,0 1 1,0 0 0,-1 0-1,0 1 1,0-1-1,0 1 1,-1 0 0,0 1-1,0-1 1,-1 1 0,1-1-1,-1 1 1,-1 0-1,1 0 1,-1 0 0,0 1-1,-1-1 1,0 0-1,0 1 1,-1 10 0,0-17 6,0 1 1,0-1 0,0 0 0,-1 1-1,1-1 1,0 1 0,-1-1 0,0 0-1,1 1 1,-1-1 0,0 0 0,1 1-1,-1-1 1,0 0 0,0 0-1,0 0 1,0 0 0,0 0 0,0 0-1,0 0 1,-3 1 0,0 1 66,0-1-1,0-1 1,0 1 0,0 0 0,0-1-1,-1 0 1,-6 1 0,4-1-20,-1 0-1,0 0 1,0-1 0,0-1 0,0 1-1,0-1 1,0 0 0,-10-3 0,16 3-176,1 0 0,0 0 0,-1 1 0,1-1 0,-1 0 0,1 0 0,0 0 0,0 0 0,0-1 0,0 1 0,0 0 0,0 0 0,0-1 1,0 1-1,0 0 0,0-2 0,0 2-91,1 0 1,0 1 0,0-1-1,0 1 1,0-1 0,0 0-1,0 1 1,0-1 0,0 1 0,0-1-1,0 0 1,0 1 0,0-1-1,0 0 1,1 1 0,-1-1-1,0 1 1,0-1 0,1 1-1,-1-1 1,0 1 0,1-1-1,-1 1 1,0-1 0,1 1-1,-1-1 1,1 1 0,-1-1-1,1 1 1,-1 0 0,1-1 0,-1 1-1,1 0 1,0 0 0,-1-1-1,1 1 1,-1 0 0,1 0-1,0 0 1,-1 0 0,1-1-1,-1 1 1,2 0 0,21-3-4459,5-1-1430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12.289"/>
    </inkml:context>
    <inkml:brush xml:id="br0">
      <inkml:brushProperty name="width" value="0.025" units="cm"/>
      <inkml:brushProperty name="height" value="0.025" units="cm"/>
    </inkml:brush>
  </inkml:definitions>
  <inkml:trace contextRef="#ctx0" brushRef="#br0">258 1 3075,'0'0'432,"-8"8"43,-22 19 1003,2 2-1,1 1 1,-46 66-1,60-70-1329,0 1 1,2-1-1,1 2 0,1-1 1,2 2-1,-7 39 0,6 1-77,2 107 0,6-169-36,0 1 1,0-1-1,1 1 1,0-1-1,1 0 0,-1 1 1,2-1-1,-1 0 1,1 0-1,0-1 1,0 1-1,1 0 0,-1-1 1,2 0-1,-1 0 1,1 0-1,0 0 1,0-1-1,0 0 0,1 0 1,0 0-1,0-1 1,0 0-1,0 0 0,1 0 1,-1-1-1,1 0 1,0 0-1,0-1 1,0 0-1,0 0 0,1-1 1,-1 0-1,1 0 1,-1 0-1,0-1 1,1 0-1,-1-1 0,1 0 1,-1 0-1,0 0 1,1-1-1,6-2 1,-3-1 35,1-1 1,-1 0 0,0 0-1,-1-1 1,1-1 0,-2 0-1,1 0 1,-1-1 0,12-14-1,-1-1 158,-1-1 1,26-46-1,-31 45-100,-1-1 1,-2-1-1,0 1 1,-2-2 0,-1 0-1,-1 0 1,-2 0-1,-1-1 1,-1 1-1,-1-45 1,-3 68-115,1-1 0,-1 1 0,0 0 0,0 0 0,0 0 0,-1 0 0,0 0 0,0 0 0,-1 1 0,0-1 0,0 1 0,0-1 0,0 1 0,-1 0 0,-5-5 0,2 3 4,0 1-1,0 0 1,-1 0-1,0 1 1,0 0-1,0 1 1,0 0 0,-1 0-1,-12-4 1,4 3 17,-1 1-1,0 1 1,0 0 0,0 1 0,-1 1 0,1 1 0,0 0 0,-1 1 0,-34 8 0,47-8-67,1 0 0,-1 1 0,1 0 0,0 0 0,0 0 0,0 1 0,0-1 0,0 1 0,0 0 1,1 1-1,0-1 0,-1 1 0,1 0 0,1 0 0,-7 8 0,7-7-530,1-1-1,0 1 0,0 0 1,0 0-1,0 0 1,1 0-1,0 0 0,0 0 1,1 0-1,-1 0 1,1 5-1,0 8-4990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1.930"/>
    </inkml:context>
    <inkml:brush xml:id="br0">
      <inkml:brushProperty name="width" value="0.025" units="cm"/>
      <inkml:brushProperty name="height" value="0.025" units="cm"/>
      <inkml:brushProperty name="color" value="#E71224"/>
    </inkml:brush>
  </inkml:definitions>
  <inkml:trace contextRef="#ctx0" brushRef="#br0">127 303 10890,'0'0'3171,"1"-9"-2402,-1 3-1055,1-1 708,0 0-1,-1 0 1,1 0-1,-2 0 1,-1-14-1,2 20-298,0-1-1,-1 1 0,1 0 0,-1-1 1,1 1-1,-1-1 0,0 1 0,0 0 0,1 0 1,-1-1-1,0 1 0,0 0 0,0 0 1,0 0-1,0 0 0,0 0 0,-1 0 0,1 0 1,0 1-1,0-1 0,-1 0 0,1 1 0,0-1 1,-1 1-1,1-1 0,-1 1 0,1-1 1,0 1-1,-1 0 0,1 0 0,-1 0 0,1 0 1,-1 0-1,1 0 0,-1 0 0,1 1 0,-1-1 1,1 0-1,-2 2 0,-2-1-52,1 2-1,-1-1 1,1 0-1,0 1 1,0 0-1,0 0 1,0 0-1,1 1 1,-1-1-1,1 1 1,0 0-1,0-1 1,0 2-1,0-1 1,1 0 0,0 0-1,-3 9 1,2-7-12,0-1 0,1 2 0,0-1 0,0 0 0,0 0 1,1 1-1,0-1 0,1 1 0,-1-1 0,1 0 1,0 1-1,1-1 0,1 8 0,-1-12-47,0 0 1,0-1-1,0 1 0,0-1 0,0 1 0,1-1 1,-1 1-1,1-1 0,-1 0 0,1 1 1,0-1-1,-1 0 0,1 0 0,0 0 1,0 0-1,0-1 0,0 1 0,-1-1 1,1 1-1,0-1 0,0 1 0,0-1 0,0 0 1,0 0-1,0 0 0,0 0 0,0 0 1,0-1-1,0 1 0,0 0 0,4-2 1,2 0 44,0 0 0,-1 0 0,1-1 0,0 1 0,-1-2 1,13-6-1,-13 5-31,0 0-1,0 0 1,-1-1 0,0 0-1,0 0 1,0 0 0,0-1 0,-1 0-1,0 0 1,-1 0 0,1 0-1,-2-1 1,1 0 0,-1 0 0,0 0-1,0 0 1,-1-1 0,1-11 0,-18 40-613,13-14 569,0 0 0,0 1-1,1-1 1,-1 1-1,1-1 1,1 1-1,0-1 1,-1 1 0,2 0-1,0 9 1,0-15 28,0 0 0,0 0-1,0 0 1,0 0 0,0 0 0,0 0 0,0 0 0,0 0 0,0-1-1,0 1 1,1 0 0,-1-1 0,0 1 0,0 0 0,1-1 0,-1 0-1,0 1 1,1-1 0,-1 0 0,0 0 0,1 0 0,-1 0 0,1 0-1,-1 0 1,0 0 0,1 0 0,-1 0 0,0-1 0,1 1 0,-1 0-1,0-1 1,1 1 0,0-2 0,47-17 635,-23 2-534,-1 0-1,-1-2 1,0-1 0,32-36 0,-42 41-114,0-1 0,-1-1 0,-1 0 0,-1-1 0,-1 0 0,0-1 0,11-32 1,-18 38-163,-5 11 34,-13 21-53,-20 40 22,21-31 183,1 1 1,1 1 0,2 0 0,1 1 0,1-1-1,2 2 1,-3 31 0,6-18-317,2 0 0,3 0 0,1 0 0,13 62 0,-15-101 136,2 11-103,1 0 0,-2 1 0,-1-1 0,0 1-1,-1-1 1,-2 19 0,2-35 271,0-1-1,0 0 0,0 0 0,0 1 0,0-1 1,0 0-1,0 0 0,0 0 0,0 1 0,0-1 0,0 0 1,0 0-1,0 1 0,0-1 0,-1 0 0,1 0 1,0 0-1,0 1 0,0-1 0,0 0 0,0 0 0,-1 0 1,1 1-1,0-1 0,0 0 0,0 0 0,0 0 1,-1 0-1,1 0 0,0 0 0,0 1 0,-1-1 0,1 0 1,0 0-1,0 0 0,-1 0 0,1 0 0,0 0 1,0 0-1,0 0 0,-1 0 0,1 0 0,0 0 1,0 0-1,-1 0 0,-10-10 664,-4-16 340,6 1-842,1-1 0,1-1-1,1 1 1,2-1 0,0 0 0,2 0 0,2-36 0,0 59-180,-1 0 0,2 1 0,-1-1 0,0 0 0,1 0 0,0 0 0,0 1 0,0-1 0,0 0 0,0 1 0,1-1 0,0 1 0,-1 0 0,1-1 0,1 1 0,-1 0 0,0 0 0,4-3 0,-1 3-115,-1 0 0,1 0-1,0 0 1,0 1 0,0 0-1,0 0 1,1 0 0,-1 0-1,0 1 1,1 0 0,10-1-1,79-7-4501,-38 1 176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2.830"/>
    </inkml:context>
    <inkml:brush xml:id="br0">
      <inkml:brushProperty name="width" value="0.025" units="cm"/>
      <inkml:brushProperty name="height" value="0.025" units="cm"/>
      <inkml:brushProperty name="color" value="#E71224"/>
    </inkml:brush>
  </inkml:definitions>
  <inkml:trace contextRef="#ctx0" brushRef="#br0">1 0 13132,'0'0'7816,"3"12"-6845,4 13-514,-2 1-1,-1-1 1,2 50 0,-8 95 48,0-64-258,0-67-349,2-15 1275,12-52 35,44-189-769,-34 123-525,-9 117-232,-5-8 103,1 0 1,16 23 0,-22-35 218,0 0 1,1 0-1,-1 0 0,1-1 1,-1 1-1,1-1 1,0 0-1,0 0 1,0 0-1,0 0 0,0-1 1,1 0-1,-1 0 1,0 0-1,1 0 1,-1-1-1,1 1 0,5-1 1,-4-1 12,1 0 0,0-1 0,0 0 0,-1 0 0,1 0 0,-1-1 1,1 0-1,-1 0 0,0-1 0,9-6 0,2-4 26,-1 0 1,-1-2-1,0 1 1,0-2-1,-2 0 1,16-26-1,-21 30-1,-1 1 0,0-1 0,-1-1 0,0 1-1,5-20 1,-11 33-45,-1 1 0,1-1 0,0 0-1,-1 0 1,1 0 0,0 0 0,0 0 0,-1 0-1,1 1 1,0-1 0,-1 0 0,1 0-1,0 0 1,-1 0 0,1 0 0,0 0 0,0 0-1,-1 0 1,1 0 0,0 0 0,-1 0 0,1 0-1,0-1 1,-1 1 0,1 0 0,0 0 0,0 0-1,-1 0 1,1 0 0,0-1 0,-1 1-1,1 0 1,0 0 0,0 0 0,0-1 0,-1 1-1,1 0 1,0 0 0,0-1 0,0 1 0,0 0-1,-1-1 1,1 1 0,0 0 0,0 0 0,0-1-1,0 1 1,0 0 0,0-1 0,0 1-1,0-1 1,0 1-6,-18 27-49,1 0 0,1 1 0,2 0 0,1 1 0,1 1 0,-9 35 0,17-51 45,0 1-1,1-1 0,1 1 0,-2 22 1,4-34 14,0-1 0,0 1 0,-1 0 0,2-1 0,-1 1-1,0-1 1,0 1 0,1 0 0,0-1 0,-1 1 0,1-1 0,0 1 0,0-1 0,0 0 0,1 0 0,-1 1 0,0-1 0,1 0 0,0 0 0,-1 0 0,1 0 0,0 0 0,0-1-1,0 1 1,0-1 0,0 1 0,1-1 0,-1 0 0,0 1 0,1-1 0,-1 0 0,5 1 0,5-1 29,1 0 0,-1-1 0,1-1 0,-1 1 0,0-2 0,1 0 0,-1 0 0,0-1 0,0-1 0,0 0 0,-1-1 0,1 0 0,-1 0 0,0-1 0,-1-1 0,1 0 0,-1 0 0,0-1 0,-1 0 1,0-1-1,-1 0 0,1 0 0,9-16 0,-17 23-14,1-1 0,-1 0 0,1 1-1,-1-1 1,0 0 0,0 0 0,-1 0 0,1 0 0,0 0 0,-1 0 0,0 0 0,0-5 0,0 7-18,0 0 1,0 0-1,-1 0 0,1 0 1,0 0-1,-1 1 0,1-1 1,-1 0-1,1 0 0,-1 1 1,1-1-1,-1 0 0,1 1 1,-1-1-1,0 0 0,1 1 1,-1-1-1,0 1 0,0-1 0,0 1 1,1 0-1,-1-1 0,0 1 1,0 0-1,0-1 0,0 1 1,1 0-1,-1 0 0,0 0 1,0 0-1,0 0 0,0 0 1,0 0-1,0 0 0,0 0 1,1 0-1,-1 1 0,0-1 1,0 0-1,0 1 0,0-1 0,1 0 1,-2 2-1,-4 0-11,1 1 0,-1 0-1,1 1 1,0 0 0,1-1-1,-1 2 1,1-1 0,-1 0-1,1 1 1,1 0 0,-1 0-1,1 0 1,-1 0 0,2 0 0,-4 8-1,4-8-131,0 0-1,0 0 1,0 0-1,1 0 1,0 1-1,0-1 0,0 0 1,0 7-1,1-10-142,1 0 1,-1 1-1,0-1 0,0 0 0,1 0 0,0 1 0,-1-1 0,1 0 0,0 0 0,0 0 0,0 0 0,0 0 0,0 0 0,1 0 0,-1 0 1,0 0-1,1-1 0,3 4 0,16 5-5793,9-8-5193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3.265"/>
    </inkml:context>
    <inkml:brush xml:id="br0">
      <inkml:brushProperty name="width" value="0.025" units="cm"/>
      <inkml:brushProperty name="height" value="0.025" units="cm"/>
      <inkml:brushProperty name="color" value="#E71224"/>
    </inkml:brush>
  </inkml:definitions>
  <inkml:trace contextRef="#ctx0" brushRef="#br0">0 1 5445,'0'0'7463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3.722"/>
    </inkml:context>
    <inkml:brush xml:id="br0">
      <inkml:brushProperty name="width" value="0.025" units="cm"/>
      <inkml:brushProperty name="height" value="0.025" units="cm"/>
      <inkml:brushProperty name="color" value="#E71224"/>
    </inkml:brush>
  </inkml:definitions>
  <inkml:trace contextRef="#ctx0" brushRef="#br0">245 89 18257,'0'0'1073,"2"-8"128,0-1-1012,0 3 267,-1 1 0,1-1 0,-1 1 0,0-1 0,-1-10 0,0 15-411,0-1 0,0 1 0,0 0 0,0 0 0,-1 0 0,1-1 0,0 1 0,-1 0 0,1 0 0,-1 0 0,0 0 0,1 0 0,-1 0 0,0 0 0,1 0 1,-1 0-1,0 0 0,0 0 0,0 1 0,0-1 0,0 0 0,0 0 0,0 1 0,0-1 0,0 1 0,0-1 0,0 1 0,0-1 0,-1 1 0,1 0 0,0 0 0,0-1 0,0 1 0,-1 0 0,1 0 0,-1 0 0,-9 1-49,0 0 0,1 0-1,-1 1 1,0 0 0,1 1 0,0 0-1,0 0 1,0 1 0,0 1-1,0-1 1,1 2 0,0-1-1,0 1 1,0 1 0,1 0-1,0 0 1,0 0 0,1 1-1,0 0 1,-12 18 0,18-25-1,1 1-1,-1-1 1,0 0 0,0 1 0,0-1 0,1 1-1,-1-1 1,1 1 0,-1-1 0,1 1 0,0-1 0,-1 1-1,1-1 1,0 1 0,0 0 0,0-1 0,0 1-1,1-1 1,-1 1 0,0-1 0,1 1 0,-1 0 0,1-1-1,-1 0 1,1 1 0,-1-1 0,1 1 0,0-1-1,0 0 1,0 1 0,0-1 0,0 0 0,0 0 0,0 0-1,0 0 1,1 0 0,-1 0 0,0 0 0,1 0 0,-1 0-1,1-1 1,-1 1 0,0-1 0,4 2 0,8 3-59,1-1 1,0 0 0,0-1 0,16 1-1,-8 0-54,-14-3 90,7 2-143,0 0-1,1 2 1,23 9 0,-37-13 154,0 0 0,0 0 0,0 0 0,0 0 1,0 0-1,0 1 0,-1-1 0,1 1 0,-1-1 0,1 1 0,-1 0 0,1-1 0,-1 1 0,2 4 0,-3-5 22,1 1 0,-1-1 1,0 0-1,0 1 0,0-1 0,0 1 0,0-1 0,0 1 1,-1-1-1,1 1 0,-1-1 0,1 1 0,-1-1 1,1 0-1,-1 1 0,1-1 0,-1 0 0,0 1 0,0-1 1,0 0-1,0 0 0,0 0 0,0 0 0,0 0 0,-1 1 1,-5 4 121,0-1 1,0 0-1,-1 0 1,0-1-1,1 0 1,-1 0-1,0-1 1,-1 0-1,1 0 1,-1-1-1,-11 2 1,-4-1 27,0 0 1,-48-2-1,71-1-196,-1 0-1,1 0 0,0 0 1,0 0-1,-1 0 1,1 0-1,0 0 1,0-1-1,0 1 1,-1 0-1,1-1 1,0 1-1,0-1 0,0 1 1,0-1-1,0 1 1,0-1-1,0 0 1,0 0-1,0 1 1,-1-3-1,1 2-111,1 0 1,0 0-1,0 0 1,0 0-1,0 0 0,0 1 1,0-1-1,0 0 0,0 0 1,1 0-1,-1 0 0,0 0 1,0 0-1,1 0 1,-1 1-1,1-1 0,-1 0 1,1 0-1,-1 0 0,1 1 1,0-2-1,4-4-1068,0 1 1,0 0-1,1 0 0,-1 1 0,1-1 0,7-3 1,27-12-5918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4.064"/>
    </inkml:context>
    <inkml:brush xml:id="br0">
      <inkml:brushProperty name="width" value="0.025" units="cm"/>
      <inkml:brushProperty name="height" value="0.025" units="cm"/>
      <inkml:brushProperty name="color" value="#E71224"/>
    </inkml:brush>
  </inkml:definitions>
  <inkml:trace contextRef="#ctx0" brushRef="#br0">172 37 13453,'0'0'7404,"-13"3"-7137,5-1-177,-1 0 0,0 1 0,1 0-1,0 1 1,0 0 0,0 0 0,0 0 0,0 1 0,1 1 0,0-1-1,0 1 1,1 0 0,-1 0 0,1 1 0,1 0 0,-1 0 0,-8 16 0,11-17 39,0 1 1,0-1-1,1 0 1,0 1 0,0 0-1,0 0 1,0 7 0,2-12-119,0-1 0,0 1 1,0-1-1,0 1 0,0-1 1,0 1-1,1-1 0,-1 1 1,0-1-1,1 1 0,-1-1 1,1 1-1,0-1 0,-1 1 1,1-1-1,0 0 0,0 0 1,0 1-1,0-1 0,0 0 1,0 0-1,0 0 0,0 0 1,1 0-1,-1 0 0,0 0 1,1-1-1,-1 1 1,0 0-1,1-1 0,-1 1 1,1-1-1,-1 1 0,1-1 1,-1 0-1,1 0 0,2 1 1,7-1 105,-1 0 1,1-1 0,0 0 0,0 0 0,-1-1 0,1-1-1,-1 1 1,0-2 0,0 1 0,0-2 0,0 1 0,0-1-1,11-9 1,-14 10-104,0-1-1,-1 0 0,1 0 1,-1-1-1,0 0 0,0 0 1,-1 0-1,1-1 0,-2 0 1,1 0-1,-1 0 0,0-1 1,0 1-1,-1-1 0,0 0 1,0 0-1,2-16 0,-4 22-150,-1 0-1,0-1 0,0 1 0,0-1 0,0 1 1,0 0-1,-1-1 0,1 1 0,-1 0 1,1-1-1,-1 1 0,0 0 0,0 0 1,0 0-1,0 0 0,0 0 0,-1 0 0,1 0 1,0 0-1,-1 0 0,0 0 0,1 1 1,-1-1-1,0 1 0,-2-2 0,1 1-590,-1 0 0,1 1 0,-1 0 0,1 0 0,-1 0 0,1 0 0,-1 0 0,0 1 0,0 0 0,1-1 0,-1 1 0,0 1 0,0-1 0,1 0 0,-7 3 0,-5 3-4824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4.405"/>
    </inkml:context>
    <inkml:brush xml:id="br0">
      <inkml:brushProperty name="width" value="0.025" units="cm"/>
      <inkml:brushProperty name="height" value="0.025" units="cm"/>
      <inkml:brushProperty name="color" value="#E71224"/>
    </inkml:brush>
  </inkml:definitions>
  <inkml:trace contextRef="#ctx0" brushRef="#br0">291 12 15983,'0'0'4292,"-12"-3"-3187,4 1-1049,1 0-1,-1 0 0,0 1 1,0 0-1,-1 1 1,1 0-1,0 0 0,0 0 1,0 1-1,0 0 0,0 1 1,0 0-1,1 0 1,-1 1-1,-11 5 0,3 0 288,0 1 0,1 1 0,0 0 0,-24 22 0,36-29-312,0 0 1,-1 0-1,1 0 1,1 0 0,-1 0-1,0 1 1,1-1-1,-1 1 1,1 0 0,0 0-1,1 0 1,-1 0-1,1 0 1,-1 0 0,1 0-1,0 0 1,1 1-1,-1-1 1,1 0 0,0 1-1,0-1 1,0 0-1,0 1 1,1-1 0,2 8-1,-2-10-25,1 0 0,0 1 0,-1-1 0,1 0 0,0 0 0,0 0 0,0 0 0,0 0 0,1-1 0,-1 1-1,1-1 1,-1 1 0,1-1 0,-1 0 0,1 0 0,-1 0 0,1 0 0,0-1 0,0 1 0,3 0 0,58 4-846,-54-5 572,52-1-2654,-53 0 1662,-1 0-1,1 0 1,0-1 0,15-6-1,12-9-5999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4.736"/>
    </inkml:context>
    <inkml:brush xml:id="br0">
      <inkml:brushProperty name="width" value="0.025" units="cm"/>
      <inkml:brushProperty name="height" value="0.025" units="cm"/>
      <inkml:brushProperty name="color" value="#E71224"/>
    </inkml:brush>
  </inkml:definitions>
  <inkml:trace contextRef="#ctx0" brushRef="#br0">66 1 17521,'0'0'5349,"-31"47"-4388,19-20-97,1 4-287,2-3-385,7 3-192,2-6 64,0-4-288,0-3-577,0-6-576,2-7-481,3-5-640,1-4-1666,3-13-3652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5.065"/>
    </inkml:context>
    <inkml:brush xml:id="br0">
      <inkml:brushProperty name="width" value="0.025" units="cm"/>
      <inkml:brushProperty name="height" value="0.025" units="cm"/>
      <inkml:brushProperty name="color" value="#E71224"/>
    </inkml:brush>
  </inkml:definitions>
  <inkml:trace contextRef="#ctx0" brushRef="#br0">17 1 11659,'0'0'9257,"-13"49"-7464,13-41-415,0-3-674,0-3-543,0 0-97,0-6-5638,-3-13-2241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5.442"/>
    </inkml:context>
    <inkml:brush xml:id="br0">
      <inkml:brushProperty name="width" value="0.025" units="cm"/>
      <inkml:brushProperty name="height" value="0.025" units="cm"/>
      <inkml:brushProperty name="color" value="#E71224"/>
    </inkml:brush>
  </inkml:definitions>
  <inkml:trace contextRef="#ctx0" brushRef="#br0">0 126 13965,'0'0'3652,"8"4"-1704,-1 0-1735,0-1 0,-1 0-1,2-1 1,-1 0 0,0 0-1,0-1 1,1 1 0,-1-2-1,1 1 1,-1-1 0,0 0-1,1 0 1,-1-1 0,1 0 0,-1-1-1,0 1 1,1-1 0,11-6-1,-8 3-169,0-1 0,0 0-1,-1-1 1,18-15 0,-25 19-22,0 0 0,0 0 1,0 0-1,0-1 1,0 1-1,-1-1 0,0 0 1,1 0-1,-2 0 0,1 0 1,0 0-1,-1 0 0,1 0 1,-1 0-1,0-1 1,-1 1-1,1-5 0,-1 8-18,0 0 0,-1 0 0,1 1 0,0-1 0,-1 0-1,1 0 1,0 1 0,-1-1 0,1 0 0,-1 1 0,1-1 0,-1 1 0,0-1-1,1 0 1,-1 1 0,1-1 0,-1 1 0,0 0 0,0-1 0,1 1-1,-1-1 1,0 1 0,0 0 0,1 0 0,-1-1 0,0 1 0,0 0 0,0 0-1,1 0 1,-1 0 0,0 0 0,0 0 0,0 0 0,1 0 0,-1 0-1,0 0 1,0 1 0,0-1 0,0 1 0,-35 10 5,29-7 21,0 1 1,0 0-1,1 0 0,0 0 1,0 1-1,0 0 1,1 0-1,-1 1 0,2-1 1,-1 1-1,1 0 0,0 0 1,0 1-1,1-1 0,0 1 1,1 0-1,-1 0 1,1 0-1,-1 12 0,3-19-35,0 0 0,0 0-1,0 0 1,0 0 0,1 0-1,-1 0 1,0 0 0,1 0 0,-1 0-1,0 0 1,1 0 0,-1 0-1,1 0 1,0 0 0,-1 0-1,1-1 1,0 1 0,-1 0 0,1 0-1,0-1 1,0 1 0,0 0-1,-1-1 1,3 2 0,30 4-486,-25-7-156,1 1 0,0-2 0,-1 1 0,1-1 0,15-6 0,17-14-5758,-1-10-4170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5.858"/>
    </inkml:context>
    <inkml:brush xml:id="br0">
      <inkml:brushProperty name="width" value="0.025" units="cm"/>
      <inkml:brushProperty name="height" value="0.025" units="cm"/>
      <inkml:brushProperty name="color" value="#E71224"/>
    </inkml:brush>
  </inkml:definitions>
  <inkml:trace contextRef="#ctx0" brushRef="#br0">146 1 12556,'0'0'6096,"-10"9"-4734,-2 0-1031,0 2 1,1 0-1,1 0 1,0 1-1,0 0 1,2 0 0,-1 1-1,-8 18 1,9-7-82,1-1 0,0 1 1,2 0-1,1 0 1,1 1-1,1 0 0,1-1 1,1 1-1,5 35 0,14 8-1675,-19-68 1426,0 1-1,0-1 1,0 0 0,0 0-1,0 0 1,0 1 0,0-1-1,0 0 1,0 0 0,0 0-1,0 1 1,0-1 0,0 0-1,0 0 1,0 0 0,1 1-1,-1-1 1,0 0-1,0 0 1,0 0 0,0 0-1,0 1 1,1-1 0,-1 0-1,0 0 1,0 0 0,0 0-1,0 0 1,1 0 0,-1 1-1,0-1 1,0 0 0,1 0-1,-1 0 1,0 0 0,0 0-1,0 0 1,1 0-1,-1 0 1,0 0 0,0 0-1,0 0 1,1 0 0,-1 0-1,0 0 1,0 0 0,1 0-1,-1-1 1,0 1 0,0 0-1,1 0 1,8-14 127,5-22-77,-14 35-66,9-30-257,10-29-1198,-13 45 1397,-3 21 1156,-3-3-1055,0 0 0,0 0-1,0 0 1,0 1 0,1-1-1,0 0 1,-1 0 0,1 0-1,0 0 1,0 0 0,1 0-1,-1 0 1,0 0 0,1-1-1,0 1 1,3 3 0,-2-3-13,1 0 0,0-1 0,0 1 0,0-1 0,0 0 0,0 0 0,0 0 0,0-1 0,1 0 0,-1 1 0,8 0 1,1 0-164,-1-1 0,1 1 0,-1-2 0,1 0 0,0 0 0,0-1 1,23-6-1,-28 5 53,0 0 1,0-1 0,-1 0-1,1 0 1,-1-1 0,1 0-1,-1 0 1,0-1 0,-1 0-1,1 0 1,-1 0 0,0-1-1,6-8 1,-17 97 2101,6-80-1997,-1 0 0,1 0-1,-1-1 1,1 1 0,0-1 0,0 1-1,0-1 1,1 1 0,-1-1 0,0 0-1,1 1 1,0-1 0,-1 0 0,5 4-1,36 30-295,-17-16-97,-6-2 20,-2 0 0,0 2 0,-1 0 0,-1 1 0,-1 1 0,15 30 0,-23-41 421,-1 1 0,-1-1 0,0 1 0,0 0 0,-1 0 0,0 1 0,-2-1 0,1 1 0,-1-1 0,-1 1 1,0-1-1,-1 1 0,0 0 0,-1-1 0,-3 13 0,3-19 98,-1 0 1,1 0 0,-1 0-1,0 0 1,0 0 0,-1-1-1,0 1 1,0-1 0,0 0-1,-1 0 1,1 0 0,-1-1-1,0 1 1,0-1 0,-11 6-1,13-9-95,0 1 0,-1-1-1,1 0 1,0 0 0,-1 0-1,1-1 1,0 1 0,-1-1-1,1 0 1,-1 0-1,1 0 1,-1 0 0,1 0-1,0-1 1,-1 0 0,1 1-1,0-1 1,-1-1-1,1 1 1,0 0 0,0-1-1,0 1 1,0-1 0,0 0-1,0 0 1,1 0-1,-1-1 1,1 1 0,-1-1-1,1 1 1,-4-7 0,0 0-36,0 0 0,1 0 0,0-1 1,1 0-1,0 0 0,0-1 0,1 1 0,1-1 1,0 1-1,0-1 0,1 0 0,0 0 1,1 0-1,2-20 0,-1 13-149,2 1-1,0 0 1,1-1-1,1 2 1,0-1-1,1 0 1,1 1-1,13-23 1,-13 28 88,0 1 0,1 0 1,1 0-1,-1 0 0,1 1 1,1 0-1,0 1 1,0 0-1,1 1 0,0 0 1,15-7-1,-3 4-730,48-15 0,-3 7-3217,-40 11 1315,24-7-8479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1:05.488"/>
    </inkml:context>
    <inkml:brush xml:id="br0">
      <inkml:brushProperty name="width" value="0.025" units="cm"/>
      <inkml:brushProperty name="height" value="0.025" units="cm"/>
    </inkml:brush>
  </inkml:definitions>
  <inkml:trace contextRef="#ctx0" brushRef="#br0">816 102 4452,'-9'-5'3038,"-8"-2"-2873,0 0-1,0 1 1,0 1 0,-1 0 0,0 1 0,0 1 0,-33-1-1,31 5-67,-1 0-1,1 1 0,0 1 1,0 1-1,0 1 0,1 0 1,-1 2-1,1 0 0,1 1 1,-34 20-1,29-13 120,1 2 0,0 0 0,1 2 1,1 0-1,1 1 0,1 1 0,-21 31 0,12-9-34,1 1 0,3 2 0,2 0 0,1 2 0,3 0-1,2 1 1,2 0 0,-9 69 0,15-70-7,2 0-1,2 1 1,2-1 0,2 1-1,2-1 1,3 1 0,1-1 0,3-1-1,2 1 1,25 66 0,-17-69-177,2-1 1,2 0-1,2-2 1,1-1 0,3-1-1,1-2 1,2 0-1,52 45 1,-61-62-129,2-1 1,1 0-1,0-3 1,1 0-1,1-1 1,0-2-1,1-1 1,1-2-1,0 0 1,1-2-1,-1-2 1,2-1-1,53 4 1,-71-10 108,1 0 0,-1-1-1,0-1 1,-1 0 0,1-1 0,0-1 0,-1 0 0,1-1-1,-1 0 1,-1-1 0,22-13 0,-19 9 74,-2-1 0,0-1 0,0 0 1,-1-1-1,0 0 0,-1-1 0,-1 0 0,0-1 0,12-22 1,-2-5 119,-2 0 0,-1-1 1,-3-1-1,-1 0 1,-3-1-1,-1-1 1,4-60-1,-3-38 337,-10-146 0,-4 180-244,-28-173 1,22 235-242,-2 1 0,-1 1 1,-3 0-1,-1 1 0,-3 0 1,-28-48-1,39 79-21,-2 0 0,1 0 0,-2 2 0,0-1 0,0 1 0,-1 1 0,0 0 0,-1 1 0,0 0 0,-1 1 0,0 0 0,-1 1 0,0 1 0,-26-10 0,24 12-12,-1 1 1,0 1 0,0 0-1,0 1 1,-1 1-1,1 1 1,0 0-1,-1 1 1,1 2-1,0-1 1,0 2-1,-34 12 1,21-4-16,0 2 1,0 1 0,2 1 0,0 2-1,1 1 1,0 1 0,2 1-1,-26 27 1,20-15-2232,-32 43 0,44-52-2486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6.404"/>
    </inkml:context>
    <inkml:brush xml:id="br0">
      <inkml:brushProperty name="width" value="0.025" units="cm"/>
      <inkml:brushProperty name="height" value="0.025" units="cm"/>
      <inkml:brushProperty name="color" value="#E71224"/>
    </inkml:brush>
  </inkml:definitions>
  <inkml:trace contextRef="#ctx0" brushRef="#br0">1 1 20403,'0'0'2435,"61"35"-1795,-41-2-127,0 15-449,-17 11-64,-3 6-993,-3-2-1281,-17-7-4613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3.904"/>
    </inkml:context>
    <inkml:brush xml:id="br0">
      <inkml:brushProperty name="width" value="0.025" units="cm"/>
      <inkml:brushProperty name="height" value="0.025" units="cm"/>
      <inkml:brushProperty name="color" value="#E71224"/>
    </inkml:brush>
  </inkml:definitions>
  <inkml:trace contextRef="#ctx0" brushRef="#br0">44 56 3299,'0'0'4522,"3"-8"-3615,1 0-322,5-12-218,-7 0 7313,-2 46-4877,-2 115 120,4-93-2482,-3 0 0,-2 0 0,-11 62 0,5-55 6,3 1-1,3 0 0,2 0 1,11 101-1,-1 32-425,-11-35 894,6 188 572,2-269-1428,1-9-34,-3 0 1,-2 0 0,-3 0-1,-14 86 1,-4-42-24,5 0 0,-1 161-1,37 580 53,68-4-22,-44-313-16,-9-54 5,-30-419-18,-2 0 0,-3 1-1,-7 73 1,-2-104 195,2-10-3402,4-8-6271,1-20-1277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5.228"/>
    </inkml:context>
    <inkml:brush xml:id="br0">
      <inkml:brushProperty name="width" value="0.025" units="cm"/>
      <inkml:brushProperty name="height" value="0.025" units="cm"/>
      <inkml:brushProperty name="color" value="#E71224"/>
    </inkml:brush>
  </inkml:definitions>
  <inkml:trace contextRef="#ctx0" brushRef="#br0">0 341 4740,'7'10'7852,"9"-6"-5731,25-5-3133,-31 0 1794,37-4-382,93-24 1,-45 7-278,216-28 1917,431-14 0,320 53-1197,-695 12-503,3390 1 1251,-2199-49-1090,-1100 26-457,-397 19-214,129-10 561,-161 9-860,0-2 0,0-1 0,0-2-1,36-14 1,-36 4-4091,-17-1-2849,-8 8-246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5.634"/>
    </inkml:context>
    <inkml:brush xml:id="br0">
      <inkml:brushProperty name="width" value="0.025" units="cm"/>
      <inkml:brushProperty name="height" value="0.025" units="cm"/>
      <inkml:brushProperty name="color" value="#E71224"/>
    </inkml:brush>
  </inkml:definitions>
  <inkml:trace contextRef="#ctx0" brushRef="#br0">0 1 7751,'0'0'10901,"14"0"-10041,69 6-613,0 4 0,0 3-1,91 26 1,-164-36-245,1 1 0,-1 0-1,1 0 1,-1 1-1,14 9 1,-23-13 16,1 0 0,-1 0 1,1 0-1,-1 1 0,1-1 0,-1 0 1,0 0-1,0 1 0,0-1 1,1 1-1,-1-1 0,-1 1 0,1-1 1,0 1-1,0 0 0,0-1 1,-1 1-1,1 0 0,-1 0 0,0-1 1,1 1-1,-1 0 0,0 0 0,0 0 1,0 0-1,0-1 0,0 1 1,-1 0-1,1 0 0,-1-1 0,1 1 1,-1 0-1,1 0 0,-1-1 1,0 1-1,0 0 0,0-1 0,0 1 1,0-1-1,0 0 0,0 1 1,-3 1-1,-7 8 124,0 0 0,-1-1 1,0 0-1,0-1 0,-28 14 0,-77 32 387,62-31-155,29-13-234,16-7-133,0 0-1,0 0 0,0 1 0,0 0 1,0 1-1,1 0 0,0 1 0,1 0 1,-14 13-1,18-7-1496,9-9-2065,15-4-2899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6.616"/>
    </inkml:context>
    <inkml:brush xml:id="br0">
      <inkml:brushProperty name="width" value="0.025" units="cm"/>
      <inkml:brushProperty name="height" value="0.025" units="cm"/>
      <inkml:brushProperty name="color" value="#E71224"/>
    </inkml:brush>
  </inkml:definitions>
  <inkml:trace contextRef="#ctx0" brushRef="#br0">1 554 11243,'0'0'9988,"8"-11"-9246,64-85 271,76-106-106,-120 160-540,-2-2 0,39-90 0,-53 111 114,-12 23-476,0 0-1,0 0 1,0-1 0,1 1-1,-1 0 1,0 0 0,0 0-1,0 0 1,0 0 0,1 0-1,-1 0 1,0 0-1,0 0 1,0 0 0,0 0-1,1 0 1,-1 0 0,0 0-1,0 0 1,0 0 0,1 0-1,-1 0 1,0 0 0,0 0-1,0 0 1,0 0 0,1 0-1,-1 0 1,0 0 0,0 1-1,0-1 1,0 0 0,1 0-1,-1 0 1,0 0-1,0 0 1,0 0 0,0 1-1,0-1 1,0 0 0,0 0-1,1 0 1,-1 0 0,0 1-1,0-1 1,0 0 0,0 0-1,0 0 1,0 0 0,0 1-1,0-1 1,0 0-1,6 46 105,-6-38-107,3 27 79,1 0 0,1 0 0,14 44 0,-16-68-157,0 0 1,1-1-1,0 1 0,1-1 1,0 0-1,1-1 0,0 1 1,1-1-1,-1 0 0,2 0 1,-1-1-1,1 0 0,1-1 1,13 11-1,-19-16-307,1 0 0,0-1 0,-1 1 0,1-1 0,0 1 0,0-1 0,0-1 0,0 1 0,0 0 0,0-1 0,6 0 0,15 0-5052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8.311"/>
    </inkml:context>
    <inkml:brush xml:id="br0">
      <inkml:brushProperty name="width" value="0.025" units="cm"/>
      <inkml:brushProperty name="height" value="0.025" units="cm"/>
      <inkml:brushProperty name="color" value="#E71224"/>
    </inkml:brush>
  </inkml:definitions>
  <inkml:trace contextRef="#ctx0" brushRef="#br0">5 1 14478,'0'0'5461,"0"12"-4671,-2 50-86,-1-3-210,7 73 0,-4-130-493,0 0-1,0 0 1,1 0-1,-1 0 1,1 0 0,-1-1-1,1 1 1,0 0-1,0 0 1,-1 0-1,1-1 1,1 1-1,-1 0 1,0-1-1,2 3 1,-2-3-146,0-1 0,0 1 0,0-1 1,0 1-1,0-1 0,0 1 0,0-1 0,0 0 1,0 1-1,1-1 0,-1 0 0,0 0 0,0 0 0,0 0 1,0 0-1,0 0 0,0 0 0,0 0 0,1-1 0,0 1 1,1-2-486,1 1 1,-1-1-1,1 0 0,-1 0 1,0 0-1,0 0 1,0 0-1,0-1 1,0 1-1,0-1 1,-1 0-1,0 0 1,5-6-1,8-21-4660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8.653"/>
    </inkml:context>
    <inkml:brush xml:id="br0">
      <inkml:brushProperty name="width" value="0.025" units="cm"/>
      <inkml:brushProperty name="height" value="0.025" units="cm"/>
      <inkml:brushProperty name="color" value="#E71224"/>
    </inkml:brush>
  </inkml:definitions>
  <inkml:trace contextRef="#ctx0" brushRef="#br0">30 0 13036,'0'0'8777,"-20"69"-7881,14-34-159,3 2-256,3-1-193,0-2-192,3-3-96,5-5 0,-1-2-1025,4-7 0,-2-7-32,-2-1-512,-5-9-1538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8.996"/>
    </inkml:context>
    <inkml:brush xml:id="br0">
      <inkml:brushProperty name="width" value="0.025" units="cm"/>
      <inkml:brushProperty name="height" value="0.025" units="cm"/>
      <inkml:brushProperty name="color" value="#E71224"/>
    </inkml:brush>
  </inkml:definitions>
  <inkml:trace contextRef="#ctx0" brushRef="#br0">1 165 7431,'0'0'15471,"73"-53"-14446,-13 38-321,3-2-255,5 1-289,3 0-96,-5 2-96,-1 3-481,-9 7-1184,-6-1-1570,-14 0-2659,-7-3-6021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20.169"/>
    </inkml:context>
    <inkml:brush xml:id="br0">
      <inkml:brushProperty name="width" value="0.025" units="cm"/>
      <inkml:brushProperty name="height" value="0.025" units="cm"/>
      <inkml:brushProperty name="color" value="#E71224"/>
    </inkml:brush>
  </inkml:definitions>
  <inkml:trace contextRef="#ctx0" brushRef="#br0">0 101 3395,'0'0'4869,"7"-10"-2547,-1 0-1806,19-30 2136,-21 34-1651,0 1 1,1-1-1,-1 1 1,1 1-1,9-8 1,-14 12-929,1-1 0,-1 1-1,1 0 1,-1-1 0,1 1 0,-1 0 0,1 0 0,-1 0 0,1-1 0,-1 1 0,1 0 0,-1 0 0,1 0 0,0 0-1,-1 0 1,1 0 0,-1 0 0,1 0 0,-1 0 0,1 0 0,-1 1 0,1-1 0,-1 0 0,1 0 0,-1 0 0,1 1 0,-1-1-1,1 0 1,-1 1 0,1-1 0,-1 0 0,1 1 0,-1-1 0,0 0 0,1 1 0,-1-1 0,0 1 0,1-1 0,-1 1-1,0-1 1,1 1 0,-1-1 0,0 1 0,0-1 0,0 1 0,0-1 0,0 1 0,1-1 0,-1 1 0,0-1 0,0 1 0,0 0-1,0-1 1,-1 1 0,1 0 0,2 42 262,-2-35-50,-11 267-675,15-258-1685,2-13-1337,3-9-3945,-1-8-1377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20.512"/>
    </inkml:context>
    <inkml:brush xml:id="br0">
      <inkml:brushProperty name="width" value="0.025" units="cm"/>
      <inkml:brushProperty name="height" value="0.025" units="cm"/>
      <inkml:brushProperty name="color" value="#E71224"/>
    </inkml:brush>
  </inkml:definitions>
  <inkml:trace contextRef="#ctx0" brushRef="#br0">6 1 14414,'0'0'8872,"-1"9"-8685,-4 151 153,6-132-556,1-1 1,1 1 0,2-1-1,8 30 1,1-32-354,-5-16-1653,-9-9 2103,0 0 0,0 0-1,0 0 1,1 0-1,-1 0 1,0 0-1,0 0 1,0 0-1,0 0 1,0 1-1,0-1 1,0 0-1,0 0 1,1 0-1,-1 0 1,0 0 0,0 0-1,0 0 1,0 0-1,0 0 1,0 0-1,0-1 1,1 1-1,-1 0 1,0 0-1,0 0 1,0 0-1,0 0 1,0 0 0,0 0-1,0 0 1,0 0-1,1 0 1,-1 0-1,0 0 1,0 0-1,0-1 1,0 1-1,0 0 1,0 0-1,0 0 1,0 0-1,0 0 1,0 0 0,0 0-1,0 0 1,0-1-1,0 1 1,0 0-1,0 0 1,0 0-1,0 0 1,0 0-1,0 0 1,0 0-1,0-1 1,0 1-1,0 0 1,0 0 0,0 0-1,0 0 1,0 0-1,0 0 1,0-17-5647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1:51.960"/>
    </inkml:context>
    <inkml:brush xml:id="br0">
      <inkml:brushProperty name="width" value="0.025" units="cm"/>
      <inkml:brushProperty name="height" value="0.025" units="cm"/>
    </inkml:brush>
  </inkml:definitions>
  <inkml:trace contextRef="#ctx0" brushRef="#br0">953 178 7335,'-11'-11'657,"3"4"-609,-14-16 314,-2 1-1,0 2 1,-2 0-1,-43-25 1,62 40-307,-1 1 0,1 1-1,-1-1 1,0 2 0,0-1 0,0 1 0,-1 0 0,1 0 0,0 1 0,-1 0 0,1 1 0,0 0 0,-1 0 0,1 1 0,-1 0 0,1 0 0,0 1 0,0 0 0,-1 1 0,1-1-1,1 2 1,-1-1 0,0 1 0,-9 7 0,-12 11-43,2 0-1,0 2 1,2 2-1,-41 51 1,-71 127 53,94-129-31,2 2 1,-49 136-1,72-162 23,4 0-1,1 2 1,3-1 0,2 1-1,-2 83 1,11-78-3,3 1-1,2-1 0,2 0 1,3-1-1,22 67 0,-19-80-21,3-1 1,1-1-1,2-1 0,2 0 0,1-2 0,2 0 0,35 39 0,-40-56-59,0-1 0,2-1 1,1-1-1,0-1 0,1-1 1,1-1-1,0-1 0,1-1 0,1-1 1,0-2-1,1-1 0,0-1 1,1-1-1,-1-1 0,1-2 1,50 3-1,-73-8-8,1-1-1,-1 1 1,1-1 0,-1-1 0,0 1-1,1-1 1,-1 0 0,0 0 0,0-1-1,0 0 1,-1 0 0,1 0 0,8-7 0,-5 2 27,-1 0 0,1-1 0,-2 0 1,1 0-1,-1 0 0,11-21 0,0-7 104,-3 0-1,0-1 1,11-52-1,-3-5 365,-4-1 0,10-149 0,-25-196-286,-8 372-127,-3 0-1,-21-93 1,19 123-52,-3 0 1,-1 1-1,-1 1 0,-2 0 1,-32-51-1,42 77-36,-2 1 1,1 0-1,-1 0 1,-1 1-1,0 0 1,-16-13-1,23 20-23,0 1 0,0-1 0,-1 1 0,1-1 1,0 1-1,0 0 0,-1 0 0,1 0 0,-1 0 0,1 0 0,-1 1 0,1-1 0,-1 1 1,1-1-1,-1 1 0,1 0 0,-1 0 0,0 0 0,1 1 0,-1-1 0,1 0 0,-1 1 1,1 0-1,-1-1 0,1 1 0,0 0 0,-1 0 0,1 1 0,0-1 0,0 0 0,-1 1 0,1 0 1,0-1-1,1 1 0,-1 0 0,0 0 0,-3 4 0,-32 53-4644,20-29-225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20.857"/>
    </inkml:context>
    <inkml:brush xml:id="br0">
      <inkml:brushProperty name="width" value="0.025" units="cm"/>
      <inkml:brushProperty name="height" value="0.025" units="cm"/>
      <inkml:brushProperty name="color" value="#E71224"/>
    </inkml:brush>
  </inkml:definitions>
  <inkml:trace contextRef="#ctx0" brushRef="#br0">1 103 4516,'0'0'15727,"57"-47"-14542,-8 36 0,5-3-192,2 1-192,5 1-320,-3 7-321,-2 5-128,-10 0-481,-1 9-1056,-8 6-1186,-5-4-2562,-3-9-5861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22.290"/>
    </inkml:context>
    <inkml:brush xml:id="br0">
      <inkml:brushProperty name="width" value="0.025" units="cm"/>
      <inkml:brushProperty name="height" value="0.025" units="cm"/>
      <inkml:brushProperty name="color" value="#E71224"/>
    </inkml:brush>
  </inkml:definitions>
  <inkml:trace contextRef="#ctx0" brushRef="#br0">0 156 4004,'5'18'10047,"9"-6"-3959,-10-11-5626,0 1 0,1-1 1,-1 0-1,0 0 0,1-1 0,-1 1 0,0-1 1,7 0-1,2-1-381,0 0 1,0-1-1,0 0 1,25-8-1,-18 2 62,0-1 0,-1 0 0,21-15 0,-35 21-126,1 0 0,-1-1-1,-1 1 1,1-1-1,-1 0 1,1-1-1,-1 1 1,0-1 0,-1 0-1,1 0 1,-1 0-1,0 0 1,0 0-1,-1-1 1,1 0 0,1-6-1,-4 11-11,0 0 0,0-1 0,1 1 0,-1 0 0,0-1 0,0 1 0,0 0 0,-1-1 0,1 1 0,0 0 0,0-1 0,-1 1 0,1 0 0,-1 0 0,1 0 0,-1-1 0,1 1 0,-1 0 0,0 0 0,0 0 0,1 0 0,-1 0 0,0 0 0,0 0 0,-2-1 0,1 0-2,-1 1 0,0 0 1,0-1-1,0 1 0,0 0 0,0 1 1,0-1-1,0 0 0,0 1 1,-6 0-1,-1 0-8,0 0 1,0 1-1,0 1 0,0-1 1,1 2-1,-15 4 1,4 2-4,1 1 0,0 0 1,-23 17-1,33-20 1,0 0 0,1 0-1,-1 0 1,1 1 0,1 1-1,0-1 1,0 1 0,-7 13 0,13-21 4,0 1 1,1-1 0,-1 1 0,0-1-1,1 1 1,-1-1 0,1 1 0,-1 0 0,1-1-1,0 1 1,0 0 0,0-1 0,0 1 0,0 0-1,0-1 1,0 1 0,1 0 0,-1-1 0,0 1-1,1 0 1,-1-1 0,1 1 0,0-1-1,0 1 1,-1-1 0,1 1 0,0-1 0,0 0-1,0 1 1,1-1 0,-1 0 0,0 0 0,0 0-1,1 0 1,-1 0 0,0 0 0,1 0 0,-1 0-1,1-1 1,2 2 0,8 2 30,-1 0 0,1 0 1,-1-1-1,20 2 0,-25-5-9,77 10-505,0-3 0,115-6 1,-140-8-3167,-11-8-2653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1.206"/>
    </inkml:context>
    <inkml:brush xml:id="br0">
      <inkml:brushProperty name="width" value="0.025" units="cm"/>
      <inkml:brushProperty name="height" value="0.025" units="cm"/>
      <inkml:brushProperty name="color" value="#E71224"/>
    </inkml:brush>
  </inkml:definitions>
  <inkml:trace contextRef="#ctx0" brushRef="#br0">63 96 4869,'0'0'16250,"13"3"-15055,1 0-973,0-1 0,0 0 0,1-1 0,-1-1 0,0 0-1,1-1 1,-1 0 0,25-7 0,27-8 137,0 2 0,0 3 0,121-3 0,-137 12-342,-46 2-26,-7-1-11,-28 1-59,-180 14-16,7 1 463,-15-6 3395,251-13-3783,49-13 0,0-1 7,-68 16 9,159-19-461,-154 20 409,0 1 0,0 0-1,0 2 1,-1 0 0,1 1 0,0 1 0,26 9 0,-51-14 67,1 0 1,0 0-1,0 1 1,-1 0-1,-10 2 1,-9-1 25,-24-2 89,1 2 0,0 2 0,-1 3 0,-47 11 0,212-43-4690,-56 9-1388,4-3-5174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2.716"/>
    </inkml:context>
    <inkml:brush xml:id="br0">
      <inkml:brushProperty name="width" value="0.025" units="cm"/>
      <inkml:brushProperty name="height" value="0.025" units="cm"/>
      <inkml:brushProperty name="color" value="#E71224"/>
    </inkml:brush>
  </inkml:definitions>
  <inkml:trace contextRef="#ctx0" brushRef="#br0">11 0 14830,'1'10'1602,"-6"215"3025,-1-35-2571,5-189-1971,1-1-1,0 1 0,0 0 0,0-1 1,0 1-1,0 0 0,0-1 1,0 1-1,0 0 0,0-1 0,1 1 1,-1-1-1,0 1 0,0 0 1,0-1-1,1 1 0,-1-1 1,0 1-1,1 0 0,-1-1 0,0 1 1,1-1-1,-1 1 0,1-1 1,-1 0-1,1 1 0,-1-1 1,1 1-1,-1-1 0,1 0 0,0 1 1,20-8 1317,20-30-107,-40 36-1213,256-272 949,-253 269-337,13-16-3712,-18 15-2150,-11 7-2603,-4 4-2265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3.048"/>
    </inkml:context>
    <inkml:brush xml:id="br0">
      <inkml:brushProperty name="width" value="0.025" units="cm"/>
      <inkml:brushProperty name="height" value="0.025" units="cm"/>
      <inkml:brushProperty name="color" value="#E71224"/>
    </inkml:brush>
  </inkml:definitions>
  <inkml:trace contextRef="#ctx0" brushRef="#br0">0 1 15214,'0'0'4292,"0"62"-2017,11-37-610,5-4-63,11 0-705,-1-3-737,2-4-128,7-4-1313,-1-5-1698,-5-5-3203,1 0-7047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3.422"/>
    </inkml:context>
    <inkml:brush xml:id="br0">
      <inkml:brushProperty name="width" value="0.025" units="cm"/>
      <inkml:brushProperty name="height" value="0.025" units="cm"/>
      <inkml:brushProperty name="color" value="#E71224"/>
    </inkml:brush>
  </inkml:definitions>
  <inkml:trace contextRef="#ctx0" brushRef="#br0">0 0 18642,'0'0'8039,"74"24"-7975,-42-24-96,3 0-993,-5 0-1345,-1-2-1410,-6-4-3298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3.763"/>
    </inkml:context>
    <inkml:brush xml:id="br0">
      <inkml:brushProperty name="width" value="0.025" units="cm"/>
      <inkml:brushProperty name="height" value="0.025" units="cm"/>
      <inkml:brushProperty name="color" value="#E71224"/>
    </inkml:brush>
  </inkml:definitions>
  <inkml:trace contextRef="#ctx0" brushRef="#br0">21 0 18962,'0'0'6182,"-18"48"-4901,16-20-480,2 4-449,0 2-256,0 1-96,5-1 64,1-5-96,1-4-416,-5-6-193,3-6-192,-1-4-384,-4-6-993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4.935"/>
    </inkml:context>
    <inkml:brush xml:id="br0">
      <inkml:brushProperty name="width" value="0.025" units="cm"/>
      <inkml:brushProperty name="height" value="0.025" units="cm"/>
      <inkml:brushProperty name="color" value="#E71224"/>
    </inkml:brush>
  </inkml:definitions>
  <inkml:trace contextRef="#ctx0" brushRef="#br0">139 0 11179,'0'0'6069,"4"9"-4942,5 11-719,-1 2 0,-2-1 0,0 1 0,-1 0 0,-1 0 0,1 31 0,-4 146 884,-2-184-1255,0-1 1,-1 0 0,-1-1-1,0 1 1,-1 0 0,-1-1-1,-11 26 1,12-33-207,1 0 1,-1 0-1,-1 0 0,1-1 1,-1 1-1,0-1 0,-9 7 1,10-8-296,-1-1 0,0-1 0,0 1 1,0 0-1,0-1 0,0 0 0,0 0 0,-1-1 0,1 0 1,-10 2-1,-27-2-5339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5.327"/>
    </inkml:context>
    <inkml:brush xml:id="br0">
      <inkml:brushProperty name="width" value="0.025" units="cm"/>
      <inkml:brushProperty name="height" value="0.025" units="cm"/>
      <inkml:brushProperty name="color" value="#E71224"/>
    </inkml:brush>
  </inkml:definitions>
  <inkml:trace contextRef="#ctx0" brushRef="#br0">206 5 9833,'0'0'6316,"-8"-2"-5377,5 1-881,1 1-1,-1-1 1,0 1-1,1 0 1,-1-1-1,0 2 1,0-1-1,1 0 1,-1 0-1,0 1 1,1-1-1,-1 1 1,0 0-1,1 0 1,-4 2-1,0 0 45,1 1-1,-1 1 0,1-1 0,0 1 0,0 0 0,-6 8 0,-2 4 184,0 1 0,2 0 0,0 0 0,1 1-1,1 0 1,1 1 0,0 0 0,2 0 0,0 1-1,2 0 1,0 0 0,-2 35 0,6-44-246,0 0 1,1 0 0,0 0 0,1 0-1,1 0 1,0 0 0,0-1 0,1 1-1,0-1 1,8 14 0,-7-16-159,0-2 1,1 1 0,0 0 0,0-1-1,1 0 1,0-1 0,0 1-1,0-1 1,1-1 0,0 1-1,0-1 1,0-1 0,1 0 0,12 5-1,-7-4-926,0-1-1,1-1 1,0 0 0,-1-1-1,22 1 1,21-2-4539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6.085"/>
    </inkml:context>
    <inkml:brush xml:id="br0">
      <inkml:brushProperty name="width" value="0.025" units="cm"/>
      <inkml:brushProperty name="height" value="0.025" units="cm"/>
      <inkml:brushProperty name="color" value="#E71224"/>
    </inkml:brush>
  </inkml:definitions>
  <inkml:trace contextRef="#ctx0" brushRef="#br0">46 0 1473,'0'0'17051,"-7"11"-15529,0-3-1122,4-4-210,0 0 0,0 1 0,0-1 1,0 0-1,1 1 0,-1 0 0,1-1 0,0 1 0,1 0 0,-1 0 0,1 0 0,0 0 0,0 1 0,0 7 0,1 282 5031,0-294-5204,0 0 1,0 0-1,0 0 0,0 0 1,0-1-1,0 1 1,0 0-1,0 0 1,0 0-1,0 0 1,1-1-1,-1 1 0,0 0 1,0 0-1,1 0 1,-1-1-1,1 1 1,-1 0-1,1 0 1,-1-1-1,1 1 0,-1 0 1,1-1-1,0 1 1,-1-1-1,1 1 1,0-1-1,-1 1 1,1-1-1,0 1 0,1-1 1,0 0 3,0 1 0,0-2 1,0 1-1,0 0 0,0 0 0,0-1 1,0 1-1,0-1 0,0 0 1,0 1-1,0-1 0,3-2 0,49-35 90,-50 34-147,4-4-47,1 1 0,0 0 0,1 1 0,10-7 0,-19 12 72,0 1 0,1-1 0,-1 0 1,0 0-1,1 1 0,-1-1 0,1 1 1,-1-1-1,1 1 0,-1 0 0,1-1 1,-1 1-1,1 0 0,-1 0 0,1 0 1,-1 0-1,1 0 0,-1 1 0,1-1 1,-1 0-1,1 1 0,-1-1 0,0 1 1,1 0-1,-1-1 0,0 1 0,1 0 1,-1 0-1,0-1 0,0 1 0,1 0 1,-1 1-1,0-1 0,0 0 0,0 0 1,0 0-1,-1 0 0,1 1 0,1 1 1,0 2 10,1-1 1,-1 1-1,-1 0 1,1 0-1,-1 0 1,1 0-1,-1 0 1,-1 0-1,1 0 1,-1 0-1,0 0 1,0 1-1,0-1 1,-1 0-1,0 0 1,0 0-1,-3 9 1,2-10 54,0-1 0,0 1 0,-1-1 1,0 1-1,1-1 0,-1 0 0,-1 0 0,1 0 0,0 0 0,-1-1 1,1 1-1,-1-1 0,0 0 0,0 0 0,0 0 0,0 0 0,0-1 1,0 0-1,0 0 0,0 0 0,-6 0 0,-3 1 120,0 0-1,0-1 1,-17-1-1,28 0-243,0 0 0,0 0 0,0 0 0,0 0 0,0 0 0,0 0 0,0-1 0,0 1 0,0-1 0,0 1 0,0-1 0,0 0 0,0 0 0,0 0 0,1 0 0,-1 0 0,0 0 0,1 0 0,-1-1 0,1 1 0,-1-1 0,1 1 0,-1-1 0,1 1 0,0-1 0,0 0 0,0 0 0,0 0 0,-1-3 0,2 5-130,0-1 0,0 1 0,0-1 0,0 1 0,0-1 0,0 1 0,0-1 0,0 1-1,0-1 1,0 1 0,1-1 0,-1 1 0,0-1 0,0 1 0,0-1 0,1 1 0,-1 0 0,0-1 0,1 1-1,-1 0 1,0-1 0,1 1 0,-1 0 0,1-1 0,-1 1 0,0 0 0,1 0 0,-1-1 0,1 1 0,-1 0 0,1 0-1,-1 0 1,1 0 0,-1-1 0,1 1 0,-1 0 0,1 0 0,-1 0 0,1 0 0,-1 0 0,1 1 0,3-2-632,9-2-5277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16.250"/>
    </inkml:context>
    <inkml:brush xml:id="br0">
      <inkml:brushProperty name="width" value="0.025" units="cm"/>
      <inkml:brushProperty name="height" value="0.025" units="cm"/>
    </inkml:brush>
  </inkml:definitions>
  <inkml:trace contextRef="#ctx0" brushRef="#br0">0 345 8200,'0'-3'400,"0"-1"1,0 1 0,1-1-1,-1 1 1,1-1 0,0 1-1,0 0 1,0-1 0,2-3-1,1 2-307,-1 0 0,1 1 0,-1-1-1,1 1 1,1 0 0,-1 0-1,6-4 1,5-5 118,29-27 41,7-6 941,94-67-1,-131 105-1130,0 0-1,0 1 1,1 1 0,1 0-1,-1 1 1,1 1-1,-1 0 1,1 1-1,0 1 1,0 1 0,0 0-1,1 1 1,-1 0-1,17 4 1,-22 0-7,1 0-1,-1 1 1,0 0 0,0 1 0,-1 0-1,1 1 1,-2 0 0,1 1 0,-1 0-1,15 16 1,24 18 245,-34-33-221,0-1 1,0 0-1,1-1 1,-1 0-1,2-2 1,-1 1-1,1-2 1,-1 0-1,1-1 1,1 0-1,-1-2 1,0 0-1,0 0 0,0-2 1,1 0-1,-1-1 1,0 0-1,0-1 1,0-1-1,-1-1 1,1 0-1,-1-1 1,0 0-1,-1-2 1,18-10-1,0-3-30,-24 14-85,1 1 0,0 0 0,0 1 0,0 0-1,1 0 1,0 1 0,19-6 0,-27 10 174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6.696"/>
    </inkml:context>
    <inkml:brush xml:id="br0">
      <inkml:brushProperty name="width" value="0.025" units="cm"/>
      <inkml:brushProperty name="height" value="0.025" units="cm"/>
      <inkml:brushProperty name="color" value="#E71224"/>
    </inkml:brush>
  </inkml:definitions>
  <inkml:trace contextRef="#ctx0" brushRef="#br0">1 129 11115,'0'0'3534,"11"1"-1597,320-4 4590,-91-3-5372,60 10-1128,155-2-742,-400-5 783,1-3 1,81-18 0,104-41 974,-166 44-573,-54 14-929,-34 8-2616,-16 3-2184,11-4-677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7.375"/>
    </inkml:context>
    <inkml:brush xml:id="br0">
      <inkml:brushProperty name="width" value="0.025" units="cm"/>
      <inkml:brushProperty name="height" value="0.025" units="cm"/>
      <inkml:brushProperty name="color" value="#E71224"/>
    </inkml:brush>
  </inkml:definitions>
  <inkml:trace contextRef="#ctx0" brushRef="#br0">300 5 11883,'-8'0'1767,"-5"-1"-1202,1 0 0,-1 1 0,0 1 0,1 0 0,-1 1 1,0 0-1,1 1 0,0 0 0,0 1 0,0 1 0,0 0 0,-17 9 0,17-5-304,1 0 1,0 0-1,1 1 1,0 0-1,-12 15 1,18-19-120,-1 0 0,1 1 1,0-1-1,1 1 1,0 0-1,0 0 1,0 0-1,1 0 0,0 0 1,1 1-1,-2 13 1,3-19-128,0-1 1,0 0 0,0 1 0,0-1-1,0 1 1,0-1 0,0 1 0,0-1-1,1 1 1,-1-1 0,1 0 0,-1 1-1,1-1 1,0 0 0,-1 1 0,1-1-1,0 0 1,0 0 0,0 1 0,0-1-1,0 0 1,0 0 0,0 0 0,2 1-1,0-1 4,-1 0-1,1 0 1,0 0-1,-1-1 1,1 1-1,0-1 1,-1 0-1,1 1 1,0-1 0,-1-1-1,1 1 1,4-1-1,3-1 20,-1 0-1,0-1 1,1 0-1,-1 0 0,0-1 1,15-9-1,-7 0-4,0-1 0,-1 0 0,0-1 0,-1 0 0,-1-1 0,0-1 0,-1-1 0,-1 1 0,-1-2 0,0 0 0,8-22 0,-26 62-49,0 2-1,1-1 1,1 1 0,1 0 0,2 0 0,0 0 0,2 33 0,0-54-54,0-1-1,0 1 1,1 0 0,-1 0-1,1 0 1,-1-1-1,1 1 1,0 0-1,0-1 1,0 1-1,-1-1 1,1 1-1,1-1 1,-1 1-1,0-1 1,0 1-1,1-1 1,-1 0-1,0 0 1,1 0 0,-1 0-1,1 0 1,0 0-1,-1 0 1,1 0-1,0-1 1,1 2-1,0-2-233,-1 1 1,0-1-1,1 0 0,-1 0 1,0 0-1,0 0 0,1 0 1,-1 0-1,0 0 0,1-1 0,-1 1 1,0-1-1,0 0 0,3-1 1,18-16-5698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7.710"/>
    </inkml:context>
    <inkml:brush xml:id="br0">
      <inkml:brushProperty name="width" value="0.025" units="cm"/>
      <inkml:brushProperty name="height" value="0.025" units="cm"/>
      <inkml:brushProperty name="color" value="#E71224"/>
    </inkml:brush>
  </inkml:definitions>
  <inkml:trace contextRef="#ctx0" brushRef="#br0">80 1 18353,'0'0'2851,"-45"64"-1410,28-31-480,7 2 96,4 0-416,4 0-449,2-5-160,0-5-32,8-5-672,1-8-706,-2-4-31,-2-5-193,-12-3-7783,-9-12 3460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8.073"/>
    </inkml:context>
    <inkml:brush xml:id="br0">
      <inkml:brushProperty name="width" value="0.025" units="cm"/>
      <inkml:brushProperty name="height" value="0.025" units="cm"/>
      <inkml:brushProperty name="color" value="#E71224"/>
    </inkml:brush>
  </inkml:definitions>
  <inkml:trace contextRef="#ctx0" brushRef="#br0">0 218 7687,'0'0'16272,"68"-22"-16112,-30 26-96,2-2-160,5-2-1410,-4 0-1729,-3-13-2370,-7-4-1890</inkml:trace>
  <inkml:trace contextRef="#ctx0" brushRef="#br0" timeOffset="1">407 0 12043,'0'0'7314,"-5"9"-5141,1-1-1834,-44 86 2244,45-87-2461,0 0 1,0 0-1,1 0 0,0 1 0,0-1 0,1 1 1,0 0-1,0-1 0,1 1 0,0 0 0,0-1 0,2 11 1,-1-17-129,0 0 0,-1 0 1,1 0-1,0 0 1,0 0-1,0-1 0,-1 1 1,1 0-1,0-1 1,0 1-1,0 0 0,0-1 1,0 1-1,0-1 1,0 1-1,1-1 1,-1 0-1,0 1 0,0-1 1,0 0-1,0 0 1,0 0-1,1 0 0,-1 0 1,0 0-1,0 0 1,0 0-1,0 0 0,0-1 1,1 1-1,-1 0 1,0-1-1,0 1 0,0-1 1,0 1-1,0-1 1,1-1-1,42-20-1401,-42 21 1297,8-6-566,-7 5 592,0-1 0,0 1 0,1 0 0,-1-1 0,1 2 0,-1-1 0,1 0 0,0 1 0,-1-1 0,1 1 0,0 0 0,0 1-1,0-1 1,0 1 0,0-1 0,0 1 0,8 1 0,-12 0 154,1-1-1,0 1 1,-1-1 0,1 1-1,0 0 1,-1 0-1,1-1 1,-1 1 0,1 0-1,-1 0 1,0-1-1,1 1 1,-1 0 0,0 0-1,0 0 1,1 0-1,-1 0 1,0-1-1,0 1 1,0 0 0,0 0-1,0 0 1,0 0-1,0 0 1,0 0 0,-1 0-1,1-1 1,0 1-1,0 0 1,-1 1 0,-11 26 1408,6-20-1292,0-1 1,-1 0-1,0 0 1,0 0 0,-1-1-1,0-1 1,0 1-1,0-1 1,-1 0-1,1-1 1,-1 0 0,0 0-1,0-1 1,-1-1-1,1 1 1,-1-1-1,1-1 1,-1 0 0,-16 0-1,25-1-237,0 0-1,0 1 1,1-1-1,-1 0 0,0 0 1,0-1-1,1 1 1,-1 0-1,0 0 1,0 0-1,1 0 1,-1-1-1,0 1 0,1 0 1,-1-1-1,0 1 1,1 0-1,-1-1 1,0 1-1,1-1 0,-1 1 1,1-1-1,-1 1 1,1-1-1,-1 1 1,1-1-1,-1 0 1,1 1-1,0-1 0,-1 0 1,1 1-1,0-1 1,-1-1-1,1 0-244,1 0 0,-1 0 0,0 0 0,1 0-1,-1 0 1,1-1 0,-1 1 0,1 0 0,0 1 0,0-1-1,2-3 1,33-43-11202,-11 23-962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8.439"/>
    </inkml:context>
    <inkml:brush xml:id="br0">
      <inkml:brushProperty name="width" value="0.025" units="cm"/>
      <inkml:brushProperty name="height" value="0.025" units="cm"/>
      <inkml:brushProperty name="color" value="#E71224"/>
    </inkml:brush>
  </inkml:definitions>
  <inkml:trace contextRef="#ctx0" brushRef="#br0">1 75 16207,'0'0'4917,"7"-9"-2803,-3 4-1871,0 0-1,0 0 1,1 0-1,0 1 1,0 0-1,0-1 1,0 2-1,1-1 1,-1 1 0,1 0-1,0 0 1,0 0-1,0 1 1,1 0-1,6-2 1,-1 2-108,0 1 0,0-1 0,0 2-1,-1 0 1,14 1 0,-24-1-116,1 0-1,-1 0 1,1 0-1,0 0 0,-1 1 1,1-1-1,-1 0 1,1 1-1,-1 0 1,1-1-1,-1 1 1,0 0-1,1 0 1,-1-1-1,0 1 1,1 0-1,-1 0 0,0 1 1,0-1-1,0 0 1,0 0-1,0 0 1,0 1-1,0-1 1,0 1-1,-1-1 1,1 0-1,0 1 0,-1-1 1,0 1-1,1 0 1,-1-1-1,0 1 1,1-1-1,-1 1 1,0-1-1,0 1 1,0 0-1,-1-1 1,1 1-1,0-1 0,-1 1 1,1-1-1,-1 1 1,1-1-1,-1 1 1,1-1-1,-2 2 1,-3 6 101,0 0 0,-1-1 1,0 0-1,0 0 0,-1 0 1,1-1-1,-2 0 0,1-1 1,-14 10-1,12-10-80,0 1 1,1 1-1,0-1 1,0 1-1,1 1 1,0-1-1,-9 14 0,16-22-40,0 0 0,0 1-1,0-1 1,0 0 0,0 0 0,-1 1-1,1-1 1,0 0 0,0 1-1,0-1 1,0 0 0,0 0-1,0 1 1,0-1 0,0 0-1,0 1 1,0-1 0,0 0-1,0 0 1,0 1 0,0-1-1,1 0 1,-1 1 0,0-1 0,0 0-1,0 0 1,0 1 0,0-1-1,1 0 1,-1 0 0,0 0-1,0 1 1,0-1 0,1 0-1,-1 0 1,0 0 0,0 1-1,1-1 1,-1 0 0,0 0 0,0 0-1,1 0 1,-1 0 0,0 0-1,1 0 1,-1 0 0,0 0-1,0 1 1,1-1 0,-1-1-1,20 2-42,-15-1 12,87-2-2080,1-12-3839,-33-1-883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4.308"/>
    </inkml:context>
    <inkml:brush xml:id="br0">
      <inkml:brushProperty name="width" value="0.025" units="cm"/>
      <inkml:brushProperty name="height" value="0.025" units="cm"/>
      <inkml:brushProperty name="color" value="#E71224"/>
    </inkml:brush>
  </inkml:definitions>
  <inkml:trace contextRef="#ctx0" brushRef="#br0">1 3059 3748,'0'0'10500,"10"1"-6975,40 6-1930,-39-9-1447,-1 0 1,0 0 0,1-1-1,-1 0 1,-1-1-1,1 0 1,0 0 0,-1-1-1,13-9 1,43-19 591,-28 22-523,60-12 0,8-1-144,276-110 45,-233 79-103,384-180 72,-213 86-51,1017-356 79,-1009 390-102,706-292 468,-857 334-204,884-383-234,-182 112-46,-599 241-21,189-53 497,-152 53 261,-288 94-758,-10 3-21,1 0-1,-1-1 1,0-1-1,25-16 1,-42 24-99,0 0 1,-1-1-1,1 1 0,-1-1 1,1 1-1,-1-1 0,1 0 1,-1 1-1,0-1 0,1 1 1,-1-1-1,0 0 0,1 1 1,-1-1-1,0 0 0,0 1 1,0-1-1,1 0 0,-1 0 1,0 1-1,0-1 0,0 0 1,0 1-1,0-1 0,-1 0 1,1 0-1,0-5-1919,0-9-5384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6.764"/>
    </inkml:context>
    <inkml:brush xml:id="br0">
      <inkml:brushProperty name="width" value="0.025" units="cm"/>
      <inkml:brushProperty name="height" value="0.025" units="cm"/>
      <inkml:brushProperty name="color" value="#E71224"/>
    </inkml:brush>
  </inkml:definitions>
  <inkml:trace contextRef="#ctx0" brushRef="#br0">16 1 15599,'0'0'6822,"4"75"-5316,-13-36-417,4-1-385,-1 1-447,6-5-225,0-9 0,0-6 0,15-7-32,-1-9 32,8-3-737,1-2-1089,0-13-1056,-1-6-2243,0-9-3555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7.106"/>
    </inkml:context>
    <inkml:brush xml:id="br0">
      <inkml:brushProperty name="width" value="0.025" units="cm"/>
      <inkml:brushProperty name="height" value="0.025" units="cm"/>
      <inkml:brushProperty name="color" value="#E71224"/>
    </inkml:brush>
  </inkml:definitions>
  <inkml:trace contextRef="#ctx0" brushRef="#br0">58 1 9129,'0'0'9577,"-29"73"-7816,19-36-159,-3 0-321,8 1-224,5-3-608,0-5-353,0-5-128,5-8-449,8-5-704,-3-8 128,1-4-288,-5 0-1154,-6-12-1056,-2-4-833,-18-5-2467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7.433"/>
    </inkml:context>
    <inkml:brush xml:id="br0">
      <inkml:brushProperty name="width" value="0.025" units="cm"/>
      <inkml:brushProperty name="height" value="0.025" units="cm"/>
      <inkml:brushProperty name="color" value="#E71224"/>
    </inkml:brush>
  </inkml:definitions>
  <inkml:trace contextRef="#ctx0" brushRef="#br0">0 30 13933,'0'0'9769,"69"8"-8519,-15-8-482,9-1-383,3-7-225,3 0-128,-6 0-32,-5 4-1121,-10 2-1538,-8 0-2305,-10-3-4517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7.779"/>
    </inkml:context>
    <inkml:brush xml:id="br0">
      <inkml:brushProperty name="width" value="0.025" units="cm"/>
      <inkml:brushProperty name="height" value="0.025" units="cm"/>
      <inkml:brushProperty name="color" value="#E71224"/>
    </inkml:brush>
  </inkml:definitions>
  <inkml:trace contextRef="#ctx0" brushRef="#br0">222 1 15919,'0'0'5685,"-8"10"-5081,-26 29-279,3 1 1,1 2 0,-34 63-1,60-96-318,-9 19 5,-14 43 0,24-63-14,1 0 0,0 0 0,1 0 0,0 0-1,0 0 1,0 0 0,1 0 0,1 0 0,-1 0 0,1 0 0,2 8 0,-2-14 11,0 0 0,0 0-1,-1 0 1,2 0 0,-1 0 0,0 0 0,0-1 0,1 1 0,-1-1 0,0 1 0,1-1 0,0 1 0,-1-1 0,1 0 0,0 1 0,0-1 0,0 0 0,2 1 0,2 0-5,0 0 0,0 0 0,0-1 0,0 0 0,0 0 0,9 0-1,0-1-733,0-1 0,-1 0-1,1-1 1,26-6 0,2-10-3803,0-6-2412</inkml:trace>
  <inkml:trace contextRef="#ctx0" brushRef="#br0" timeOffset="1">532 192 4356,'0'0'14926,"-30"63"-13741,22-31-64,-2 1-512,2 1-449,5-4-128,3-4 0,0-9-128,11-8-384,7-7-225,3-2-832,3-12-1410,-1-13-2915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16.660"/>
    </inkml:context>
    <inkml:brush xml:id="br0">
      <inkml:brushProperty name="width" value="0.025" units="cm"/>
      <inkml:brushProperty name="height" value="0.025" units="cm"/>
    </inkml:brush>
  </inkml:definitions>
  <inkml:trace contextRef="#ctx0" brushRef="#br0">1 16 5061,'0'0'9363,"9"-4"-8941,-8 3-410,1 0-4,-1-1 1,1 1-1,-1 0 1,1 1-1,-1-1 1,1 0 0,-1 0-1,1 1 1,0-1-1,0 1 1,-1-1 0,1 1-1,0 0 1,0 0-1,-1-1 1,1 1 0,0 1-1,0-1 1,-1 0-1,1 0 1,0 1 0,-1-1-1,1 1 1,0-1-1,-1 1 1,1 0 0,0-1-1,-1 1 1,1 0-1,-1 0 1,1 0 0,-1 0-1,0 1 1,0-1-1,1 0 1,-1 0 0,0 1-1,0-1 1,0 1-1,0-1 1,0 1 0,-1-1-1,2 4 1,13 27 289,-12-24-110,1 1 0,0-1 0,0 0 0,1 0 0,7 9 0,-9-14-127,0 0-1,0-1 1,0 1-1,0-1 1,1 0-1,-1 0 1,1 0 0,-1 0-1,1-1 1,-1 1-1,1-1 1,0 0-1,0 0 1,0 0-1,0-1 1,5 1-1,30 0 93,59-5-1,-59 1-59,55 3 1,-87 1-243,1 0 0,-1 1 0,1 0 0,-1 1 0,0 0 0,0 0 0,0 0 0,6 5 0,-6-4-386,0 0 1,1-1-1,-1 1 0,1-1 1,13 3-1,2-5-4739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8.121"/>
    </inkml:context>
    <inkml:brush xml:id="br0">
      <inkml:brushProperty name="width" value="0.025" units="cm"/>
      <inkml:brushProperty name="height" value="0.025" units="cm"/>
      <inkml:brushProperty name="color" value="#E71224"/>
    </inkml:brush>
  </inkml:definitions>
  <inkml:trace contextRef="#ctx0" brushRef="#br0">327 78 13965,'0'0'5221,"-40"52"-4132,17-17-96,-3 8 64,5 0-128,5-5-352,5-3-417,5-6-96,6-9-160,4-9-705,7-10-96,3-1-1025,-3-5-1601,0-13-3011</inkml:trace>
  <inkml:trace contextRef="#ctx0" brushRef="#br0" timeOffset="1">1 1 8648,'0'0'17329,"64"4"-16817,-15-4-384,3 0-96,-1 0-512,-4 0-1923,-4 0-1216,-7-5-3684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8.464"/>
    </inkml:context>
    <inkml:brush xml:id="br0">
      <inkml:brushProperty name="width" value="0.025" units="cm"/>
      <inkml:brushProperty name="height" value="0.025" units="cm"/>
      <inkml:brushProperty name="color" value="#E71224"/>
    </inkml:brush>
  </inkml:definitions>
  <inkml:trace contextRef="#ctx0" brushRef="#br0">1 0 4004,'0'0'7623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8.880"/>
    </inkml:context>
    <inkml:brush xml:id="br0">
      <inkml:brushProperty name="width" value="0.025" units="cm"/>
      <inkml:brushProperty name="height" value="0.025" units="cm"/>
      <inkml:brushProperty name="color" value="#E71224"/>
    </inkml:brush>
  </inkml:definitions>
  <inkml:trace contextRef="#ctx0" brushRef="#br0">66 132 10378,'0'0'14782,"8"1"-13528,6 1-1178,0-1-1,-1-1 0,1 0 1,0 0-1,0-2 1,-1 0-1,1 0 0,-1-1 1,1-1-1,-1 0 0,0-1 1,0-1-1,-1 0 0,0 0 1,0-1-1,12-10 1,-22 16-101,-1 0 1,1-1 0,-1 1 0,1 0 0,-1-1 0,0 0 0,1 1 0,-1-1 0,0 1 0,0-1 0,0 0-1,-1 0 1,1 0 0,0 0 0,-1 0 0,1 1 0,-1-1 0,0 0 0,1 0 0,-1 0 0,0 0-1,0-3 1,-1 3 9,0 0 0,1 1 0,-1-1 0,0 1 0,0 0 0,0-1 0,0 1 0,0 0 0,0-1 0,0 1 0,0 0 0,0 0 0,-1 0-1,1 0 1,-1 0 0,1 0 0,0 0 0,-1 1 0,1-1 0,-1 0 0,0 1 0,1-1 0,-1 1 0,1 0 0,-1 0 0,-2-1 0,-13 0-1,0 0 1,1 0-1,-1 2 1,0 0-1,1 1 1,-1 1-1,-30 8 1,39-8 41,1-1 0,-1 1 1,1 0-1,-1 0 0,1 1 0,0 0 0,0 0 0,1 1 1,-1 0-1,1 0 0,0 1 0,0-1 0,1 1 0,0 1 1,0-1-1,0 1 0,1-1 0,-6 12 0,9-16-12,1 0-1,-1 0 0,0 0 1,0 1-1,1-1 0,-1 0 1,1 0-1,0 1 1,0-1-1,0 0 0,0 0 1,0 1-1,0-1 0,1 0 1,-1 1-1,1-1 0,-1 0 1,1 0-1,0 0 1,0 0-1,0 0 0,2 4 1,0-3 4,0-1 0,0 1 1,0-1-1,0 0 1,0 1-1,0-1 0,1-1 1,-1 1-1,1 0 0,-1-1 1,1 0-1,6 2 1,12 0-429,1 0 0,0-1 0,41-2 0,-47 0-477,41-3-3411,-5-10-2311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9.237"/>
    </inkml:context>
    <inkml:brush xml:id="br0">
      <inkml:brushProperty name="width" value="0.025" units="cm"/>
      <inkml:brushProperty name="height" value="0.025" units="cm"/>
      <inkml:brushProperty name="color" value="#E71224"/>
    </inkml:brush>
  </inkml:definitions>
  <inkml:trace contextRef="#ctx0" brushRef="#br0">343 1 7847,'0'0'10645,"6"10"-9075,9 14-629,-1 1 1,-2 0 0,0 0 0,-2 1 0,-1 0 0,9 41 0,-17-49-827,0 0 0,-1-1 0,-1 1 0,0 0 0,-1-1 0,-2 1 0,1-1 0,-2 1 0,0-1 0,-1-1 0,-1 1 0,-1-1 0,0 0 0,-1-1 0,-13 18 0,-4 1-262,-1-1 1,-2-1-1,-2-1 1,0-2-1,-44 31 0,18-22-2624,16-18-2865,-1-6-6365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5.751"/>
    </inkml:context>
    <inkml:brush xml:id="br0">
      <inkml:brushProperty name="width" value="0.025" units="cm"/>
      <inkml:brushProperty name="height" value="0.025" units="cm"/>
      <inkml:brushProperty name="color" value="#E71224"/>
    </inkml:brush>
  </inkml:definitions>
  <inkml:trace contextRef="#ctx0" brushRef="#br0">80 1 5541,'0'0'1570,"-47"19"-3172,40-16 1634,1 0 353,-3-1 223,4-1-288,3-1-287,-1 0-674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6.916"/>
    </inkml:context>
    <inkml:brush xml:id="br0">
      <inkml:brushProperty name="width" value="0.025" units="cm"/>
      <inkml:brushProperty name="height" value="0.025" units="cm"/>
      <inkml:brushProperty name="color" value="#E71224"/>
    </inkml:brush>
  </inkml:definitions>
  <inkml:trace contextRef="#ctx0" brushRef="#br0">0 5926 7303,'0'0'4276,"17"-5"-1431,-11-1-2585,1 0 0,0 0-1,0 1 1,0 0 0,1 0 0,12-6-1,26-17-32,64-50 2157,-67 50-1908,54-46 0,46-68-209,-87 84-243,103-85 0,34-28 162,-96 80-121,437-353 357,-391 319-416,214-243-1,-47 41 603,429-354 232,-127 121-868,-9 27 55,-113 105-44,-394 341 25,573-512 86,-470 431-8,258-231 239,-360 307-104,112-136 1,-207 226-381,-1 1 2,-1 1 1,1 0 0,-1-1-1,0 1 1,1-1-1,-1 1 1,1-1 0,-1 1-1,0-1 1,0 1 0,1-1-1,-1 1 1,0-1-1,0 1 1,0-1 0,0 1-1,1-1 1,-1 0 0,0 1-1,0-1 1,0 1 0,0-1-1,0 0 1,0 1-1,-1-1 1,1 1 0,0-1-1,-5-7-4562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8.068"/>
    </inkml:context>
    <inkml:brush xml:id="br0">
      <inkml:brushProperty name="width" value="0.025" units="cm"/>
      <inkml:brushProperty name="height" value="0.025" units="cm"/>
      <inkml:brushProperty name="color" value="#E71224"/>
    </inkml:brush>
  </inkml:definitions>
  <inkml:trace contextRef="#ctx0" brushRef="#br0">31 0 12139,'0'0'9065,"-1"12"-8045,-11 52-376,7-41-557,0 1 0,2 0 0,0 0-1,1 28 1,3-51-117,-1-1 0,0 0 0,0 1 1,0-1-1,0 1 0,1-1 0,-1 0 0,0 1 0,1-1 0,-1 0 0,0 1 0,0-1 1,1 0-1,-1 0 0,0 1 0,1-1 0,-1 0 0,1 0 0,-1 0 0,0 1 0,1-1 1,-1 0-1,1 0 0,-1 0 0,0 0 0,1 0 0,-1 0 0,1 0 0,-1 0 1,1 0-1,-1 0 0,0 0 0,1 0 0,-1 0 0,1 0 0,0-1 0,16-4-1037,-9-2-146,0 0 0,-1 0 0,0-1 0,0 0 0,-1 0-1,0-1 1,8-13 0,7-14-4253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8.415"/>
    </inkml:context>
    <inkml:brush xml:id="br0">
      <inkml:brushProperty name="width" value="0.025" units="cm"/>
      <inkml:brushProperty name="height" value="0.025" units="cm"/>
      <inkml:brushProperty name="color" value="#E71224"/>
    </inkml:brush>
  </inkml:definitions>
  <inkml:trace contextRef="#ctx0" brushRef="#br0">55 1 6598,'0'0'11851,"-26"63"-11018,16-29-32,-3 2-289,8-2-287,5-5-129,0-6-96,0-7-993,16-8 288,-5-7-192,-1-1-864,-8-4-2051,-2-6-2498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8.772"/>
    </inkml:context>
    <inkml:brush xml:id="br0">
      <inkml:brushProperty name="width" value="0.025" units="cm"/>
      <inkml:brushProperty name="height" value="0.025" units="cm"/>
      <inkml:brushProperty name="color" value="#E71224"/>
    </inkml:brush>
  </inkml:definitions>
  <inkml:trace contextRef="#ctx0" brushRef="#br0">1 57 10890,'0'0'7784,"68"-4"-6471,-26 2-448,12-3-481,5-1-224,4 0-128,0 1-961,-1-3-1441,-12-1-2498,-9-3-2531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9.114"/>
    </inkml:context>
    <inkml:brush xml:id="br0">
      <inkml:brushProperty name="width" value="0.025" units="cm"/>
      <inkml:brushProperty name="height" value="0.025" units="cm"/>
      <inkml:brushProperty name="color" value="#E71224"/>
    </inkml:brush>
  </inkml:definitions>
  <inkml:trace contextRef="#ctx0" brushRef="#br0">0 28 13164,'0'0'8521,"54"-6"-7785,-9-2-351,4 2-321,3 1-64,-5 3-1089,-4 2-1858,-12 0-673,-13 0-512,-13 1-1601</inkml:trace>
  <inkml:trace contextRef="#ctx0" brushRef="#br0" timeOffset="1">25 151 9929,'0'0'6919,"56"14"-5734,-11-18-384,7-7-481,6 0-288,-8-1-1025,-6 1-4068,-8 0-2049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17.553"/>
    </inkml:context>
    <inkml:brush xml:id="br0">
      <inkml:brushProperty name="width" value="0.025" units="cm"/>
      <inkml:brushProperty name="height" value="0.025" units="cm"/>
    </inkml:brush>
  </inkml:definitions>
  <inkml:trace contextRef="#ctx0" brushRef="#br0">1 0 15727,'0'0'4997,"20"66"-4901,-15-24-32,-1 3-64,-3 3-192,-1-4-737,0 0-449,0-2 353,0-7 97,0-7-610,-7-7-1665,-9-4-1922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9.472"/>
    </inkml:context>
    <inkml:brush xml:id="br0">
      <inkml:brushProperty name="width" value="0.025" units="cm"/>
      <inkml:brushProperty name="height" value="0.025" units="cm"/>
      <inkml:brushProperty name="color" value="#E71224"/>
    </inkml:brush>
  </inkml:definitions>
  <inkml:trace contextRef="#ctx0" brushRef="#br0">60 9 13549,'0'0'3075,"-32"47"-1986,21-21-128,6 4-193,-2 1-127,3-3-417,4-2-128,0-7-64,9-2-192,4-9-737,-1-7-224,3-1-1345,-3-9-2947</inkml:trace>
  <inkml:trace contextRef="#ctx0" brushRef="#br0" timeOffset="1">177 1 15310,'0'0'2787,"-19"54"-1634,15-27 0,-1 4-416,5-1-321,0-2-287,0-4-97,3-3-32,3-5-289,-5-6-255,5-2-481,-6-5-417,-11-6-8423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9.813"/>
    </inkml:context>
    <inkml:brush xml:id="br0">
      <inkml:brushProperty name="width" value="0.025" units="cm"/>
      <inkml:brushProperty name="height" value="0.025" units="cm"/>
      <inkml:brushProperty name="color" value="#E71224"/>
    </inkml:brush>
  </inkml:definitions>
  <inkml:trace contextRef="#ctx0" brushRef="#br0">1 64 12876,'0'0'6951,"68"-20"-5830,-21 15-417,5 1-543,4 0-97,-4 0-224,-3-1-1794,-9-4-3620,-6-3-3554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0.172"/>
    </inkml:context>
    <inkml:brush xml:id="br0">
      <inkml:brushProperty name="width" value="0.025" units="cm"/>
      <inkml:brushProperty name="height" value="0.025" units="cm"/>
      <inkml:brushProperty name="color" value="#E71224"/>
    </inkml:brush>
  </inkml:definitions>
  <inkml:trace contextRef="#ctx0" brushRef="#br0">26 146 14221,'0'0'9337,"11"-1"-8365,7-1-927,0-1 1,0 0 0,-1-2-1,1 0 1,-1 0-1,0-2 1,-1 0 0,0-1-1,0-1 1,-1 0-1,1-1 1,12-12-1,-27 21-43,0 0-1,0 0 1,1 1-1,-1-1 0,0 0 1,-1 0-1,1 0 0,0 0 1,0 0-1,0 0 0,-1 0 1,1 0-1,0-1 0,-1 1 1,1 0-1,-1 0 1,1-1-1,-1 1 0,0 0 1,0 0-1,1-1 0,-1 1 1,0 0-1,0-1 0,0 1 1,0 0-1,-1-1 0,1-1 1,-2 1-2,1 1 0,-1 0 0,1 0 1,-1 0-1,0 0 0,1 0 0,-1 0 0,0 0 0,0 0 1,0 1-1,1-1 0,-1 0 0,0 1 0,0 0 0,0 0 1,-3-1-1,-8 1-17,1-1 0,-1 2 0,1-1 0,-24 6 0,25-2-29,0 0 1,0 1 0,0 0-1,0 1 1,1 1-1,0-1 1,-16 15 0,20-16 34,0 1 0,1-1 1,-1 1-1,1 0 0,0 1 1,1-1-1,-1 1 0,1 0 1,1 0-1,-1 0 0,1 0 1,-3 13-1,6-19 17,0 1 0,0 0 0,0 0 0,0 0 0,0-1 0,1 1 1,-1 0-1,1 0 0,-1-1 0,1 1 0,-1 0 0,1-1 0,0 1 0,0-1 0,0 1 0,0-1 0,0 1 1,0-1-1,0 0 0,1 1 0,-1-1 0,0 0 0,1 0 0,-1 0 0,1 0 0,-1 0 0,1 0 0,-1 0 0,1-1 1,0 1-1,-1-1 0,1 1 0,0-1 0,2 1 0,10 2 11,-1 0 1,1-1-1,18 0 1,-28-2-13,106 2-1538,-1-14-3537,-40-3-669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1.013"/>
    </inkml:context>
    <inkml:brush xml:id="br0">
      <inkml:brushProperty name="width" value="0.025" units="cm"/>
      <inkml:brushProperty name="height" value="0.025" units="cm"/>
      <inkml:brushProperty name="color" value="#E71224"/>
    </inkml:brush>
  </inkml:definitions>
  <inkml:trace contextRef="#ctx0" brushRef="#br0">1736 103 8040,'-12'-5'2274,"-34"-12"-1612,0 1 0,-80-15 0,48 17-681,0 4 0,0 4 0,-1 3 0,1 3 0,-1 4 0,1 3 0,0 4 0,-84 22 0,93-14 641,2 3-1,0 3 1,1 3 0,-106 62-1,146-73-355,2 1 1,0 1-1,1 0 0,1 2 0,-36 43 0,46-47-201,1 0 0,0 0 0,1 1 0,1 0-1,1 1 1,0 0 0,1 0 0,2 0 0,-7 34 0,9-27-29,1 0 1,1 0-1,0 0 0,3 1 0,0-1 1,1-1-1,2 1 0,0 0 0,2-1 1,1 0-1,1-1 0,17 34 0,-17-41-17,1 0 0,0-1 0,2-1 0,-1 1 0,2-2 0,0 0 0,1-1 0,0 0-1,1-1 1,0 0 0,1-1 0,0-1 0,1-1 0,0 0 0,0-1 0,1-1 0,30 8 0,-21-10 40,-1-1 1,1-1-1,1-1 0,-1-2 1,0 0-1,0-2 1,0-1-1,0-1 1,-1-2-1,1 0 1,29-12-1,17-11 422,-3-3 0,111-66 0,-92 45-214,-2-4 0,-3-4 0,107-100 0,-153 124-313,-2-3 1,-2-1 0,37-57 0,-52 67-113,-1 0 1,-2-1-1,-1-1 1,-2 0-1,16-59 1,-26 79-80,0-1 1,0 0 0,-1 0 0,-1 0 0,0-17 0,-2 28-6,1 0 0,0 0 0,-1 0 0,1 0 0,-1 1 0,0-1 0,0 0 0,0 0 0,0 1 0,-1-1 0,1 0 0,-1 1 0,1-1 1,-1 1-1,0 0 0,0 0 0,0 0 0,0 0 0,0 0 0,-1 0 0,1 0 0,-1 0 0,1 1 0,-1 0 0,1-1 0,-1 1 1,0 0-1,0 0 0,-5-1 0,-36-4-6607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1.573"/>
    </inkml:context>
    <inkml:brush xml:id="br0">
      <inkml:brushProperty name="width" value="0.025" units="cm"/>
      <inkml:brushProperty name="height" value="0.025" units="cm"/>
      <inkml:brushProperty name="color" value="#E71224"/>
    </inkml:brush>
  </inkml:definitions>
  <inkml:trace contextRef="#ctx0" brushRef="#br0">0 18 12588,'0'0'6182,"56"3"-14190,-49-24-31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1.918"/>
    </inkml:context>
    <inkml:brush xml:id="br0">
      <inkml:brushProperty name="width" value="0.025" units="cm"/>
      <inkml:brushProperty name="height" value="0.025" units="cm"/>
      <inkml:brushProperty name="color" value="#E71224"/>
    </inkml:brush>
  </inkml:definitions>
  <inkml:trace contextRef="#ctx0" brushRef="#br0">30 1 4740,'0'0'16977,"-29"31"-17298,41-27-1633,1-4-1345,-2 0-1922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2.260"/>
    </inkml:context>
    <inkml:brush xml:id="br0">
      <inkml:brushProperty name="width" value="0.025" units="cm"/>
      <inkml:brushProperty name="height" value="0.025" units="cm"/>
      <inkml:brushProperty name="color" value="#E71224"/>
    </inkml:brush>
  </inkml:definitions>
  <inkml:trace contextRef="#ctx0" brushRef="#br0">0 0 13581,'0'0'5669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08.756"/>
    </inkml:context>
    <inkml:brush xml:id="br0">
      <inkml:brushProperty name="width" value="0.025" units="cm"/>
      <inkml:brushProperty name="height" value="0.025" units="cm"/>
      <inkml:brushProperty name="color" value="#E71224"/>
    </inkml:brush>
  </inkml:definitions>
  <inkml:trace contextRef="#ctx0" brushRef="#br0">0 120 8200,'0'0'5760,"11"3"-5723,26 6 356,0-2 0,1-2 0,-1-1 0,1-1 0,0-3 0,43-4 0,2-6 383,149-39 0,-138 24-660,1 4 0,0 4 0,185-8 0,-86 33-338,-94-2-1865,2-4-3793,-24-3-3478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1.715"/>
    </inkml:context>
    <inkml:brush xml:id="br0">
      <inkml:brushProperty name="width" value="0.025" units="cm"/>
      <inkml:brushProperty name="height" value="0.025" units="cm"/>
      <inkml:brushProperty name="color" value="#E71224"/>
    </inkml:brush>
  </inkml:definitions>
  <inkml:trace contextRef="#ctx0" brushRef="#br0">113 0 6854,'-18'56'3236,"-4"-2"-1,4-3 64,0-9-1698,2-8 353,5-8-545,4-14-768,5-12-161,2-12-447,0 2 95,4 3-513,1 6-287,6 1-289,-2 9-673,-2 9-1825,-5-5-1282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2.107"/>
    </inkml:context>
    <inkml:brush xml:id="br0">
      <inkml:brushProperty name="width" value="0.025" units="cm"/>
      <inkml:brushProperty name="height" value="0.025" units="cm"/>
      <inkml:brushProperty name="color" value="#E71224"/>
    </inkml:brush>
  </inkml:definitions>
  <inkml:trace contextRef="#ctx0" brushRef="#br0">1 1 15118,'0'0'1922,"59"51"-1826,-16-51 0,13 0-64,2 0-96,5-4-1954,2-1-1185,3-7-929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17.901"/>
    </inkml:context>
    <inkml:brush xml:id="br0">
      <inkml:brushProperty name="width" value="0.025" units="cm"/>
      <inkml:brushProperty name="height" value="0.025" units="cm"/>
    </inkml:brush>
  </inkml:definitions>
  <inkml:trace contextRef="#ctx0" brushRef="#br0">1 153 12812,'0'0'4100,"57"-37"-2210,-17 18-801,10 1-192,3 1-65,1 4-511,-6 3-257,-8 3-32,-8 3-609,-10-1-1152,-8 0-674,-14-2-1536,0-3-674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3.289"/>
    </inkml:context>
    <inkml:brush xml:id="br0">
      <inkml:brushProperty name="width" value="0.025" units="cm"/>
      <inkml:brushProperty name="height" value="0.025" units="cm"/>
      <inkml:brushProperty name="color" value="#E71224"/>
    </inkml:brush>
  </inkml:definitions>
  <inkml:trace contextRef="#ctx0" brushRef="#br0">984 1 13581,'0'0'1409,"-73"51"-384,53-33-544,11-5-449,5-4-673,4-6-352,6-3-1601,1-1-802</inkml:trace>
  <inkml:trace contextRef="#ctx0" brushRef="#br0" timeOffset="1">102 857 11275,'0'0'352,"-52"55"321,32-36-257,9-6-416,4-9-1345,1-4-737,1 0-2499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3.629"/>
    </inkml:context>
    <inkml:brush xml:id="br0">
      <inkml:brushProperty name="width" value="0.025" units="cm"/>
      <inkml:brushProperty name="height" value="0.025" units="cm"/>
      <inkml:brushProperty name="color" value="#E71224"/>
    </inkml:brush>
  </inkml:definitions>
  <inkml:trace contextRef="#ctx0" brushRef="#br0">73 1 12588,'0'0'288,"-45"55"609,29-30 64,9-7-801,3-6-128,4-4-608,0-6-1763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3.969"/>
    </inkml:context>
    <inkml:brush xml:id="br0">
      <inkml:brushProperty name="width" value="0.025" units="cm"/>
      <inkml:brushProperty name="height" value="0.025" units="cm"/>
      <inkml:brushProperty name="color" value="#E71224"/>
    </inkml:brush>
  </inkml:definitions>
  <inkml:trace contextRef="#ctx0" brushRef="#br0">123 1 14734,'0'0'1377,"-88"75"193,64-48-673,14-15-673,20-24-929,14-22-1761,5-9-2307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1.372"/>
    </inkml:context>
    <inkml:brush xml:id="br0">
      <inkml:brushProperty name="width" value="0.025" units="cm"/>
      <inkml:brushProperty name="height" value="0.025" units="cm"/>
      <inkml:brushProperty name="color" value="#E71224"/>
    </inkml:brush>
  </inkml:definitions>
  <inkml:trace contextRef="#ctx0" brushRef="#br0">65 0 11627,'-9'56'1537,"-2"-4"33,7-4 224,4-3-962,0-9-639,6-6-193,8-4-1666,1-2-1921,1-1-609</inkml:trace>
  <inkml:trace contextRef="#ctx0" brushRef="#br0" timeOffset="1">104 561 3523,'-7'72'2146,"-9"9"-544,0 4-481,3 2 64,-3 3-160,2-4 128,3-6 160,2-1-160,7-8-704,2-8-321,0-5-705,2 1-1056,7-2-33,-4 2 193,-3-1-32,-2 5-1378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2.602"/>
    </inkml:context>
    <inkml:brush xml:id="br0">
      <inkml:brushProperty name="width" value="0.025" units="cm"/>
      <inkml:brushProperty name="height" value="0.025" units="cm"/>
      <inkml:brushProperty name="color" value="#E71224"/>
    </inkml:brush>
  </inkml:definitions>
  <inkml:trace contextRef="#ctx0" brushRef="#br0">714 0 16688,'0'0'4484</inkml:trace>
  <inkml:trace contextRef="#ctx0" brushRef="#br0" timeOffset="1">1 633 14478,'0'0'2594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2.947"/>
    </inkml:context>
    <inkml:brush xml:id="br0">
      <inkml:brushProperty name="width" value="0.025" units="cm"/>
      <inkml:brushProperty name="height" value="0.025" units="cm"/>
      <inkml:brushProperty name="color" value="#E71224"/>
    </inkml:brush>
  </inkml:definitions>
  <inkml:trace contextRef="#ctx0" brushRef="#br0">0 1 13965,'0'0'3492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1.029"/>
    </inkml:context>
    <inkml:brush xml:id="br0">
      <inkml:brushProperty name="width" value="0.025" units="cm"/>
      <inkml:brushProperty name="height" value="0.025" units="cm"/>
      <inkml:brushProperty name="color" value="#E71224"/>
    </inkml:brush>
  </inkml:definitions>
  <inkml:trace contextRef="#ctx0" brushRef="#br0">50 0 10474,'0'0'10314,"-24"74"-9930,13-29-256,0 6-64,8 1-32,3 0-32,0-3-224,2-3-865,9-5-1121,-4-4-2755,-2-7-4356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2.433"/>
    </inkml:context>
    <inkml:brush xml:id="br0">
      <inkml:brushProperty name="width" value="0.025" units="cm"/>
      <inkml:brushProperty name="height" value="0.025" units="cm"/>
      <inkml:brushProperty name="color" value="#E71224"/>
    </inkml:brush>
  </inkml:definitions>
  <inkml:trace contextRef="#ctx0" brushRef="#br0">0 66 14926,'246'16'808,"326"29"-7866,-398-27 8818,1 3 4636,-132-15-6210,0-3-1,1-1 1,-1-2 0,1-2 0,-1-2 0,0-2-1,0-1 1,0-3 0,63-23 0,-20-2-451,-53 20-43,2 1-1,0 1 1,1 2 0,0 1 0,47-5 0,-81 14 321,-1 1 0,1 0 1,0 0-1,0 0 0,-1 0 1,1 0-1,0 0 0,0 0 1,-1 0-1,1 1 0,0-1 1,0 1-1,-1-1 0,1 1 1,-1 0-1,1-1 0,-1 1 1,1 0-1,-1 0 0,1 0 1,-1 0-1,0 1 0,1-1 1,-1 0-1,0 0 1,0 1-1,0-1 0,0 1 1,0-1-1,0 1 0,0-1 1,-1 1-1,1 0 0,-1-1 1,1 1-1,-1 0 0,1-1 1,-1 1-1,0 0 0,0 3 1,1-2 68,-1 1 0,1-1 0,0 1 0,0-1 0,0 0 0,1 1 0,-1-1 0,1 0 1,0 0-1,0 0 0,2 3 0,-2-5-176,-1 1 1,1-1 0,0 0 0,-1 0-1,1 0 1,0 0 0,0-1-1,0 1 1,-1 0 0,1-1-1,0 1 1,0-1 0,0 0 0,0 1-1,0-1 1,0 0 0,0 0-1,0-1 1,0 1 0,0 0-1,0 0 1,2-2 0,33-9-5459</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3.240"/>
    </inkml:context>
    <inkml:brush xml:id="br0">
      <inkml:brushProperty name="width" value="0.025" units="cm"/>
      <inkml:brushProperty name="height" value="0.025" units="cm"/>
      <inkml:brushProperty name="color" value="#E71224"/>
    </inkml:brush>
  </inkml:definitions>
  <inkml:trace contextRef="#ctx0" brushRef="#br0">0 1 10570,'0'0'5669,"0"10"-4467,1-4-1025,-1 1 1,1-1 0,0 0 0,0 0-1,0 0 1,1 0 0,0 0 0,0-1-1,1 1 1,0-1 0,0 1 0,0-1-1,0 0 1,1 0 0,0 0 0,0 0 0,0-1-1,1 0 1,8 7 0,27 20 425,1-1 0,2-2 0,80 39 0,146 48-269,-256-109-315,16 5-70,-1 1-645,1-1-1,37 8 0,-66-19 633,0 0-1,1 1 1,-1-1-1,0 0 0,0 0 1,0 0-1,1 0 0,-1 0 1,0 0-1,0 0 1,1 0-1,-1 0 0,0 0 1,0 1-1,0-1 0,1 0 1,-1 0-1,0 0 1,0-1-1,1 1 0,-1 0 1,0 0-1,0 0 0,1 0 1,-1 0-1,0 0 0,0 0 1,1 0-1,-1 0 1,0 0-1,0-1 0,0 1 1,1 0-1,-1 0 0,0 0 1,0 0-1,0-1 1,0 1-1,0 0 0,1 0 1,-1 0-1,0-1 0,0 1 1,0-1-1,-7-10-1646,-18-11-967,-44-12-3675,24 17 369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3.629"/>
    </inkml:context>
    <inkml:brush xml:id="br0">
      <inkml:brushProperty name="width" value="0.025" units="cm"/>
      <inkml:brushProperty name="height" value="0.025" units="cm"/>
      <inkml:brushProperty name="color" value="#E71224"/>
    </inkml:brush>
  </inkml:definitions>
  <inkml:trace contextRef="#ctx0" brushRef="#br0">74 376 7111,'0'0'1543,"-10"5"111,-30 17-79,38-22-1428,1 1 0,-1 0-1,1 0 1,-1 0 0,1 0 0,0 0-1,0 0 1,-1 0 0,1 1-1,0-1 1,0 0 0,0 1 0,0-1-1,0 1 1,1-1 0,-1 1 0,0-1-1,1 1 1,-1-1 0,1 1-1,0 0 1,-1-1 0,1 1 0,0 0-1,0-1 1,0 1 0,0 0-1,0 0 1,0-1 0,1 1 0,-1 0-1,0-1 1,1 1 0,0-1 0,-1 1-1,1-1 1,0 1 0,0-1-1,-1 1 1,1-1 0,0 1 0,1-1-1,-1 0 1,2 2 0,6 7 414,-1-2 1,1 1-1,1-2 1,13 10-1,-23-16-516,10 5 286,1 1 1,0-2-1,0 0 1,0 0-1,1-1 1,16 5 0,-22-8-208,1 1 0,0-1 0,0 0 0,0-1 0,0 1 0,0-2 0,0 1 0,0-1 0,0 0 1,0 0-1,-1 0 0,13-5 0,-16 4-49,0-1-1,0 1 1,0 0 0,0-1 0,-1 0-1,1 0 1,-1 0 0,1 0 0,-1 0-1,0 0 1,0 0 0,-1-1-1,1 1 1,-1-1 0,1 1 0,-1-1-1,0 0 1,-1 1 0,1-1 0,0 0-1,-1 0 1,0-3 0,1-6 24,-1 1 1,-1 0 0,0 0-1,0 0 1,-6-20 0,-2 6-68,0 0 1,-2 1 0,-1 0-1,-1 1 1,-1 0 0,-25-31-1,13 23-37,0 1 0,-2 2 0,-54-45 0,67 60-98,30 19-152,7 4 191,15 2-279,0-1 0,0-2 0,1-2 1,41 2-1,155-4-8513,-129-7-1447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7.189"/>
    </inkml:context>
    <inkml:brush xml:id="br0">
      <inkml:brushProperty name="width" value="0.05" units="cm"/>
      <inkml:brushProperty name="height" value="0.05" units="cm"/>
    </inkml:brush>
  </inkml:definitions>
  <inkml:trace contextRef="#ctx0" brushRef="#br0">5 354 19044,'-5'6'1332,"8"-14"-842,9-19-189,161-258 1337,-146 249-1636,-27 36-2,0 0 0,1-1-1,-1 1 1,0 0 0,0 0 0,0 0-1,0-1 1,1 1 0,-1 0 0,0 0 0,0 0-1,0-1 1,1 1 0,-1 0 0,0 0-1,0 0 1,1 0 0,-1 0 0,0 0-1,0 0 1,1 0 0,-1-1 0,0 1 0,1 0-1,-1 0 1,0 0 0,0 0 0,1 0-1,-1 0 1,0 1 0,1-1 0,-1 0-1,0 0 1,0 0 0,1 0 0,-1 0 0,0 0-1,1 1 1,-1 0-1,0 1 0,1-1 0,-1 1 1,0 0-1,0-1 0,0 1 0,0-1 0,0 1 0,0 0 0,0-1 0,-1 4 1,-23 126-51,-4 26 96,24-128-208,2 0 0,1 1 0,3 36 0,2-48 150,2-13-13,-4-5 19,-1-1 1,0 0-1,0 1 0,0-1 1,0 0-1,0 0 1,0 0-1,0 1 1,0-1-1,0 0 1,-1 0-1,1-1 0,0 1 1,-1 0-1,1 0 1,0 0-1,0-2 1,14-31-146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18.232"/>
    </inkml:context>
    <inkml:brush xml:id="br0">
      <inkml:brushProperty name="width" value="0.025" units="cm"/>
      <inkml:brushProperty name="height" value="0.025" units="cm"/>
    </inkml:brush>
  </inkml:definitions>
  <inkml:trace contextRef="#ctx0" brushRef="#br0">1 129 12492,'0'0'5861,"46"-50"-4547,-6 33-97,2 3-641,8 2-480,0 1-128,-3 0-1761,-7 5-2243,-11-1-2306</inkml:trace>
  <inkml:trace contextRef="#ctx0" brushRef="#br0" timeOffset="1">402 64 10922,'0'9'1773,"-1"19"-408,0-8 31,0 0 1,1 0-1,5 33 0,-4-51-1380,-1 0-1,1 0 1,0 0 0,-1 0-1,1-1 1,0 1-1,0 0 1,1 0-1,-1-1 1,0 1 0,0 0-1,1-1 1,-1 1-1,1-1 1,0 0-1,-1 0 1,1 1-1,0-1 1,0 0 0,2 1-1,0-1 1,0 0 0,0 0 0,0 0-1,1 0 1,-1-1 0,0 0 0,0 0-1,1 0 1,6-1 0,-1-1 2,0 0 0,-1 0 0,1-1 1,0-1-1,-1 1 0,0-1 0,16-10 0,-15 7 12,1 0 13,-1 0 1,0-1 0,0 0 0,0 0-1,-1-1 1,-1 0 0,12-15-1,-26 45 3307,2 42-2071,4-61-1262,0-1 0,1 1 0,0 0 1,-1-1-1,1 1 0,0-1 1,0 1-1,0 0 0,0-1 0,0 0 1,0 1-1,0-1 0,0 0 1,1 1-1,-1-1 0,0 0 0,1 0 1,-1 0-1,1 0 0,-1 0 1,1-1-1,0 1 0,-1 0 0,1-1 1,0 1-1,-1-1 0,1 0 1,2 1-1,27 2-1543,-6-10-4886,-16-3-2466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4.799"/>
    </inkml:context>
    <inkml:brush xml:id="br0">
      <inkml:brushProperty name="width" value="0.025" units="cm"/>
      <inkml:brushProperty name="height" value="0.025" units="cm"/>
      <inkml:brushProperty name="color" value="#E71224"/>
    </inkml:brush>
  </inkml:definitions>
  <inkml:trace contextRef="#ctx0" brushRef="#br0">0 76 4901,'0'0'6646,"3"-10"-3064,0-2-2633,-2 8-594,-1-1-1,1 1 1,0 0 0,1 0-1,-1 0 1,1 0-1,0 0 1,0 0-1,4-5 1,-6 8-306,0 1 0,0 0 1,0-1-1,0 1 0,1 0 0,-1-1 0,0 1 1,0 0-1,0-1 0,0 1 0,0 0 1,1 0-1,-1-1 0,0 1 0,0 0 0,1 0 1,-1-1-1,0 1 0,0 0 0,1 0 1,-1 0-1,0-1 0,0 1 0,1 0 0,-1 0 1,0 0-1,1 0 0,-1 0 0,0 0 1,1 0-1,-1 0 0,0 0 0,1 0 0,-1 0 1,0 0-1,1 0 0,-1 0 0,0 0 1,1 0-1,-1 0 0,0 0 0,1 0 0,-1 0 1,0 0-1,1 1 0,-1-1 0,0 0 1,0 0-1,1 0 0,-1 1 0,0-1 0,0 0 1,1 0-1,-1 1 0,0-1 0,0 0 1,0 0-1,1 1 0,-1-1 0,0 0 0,0 1 1,0-1-1,0 0 0,0 1 0,0-1 0,0 0 1,0 1-1,0-1 0,5 28 344,-5-25-269,4 39 324,37 284 172,-39-320 158,0-12-302,1-30-162,-2-51-324,-1 83 14,-9-83-101,8 78 95,0 1 0,-1 0-1,0 0 1,-1-1 0,0 2 0,0-1 0,-1 0 0,-5-8 0,5 14 278,4 10-262,11 12-117,-5-17 24,0 1-1,0-1 0,1-1 1,-1 1-1,1-1 0,-1 0 1,1-1-1,0 1 1,-1-1-1,1-1 0,10 1 1,1-1-857,0-1 1,0 0-1,21-6 0,-23 3-1499,-1 0-1,0-2 0,24-12 1,-4 0-6256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5.172"/>
    </inkml:context>
    <inkml:brush xml:id="br0">
      <inkml:brushProperty name="width" value="0.025" units="cm"/>
      <inkml:brushProperty name="height" value="0.025" units="cm"/>
      <inkml:brushProperty name="color" value="#E71224"/>
    </inkml:brush>
  </inkml:definitions>
  <inkml:trace contextRef="#ctx0" brushRef="#br0">75 89 11115,'0'0'8205,"-9"11"-7501,1 0-514,1 0-1,0 0 1,0 0-1,1 1 1,0 0-1,1 0 1,1 0-1,0 1 1,1 0-1,0 0 1,0-1-1,2 2 1,-1 22-1,2-35-179,0 1 0,0-1 0,1 1 0,-1-1-1,0 0 1,1 1 0,-1-1 0,1 0 0,-1 1-1,1-1 1,0 0 0,0 1 0,-1-1 0,1 0-1,0 0 1,0 0 0,0 0 0,0 0 0,1 0-1,-1 0 1,0 0 0,0 0 0,0-1-1,1 1 1,-1 0 0,0-1 0,1 1 0,-1-1-1,1 0 1,-1 1 0,0-1 0,1 0 0,-1 0-1,1 0 1,-1 0 0,1 0 0,-1 0 0,1 0-1,-1 0 1,0-1 0,3 0 0,1 0 46,-1 0 1,1 0-1,0 0 1,-1-1-1,1 0 1,-1 0-1,0 0 1,1-1-1,-1 0 1,0 1-1,5-7 0,1-3 94,-2 0-1,0-1 1,0 0-1,-1 0 1,0-1-1,-2 0 1,1 0-1,-2 0 1,0-1-1,0 1 1,-2-1-1,0 0 1,0 0-1,-2 0 1,0-21-1,-4 30 80,-3 12-171,-5 13-46,6-2 6,1-1 0,0 1-1,-3 28 1,6-36-17,1-1 0,1 1 0,-1 0 0,2-1 0,-1 1-1,1 0 1,0-1 0,1 1 0,3 9 0,-4-16-32,1 1-1,-1-1 1,1 0-1,0 1 1,0-1 0,0 0-1,0 0 1,0-1-1,0 1 1,0 0 0,1-1-1,-1 1 1,1-1-1,-1 1 1,1-1 0,0 0-1,-1 0 1,1-1-1,0 1 1,0 0 0,-1-1-1,1 0 1,0 0-1,0 0 1,0 0 0,5-1-1,-2 1-112,1-1 1,0 0-1,0 0 0,-1-1 1,1 0-1,-1 0 0,1 0 1,-1-1-1,12-7 0,-10 4-421,0 0-1,-1-1 0,0-1 1,0 1-1,0-1 0,-1 0 1,0-1-1,0 1 0,8-20 1,-6 8-1582,0-1 1,-2 0-1,7-34 0,-3-1-2193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5.700"/>
    </inkml:context>
    <inkml:brush xml:id="br0">
      <inkml:brushProperty name="width" value="0.025" units="cm"/>
      <inkml:brushProperty name="height" value="0.025" units="cm"/>
      <inkml:brushProperty name="color" value="#E71224"/>
    </inkml:brush>
  </inkml:definitions>
  <inkml:trace contextRef="#ctx0" brushRef="#br0">50 1 3523,'0'0'15503,"1"10"-15209,1 3-179,1 1 0,0-1 0,1 0 0,0 0 0,1 0 1,7 13-1,-2-2 129,-2 0 0,0 1 0,-2 0 1,0 0-1,-2 0 0,2 46 0,3 12 705,-9-93 1116,1 4-1965,0-1 1,0 1-1,-1 0 1,0-1-1,-1 1 0,1-1 1,-1 1-1,-2-8 0,-2 3-52,-1 1 0,0-1-1,0 1 1,-1 1 0,0-1-1,-11-10 1,14 15-32,1 1 0,-1 0 0,-1 1-1,1-1 1,0 1 0,-1 0 0,0 0 0,0 0 0,0 0-1,0 1 1,0 0 0,0 0 0,0 0 0,-1 1 0,-7-1 0,19 16-145,1-8 143,0-1 0,0 0 0,1-1 0,-1 1 0,1-1-1,0-1 1,0 0 0,0 0 0,1 0 0,-1-1-1,1 0 1,-1-1 0,17 1 0,-17-2 9,0 0 0,-1 0 1,1 0-1,0-1 0,-1 0 1,1-1-1,-1 0 0,1 0 0,-1 0 1,0-1-1,0 0 0,0-1 0,0 1 1,-1-1-1,12-9 0,-11 6 6,-1 0 0,1 0-1,-2 0 1,1 0-1,-1-1 1,0 0 0,-1 0-1,1 0 1,-2-1-1,1 0 1,-1 1 0,-1-1-1,3-16 1,-21 48 419,12-13-400,0 0-1,0 0 1,1 1 0,0-1-1,1 1 1,0 0-1,1-1 1,0 1 0,1 0-1,0 0 1,3 20-1,-2-28-32,1-1-1,-1 1 0,1-1 0,0 1 0,-1-1 0,1 0 1,0 1-1,0-1 0,1 0 0,-1 0 0,0-1 0,1 1 1,-1 0-1,1-1 0,0 0 0,-1 1 0,1-1 0,0 0 1,0 0-1,-1-1 0,1 1 0,0-1 0,0 1 0,0-1 1,0 0-1,0 0 0,0 0 0,4-1 0,1 1-103,1-1-1,-1 0 1,1 0-1,-1-1 1,1 0-1,-1 0 0,0-1 1,13-7-1,-18 9-245,0-1-1,0 0 0,-1 0 1,1 0-1,-1-1 1,1 1-1,-1-1 0,0 1 1,0-1-1,0 0 1,0 0-1,-1 1 0,2-5 1,-1 1-1043,0 1 0,-1-1 0,0 1 0,0-1 0,0 1 0,-1-11 0,0-16-7275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6.056"/>
    </inkml:context>
    <inkml:brush xml:id="br0">
      <inkml:brushProperty name="width" value="0.025" units="cm"/>
      <inkml:brushProperty name="height" value="0.025" units="cm"/>
      <inkml:brushProperty name="color" value="#E71224"/>
    </inkml:brush>
  </inkml:definitions>
  <inkml:trace contextRef="#ctx0" brushRef="#br0">0 1 13677,'0'0'11723,"60"27"-13645,-33-15-2146,0-1-4452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6.398"/>
    </inkml:context>
    <inkml:brush xml:id="br0">
      <inkml:brushProperty name="width" value="0.025" units="cm"/>
      <inkml:brushProperty name="height" value="0.025" units="cm"/>
      <inkml:brushProperty name="color" value="#E71224"/>
    </inkml:brush>
  </inkml:definitions>
  <inkml:trace contextRef="#ctx0" brushRef="#br0">99 0 11979,'0'0'3646,"-10"7"-736,1-1-2476,-2 1 383,1 0-1,0 1 1,-12 11 0,19-16-694,1-1 0,0 1 1,0-1-1,-1 1 0,2 0 0,-1-1 1,0 1-1,1 0 0,-1 0 0,1 1 0,0-1 1,0 0-1,0 0 0,0 1 0,1-1 1,-1 0-1,1 1 0,0-1 0,0 6 1,1-7-117,0 0 1,0 0-1,0-1 1,0 1-1,0 0 1,0-1-1,0 1 1,1-1-1,-1 1 1,1-1-1,-1 1 1,1-1-1,-1 0 1,1 0-1,0 0 1,0 0 0,-1 0-1,1 0 1,0 0-1,0-1 1,0 1-1,0-1 1,0 1-1,0-1 1,0 0-1,0 0 1,3 0-1,58 0 138,-59 0-132,3-1-36,1-1 0,-1 0 0,0 0 0,1 0 0,-1-1 0,0 0 0,0 0 0,-1-1 0,1 0 0,-1 0 0,1-1 0,8-8 0,-15 13 36,0 0-1,0-1 1,0 1-1,0 0 1,1 0 0,-1 0-1,0 0 1,0-1-1,0 1 1,0 0-1,0 0 1,1 0 0,-1 0-1,0-1 1,0 1-1,0 0 1,1 0-1,-1 0 1,0 0 0,0 0-1,0 0 1,1 0-1,-1 0 1,0 0-1,0 0 1,0 0 0,1 0-1,-1 0 1,0 0-1,0 0 1,1 0-1,-1 0 1,0 0 0,0 0-1,0 0 1,1 0-1,-1 0 1,0 0-1,0 0 1,1 0 0,-1 0-1,0 1 1,0-1-1,0 0 1,0 0-1,1 0 1,-1 0 0,0 1-1,0-1 1,0 0-1,0 0 1,0 0 0,1 1-1,0 16 733,-1-16-702,0 1 0,0-1-1,0 0 1,0 1 0,0-1 0,0 0 0,0 1-1,0-1 1,1 1 0,-1-1 0,0 0-1,1 0 1,-1 1 0,1-1 0,-1 0-1,1 0 1,0 1 0,0-1 0,1 1 0,2-1 9,1 1 1,-1-2-1,1 1 1,-1 0-1,1-1 1,0 0-1,-1 0 1,1 0-1,-1-1 1,1 1-1,0-1 1,-1 0-1,6-2 1,62-29 22,-59 25-388,-1 1-1,1 0 0,1 1 0,16-5 1,-4 8-1194,-16 5-1171,-6 6-4476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6.961"/>
    </inkml:context>
    <inkml:brush xml:id="br0">
      <inkml:brushProperty name="width" value="0.025" units="cm"/>
      <inkml:brushProperty name="height" value="0.025" units="cm"/>
      <inkml:brushProperty name="color" value="#E71224"/>
    </inkml:brush>
  </inkml:definitions>
  <inkml:trace contextRef="#ctx0" brushRef="#br0">143 341 16624,'0'0'4842,"-12"-3"-4234,7 1-536,-1 0-1,1 1 0,0 0 1,-1 0-1,1 0 1,-1 1-1,0 0 1,1 0-1,-8 1 0,10 0-4,-1 0 0,1 0 0,0 0 0,0 1-1,0-1 1,0 1 0,0 0 0,0 0-1,0 0 1,0 0 0,1 0 0,-1 1 0,1-1-1,0 1 1,0-1 0,0 1 0,0 0 0,0 0-1,0 0 1,1 0 0,-2 4 0,1-3 8,0 1 1,0 0-1,1 0 0,0-1 1,-1 1-1,2 0 1,-1 0-1,0 0 1,1 0-1,1 9 1,-1-13-67,0 1 0,1 0 1,-1-1-1,1 1 1,-1 0-1,1-1 1,0 1-1,0-1 1,0 1-1,0-1 1,0 0-1,0 1 1,0-1-1,0 0 1,0 0-1,1 1 1,-1-1-1,0 0 0,1 0 1,-1-1-1,1 1 1,-1 0-1,1 0 1,0-1-1,-1 1 1,1-1-1,0 1 1,-1-1-1,1 0 1,0 0-1,-1 1 1,4-2-1,5 1 71,1-1-1,0 0 1,-1-1-1,1-1 1,-1 1 0,0-2-1,0 1 1,0-2-1,0 1 1,-1-1-1,1-1 1,-1 1 0,-1-1-1,9-8 1,-4 4-45,-1-1 0,-1 0 0,0 0 1,0-1-1,-1-1 0,-1 0 0,0 0 1,13-26-1,-17 21 15,-12 21-128,-15 25-44,17-19 122,0 0-1,0 0 1,1 1-1,1 0 1,0 0-1,0 0 1,1 0-1,0 0 1,0 0-1,1 20 1,1-29 5,0 1 0,0-1 0,1 0 0,-1 1 0,0-1 0,1 0 0,-1 0 0,1 1 0,-1-1 0,1 0 0,0 0 0,-1 0 0,1 0-1,0 0 1,0 0 0,0 0 0,0 0 0,0 0 0,0 0 0,0 0 0,0 0 0,0-1 0,0 1 0,0-1 0,3 2 0,-1-1 18,1-1 1,-1 1-1,1-1 1,-1 1-1,1-1 1,-1 0-1,1 0 0,-1-1 1,7-1-1,1 0 48,-1-1-1,1-1 0,-1 0 0,0 0 0,16-10 1,-7 1-42,-1-2 0,0 0 0,-2-1-1,1-1 1,-2 0 0,0-1 0,-2-1 0,0 0 0,-1-1 0,0-1 0,-2 1 0,-1-2 0,0 1 0,-2-1 0,0-1 0,-1 1 0,-2-1 0,4-43 0,-8 66-30,0 0 1,0-1 0,1 1-1,-1 0 1,0 0 0,0 0-1,0-1 1,0 1 0,0 0 0,0-1-1,0 1 1,1 0 0,-1 0-1,0-1 1,0 1 0,0 0-1,0 0 1,0-1 0,0 1 0,0 0-1,-1-1 1,1 1 0,0 0-1,0 0 1,0-1 0,0 1-1,0 0 1,0 0 0,0-1-1,-1 1 1,1 0 0,0 0 0,0 0-1,0-1 1,0 1 0,-1 0-1,1 0 1,0 0 0,0-1-1,-1 1 1,1 0 0,0 0 0,0 0-1,-1 0 1,1 0 0,0 0-1,0 0 1,-1 0 0,1-1-1,0 1 1,-1 0 0,1 0 0,0 0-1,0 0 1,-1 0 0,1 1-1,-1-1 1,-15 17-40,-15 32-25,31-49 65,-18 29-13,-29 60 308,43-82-236,1 1 0,1 0-1,0 0 1,0 1 0,0-1 0,1 0 0,0 1-1,1-1 1,0 15 0,1-20-57,0 0 0,0 0-1,0 0 1,1 0 0,-1 0 0,1-1 0,-1 1-1,1 0 1,0-1 0,0 1 0,0-1 0,1 1 0,-1-1-1,0 0 1,1 0 0,0 0 0,-1-1 0,1 1-1,0 0 1,0-1 0,4 2 0,9 3-462,1 0 1,27 6-1,-39-11 181,9 2-1569,0-1 0,1 0-1,21 0 1,4-2-5904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7.601"/>
    </inkml:context>
    <inkml:brush xml:id="br0">
      <inkml:brushProperty name="width" value="0.025" units="cm"/>
      <inkml:brushProperty name="height" value="0.025" units="cm"/>
      <inkml:brushProperty name="color" value="#E71224"/>
    </inkml:brush>
  </inkml:definitions>
  <inkml:trace contextRef="#ctx0" brushRef="#br0">1 238 11883,'0'0'10821,"8"5"-9385,-5-3-1379,0 0-1,0 0 1,0-1 0,0 1-1,1-1 1,-1 1 0,0-1-1,1 0 1,-1 0 0,1-1-1,-1 1 1,1-1 0,-1 0-1,1 0 1,-1 0 0,1 0-1,-1 0 1,1-1 0,-1 0-1,1 1 1,-1-2 0,1 1-1,-1 0 1,0 0 0,0-1-1,0 0 1,0 0 0,0 0-1,0 0 1,3-3 0,8-7-11,1-1 1,-2 0 0,0-1 0,16-23 0,-24 30-35,0 0 1,0-1-1,-1 1 1,0-1-1,-1-1 1,0 1-1,0 0 1,-1-1-1,0 1 1,0-1-1,0-15 1,-1 23-19,-1-1 0,0 1 0,0 0 0,0-1 0,0 1 0,0 0 0,-1 0 0,1-1 0,0 1 0,0 0 0,-1-1 0,1 1 0,-1 0 0,1 0 0,-1 0 0,0 0 0,1-1 0,-1 1 0,0 0 0,0 0 0,0 0 0,0 0 0,0 1 0,0-1 0,0 0 0,0 0 0,0 1 0,0-1 0,0 0 0,0 1 0,-1-1 0,1 1 0,0-1 0,0 1 0,-1 0 0,1 0 0,0-1 0,-1 1 0,1 0 0,0 0 0,0 0 0,-1 1 0,1-1 0,0 0 0,-1 0 0,1 1 0,0-1 0,0 0 0,-1 1 0,-1 1 0,-4 0-18,0 1 0,1 0 0,-1 0 0,1 1-1,0 0 1,0 0 0,0 1 0,-5 4 0,0 2 20,1 1 1,0 0 0,1 0 0,1 0 0,0 1-1,0 1 1,2-1 0,-1 1 0,2 0 0,0 1-1,0-1 1,2 1 0,0 0 0,-2 23 0,5-36 4,-1 1 0,1-1 0,0 0 0,1 1 0,-1-1 0,0 1 0,1-1 0,-1 1 0,1-1 0,0 0 0,0 0 0,0 1 0,0-1 0,0 0 0,0 0 0,0 0 0,1 0 0,-1 0 0,1 0 0,0 0 1,-1-1-1,1 1 0,0-1 0,2 3 0,1-3-38,-1 1 1,0-1-1,0 1 1,1-1-1,-1 0 1,1-1 0,-1 1-1,1-1 1,-1 0-1,1 0 1,-1 0-1,6-2 1,8-1-738,-1-1 0,0 0-1,1-2 1,-2 0 0,28-14 0,15-17-4410,-5-6-2530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7.990"/>
    </inkml:context>
    <inkml:brush xml:id="br0">
      <inkml:brushProperty name="width" value="0.025" units="cm"/>
      <inkml:brushProperty name="height" value="0.025" units="cm"/>
      <inkml:brushProperty name="color" value="#E71224"/>
    </inkml:brush>
  </inkml:definitions>
  <inkml:trace contextRef="#ctx0" brushRef="#br0">321 0 9929,'0'0'7784,"-52"84"-5798,13-34-513,-8 2-32,-2 0 1,2-4-545,13-7-641,5-12-192,11-10-64,13-13-609,5-15-2850,7-14 320,-2-6-1185,1-9-1313</inkml:trace>
  <inkml:trace contextRef="#ctx0" brushRef="#br0" timeOffset="1">64 138 9065,'0'0'10954,"47"36"-9769,-28-16-352,5-3-449,5 0-288,7-7-96,2-2-1281,-2-8-1441,1 0-2563,-8-4-2018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8.335"/>
    </inkml:context>
    <inkml:brush xml:id="br0">
      <inkml:brushProperty name="width" value="0.025" units="cm"/>
      <inkml:brushProperty name="height" value="0.025" units="cm"/>
      <inkml:brushProperty name="color" value="#E71224"/>
    </inkml:brush>
  </inkml:definitions>
  <inkml:trace contextRef="#ctx0" brushRef="#br0">42 1 13805,'0'0'3235,"-2"8"-1174,-7 21-1501,2 0 1,1 0-1,1 1 1,2-1-1,1 1 1,1 0-1,2 0 1,1 0 0,1-1-1,8 34 1,-2-33-425,-2 2 0,-1-1 0,3 54 0,-5-115-5,21-321-2467,-26 329 2020,1 12 223,-1 1 0,1-1-1,1 0 1,0 0 0,0 0 0,1 0-1,6-17 1,-8 26 68,1 0 0,0 0 0,-1 0 0,1 0 0,0 0 0,0 0 0,-1 0 0,1 0 0,0 1 0,0-1 0,0 0 0,0 0 0,0 1 0,0-1 0,0 1 0,1-1 0,-1 1 0,0-1 0,0 1 0,0 0 0,1-1 0,-1 1 0,0 0 0,0 0 0,0 0 0,1 0 0,-1 0 0,0 0 0,0 0 0,0 1 0,1-1 0,-1 0 0,0 1 0,0-1 0,0 1 0,0-1 0,0 1 0,2 0 0,0 1-30,0-1-1,0 1 1,-1 0-1,1 0 1,-1 0-1,1 0 1,-1 0 0,1 0-1,-1 1 1,0-1-1,0 1 1,0-1-1,1 5 1,-2-5 47,0 1 0,0-1 0,-1 1 0,1 0 1,-1-1-1,0 1 0,0-1 0,0 1 0,0 0 0,0-1 0,-1 1 0,1 0 1,-1-1-1,1 1 0,-1-1 0,0 1 0,0-1 0,0 1 0,-2 2 0,0-1 45,-1 1-1,1-1 0,-1 1 1,0-1-1,0-1 0,-1 1 1,1 0-1,-9 4 1,3-2 42,0-1 1,-1 0-1,1 0 1,-1-1 0,0-1-1,0 0 1,0 0 0,-17 1-1,27-4-242,1 0-1,0 0 0,-1 0 0,1 0 1,-1-1-1,1 1 0,0 0 1,-1 0-1,1 0 0,-1 0 1,1-1-1,0 1 0,-1 0 1,1 0-1,0 0 0,-1-1 1,1 1-1,0 0 0,-1-1 1,1 1-1,0 0 0,0-1 1,-1 1-1,1 0 0,0-1 0,0 1 1,0-1-1,0 1 0,-1 0 1,1-1-1,0 1 0,0-1 1,0 1-1,0 0 0,0-1 1,0 1-1,0-1 0,0 1 1,0-1-1,0 1 0,0 0 1,1-1-1,-1 1 0,0-1 1,0 1-1,0 0 0,0-1 1,1 1-1,-1 0 0,0-1 0,0 1 1,1 0-1,-1-1 0,0 1 1,1 0-1,-1-1 0,0 1 1,1 0-1,13-16-8815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8.678"/>
    </inkml:context>
    <inkml:brush xml:id="br0">
      <inkml:brushProperty name="width" value="0.025" units="cm"/>
      <inkml:brushProperty name="height" value="0.025" units="cm"/>
      <inkml:brushProperty name="color" value="#E71224"/>
    </inkml:brush>
  </inkml:definitions>
  <inkml:trace contextRef="#ctx0" brushRef="#br0">32 83 11851,'0'0'8590,"8"2"-6914,6 3-1344,1-1-1,-1-1 1,1-1 0,-1 0 0,1-1-1,24-1 1,-34 1-322,-1-1-1,1-1 1,-1 1-1,1-1 1,-1 0-1,1 0 1,-1 0-1,1 0 1,-1-1-1,0 0 1,0 0-1,0 0 1,0 0 0,0-1-1,0 0 1,-1 0-1,1 0 1,-1 0-1,0 0 1,0 0-1,0-1 1,0 0-1,-1 1 1,1-1-1,-1 0 1,0 0 0,2-6-1,-3 9 2,-1 0 0,0 0-1,1 0 1,-1 0 0,0 0 0,0 0 0,0 0-1,1 0 1,-1 1 0,0-1 0,0 0 0,-1 0-1,1 0 1,0 0 0,0 0 0,0 0 0,0 0-1,-1 0 1,1 0 0,-1 1 0,1-1 0,0 0-1,-1 0 1,1 0 0,-1 1 0,0-1-1,1 0 1,-1 0 0,0 1 0,-1-2 0,0 1 18,0 0 0,-1 1 0,1-1 0,-1 0 0,1 1 0,0 0 0,-1-1 0,1 1 0,-1 0 0,1 0 0,-5 1 0,-3 1 66,0 0 0,0 0 1,0 1-1,0 0 0,-11 6 1,0 2 182,1 1 0,-35 28 0,50-36-228,-1 1 1,1 0 0,-1 0-1,2 1 1,-1-1-1,1 1 1,-1 0 0,2 1-1,-1-1 1,1 0 0,0 1-1,0 0 1,-3 12-1,6-18-58,0 1-1,0-1 1,0 1 0,0 0-1,0-1 1,0 1-1,1 0 1,-1-1-1,1 1 1,-1-1-1,1 1 1,-1-1 0,1 1-1,0-1 1,0 1-1,0-1 1,0 0-1,0 1 1,0-1-1,0 0 1,0 0 0,0 0-1,1 0 1,-1 0-1,0 0 1,1 0-1,-1 0 1,1 0-1,-1-1 1,1 1-1,-1-1 1,1 1 0,-1-1-1,1 0 1,0 1-1,-1-1 1,3 0-1,9 2-509,1-1 0,-1 0 0,21-2 0,-26 0 2,5 1-788,-1-1-1,0-1 1,1 0 0,-1-1-1,20-7 1,10-10-6367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0.012"/>
    </inkml:context>
    <inkml:brush xml:id="br0">
      <inkml:brushProperty name="width" value="0.025" units="cm"/>
      <inkml:brushProperty name="height" value="0.025" units="cm"/>
    </inkml:brush>
  </inkml:definitions>
  <inkml:trace contextRef="#ctx0" brushRef="#br0">103 0 11307,'0'0'5648,"-4"13"-4565,-5 17-624,2 1 0,1 0 0,1 0 0,2 0 0,1 1 0,1 0 0,7 53-1,0-29-220,3-1 0,3 0 0,31 92 0,-31-120 76,-12-27-304,0 0 1,0 0 0,0 0 0,0 0 0,0 0 0,0-1 0,0 1 0,0 0 0,0 0 0,0 0 0,0 0 0,0 0 0,0 0 0,0 0 0,1 0 0,-1 0 0,0-1 0,0 1 0,0 0 0,0 0 0,0 0-1,0 0 1,0 0 0,0 0 0,0 0 0,0 0 0,0 0 0,0 0 0,1 0 0,-1 0 0,0 0 0,0 0 0,0 0 0,0 0 0,0-1 0,0 1 0,0 0 0,0 0 0,1 0 0,-1 0 0,0 0-1,0 0 1,0 1 0,0-1 0,0 0 0,0 0 0,0 0 0,0 0 0,0 0 0,1 0 0,-1 0 0,0 0 0,0 0 0,-12-48 387,-4 8-565,-2 0 1,-1 2-1,-2 0 1,-51-68-1,97 110 130,-14-1-126,1 0 1,-1-1-1,0 0 1,1-1-1,-1 0 0,1-1 1,-1 0-1,1-1 1,-1 0-1,0-1 1,22-5-1,-24 4-501,0-1 0,-1 0 1,0 0-1,0-1 0,0 0 0,0 0 0,-1-1 0,0 0 1,0 0-1,0-1 0,-1 0 0,0 0 0,0 0 1,-1-1-1,6-10 0,13-26-3612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9.036"/>
    </inkml:context>
    <inkml:brush xml:id="br0">
      <inkml:brushProperty name="width" value="0.025" units="cm"/>
      <inkml:brushProperty name="height" value="0.025" units="cm"/>
      <inkml:brushProperty name="color" value="#E71224"/>
    </inkml:brush>
  </inkml:definitions>
  <inkml:trace contextRef="#ctx0" brushRef="#br0">103 0 13837,'0'0'9737,"-51"17"-8904,33 2-192,0 2-289,8-3-192,4 2-32,6-6-64,6-6-32,15-7 0,10-1 0,9-1-576,-1-11-801,6-5-1026,0-7-2497,-3-4-8201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9.580"/>
    </inkml:context>
    <inkml:brush xml:id="br0">
      <inkml:brushProperty name="width" value="0.025" units="cm"/>
      <inkml:brushProperty name="height" value="0.025" units="cm"/>
      <inkml:brushProperty name="color" value="#E71224"/>
    </inkml:brush>
  </inkml:definitions>
  <inkml:trace contextRef="#ctx0" brushRef="#br0">1 1 15150,'0'0'8067,"0"13"-6978,0-9-1002,7 176 2221,-5-158-2156,1 0-1,1 1 0,1-1 0,1-1 0,1 1 0,14 29 1,-20-48-143,0 0 0,1 0 0,-1-1 0,1 1 1,-1-1-1,1 1 0,0-1 0,0 0 0,1 0 0,-1 0 1,0 0-1,1 0 0,-1-1 0,1 1 0,-1-1 1,1 1-1,0-1 0,-1 0 0,1 0 0,0 0 0,0 0 1,0-1-1,3 1 0,-4-1-9,0-1 0,0 1 0,0-1 0,0 0 0,0 0 0,0 0 0,0 0 0,-1 0 0,1 0 0,0 0-1,-1-1 1,1 1 0,-1 0 0,1-1 0,-1 1 0,1-1 0,-1 0 0,0 0 0,0 1 0,0-1 0,0 0 0,0 0 0,-1 0 0,1 0 0,0 0 0,-1 0 0,0 0 0,1 0 0,-1 0 0,0 0 0,0 0 0,0 0-1,-1-3 1,2-4-261,-1 0 0,-1 0 0,0 0-1,0 0 1,0 0 0,-1 0-1,-1 1 1,0-1 0,0 1-1,0-1 1,-1 1 0,0 0 0,-1 1-1,0-1 1,0 1 0,0 0-1,-1 0 1,-11-10 0,27 23-6594,-3-1 5698,1-1 1,0 0-1,0 0 0,0-1 1,13 3-1,18-1-5243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0.357"/>
    </inkml:context>
    <inkml:brush xml:id="br0">
      <inkml:brushProperty name="width" value="0.025" units="cm"/>
      <inkml:brushProperty name="height" value="0.025" units="cm"/>
      <inkml:brushProperty name="color" value="#E71224"/>
    </inkml:brush>
  </inkml:definitions>
  <inkml:trace contextRef="#ctx0" brushRef="#br0">121 323 12139,'0'0'2766,"-8"0"-519,4-1-2130,1 1-1,-1-1 1,1 1-1,0 0 1,-1 1-1,1-1 1,0 1-1,-1-1 1,1 1-1,0 0 1,-1 0-1,1 0 1,0 1-1,0-1 1,0 1-1,0 0 1,0 0-1,1 0 1,-1 0-1,0 0 1,1 0-1,0 1 1,-1-1-1,1 1 0,0 0 1,0 0-1,-2 5 1,0-1 87,0 0 1,0 1-1,1 0 1,0 0-1,0 0 0,1 0 1,0 0-1,0 0 1,1 1-1,1-1 1,-1 13-1,1-19-168,1 0 0,-1 1 0,1-1 0,-1 0 0,1 1 0,0-1 0,0 0 0,0 0 0,0 1 0,0-1 0,0 0 0,1 0 0,-1 0 0,1 0 0,-1-1 0,1 1 0,2 2 0,-1-2-28,1-1 0,-1 1 0,0-1 0,0 0 0,1 0 0,-1 0 0,1 0 0,-1 0 0,1-1 0,-1 1 0,1-1 0,-1 0 1,1 0-1,-1-1 0,6 0 0,0-1 1,1 0 1,-1-1 0,0 0 0,0-1-1,0 0 1,0 0 0,0-1 0,-1 0-1,0 0 1,0-1 0,0 0 0,-1-1-1,0 1 1,0-2 0,10-13-1,-10 12-86,0-1 0,-1 0 0,0 0-1,-1 0 1,0-1 0,0 0 0,-1 0-1,-1-1 1,0 1 0,0-1-1,-1 1 1,1-20 0,-9 45-836,1 16 1036,5-26-86,0-1 0,0 0 0,0 1-1,0-1 1,1 1 0,0-1 0,0 1 0,0-1 0,0 0 0,0 0 0,0 1 0,1-1 0,2 4 0,-2-6-14,-1 0 1,0 0-1,1 0 1,-1-1 0,0 1-1,1 0 1,-1-1-1,1 1 1,-1-1-1,1 1 1,-1-1 0,1 0-1,0 0 1,-1 0-1,1 0 1,-1 0 0,1 0-1,0 0 1,-1 0-1,1 0 1,-1-1-1,1 1 1,-1-1 0,1 1-1,-1-1 1,1 0-1,-1 0 1,0 1-1,1-1 1,-1 0 0,0 0-1,0 0 1,2-2-1,6-4 32,-1 0-1,1 0 0,-1-1 1,0-1-1,-1 1 1,0-1-1,-1-1 0,0 1 1,0-1-1,-1 0 0,0 0 1,0-1-1,3-13 0,-1 1-22,-1 0 0,-2-1-1,0 1 1,-1-1-1,-1-29 1,-1 44-59,-1-22-117,0 30 136,0 1-1,0-1 1,0 1-1,0-1 1,0 1-1,0-1 1,0 1-1,0-1 1,0 1-1,0-1 1,0 1 0,-1-1-1,1 1 1,0-1-1,0 1 1,0-1-1,-1 1 1,1-1-1,0 1 1,0-1-1,-1 1 1,1-1-1,-1 1 1,1 0 0,0-1-1,-1 1 1,1 0-1,-1-1 1,1 1-1,-1 0 1,1-1-1,-1 1 1,1 0-1,-1 0 1,0-1 0,0 2 5,0 0 0,-1 0 0,1 0 0,0 0 0,0 0 0,0 0 1,0 0-1,0 0 0,0 0 0,0 1 0,1-1 0,-1 0 0,0 1 1,1-1-1,-1 0 0,1 1 0,-1-1 0,1 1 0,-1 1 0,-8 38 245,7-26-202,-7 19 405,2 0 0,2 1 0,2 0 1,0 68-1,4-97-420,0 0 0,0-1-1,1 1 1,0-1 0,0 0 0,0 1 0,0-1 0,1 0 0,0 0 0,0-1 0,6 8-1,-8-10-13,0-1 0,0 1 0,1-1-1,-1 1 1,0-1 0,1 0-1,-1 0 1,1 0 0,0 0-1,-1 0 1,1 0 0,0 0-1,0 0 1,-1 0 0,1-1-1,0 1 1,0-1 0,0 0 0,0 1-1,0-1 1,0 0 0,0 0-1,0 0 1,0-1 0,0 1-1,-1 0 1,1-1 0,0 1-1,0-1 1,0 1 0,0-1-1,-1 0 1,1 0 0,0 0-1,-1 0 1,1 0 0,1-2 0,0 0 1,0 0 1,0-1 0,-1 1 0,0-1 0,0 0-1,0 1 1,0-1 0,0 0 0,-1 0 0,0-1-1,0 1 1,0 0 0,0 0 0,0-5 0,2-66 58,-3 68-62,0 2-32,-1-27-76,1 31 92,0 0 0,0 1 0,0-1 0,0 0 0,0 1 0,0-1 0,0 0 0,0 0 1,-1 1-1,1-1 0,0 0 0,0 1 0,-1-1 0,1 1 0,0-1 0,-1 0 1,1 1-1,-1-1 0,1 1 0,-1-1 0,1 1 0,-1-1 0,1 1 0,-1 0 1,1-1-1,-1 1 0,0 0 0,1-1 0,-1 1 0,0 0 0,1 0 0,-1-1 0,0 1 1,-1 0-1,2 1-2,-1 0 0,0 0 0,0-1 0,0 1 0,0 1 0,1-1 0,-1 0 0,0 0 0,1 0 0,-1 0 0,1 0 0,-1 0 0,1 1 0,0-1 0,-1 0 0,1 0 0,0 1 0,0-1 0,0 0 0,0 1 0,0-1 0,0 0 0,1 2-1,0 31 99,-1-31-85,1-1 0,-1 0 0,1 0 1,0 0-1,-1 1 0,1-1 0,0 0 0,0 0 1,0 0-1,1 0 0,-1-1 0,0 1 1,1 0-1,-1 0 0,1-1 0,0 1 0,-1-1 1,1 0-1,2 2 0,1 0 7,-1-1 0,1 0-1,0 0 1,0-1 0,0 1 0,0-1 0,0 0 0,7 1-1,-3-2 3,1 1-1,-1-1 0,1-1 0,-1 0 1,0 0-1,1-1 0,-1 0 0,0 0 1,10-5-1,-10 3-36,-1-1 1,1-1 0,-1 0-1,0 0 1,8-8-1,-13 11 10,0 1 0,0-1 0,0 0 1,-1 0-1,0 0 0,1-1 0,-1 1 0,0-1 0,-1 1 0,1-1 0,-1 0 0,1 1 1,-1-1-1,0 0 0,0-7 0,-15 26-88,9-7 184,1 2-1,0-1 1,1 0-1,0 1 1,1-1-1,0 1 1,0 0-1,1 0 1,0 0-1,1 0 1,0 0-1,0 0 1,1 0-1,3 15 1,-3-24-118,0 1-1,0 0 1,0 0 0,1 0-1,-1-1 1,0 1 0,1-1-1,-1 1 1,1-1 0,-1 0-1,1 1 1,0-1 0,0 0-1,-1 0 1,1 0 0,0 0-1,0-1 1,0 1 0,0 0 0,0-1-1,0 1 1,0-1 0,0 0-1,0 0 1,0 0 0,1 0-1,-1 0 1,4-1 0,-5 1-190,1 0 0,0-1 0,-1 1 0,1-1 0,-1 1 0,1-1 0,-1 0 0,1 1 0,-1-1 0,0 0 0,1 0 1,-1 0-1,0 0 0,0-1 0,1 1 0,-1 0 0,0 0 0,0-1 0,-1 1 0,1 0 0,0-1 0,0 1 0,0-4 1,5-22-5050,-2-6-3149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0.685"/>
    </inkml:context>
    <inkml:brush xml:id="br0">
      <inkml:brushProperty name="width" value="0.025" units="cm"/>
      <inkml:brushProperty name="height" value="0.025" units="cm"/>
      <inkml:brushProperty name="color" value="#E71224"/>
    </inkml:brush>
  </inkml:definitions>
  <inkml:trace contextRef="#ctx0" brushRef="#br0">8 0 17745,'0'0'2498,"-7"60"-1473,8-35-544,14 1-289,1-2-160,4-3-1377,0-4-2499,-1-3-5381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1.024"/>
    </inkml:context>
    <inkml:brush xml:id="br0">
      <inkml:brushProperty name="width" value="0.025" units="cm"/>
      <inkml:brushProperty name="height" value="0.025" units="cm"/>
      <inkml:brushProperty name="color" value="#E71224"/>
    </inkml:brush>
  </inkml:definitions>
  <inkml:trace contextRef="#ctx0" brushRef="#br0">69 4 15471,'0'0'5333,"-9"6"-3171,3-2-1939,3-2-61,-1-1 0,1 1 0,-1 1 0,1-1 0,0 0 0,0 1 0,0 0 0,0 0 0,0-1 0,1 2 0,-1-1 0,1 0 0,0 0 0,0 1 0,0-1 0,0 1 0,1 0 0,0 0 0,-1-1-1,0 8 1,3-9-154,-1-1-1,1 0 0,0 0 1,0 0-1,-1 0 0,1 0 1,0 0-1,0 0 0,0 0 1,0 0-1,1 0 0,-1 0 0,0-1 1,0 1-1,0 0 0,1-1 1,-1 1-1,0-1 0,1 0 1,-1 1-1,0-1 0,1 0 0,-1 0 1,0 0-1,1 0 0,-1 0 1,1 0-1,-1 0 0,0 0 1,1-1-1,0 1 0,50-7 90,-43 4-206,1-1 0,-1 0-1,0 0 1,-1-1 0,1 0-1,-1-1 1,0 0 0,9-8-1,-7 5 223,1 1-1,0 0 1,15-8 0,-28 50 1472,1-31-1568,0 1-1,1 0 0,0-1 1,-1 1-1,1-1 1,0 1-1,1 0 1,-1-1-1,1 1 0,-1-1 1,3 5-1,-2-7-10,1 0 0,-1 0 1,1 0-1,-1 0 0,1 0 0,0 0 0,0 0 0,-1 0 0,1 0 0,0-1 0,0 1 0,0-1 0,0 0 0,0 1 1,0-1-1,0 0 0,0 0 0,0 0 0,0 0 0,0-1 0,3 0 0,2 1-260,0-1-1,0 0 1,0-1 0,0 0 0,0 0-1,-1 0 1,8-5 0,42-28-8357,-32 17 1618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1.369"/>
    </inkml:context>
    <inkml:brush xml:id="br0">
      <inkml:brushProperty name="width" value="0.025" units="cm"/>
      <inkml:brushProperty name="height" value="0.025" units="cm"/>
      <inkml:brushProperty name="color" value="#E71224"/>
    </inkml:brush>
  </inkml:definitions>
  <inkml:trace contextRef="#ctx0" brushRef="#br0">76 1 12460,'0'0'13741,"-10"0"-13618,-30 2-97,39-2-32,0 0 0,-1 0 0,1 0 0,0 1 0,0-1 0,0 0 0,0 1 0,0-1 0,0 1 0,0-1 0,0 1 0,0 0 0,0-1 0,0 1 0,0 0 0,0 0 0,0-1 0,0 1 0,1 0 0,-1 0 0,0 0 0,1 0 0,-1 0 0,1 0 0,-1 0 0,1 0 0,-1 1 0,1-1-1,0 0 1,0 0 0,-1 0 0,1 0 0,0 1 0,0-1 0,0 0 0,0 0 0,0 0 0,1 0 0,-1 1 0,0-1 0,0 0 0,1 0 0,-1 0 0,1 0 0,-1 0 0,1 0 0,-1 0 0,1 0 0,0 0 0,-1 0 0,1 0 0,0 0 0,0 0 0,0-1 0,0 1 0,0 0 0,0 0 0,0-1 0,0 1 0,0-1 0,1 1 0,73 1-661,-63-3 620,-1 0 1,0 1-1,0 0 0,0 1 1,0 0-1,0 1 0,0 0 1,0 1-1,0 0 0,20 9 1,-30-12 110,0 1 1,-1 0-1,1-1 1,0 1 0,-1 0-1,1-1 1,0 1-1,-1 0 1,1 0-1,-1-1 1,1 1-1,-1 0 1,0 0 0,1 0-1,-1 0 1,0 0-1,1-1 1,-1 1-1,0 0 1,0 0 0,0 0-1,0 0 1,0 0-1,0 0 1,0 0-1,0 0 1,-1 0-1,1 0 1,0 0 0,0-1-1,-1 1 1,1 0-1,-1 0 1,1 0-1,-1 0 1,1-1-1,-1 1 1,1 0 0,-1 0-1,1-1 1,-1 1-1,0-1 1,0 1-1,-1 0 1,-32 26 1461,21-19-1181,1-2-1,-1 1 1,-1-2 0,1 0 0,-17 4 0,-13-3-3562,42-13-7727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2.289"/>
    </inkml:context>
    <inkml:brush xml:id="br0">
      <inkml:brushProperty name="width" value="0.025" units="cm"/>
      <inkml:brushProperty name="height" value="0.025" units="cm"/>
      <inkml:brushProperty name="color" value="#E71224"/>
    </inkml:brush>
  </inkml:definitions>
  <inkml:trace contextRef="#ctx0" brushRef="#br0">63 248 128,'0'0'6993,"-9"2"-3213,1-2-2746,5 0-667,0 1 0,0-1 0,0 0 0,0 1 0,0-1 0,0 1 0,0 0-1,1 0 1,-1 0 0,0 1 0,1-1 0,-1 1 0,-2 1 0,5-3-285,-1 0 0,1 0 0,0 1 0,0-1 0,-1 0 0,1 0 0,0 0 0,0 1 0,0-1-1,-1 0 1,1 0 0,0 1 0,0-1 0,0 0 0,0 1 0,0-1 0,0 0 0,0 0 0,-1 1 0,1-1 0,0 0 0,0 1 0,0-1-1,0 0 1,0 1 0,0-1 0,0 0 0,0 1 0,1-1 0,-1 0 0,0 0 0,0 1 0,0-1 0,0 0 0,0 1 0,0-1 0,1 0-1,-1 0 1,0 1 0,0-1 0,0 0 0,1 0 0,-1 0 0,0 1 0,0-1 0,1 0 0,-1 0 0,0 0 0,0 0 0,1 1 0,-1-1-1,0 0 1,0 0 0,1 0 0,-1 0 0,0 0 0,1 0 0,-1 0 0,0 0 0,1 0 0,-1 0 0,0 0 0,1 0 0,-1 0 0,0 0-1,1 0 1,23 2 963,-9-2-819,-1-1-1,1-1 0,-1-1 0,0 0 0,0 0 0,0-2 1,0 0-1,-1 0 0,1-1 0,17-12 0,-13 7-177,-1 0 0,0-1 1,-1-1-1,-1-1 0,0 0 0,24-31 0,-36 41-33,0 1 1,0-1-1,-1 0 0,0-1 1,0 1-1,0 0 1,0-1-1,-1 1 1,1-1-1,-1 1 1,0-1-1,-1 0 1,1 0-1,-1 1 1,0-10-1,-1 13-8,1-1 1,0 1-1,-1-1 1,1 1-1,-1 0 0,0-1 1,1 1-1,-1 0 1,0 0-1,0-1 0,0 1 1,0 0-1,0 0 1,0 0-1,0 0 0,0 0 1,0 0-1,0 1 1,0-1-1,-3-1 1,1 1-8,-1 0 1,1 1 0,0-1 0,0 1 0,-1-1 0,1 1 0,0 0 0,0 1 0,-1-1 0,1 0 0,0 1 0,0 0 0,-4 1 0,-2 1 3,-1 2 0,1-1 0,0 1 0,0 0 0,1 1 0,-1 0 0,1 1 0,1-1 0,-1 1 0,1 1 0,0-1 0,1 1 0,-9 14 0,3-4 67,1 1 1,1 0 0,1 0-1,0 1 1,-8 30 0,14-41-42,1 1 1,0-1-1,1 0 0,0 1 1,1-1-1,0 12 1,0-18-39,0-1 0,0 0 0,1 1 0,-1-1 1,1 0-1,0 0 0,-1 1 0,1-1 0,0 0 1,0 0-1,0 0 0,1 0 0,-1 0 0,0 0 1,1 0-1,0 0 0,-1-1 0,1 1 0,0 0 1,0-1-1,0 0 0,0 1 0,0-1 0,0 0 1,0 0-1,0 0 0,0 0 0,0 0 0,3 0 0,6 1-295,0-1 0,0 0-1,0-1 1,0 0-1,0-1 1,0 0 0,0 0-1,0-1 1,0-1-1,0 0 1,14-6 0,-3-1-1614,0-1 1,0 0-1,-1-2 1,22-17-1,9-11-5754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3.142"/>
    </inkml:context>
    <inkml:brush xml:id="br0">
      <inkml:brushProperty name="width" value="0.025" units="cm"/>
      <inkml:brushProperty name="height" value="0.025" units="cm"/>
      <inkml:brushProperty name="color" value="#E71224"/>
    </inkml:brush>
  </inkml:definitions>
  <inkml:trace contextRef="#ctx0" brushRef="#br0">160 47 7399,'0'0'14099,"-10"3"-13662,1 0-328,-1 2 0,1-1-1,0 1 1,0 1 0,0-1-1,1 2 1,0-1 0,0 1-1,0 0 1,1 1 0,0 0 0,1 0-1,-11 17 1,13-18 300,0 0-1,0 0 1,0 0 0,-4 15 0,8-21-367,0 0 1,-1 0-1,1 0 1,0 0-1,0-1 1,0 1-1,0 0 1,0 0-1,0 0 0,0 0 1,0 0-1,0 0 1,1 0-1,-1 0 1,0-1-1,0 1 1,1 0-1,-1 0 1,1 0-1,-1-1 1,1 1-1,0 1 1,0-2-32,0 1 0,0-1 0,1 1 1,-1-1-1,0 1 0,1-1 0,-1 0 1,1 1-1,-1-1 0,0 0 0,1 0 1,-1 0-1,1 0 0,-1-1 0,0 1 1,1 0-1,-1 0 0,0-1 0,3 0 1,8-3-42,0-1 0,-1 0 0,0-1 0,0 0 0,0 0 0,-1-1 0,0-1 0,18-16 0,5-10-181,29-38-1,-44 50 189,-37 52 211,2 1 0,-16 37-1,-44 104 521,-17 59 327,91-225-1101,1 1 0,0 0 0,0 0 0,1 0 0,0 0 0,0 0 0,1 14 0,1-22 4,0 1 1,0 0-1,1-1 0,-1 1 0,0-1 1,0 1-1,0-1 0,0 1 1,0-1-1,0 0 0,0 0 1,0 1-1,-1-1 0,1 0 1,0 0-1,0 0 0,0-1 1,45-65 34,40-60-998,86-170 0,-156 261 714,-13 28 372,-11 23 125,8-14-182,-8 14 170,0 1 1,1-1-1,0 1 0,1 0 0,1 1 0,1 0 0,0-1 0,2 1 0,-2 29 1,4-45-160,0 0 0,0-1 0,0 1 1,0 0-1,0-1 0,0 1 1,0 0-1,0-1 0,1 1 0,-1 0 1,0-1-1,1 1 0,-1-1 1,0 1-1,1 0 0,-1-1 0,1 1 1,-1-1-1,1 1 0,-1-1 1,1 1-1,-1-1 0,1 0 0,-1 1 1,1-1-1,0 0 0,-1 1 1,1-1-1,0 0 0,25-1 355,23-21 109,-26 6-557,-1-2 1,-1 0-1,0-1 0,-1-1 0,-2-1 0,0-1 0,-1 0 0,-1-1 0,17-36 0,-29 51-181,-6 8 119,-12 17 116,-19 32 271,32-45-217,-20 38 462,20-39-428,0-1 0,0 0-1,0 1 1,1-1 0,-1 0 0,1 1 0,-1-1-1,1 1 1,0-1 0,0 1 0,0-1-1,0 1 1,0-1 0,1 1 0,0 2 0,0-4-50,0 0-1,0 0 1,0-1 0,0 1 0,0 0 0,0-1 0,0 1 0,0-1 0,0 1 0,0-1-1,0 0 1,0 0 0,1 1 0,-1-1 0,0 0 0,0 0 0,0 0 0,0 0-1,1 0 1,-1 0 0,0-1 0,0 1 0,0 0 0,2-1 0,28-9 108,-7-2-202,-2-2-1,0 0 1,-1-1-1,0-2 1,-1 0-1,21-23 1,17-15-1027,-66 63 1151,1-1 1,-1 1 0,1 0 0,1 1 0,-1 0 0,1 0 0,1 0 0,0 1 0,0-1 0,1 1-1,0 0 1,1 1 0,0-1 0,1 1 0,0-1 0,-1 14 0,3-23-164,0 0 0,0 0 1,0 0-1,1 0 0,-1-1 1,0 1-1,0 0 0,1 0 0,-1 0 1,0-1-1,1 1 0,-1 0 1,1-1-1,-1 1 0,1 0 0,-1-1 1,1 1-1,0 0 0,-1-1 0,1 1 1,0-1-1,-1 0 0,1 1 1,0-1-1,0 1 0,-1-1 0,1 0 1,0 1-1,0-1 0,0 0 1,-1 0-1,1 0 0,0 0 0,0 0 1,0 0-1,0 0 0,0 0 0,-1 0 1,1 0-1,0 0 0,0-1 1,0 1-1,-1 0 0,1 0 0,1-1 1,14-5-5418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4.091"/>
    </inkml:context>
    <inkml:brush xml:id="br0">
      <inkml:brushProperty name="width" value="0.025" units="cm"/>
      <inkml:brushProperty name="height" value="0.025" units="cm"/>
      <inkml:brushProperty name="color" value="#E71224"/>
    </inkml:brush>
  </inkml:definitions>
  <inkml:trace contextRef="#ctx0" brushRef="#br0">24 6 11499,'0'-6'9193,"-1"12"-8104,-3 11-545,0 9 33,1 0-129,-3 4-352,1 0-32,5-5-32,0-2-32,0-8-929,0-9-1056,11-6-1987,-4-1-2594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4.635"/>
    </inkml:context>
    <inkml:brush xml:id="br0">
      <inkml:brushProperty name="width" value="0.025" units="cm"/>
      <inkml:brushProperty name="height" value="0.025" units="cm"/>
      <inkml:brushProperty name="color" value="#E71224"/>
    </inkml:brush>
  </inkml:definitions>
  <inkml:trace contextRef="#ctx0" brushRef="#br0">131 0 14125,'0'0'6284,"-6"9"-5585,-14 28-106,1 1-1,2 0 1,2 2-1,1 0 1,2 0-1,-9 58 1,15-39-424,6-57-160,0 0 1,0-1 0,0 1-1,0 0 1,0 0-1,0-1 1,0 1 0,1 0-1,-1 0 1,0-1-1,1 1 1,0 0 0,-1-1-1,1 1 1,0 0-1,0-1 1,0 1 0,0-1-1,0 0 1,0 1-1,0-1 1,0 0 0,1 0-1,-1 1 1,0-1-1,1 0 1,2 1 0,3-1 8,0 0 1,0-1 0,0 1 0,0-2 0,0 1 0,0-1-1,-1 0 1,1 0 0,0-1 0,-1 0 0,1 0 0,-1-1-1,1 1 1,-1-1 0,0-1 0,0 1 0,0-1-1,-1 0 1,1-1 0,7-7 0,10-11-22,-1-1-1,-2-2 1,22-31-1,-13 17-4,-38 80-78,6-21 140,1-13-34,-2 9 75,1-1-1,0 1 1,1 0-1,1 0 1,0 20 0,1-34-81,0 0 0,1 0 0,-1 0 0,0 0 1,0 1-1,1-1 0,-1 0 0,1 0 1,-1 0-1,1 0 0,-1 0 0,1 0 0,-1 0 1,1 0-1,0 0 0,0 0 0,-1-1 1,1 1-1,0 0 0,0 0 0,0-1 0,0 1 1,0 0-1,0-1 0,0 1 0,0-1 1,0 0-1,0 1 0,1-1 0,-1 0 0,0 1 1,0-1-1,0 0 0,0 0 0,1 0 1,-1 0-1,0 0 0,0 0 0,0-1 0,0 1 1,0 0-1,1 0 0,-1-1 0,1 0 1,3 0-40,-1-1 0,0 0 1,0 1-1,0-1 0,0-1 0,0 1 1,0-1-1,0 1 0,-1-1 1,5-4-1,-4 1-690,-1 1-1,1-1 1,-1 0 0,-1 0-1,1 0 1,-1 0-1,0-1 1,0 1 0,-1-1-1,0 1 1,0-1 0,0-11-1,0-25-6309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0.592"/>
    </inkml:context>
    <inkml:brush xml:id="br0">
      <inkml:brushProperty name="width" value="0.025" units="cm"/>
      <inkml:brushProperty name="height" value="0.025" units="cm"/>
    </inkml:brush>
  </inkml:definitions>
  <inkml:trace contextRef="#ctx0" brushRef="#br0">75 1 6598,'0'0'9551,"-9"0"-7843,6-1-1633,1 1 1,-1 0-1,0 0 0,1 1 1,-1-1-1,0 1 0,1-1 1,-1 1-1,1 0 0,-1 0 1,1 0-1,-1 0 0,-3 2 1,4 0-4,0-1-1,0 0 1,0 1 0,1-1 0,-1 1 0,1 0 0,-1-1 0,1 1 0,0 0-1,0 0 1,0 0 0,0 0 0,0 0 0,1 0 0,-1 5 0,-1 6-101,1 0 0,0 1 0,1-1 0,0 0 0,1 0 0,1 0 1,0 0-1,1 0 0,0 0 0,1-1 0,1 1 0,0-1 0,1 0 0,0 0 1,1-1-1,1 0 0,0 0 0,0-1 0,1 0 0,1 0 0,10 9 0,-18-18-200,-1-1-1,0 1 0,1-1 0,0 0 0,-1 1 1,1-1-1,0 0 0,-1 0 0,1 0 0,0 0 1,0 0-1,0-1 0,0 1 0,0-1 1,0 1-1,0-1 0,0 0 0,0 1 0,0-1 1,0 0-1,0 0 0,0-1 0,0 1 0,1 0 1,-1-1-1,0 1 0,0-1 0,-1 1 0,1-1 1,0 0-1,0 0 0,0 0 0,0 0 1,-1 0-1,1-1 0,0 1 0,-1 0 0,1-1 1,-1 1-1,0-1 0,1 0 0,-1 1 0,0-1 1,0 0-1,0 0 0,1-2 0,4-9-867,-1 0-1,-1 0 1,0 0 0,0-1-1,1-15 1,-1 13 3766,-1 42 5598,8 9-6018,1-20-1163,-12-15-1069,0 0 0,1 0 0,-1 0 0,1 0 0,-1 0 0,0 0 0,1 0 0,-1 0 0,1 0 0,-1 0 0,0 0 0,1 0 0,-1 0 0,1 0 1,-1 0-1,0 0 0,1 0 0,-1 0 0,1-1 0,-1 1 0,0 0 0,1 0 0,-1 0 0,0-1 0,1 1 0,-1 0 0,0-1 0,1 1 0,-1 0 1,0-1-1,0 1 0,1 0 0,-1-1 0,0 1 0,0 0 0,0-1 0,2-3 62,-1 0-1,0 1 1,0-1-1,0 0 1,-1 0-1,0 0 1,1 1-1,-1-1 1,-1-7-1,1 10-19,0-1 0,0 1 0,0 0 0,0-1 0,0 1 1,0-1-1,-1 1 0,1-1 0,0 1 0,-1 0 0,1-1 0,-1 1 0,1 0 0,-1 0 0,0-1 1,0 1-1,1 0 0,-1 0 0,0 0 0,0 0 0,0 0 0,0 0 0,0 0 0,-1 0 0,1 0 0,0 0 1,-2 0-1,2 1-13,-1 1 0,1-1 0,0 1 1,0 0-1,-1-1 0,1 1 0,0 0 0,0 0 1,0 0-1,0 0 0,0 0 0,0 0 0,0 0 1,1 0-1,-1 0 0,0 0 0,0 1 0,1-1 1,-1 0-1,1 0 0,-1 1 0,1-1 0,0 0 1,-1 1-1,1-1 0,0 0 0,0 1 1,0-1-1,0 1 0,0-1 0,1 2 0,1 45 355,-1-46-396,0-1 0,0 0 0,0 1 0,0-1 1,0 0-1,0 0 0,0 1 0,0-1 0,0 0 0,1 0 1,-1 0-1,1-1 0,-1 1 0,0 0 0,1 0 1,-1-1-1,1 1 0,-1-1 0,1 1 0,0-1 0,-1 0 1,1 1-1,-1-1 0,1 0 0,0 0 0,-1 0 0,1 0 1,0-1-1,2 0 0,0 1 10,0-1 0,0 0 0,0 0 0,0 0 0,0 0 0,0-1 0,0 1 0,0-1 0,-1 0 0,6-4 0,-1-2 2,1-1-1,-2 0 1,1-1-1,-1 1 0,-1-1 1,0-1-1,10-20 1,-15 28-15,-2 4-53,1 1 0,-1 0 1,1-1-1,-1 1 1,1 0-1,0 0 0,0-1 1,0 1-1,0 0 0,0 0 1,0-1-1,0 1 1,0 0-1,1 0 0,-1-1 1,1 1-1,-1 0 1,1-1-1,0 1 0,0-1 1,0 1-1,1 1 1,-1-2-160,-1 0 0,1 0 0,0 0 1,0 0-1,0-1 0,0 1 0,0 0 1,0-1-1,-1 1 0,2-1 1,-1 1-1,0-1 0,0 1 0,0-1 1,0 0-1,0 1 0,0-1 0,0 0 1,0 0-1,1 0 0,-1 0 0,0 0 1,0 0-1,0 0 0,0-1 0,0 1 1,0 0-1,1 0 0,-1-1 0,0 1 1,0-1-1,0 1 0,0-1 1,0 1-1,0-1 0,-1 0 0,3-1 1,16-17-3694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4.964"/>
    </inkml:context>
    <inkml:brush xml:id="br0">
      <inkml:brushProperty name="width" value="0.025" units="cm"/>
      <inkml:brushProperty name="height" value="0.025" units="cm"/>
      <inkml:brushProperty name="color" value="#E71224"/>
    </inkml:brush>
  </inkml:definitions>
  <inkml:trace contextRef="#ctx0" brushRef="#br0">10 30 11915,'0'0'15567,"-9"-17"-24792,9 4-1793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5.323"/>
    </inkml:context>
    <inkml:brush xml:id="br0">
      <inkml:brushProperty name="width" value="0.025" units="cm"/>
      <inkml:brushProperty name="height" value="0.025" units="cm"/>
      <inkml:brushProperty name="color" value="#E71224"/>
    </inkml:brush>
  </inkml:definitions>
  <inkml:trace contextRef="#ctx0" brushRef="#br0">161 1 13933,'0'0'8152,"-11"11"-5910,-5 7-1609,1 1-1,1 1 1,0 0-1,1 0 1,-12 28 0,15-20-607,0-1 1,2 2 0,1-1-1,1 1 1,1 0 0,2 0-1,1 0 1,1 1 0,3 32 0,-2-60-32,0-1 0,0 1 0,0-1 0,0 1 0,0-1 0,0 1 0,0-1 0,1 1 0,-1-1 0,0 0 0,1 1 0,-1-1 0,1 0 0,0 1 1,-1-1-1,1 0 0,0 1 0,0-1 0,0 0 0,0 0 0,0 0 0,0 0 0,0 0 0,0 0 0,0 0 0,0 0 0,0-1 0,1 1 0,-1 0 1,0-1-1,1 1 0,-1-1 0,1 1 0,-1-1 0,0 0 0,1 1 0,-1-1 0,1 0 0,-1 0 0,1 0 0,-1 0 0,1 0 0,-1-1 0,1 1 1,-1 0-1,0-1 0,1 1 0,-1-1 0,0 1 0,1-1 0,1-1 0,7-3-88,0-1-1,0 0 1,-1 0 0,0-1-1,10-10 1,11-13-469,-23 21 396,2 0 1,-1 0 0,1 1-1,1 0 1,-1 1 0,1 0-1,1 0 1,-1 1 0,18-8-1,-27 14 164,-1 0-1,1 0 0,0 0 0,-1 0 1,1 0-1,0 0 0,-1 0 1,1 0-1,0 0 0,-1 0 0,1 0 1,0 1-1,-1-1 0,1 0 1,-1 0-1,1 1 0,0-1 0,-1 0 1,1 1-1,-1-1 0,1 1 1,-1-1-1,1 0 0,-1 1 0,1-1 1,-1 1-1,0-1 0,1 1 1,-1 0-1,1-1 0,-1 1 1,0-1-1,1 2 0,4 32 105,-5-21 5,0 0 0,-1-1 0,-5 20 0,3-23 70,-1 1 0,0-1 1,-1-1-1,1 1 0,-2-1 0,1 1 0,-1-1 1,0-1-1,-1 1 0,0-1 0,0-1 0,-10 8 1,13-10-74,-1-1 0,0 1 1,0-1-1,-1 0 0,1 0 1,-1 0-1,1-1 0,-1 0 1,0 0-1,0-1 0,0 1 1,0-1-1,0 0 1,0-1-1,0 0 0,0 0 1,0 0-1,-1 0 0,1-1 1,-11-3-1,15 2-415,-1 0 1,1 1-1,-1-1 1,1-1-1,0 1 0,-1 0 1,1-1-1,0 1 1,0-1-1,1 1 0,-1-1 1,1 0-1,-1 0 1,1 0-1,0 0 0,0 0 1,0 0-1,0 0 1,1 0-1,-1 0 0,1-6 1,-1 3-484,1 1-1,-1-1 1,1 1 0,0-1 0,1 1 0,0-1 0,-1 1-1,2 0 1,-1-1 0,0 1 0,1 0 0,3-6-1,13-9-6636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5.962"/>
    </inkml:context>
    <inkml:brush xml:id="br0">
      <inkml:brushProperty name="width" value="0.025" units="cm"/>
      <inkml:brushProperty name="height" value="0.025" units="cm"/>
      <inkml:brushProperty name="color" value="#E71224"/>
    </inkml:brush>
  </inkml:definitions>
  <inkml:trace contextRef="#ctx0" brushRef="#br0">65 0 16720,'0'0'9556,"-2"10"-8478,-15 44 174,6-25-771,2 0 0,1 1 0,2 0 0,-5 58 0,11-87-477,-1 0-1,1 0 1,0-1 0,0 1 0,0 0 0,0 0 0,0-1 0,1 1 0,-1 0-1,0 0 1,0-1 0,0 1 0,1 0 0,-1-1 0,0 1 0,1 0 0,-1-1 0,1 1-1,-1 0 1,0-1 0,1 1 0,-1-1 0,1 1 0,0-1 0,-1 1 0,1-1-1,-1 1 1,1-1 0,0 1 0,-1-1 0,1 0 0,0 0 0,0 1 0,-1-1-1,1 0 1,0 0 0,0 0 0,-1 0 0,1 0 0,0 0 0,0 0 0,-1 0 0,1 0-1,0 0 1,0 0 0,-1 0 0,1 0 0,1-1 0,1 0 10,-1 0 1,1 0-1,0 0 0,0-1 1,-1 1-1,1-1 1,0 1-1,-1-1 0,0 0 1,1 0-1,1-3 1,3-5-102,-1 0 1,0-1 0,0 0 0,-1 0 0,-1-1-1,0 0 1,-1 1 0,0-1 0,0 0-1,-1 0 1,-1-1 0,0-20 0,-1 33 77,0-1 0,0 1 0,0-1 1,0 1-1,0-1 0,0 1 1,0-1-1,0 1 0,0-1 0,0 1 1,0-1-1,0 1 0,0 0 0,0-1 1,0 1-1,0-1 0,0 1 1,-1-1-1,1 1 0,0-1 0,0 1 1,-1 0-1,1-1 0,0 1 0,-1 0 1,1-1-1,0 1 0,-1 0 1,1-1-1,0 1 0,-1 0 0,1 0 1,-1-1-1,1 1 0,0 0 0,-1 0 1,1 0-1,-1 0 0,1 0 1,-1-1-1,1 1 0,-1 0 0,1 0 1,-1 0-1,1 0 0,-1 0 0,0 1 1,0-1-3,0 0 1,0 1-1,0 0 1,0-1-1,0 1 0,0 0 1,0-1-1,0 1 1,0 0-1,0 0 1,0 0-1,0 0 1,1 0-1,-1 0 1,0 0-1,1 0 1,-2 2-1,0 2 10,0-1 0,1 1 0,-1 0 0,1 0 0,0 0 0,0 0 0,1 0 0,-1 0 0,1 0 0,1 8 0,0-11 8,-1 0-1,1-1 0,0 1 1,0 0-1,0 0 1,0-1-1,0 1 1,0-1-1,0 1 0,1-1 1,-1 1-1,1-1 1,-1 0-1,1 0 0,-1 0 1,1 0-1,0 0 1,-1 0-1,1 0 0,0 0 1,0-1-1,0 1 1,-1 0-1,1-1 1,0 0-1,0 0 0,0 1 1,0-1-1,4-1 1,6 2 19,0-1 0,0-1 0,0 0 0,0 0 1,0-1-1,0-1 0,20-7 0,1-4-42,41-22 0,6-4-12,-78 39 24,-1 0-1,1 0 1,0 1 0,-1-1-1,1 0 1,-1 1 0,1-1 0,0 1-1,0 0 1,-1-1 0,1 1-1,0 0 1,0 0 0,-1 0-1,1 0 1,0 1 0,0-1-1,-1 0 1,1 1 0,0-1 0,-1 1-1,1-1 1,0 1 0,-1 0-1,3 1 1,-1 2 30,-1-1 0,0 0-1,0 0 1,0 1 0,0-1 0,0 1 0,-1 0 0,1-1 0,0 5-1,-2-4 5,1-1 0,0 0 0,0 1 0,0-1 0,0 0 0,1 0 0,0 0 0,-1 0 0,1 0 0,0 0 0,0 0 0,0 0 0,1-1 0,-1 1 0,1-1 0,-1 0 0,1 0 0,0 0 0,0 0 0,0 0 0,6 2 0,6-2-20,-1 0-1,1-2 1,0 0 0,-1 0-1,1-2 1,0 1-1,-1-2 1,1 0 0,-1-1-1,26-10 1,-18 6-261,-1 2 1,1 1-1,38-5 0,-52 9 267,33 4-147,-39-3 184,-1 1 1,1 0 0,0 0 0,-1 0 0,1 0 0,-1 0 0,1 1-1,-1-1 1,1 0 0,-1 1 0,0-1 0,1 1 0,-1 0 0,0-1-1,0 1 1,-1 0 0,1 0 0,1 2 0,-1-1-29,1-1 1,-1 0-1,0 0 1,1 0-1,0 0 0,-1 0 1,1 0-1,0-1 1,0 1-1,0 0 1,0-1-1,0 0 1,0 1-1,0-1 0,1 0 1,-1 0-1,1 0 1,-1-1-1,0 1 1,1 0-1,-1-1 1,1 0-1,-1 1 0,1-1 1,-1 0-1,1 0 1,-1-1-1,1 1 1,-1 0-1,5-2 1,10-2-152,0 0 0,0-2 0,22-9 0,-17 6-394,42-12-5059,-75 16-7174,-19 3 3699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6.353"/>
    </inkml:context>
    <inkml:brush xml:id="br0">
      <inkml:brushProperty name="width" value="0.025" units="cm"/>
      <inkml:brushProperty name="height" value="0.025" units="cm"/>
      <inkml:brushProperty name="color" value="#E71224"/>
    </inkml:brush>
  </inkml:definitions>
  <inkml:trace contextRef="#ctx0" brushRef="#br0">1 1 22870,'0'0'4196,"79"31"-9161,-46-39-3683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7.872"/>
    </inkml:context>
    <inkml:brush xml:id="br0">
      <inkml:brushProperty name="width" value="0.025" units="cm"/>
      <inkml:brushProperty name="height" value="0.025" units="cm"/>
      <inkml:brushProperty name="color" value="#E71224"/>
    </inkml:brush>
  </inkml:definitions>
  <inkml:trace contextRef="#ctx0" brushRef="#br0">1 181 7783,'0'0'10229,"8"-11"-9343,9-7-620,0 1 0,1 0 1,1 1-1,1 1 0,0 1 0,1 1 1,33-16-1,-48 25-261,0 1-2,1-1 0,-1 1 0,1 0 0,0 0 0,0 1 0,0-1 1,0 2-1,0-1 0,1 1 0,-1 0 0,0 1 0,1 0 0,8 0 0,-15 1 1,0 0 1,1-1-1,-1 1 0,0 0 1,0 0-1,0 0 0,0 0 1,0 0-1,0 0 0,-1 0 1,1 1-1,0-1 0,0 0 1,-1 0-1,1 0 0,-1 1 1,1-1-1,-1 0 0,1 1 1,-1-1-1,0 1 0,0-1 1,0 0-1,0 1 0,0 2 1,-2 41 443,1-36-326,-3 22 186,-12 42 0,9-50-307,2 1 0,1 0 0,-2 37-1,6-60 0,0 0-1,0 0 0,0 0 0,0 0 0,0 0 0,0 0 0,0 0 0,1 0 0,-1 0 0,0 0 0,0 0 0,1 0 0,-1 0 0,1 0 0,-1 0 1,1 0-1,-1 0 0,1 0 0,0 0 0,0-1 0,-1 1 0,1 0 0,0 0 0,0-1 0,0 1 0,-1-1 0,1 1 0,0-1 0,0 1 0,2 0 1,0-1 22,0 1 0,0-1 0,0 0 0,0 0 0,0 0 0,0-1 0,0 1 0,0-1 1,0 1-1,5-3 0,4-2 84,0 0 1,-1 0 0,1-1-1,12-9 1,-1-4-67,-1 0 0,-2-1 0,0-1 0,0-1 0,-2-1 0,-1-1 0,21-38 0,-36 72-77,-2 0-1,1 1 1,-1-1 0,-2 14-1,1-13 92,0 0 0,1-1 0,1 1 0,-1 0 0,2-1 0,-1 1-1,2-1 1,-1 0 0,6 13 0,-7-20 24,0-1 0,0 1 0,1-1 0,-1 1 1,1-1-1,-1 0 0,1 0 0,0 1 0,0-1 0,0 0 0,0-1 0,0 1 0,1 0 0,-1-1 0,1 1 0,-1-1 1,1 1-1,-1-1 0,1 0 0,0 0 0,-1-1 0,1 1 0,0 0 0,0-1 0,0 0 0,-1 0 0,1 1 0,0-2 1,0 1-1,0 0 0,0-1 0,-1 1 0,1-1 0,0 0 0,0 0 0,-1 0 0,1 0 0,-1 0 0,5-3 0,1 0 25,0-1 0,-1 0 0,1 0 0,-1-1 0,0 0 0,0 0-1,-1-1 1,0 0 0,0 0 0,5-9 0,2-4-36,-1 0 1,16-39 0,-25 54-47,-1 1 0,0-1 0,0 0 0,-1 0 0,0 0 0,0 0 0,0 0 0,0 0 0,-1 0 0,0 0 0,0 0 0,0 0 0,-1-7 0,1 12-27,0 0 0,-1 0 0,1-1 0,0 1 0,0 0 1,0 0-1,0 0 0,-1-1 0,1 1 0,0 0 0,0 0 0,0 0 1,-1 0-1,1 0 0,0 0 0,0-1 0,-1 1 0,1 0 1,0 0-1,0 0 0,0 0 0,-1 0 0,1 0 0,0 0 0,0 0 1,-1 0-1,1 0 0,0 0 0,0 0 0,-1 0 0,1 0 0,0 0 1,0 1-1,-1-1 0,1 0 0,0 0 0,0 0 0,0 0 0,-1 0 1,1 0-1,0 1 0,0-1 0,0 0 0,-1 0 0,1 0 1,0 1-1,0-1 0,0 0 0,0 0 0,0 0 0,0 1 0,-1-1 1,1 0-1,0 0 0,0 1 0,-6 12-184,5-10 176,0 0-1,0 0 1,0 0 0,1 0 0,-1 0-1,1 0 1,0 0 0,0 0 0,0 0-1,0 0 1,0 0 0,1 0 0,-1 0-1,1 0 1,0 0 0,0 0 0,0 0-1,0 0 1,1 0 0,-1-1 0,1 1-1,0-1 1,-1 1 0,1-1 0,4 4-1,-2-3 21,1 0-1,1-1 1,-1 1-1,0-1 1,1 0-1,-1 0 1,1-1-1,-1 0 1,1 0-1,0 0 1,0-1-1,-1 1 1,8-2-1,-2 1 18,0-1 1,0-1-1,0 0 0,0 0 0,0-1 0,-1-1 1,1 0-1,-1 0 0,12-7 0,-16 8-6,1-1-1,-1 0 1,0 0 0,0-1-1,-1 1 1,1-1-1,-1-1 1,0 1-1,0-1 1,-1 0-1,1 0 1,-2 0 0,1 0-1,5-14 1,-8 19-17,-1 0 0,1 0 0,-1 0 0,0 0 0,1 0 0,-1 0 1,0 0-1,0 0 0,0-1 0,1 1 0,-1 0 0,-1 0 0,1 0 1,0 0-1,0 0 0,0 0 0,0 0 0,-1-2 0,0 3-8,1 0 0,-1-1-1,1 1 1,-1 0 0,1 0 0,-1 0 0,1 0-1,-1-1 1,1 1 0,-1 0 0,1 0-1,-1 0 1,1 0 0,-1 0 0,1 0-1,-1 0 1,1 1 0,-1-1 0,1 0 0,-1 0-1,1 0 1,0 0 0,-1 1 0,1-1-1,-1 0 1,0 1 0,-3 1-28,1 0 0,-1 1 0,1-1 0,-1 1 0,1 0 0,0 0 0,-4 5 1,3-3 27,2-1 0,-1 0 0,0 1 1,1-1-1,0 1 0,0 0 0,1 0 1,-1 0-1,1 0 0,0 0 0,0 0 1,0 0-1,1 0 0,0 8 0,1-11 14,0 0-1,-1 1 0,1-1 0,0 0 1,0 0-1,1 0 0,-1 0 1,0 0-1,1 0 0,-1 0 1,1 0-1,0 0 0,-1-1 0,1 1 1,0 0-1,0-1 0,0 0 1,0 1-1,0-1 0,1 0 1,-1 0-1,0 0 0,0-1 0,1 1 1,-1 0-1,1-1 0,-1 0 1,0 1-1,1-1 0,-1 0 1,5-1-1,-2 2-236,20-2 556,-25 1-444,1 0-1,-1 0 0,1 0 0,-1 0 1,1 0-1,-1-1 0,1 1 0,-1 0 1,0 0-1,1 0 0,-1-1 1,0 1-1,1 0 0,-1-1 0,0 1 1,1 0-1,-1-1 0,0 1 0,1 0 1,-1-1-1,0 1 0,0-1 1,0 1-1,1 0 0,-1-1 0,0 1 1,0-1-1,0 1 0,0-1 0,0 1 1,0-1-1,0 1 0,0-1 1,0 1-1,0-1 0,0 1 0,0 0 1,0-1-1,0 1 0,0-1 0,0 1 1,-1-1-1,1 1 0,0 0 1,-1-1-1,-3-3-4306,-6 1-3154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8.592"/>
    </inkml:context>
    <inkml:brush xml:id="br0">
      <inkml:brushProperty name="width" value="0.025" units="cm"/>
      <inkml:brushProperty name="height" value="0.025" units="cm"/>
      <inkml:brushProperty name="color" value="#E71224"/>
    </inkml:brush>
  </inkml:definitions>
  <inkml:trace contextRef="#ctx0" brushRef="#br0">5 48 8872,'11'-42'10973,"-10"36"-6711,0 28-3556,-11 122 149,5-99-524,2-1-1,5 80 1,-2-122-325,0-1 1,0 0-1,1 0 0,-1 0 1,0 0-1,0 0 0,1 0 1,-1 0-1,1 0 0,-1 0 1,1 0-1,-1 0 0,1 0 1,-1 0-1,1-1 0,0 1 1,-1 0-1,1 0 0,0-1 1,0 1-1,0 0 0,0-1 1,0 1-1,0 0 0,0-1 1,0 0-1,1 1 0,0 0 16,1-1-1,-1 0 1,1 0-1,0 0 0,-1 0 1,1 0-1,-1 0 1,1-1-1,-1 1 1,1-1-1,2-1 0,5-2 53,1 0-1,-1-1 0,0 0 0,11-9 1,125-111-832,-146 124 738,0 1 1,1 0-1,-1 0 1,0 0-1,0-1 1,1 1 0,-1 0-1,0 0 1,1 0-1,-1 0 1,0 0-1,1 0 1,-1 0 0,0-1-1,0 1 1,1 0-1,-1 0 1,0 0-1,1 0 1,-1 0 0,0 0-1,1 0 1,-1 1-1,0-1 1,1 0-1,-1 0 1,0 0 0,0 0-1,1 0 1,-1 0-1,0 1 1,0-1 0,1 0-1,-1 0 1,0 0-1,0 1 1,1-1-1,-1 0 1,0 0 0,0 0-1,0 1 1,1-1-1,-1 0 1,0 1-1,0-1 1,0 0 0,0 0-1,0 1 1,0-1-1,0 1 1,4 27-399,-8 38-925,3-62 1052,1-2-36,-1 1 0,1 0 1,0 0-1,0 0 1,0 0-1,0 0 0,1 0 1,-1 0-1,1 0 1,0 0-1,-1 0 0,3 5 1,-1-7 7,-1 0 0,0 0 0,0 0 0,1 0 0,-1 0-1,0 0 1,1 0 0,-1-1 0,1 1 0,-1 0 0,1-1 0,-1 1 0,1-1 0,-1 0 0,1 1 0,0-1 0,-1 0 0,1 0 0,0 0 0,-1 0 0,1 0 0,-1-1 0,1 1 0,0 0 0,-1-1 0,3 0 0,21-6-4555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8.916"/>
    </inkml:context>
    <inkml:brush xml:id="br0">
      <inkml:brushProperty name="width" value="0.025" units="cm"/>
      <inkml:brushProperty name="height" value="0.025" units="cm"/>
      <inkml:brushProperty name="color" value="#E71224"/>
    </inkml:brush>
  </inkml:definitions>
  <inkml:trace contextRef="#ctx0" brushRef="#br0">87 17 7655,'0'0'14772,"-9"2"-14495,5-1-209,0 0 0,0 1-1,0 0 1,0-1 0,0 1 0,0 1-1,0-1 1,1 0 0,-1 1 0,1 0-1,0 0 1,-1 0 0,1 0 0,1 1-1,-1-1 1,0 1 0,1-1 0,0 1-1,0 0 1,0 0 0,0 0-1,1 0 1,-1 0 0,1 0 0,0 1-1,1-1 1,-1 0 0,0 9 0,1-11-35,0 0 0,-1 0 0,1 0 0,0 0 0,0 1 1,0-1-1,0 0 0,1 0 0,-1 0 0,1 0 0,-1 0 0,1 0 1,0 0-1,0 0 0,0 0 0,0 0 0,0 0 0,0 0 1,0 0-1,1-1 0,-1 1 0,1 0 0,-1-1 0,1 1 0,2 1 1,-1-2-5,-1 0 1,1-1-1,-1 1 1,1-1 0,-1 1-1,1-1 1,0 0-1,-1 0 1,1 0 0,-1 0-1,1-1 1,-1 1-1,1-1 1,-1 1 0,1-1-1,-1 0 1,1 0-1,-1 0 1,0 0 0,0-1-1,1 1 1,2-3-1,7-5-32,-1 1-1,0-2 0,0 1 1,-1-1-1,-1-1 0,1 0 1,-2 0-1,0-1 0,0 0 1,-1-1-1,0 1 0,6-19 0,-21 57-935,3-15 823,1 0 0,1 1 0,0 0 0,0-1 0,1 1 0,1 0 0,0 0 0,1 0 0,0 0 0,2 18 0,-1-28-51,0 0 1,0 1-1,0-1 1,1 0-1,-1 0 1,0 0-1,1 0 1,-1 0-1,1 0 1,0-1-1,0 1 0,0 0 1,0-1-1,0 0 1,0 1-1,0-1 1,0 0-1,0 0 1,0 0-1,1 0 1,3 1-1,1-1-984,0 0-1,-1 0 1,1 0 0,0 0 0,0-1-1,11-1 1,18-5-8832</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9.583"/>
    </inkml:context>
    <inkml:brush xml:id="br0">
      <inkml:brushProperty name="width" value="0.025" units="cm"/>
      <inkml:brushProperty name="height" value="0.025" units="cm"/>
      <inkml:brushProperty name="color" value="#E71224"/>
    </inkml:brush>
  </inkml:definitions>
  <inkml:trace contextRef="#ctx0" brushRef="#br0">0 1 13261,'0'0'8408,"4"9"-7634,14 44 397,-14-34-820,1-1 0,2 0 0,0 0 0,0-1 0,17 27 0,-23-42-315,0-1-1,1 1 1,-1 0-1,1-1 0,-1 1 1,1-1-1,-1 0 1,1 0-1,0 1 1,0-1-1,0 0 1,-1 0-1,1-1 0,0 1 1,0 0-1,0-1 1,0 1-1,1-1 1,-1 0-1,0 1 0,0-1 1,4 0-1,-3-1 49,1 0 1,0 0-1,-1-1 0,1 1 0,0-1 0,-1 1 0,0-1 0,1 0 1,-1 0-1,0-1 0,5-3 0,0-2 122,-1 0 1,0 0-1,0-1 0,0 1 1,-1-2-1,0 1 0,8-20 1,-5-23 584,-8 50-814,-1 0 1,0 0-1,1 0 0,-1 0 1,0 0-1,0 0 0,-1-1 1,1 1-1,0 0 0,-1 0 1,1 0-1,-1 0 0,0 0 0,1 0 1,-1 0-1,0 1 0,0-1 1,-1 0-1,1 0 0,-3-2 1,8 4-6607,12-2 2296,-15 1 3315,12-1-4438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9.960"/>
    </inkml:context>
    <inkml:brush xml:id="br0">
      <inkml:brushProperty name="width" value="0.025" units="cm"/>
      <inkml:brushProperty name="height" value="0.025" units="cm"/>
      <inkml:brushProperty name="color" value="#E71224"/>
    </inkml:brush>
  </inkml:definitions>
  <inkml:trace contextRef="#ctx0" brushRef="#br0">0 117 12332,'0'0'8904,"5"8"-7415,-3-5-1355,-1-1-22,-1 0-1,2 0 0,-1 0 1,0 0-1,0 0 1,0 0-1,1-1 0,-1 1 1,1 0-1,0-1 0,-1 1 1,1-1-1,0 1 0,0-1 1,0 0-1,0 0 0,0 0 1,0 0-1,0 0 0,0 0 1,1-1-1,-1 1 0,0-1 1,0 1-1,1-1 1,-1 0-1,0 0 0,0 0 1,1 0-1,-1 0 0,0-1 1,1 1-1,-1-1 0,0 1 1,3-2-1,4-2 95,-1-1 0,0 1-1,0-1 1,0-1 0,0 1 0,-1-1-1,0-1 1,7-8 0,-10 10-120,0 1 1,0-1 0,0 0-1,-1 0 1,0 0-1,0-1 1,-1 1-1,1-1 1,-1 0-1,0 1 1,-1-1-1,0 0 1,1 0-1,-1-7 1,-1 13-85,0-1 0,0 1 0,0-1 0,0 1 1,0-1-1,0 1 0,0-1 0,-1 1 0,1-1 0,0 1 1,0-1-1,0 1 0,-1-1 0,1 1 0,0-1 0,-1 1 1,1 0-1,0-1 0,-1 1 0,1-1 0,0 1 1,-1 0-1,1-1 0,-1 1 0,1 0 0,-1 0 0,1-1 1,-1 1-1,1 0 0,0 0 0,-1 0 0,1 0 0,-2-1 1,-23 4-106,-18 17-125,34-13 180,1 0 0,1 0 0,0 1-1,0 1 1,0-1 0,1 1-1,-9 17 1,13-23-33,1-1 0,-1 1 0,1 0 0,0 0 0,0-1 0,0 1 0,1 0 0,-1 0 0,1 0 0,-1 0 1,1 0-1,0 0 0,0 0 0,0-1 0,1 1 0,-1 0 0,1 0 0,0 0 0,-1 0 0,1 0 0,0-1 0,1 1 0,-1 0 0,0-1 0,1 1 0,0-1 0,-1 1 0,1-1 0,0 0 0,0 0 0,0 0 0,0 0 0,3 2 1,3 1-966,0 0 1,1-1 0,-1 1 0,1-2 0,0 1 0,0-1 0,0-1-1,17 3 1,13-1-6306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1.436"/>
    </inkml:context>
    <inkml:brush xml:id="br0">
      <inkml:brushProperty name="width" value="0.025" units="cm"/>
      <inkml:brushProperty name="height" value="0.025" units="cm"/>
      <inkml:brushProperty name="color" value="#E71224"/>
    </inkml:brush>
  </inkml:definitions>
  <inkml:trace contextRef="#ctx0" brushRef="#br0">40 0 18385,'0'0'3059,"4"7"-2546,2 9-279,0 0-1,-2 1 1,0-1 0,-1 1 0,-1 0 0,0 0 0,-1-1 0,-2 19-1,1-11-226,1-1-1,1 1 0,1-1 0,10 36 0,-9-46-66,6 26-2149,-13-38 1677,0 0 0,0 0 0,0 0 0,0-1 0,0 1 0,1-1 0,-1 0 0,0 0 0,0 0 0,-6-1 0,6 1-315,-26-4-3146,-4-8-444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1.095"/>
    </inkml:context>
    <inkml:brush xml:id="br0">
      <inkml:brushProperty name="width" value="0.025" units="cm"/>
      <inkml:brushProperty name="height" value="0.025" units="cm"/>
    </inkml:brush>
  </inkml:definitions>
  <inkml:trace contextRef="#ctx0" brushRef="#br0">45 1 3011,'0'0'12321,"-8"8"-10576,4-3-1603,0 1-1,0-1 0,1 1 0,-1 1 0,1-1 1,0 0-1,1 1 0,0-1 0,0 1 0,0 0 0,1 0 1,0-1-1,0 1 0,1 0 0,0 0 0,0 0 0,1 9 1,2 4-100,0 0 1,1 0 0,1-1-1,1 0 1,1 1 0,1-2 0,0 1-1,1-1 1,1-1 0,16 22-1,-26-39-40,0 0-1,0 0 1,0 0-1,0 0 0,1 0 1,-1 0-1,0 0 1,0 0-1,0 0 0,1 0 1,-1 0-1,0 0 1,0 0-1,0 0 1,0 0-1,1 0 0,-1 0 1,0 0-1,0-1 1,0 1-1,0 0 0,1 0 1,-1 0-1,0 0 1,0 0-1,0 0 0,0 0 1,0-1-1,0 1 1,1 0-1,-1 0 1,0 0-1,0 0 0,0-1 1,0 1-1,0 0 1,0 0-1,0 0 0,0 0 1,0-1-1,0 1 1,0 0-1,0 0 0,0 0 1,0 0-1,0-1 1,0 1-1,0 0 1,0 0-1,0 0 0,0-1 1,0 1-1,0 0 1,0 0-1,0 0 0,0 0 1,0-1-1,-1 1 1,4-26 49,-3-31-4,0 42-59,-1 0 1,0 0 0,-2 0-1,1 0 1,-2 0-1,-10-27 1,14 41 17,0 1 1,0-1 0,0 1-1,0-1 1,0 0-1,0 1 1,-1-1-1,1 1 1,0-1 0,0 1-1,-1-1 1,1 1-1,0-1 1,-1 1-1,1-1 1,0 1 0,-1-1-1,1 1 1,-1-1-1,1 1 1,-1 0 0,1-1-1,-1 1 1,1 0-1,-1 0 1,1-1-1,-1 1 1,1 0 0,-1 0-1,0 0 1,0-1-1,-4 20 471,9 30 347,-1-43-799,0-1 0,0 1 0,1-1 0,-1 0 0,1 0 0,1 0 0,-1-1 0,0 0 0,1 0 0,0 0 0,0 0 0,0-1 0,1 1 0,-1-1 0,1-1 0,0 1 0,0-1 0,-1 0 0,9 1 0,-10-1-25,0-1 0,0 0 0,0 0 0,0-1 0,0 1 0,1-1 0,-1 0 0,0 0 0,0-1 0,0 1 0,0-1 0,0 0 0,1 0 1,-1 0-1,-1 0 0,1-1 0,0 0 0,0 1 0,0-2 0,-1 1 0,1 0 0,-1-1 0,0 1 0,0-1 0,0 0 0,0 0 0,0 0 0,-1 0 0,4-5 0,-3 1 2,0 1 0,-1-1 0,1 0 0,-1 1 0,-1-1 0,1 0 0,-1 0 0,0 0-1,-1-1 1,0 1 0,0 0 0,0 0 0,-2-9 0,1 16-1,1 0 0,0-1 0,0 1 0,0 0 0,0-1-1,0 1 1,0 0 0,0-1 0,-1 1 0,1 0 0,0-1 0,0 1 0,0 0 0,-1 0 0,1-1 0,0 1 0,0 0-1,-1 0 1,1 0 0,0-1 0,-1 1 0,1 0 0,0 0 0,-1 0 0,1 0 0,0 0 0,-1-1 0,1 1-1,0 0 1,-1 0 0,1 0 0,0 0 0,-1 0 0,1 0 0,0 0 0,-1 0 0,1 0 0,0 0 0,-1 1-1,1-1 1,0 0 0,-1 0 0,1 0 0,0 0 0,-1 0 0,1 1 0,0-1 0,0 0 0,-1 0 0,1 0-1,0 1 1,0-1 0,-1 0 0,1 1 0,0-1 0,0 0 0,0 0 0,-1 1 0,1-1 0,0 0 0,0 1-1,0-1 1,0 0 0,0 1 0,0-1 0,0 0 0,0 1 0,-12 22 321,8-13-143,2 1 0,-1 0-1,2-1 1,-1 1-1,1 0 1,1 0 0,1 11-1,-1-20-165,0 1-1,0-1 1,0 0-1,1 0 0,-1 0 1,1 0-1,0 1 1,-1-1-1,1 0 0,0 0 1,0 0-1,0-1 1,0 1-1,1 0 0,-1 0 1,0 0-1,1-1 1,-1 1-1,1-1 1,0 1-1,0-1 0,-1 0 1,1 0-1,0 0 1,0 0-1,0 0 0,0 0 1,0 0-1,0 0 1,0-1-1,1 1 1,-1-1-1,0 0 0,0 1 1,0-1-1,0 0 1,1 0-1,-1-1 0,0 1 1,4-1-1,-4 0-125,-1 1-1,1-1 1,-1 1 0,1-1-1,-1 0 1,1 1 0,-1-1-1,1 0 1,-1 0-1,0 0 1,1 0 0,-1-1-1,0 1 1,0 0-1,0 0 1,0-1 0,0 1-1,0-1 1,0 1-1,0-1 1,0 1 0,-1-1-1,1 1 1,-1-1 0,1 0-1,-1-2 1,4-49-7811,-4 44 5713,0-26-7446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1.777"/>
    </inkml:context>
    <inkml:brush xml:id="br0">
      <inkml:brushProperty name="width" value="0.025" units="cm"/>
      <inkml:brushProperty name="height" value="0.025" units="cm"/>
      <inkml:brushProperty name="color" value="#E71224"/>
    </inkml:brush>
  </inkml:definitions>
  <inkml:trace contextRef="#ctx0" brushRef="#br0">1 12 4068,'0'0'15342,"74"-11"-14669,-31 15-257,7-1-223,6-3-546,0 0-2465,-7-3-3973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2.117"/>
    </inkml:context>
    <inkml:brush xml:id="br0">
      <inkml:brushProperty name="width" value="0.025" units="cm"/>
      <inkml:brushProperty name="height" value="0.025" units="cm"/>
      <inkml:brushProperty name="color" value="#E71224"/>
    </inkml:brush>
  </inkml:definitions>
  <inkml:trace contextRef="#ctx0" brushRef="#br0">149 1 3748,'-8'5'11968,"4"-2"-11416,-16 10 890,0 0 1,-34 33-1,51-43-1320,-1 0-1,0 1 1,1-1-1,0 1 1,0 0 0,0 0-1,0 0 1,1 0 0,-1 0-1,1 1 1,0-1 0,1 1-1,-1 0 1,1-1 0,0 1-1,0 0 1,0 0 0,0 0-1,1 0 1,0 0-1,0 0 1,2 8 0,-1-11-106,0 0 1,0 0-1,0 0 1,0-1-1,0 1 1,1 0-1,-1-1 1,0 1-1,1-1 1,0 0-1,-1 1 1,1-1-1,0 0 1,0 0-1,-1 0 1,1 0-1,0 0 1,0 0-1,0-1 1,0 1-1,0-1 1,0 1-1,4-1 1,54 3 226,-48-3-199,-4-1-35,1 0 0,0 0 0,0-1-1,0 0 1,-1 0 0,1-1 0,-1 0 0,12-7 0,-17 9 37,0 0 1,-1-1 0,1 1 0,0-1-1,-1 0 1,1 0 0,-1 0-1,0 0 1,0 0 0,1-1 0,-1 1-1,-1-1 1,1 1 0,0-1 0,-1 0-1,1 1 1,-1-1 0,0 0 0,0 0-1,0 0 1,0 0 0,-1 0-1,1 0 1,-1-1 0,1 1 0,-1 0-1,-1-5 1,0 4 4,-1 1-1,1 0 1,-1 0-1,0 0 1,0 0 0,0 1-1,-1-1 1,1 1-1,-1-1 1,1 1 0,-1 0-1,0 0 1,0 0-1,0 0 1,0 0-1,0 1 1,0-1 0,0 1-1,0 0 1,-1 0-1,1 0 1,-5 0 0,2-1-359,1 0 0,-1 1 0,0 0 0,0 1 0,1-1 0,-1 1 0,0 0 0,0 1 0,0-1 0,1 1 0,-1 0 0,-10 4 0,8 1-3343,6 0-2446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2.472"/>
    </inkml:context>
    <inkml:brush xml:id="br0">
      <inkml:brushProperty name="width" value="0.025" units="cm"/>
      <inkml:brushProperty name="height" value="0.025" units="cm"/>
      <inkml:brushProperty name="color" value="#E71224"/>
    </inkml:brush>
  </inkml:definitions>
  <inkml:trace contextRef="#ctx0" brushRef="#br0">216 24 5958,'0'0'17921,"-10"-5"-17393,3 2-472,5 1-36,-1 0-1,0 0 1,-1 1 0,1-1-1,0 1 1,0 0 0,-1 0-1,1 0 1,0 0-1,-1 1 1,1-1 0,-1 1-1,1 0 1,-1 0-1,1 0 1,-1 0 0,1 1-1,-1-1 1,1 1-1,-1 0 1,1 0 0,-6 3-1,-5 4 76,0 1 0,1 1-1,0 0 1,-16 16-1,26-23-86,0 0-1,0-1 0,1 1 0,-1 1 0,1-1 1,-1 0-1,1 0 0,0 1 0,0 0 0,1-1 1,-1 1-1,1 0 0,0 0 0,0-1 0,0 1 1,0 0-1,1 0 0,-1 0 0,1 0 0,0 0 1,1 0-1,-1 0 0,2 7 0,0-8-11,-1 0 0,1 0 0,0-1 0,0 1 0,1-1 1,-1 1-1,0-1 0,1 0 0,0 0 0,-1 0 0,1 0 0,0-1 0,0 1 0,0-1 0,0 1 0,0-1 0,0 0 0,0 0 0,1-1 0,4 2 0,75 5-524,-71-6 370,105 0-2904,-40-6-3186,-20-4-3147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2.956"/>
    </inkml:context>
    <inkml:brush xml:id="br0">
      <inkml:brushProperty name="width" value="0.025" units="cm"/>
      <inkml:brushProperty name="height" value="0.025" units="cm"/>
      <inkml:brushProperty name="color" value="#E71224"/>
    </inkml:brush>
  </inkml:definitions>
  <inkml:trace contextRef="#ctx0" brushRef="#br0">219 78 10922,'0'0'2616,"2"-9"-203,0 0-1547,0 5-570,-1 1 0,0 0 0,0 0 0,0 0 0,-1-1 0,1 1 0,-1-1 0,0 1 0,1 0 0,-2-1 0,1 1 0,-1-7 0,0 9-225,1 1 1,-1-1-1,1 0 0,-1 1 1,0-1-1,1 1 1,-1-1-1,1 1 0,-1-1 1,0 1-1,0-1 0,1 1 1,-1-1-1,0 1 1,0 0-1,1 0 0,-1-1 1,0 1-1,0 0 0,0 0 1,0 0-1,1 0 1,-1 0-1,0 0 0,0 0 1,0 0-1,0 0 0,1 0 1,-1 1-1,0-1 1,0 0-1,-1 1 0,-27 10 67,14-1-76,0 0-1,1 1 1,1 1 0,0 0 0,1 1 0,0 0-1,1 1 1,0 0 0,1 1 0,1 0-1,0 1 1,1 0 0,-9 26 0,16-40-52,0-1 1,0 1 0,1 0-1,-1 0 1,1 0-1,0-1 1,-1 1 0,1 0-1,0 0 1,0 0 0,0 0-1,0 0 1,1-1-1,-1 1 1,0 0 0,1 0-1,-1 0 1,1-1 0,0 1-1,-1 0 1,1 0-1,0-1 1,0 1 0,0-1-1,0 1 1,0-1 0,1 1-1,-1-1 1,0 0-1,1 0 1,-1 1 0,4 1-1,0-2 35,0 1 0,1-1 0,-1 0 0,1-1-1,-1 1 1,1-1 0,-1 0 0,1 0 0,-1-1-1,7-1 1,3-1-127,-1 0 0,0-2 0,0 0-1,0 0 1,-1-2 0,0 1 0,0-2 0,0 0-1,-1 0 1,18-17 0,-20 17 22,0-1 0,-1-1 1,0 1-1,0-1 0,-1-1 0,-1 0 0,1 0 1,-2 0-1,0-1 0,0 0 0,-1 0 0,4-15 1,-9 27 58,0 0 0,0 0 1,0 0-1,0-1 0,0 1 1,0 0-1,1 0 0,-1 0 1,0 0-1,0 0 1,0-1-1,0 1 0,0 0 1,0 0-1,0 0 0,0 0 1,0-1-1,0 1 0,0 0 1,0 0-1,0 0 0,0 0 1,0-1-1,0 1 1,0 0-1,0 0 0,0 0 1,0 0-1,0-1 0,0 1 1,0 0-1,-1 0 0,1 0 1,0 0-1,0 0 0,0-1 1,0 1-1,0 0 1,0 0-1,-1 0 0,1 0 1,0 0-1,0 0 0,0 0 1,0 0-1,0-1 0,-1 1 1,1 0-1,0 0 0,0 0 1,0 0-1,0 0 1,-1 0-1,1 0 0,0 0 1,0 0-1,0 0 0,0 0 1,-1 0-1,1 0 0,0 0 1,0 0-1,0 0 0,0 1 1,-1-1-1,1 0 1,0 0-1,0 0 0,-8 5-34,4 0 39,-1 0 0,1 0 0,0 1 0,1 0 0,-1-1 0,1 1 0,0 0 0,0 1 0,1-1 0,0 0 1,0 1-1,1 0 0,-1-1 0,0 13 0,2-15-49,-1-1 1,1 0 0,0 0-1,0 1 1,0-1-1,1 0 1,-1 0-1,1 1 1,-1-1-1,1 0 1,0 0-1,0 0 1,1 0 0,-1 0-1,1 0 1,-1 0-1,1-1 1,0 1-1,0 0 1,0-1-1,0 1 1,1-1-1,-1 0 1,1 0-1,-1 0 1,1 0 0,0 0-1,-1-1 1,1 1-1,0-1 1,6 2-1,22 1-3601,4-3-3817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4.391"/>
    </inkml:context>
    <inkml:brush xml:id="br0">
      <inkml:brushProperty name="width" value="0.025" units="cm"/>
      <inkml:brushProperty name="height" value="0.025" units="cm"/>
      <inkml:brushProperty name="color" value="#E71224"/>
    </inkml:brush>
  </inkml:definitions>
  <inkml:trace contextRef="#ctx0" brushRef="#br0">1 82 3427,'0'-26'32,"0"-2"32,3 1-1185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4.736"/>
    </inkml:context>
    <inkml:brush xml:id="br0">
      <inkml:brushProperty name="width" value="0.025" units="cm"/>
      <inkml:brushProperty name="height" value="0.025" units="cm"/>
      <inkml:brushProperty name="color" value="#E71224"/>
    </inkml:brush>
  </inkml:definitions>
  <inkml:trace contextRef="#ctx0" brushRef="#br0">31 77 3395,'0'0'913,"3"-8"2909,-2 5-3304,11-31 2284,-8 3 6381,-4 70-7555,-4 53 521,-31 182-1,29-238-2105,3 1 0,0 38 0,3-75-93,0 1 0,0-1 1,0 0-1,0 1 0,0-1 1,0 1-1,0-1 0,0 0 1,0 1-1,0-1 0,1 1 1,-1-1-1,0 0 0,0 1 1,0-1-1,1 0 0,-1 1 1,0-1-1,0 0 0,1 1 1,-1-1-1,0 0 0,0 0 1,1 1-1,-1-1 0,0 0 1,1 0-1,-1 1 0,0-1 1,1 0-1,-1 0 0,1 0 1,-1 0-1,0 0 0,1 0 1,-1 1-1,1-1 0,-1 0 1,0 0-1,1 0 0,-1 0 1,1 0-1,-1-1 1,0 1-1,1 0 0,-1 0 1,1 0-1,-1 0 0,0 0 1,1 0-1,-1-1 0,0 1 1,1 0-1,0-1 0,18-15-4836,-8-4-335,3-3-2381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5.063"/>
    </inkml:context>
    <inkml:brush xml:id="br0">
      <inkml:brushProperty name="width" value="0.025" units="cm"/>
      <inkml:brushProperty name="height" value="0.025" units="cm"/>
      <inkml:brushProperty name="color" value="#E71224"/>
    </inkml:brush>
  </inkml:definitions>
  <inkml:trace contextRef="#ctx0" brushRef="#br0">128 67 11915,'0'0'2082,"9"-7"710,1 1-1807,-5 4-496,0-1 0,0 1 0,0-1 0,-1-1 0,1 1 0,-1-1 0,0 0 0,0 0 0,0 0 0,4-6 0,-7 9-428,-1 1 1,0 0 0,0-1 0,0 1 0,0 0 0,0-1 0,0 1 0,0 0 0,0 0-1,0-1 1,0 1 0,0 0 0,0-1 0,0 1 0,0 0 0,-1-1 0,1 1-1,0 0 1,0 0 0,0-1 0,0 1 0,0 0 0,-1-1 0,1 1 0,0 0-1,0 0 1,-1 0 0,1-1 0,0 1 0,0 0 0,-1 0 0,1 0 0,0 0 0,0-1-1,-1 1 1,1 0 0,0 0 0,-1 0 0,1 0 0,0 0 0,-1 0 0,1 0-1,0 0 1,0 0 0,-1 0 0,1 0 0,0 0 0,-1 0 0,1 0 0,0 0 0,-1 0-1,1 0 1,0 0 0,-1 1 0,1-1 0,0 0 0,0 0 0,-1 0 0,1 0-1,0 1 1,0-1 0,-1 0 0,-22 7-400,8 2 324,1 0-1,0 1 1,1 1-1,0 0 0,1 1 1,0 0-1,1 1 1,0 0-1,1 1 1,-14 25-1,21-35 20,1-1 0,1 1 0,-1 0 0,0-1 0,1 1 0,0 0 0,0 0 0,0 0-1,0 0 1,1 0 0,-1 0 0,1 0 0,0 0 0,0 0 0,2 7 0,-1-8-43,0-1 1,0 0-1,0 1 0,0-1 0,1 0 1,-1 0-1,1 0 0,0 0 0,-1-1 1,1 1-1,0 0 0,0-1 0,0 1 1,0-1-1,0 1 0,0-1 1,1 0-1,-1 0 0,0 0 0,1 0 1,-1 0-1,0-1 0,1 1 0,-1-1 1,5 1-1,60 1-4985,-32-2-711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5.766"/>
    </inkml:context>
    <inkml:brush xml:id="br0">
      <inkml:brushProperty name="width" value="0.025" units="cm"/>
      <inkml:brushProperty name="height" value="0.025" units="cm"/>
      <inkml:brushProperty name="color" value="#E71224"/>
    </inkml:brush>
  </inkml:definitions>
  <inkml:trace contextRef="#ctx0" brushRef="#br0">56 0 15759,'0'0'7650,"-7"10"-7341,1-1-152,0 0-1,1 1 0,0-1 1,0 1-1,1 0 0,0 0 1,1 1-1,0-1 0,0 1 1,1 0-1,1 0 1,0-1-1,1 23 0,0-32-139,0 1-1,1-1 0,-1 0 1,0 1-1,1-1 1,-1 0-1,1 1 1,-1-1-1,1 0 0,0 0 1,0 1-1,-1-1 1,1 0-1,0 0 0,0 0 1,0 0-1,0 0 1,0 0-1,1-1 0,-1 1 1,0 0-1,0 0 1,0-1-1,2 1 1,1 0 37,-1 0 0,1 0 0,0 0 0,-1-1 0,1 0 0,-1 0 0,1 0 0,0 0 0,5-1 0,-1-1 22,1 0 0,-1 0 0,0-1 0,1 0 0,-1 0 0,0-1 0,10-7 0,-8 4-52,-1-2 0,0 1 0,0-1 0,-1-1 0,0 0 0,0 0 0,-1 0 0,-1-1 0,0 0 0,0 0 0,5-15 0,-13 30-69,-2 5 22,0 0 1,0 0-1,1 1 1,0 0-1,1-1 0,0 1 1,0 0-1,1 0 1,1 0-1,0 18 1,1-27-11,0 1-1,0 0 1,0 0 0,0-1 0,0 1 0,1-1 0,-1 1 0,1-1 0,-1 1 0,1-1 0,-1 0-1,1 0 1,0 0 0,-1 0 0,1 0 0,0 0 0,0 0 0,0 0 0,0-1 0,0 1-1,0-1 1,0 0 0,0 1 0,0-1 0,0 0 0,0 0 0,0 0 0,3-1 0,3 1-597,0 0 1,0-1 0,0 0 0,0 0 0,14-6 0,-13 4-827,-1-2 0,-1 1 0,1-1 0,0-1 0,-1 1 0,8-9 1,14-16-7621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6.110"/>
    </inkml:context>
    <inkml:brush xml:id="br0">
      <inkml:brushProperty name="width" value="0.025" units="cm"/>
      <inkml:brushProperty name="height" value="0.025" units="cm"/>
      <inkml:brushProperty name="color" value="#E71224"/>
    </inkml:brush>
  </inkml:definitions>
  <inkml:trace contextRef="#ctx0" brushRef="#br0">86 0 17328,'0'0'2024,"-7"9"-1197,-3 6-254,0 1 0,1 0 0,1 0-1,0 1 1,1 0 0,1 0 0,1 1 0,1 0-1,-3 19 1,2 124 209,6-106-1244,6-44-3633,2-14-3356,-3-8-760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6.916"/>
    </inkml:context>
    <inkml:brush xml:id="br0">
      <inkml:brushProperty name="width" value="0.025" units="cm"/>
      <inkml:brushProperty name="height" value="0.025" units="cm"/>
      <inkml:brushProperty name="color" value="#E71224"/>
    </inkml:brush>
  </inkml:definitions>
  <inkml:trace contextRef="#ctx0" brushRef="#br0">144 235 16207,'0'0'8392,"-8"-6"-7794,3 2-537,4 2-55,-1 1-1,1-1 1,0 1-1,-1 0 1,1-1 0,0 1-1,-1 0 1,1 0-1,-1 0 1,0 0-1,1 0 1,-1 1 0,0-1-1,0 0 1,1 1-1,-1-1 1,0 1 0,0 0-1,0-1 1,0 1-1,1 0 1,-1 0-1,0 0 1,0 1 0,0-1-1,0 0 1,0 1-1,1-1 1,-1 1-1,0-1 1,0 1 0,1 0-1,-1 0 1,-2 1-1,-4 7 137,0-1 0,1 1 0,0 1 0,0-1 0,-10 21 0,14-25-96,1-1-1,0 1 0,0-1 1,1 1-1,-1 0 0,1 0 1,0 0-1,0 0 0,1 0 1,-1 0-1,1 0 0,0 0 1,0 0-1,1 0 1,0 0-1,1 7 0,0-10-31,-1 0 1,0 0-1,1 0 0,0 0 0,-1-1 0,1 1 1,0-1-1,0 1 0,0-1 0,-1 0 0,2 1 0,-1-1 1,0 0-1,0 0 0,0 0 0,0-1 0,1 1 0,-1 0 1,0-1-1,1 0 0,-1 1 0,0-1 0,1 0 1,-1 0-1,0-1 0,5 0 0,0 1-15,-1-1 0,1 0 0,-1 0 0,1-1 0,-1 0 0,0 0 0,0 0 0,10-6 0,-6 1-199,-1 0-1,1-1 1,-1 0 0,-1-1-1,0 0 1,0 0-1,0 0 1,-2-1 0,1 0-1,-1-1 1,0 1 0,-1-1-1,0 0 1,5-21-1,-33 78-423,23-44 595,-1 0 1,0-1-1,1 1 1,-1 0-1,1 0 1,-1 0-1,1 0 1,0 0-1,0 0 1,0 0-1,0 0 1,0 0-1,0 0 1,1 0-1,-1 0 1,1 0-1,-1 0 0,1 0 1,0 0-1,0-1 1,-1 1-1,2 0 1,-1-1-1,0 1 1,0 0-1,0-1 1,1 1-1,-1-1 1,0 0-1,1 1 1,0-1-1,-1 0 1,1 0-1,3 2 1,-1-2-62,1 0 0,-1-1-1,1 1 1,0-1 0,-1 0 0,1 0 0,0 0 0,-1 0 0,1-1 0,0 0 0,-1 0 0,1 0 0,-1-1 0,8-3 0,3-2-460,-1-1-1,-1-1 1,0 0-1,0-1 1,-1 0 0,0-1-1,0 0 1,-2-1 0,1 0-1,14-23 1,-16 21 551,-1 1 0,0-1 0,-1 0 0,-1 0 0,0-1 0,-1 1 0,0-2 0,-2 1 0,1 0 0,1-31 0,-5 47 49,0-1-1,0 0 1,0 0 0,0 0 0,0 0-1,0 0 1,0 0 0,0 0 0,0 1-1,0-1 1,0 0 0,0 0 0,0 0-1,0 0 1,0 0 0,-1 0-1,1 0 1,0 0 0,0 0 0,0 0-1,0 1 1,0-1 0,0 0 0,0 0-1,0 0 1,0 0 0,0 0 0,-1 0-1,1 0 1,0 0 0,0 0 0,0 0-1,0 0 1,0 0 0,0 0 0,0 0-1,-1 0 1,1 0 0,0 0-1,0 0 1,0 0 0,0 0 0,0 0-1,0 0 1,0 0 0,0 0 0,-1 0-1,1 0 1,0 0 0,0 0 0,0 0-1,0 0 1,0-1 0,0 1 0,0 0-1,0 0 1,0 0 0,-1 0 0,1 0-1,0 0 1,0 0 0,0 0-1,0 0 1,0 0 0,0-1 0,0 1-1,0 0 1,0 0 0,0 0 0,-11 14 790,-10 16-667,10-7 176,0 1 0,1 0 0,1 0 0,1 1 0,2 0-1,0 1 1,2-1 0,1 1 0,1 0 0,2 44 0,0-64-334,1-1 0,0 1 0,0-1 0,1 1 0,-1-1-1,4 7 1,-4-11-5,-1 0 0,0 0 0,1 0-1,-1 0 1,1 0 0,-1 0 0,1 0 0,-1 0-1,1 0 1,0 0 0,0 0 0,-1 0 0,1-1-1,0 1 1,0 0 0,0-1 0,0 1-1,0 0 1,0-1 0,0 1 0,0-1 0,0 0-1,0 1 1,0-1 0,0 0 0,0 0 0,0 1-1,1-1 1,-1 0 0,0 0 0,0 0-1,0 0 1,0-1 0,0 1 0,0 0 0,0 0-1,0-1 1,2 0 0,-2 0 9,1 0 1,-1 0-1,0 0 0,0-1 1,0 1-1,0 0 0,0-1 1,0 1-1,-1-1 0,1 1 1,0-1-1,-1 1 0,1-1 1,-1 0-1,1 1 0,-1-1 1,0 0-1,0 1 1,0-3-1,1-39 137,-1 33-123,-5-57 16,5 64-49,0-1 1,-1 1 0,0 0 0,1 0 0,-1 0 0,0 0-1,-1 0 1,1 0 0,0 0 0,-1 0 0,0 0 0,0 1-1,1-1 1,-2 1 0,1-1 0,0 1 0,0 0 0,-4-3 0,5 7 0,1-1 0,-1 1 0,1 0 0,0-1 0,0 1 0,0-1 1,-1 1-1,2 0 0,-1-1 0,0 1 0,0 0 0,0-1 0,2 4 1,0-2 42,1 1 0,0-1 0,0 0 1,0 0-1,0 0 0,0 0 0,1-1 1,-1 1-1,1-1 0,0 0 0,0 0 1,0 0-1,0-1 0,0 0 0,0 1 1,0-1-1,9 1 0,75 7 318,-61-8-367,0-1 0,0-1-1,30-6 1,-50 6 4,1 0 0,-1-1-1,0 0 1,0 0 0,-1-1-1,1 0 1,0 0 0,-1 0 0,0-1-1,1 0 1,-2 0 0,1-1-1,0 1 1,-1-1 0,0-1 0,8-9-1,-12 14 18,0 0 0,0 0-1,-1 0 1,1 0-1,-1 0 1,1 0 0,0 0-1,-1 0 1,0-1 0,1 1-1,-1 0 1,0 0 0,1 0-1,-1 0 1,0-1-1,0 1 1,0 0 0,0 0-1,0 0 1,0 0 0,-1-1-1,1 1 1,0 0 0,-1 0-1,1 0 1,-1-2-1,-1 2-5,1 0 0,0-1 0,-1 1-1,1 0 1,-1 0 0,1 1 0,-1-1-1,1 0 1,-1 0 0,0 1 0,1-1 0,-1 1-1,0 0 1,0-1 0,-2 1 0,-5-1-11,1 1 0,-1 0 0,1 1 0,-1 0 0,1 0 0,-14 4-1,18-3 30,-1 0-1,0 0 0,1 1 1,-1 0-1,1 0 0,0 0 0,0 0 1,0 0-1,0 1 0,1 0 0,0 0 1,-1 0-1,1 0 0,0 0 0,1 1 1,-1-1-1,1 1 0,0 0 0,-2 6 1,3-8-4,0 0 1,1 0-1,-1 0 1,1 0 0,0 1-1,0-1 1,0 0-1,0 0 1,0 0-1,1 0 1,-1 1 0,1-1-1,0 0 1,0 0-1,0 0 1,1 0-1,-1-1 1,0 1-1,1 0 1,0 0 0,0-1-1,0 1 1,0-1-1,0 0 1,0 1-1,1-1 1,-1 0 0,1 0-1,0-1 1,-1 1-1,1 0 1,3 0-1,7 4-68,1 0 0,0-1 0,0-1-1,0 0 1,22 2 0,38-1-3497,-22-4-1989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1.427"/>
    </inkml:context>
    <inkml:brush xml:id="br0">
      <inkml:brushProperty name="width" value="0.025" units="cm"/>
      <inkml:brushProperty name="height" value="0.025" units="cm"/>
    </inkml:brush>
  </inkml:definitions>
  <inkml:trace contextRef="#ctx0" brushRef="#br0">1 0 13068,'0'0'5958,"3"53"-5413,13-38-449,-1-1-32,5 2-865,-6-5-2658,6-4-3652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7.555"/>
    </inkml:context>
    <inkml:brush xml:id="br0">
      <inkml:brushProperty name="width" value="0.025" units="cm"/>
      <inkml:brushProperty name="height" value="0.025" units="cm"/>
      <inkml:brushProperty name="color" value="#E71224"/>
    </inkml:brush>
  </inkml:definitions>
  <inkml:trace contextRef="#ctx0" brushRef="#br0">0 1 9449,'11'0'9577,"-2"0"-7271,-9 17-1121,0 9-576,0 8 768,0 5-448,0 4-192,0-2-161,0-5-384,0-7-159,13-6-1,3-6-64,4-9-833,1-7-641,1-1-832,-6-9-1025,-1-15-2947,-4-4-2755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7.899"/>
    </inkml:context>
    <inkml:brush xml:id="br0">
      <inkml:brushProperty name="width" value="0.025" units="cm"/>
      <inkml:brushProperty name="height" value="0.025" units="cm"/>
      <inkml:brushProperty name="color" value="#E71224"/>
    </inkml:brush>
  </inkml:definitions>
  <inkml:trace contextRef="#ctx0" brushRef="#br0">12 0 2915,'0'0'14862,"-2"51"-13581,-4-21-448,3 4-257,3 2 193,0 0-32,3-1-193,10-6-384,0-1-95,6-6-290,-1-8-607,-1-2-738,-3-9-1249,-9-3-3427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8.239"/>
    </inkml:context>
    <inkml:brush xml:id="br0">
      <inkml:brushProperty name="width" value="0.025" units="cm"/>
      <inkml:brushProperty name="height" value="0.025" units="cm"/>
      <inkml:brushProperty name="color" value="#E71224"/>
    </inkml:brush>
  </inkml:definitions>
  <inkml:trace contextRef="#ctx0" brushRef="#br0">1 46 15663,'0'0'7527,"47"-29"-6854,9 24 287,12 0-159,11 1-416,11 1-321,-1 3-96,6 0-1089,-9 0-2050,-4 4-3011,-10-4-3491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8.855"/>
    </inkml:context>
    <inkml:brush xml:id="br0">
      <inkml:brushProperty name="width" value="0.025" units="cm"/>
      <inkml:brushProperty name="height" value="0.025" units="cm"/>
      <inkml:brushProperty name="color" value="#E71224"/>
    </inkml:brush>
  </inkml:definitions>
  <inkml:trace contextRef="#ctx0" brushRef="#br0">1 230 5349,'0'0'10068,"9"8"-7276,-8-8-2753,3 4 250,0 0-1,0-1 0,1 0 0,-1 0 0,1 0 1,0 0-1,0-1 0,0 0 0,0 0 0,0 0 0,0 0 1,0-1-1,1 0 0,-1 0 0,1 0 0,-1-1 1,0 0-1,1 0 0,-1 0 0,7-2 0,18-7 74,-1-2 0,0-1 0,-1-2 0,0 0-1,-1-2 1,-1-1 0,0-1 0,26-24 0,-46 36-324,0 1-1,-1-1 1,0 0 0,0-1 0,-1 1-1,0-1 1,6-12 0,-9 17-29,0 1 1,0 0-1,-1-1 0,1 1 1,-1-1-1,0 1 0,1-1 1,-1 1-1,0-1 0,0 1 1,0-1-1,0 1 0,0-1 1,0 1-1,0-1 0,0 1 1,-1-1-1,1 1 0,-1 0 1,1-1-1,-1 1 0,1-1 0,-1 1 1,0 0-1,0-1 0,0 1 1,0 0-1,0 0 0,0 0 1,0 0-1,0 0 0,0 0 1,0 0-1,0 0 0,-1 0 1,1 0-1,0 1 0,-1-1 1,1 1-1,-1-1 0,1 1 1,-1-1-1,1 1 0,-1 0 1,-2-1-1,-9-1-37,0 1 1,-1 0-1,1 0 0,0 2 0,-1-1 0,1 2 1,0 0-1,0 0 0,0 1 0,0 1 1,-22 9-1,18-5 9,1 0 0,-1 1 0,1 1 0,1 1-1,0 0 1,1 1 0,-26 26 0,38-36 10,0 0 0,0 1 0,0-1 0,0 0 0,1 1 0,-1-1 0,1 1-1,-1-1 1,1 1 0,0 0 0,0 0 0,0 0 0,1-1 0,-1 1 0,1 0 0,-1 0-1,1 0 1,0 0 0,0 4 0,1-5-30,0 1-1,0-1 1,0 1 0,0-1 0,1 0-1,-1 0 1,1 0 0,-1 1 0,1-2-1,0 1 1,-1 0 0,1 0-1,0 0 1,0-1 0,0 1 0,1-1-1,-1 0 1,0 1 0,1-1 0,-1 0-1,4 1 1,17 5-722,0 0 0,0-2 0,38 5 0,27-3-4042,-26-4-1646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9.223"/>
    </inkml:context>
    <inkml:brush xml:id="br0">
      <inkml:brushProperty name="width" value="0.025" units="cm"/>
      <inkml:brushProperty name="height" value="0.025" units="cm"/>
      <inkml:brushProperty name="color" value="#E71224"/>
    </inkml:brush>
  </inkml:definitions>
  <inkml:trace contextRef="#ctx0" brushRef="#br0">0 1 13741,'0'0'8968,"61"13"-7558,-8-13-513,13 0-545,8 0-320,2-6 32,1 3-256,-14 1-641,-9 2-864,-14 0-1314,-17 0-1121,-14 0-897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9.564"/>
    </inkml:context>
    <inkml:brush xml:id="br0">
      <inkml:brushProperty name="width" value="0.025" units="cm"/>
      <inkml:brushProperty name="height" value="0.025" units="cm"/>
      <inkml:brushProperty name="color" value="#E71224"/>
    </inkml:brush>
  </inkml:definitions>
  <inkml:trace contextRef="#ctx0" brushRef="#br0">0 32 705,'0'0'18673,"47"22"-16687,7-22-352,11 0-673,9-3-417,5-6-384,-2 1-160,-5 2-544,-3-1-833,-8-2-2179,-9-3-5188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50.048"/>
    </inkml:context>
    <inkml:brush xml:id="br0">
      <inkml:brushProperty name="width" value="0.025" units="cm"/>
      <inkml:brushProperty name="height" value="0.025" units="cm"/>
      <inkml:brushProperty name="color" value="#E71224"/>
    </inkml:brush>
  </inkml:definitions>
  <inkml:trace contextRef="#ctx0" brushRef="#br0">10 0 14157,'0'0'6663,"14"57"-5382,-14-21-640,-7 7-65,0 0-128,-2-4-255,9-5-129,0-5-32,3-6-32,12-10 0,1-6-353,5-7-736,1-2-1249,-2-16-2562,1-8-5318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50.407"/>
    </inkml:context>
    <inkml:brush xml:id="br0">
      <inkml:brushProperty name="width" value="0.025" units="cm"/>
      <inkml:brushProperty name="height" value="0.025" units="cm"/>
      <inkml:brushProperty name="color" value="#E71224"/>
    </inkml:brush>
  </inkml:definitions>
  <inkml:trace contextRef="#ctx0" brushRef="#br0">25 0 16944,'0'0'2242,"-10"65"-1153,2-32-64,7 3 0,-5 3 0,6 2 32,0-2-384,13-5-353,3-3-256,0-4 32,-1-7-160,1-4-609,-5-5-800,-6-6-737</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50.735"/>
    </inkml:context>
    <inkml:brush xml:id="br0">
      <inkml:brushProperty name="width" value="0.025" units="cm"/>
      <inkml:brushProperty name="height" value="0.025" units="cm"/>
      <inkml:brushProperty name="color" value="#E71224"/>
    </inkml:brush>
  </inkml:definitions>
  <inkml:trace contextRef="#ctx0" brushRef="#br0">0 99 14286,'0'0'7943,"76"-4"-6470,-8 4-63,21 0-609,13-5-449,3-4-320,8-2 32,-6-3-1025,-14 0-2338,-6-6-1281,-8-1-12332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2.012"/>
    </inkml:context>
    <inkml:brush xml:id="br0">
      <inkml:brushProperty name="width" value="0.025" units="cm"/>
      <inkml:brushProperty name="height" value="0.025" units="cm"/>
      <inkml:brushProperty name="color" value="#E71224"/>
    </inkml:brush>
  </inkml:definitions>
  <inkml:trace contextRef="#ctx0" brushRef="#br0">36 678 8072,'0'0'2663,"-7"9"-1397,-20 27-337,27-36-868,0 0 1,0 0 0,0 0 0,0 0 0,0 0 0,0 0 0,0 0 0,0 0 0,0-1-1,0 1 1,0 0 0,0 0 0,0 0 0,0 0 0,0 0 0,0 0 0,0 0-1,0 0 1,0 0 0,0 0 0,0 0 0,0 0 0,0-1 0,0 1 0,0 0 0,0 0-1,-1 0 1,1 0 0,0 0 0,0 0 0,0 0 0,0 0 0,0 0 0,0 0 0,0 0-1,0 0 1,0 0 0,0 0 0,0 0 0,-1 0 0,1 0 0,0 0 0,0 0-1,0 0 1,5-18 639,10-23-466,149-308 1497,-28 66-928,-125 257-521,-9 23 114,-4 5 51,-14 42 79,-1 9-567,2 0 0,3 1 0,3 0 0,1 1 0,1 76 0,7-126-130,0 0 0,0 0 1,1-1-1,0 1 0,0-1 0,0 1 0,4 8 1,-5-12-18,1 0 0,-1 0 0,1 0 0,-1 0 0,1 0 0,0 0 0,-1-1 0,1 1 0,0 0 0,0 0 1,0 0-1,-1-1 0,1 1 0,0-1 0,0 1 0,0 0 0,0-1 0,0 0 0,0 1 0,0-1 0,1 0 0,-1 1 0,0-1 1,0 0-1,0 0 0,0 0 0,0 0 0,0 0 0,0 0 0,1 0 0,-1 0 0,0 0 0,0-1 0,0 1 0,0 0 0,0-1 1,0 1-1,0-1 0,1 0 0,17-13-6134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1.792"/>
    </inkml:context>
    <inkml:brush xml:id="br0">
      <inkml:brushProperty name="width" value="0.025" units="cm"/>
      <inkml:brushProperty name="height" value="0.025" units="cm"/>
    </inkml:brush>
  </inkml:definitions>
  <inkml:trace contextRef="#ctx0" brushRef="#br0">62 33 13004,'0'0'2130,"-7"9"267,2-4-1974,-28 33 2001,31-35-2274,0-1-1,1 1 1,-1 0 0,1-1 0,-1 1-1,1 0 1,0 0 0,0 0 0,0 0-1,0 0 1,1 0 0,-1 0-1,1 0 1,0 0 0,0 4 0,2-6-140,1 0 1,-1 0 0,1-1-1,0 1 1,-1-1 0,1 0-1,0 0 1,-1 0 0,1 0-1,0-1 1,-1 1 0,4-1-1,0-2-123,1 1-1,0-1 1,-1-1-1,0 1 1,0-1-1,10-7 1,-12 7 78,1 1 1,-1-1 0,1 1 0,0 0 0,0 0 0,0 1 0,0 0-1,1 0 1,-1 0 0,0 0 0,1 1 0,9-1 0,-13 2 113,-1 1-1,0 0 1,0 0 0,1 0-1,-1 0 1,0 0 0,0 0 0,0 0-1,0 0 1,0 0 0,0 0-1,0 0 1,-1 1 0,1-1 0,0 0-1,-1 1 1,2 2 0,-2-2-11,1 0-1,1 1 1,-1-1 0,0 0 0,0 0 0,1 0 0,-1 0-1,1 0 1,0 0 0,-1-1 0,1 1 0,0 0-1,0-1 1,4 3 0,-1-3-43,0 0-1,0 0 1,0-1 0,1 1-1,-1-1 1,0 0 0,0 0-1,1-1 1,-1 0-1,0 0 1,0 0 0,0 0-1,0-1 1,0 0 0,7-3-1,4-5-221,-1 1 0,0-2 0,16-15 0,-20 17-134,-1 1 1,1-1 0,0 2 0,0-1-1,1 2 1,15-7 0,-30 34-2158,-2-13-2237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2.398"/>
    </inkml:context>
    <inkml:brush xml:id="br0">
      <inkml:brushProperty name="width" value="0.025" units="cm"/>
      <inkml:brushProperty name="height" value="0.025" units="cm"/>
      <inkml:brushProperty name="color" value="#E71224"/>
    </inkml:brush>
  </inkml:definitions>
  <inkml:trace contextRef="#ctx0" brushRef="#br0">48 89 13805,'0'0'3662,"-7"8"-2952,4-2-607,-1-2-13,1 0 0,0 0 0,0 0-1,1 1 1,-1-1 0,1 1 0,0 0 0,0 0-1,1-1 1,-1 1 0,1 0 0,-1 11 0,6-6 135,0-14-121,-4 4-70,4-6 200,0 0-1,-1 0 1,1 0 0,-1-1 0,0 1-1,-1-1 1,0 0 0,0 0 0,2-13-1,2-67 910,-10 73-700,-4 21-173,-7 21-246,8-4-42,1 1 1,-3 29-1,7-45 5,2 0 0,-1 1 0,1-1 1,0 0-1,1 1 0,0-1 0,1 0 0,0 0 0,3 10 1,-5-17-41,1-1 1,0 1 0,0 0-1,0-1 1,0 1 0,0-1 0,0 0-1,0 1 1,0-1 0,1 0-1,-1 1 1,1-1 0,-1 0 0,1 0-1,-1 0 1,1-1 0,-1 1-1,1 0 1,0 0 0,-1-1 0,1 1-1,0-1 1,0 0 0,-1 1-1,1-1 1,0 0 0,0 0 0,0 0-1,-1 0 1,1 0 0,0-1-1,0 1 1,-1 0 0,1-1 0,2 0-1,1-1-269,-1 0-1,1 0 0,-1 0 0,1 0 1,-1-1-1,0 0 0,0 0 1,0 0-1,0 0 0,-1-1 0,7-6 1,19-41-4894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5.162"/>
    </inkml:context>
    <inkml:brush xml:id="br0">
      <inkml:brushProperty name="width" value="0.025" units="cm"/>
      <inkml:brushProperty name="height" value="0.025" units="cm"/>
      <inkml:brushProperty name="color" value="#E71224"/>
    </inkml:brush>
  </inkml:definitions>
  <inkml:trace contextRef="#ctx0" brushRef="#br0">11522 372 9929,'20'9'0,"-1"-1"17,0 2 0,-1 0 0,23 17-1,-39-26-3,1 1 0,0 0-1,0 0 1,-1 1 0,1-1-1,-1 0 1,0 1 0,1 0-1,-1-1 1,0 1 0,-1 0-1,1 0 1,-1 0 0,1 0-1,-1 0 1,0 1 0,0-1-1,0 0 1,0 1 0,-1-1-1,1 0 1,-1 1 0,0-1-1,0 1 1,0-1 0,-1 0-1,0 7 1,-1-8 118,0 1 0,0 0 0,0-1-1,0 0 1,0 1 0,0-1 0,0 0 0,-1 0 0,1 0-1,-1 0 1,0-1 0,0 1 0,1-1 0,-1 0 0,0 0-1,0 0 1,0 0 0,0 0 0,0 0 0,-5 0-1,-65 6 444,-873-8 2372,5-44-3238,-49-1 67,-1410 68-1569,-714-119 4143,3027 89-2323,-1711-175 113,1274 95 14,-123-14 2395,550 84-1234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5.742"/>
    </inkml:context>
    <inkml:brush xml:id="br0">
      <inkml:brushProperty name="width" value="0.025" units="cm"/>
      <inkml:brushProperty name="height" value="0.025" units="cm"/>
      <inkml:brushProperty name="color" value="#E71224"/>
    </inkml:brush>
  </inkml:definitions>
  <inkml:trace contextRef="#ctx0" brushRef="#br0">708 195 8648,'0'-21'890,"-3"-59"3258,2 73-3756,0 1 0,0-1 0,-1 1 0,0 0 0,0 0 0,0 0 0,-1 0 0,0 0 0,-7-10 0,8 14-343,0 0 0,0 0 0,0 0-1,0 1 1,0-1 0,-1 1 0,1-1 0,-1 1 0,1 0 0,-1 0 0,0 0-1,1 0 1,-1 0 0,0 1 0,1 0 0,-1-1 0,0 1 0,0 0-1,0 0 1,1 0 0,-1 1 0,0-1 0,0 0 0,1 1 0,-5 1 0,-9 3-132,0 1 0,0 0 0,-16 10 0,18-9 180,-435 203 47,444-208-134,0 0 1,0 1-1,1-1 1,0 1-1,0 0 1,-1 1-1,2-1 1,-1 1-1,0 0 0,1 0 1,0 0-1,0 0 1,-5 8-1,7-9-14,0 0 1,1 0-1,-1 0 0,0 1 0,1-1 0,0 0 0,-1 0 0,1 1 0,1-1 1,-1 0-1,0 0 0,1 1 0,0-1 0,-1 0 0,1 0 0,1 0 0,-1 0 0,0 0 1,1 0-1,-1 0 0,1 0 0,0-1 0,4 5 0,5 6 18,1 0 0,0-1 0,1-1 0,1 0-1,-1-1 1,2 0 0,0-1 0,18 9 0,4-1-365,1-2-1,57 16 1,32-3-2158,7-9-1810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7.476"/>
    </inkml:context>
    <inkml:brush xml:id="br0">
      <inkml:brushProperty name="width" value="0.025" units="cm"/>
      <inkml:brushProperty name="height" value="0.025" units="cm"/>
      <inkml:brushProperty name="color" value="#E71224"/>
    </inkml:brush>
  </inkml:definitions>
  <inkml:trace contextRef="#ctx0" brushRef="#br0">369 27 10858,'0'0'8366,"-8"-5"-6754,2 1-1509,-1 1 1,1 0 0,0 1-1,-1 0 1,1 0 0,-1 0-1,0 1 1,0 0 0,0 0-1,0 0 1,1 1 0,-1 0 0,0 1-1,0-1 1,0 1 0,0 1-1,1-1 1,-13 5 0,-7 4 97,-1 1 1,2 1 0,-29 17-1,48-25-195,-1 0 0,1 0 0,0 0 0,0 1 0,1 0 0,-1 0 0,1 0-1,0 1 1,0 0 0,1 0 0,0 0 0,0 0 0,0 1 0,1 0 0,0-1 0,0 1 0,-2 10-1,5-15-12,0 0 0,0 0-1,0 1 1,1-1-1,-1 0 1,0 0 0,1 0-1,0 0 1,-1 0-1,1 0 1,0 0 0,0 0-1,0 0 1,1 0 0,-1 0-1,0 0 1,1 0-1,-1-1 1,1 1 0,-1-1-1,1 1 1,0-1-1,0 0 1,-1 0 0,1 1-1,0-1 1,0 0-1,0-1 1,1 1 0,-1 0-1,3 0 1,10 4-57,0-1-1,1-1 1,21 2 0,-21-3-8,-3-1 38,8 2-77,0 0 0,1 2 1,-1 0-1,35 14 0,-53-18 123,-1 0 1,1 0-1,0 0 0,0 1 0,-1-1 1,1 1-1,-1 0 0,0-1 0,1 1 1,-1 0-1,0 1 0,0-1 0,0 0 1,0 0-1,-1 1 0,1-1 0,0 1 1,-1 0-1,0-1 0,0 1 0,0 0 1,0 0-1,0 0 0,0 0 1,-1 0-1,0 0 0,1 0 0,-1 0 1,0 0-1,0 0 0,-1 0 0,1-1 1,-1 1-1,1 0 0,-1 0 0,0 0 1,0 0-1,0 0 0,0-1 0,-1 1 1,1 0-1,-1-1 0,-2 4 1,-3 4 225,-1-1 1,1 1 0,-1-2-1,-1 1 1,0-1 0,0 0-1,-1-1 1,1 0 0,-1-1-1,-1 0 1,-11 5 0,7-4 167,-1-1 0,0 0 0,0-1 0,-1-1 0,0 0 0,1-1 0,-22 0 0,36-2-415,-1-1 1,1 0-1,0 0 0,-1 0 0,1-1 1,0 1-1,0-1 0,-1 1 1,1-1-1,0 1 0,0-1 0,0 0 1,0 0-1,0 0 0,0-1 1,0 1-1,0 0 0,0-1 0,0 1 1,1-1-1,-1 0 0,0 1 1,1-1-1,0 0 0,-1 0 1,1 0-1,0 0 0,0 0 0,0 0 1,0 0-1,0 0 0,1-1 1,-1 1-1,1 0 0,-1 0 0,1-1 1,0-2-1,0-1-360,0 0 1,0 0-1,1-1 0,0 1 0,0 0 1,0 1-1,1-1 0,0 0 0,0 0 1,1 1-1,-1-1 0,1 1 1,5-8-1,1 3-1082,1-1-1,-1 1 1,2 1 0,0 0 0,17-12 0,18-8-4630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7.818"/>
    </inkml:context>
    <inkml:brush xml:id="br0">
      <inkml:brushProperty name="width" value="0.025" units="cm"/>
      <inkml:brushProperty name="height" value="0.025" units="cm"/>
      <inkml:brushProperty name="color" value="#E71224"/>
    </inkml:brush>
  </inkml:definitions>
  <inkml:trace contextRef="#ctx0" brushRef="#br0">0 105 8488,'0'0'6758,"8"2"-4227,5 0-1783,0 0 1,0-1-1,0-1 1,0 0-1,0 0 1,0-2-1,0 1 1,18-6-1,-22 5-669,-2-1 0,1 0 0,0 0 1,0-1-1,-1 0 0,0-1 0,0 1 0,0-1 0,9-10 0,-14 14-57,0 0-1,-1-1 1,1 1 0,-1-1-1,0 0 1,0 1-1,1-1 1,-1 0 0,0 0-1,0 0 1,-1 0 0,1 0-1,0 0 1,-1 0 0,1-3-1,-1 4 5,0 0 0,0 0 1,0 0-1,0 0 0,-1 0 0,1 0 0,0 1 0,-1-1 0,1 0 0,0 0 0,-1 1 0,1-1 1,-1 0-1,0 0 0,1 1 0,-1-1 0,1 0 0,-1 1 0,0-1 0,0 1 0,1-1 0,-1 1 1,0 0-1,0-1 0,-1 0 0,-1 0 27,0 0 1,-1 1-1,1-1 0,-1 1 1,1-1-1,-1 1 1,1 0-1,-1 1 0,1-1 1,-1 0-1,1 1 1,0 0-1,-1 0 0,1 0 1,0 0-1,-1 0 0,-4 4 1,-7 4 22,1 1 1,0 1-1,1 0 1,0 0-1,-19 25 1,25-29-39,2 1-1,-1 0 1,1 0 0,0 0 0,1 1 0,-1-1-1,2 1 1,-1 0 0,1 0 0,1 1 0,0-1-1,-1 10 1,3-16-32,-1-1 0,1 0 0,1 1 0,-1-1 0,0 0 0,0 0 0,1 1 0,-1-1 0,1 0 0,0 0 0,0 0 0,0 0 0,0 0 0,0 0 0,0 0 0,0 0 0,1 0 0,-1 0-1,1 0 1,0-1 0,-1 1 0,4 1 0,-1 0 7,1-1-1,0 1 0,-1-1 1,1-1-1,0 1 0,0-1 0,0 1 1,0-1-1,10 0 0,3 0-399,-1-2-1,1 0 0,0-1 0,-1 0 1,21-6-1,-21 2-1086,0 0-1,-1 0 1,0-2-1,29-17 1,3-10-4580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8.655"/>
    </inkml:context>
    <inkml:brush xml:id="br0">
      <inkml:brushProperty name="width" value="0.025" units="cm"/>
      <inkml:brushProperty name="height" value="0.025" units="cm"/>
      <inkml:brushProperty name="color" value="#E71224"/>
    </inkml:brush>
  </inkml:definitions>
  <inkml:trace contextRef="#ctx0" brushRef="#br0">186 0 11979,'0'0'5766,"-3"9"-4618,-70 197 4635,49-146-5125,2 0-1,2 1 0,-22 127 1,40-136-546,14-102 530,-4 20-964,2-46-816,-9 59 795,1-1 0,0 1-1,1 1 1,1-1 0,9-24 0,-12 40 331,-1 0 1,1-1-1,0 1 1,0 0-1,0 0 1,0 0 0,0 0-1,1 0 1,-1 0-1,0 0 1,0 0 0,1 1-1,-1-1 1,0 0-1,1 1 1,-1-1-1,1 1 1,-1-1 0,1 1-1,-1 0 1,1-1-1,-1 1 1,1 0-1,2 0 1,44 7 248,-22-2-156,-15-6-48,0 1-1,0-2 1,1 1 0,-2-2 0,1 1 0,0-1 0,0-1 0,-1 0 0,0-1 0,0 1 0,0-2 0,0 0 0,-1 0 0,0-1 0,0 0 0,-1 0 0,0-1 0,0 0 0,8-11 0,-5 5-4,0 1 1,-1-1 0,-1-1 0,-1 0 0,0 0-1,-1 0 1,0-1 0,-1 0 0,-1-1 0,-1 1-1,0-1 1,1-17 0,-8 28 405,-6 12-343,-8 16-171,-8 19 260,2 1 0,1 2-1,3 0 1,1 1-1,-20 83 1,35-113-151,0 0 0,0 0 0,2 1 0,0-1 0,0 0 0,2 0 0,2 21 0,-3-34-21,0-1 0,0 0 0,0 0 0,1 0 0,-1 0 0,0 0 0,1 0 0,-1 0 0,1 1 0,-1-1-1,1 0 1,-1 0 0,1-1 0,0 1 0,-1 0 0,1 0 0,0 0 0,0 0 0,0 0 0,0-1 0,0 1 0,0-1 0,0 1 0,0 0 0,0-1-1,0 1 1,0-1 0,0 0 0,0 1 0,0-1 0,0 0 0,1 0 0,-1 0 0,0 0 0,0 0 0,0 0 0,0 0 0,0 0 0,1 0 0,-1 0-1,0-1 1,0 1 0,0 0 0,0-1 0,0 1 0,0-1 0,0 1 0,0-1 0,2-1 0,2-1 49,0-1 0,0 1 1,-1-1-1,1-1 0,-1 1 1,1 0-1,5-10 0,82-152-74,-99 183-49,0 1-1,0 0 0,2 0 1,0 0-1,1 1 1,-2 31-1,6-46 79,-1 0 0,1-1 0,0 1 1,0 0-1,1 0 0,-1-1 0,1 1 0,0 0 0,0-1 1,0 1-1,0-1 0,1 1 0,-1-1 0,1 0 0,0 1 0,0-1 1,0 0-1,0 0 0,5 4 0,-3-4 20,1 0 0,-1 0 0,1 0 0,-1-1 0,1 1 0,0-1 0,0-1 0,0 1 0,0-1 0,1 1 0,-1-1 0,8 0 0,3-1 13,-1 0 0,1-1 0,-1 0 0,1-1 0,-1-1-1,0-1 1,0 0 0,26-11 0,-5-3-163,-2-2 0,42-31-1,-73 48 118,-3 3 4,0 0 1,1 0-1,-1-1 1,0 1-1,0 0 1,0 0-1,0 0 1,1 0-1,-1-1 1,0 1-1,0 0 1,1 0 0,-1 0-1,0 0 1,0 0-1,0 0 1,1 0-1,-1 0 1,0 0-1,0 0 1,1 0-1,-1-1 1,0 1-1,0 1 1,1-1-1,-1 0 1,0 0-1,0 0 1,1 0-1,-1 0 1,0 0-1,0 0 1,0 0 0,1 0-1,-1 0 1,0 0-1,0 1 1,0-1-1,1 0 1,-1 0-1,0 1 1,3 11 423,-3-10-398,0-1 0,0 1 1,0-1-1,0 0 0,0 1 1,0-1-1,1 1 0,-1-1 0,0 0 1,1 1-1,-1-1 0,1 0 1,0 0-1,-1 1 0,1-1 1,0 0-1,0 0 0,0 0 0,0 0 1,0 0-1,0 0 0,0 0 1,2 1-1,14 2-32,1 0-1,-1-2 1,1 0 0,-1-1 0,1-1-1,28-2 1,6 0-1338,-44 2 726,40-3-2438,-30-7-1373,-17 9 4018,-1 0 1,1 0-1,-1 1 1,0-1-1,1 0 0,-1 0 1,0 0-1,1 0 1,-1 1-1,0-1 1,0 0-1,0 0 0,1 0 1,-1 0-1,0 0 1,0 0-1,-1 0 1,1 0-1,0 0 1,0-1-1,-6-14-5513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8.996"/>
    </inkml:context>
    <inkml:brush xml:id="br0">
      <inkml:brushProperty name="width" value="0.025" units="cm"/>
      <inkml:brushProperty name="height" value="0.025" units="cm"/>
      <inkml:brushProperty name="color" value="#E71224"/>
    </inkml:brush>
  </inkml:definitions>
  <inkml:trace contextRef="#ctx0" brushRef="#br0">0 10 11339,'0'0'13805,"58"-9"-19282,-33 14-4933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9.491"/>
    </inkml:context>
    <inkml:brush xml:id="br0">
      <inkml:brushProperty name="width" value="0.025" units="cm"/>
      <inkml:brushProperty name="height" value="0.025" units="cm"/>
      <inkml:brushProperty name="color" value="#E71224"/>
    </inkml:brush>
  </inkml:definitions>
  <inkml:trace contextRef="#ctx0" brushRef="#br0">198 118 5573,'6'-10'8889,"-4"5"-8027,3-2-87,-1 0 0,0-1 0,-1 0 0,0 0 0,0 0 0,-1 0 0,0 0-1,2-17 1,-4 24-724,0 0-1,0 1 0,0-1 0,0 0 0,-1 1 1,1-1-1,0 0 0,0 1 0,-1-1 0,1 0 1,0 1-1,-1-1 0,1 1 0,0-1 0,-1 1 1,1-1-1,-1 1 0,1-1 0,-1 1 0,0-1 1,1 1-1,-1-1 0,1 1 0,-1 0 1,0-1-1,1 1 0,-1 0 0,0 0 0,1-1 1,-1 1-1,0 0 0,1 0 0,-1 0 0,0 0 1,1 0-1,-1 0 0,0 0 0,0 0 0,1 0 1,-1 0-1,0 1 0,1-1 0,-1 0 0,0 0 1,1 1-1,-1-1 0,1 0 0,-1 1 0,0-1 1,0 1-1,-36 20 128,27-12-101,1-1 0,0 1 1,0 1-1,1 0 0,0 0 0,1 0 1,0 1-1,1 0 0,0 0 0,0 1 1,2 0-1,-1 0 0,1 0 0,-2 17 0,5-27-72,1 0-1,0 0 0,0 0 0,0 0 0,1 0 0,-1 0 0,0 0 0,1 0 0,-1 0 0,1 0 0,0-1 0,0 1 0,-1 0 0,1 0 0,0 0 1,1-1-1,-1 1 0,0-1 0,0 1 0,1-1 0,-1 1 0,1-1 0,-1 0 0,1 0 0,-1 1 0,1-1 0,0-1 0,0 1 0,-1 0 1,1 0-1,0 0 0,0-1 0,0 1 0,0-1 0,3 1 0,9 1 51,1-1 0,-1-1 0,0 1 0,17-3 0,-6 0-33,-5 2-8,-7-1-26,-1 0 0,1 2 0,0 0 0,21 4 0,-30-5 2,-1 2 0,1-1 0,-1 0 0,1 1 1,-1-1-1,0 1 0,0 0 0,0 0 0,0 0 1,0 0-1,0 1 0,-1-1 0,1 1 0,-1 0 1,0 0-1,1 0 0,-1 0 0,-1 0 0,1 0 1,0 0-1,1 6 0,1 4 13,-1 0 0,-1 1 0,0-1 0,-1 1 0,0-1 0,-1 1 0,-1-1 0,0 1 0,0-1 0,-2 1 0,0-1 0,0 0 0,-1 0 0,-1 0 0,0-1 0,-8 15 0,2-5 265,-2 0-1,0-1 0,-2 0 0,0-1 0,-1-1 0,-1-1 1,-35 31-1,40-40-73,0-1 1,0 0-1,-1-1 0,0-1 1,0 0-1,-18 6 1,27-11-144,0 0 0,-1 0 1,1 0-1,0 0 1,-1-1-1,1 0 0,0 0 1,-1 0-1,1 0 1,-9-3-1,11 2-30,-1 0 0,1 0 0,0 0 0,0 0 0,0 0-1,0 0 1,0-1 0,0 1 0,0-1 0,1 0 0,-1 0 0,1 1 0,-1-1 0,1 0 0,-1 0 0,1 0-1,0 0 1,0-1 0,0 1 0,0 0 0,0-3 0,-3-8-74,2 1 1,-1-1-1,1 0 0,1 0 1,1 0-1,0 1 0,0-1 1,1 0-1,1 0 1,0 0-1,1 1 0,0-1 1,1 1-1,0 0 0,1 0 1,1 0-1,0 1 0,13-20 1,-10 19 9,-1 0 1,2 1-1,0 1 0,0-1 1,1 2-1,0-1 1,1 2-1,0-1 0,0 2 1,1-1-1,0 2 1,0 0-1,0 0 0,1 1 1,0 1-1,21-4 1,8 4-1271,49 0 1,-22 2-2517,0-3-2738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0.024"/>
    </inkml:context>
    <inkml:brush xml:id="br0">
      <inkml:brushProperty name="width" value="0.025" units="cm"/>
      <inkml:brushProperty name="height" value="0.025" units="cm"/>
      <inkml:brushProperty name="color" value="#E71224"/>
    </inkml:brush>
  </inkml:definitions>
  <inkml:trace contextRef="#ctx0" brushRef="#br0">46 0 11883,'0'0'10458,"4"14"-9038,-3-9-1271,1 2-16,1 0-1,-2 0 0,1 0 1,-1 0-1,0 0 0,-1 0 1,1 0-1,-1 0 0,-1 1 1,0-1-1,0 0 0,0 0 1,-3 9-1,-8 15 97,4-13-169,1 0 1,0 1-1,2 0 0,0 1 1,1-1-1,-1 28 0,4-47-75,1 1 0,0 0-1,0 0 1,0 0-1,0-1 1,0 1 0,0 0-1,1 0 1,-1-1-1,0 1 1,0 0 0,0 0-1,1-1 1,-1 1 0,0 0-1,1-1 1,-1 1-1,1 0 1,-1-1 0,0 1-1,1-1 1,0 1-1,-1-1 1,1 1 0,-1-1-1,1 1 1,0-1 0,-1 1-1,1-1 1,0 0-1,-1 1 1,2-1 0,0 0-61,1 0 1,-1 0 0,0 0-1,0 0 1,0 0 0,1-1-1,-1 1 1,0-1 0,0 0-1,0 1 1,3-3 0,48-31-2715,-36 18-269,0 0 0,19-25 0,-2-2-5461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0.367"/>
    </inkml:context>
    <inkml:brush xml:id="br0">
      <inkml:brushProperty name="width" value="0.025" units="cm"/>
      <inkml:brushProperty name="height" value="0.025" units="cm"/>
      <inkml:brushProperty name="color" value="#E71224"/>
    </inkml:brush>
  </inkml:definitions>
  <inkml:trace contextRef="#ctx0" brushRef="#br0">87 1 13741,'0'0'5765,"-38"69"-4259,23-35-673,-4 5 256,10-2 192,3-1-352,6-5-417,0-6-352,15-6-96,4-4-384,-1-10-769,-1-5-801,-8 0-576,-6-6-1025,-3-14-1506,-7-7-961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2.134"/>
    </inkml:context>
    <inkml:brush xml:id="br0">
      <inkml:brushProperty name="width" value="0.025" units="cm"/>
      <inkml:brushProperty name="height" value="0.025" units="cm"/>
    </inkml:brush>
  </inkml:definitions>
  <inkml:trace contextRef="#ctx0" brushRef="#br0">1 917 12524,'0'0'4457,"8"1"-2924,8-2-1177,1 0 0,0-1 0,-1-1 1,0-1-1,1 0 0,-1-1 0,-1 0 1,21-11-1,-1 2 148,571-210 1828,12 23-3490,-529 175 537,1140-361-402,-1193 374-1598,-13 2-2643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0.696"/>
    </inkml:context>
    <inkml:brush xml:id="br0">
      <inkml:brushProperty name="width" value="0.025" units="cm"/>
      <inkml:brushProperty name="height" value="0.025" units="cm"/>
      <inkml:brushProperty name="color" value="#E71224"/>
    </inkml:brush>
  </inkml:definitions>
  <inkml:trace contextRef="#ctx0" brushRef="#br0">101 58 32,'0'0'10826,"-68"-45"-7655,48 36-64,7 6-128,17 5-2114,19 8 160,19 3 224,10-1-64,20-2-384,13-2-481,1-3-192,1-3-32,-3-1-608,-8-1-2307,-7-1-1889,-8-15-4197</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1.055"/>
    </inkml:context>
    <inkml:brush xml:id="br0">
      <inkml:brushProperty name="width" value="0.025" units="cm"/>
      <inkml:brushProperty name="height" value="0.025" units="cm"/>
      <inkml:brushProperty name="color" value="#E71224"/>
    </inkml:brush>
  </inkml:definitions>
  <inkml:trace contextRef="#ctx0" brushRef="#br0">0 10 9961,'0'0'13325,"60"-9"-11820,-5 13-255,14-1-418,12-3-351,11 0-257,1 0-192,-6 0 0,-13 0-512,-17 2-930,-19 5-1024,-25-1-641,-13-2-801,-27 1-2305</inkml:trace>
  <inkml:trace contextRef="#ctx0" brushRef="#br0" timeOffset="1">78 118 13613,'0'0'4997,"61"26"-3940,-4-23 544,21 0-95,5-2-257,10 1-673,-4 1-448,-5 4-288,-10-3-2274,-11-3-3652,-7-1-6790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1.830"/>
    </inkml:context>
    <inkml:brush xml:id="br0">
      <inkml:brushProperty name="width" value="0.025" units="cm"/>
      <inkml:brushProperty name="height" value="0.025" units="cm"/>
      <inkml:brushProperty name="color" value="#E71224"/>
    </inkml:brush>
  </inkml:definitions>
  <inkml:trace contextRef="#ctx0" brushRef="#br0">64 1 14830,'0'0'1313,"-17"58"1025,5-15-704,-3 4-481,3 5-160,5-4-320,7-4-417,0-10-192,7-8-32,20-13-641,2-9-223,5-4-225,2-22-1442,-2-9-1825,-1-11-1922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2.188"/>
    </inkml:context>
    <inkml:brush xml:id="br0">
      <inkml:brushProperty name="width" value="0.025" units="cm"/>
      <inkml:brushProperty name="height" value="0.025" units="cm"/>
      <inkml:brushProperty name="color" value="#E71224"/>
    </inkml:brush>
  </inkml:definitions>
  <inkml:trace contextRef="#ctx0" brushRef="#br0">94 0 14157,'0'0'3460,"-31"71"-2403,17-31-641,-6 6 161,7 1 512,3 1-160,4-5-417,6-6-416,0-6-64,0-9-64,11-7-609,0-8-608,-4-7-673,-2 0-1761,-5-7-1410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2.547"/>
    </inkml:context>
    <inkml:brush xml:id="br0">
      <inkml:brushProperty name="width" value="0.025" units="cm"/>
      <inkml:brushProperty name="height" value="0.025" units="cm"/>
      <inkml:brushProperty name="color" value="#E71224"/>
    </inkml:brush>
  </inkml:definitions>
  <inkml:trace contextRef="#ctx0" brushRef="#br0">0 3 13869,'0'0'8552,"63"11"-7495,0-6-224,15-5-385,3 0-287,5 0-65,2 0-385,-8-2-2081,-7-6-2242,-8-1-4165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2.906"/>
    </inkml:context>
    <inkml:brush xml:id="br0">
      <inkml:brushProperty name="width" value="0.025" units="cm"/>
      <inkml:brushProperty name="height" value="0.025" units="cm"/>
      <inkml:brushProperty name="color" value="#E71224"/>
    </inkml:brush>
  </inkml:definitions>
  <inkml:trace contextRef="#ctx0" brushRef="#br0">81 125 16848,'0'0'2915,"8"4"-1469,7 2-965,-1-1 0,1 0-1,1-1 1,-1 0-1,1-2 1,-1 0 0,26 0-1,-28-1-434,0-1 0,0-1 0,0-1 0,0 1 0,-1-2 0,1 0 0,-1 0 0,1-1 0,-1-1 0,15-8 0,-24 11-40,0 0 1,1 0-1,-1 0 0,-1 0 1,1-1-1,0 0 0,0 1 0,-1-1 1,0 0-1,0 0 0,4-6 1,-6 7-18,1 0 1,0 1 0,-1-1 0,1 0-1,-1 0 1,0 0 0,1 0-1,-1 0 1,0 0 0,0 0 0,0 0-1,-1 0 1,1 0 0,0 0-1,-1 0 1,-1-3 0,1 1-16,-1 1 0,-1 0 1,1-1-1,-1 1 0,1 0 0,-1 0 0,0 1 1,0-1-1,0 1 0,0-1 0,0 1 1,-1 0-1,1 0 0,-1 1 0,1-1 0,-1 1 1,0-1-1,0 1 0,1 0 0,-7 0 1,-6-1 15,-1 0 0,1 1-1,-1 1 1,0 1 0,1 0 0,-1 1 0,1 1 0,0 0 0,0 2 0,0-1 0,-24 12 0,31-12 66,0 0 1,1 1-1,0 0 0,0 0 0,0 0 0,1 1 0,-1 1 1,1-1-1,1 1 0,-1 0 0,1 1 0,1-1 1,-1 1-1,1 0 0,1 1 0,-1-1 0,2 1 1,-1 0-1,1 0 0,0 0 0,-2 16 0,4-21-46,1 1 0,0-1 0,0 1 0,0 0 0,0-1 0,1 1 0,0-1 0,0 1-1,0-1 1,0 0 0,1 1 0,-1-1 0,1 0 0,0 0 0,1 0 0,4 7 0,-2-6 14,0 1 1,1-1 0,0 0-1,0 0 1,0-1 0,0 1 0,1-2-1,0 1 1,9 3 0,10 3-505,0-2 1,1-2 0,0 0 0,43 3 0,10-4-4587,-2-4-5083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4.756"/>
    </inkml:context>
    <inkml:brush xml:id="br0">
      <inkml:brushProperty name="width" value="0.025" units="cm"/>
      <inkml:brushProperty name="height" value="0.025" units="cm"/>
      <inkml:brushProperty name="color" value="#E71224"/>
    </inkml:brush>
  </inkml:definitions>
  <inkml:trace contextRef="#ctx0" brushRef="#br0">80 14 8520,'0'0'1794,"-54"-11"832,40 10 225,5-1-673,7 2 897,18 0-2306,13 0 95,5 0 1,13 0-384,9 0-353,3 0-96,-3 0-865,-5 0-1633,-6 0-1570,-20 0-2178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5.103"/>
    </inkml:context>
    <inkml:brush xml:id="br0">
      <inkml:brushProperty name="width" value="0.025" units="cm"/>
      <inkml:brushProperty name="height" value="0.025" units="cm"/>
      <inkml:brushProperty name="color" value="#E71224"/>
    </inkml:brush>
  </inkml:definitions>
  <inkml:trace contextRef="#ctx0" brushRef="#br0">1 1 14382,'0'0'2690,"50"18"-1537,-1-18-320,10 0-641,6 0-128,3-1-897,-4-3-3298,-9-1-1507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5.447"/>
    </inkml:context>
    <inkml:brush xml:id="br0">
      <inkml:brushProperty name="width" value="0.025" units="cm"/>
      <inkml:brushProperty name="height" value="0.025" units="cm"/>
      <inkml:brushProperty name="color" value="#E71224"/>
    </inkml:brush>
  </inkml:definitions>
  <inkml:trace contextRef="#ctx0" brushRef="#br0">96 0 12908,'0'0'4095,"3"9"-3652,1 0-361,-1-1 0,1-1 0,1 1 1,0 0-1,0-1 0,0 0 0,1 0 1,0-1-1,11 10 0,-14-14-22,0 1 1,1 0-1,-1 1 1,0-1-1,0 0 0,-1 1 1,1 0-1,-1-1 1,0 1-1,0 0 0,0 0 1,0 0-1,-1 1 1,1-1-1,-1 0 0,0 1 1,-1-1-1,1 0 1,-1 1-1,1-1 1,-2 1-1,1-1 0,0 1 1,-1-1-1,0 1 1,0-1-1,0 0 0,0 0 1,-1 1-1,0-1 1,0 0-1,0 0 0,0 0 1,0-1-1,-1 1 1,0-1-1,-5 6 0,-17 20 592,-33 28-1,30-31-2528,-28 34 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2.717"/>
    </inkml:context>
    <inkml:brush xml:id="br0">
      <inkml:brushProperty name="width" value="0.025" units="cm"/>
      <inkml:brushProperty name="height" value="0.025" units="cm"/>
      <inkml:brushProperty name="color" value="#E71224"/>
    </inkml:brush>
  </inkml:definitions>
  <inkml:trace contextRef="#ctx0" brushRef="#br0">114 3 4548,'0'0'4981,"-9"0"-2835,-27-3-641,34 4-1414,0-1-1,0 0 0,0 1 0,0 0 0,0-1 0,0 1 1,0 0-1,0 0 0,0 0 0,0 0 0,0 1 0,1-1 0,-1 0 1,0 1-1,1-1 0,-1 1 0,1 0 0,0-1 0,-1 1 0,1 0 1,0 0-1,0 0 0,0 0 0,1 0 0,-2 3 0,-13 53 1026,15-57-1079,-5 29 306,1 1 0,2 0 0,1 0 0,2-1 0,0 1-1,13 61 1,-11-80-236,1 0-1,0 0 0,0 0 1,2 0-1,-1-1 0,1 0 0,1 0 1,13 16-1,-14-20-9,0-1 0,1 0 0,0 0 0,0 0 0,0-1 0,0 0-1,1-1 1,0 0 0,0 0 0,1 0 0,-1-1 0,1 0 0,12 2 0,-5-2 9,0-1-1,0-1 1,0-1 0,0 0-1,0 0 1,0-2 0,0 0-1,0-1 1,-1-1 0,29-10 0,2-5 130,-1-3 0,49-31 1,63-30-1348,-140 76 629,0 0 0,1 2 0,0 0-1,1 0 1,-1 2 0,1 0 0,23 0 0,-41 3 259,0 0 0,0 0 0,0 0 0,0-1 0,0 1 1,0 0-1,0 0 0,0 1 0,0-1 0,0 0 0,0 0 1,0 0-1,0 1 0,0-1 0,0 0 0,0 1 0,0-1 1,0 1-1,0-1 0,0 1 0,-1-1 0,1 1 0,0 0 1,0 0-1,-1-1 0,1 1 0,0 0 0,-1 0 0,1 0 1,0 0-1,0 13-5046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4.952"/>
    </inkml:context>
    <inkml:brush xml:id="br0">
      <inkml:brushProperty name="width" value="0.025" units="cm"/>
      <inkml:brushProperty name="height" value="0.025" units="cm"/>
    </inkml:brush>
  </inkml:definitions>
  <inkml:trace contextRef="#ctx0" brushRef="#br0">29 3781 3427,'0'0'6796,"-5"1"-5937,3-1-571,-17 3 430,17-5 1228,12-5 2774,-9 6-4401,0 1 1,0-1-1,0 0 1,0 0 0,0 0-1,0 0 1,0 0-1,0 0 1,0 0-1,-1 0 1,1 0 0,0 0-1,-1 0 1,1-1-1,-1 1 1,0 0-1,1-3 1,0 3-260,-1 0 0,0-1 0,1 1 0,-1 0 0,1-1 0,-1 1 0,1 0-1,-1 0 1,1 0 0,0 0 0,0-1 0,0 1 0,-1 0 0,1 0 0,0 1 0,0-1 0,0 0 0,1 0 0,-1 0 0,0 1 0,0-1 0,0 0 0,2 0 0,11-5 73,0-1 1,-1 0-1,0-1 1,0-1-1,-1 0 1,20-19-1,14-10-80,71-44-21,-29 20-32,113-100 0,269-319-251,-335 336 220,-75 84-46,-3-2 0,88-126 1,-38 13 63,87-132-1,-138 225 14,80-116 3,200-226-1,-35 109-92,19-21-674,-266 277 746,60-88 1,-96 122-100,-2-1 0,0-1 0,-2-1 0,-1 0 0,-2 0 0,11-42 0,-20 65-258,-1 0 1,0 1-1,0-1 1,-1 0-1,0-11 0,0 16 84,0-1-1,-1 1 1,1-1-1,0 1 0,-1-1 1,1 1-1,-1 0 0,0-1 1,1 1-1,-1 0 1,0-1-1,0 1 0,0 0 1,0 0-1,0 0 0,0 0 1,0 0-1,-1 0 1,1 0-1,0 0 0,0 0 1,-1 0-1,1 1 0,-1-1 1,1 0-1,-3 0 0,-22-4-5756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3.091"/>
    </inkml:context>
    <inkml:brush xml:id="br0">
      <inkml:brushProperty name="width" value="0.025" units="cm"/>
      <inkml:brushProperty name="height" value="0.025" units="cm"/>
      <inkml:brushProperty name="color" value="#E71224"/>
    </inkml:brush>
  </inkml:definitions>
  <inkml:trace contextRef="#ctx0" brushRef="#br0">1 270 9513,'0'0'4650,"3"-11"-2675,-1 5-1747,0 2-108,-1-1-1,1 0 1,0 0 0,0 1-1,0-1 1,1 1 0,0-1-1,-1 1 1,2 0 0,-1 0-1,0 0 1,1 1 0,0-1 0,6-4-1,21-12 318,1 1-1,52-21 1,-68 33-434,0 1 0,0 1 0,1 1 0,0 0 0,0 1 1,0 1-1,29-1 0,-44 4-4,0-1 1,0 0-1,0 1 1,0-1-1,0 1 1,0 0-1,0 0 1,-1 0 0,1 0-1,0 0 1,0 0-1,-1 0 1,1 0-1,-1 1 1,1-1-1,-1 1 1,1-1-1,-1 1 1,0 0-1,0-1 1,2 4-1,19 49 690,-3-8 608,-16-42-1125,0 0 0,0 0 0,1 0 0,0 0 1,-1-1-1,1 1 0,0-1 0,1 0 0,-1-1 0,1 1 0,-1-1 1,1 0-1,9 3 0,-5-2 30,1-1 1,0 0 0,0-1-1,0 0 1,0-1 0,17-1-1,3-4-35,-1 0 0,1-2-1,48-18 1,-36 10-137,-2-2 0,40-22 0,-68 32-56,0 1-1,-1-2 1,0 0 0,0 0 0,-1-1 0,0 0 0,-1-1-1,0 0 1,0 0 0,-1-1 0,7-12 0,-10 5-601,-10 15-4485,-6 3-702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3.637"/>
    </inkml:context>
    <inkml:brush xml:id="br0">
      <inkml:brushProperty name="width" value="0.025" units="cm"/>
      <inkml:brushProperty name="height" value="0.025" units="cm"/>
      <inkml:brushProperty name="color" value="#E71224"/>
    </inkml:brush>
  </inkml:definitions>
  <inkml:trace contextRef="#ctx0" brushRef="#br0">274 74 6790,'0'0'3508,"3"-10"-375,13-30-15,-15 39-3024,-1 1 0,0-1 0,1 1 0,-1-1 0,0 1-1,0-1 1,1 1 0,-1-1 0,0 0 0,0 1 0,0-1 0,0 1 0,0-1 0,0 0 0,0 1-1,0-1 1,0 0 0,0 1 0,0-1 0,0 1 0,0-1 0,0 0 0,0 1 0,-1-1 0,1 1-1,0-1 1,0 0 0,-1 1 0,1-1 0,0 1 0,-1-1 0,1 1 0,-1-1 0,1 1 0,-1 0 0,1-1-1,-1 1 1,1 0 0,-1-1 0,1 1 0,-1 0 0,1-1 0,-1 1 0,0 0 0,1 0 0,-1 0-1,1-1 1,-1 1 0,0 0 0,1 0 0,-1 0 0,0 0 0,1 0 0,-1 0 0,1 0 0,-2 1 0,-32 9 580,15-1-640,1 1 1,0 1-1,1 1 0,0 0 0,1 1 1,1 1-1,0 1 0,1 0 0,0 1 1,1 0-1,-12 21 0,24-36-38,0 1 0,0-1-1,0 1 1,0 0 0,1-1 0,-1 1-1,0 0 1,1-1 0,0 1 0,-1 0-1,1-1 1,0 1 0,0 0 0,0 0 0,0-1-1,0 1 1,0 0 0,1 0 0,0 2-1,-1-3 2,1 0 0,0 0 0,0 0-1,0 0 1,0 0 0,0 0 0,0 0 0,0 0-1,0 0 1,1 0 0,-1 0 0,0-1 0,0 1-1,1 0 1,-1-1 0,1 1 0,-1-1 0,3 1-1,8 0-46,1 0 0,0 0-1,0-1 1,19-2-1,-5 0-181,121 1-713,-147 1 936,0 0 1,-1 0-1,1-1 0,0 1 0,0 0 0,0 0 0,0 1 0,0-1 1,0 0-1,0 0 0,0 0 0,0 1 0,0-1 0,0 0 1,0 1-1,-1-1 0,1 1 0,0-1 0,0 1 0,0-1 1,-1 1-1,1 0 0,0-1 0,0 2 0,-1-1 25,0 0-1,0 0 1,0 0-1,0 0 1,0 0-1,0-1 1,0 1 0,0 0-1,-1 0 1,1 0-1,0 0 1,-1 0-1,1 0 1,0-1 0,-1 1-1,1 0 1,-1 0-1,0-1 1,0 2-1,-38 33 1192,21-22-951,1-2-1,-2 0 1,0-2-1,0 0 0,-1-1 1,1 0-1,-2-2 0,1 0 1,-1-2-1,0 0 0,-26 1 1,46-5-311,-1 0 0,1 0 0,0 1 0,0-1 0,0 0 0,0 0 0,-1 0 0,1-1 0,0 1 0,0 0 0,0 0 0,0-1 0,-1 1 0,1 0 0,0-1 0,0 1 0,0-1 0,0 0 0,0 1 0,0-1 0,0 0 0,1 1 0,-1-1 0,0 0 0,0 0 0,0 0 0,1 0 0,-1 0 0,0 0 0,1 0 0,-1 0 0,1 0 0,0 0 0,-1 0 0,1 0 0,0 0 0,-1-1 0,1 1 0,0 0 0,0 0 0,0 0 0,0 0 0,0-1 0,0 1 0,1-2 0,0-2-470,1-1 0,0 1 1,0 0-1,0 0 0,0 0 0,1 1 0,0-1 0,0 1 1,5-6-1,25-28-4691,3-3-1670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3.966"/>
    </inkml:context>
    <inkml:brush xml:id="br0">
      <inkml:brushProperty name="width" value="0.025" units="cm"/>
      <inkml:brushProperty name="height" value="0.025" units="cm"/>
      <inkml:brushProperty name="color" value="#E71224"/>
    </inkml:brush>
  </inkml:definitions>
  <inkml:trace contextRef="#ctx0" brushRef="#br0">103 1 12620,'0'0'9235,"0"8"-8525,-2 19-134,-2-1 0,-1 0 0,-1 0 0,-1 0 0,-18 43-1,14-42-530,1 0-1,2 1 0,0 0 1,2 0-1,-4 57 0,10-77-81,2 17-2554,-1-24 2317,-1-1-1,1 1 0,-1 0 0,1-1 0,0 1 0,-1 0 0,1-1 0,0 1 1,-1-1-1,1 1 0,0-1 0,0 0 0,-1 1 0,1-1 0,0 1 0,0-1 1,0 0-1,0 0 0,0 0 0,0 0 0,-1 1 0,1-1 0,0 0 0,0 0 0,1-1 1,14 1-6277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4.602"/>
    </inkml:context>
    <inkml:brush xml:id="br0">
      <inkml:brushProperty name="width" value="0.025" units="cm"/>
      <inkml:brushProperty name="height" value="0.025" units="cm"/>
      <inkml:brushProperty name="color" value="#E71224"/>
    </inkml:brush>
  </inkml:definitions>
  <inkml:trace contextRef="#ctx0" brushRef="#br0">117 67 15407,'0'0'6763,"-10"7"-6394,-3 3-213,1 0 0,1 0 0,-1 1 1,-11 15-1,19-21-72,0 0 0,0 0 0,1 0 0,0 1 0,0-1 0,0 1 0,1 0 0,0 0 0,0 0 0,0 0 0,1 0 0,0 0-1,0 0 1,0 0 0,1 13 0,1-18-56,0 0 0,-1 0 0,1 0-1,0 1 1,0-1 0,0 0 0,0 0 0,-1 0-1,1-1 1,1 1 0,-1 0 0,0 0 0,0 0-1,0-1 1,0 1 0,1-1 0,-1 1-1,0-1 1,0 1 0,1-1 0,-1 0 0,0 1-1,1-1 1,-1 0 0,0 0 0,1 0 0,-1 0-1,0 0 1,1-1 0,-1 1 0,3-1-1,46-9 1108,-39 5-1040,0 0 1,0-1 0,0-1-1,0 1 1,-1-2-1,14-12 1,-19 15-71,0 0 0,-1 1 0,0-2 1,0 1-1,0 0 0,0-1 0,-1 1 0,0-1 0,0 0 0,-1 0 0,1-1 1,-1 1-1,-1 0 0,2-8 0,-3 12-14,0 1 1,0 0-1,0 0 0,0-1 1,0 1-1,-1 0 0,1 0 1,0-1-1,-1 1 0,1 0 1,-1 0-1,1 0 0,-1 0 1,0 0-1,0-1 0,1 1 1,-1 0-1,0 1 0,0-1 1,0 0-1,0 0 0,0 0 1,0 0-1,0 1 0,0-1 1,0 0-1,-2 0 0,-1 0-3,0-1 0,0 1 0,0 0 0,0 0 0,0 0 0,-1 0 0,1 1 0,0 0 0,-5 0 0,4 0-162,0 1 1,1-1 0,-1 1-1,0 0 1,1 0 0,-1 1-1,1-1 1,-7 4 0,10-4-16,-1 0-1,1-1 1,0 1 0,-1 0 0,1 0-1,0 0 1,0 0 0,-1 1 0,1-1-1,0 0 1,0 0 0,0 1 0,1-1-1,-1 0 1,0 1 0,0-1 0,1 1 0,-1-1-1,1 1 1,-1-1 0,1 1 0,0 0-1,-1 1 1,2-2-72,0 0 0,-1 0 1,1 0-1,0 0 0,0-1 0,0 1 0,-1 0 0,1 0 1,0-1-1,0 1 0,0 0 0,0-1 0,0 1 0,0-1 1,0 1-1,1-1 0,-1 0 0,0 1 0,0-1 0,0 0 1,0 0-1,1 0 0,-1 0 0,0 0 0,0 0 0,0 0 0,0 0 1,2-1-1,40-2-3035,-25-1 2744,0-1 0,0-1 0,0-1 0,-1 0 0,0-2 0,0 0 0,23-17 0,19-18 4761,-60 51 1669,-2 12-5614,-43 89 3004,33-81-2679,0 2 1,2 0-1,1 0 1,1 1 0,-5 36-1,12-51-600,0 1 1,1-1-1,1 1 0,1-1 0,0 1 0,1-1 1,1 0-1,0 1 0,1-1 0,11 26 1,-16-56 426,1 0 0,0-1 0,2 1 0,-1 0 1,2 0-1,4-15 0,3-14-414,3-1 0,17-43 0,-20 66-58,0 0 0,1 0 0,1 1 0,1 0 1,25-30-1,-35 48-1,0-1-1,0 1 1,1 0 0,-1 0 0,1 0 0,0 1 0,0-1 0,0 1 0,0 0-1,0 0 1,1 0 0,-1 1 0,0-1 0,1 1 0,-1 0 0,1 1 0,0-1-1,-1 1 1,1 0 0,-1 0 0,6 0 0,-9 0 33,-1 0 0,1 0 0,0 1 0,0-1-1,-1 0 1,1 0 0,0 0 0,0 0 0,-1 1 0,1-1 0,0 0 0,-1 1 0,1-1 0,0 1 0,-1-1 0,1 1-1,-1-1 1,1 1 0,0-1 0,-1 1 0,0-1 0,1 1 0,-1 0 0,1-1 0,-1 1 0,0 0 0,1 0 0,-1-1-1,0 1 1,0 0 0,1-1 0,-1 1 0,0 0 0,0 0 0,0 0 0,0-1 0,0 1 0,0 0 0,0 0 0,0-1-1,-1 1 1,1 0 0,0 0 0,0-1 0,0 1 0,-1 0 0,1-1 0,-1 1 0,1 0 0,0-1 0,-1 1 0,1 0-1,-2 0 1,-24 35 6,6-19 321,-38 26 1,51-39-277,0 0 0,0 0 0,0-1 0,0 0 0,-1 0 0,1-1 0,-1 0 0,0 0 0,1 0 0,-12 0 0,19-2-146,-1 0 1,1 0 0,0 0-1,-1 0 1,1 0 0,0 0-1,-1 0 1,1 0 0,0 0-1,-1 0 1,1 0 0,0 0-1,0-1 1,-1 1 0,1 0-1,0 0 1,-1 0 0,1 0-1,0 0 1,-1-1 0,1 1 0,0 0-1,0 0 1,-1 0 0,1-1-1,0 1 1,0 0 0,0 0-1,-1-1 1,1 1 0,0 0-1,0-1 1,0 1 0,0 0-1,0-1 1,0 1 0,-1 0-1,1 0 1,0-1 0,0 1-1,0 0 1,0-1 0,0 1-1,0 0 1,0-1 0,0 1-1,1 0 1,-1-1 0,0 1-1,0 0 1,0-1 0,0 1-1,0 0 1,0-1 0,1 1-1,-1 0 1,0 0 0,0-1-1,0 1 1,1 0 0,-1 0-1,0-1 1,0 1 0,1 0-1,-1 0 1,0 0 0,1-1-1,18-16-7179,0 7 1710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4.932"/>
    </inkml:context>
    <inkml:brush xml:id="br0">
      <inkml:brushProperty name="width" value="0.025" units="cm"/>
      <inkml:brushProperty name="height" value="0.025" units="cm"/>
      <inkml:brushProperty name="color" value="#E71224"/>
    </inkml:brush>
  </inkml:definitions>
  <inkml:trace contextRef="#ctx0" brushRef="#br0">0 107 6822,'0'0'17046,"10"7"-15856,-5-3-1050,1 0-1,0 0 0,0-1 1,0 0-1,0 0 0,1 0 1,-1-1-1,1 0 0,0 0 0,0 0 1,0-1-1,-1 0 0,1-1 1,0 0-1,0 0 0,0 0 1,0-1-1,0 0 0,0 0 1,11-4-1,-2 0-58,0 0 0,-1-2 1,0 0-1,17-10 0,-27 13-30,0 1-1,0-1 0,0 1 0,0-1 0,0-1 0,-1 1 0,0-1 0,0 0 1,0 0-1,0 0 0,-1 0 0,0 0 0,0-1 0,3-7 0,-6 13-39,0-1 0,0 1 0,0-1 0,0 0 0,1 1-1,-1-1 1,0 0 0,0 1 0,0-1 0,0 1 0,0-1 0,-1 0 0,1 1-1,0-1 1,0 1 0,0-1 0,0 0 0,-1 1 0,1-1 0,0 1-1,-1-1 1,1 1 0,0-1 0,-1 1 0,1-1 0,0 1 0,-1-1 0,1 1-1,-1-1 1,1 1 0,-1 0 0,1-1 0,-2 1 0,-25-5 57,-30 15-148,42-4 57,1 0 0,-1 2 0,1-1 1,1 2-1,-14 11 0,21-16 12,1 0 1,-1 0 0,1 1-1,1 0 1,-1 0-1,1 0 1,0 1-1,0 0 1,0 0-1,1 0 1,0 0 0,0 0-1,1 0 1,-4 11-1,6-15 2,0 0 0,0 0 0,0 0 0,0 0 0,0 0 0,0 0 0,1 0 0,-1 0 0,1 0 0,-1 0 0,1 0 1,0 0-1,0 0 0,0 0 0,0-1 0,0 1 0,0 0 0,0-1 0,1 1 0,-1-1 0,2 2 0,1 1-107,1 0-1,0-1 1,0 0 0,0 0 0,0 0 0,0-1 0,9 3 0,6 1-1211,0-1 1,1-1-1,23 2 1,8-3-3650,0-2-3405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7.457"/>
    </inkml:context>
    <inkml:brush xml:id="br0">
      <inkml:brushProperty name="width" value="0.025" units="cm"/>
      <inkml:brushProperty name="height" value="0.025" units="cm"/>
      <inkml:brushProperty name="color" value="#E71224"/>
    </inkml:brush>
  </inkml:definitions>
  <inkml:trace contextRef="#ctx0" brushRef="#br0">535 35 7783,'-9'-4'956,"-2"-1"-797,-1 0 0,0 0 0,0 1 0,0 1 1,0 0-1,-1 1 0,1 0 0,-1 1 0,1 0 0,-1 1 0,0 1 0,1 0 1,-1 0-1,1 1 0,-1 1 0,1 0 0,0 1 0,0 0 0,0 1 0,1 0 1,0 1-1,0 0 0,0 0 0,0 2 0,-13 11 0,5 1-67,1 0 1,1 2-1,1 0 0,1 1 0,1 0 1,1 2-1,1-1 0,1 1 0,-12 40 1,11-20 73,2 0 1,1 0 0,3 1 0,-1 84 0,7-116-173,1 0 1,0 1 0,1-1 0,1 0 0,0 0 0,1 0 0,0 0 0,1-1 0,10 21 0,-12-28 48,1-1 1,0 1 0,0 0 0,0-1-1,1 0 1,-1 0 0,1 0 0,0-1-1,1 0 1,-1 0 0,1 0 0,-1 0-1,1-1 1,1 0 0,-1 0 0,0-1 0,0 0-1,1 0 1,0 0 0,-1-1 0,1 0-1,9 1 1,-2-3 119,-1 0 1,1 0-1,-1-1 0,0-1 0,0 0 1,0-1-1,0 0 0,0-1 0,-1-1 1,20-11-1,11-10 327,59-50-1,-66 49-285,-31 24-181,33-25 140,0-2 0,45-49 0,-73 69-84,-1 0 0,0-1 0,-1 0 0,0 0 0,-1-1-1,-1 0 1,0 0 0,0 0 0,-2-1 0,1 0 0,-2 0 0,4-22-1,-6 22-5,0 0-1,-1 0 1,0 0-1,-1 0 1,-1 0-1,0 0 1,-6-21-1,6 30-167,0-1-1,0 1 0,-1 0 0,1 0 1,-1 0-1,-1 0 0,1 0 0,0 1 1,-1-1-1,0 1 0,0 0 0,0 0 0,-1 1 1,1-1-1,-1 1 0,0 0 0,0 0 1,0 1-1,0-1 0,-1 1 0,-5-2 1,-3 1-941,1 1 0,0 0 1,-1 1-1,1 1 0,-1 0 1,1 0-1,-1 2 0,1-1 1,-23 7-1,-26 11-7185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8.813"/>
    </inkml:context>
    <inkml:brush xml:id="br0">
      <inkml:brushProperty name="width" value="0.025" units="cm"/>
      <inkml:brushProperty name="height" value="0.025" units="cm"/>
      <inkml:brushProperty name="color" value="#E71224"/>
    </inkml:brush>
  </inkml:definitions>
  <inkml:trace contextRef="#ctx0" brushRef="#br0">1480 219 6534,'0'0'5253,"-9"-9"-4505,-7-6-66,-1 1-1,-1 1 1,-34-21 0,15 13-584,13 6-36,-1 1 1,0 1 0,-1 2 0,-52-17-1,24 17-115,1 3 0,-2 1-1,1 3 1,0 3 0,-1 2-1,-66 9 1,37 3-33,0 3 1,1 4 0,-100 39-1,158-50 195,1 1-1,1 0 0,-1 2 1,2 1-1,0 1 1,-24 19-1,39-27-111,-1 1 1,1 1-1,0-1 1,1 1-1,-1 0 1,2 1-1,-1-1 0,1 1 1,0 0-1,1 0 1,0 1-1,1 0 1,0-1-1,0 1 0,1 0 1,0 0-1,1 0 1,0 15-1,2-7-3,1-1-1,1 0 1,1 0-1,0 0 0,1 0 1,1-1-1,0 0 1,1 0-1,1-1 1,1 1-1,19 25 1,-8-15 13,1 0 1,1-1 0,1-2 0,2 0-1,35 25 1,-45-37 2,1 0-1,1-2 0,0 0 1,1-1-1,-1-1 1,1 0-1,1-2 0,-1 0 1,31 4-1,-22-7 91,1 0 0,-1-2 0,1-2 0,0 0 0,51-12 0,4-10 159,-1-4 0,-2-3-1,96-52 1,-118 55-285,11-3 63,-40 19 19,0-1-1,0-1 1,-1-2 0,-1 0 0,-1-2-1,26-22 1,-48 36 8,0-1 0,0 1 1,0-1-1,0 0 0,-1 0 0,0-1 0,0 1 0,0-1 0,-1 1 0,1-1 0,-2 0 1,1 0-1,0 0 0,-1 0 0,0-12 0,-1 9 9,0 0 0,-1 0 0,-1 0 0,0 0 0,0 0 0,0 0 0,-1 1 0,0-1 0,-9-14 1,1 4-239,-2 0 0,0 0 0,-1 1 0,-1 1 0,-1 1 1,0 0-1,-32-23 0,-34-13-4848,44 32 598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36.955"/>
    </inkml:context>
    <inkml:brush xml:id="br0">
      <inkml:brushProperty name="width" value="0.025" units="cm"/>
      <inkml:brushProperty name="height" value="0.025" units="cm"/>
      <inkml:brushProperty name="color" value="#E71224"/>
    </inkml:brush>
  </inkml:definitions>
  <inkml:trace contextRef="#ctx0" brushRef="#br0">1299 39 2594,'0'0'1073,"-8"-2"-266,-58-8 107,-1 2-1,-107 2 1,11 1-1029,150 5 32,-88-7-33,-121 7 0,201 4 179,-1 0 0,2 0 0,-1 2 0,1 1 0,-1 1-1,2 0 1,-1 1 0,1 2 0,1 0 0,0 0 0,1 2 0,-28 25 0,21-16 6,2 1 0,1 0 1,0 2-1,2 0 0,1 1 0,1 1 1,-26 56-1,40-75-58,0 0 0,0 0 0,0 0 0,1 0 0,1 1 0,-1-1 0,1 0 0,1 1 0,-1-1 0,1 1 0,1-1 0,0 1-1,0-1 1,1 0 0,0 1 0,0-1 0,0 0 0,1 0 0,1-1 0,-1 1 0,2 0 0,-1-1 0,0 0 0,1 0 0,1-1 0,6 8 0,-1-4 12,1 1-1,0-2 1,1 0 0,0 0-1,1-1 1,0-1 0,0 0 0,0-1-1,1 0 1,0-1 0,0-1 0,0-1-1,21 3 1,29 0 70,-1-4 0,1-2 0,107-13 0,-53-6-49,122-36-1,-197 44-30,0-3 1,53-25-1,-85 34 95,1-1 0,-1-1 0,-1 0 0,1-1 0,-1 0-1,-1-1 1,1 0 0,-1-1 0,-1 0 0,0 0 0,15-23 0,-22 31-53,0-1 0,-1 1 0,1-1 0,-1 0 0,0 0 0,0 1 0,0-1 0,0 0 1,0 0-1,0 0 0,-1 0 0,0 0 0,1 0 0,-1 0 0,0 0 0,-1 0 0,1 0 0,0-1 1,-1 1-1,0 1 0,1-1 0,-1 0 0,-1 0 0,1 0 0,0 0 0,-1 1 0,1-1 0,-1 0 1,0 1-1,0 0 0,0-1 0,0 1 0,0 0 0,0 0 0,0 0 0,-1 0 0,1 1 0,-4-3 1,-11-4-162,1 1 0,-1 0 0,0 1 0,0 1 0,-24-4 0,15 3-612,-34-11-1908,1-4-2873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37.602"/>
    </inkml:context>
    <inkml:brush xml:id="br0">
      <inkml:brushProperty name="width" value="0.025" units="cm"/>
      <inkml:brushProperty name="height" value="0.025" units="cm"/>
      <inkml:brushProperty name="color" value="#E71224"/>
    </inkml:brush>
  </inkml:definitions>
  <inkml:trace contextRef="#ctx0" brushRef="#br0">543 0 4292,'-40'0'711,"1"2"-1,-53 8 1,72-5-568,0 0 0,1 1 0,-1 0 0,1 2 0,1 0 1,-25 16-1,20-10 31,0 1-1,1 1 1,1 1 0,-28 29 0,41-38-139,1 1 0,0 0 0,0 0 0,1 1 1,0-1-1,1 1 0,0 1 0,0-1 0,1 1 0,1-1 1,-1 1-1,2 0 0,-2 16 0,3-14-44,1 0 0,0 1 1,1-1-1,1 0 0,0 0 0,1 0 1,0 0-1,1-1 0,0 1 0,1-1 0,1 0 1,0 0-1,0 0 0,1-1 0,1 0 1,0-1-1,0 1 0,1-1 0,13 11 1,-8-9 11,0-1 1,1-1 0,1 0 0,-1-1-1,1 0 1,1-1 0,-1-1 0,1-1-1,1 0 1,-1-2 0,1 0 0,0 0-1,31 1 1,-21-4 100,-1-1 0,0-1-1,1-2 1,-1 0 0,0-2 0,-1-1 0,1-1-1,-1-2 1,0 0 0,-1-1 0,0-2-1,-1-1 1,0 0 0,-1-2 0,22-18-1,-24 15-13,-1 0-1,0-2 1,-1 0-1,-1-1 1,-1-1-1,26-43 0,-36 51-72,1 1-1,-1-1 0,-1-1 1,-1 1-1,0-1 0,-1 0 0,0 0 1,-2 0-1,1-1 0,-2 1 1,0-1-1,-1 1 0,-3-25 1,3 38-55,-1-1 0,1 0-1,-1 1 1,0-1 0,0 0 0,0 1 0,0-1 0,-1 1 0,1 0 0,-1-1 0,1 1 0,-1 0 0,0 0 0,0 0 0,0 0 0,0 0 0,0 0 0,0 1 0,-3-3 0,0 2-81,0 0 0,0 0 0,0 1-1,0 0 1,0-1 0,0 2 0,0-1 0,0 0 0,-9 1-1,-2 1-373,0 1 0,1 1 0,-1 0 0,1 0-1,-27 11 1,-19 13-2731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39.620"/>
    </inkml:context>
    <inkml:brush xml:id="br0">
      <inkml:brushProperty name="width" value="0.025" units="cm"/>
      <inkml:brushProperty name="height" value="0.025" units="cm"/>
      <inkml:brushProperty name="color" value="#E71224"/>
    </inkml:brush>
  </inkml:definitions>
  <inkml:trace contextRef="#ctx0" brushRef="#br0">484 1 5061,'0'0'10057,"-9"4"-8685,-194 81 2683,-45 21-2189,247-105-1862,-1-1 1,0 1 0,1-1 0,0 1 0,-1 0 0,1 0 0,-1 0 0,1 0-1,0 0 1,0 0 0,-1 0 0,1 0 0,0 0 0,0 1 0,0-1 0,0 0-1,0 3 1,1-4-3,0 1 0,0 0 1,0-1-1,0 1 0,0 0 0,1-1 0,-1 1 0,0 0 0,0-1 0,1 1 0,-1 0 0,1-1 0,-1 1 0,0-1 0,1 1 0,-1-1 0,1 1 1,-1-1-1,1 1 0,-1-1 0,1 1 0,0-1 0,-1 0 0,1 1 0,0-1 0,0 1 0,11 3 15,0 0 0,0 0-1,18 2 1,-13-2 7,49 13-44,140 33-1930,-69-30-5646,-100-17 3678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5.600"/>
    </inkml:context>
    <inkml:brush xml:id="br0">
      <inkml:brushProperty name="width" value="0.025" units="cm"/>
      <inkml:brushProperty name="height" value="0.025" units="cm"/>
    </inkml:brush>
  </inkml:definitions>
  <inkml:trace contextRef="#ctx0" brushRef="#br0">164 175 5990,'6'-15'1173,"25"-81"4818,-18 33 1819,-15 70-7662,0 1 0,0-1 0,-1 0 1,0 0-1,-1 0 0,0-1 0,-4 8 0,-9 16-73,-18 37-10,0-2-117,3 1 0,-29 90 0,60-154 47,0-1-1,0 0 1,1 1 0,-1-1-1,1 1 1,-1-1 0,1 1-1,0-1 1,-1 1 0,1-1-1,0 1 1,0-1 0,0 1-1,0-1 1,0 1 0,1-1-1,-1 1 1,0-1 0,1 1-1,-1-1 1,1 1 0,-1-1-1,1 0 1,0 1-1,1 1 1,0-3-1,0 1 0,1-1-1,-1 0 1,0 0 0,1 0-1,-1 0 1,0 0 0,1 0 0,-1-1-1,0 1 1,0-1 0,1 1-1,-1-1 1,0 0 0,0 0 0,3-2-1,31-15 20,53-34 0,5-4 4,63-10-237,-33 16-3174,-67 21-1437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0.033"/>
    </inkml:context>
    <inkml:brush xml:id="br0">
      <inkml:brushProperty name="width" value="0.025" units="cm"/>
      <inkml:brushProperty name="height" value="0.025" units="cm"/>
      <inkml:brushProperty name="color" value="#E71224"/>
    </inkml:brush>
  </inkml:definitions>
  <inkml:trace contextRef="#ctx0" brushRef="#br0">0 0 11018,'0'0'6439,"8"13"-5623,-5-9-755,3 5 75,0 0 0,-1 1 0,0 0-1,-1 0 1,0 0 0,0 0 0,-1 1 0,0 0 0,2 18 0,-3 176 1592,-3-135-1471,13 133 0,-11-192-543,8 34-173,-8-43 110,-1 0 1,1 0 0,0 1-1,-1-1 1,1 0 0,0 0-1,1-1 1,-1 1 0,0 0-1,0 0 1,1 0 0,-1-1-1,1 1 1,0-1-1,-1 1 1,4 1 0,12-1-8001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3.310"/>
    </inkml:context>
    <inkml:brush xml:id="br0">
      <inkml:brushProperty name="width" value="0.025" units="cm"/>
      <inkml:brushProperty name="height" value="0.025" units="cm"/>
      <inkml:brushProperty name="color" value="#E71224"/>
    </inkml:brush>
  </inkml:definitions>
  <inkml:trace contextRef="#ctx0" brushRef="#br0">1539 168 9993,'-4'0'364,"0"-1"0,0 1-1,0-1 1,0 0-1,1-1 1,-1 1-1,0-1 1,0 0-1,1 0 1,-1 0-1,1 0 1,0 0 0,-5-5-1,-32-41 3656,36 41-3815,0 1 1,0 0 0,0 1-1,-1-1 1,0 1 0,0 0 0,0 0-1,-1 0 1,1 1 0,-1 0-1,0 0 1,0 0 0,-12-4-1,-5 2-48,0 1 0,0 1 0,0 1 0,0 1 0,-1 1-1,1 1 1,0 2 0,-1 0 0,-23 5 0,13 1-106,1 2 1,-1 1 0,2 1 0,-1 2 0,-40 24 0,-10 16-74,2 4 0,3 3 1,-88 88-1,93-80 37,-94 112 1,143-151 4,1 2-1,2 0 1,2 2 0,0 0 0,3 1-1,-24 71 1,25-57-7,3 1 1,2 1-1,2 0 0,3 0 0,1 0 1,3 1-1,2-1 0,3 1 0,15 78 1,-17-117-13,11 49 6,2 0 0,3-2 1,3 0-1,28 58 0,-42-103-4,1-1 0,1 1 0,0-1 0,1-1-1,0 0 1,1 0 0,1-1 0,0-1 0,0 0-1,1 0 1,0-1 0,1-1 0,0 0 0,1-1-1,0-1 1,0 0 0,1-1 0,-1-1 0,1 0-1,27 4 1,-12-5 12,0-2 1,0-1-1,0-1 0,0-2 1,1-1-1,-2-1 0,1-2 1,-1-1-1,39-14 1,-21 2-3,-2-2 1,0-2 0,-2-2 0,81-60 0,387-345 119,-367 302-98,-117 104 264,-2-2 1,42-50-1,-58 62-140,0 0 0,-1-1 0,-1 0 0,0-1 0,-1 0 0,-1 0 0,0-1 0,3-18 0,7-70 49,-4-1-1,-5-1 1,-8-133 0,1 230-138,-1 0 0,1-1-1,-2 1 1,1 0 0,-1 0-1,-1 0 1,0 0 0,0 1 0,-10-19-1,10 23-35,-1 0 0,0 1-1,0-1 1,0 1 0,0 0-1,-1 0 1,1 0 0,-1 1-1,0-1 1,0 1 0,0 0-1,-1 1 1,1-1 0,-1 1-1,0 0 1,1 1 0,-1-1-1,-9 0 1,-23-2-57,-1 1 0,1 3 0,-55 5 0,50-2-450,-1-1 1,-68-7 0,-19-20-2767,0-8-3706,58 14 684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4.848"/>
    </inkml:context>
    <inkml:brush xml:id="br0">
      <inkml:brushProperty name="width" value="0.025" units="cm"/>
      <inkml:brushProperty name="height" value="0.025" units="cm"/>
      <inkml:brushProperty name="color" value="#E71224"/>
    </inkml:brush>
  </inkml:definitions>
  <inkml:trace contextRef="#ctx0" brushRef="#br0">6 65 7207,'-5'-39'3260,"5"14"3996,18 47-3481,56 129-309,7 10-3324,-80-158-239,0 0 0,1-1-1,-1 0 1,1 1-1,0-1 1,0 0 0,0 0-1,0 0 1,0 0-1,0 0 1,0-1 0,3 2-1,6-6-2173,-4-18 230,-7-37-5043,0 22 2744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5.239"/>
    </inkml:context>
    <inkml:brush xml:id="br0">
      <inkml:brushProperty name="width" value="0.025" units="cm"/>
      <inkml:brushProperty name="height" value="0.025" units="cm"/>
      <inkml:brushProperty name="color" value="#E71224"/>
    </inkml:brush>
  </inkml:definitions>
  <inkml:trace contextRef="#ctx0" brushRef="#br0">5 0 10314,'0'0'11669,"-3"10"-11380,2-1-210,0 0 1,1 0 0,0-1 0,1 1-1,-1 0 1,2 0 0,-1-1 0,1 1-1,0 0 1,1-1 0,0 0-1,1 0 1,-1 0 0,7 10 0,5 11-96,1-1 1,1-1 0,1 0 0,1-2-1,1 0 1,25 23 0,-43-47-167,-1 1 0,0-1 0,0 0 0,1 0 1,-1 0-1,0-1 0,1 1 0,-1 0 0,1 0 0,-1-1 1,1 1-1,-1-1 0,1 1 0,0-1 0,-1 0 0,1 0 0,2 1 1,-3-2-36,-1 1 1,1-1 0,-1 1 0,1-1 0,-1 0 0,1 1 0,-1-1 0,1 1 0,-1-1-1,1 0 1,-1 1 0,0-1 0,0 0 0,1 1 0,-1-1 0,0 0 0,0 0-1,0 1 1,0-1 0,0 0 0,0 0 0,0 1 0,0-1 0,0 0 0,0 0 0,0 1-1,0-1 1,-1 0 0,1 1 0,0-1 0,0 0 0,-1 1 0,1-1 0,0 0 0,-1 1-1,1-1 1,-1 0 0,0 0 0,-15-25-6703</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6.373"/>
    </inkml:context>
    <inkml:brush xml:id="br0">
      <inkml:brushProperty name="width" value="0.025" units="cm"/>
      <inkml:brushProperty name="height" value="0.025" units="cm"/>
      <inkml:brushProperty name="color" value="#E71224"/>
    </inkml:brush>
  </inkml:definitions>
  <inkml:trace contextRef="#ctx0" brushRef="#br0">119 33 11691,'1'-30'5546,"-1"28"-2984,1 5-338,2 49 326,-4-8-2114,-3 0 1,-1 0 0,-16 58 0,-45 126 39,48-174-100,10-21-474,8-34-302,3-18 114,25-123-4537,10 0-6631,-24 91 6148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6.704"/>
    </inkml:context>
    <inkml:brush xml:id="br0">
      <inkml:brushProperty name="width" value="0.025" units="cm"/>
      <inkml:brushProperty name="height" value="0.025" units="cm"/>
      <inkml:brushProperty name="color" value="#E71224"/>
    </inkml:brush>
  </inkml:definitions>
  <inkml:trace contextRef="#ctx0" brushRef="#br0">0 0 8488,'0'0'11857,"8"10"-11574,50 69 636,22 28 309,-70-96-1182,1 1 0,1-1 1,-1-1-1,2 0 0,-1-1 1,23 12-1,-18-13-104,18 7 345,-34-14-385,1-1 0,-1 1 0,0-1 0,0 1-1,0 0 1,0 0 0,0-1 0,0 1 0,0 0-1,0 0 1,0 0 0,0 0 0,-1 0 0,1 0-1,0 0 1,-1 0 0,1 0 0,-1 1-1,2 1 1,-3-2-268,0 0 0,0 0 0,0 0-1,0 0 1,0 0 0,0 0 0,-1 0-1,1-1 1,0 1 0,0 0 0,-1-1-1,1 1 1,0-1 0,-1 1 0,1-1 0,0 0-1,-1 0 1,1 0 0,-1 1 0,1-1-1,0-1 1,-1 1 0,-1 0 0,-2 0-1212,-27 3-6921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7.048"/>
    </inkml:context>
    <inkml:brush xml:id="br0">
      <inkml:brushProperty name="width" value="0.025" units="cm"/>
      <inkml:brushProperty name="height" value="0.025" units="cm"/>
      <inkml:brushProperty name="color" value="#E71224"/>
    </inkml:brush>
  </inkml:definitions>
  <inkml:trace contextRef="#ctx0" brushRef="#br0">68 269 11755,'0'0'1890,"-62"0"480,57 0 737,9-8-1858,26-4-1313,15-5 1089,16-8-128,15-4-352,11-4-257,8-2-192,-3-1-288,-11 0-2755,-14-2-4548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8.507"/>
    </inkml:context>
    <inkml:brush xml:id="br0">
      <inkml:brushProperty name="width" value="0.025" units="cm"/>
      <inkml:brushProperty name="height" value="0.025" units="cm"/>
      <inkml:brushProperty name="color" value="#E71224"/>
    </inkml:brush>
  </inkml:definitions>
  <inkml:trace contextRef="#ctx0" brushRef="#br0">4822 881 12460,'0'0'1452,"-2"-10"-860,0 3-523,0 0 0,0 1 0,0 0 0,-1 0 0,0-1-1,0 2 1,0-1 0,-1 0 0,0 1 0,0-1 0,0 1-1,-1 0 1,0 0 0,0 1 0,0 0 0,0 0 0,-1 0-1,-7-4 1,-175-95 963,-362-140 0,-228-13 919,602 207-1985,-249-37 1,315 72 28,0 5 1,0 4-1,-176 16 0,198 1 51,1 5 1,0 3-1,-144 54 0,-235 129-22,355-149 49,3 5 1,2 4 0,-112 89-1,165-110-38,1 4-1,2 1 1,3 2 0,1 3-1,3 1 1,2 3-1,-39 70 1,65-99 16,2 1 0,1 0 0,1 1 1,1 0-1,1 0 0,2 1 0,1 0 0,2 1 1,0-1-1,3 1 0,0 0 0,2 0 0,1-1 1,1 1-1,2-1 0,1 0 0,2 0 0,1 0 1,1-1-1,1-1 0,25 47 0,-12-35-42,2-1 0,1-2 0,2 0 0,2-2 0,1-2 0,42 35 0,-25-28 0,2-3 0,2-2 0,1-3 0,61 28 0,-20-20-8,1-5 1,2-3 0,1-5-1,1-4 1,152 15 0,9-21 54,422-24 0,-472-7 73,-1-10 1,351-84 0,-443 75-48,-1-5 1,-1-5-1,-3-5 1,-2-5-1,-2-4 1,107-77-1,-161 93-47,-2-2 0,-2-3 0,-2-1 0,-1-3 0,-4-1 0,57-84 0,-58 67 9,-3-2 0,-3-2-1,-3-1 1,-4-1-1,25-91 1,-46 133 131,0-1 0,-3 0 0,-1 0 0,2-48 0,-7 69-122,0 0 0,-1 1-1,-1-1 1,1 0 0,-2 1 0,0-1 0,0 1-1,-1 0 1,0 0 0,-1 0 0,0 1-1,-1-1 1,0 1 0,-1 1 0,0-1 0,-8-8-1,-5 0-125,0 1 0,-1 1 0,0 1-1,-2 1 1,0 1 0,0 1-1,-1 1 1,0 1 0,-1 1-1,0 1 1,-43-7 0,-24 0-3144,-177-4 0,249 18 2534,-99-3-5681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9.240"/>
    </inkml:context>
    <inkml:brush xml:id="br0">
      <inkml:brushProperty name="width" value="0.025" units="cm"/>
      <inkml:brushProperty name="height" value="0.025" units="cm"/>
      <inkml:brushProperty name="color" value="#E71224"/>
    </inkml:brush>
  </inkml:definitions>
  <inkml:trace contextRef="#ctx0" brushRef="#br0">1 24 7143,'1'-21'6806,"-1"21"-6734,0 0 1,0 0-1,0 0 1,0 0-1,0 0 1,0 0 0,0-1-1,0 1 1,0 0-1,0 0 1,0 0-1,0 0 1,0 0 0,1 0-1,-1 0 1,0 0-1,0 0 1,0-1 0,0 1-1,0 0 1,0 0-1,0 0 1,0 0-1,0 0 1,0 0 0,0 0-1,0 0 1,0 0-1,0 0 1,1 0 0,-1 0-1,0 0 1,0 0-1,0 0 1,0 0-1,0 0 1,0 0 0,0 0-1,0 0 1,0 0-1,1 0 1,-1 0-1,0 0 1,0 0 0,0 0-1,0 0 1,0 0-1,0 0 1,0 0 0,0 0-1,0 0 1,1 0-1,-1 0 1,0 0-1,0 0 1,0 0 0,0 0-1,0 0 1,0 0-1,0 0 1,0 0-1,0 0 1,0 1 0,0-1-1,0 0 1,0 0-1,0 0 1,1 0 0,11 32 4945,-2-7-5093,43 82 1059,5-3 0,73 98 0,43 74-738,-166-262-386,0 0 1,-1 1-1,-1 0 0,-1 0 1,0 0-1,5 27 1,-10-42 60,0 1-1,0 0 1,0-1 0,0 1 0,0-1 0,0 1 0,-1 0-1,1-1 1,0 1 0,0-1 0,0 1 0,-1-1 0,1 1-1,0 0 1,-1-1 0,1 1 0,0-1 0,-1 1 0,1-1 0,0 0-1,-1 1 1,1-1 0,-1 1 0,1-1 0,-1 0 0,1 1-1,-1-1 1,0 0 0,1 0 0,-1 1 0,1-1 0,-1 0-1,1 0 1,-1 0 0,0 0 0,1 0 0,-1 0 0,1 0-1,-1 0 1,0 0 0,1 0 0,-1 0 0,1 0 0,-1 0 0,0 0-1,1-1 1,-1 1 0,1 0 0,-1 0 0,1-1 0,-2 0-1,-32-13-3256,-2-13-1137,-6-8-625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9.615"/>
    </inkml:context>
    <inkml:brush xml:id="br0">
      <inkml:brushProperty name="width" value="0.025" units="cm"/>
      <inkml:brushProperty name="height" value="0.025" units="cm"/>
      <inkml:brushProperty name="color" value="#E71224"/>
    </inkml:brush>
  </inkml:definitions>
  <inkml:trace contextRef="#ctx0" brushRef="#br0">0 478 12172,'0'0'6069,"6"-8"-4825,7-6 20,1 0-1,28-21 0,-35 29-1024,0-1 0,-1 0 0,0 0 0,0 0 0,0-1 0,-1 1 0,0-1-1,0-1 1,-1 1 0,0-1 0,0 1 0,2-12 0,1-10-98,-1 0-1,3-44 1,-6 43-78,1 1-1,9-35 1,-12 63-68,-1 0 0,1 1 1,0-1-1,0 0 0,-1 0 1,1 0-1,0 1 0,1-1 1,-1 0-1,0 1 0,0-1 0,1 1 1,-1-1-1,1 1 0,-1 0 1,1 0-1,-1 0 0,1 0 1,0 0-1,0 0 0,0 0 0,-1 0 1,1 1-1,0-1 0,0 1 1,0-1-1,0 1 0,0 0 0,0 0 1,0-1-1,0 2 0,0-1 1,0 0-1,0 0 0,0 1 1,0-1-1,0 1 0,0-1 0,0 1 1,1 1-1,12 4-42,-1 0-1,0 1 1,-1 0-1,15 11 1,-17-11 39,312 221-4578,-286-200 721,-2-8-2930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6.480"/>
    </inkml:context>
    <inkml:brush xml:id="br0">
      <inkml:brushProperty name="width" value="0.025" units="cm"/>
      <inkml:brushProperty name="height" value="0.025" units="cm"/>
    </inkml:brush>
  </inkml:definitions>
  <inkml:trace contextRef="#ctx0" brushRef="#br0">8 0 15663,'0'0'4228,"-8"53"-3716,8-12-287,0 5-129,0 4-64,11-2 0,2-2-32,-1-8-641,-1-3-64,-2-8-512,-7-5-384,-2-6-994,-5-4-1921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0.113"/>
    </inkml:context>
    <inkml:brush xml:id="br0">
      <inkml:brushProperty name="width" value="0.025" units="cm"/>
      <inkml:brushProperty name="height" value="0.025" units="cm"/>
      <inkml:brushProperty name="color" value="#E71224"/>
    </inkml:brush>
  </inkml:definitions>
  <inkml:trace contextRef="#ctx0" brushRef="#br0">0 0 12011,'0'0'1089,"29"50"1730,-9-9-321,2 5-832,-1 3-801,1 2-449,-4 1-31,0-2-193,-2-1-128,0-6-32,-3-4-256,-6-7-769,4-12-801,-11-10-1377,-6-20-9257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0.580"/>
    </inkml:context>
    <inkml:brush xml:id="br0">
      <inkml:brushProperty name="width" value="0.025" units="cm"/>
      <inkml:brushProperty name="height" value="0.025" units="cm"/>
      <inkml:brushProperty name="color" value="#E71224"/>
    </inkml:brush>
  </inkml:definitions>
  <inkml:trace contextRef="#ctx0" brushRef="#br0">1 212 13389,'0'0'3261,"2"-10"-1472,-1 5-1684,1 1 1,-1-1-1,1 1 0,0-1 1,1 1-1,-1-1 1,1 1-1,-1 0 1,1 0-1,1 0 0,-1 1 1,5-5-1,2 0 192,0 1 0,1 0 1,0 0-1,21-9 0,9-2 113,1 1 1,1 3-1,1 1 1,0 2-1,0 2 1,1 2-1,0 2 1,60 1-1,-98 4-389,0 1-1,0-1 1,0 1-1,0 0 1,0 1-1,0-1 1,0 2 0,0-1-1,6 4 1,-11-5-15,0 0 0,0 1 1,0-1-1,0 1 0,0-1 1,0 1-1,-1 0 0,1 0 0,-1-1 1,1 1-1,-1 0 0,0 1 1,0-1-1,0 0 0,0 0 1,0 0-1,0 1 0,-1-1 1,1 0-1,-1 1 0,1-1 1,-1 1-1,0-1 0,0 0 0,0 1 1,0-1-1,-1 1 0,1-1 1,-2 4-1,0 3 44,-1-1 1,-1 0-1,0 0 1,0 0-1,0 0 0,-1-1 1,0 0-1,0 1 1,-1-2-1,0 1 0,-9 7 1,-15 12 207,-38 27 1,47-38-84,-3 2 58,17-14-185,1 1 0,0 1 1,0-1-1,0 1 0,0 0 1,1 0-1,-7 9 1,12-14-51,0 0 0,0 0 0,0 1 0,0-1 0,0 0 0,0 1 0,0-1 0,0 0 0,0 0 1,0 1-1,0-1 0,0 0 0,0 0 0,0 1 0,0-1 0,0 0 0,0 0 0,0 1 1,0-1-1,0 0 0,1 0 0,-1 1 0,0-1 0,0 0 0,0 0 0,0 0 0,1 1 1,-1-1-1,0 0 0,0 0 0,1 0 0,-1 0 0,0 1 0,0-1 0,1 0 0,-1 0 1,0 0-1,0 0 0,1 0 0,-1 0 0,0 0 0,0 0 0,1 0 0,-1 0 0,0 0 1,0 0-1,1 0 0,-1 0 0,0 0 0,1 0 0,-1 0 0,0 0 0,23 0-185,-19 0 133,60 0-440,99 12-1,-144-10 463,-1 2-1,1 0 1,-1 2-1,0-1 1,0 2 0,0 1-1,-1 0 1,-1 1-1,31 21 1,-44-27 35,1 0 1,-1 0-1,1 0 0,-1 1 1,0-1-1,0 1 1,0-1-1,-1 1 1,0 0-1,1 0 1,-1 1-1,-1-1 1,1 0-1,0 1 1,-1-1-1,0 1 1,0-1-1,-1 1 1,1 0-1,-1-1 1,0 1-1,0-1 1,0 1-1,-1 0 1,0-1-1,0 1 0,0-1 1,0 1-1,-1-1 1,1 1-1,-1-1 1,0 0-1,-1 0 1,1 0-1,-1 0 1,1 0-1,-1-1 1,-1 1-1,1-1 1,0 0-1,-1 0 1,-6 4-1,-18 14 417,-1-2 0,-1-1 0,-1-1 0,-55 21 0,35-19-10,-1-3 1,-70 14-1,112-29-419,-1 2-79,0-1 1,-1 0-1,1 0 1,-1-2-1,1 1 0,-1-2 1,-20-2-1,31 3-51,0 0 1,1-1-1,-1 1 0,1 0 0,-1-1 0,1 1 1,-1 0-1,1-1 0,-1 1 0,1-1 1,0 1-1,-1-1 0,1 1 0,0-1 0,-1 1 1,1-1-1,0 0 0,0 1 0,-1-1 0,1 1 1,0-1-1,0 0 0,0 1 0,0-1 0,0 0 1,0 1-1,0-1 0,0 1 0,0-1 1,0 0-1,0 1 0,0-1 0,0 1 0,1-1 1,-1-1-1,11-20-8216,7 1-3315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5.804"/>
    </inkml:context>
    <inkml:brush xml:id="br0">
      <inkml:brushProperty name="width" value="0.025" units="cm"/>
      <inkml:brushProperty name="height" value="0.025" units="cm"/>
      <inkml:brushProperty name="color" value="#E71224"/>
    </inkml:brush>
  </inkml:definitions>
  <inkml:trace contextRef="#ctx0" brushRef="#br0">1 0 8200,'0'0'12630,"6"13"-11920,0-4-606,-2 1 0,1-1 0,-1 1 0,-1 0 0,0 0 0,0 0-1,-1 0 1,0 0 0,-1 1 0,0 17 0,-2-14-314,0 32 833,1-45-688,0 0 0,0 0 0,0-1 0,1 1 0,-1 0 0,0 0 0,0-1 0,1 1 0,-1 0 0,1-1 0,-1 1 0,1 0 0,-1-1 0,1 1 0,-1-1 0,1 1 0,-1-1 0,1 1 0,0-1 0,-1 1 0,1-1 0,0 1 0,-1-1 0,1 0 0,0 1 0,0-1 0,-1 0 0,1 0 0,0 0 0,0 0 0,0 1 0,-1-1 0,1 0 0,0 0 0,0-1 0,-1 1 0,1 0 0,0 0 0,0 0 0,0 0 0,-1-1 0,1 1 0,0 0 0,-1-1 0,1 1 0,0 0 0,1-2 0,0 0-719,1 1 1,0-1-1,-1-1 0,0 1 0,1 0 1,-1 0-1,0-1 0,0 1 0,0-1 1,2-5-1,-2 4-199,16-26-8300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6.145"/>
    </inkml:context>
    <inkml:brush xml:id="br0">
      <inkml:brushProperty name="width" value="0.025" units="cm"/>
      <inkml:brushProperty name="height" value="0.025" units="cm"/>
      <inkml:brushProperty name="color" value="#E71224"/>
    </inkml:brush>
  </inkml:definitions>
  <inkml:trace contextRef="#ctx0" brushRef="#br0">329 147 7591,'0'0'7239,"5"52"-5253,-16-20-737,2 5-160,0 4-64,-2 0-32,2-4-513,9-3-287,0-6-129,0-4-32,0-10-32,9-5-545,2-9-928,-7 0-1346,-4-6-2562</inkml:trace>
  <inkml:trace contextRef="#ctx0" brushRef="#br0" timeOffset="1">1 18 13068,'0'0'7079,"54"-13"-5926,-5 13-96,14 0-352,10 0-353,12 0-288,-2 0 0,-6 0-1281,3 0-2755,-8-4-3299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6.581"/>
    </inkml:context>
    <inkml:brush xml:id="br0">
      <inkml:brushProperty name="width" value="0.025" units="cm"/>
      <inkml:brushProperty name="height" value="0.025" units="cm"/>
      <inkml:brushProperty name="color" value="#E71224"/>
    </inkml:brush>
  </inkml:definitions>
  <inkml:trace contextRef="#ctx0" brushRef="#br0">0 6 10090,'0'0'8968,"88"-6"-6790,-34 8-640,18 1-610,4-3-447,7 2-257,-4 3-128,-5 1-128,-15-1-1345,-15 3-577,-19 1-769,-16-1-2305,-9-2 191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6.955"/>
    </inkml:context>
    <inkml:brush xml:id="br0">
      <inkml:brushProperty name="width" value="0.025" units="cm"/>
      <inkml:brushProperty name="height" value="0.025" units="cm"/>
      <inkml:brushProperty name="color" value="#E71224"/>
    </inkml:brush>
  </inkml:definitions>
  <inkml:trace contextRef="#ctx0" brushRef="#br0">0 1 12364,'0'0'5669,"89"32"-4900,-26-32 0,10 0-225,12 0-320,-2 0-160,-6 0-864,-5 0-3589,-12 0-1376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5.862"/>
    </inkml:context>
    <inkml:brush xml:id="br0">
      <inkml:brushProperty name="width" value="0.025" units="cm"/>
      <inkml:brushProperty name="height" value="0.025" units="cm"/>
      <inkml:brushProperty name="color" value="#E71224"/>
    </inkml:brush>
  </inkml:definitions>
  <inkml:trace contextRef="#ctx0" brushRef="#br0">352 34 6246,'0'0'4901,"7"-7"-2521,22-20 108,-29 27-2422,0 1 0,0-1 0,0 0 0,0 0 0,0 0 0,0 1 0,0-1 0,0 0 0,0 0 0,0 1 0,0-1 0,0 0 0,0 0 0,0 1 0,0-1-1,0 0 1,0 0 0,0 1 0,0-1 0,1 0 0,-1 0 0,0 0 0,0 1 0,0-1 0,0 0 0,0 0 0,1 0 0,-1 0 0,0 1 0,0-1 0,0 0 0,1 0 0,-1 0 0,0 0 0,0 0 0,0 0 0,1 1 0,-1-1-1,0 0 1,0 0 0,1 0 0,-1 0 0,0 0 0,0 0 0,0 0 0,1 0 0,-1 0 0,0 0 0,0 0 0,1 0 0,-1 0 0,0 0 0,0 0 0,1-1 0,-1 1 0,0 0 0,0 0 0,0 0 0,1 0 0,-7 20 1096,-12 17-314,-2-1 1,-2-1 0,-1 0 0,-40 44 0,22-28-518,-39 48-57,-44 58-137,173-243-5155,16-19-2312,-29 47 1725</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6.203"/>
    </inkml:context>
    <inkml:brush xml:id="br0">
      <inkml:brushProperty name="width" value="0.025" units="cm"/>
      <inkml:brushProperty name="height" value="0.025" units="cm"/>
      <inkml:brushProperty name="color" value="#E71224"/>
    </inkml:brush>
  </inkml:definitions>
  <inkml:trace contextRef="#ctx0" brushRef="#br0">9 1 10122,'0'0'10431,"6"14"-8856,-3-5-1346,1-1-62,-1 0 0,0 1 0,0-1 0,-1 1 0,0 0 0,0 0 0,-1 0 0,-1 0 0,1 0 0,-3 16 0,-4 21 184,1 1 0,2-1 1,3 1-1,1-1 1,10 63-1,-9-101-437,-1 2-170,1-1 0,0 0 0,1 0 0,0 0-1,7 16 1,-7-25-3926,-3-8 2186,-1-8-703,-2 11 1786,0 0 1,1 0 0,-2 1 0,1-1-1,0 1 1,-9-8 0,6 6-224,-18-20-3909</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6.546"/>
    </inkml:context>
    <inkml:brush xml:id="br0">
      <inkml:brushProperty name="width" value="0.025" units="cm"/>
      <inkml:brushProperty name="height" value="0.025" units="cm"/>
      <inkml:brushProperty name="color" value="#E71224"/>
    </inkml:brush>
  </inkml:definitions>
  <inkml:trace contextRef="#ctx0" brushRef="#br0">0 17 9545,'0'0'13581,"96"-1"-13069,-44 1-319,6 0-129,-2 0-705,-4-4-2370,-5-7-3107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7.245"/>
    </inkml:context>
    <inkml:brush xml:id="br0">
      <inkml:brushProperty name="width" value="0.025" units="cm"/>
      <inkml:brushProperty name="height" value="0.025" units="cm"/>
      <inkml:brushProperty name="color" value="#E71224"/>
    </inkml:brush>
  </inkml:definitions>
  <inkml:trace contextRef="#ctx0" brushRef="#br0">6 0 14734,'0'0'3481,"1"11"-2093,-5 206 3133,3-208-4560,0 3 131,0 0 1,1 0-1,0 0 0,4 19 1,-4-30-125,0 0-1,0 1 1,1-1 0,-1 0 0,0 1 0,1-1 0,-1 0-1,1 0 1,-1 0 0,1 1 0,0-1 0,0 0 0,-1 0 0,1 0-1,0 0 1,0 0 0,0 0 0,0 0 0,0-1 0,0 1 0,0 0-1,0 0 1,1-1 0,-1 1 0,0-1 0,0 1 0,1-1 0,-1 0-1,0 1 1,1-1 0,-1 0 0,0 0 0,0 0 0,1 0-1,-1 0 1,0 0 0,1 0 0,-1 0 0,0-1 0,1 1 0,-1 0-1,0-1 1,0 1 0,1-1 0,-1 1 0,0-1 0,0 0 0,0 0-1,0 1 1,0-1 0,1-1 0,6-4-1166,0-1 1,-1 0-1,0 0 1,-1 0-1,0-1 1,0 0-1,0 0 0,8-18 1,6-14-5615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7.715"/>
    </inkml:context>
    <inkml:brush xml:id="br0">
      <inkml:brushProperty name="width" value="0.05" units="cm"/>
      <inkml:brushProperty name="height" value="0.05" units="cm"/>
    </inkml:brush>
  </inkml:definitions>
  <inkml:trace contextRef="#ctx0" brushRef="#br0">171 4 18628,'-2'-1'213,"0"1"1,0 0-1,-1-1 0,1 1 1,0 0-1,-1 0 1,1 1-1,0-1 0,0 0 1,0 1-1,-4 1 1,-3 0 137,0 1 1,0 0 0,1 1 0,-1 0 0,-10 6 0,17-8-331,0-1 1,0 0-1,0 1 0,0-1 0,0 1 1,0-1-1,0 1 0,1 0 1,-1 0-1,1 0 0,-1 0 0,1 0 1,0 0-1,-1 0 0,1 0 0,0 1 1,1-1-1,-1 0 0,0 1 0,1-1 1,-1 0-1,1 1 0,0-1 0,0 5 1,0-6-21,0 0 0,0 1 1,1-1-1,-1 0 0,0 0 0,1 0 1,-1 0-1,1 0 0,0 0 1,-1 0-1,1-1 0,0 1 0,-1 0 1,1 0-1,0 0 0,0-1 0,0 1 1,0 0-1,-1-1 0,1 1 1,2 0-1,0 0-1,0 0 0,0 0 0,0-1 1,0 1-1,0-1 0,-1 1 0,1-1 0,4 0 0,1-1-2,1 0-1,-1 0 1,0-1-1,0 0 1,11-5-1,-8 2 9,0-1 1,-1 0-1,0 0 0,0-1 0,0-1 0,-1 1 0,0-2 0,12-14 0,-20 23-4,0-1 0,-1 1 1,1 0-1,-1-1 0,1 1 0,-1-1 0,1 0 1,-1 1-1,1-1 0,-1 1 0,0-1 0,1 0 0,-1 1 1,0-1-1,1 0 0,-1 1 0,0-1 0,0 0 1,0 0-1,0 1 0,0-1 0,0 0 0,0 1 1,0-1-1,0 0 0,0 0 0,0 1 0,0-1 0,0-1 1,-2 3 0,1-1 0,0 0 1,0 1-1,0-1 0,0 0 0,0 1 1,0-1-1,0 1 0,1-1 1,-1 1-1,0 0 0,0-1 0,0 1 1,0 0-1,1 0 0,-1 0 1,0-1-1,1 1 0,-1 0 1,0 2-1,-13 16 10,2 0-1,0 0 1,2 1 0,0 1-1,1 0 1,1 0 0,1 1 0,1 0-1,1 0 1,0 0 0,2 1-1,-1 38 1,5-55-7,-1-1-1,1 1 1,0-1-1,0 0 1,0 1-1,1-1 1,0 0 0,0 0-1,0 0 1,1 0-1,0 0 1,3 4-1,4 4 14,1-1 0,20 18 0,-6-6-16,-24-24-1,0 1-1,-1-1 0,1 1 1,0-1-1,-1 1 0,1-1 1,-1 1-1,1 0 0,-1-1 1,1 1-1,-1 0 1,1-1-1,-1 1 0,0 0 1,1 0-1,-1-1 0,0 1 1,0 0-1,1 0 0,-1 0 1,0-1-1,0 1 1,0 0-1,0 0 0,0 0 1,0-1-1,0 1 0,0 0 1,-1 0-1,1 0 0,0-1 1,0 1-1,-1 0 0,1 0 1,0-1-1,-1 1 1,1 0-1,-1-1 0,1 1 1,-1 0-1,1-1 0,-1 1 1,0-1-1,1 1 0,-1-1 1,0 1-1,1-1 1,-1 1-1,0-1 0,1 0 1,-1 1-1,0-1 0,0 0 1,-1 1-1,-7 2 67,1-1 1,-1 1-1,-17 1 0,23-4-37,-51 8-336,-70 0-1,129-9 0,1-1 1,-1 1-1,0-1 0,0 0 0,0 0 0,0-1 0,0 1 1,-1-1-1,5-4 0,-4 4 27,22-17-521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6.854"/>
    </inkml:context>
    <inkml:brush xml:id="br0">
      <inkml:brushProperty name="width" value="0.025" units="cm"/>
      <inkml:brushProperty name="height" value="0.025" units="cm"/>
    </inkml:brush>
  </inkml:definitions>
  <inkml:trace contextRef="#ctx0" brushRef="#br0">1 240 11339,'0'0'5797,"79"-19"-4259,-36-1-385,6-4 288,1-4-512,1 2-673,-4 1-160,-13 3-160,-5 2-801,-15 5-992,-9 1-642,-5 0-2081,-14 2-1346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7.602"/>
    </inkml:context>
    <inkml:brush xml:id="br0">
      <inkml:brushProperty name="width" value="0.025" units="cm"/>
      <inkml:brushProperty name="height" value="0.025" units="cm"/>
      <inkml:brushProperty name="color" value="#E71224"/>
    </inkml:brush>
  </inkml:definitions>
  <inkml:trace contextRef="#ctx0" brushRef="#br0">69 0 12204,'0'0'4964,"-13"53"-3843,0-13 0,-1 5 193,5 2-1,-5-3-256,8-1-449,6-5-319,0-9-161,0-7-64,9-8 0,2-9-384,-7-5-1026,1 0-1344,-5-15-1538,-5-7-2563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7.958"/>
    </inkml:context>
    <inkml:brush xml:id="br0">
      <inkml:brushProperty name="width" value="0.025" units="cm"/>
      <inkml:brushProperty name="height" value="0.025" units="cm"/>
      <inkml:brushProperty name="color" value="#E71224"/>
    </inkml:brush>
  </inkml:definitions>
  <inkml:trace contextRef="#ctx0" brushRef="#br0">1 43 13549,'0'0'11499,"68"-39"-10602,-16 36-577,11 3-288,4 0 32,2 0-288,-1 8-1282,-5 4-1569,-2 2-2594,-9 4-4068</inkml:trace>
  <inkml:trace contextRef="#ctx0" brushRef="#br0" timeOffset="1">1424 245 15695,'0'0'6054,"0"56"-5158,0-27-287,-6 4-32,6 1-257,0 1-160,0-3-128,2-4 32,3-5-352,1-6-737,-4-6-641,-2-6-800,-9-6-7463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8.303"/>
    </inkml:context>
    <inkml:brush xml:id="br0">
      <inkml:brushProperty name="width" value="0.025" units="cm"/>
      <inkml:brushProperty name="height" value="0.025" units="cm"/>
      <inkml:brushProperty name="color" value="#E71224"/>
    </inkml:brush>
  </inkml:definitions>
  <inkml:trace contextRef="#ctx0" brushRef="#br0">1 26 13325,'0'0'9449,"72"-2"-8360,-33 2-513,8 0-384,4 0-96,-5 0-480,-4-6-1634,-2-2-1537,-3-1-2691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8.678"/>
    </inkml:context>
    <inkml:brush xml:id="br0">
      <inkml:brushProperty name="width" value="0.025" units="cm"/>
      <inkml:brushProperty name="height" value="0.025" units="cm"/>
      <inkml:brushProperty name="color" value="#E71224"/>
    </inkml:brush>
  </inkml:definitions>
  <inkml:trace contextRef="#ctx0" brushRef="#br0">1 1 14638,'0'0'4164,"10"59"-2499,-4-19-480,-3 6-288,-3 2-288,6-2-193,-4-3-95,5-7-225,-2-2-32,1-11-32,3-4-1089,-9-6-609,0-10-512,-15-3-2434,-8-9-161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9.098"/>
    </inkml:context>
    <inkml:brush xml:id="br0">
      <inkml:brushProperty name="width" value="0.025" units="cm"/>
      <inkml:brushProperty name="height" value="0.025" units="cm"/>
      <inkml:brushProperty name="color" value="#E71224"/>
    </inkml:brush>
  </inkml:definitions>
  <inkml:trace contextRef="#ctx0" brushRef="#br0">1 64 10570,'0'0'2333,"4"-9"640,-2 5-2737,0 1 0,1 0 0,-1-1 0,0 1 0,1 0 0,0 0-1,0 0 1,0 1 0,0-1 0,0 1 0,0 0 0,5-3 0,-2 3-10,1-1 0,0 1 0,0 0-1,0 0 1,0 1 0,0 0 0,14 0 0,183 2 1868,-177 1-1942,0 2 0,-1 0 0,0 2 0,0 1 0,38 15 0,-60-21-138,-1 0 1,0 0-1,0 1 0,0-1 1,0 1-1,0 0 0,0-1 1,0 2-1,-1-1 1,1 0-1,-1 0 0,1 1 1,-1-1-1,0 1 0,0 0 1,0 0-1,0-1 1,-1 1-1,1 1 0,-1-1 1,0 0-1,0 0 0,0 0 1,0 1-1,0-1 1,-1 0-1,1 1 0,-1-1 1,0 5-1,-2-1 86,0 1 0,0-1 1,0 0-1,-1 0 0,0 0 0,-1 0 0,1-1 1,-1 1-1,-1-1 0,1 0 0,-11 11 0,-14 11 158,20-20-122,1 1-1,0-1 0,0 1 0,-13 19 1,21-27-149,0 0 1,0 0 0,0-1 0,0 1 0,0 0 0,0-1 0,0 1 0,0 0 0,0-1 0,0 1 0,0 0-1,1 0 1,-1-1 0,0 1 0,0 0 0,1-1 0,-1 1 0,0-1 0,1 1 0,-1 0 0,0-1-1,1 1 1,-1-1 0,1 1 0,-1-1 0,1 1 0,0-1 0,-1 1 0,1-1 0,-1 0 0,1 1-1,0-1 1,-1 0 0,1 0 0,0 1 0,-1-1 0,1 0 0,0 0 0,-1 0 0,1 0 0,0 0-1,0 0 1,0 0 0,46 7-864,-32-6 550,5 2-156,77 18-1329,-91-19 1765,0 0-1,1 0 0,-1 0 1,-1 1-1,1 0 0,0 0 1,-1 1-1,1 0 0,-1 0 1,0 0-1,0 0 1,5 7-1,-9-9 74,0 0 1,0-1-1,0 1 1,0 0-1,0 0 1,-1 0-1,1 0 1,-1 0-1,1 0 1,-1 0-1,0 0 1,1 0-1,-1 1 1,0-1-1,0 0 1,-1 0-1,1 0 1,0 0-1,-1 0 1,1 0-1,-1 0 1,0 0-1,0 0 1,0 0-1,0 0 1,0-1-1,0 1 1,0 0-1,0-1 1,-1 1-1,1 0 1,-1-1-1,1 0 1,-1 1-1,-2 1 1,-7 5 342,1-1 0,-1 0 0,0 0 0,-16 6 0,-11 4 524,-1-2-1,0-2 1,-58 12-1,70-19-604,-1-2 0,0-1-1,0-1 1,0-2 0,-55-5-1,78 4-353,1 0 0,0 0 0,0 0 0,0 0 0,0-1 0,1 0 0,-1 1 0,0-1 0,1-1 0,-1 1 0,1 0 0,-6-6 0,7 6-238,0 0 0,1 0 1,-1 0-1,1 0 0,0 0 0,0-1 0,0 1 0,0 0 1,0 0-1,0-1 0,0 1 0,1-1 0,-1 1 1,1 0-1,0-1 0,0 1 0,0-1 0,0 1 0,0-1 1,0 1-1,1-1 0,1-4 0,11-20-5099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0.962"/>
    </inkml:context>
    <inkml:brush xml:id="br0">
      <inkml:brushProperty name="width" value="0.025" units="cm"/>
      <inkml:brushProperty name="height" value="0.025" units="cm"/>
      <inkml:brushProperty name="color" value="#E71224"/>
    </inkml:brush>
  </inkml:definitions>
  <inkml:trace contextRef="#ctx0" brushRef="#br0">0 33 15375,'0'0'3710,"9"-6"-1223,26-16-613,-35 21-1839,0 1-1,1 0 1,-1-1 0,0 1-1,1 0 1,-1 0-1,1-1 1,-1 1 0,1 0-1,-1 0 1,1-1 0,-1 1-1,1 0 1,-1 0-1,1 0 1,-1 0 0,1 0-1,-1 0 1,1 0-1,-1 0 1,1 0 0,-1 0-1,1 0 1,-1 0-1,1 0 1,-1 1 0,1-1-1,-1 0 1,1 0-1,-1 0 1,1 1 0,-1-1-1,0 0 1,1 1 0,-1-1-1,1 0 1,-1 1-1,0-1 1,1 0 0,-1 1-1,0-1 1,0 1-1,1-1 1,-1 1 0,0 0-1,3 21-113,-3-19 173,1 182-2000,-1-185 1830,0 1 0,0-1-1,1 1 1,-1-1 0,0 1 0,0-1-1,0 1 1,1-1 0,-1 0 0,0 1 0,0-1-1,1 1 1,-1-1 0,0 1 0,1-1-1,-1 0 1,0 1 0,1-1 0,-1 0-1,1 1 1,-1-1 0,0 0 0,1 0-1,-1 0 1,1 1 0,-1-1 0,1 0-1,-1 0 1,1 0 0,-1 0 0,1 0-1,-1 0 1,1 0 0,-1 0 0,1 0-1,-1 0 1,1 0 0,-1 0 0,1 0-1,-1 0 1,1 0 0,-1 0 0,1-1-1,-1 1 1,1 0 0,-1 0 0,1-1-1,-1 1 1,0 0 0,1-1 0,-1 1-1,1 0 1,-1-1 0,0 1 0,1-1-1,-1 1 1,25-22-3943,-19 13 2925,0-1 0,-1 0 1,0 0-1,0-1 0,-1 1 0,4-16 0,0-35 5308,-10 69 1924,-6 4-4473,0 1-954,2 2-120,2 0-1,0 0 0,0 0 0,-2 31 1,5-41-515,1 0 0,-1 1-1,1-1 1,0 0 0,1 0 0,-1 0 0,1 0 0,0 0 0,1 0 0,-1 0 0,1 0 0,0 0 0,0 0-1,0-1 1,1 1 0,0-1 0,0 1 0,4 4 0,-6-7-97,1-1 0,-1 0 0,0 0 0,0 0 0,0 0 0,1 0 0,-1 0 0,1-1 0,-1 1 0,0 0 0,1-1 0,-1 1 0,1-1 0,0 1 0,-1-1 0,1 0 0,-1 1 0,4-1 0,-4-1-85,-1 1 0,1 0-1,0-1 1,0 1 0,-1-1 0,1 1 0,-1-1 0,1 0 0,0 1 0,-1-1 0,1 1-1,-1-1 1,1 0 0,-1 0 0,0 1 0,1-1 0,-1 0 0,0 0 0,1 1 0,-1-1 0,0 0-1,0 0 1,0 0 0,1 1 0,-1-2 0,0-3-445,0 1-1,0-1 1,0 0-1,-1 1 1,1-1 0,-1 1-1,0-1 1,-1 1 0,1-1-1,-1 1 1,-3-8-1,-19-22-3233,-9-4-752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1.339"/>
    </inkml:context>
    <inkml:brush xml:id="br0">
      <inkml:brushProperty name="width" value="0.025" units="cm"/>
      <inkml:brushProperty name="height" value="0.025" units="cm"/>
      <inkml:brushProperty name="color" value="#E71224"/>
    </inkml:brush>
  </inkml:definitions>
  <inkml:trace contextRef="#ctx0" brushRef="#br0">0 57 7175,'0'0'15502,"51"-52"-14124,-13 49-513,3 2-673,6 1-160,3 0-385,1 5-896,-5 7-897,-2 0-1377,-8-2-2307,-7-1-928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1.666"/>
    </inkml:context>
    <inkml:brush xml:id="br0">
      <inkml:brushProperty name="width" value="0.025" units="cm"/>
      <inkml:brushProperty name="height" value="0.025" units="cm"/>
      <inkml:brushProperty name="color" value="#E71224"/>
    </inkml:brush>
  </inkml:definitions>
  <inkml:trace contextRef="#ctx0" brushRef="#br0">161 12 11691,'0'0'11253,"-6"12"-10975,-60 162-1095,98-221-2989,-18 24 2224,26-52-7168,-38 69 8787,0 0 0,0 0 0,-1 0 0,1 0-1,-1-1 1,0-8 0,-7 17 6356,-17 25-3203,19-18-2803,0-1 0,0 1 1,1 1-1,0-1 0,1 0 0,0 1 0,0-1 1,1 1-1,0 0 0,1-1 0,0 1 1,2 17-1,-1-25-427,0-1-1,0 1 1,0-1 0,0 0 0,0 0 0,0 1-1,0-1 1,0 0 0,1 0 0,-1 0 0,0 0-1,1 0 1,-1-1 0,1 1 0,-1 0-1,1-1 1,-1 1 0,1-1 0,0 1 0,-1-1-1,1 0 1,0 1 0,-1-1 0,1 0 0,0 0-1,-1 0 1,1-1 0,0 1 0,2-1-1,-4 1 21,0 0 0,0 0 0,0-1 0,1 1 0,-1 0 1,0 0-1,0 0 0,0-1 0,0 1 0,0 0 0,0 0 0,1-1 0,-1 1 0,0 0 0,0 0 0,0-1 0,0 1 0,0 0 0,0 0 0,0-1 0,0 1 0,0 0 0,0 0 0,0-1 0,0 1 0,-1 0 0,1 0 0,0-1 0,0 1 0,0 0 0,0 0 0,0 0 0,0-1 0,-1 1 0,1 0 0,0 0 0,0 0 0,0-1 0,0 1 0,-1 0 0,1 0 0,0 0 0,0 0 0,-1-1 0,-8-7-565,-68-37-3552,34 22 3890,3-2 3281,39 25-2927,1 0 1,0 0-1,-1-1 0,1 1 1,0 0-1,-1 0 1,1 0-1,0 0 1,0-1-1,-1 1 0,1 0 1,0 0-1,0-1 1,-1 1-1,1 0 0,0 0 1,0-1-1,-1 1 1,1 0-1,0-1 1,0 1-1,0 0 0,0-1 1,0 1-1,0 0 1,0-1-1,-1 1 0,1 0 1,0-1-1,0 1 1,0 0-1,0-1 1,0 1-1,1-1 0,11-4 1067,30 4-1368,-36 1 569,250 15 436,-175-8-7409,-55-7-1708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2.550"/>
    </inkml:context>
    <inkml:brush xml:id="br0">
      <inkml:brushProperty name="width" value="0.025" units="cm"/>
      <inkml:brushProperty name="height" value="0.025" units="cm"/>
      <inkml:brushProperty name="color" value="#E71224"/>
    </inkml:brush>
  </inkml:definitions>
  <inkml:trace contextRef="#ctx0" brushRef="#br0">1 71 12236,'0'0'7020,"1"11"-6049,1 6-638,7 55 535,-9-67-850,1-1 1,0 1-1,0-1 1,1 0-1,-1 1 1,1-1-1,0 0 1,0 0-1,0 0 1,1 0-1,-1 0 1,7 6-1,-7-9-52,0 0 0,0 0 0,0 0 0,0 0 0,1-1 0,-1 1 0,0-1 0,1 1 0,-1-1 0,0 0 0,1 0 0,-1 0 0,0 0-1,1 0 1,-1-1 0,0 1 0,1-1 0,-1 1 0,0-1 0,0 0 0,0 0 0,1 0 0,-1 0 0,3-3 0,47-35-1262,-51 38 1239,17-15-629,-1 0 1,-1-1 0,-1-1-1,0-1 1,-1 0 0,-1 0 0,14-31-1,-23 37 2930,-12 19-984,-11 18-242,8-6-739,1 1 0,1 0 0,0 1 1,2 0-1,0 1 0,1-1 0,1 1 0,2 0 1,-4 40-1,7-59-296,0-1 1,0 1-1,0 0 1,0-1-1,0 1 1,0-1-1,0 1 1,1-1-1,-1 1 1,0-1-1,1 1 1,-1-1-1,1 1 1,0-1-1,-1 1 1,1-1-1,0 0 1,0 1-1,0-1 1,0 0-1,0 0 1,0 0-1,0 0 0,1 0 1,-1 0-1,0 0 1,1 0-1,-1 0 1,0 0-1,1-1 1,-1 1-1,1-1 1,-1 1-1,1-1 1,-1 1-1,1-1 1,-1 0-1,1 0 1,0 0-1,-1 0 1,1 0-1,-1 0 1,3-1-1,0 1-171,0-1-1,0 0 0,0-1 0,-1 1 1,1 0-1,0-1 0,-1 0 1,0 0-1,1 0 0,-1 0 1,0-1-1,0 1 0,0-1 1,0 0-1,0 0 0,3-6 0,-3 5-507,-1-1-1,0 0 0,0 0 0,-1 0 0,0-1 0,1 1 0,-2 0 0,1 0 0,-1-1 0,0-9 1,0-24-7045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2.923"/>
    </inkml:context>
    <inkml:brush xml:id="br0">
      <inkml:brushProperty name="width" value="0.025" units="cm"/>
      <inkml:brushProperty name="height" value="0.025" units="cm"/>
      <inkml:brushProperty name="color" value="#E71224"/>
    </inkml:brush>
  </inkml:definitions>
  <inkml:trace contextRef="#ctx0" brushRef="#br0">0 99 14253,'0'0'7367,"71"-46"-5829,-32 33-257,12 1-160,1 1-736,5 2-321,-1 3-64,0 4-705,-4 2-1121,-7 0-1089,-9 0-1665,-9 0-1890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7.219"/>
    </inkml:context>
    <inkml:brush xml:id="br0">
      <inkml:brushProperty name="width" value="0.025" units="cm"/>
      <inkml:brushProperty name="height" value="0.025" units="cm"/>
    </inkml:brush>
  </inkml:definitions>
  <inkml:trace contextRef="#ctx0" brushRef="#br0">1 178 14670,'0'0'4388,"63"-27"-2818,-20 2-449,4 0-609,0-1-384,1 3-288,-8 4-1538,-6 4-1505,-14 4-2626,-4 4-3172</inkml:trace>
  <inkml:trace contextRef="#ctx0" brushRef="#br0" timeOffset="1">422 138 11499,'1'10'2429,"-1"9"-1040,-1-6-545,1 0 0,1 0-1,0 0 1,1 0 0,4 15 0,-5-26-808,-1 0-1,1 0 1,0 0 0,-1 0-1,1 0 1,0 0-1,0 0 1,0 0 0,1-1-1,-1 1 1,0 0 0,1-1-1,-1 1 1,1-1 0,-1 0-1,1 1 1,0-1-1,0 0 1,-1 0 0,1 0-1,0 0 1,0 0 0,0-1-1,0 1 1,0 0 0,0-1-1,0 0 1,0 1-1,0-1 1,0 0 0,1 0-1,-1 0 1,0 0 0,0-1-1,0 1 1,0-1 0,0 1-1,0-1 1,0 1-1,0-1 1,3-2 0,8-3-14,-1-1 1,0 0-1,-1-1 0,0-1 1,0 1-1,17-19 1,-14 13-1,1 1 1,27-19-1,-42 32-5,1-1 0,-1 1-1,1-1 1,0 1 0,-1 0 0,1-1 0,0 1-1,-1 0 1,1-1 0,0 1 0,-1 0 0,1 0-1,0 0 1,0-1 0,-1 1 0,1 0 0,0 0-1,0 0 1,-1 0 0,1 0 0,0 1 0,0-1 0,-1 0-1,1 0 1,0 0 0,-1 1 0,1-1 0,0 0-1,-1 1 1,1-1 0,0 0 0,-1 1 0,1-1-1,-1 1 1,1-1 0,-1 1 0,1-1 0,-1 1 0,1 0-1,-1-1 1,1 1 0,-1-1 0,0 1 0,1 0-1,-1 0 1,0-1 0,0 1 0,0 0 0,1-1-1,-1 1 1,0 0 0,0 0 0,0-1 0,0 2-1,0 52 1476,-1-40-1180,1-11-276,4 50 655,-4-52-726,0 0 1,0 0 0,0 0-1,0 0 1,0 0 0,0 0-1,0 0 1,1 0-1,-1 0 1,0 0 0,0 0-1,1 0 1,-1 0 0,1 0-1,-1 0 1,1-1 0,-1 1-1,1 0 1,0 0 0,-1 0-1,1-1 1,0 1 0,0 0-1,-1-1 1,1 1-1,0-1 1,0 1 0,0-1-1,0 1 1,0-1 0,0 0-1,0 1 1,0-1 0,0 0-1,0 0 1,0 0 0,0 0-1,0 0 1,0 0-1,0 0 1,0 0 0,0 0-1,1 0 1,0-2-479,0 0 0,0 0 0,0 0 0,0 0 0,-1 0 0,1-1 0,-1 1 0,1 0 0,-1-1 0,0 1-1,0-1 1,0 1 0,0-1 0,0 0 0,-1 1 0,1-1 0,-1-5 0,2 2-1356,3-25-7900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3.611"/>
    </inkml:context>
    <inkml:brush xml:id="br0">
      <inkml:brushProperty name="width" value="0.025" units="cm"/>
      <inkml:brushProperty name="height" value="0.025" units="cm"/>
      <inkml:brushProperty name="color" value="#E71224"/>
    </inkml:brush>
  </inkml:definitions>
  <inkml:trace contextRef="#ctx0" brushRef="#br0">156 1 14253,'0'0'8040,"-1"11"-7912,-7 22 23,0-1-1,-3 0 1,0 0-1,-28 52 1,24-59 237,10-17-229,9-15-28,-1 3-183,9-15-620,-1 1-1,-1-2 1,0 1 0,-1-1 0,-2-1 0,0 1 0,7-36 0,-14 56 648,0-1 1,1 1-1,-1-1 1,0 1-1,0-1 1,0 1-1,0-1 1,0 1-1,0-1 1,0 1-1,0-1 1,0 1-1,0-1 1,0 1-1,0-1 1,0 1-1,0-1 1,-1 1-1,1-1 1,0 1-1,0-1 1,0 1-1,-1-1 1,1 1-1,0 0 1,-1-1-1,1 1 1,0 0-1,-1-1 1,0 0-1,-12 8-184,-12 21 344,19-20-5,1 0 0,0 0 1,0 1-1,1 0 0,0 0 0,0 0 0,1 1 0,1-1 1,0 1-1,0 0 0,0-1 0,2 1 0,-1 13 0,1-22-111,1 1-1,-1-1 0,1 0 0,-1 1 0,1-1 0,0 0 0,-1 1 0,1-1 1,0 0-1,0 0 0,0 1 0,0-1 0,0 0 0,0 0 0,0 0 0,1 0 1,-1 0-1,0-1 0,1 1 0,-1 0 0,0-1 0,1 1 0,-1 0 0,1-1 1,-1 0-1,2 1 0,1 0 100,1 0 1,-1 0 0,1-1-1,-1 0 1,1 0 0,-1 0-1,9-1 1,-12 0-112,-1 1 0,1 0 1,-1-1-1,1 1 0,-1-1 1,1 1-1,-1-1 0,1 1 0,-1-1 1,1 1-1,-1-1 0,0 0 1,1 1-1,-1-1 0,0 1 1,0-1-1,1 0 0,-1 1 0,0-1 1,0 0-1,0 1 0,0-1 1,0 0-1,0 0 0,0 1 1,0-1-1,0 0 0,0 1 0,0-1 1,-1 0-1,1 1 0,0-1 1,0 0-1,-1 1 0,1-1 1,0 1-1,-1-1 0,1 0 0,0 1 1,-1-1-1,1 1 0,-1-1 1,1 1-1,-2-1 0,-17-28-157,8 16 385,0 0-1,-1 0 1,0 1 0,0 0-1,-2 1 1,-26-17 0,69 49 1141,5-7-1315,-1-2 1,1-2-1,1-1 1,54 6-1,65-3-6791,-102-11-1172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9.935"/>
    </inkml:context>
    <inkml:brush xml:id="br0">
      <inkml:brushProperty name="width" value="0.025" units="cm"/>
      <inkml:brushProperty name="height" value="0.025" units="cm"/>
      <inkml:brushProperty name="color" value="#E71224"/>
    </inkml:brush>
  </inkml:definitions>
  <inkml:trace contextRef="#ctx0" brushRef="#br0">1 0 11819,'0'0'4516,"54"17"-3459,-7-12-96,9-3-96,8 2-256,10-2-321,-2 2-224,-3 1 32,-10-1-1089,-3 0-1345,-18 1-993,-9 0 96,-17-2-673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0.279"/>
    </inkml:context>
    <inkml:brush xml:id="br0">
      <inkml:brushProperty name="width" value="0.025" units="cm"/>
      <inkml:brushProperty name="height" value="0.025" units="cm"/>
      <inkml:brushProperty name="color" value="#E71224"/>
    </inkml:brush>
  </inkml:definitions>
  <inkml:trace contextRef="#ctx0" brushRef="#br0">1 1 12588,'0'0'1569,"82"34"-832,-24-32-160,5-2-385,4 0-128,1 0-737,-10-6-3042,-6-8-2115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0.638"/>
    </inkml:context>
    <inkml:brush xml:id="br0">
      <inkml:brushProperty name="width" value="0.025" units="cm"/>
      <inkml:brushProperty name="height" value="0.025" units="cm"/>
      <inkml:brushProperty name="color" value="#E71224"/>
    </inkml:brush>
  </inkml:definitions>
  <inkml:trace contextRef="#ctx0" brushRef="#br0">60 0 14478,'0'0'1633,"47"68"-480,-40-38 32,2 3-224,-4 3-256,-5 7-128,0 1-129,-16 4-32,-2 1-127,-9-2-161,0-4-96,7-8-1442,0-13-4387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1.529"/>
    </inkml:context>
    <inkml:brush xml:id="br0">
      <inkml:brushProperty name="width" value="0.025" units="cm"/>
      <inkml:brushProperty name="height" value="0.025" units="cm"/>
      <inkml:brushProperty name="color" value="#E71224"/>
    </inkml:brush>
  </inkml:definitions>
  <inkml:trace contextRef="#ctx0" brushRef="#br0">178 0 14221,'0'0'6193,"-4"10"-6182,2-6-13,1 0 0,-1 0 1,1 0-1,0 0 0,0 0 0,1 1 1,-1-1-1,1 0 0,0 1 0,0-1 1,0 0-1,0 1 0,1-1 1,0 0-1,0 1 0,0-1 0,0 0 1,1 0-1,0 0 0,0 0 1,0 0-1,0-1 0,0 1 0,1 0 1,-1-1-1,1 0 0,4 4 1,-3-3-49,0 0 1,0 0 0,0 1 0,-1-1-1,1 1 1,-1 0 0,0 0 0,-1 0-1,4 7 1,-6-10 83,0 0 0,0 0-1,0 0 1,0 0 0,0 0 0,0 0 0,0 0-1,-1 0 1,1 0 0,-1 0 0,0 0 0,1 0-1,-1-1 1,0 1 0,0 0 0,0 0 0,0-1-1,0 1 1,-1-1 0,1 1 0,0-1 0,-1 1-1,1-1 1,-1 0 0,0 0 0,1 0 0,-1 0-1,0 0 1,1 0 0,-3 1 0,-8 5 208,1-1 0,-1 0-1,0-1 1,0 0 0,-1-1 0,1 0 0,-1-1 0,0 0 0,0-1 0,0-1-1,0 0 1,-21-1 0,34 0-261,-1 0 0,0 0-1,0 0 1,0 0 0,0 0-1,1-1 1,-1 1 0,0 0 0,0 0-1,0-1 1,1 1 0,-1 0-1,0-1 1,0 1 0,1-1 0,-1 1-1,0-1 1,1 1 0,-1-1-1,0 1 1,1-1 0,-1 0 0,1 1-1,-1-1 1,1 0 0,-1 1-1,1-1 1,0 0 0,-1 0 0,1 0-1,0 1 1,0-1 0,-1 0-1,1 0 1,0 0 0,0 0 0,0 1-1,0-1 1,0 0 0,0 0-1,0 0 1,1 0 0,-1 1 0,0-1-1,0 0 1,1 0 0,-1 0-1,1 0 1,0-3-302,1 2 1,0-1-1,-1 0 0,1 0 0,0 0 1,0 1-1,1-1 0,-1 1 0,0 0 1,1 0-1,4-3 0,26-11-3752,6 1-1207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1.886"/>
    </inkml:context>
    <inkml:brush xml:id="br0">
      <inkml:brushProperty name="width" value="0.025" units="cm"/>
      <inkml:brushProperty name="height" value="0.025" units="cm"/>
      <inkml:brushProperty name="color" value="#E71224"/>
    </inkml:brush>
  </inkml:definitions>
  <inkml:trace contextRef="#ctx0" brushRef="#br0">177 8 14670,'0'0'1628,"-11"-2"491,7 2-1944,-1-2-51,-1 1-1,1 0 1,0 1 0,-1-1-1,0 1 1,1 0-1,-1 0 1,1 1 0,-1-1-1,1 1 1,-1 0-1,1 1 1,0 0 0,0-1-1,0 2 1,0-1 0,0 0-1,0 1 1,0 0-1,-7 6 1,7-3-76,1 0 1,-1 0-1,1 0 1,1 0-1,-1 0 0,1 1 1,0 0-1,0 0 1,1 0-1,0 0 0,0 0 1,1 0-1,0 0 1,0 9-1,0-13-24,1 0-1,0 0 0,0 0 1,0 0-1,1 0 1,-1 0-1,1 0 1,0 0-1,0 0 0,0 0 1,0 0-1,0 0 1,0 0-1,1-1 1,-1 1-1,1-1 0,0 1 1,0-1-1,0 1 1,0-1-1,0 0 1,1 0-1,-1 0 0,1 0 1,-1-1-1,1 1 1,0-1-1,-1 1 1,1-1-1,0 0 0,0 0 1,0 0-1,0 0 1,0-1-1,4 1 1,0 0 78,0-1 1,0 0-1,0-1 1,0 1-1,0-1 1,0-1-1,0 1 1,0-1-1,0-1 1,-1 1-1,1-1 1,-1 0-1,0 0 1,12-9-1,-15 10-80,0 0-1,0-1 0,0 0 1,-1 0-1,1 0 0,0 0 1,-1 0-1,0 0 1,0-1-1,0 1 0,0-1 1,-1 1-1,1-1 0,-1 0 1,0 1-1,0-1 0,0 0 1,0 0-1,-1 0 0,0 0 1,0 0-1,0 0 0,0 0 1,0 0-1,-1 0 0,0 1 1,0-1-1,0 0 0,-2-4 1,2 6-76,0 0 1,0 0 0,0 0-1,0 0 1,-1 0 0,1 0-1,-1 1 1,0-1 0,1 1-1,-1-1 1,0 1 0,0-1-1,0 1 1,0 0 0,0 0-1,-3-1 1,-23-4-7294,24 6 1267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2.244"/>
    </inkml:context>
    <inkml:brush xml:id="br0">
      <inkml:brushProperty name="width" value="0.025" units="cm"/>
      <inkml:brushProperty name="height" value="0.025" units="cm"/>
      <inkml:brushProperty name="color" value="#E71224"/>
    </inkml:brush>
  </inkml:definitions>
  <inkml:trace contextRef="#ctx0" brushRef="#br0">60 1 320,'0'0'17494,"0"12"-16666,-1 19 266,-2-1 0,-11 55 1,2-39-620,2 0 0,2 0 0,-3 69 0,11-113-531,0-1-1,0 1 0,0 0 1,0 0-1,1-1 0,-1 1 1,0 0-1,1-1 0,-1 1 1,1 0-1,0-1 0,0 1 1,0-1-1,0 1 1,0-1-1,0 1 0,0-1 1,0 0-1,0 1 0,1-1 1,-1 0-1,0 0 0,1 0 1,2 1-1,-2-1-618,0 0 0,0 0 0,0 0-1,1-1 1,-1 1 0,0-1 0,1 0 0,-1 1-1,1-1 1,-1 0 0,3-1 0,4-1-7130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2.851"/>
    </inkml:context>
    <inkml:brush xml:id="br0">
      <inkml:brushProperty name="width" value="0.025" units="cm"/>
      <inkml:brushProperty name="height" value="0.025" units="cm"/>
      <inkml:brushProperty name="color" value="#E71224"/>
    </inkml:brush>
  </inkml:definitions>
  <inkml:trace contextRef="#ctx0" brushRef="#br0">0 0 13869,'0'0'8301,"10"2"-7527,24 2-475,56-1 0,-88-3-295,-1 0-1,1 0 1,-1 0-1,1 0 1,-1 0-1,1 1 1,-1-1-1,1 0 1,-1 1-1,1-1 1,-1 1-1,0-1 1,1 1-1,-1 0 1,0-1-1,1 1 1,-1 0-1,0 0 0,0 0 1,0 0-1,0 0 1,0 0-1,2 2 1,-3 0 10,1-1-1,0 0 1,0 1 0,-1-1 0,0 0 0,1 1-1,-1-1 1,0 0 0,0 1 0,0-1-1,0 0 1,-1 1 0,0 3 0,-3 9 77,-1-1 0,0 0 0,-14 25 0,15-30-70,-2 12 74,6-21-86,0 0-1,0 0 1,0 1-1,1-1 1,-1 0-1,0 0 1,0 0-1,0 1 0,1-1 1,-1 0-1,0 0 1,0 0-1,0 0 1,1 1-1,-1-1 1,0 0-1,0 0 1,1 0-1,-1 0 1,0 0-1,0 0 1,1 0-1,-1 0 1,0 0-1,0 0 0,1 0 1,-1 0-1,0 0 1,1 0-1,-1 0 1,0 0-1,0 0 1,1 0-1,-1 0 1,0 0-1,0-1 1,0 1-1,1 0 1,30-22 462,-25 16-467,0-1 1,0 1-1,-1-1 0,0 0 0,0 0 1,-1 0-1,0-1 0,0 0 1,-1 1-1,0-1 0,0-1 0,-1 1 1,0 0-1,2-16 0,-3 26-21,-1-1 0,1 0 1,-1 0-1,1 1 0,0-1 0,0 0 0,0 0 0,-1 0 1,1 1-1,0-1 0,0 0 0,1 0 0,-1-1 0,0 1 0,0 0 1,0 0-1,1 0 0,-1-1 0,0 1 0,3 0 0,27 9 174,-17-9-120,0-1 0,0-1 0,0 0 0,25-5 0,34-3-740,-71 10 698,1-1 0,0 1 0,-1-1-1,1 1 1,-1 0 0,1 0 0,0 0 0,-1 0 0,0 1 0,1-1 0,-1 1 0,0-1 0,0 1 0,0 0 0,0 0 0,0 0-1,0 0 1,0 0 0,1 3 0,-1-2 55,0-1 0,0 1 0,0-1 0,0 1-1,0-1 1,1 0 0,-1 0 0,1 0 0,0 0 0,-1-1-1,1 1 1,0-1 0,0 1 0,0-1 0,0 0 0,0 0-1,6 0 1,5 0-25,0-1-1,0-1 0,0 0 1,0-1-1,0 0 0,14-6 1,-20 6-526,0-1 1,-1 0-1,0 0 1,0-1-1,0 0 1,0 0 0,9-8-1,-7 0-2504,-6-3-4597,-3 6 961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3.196"/>
    </inkml:context>
    <inkml:brush xml:id="br0">
      <inkml:brushProperty name="width" value="0.025" units="cm"/>
      <inkml:brushProperty name="height" value="0.025" units="cm"/>
      <inkml:brushProperty name="color" value="#E71224"/>
    </inkml:brush>
  </inkml:definitions>
  <inkml:trace contextRef="#ctx0" brushRef="#br0">1 1 4676,'0'0'14927,"11"30"-14863,3-21-865,2-2-1473,2-5-2883,2-2-3235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3.574"/>
    </inkml:context>
    <inkml:brush xml:id="br0">
      <inkml:brushProperty name="width" value="0.025" units="cm"/>
      <inkml:brushProperty name="height" value="0.025" units="cm"/>
      <inkml:brushProperty name="color" value="#E71224"/>
    </inkml:brush>
  </inkml:definitions>
  <inkml:trace contextRef="#ctx0" brushRef="#br0">144 0 3235,'0'0'5952,"-2"11"-3512,-9 25 2381,-29 66 0,21-56-3335,-16 51 1,33-83-1456,-5 12 3,7-26-19,0 1 0,-1-1 0,1 1 0,0 0 0,-1-1-1,1 1 1,-1-1 0,1 1 0,-1-1 0,1 1 0,-1-1-1,1 0 1,-1 1 0,0-1 0,1 0 0,-1 1 0,0-1-1,1 0 1,-1 0 0,0 1 0,1-1 0,-1 0 0,0 0-1,1 0 1,-1 0 0,0 0 0,0 0 0,1 0 0,-1 0-1,0 0 1,1 0 0,-2-1 0,1-1 27,0 0 0,0-1 0,0 1 0,0 0 0,0-1 0,0 1 0,1-1 0,0 1 0,-1-1 0,1 1 1,0-1-1,0 1 0,0-1 0,0 1 0,2-5 0,-2 0 27,0-4-64,0 0-1,1 1 1,1-1 0,-1 0 0,2 0-1,-1 1 1,2-1 0,-1 1 0,8-15-1,-7 18-119,0 1-1,1 0 0,-1 0 1,1 0-1,0 1 1,0 0-1,1 0 0,0 0 1,-1 0-1,2 1 0,-1 0 1,0 0-1,1 1 1,13-6-1,31-7-4870,-21 6-1292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7.800"/>
    </inkml:context>
    <inkml:brush xml:id="br0">
      <inkml:brushProperty name="width" value="0.025" units="cm"/>
      <inkml:brushProperty name="height" value="0.025" units="cm"/>
    </inkml:brush>
  </inkml:definitions>
  <inkml:trace contextRef="#ctx0" brushRef="#br0">23 78 11851,'0'0'6871,"-4"13"-5590,-2 14-646,1 0 0,1 0 1,2 1-1,0-1 0,2 0 1,1 1-1,8 46 0,38 113 502,-13-59-1035,-61-206 217,15 52-398,2-1 0,1 0 0,2 0 0,0 0 0,-5-52 0,13 75 9,1 0 0,-1 0 1,1 1-1,0-1 1,0 0-1,0 1 0,1 0 1,-1-1-1,1 1 0,0 0 1,0 0-1,0 0 0,0 1 1,0-1-1,1 1 1,-1 0-1,8-4 0,20-18-1415,-26 18 1390,0-1 0,0 0-1,-1-1 1,0 1 0,0-1 0,-1 0-1,0 0 1,0 0 0,0 0-1,-1 0 1,-1-1 0,1-9 0,1-16 290,-4-60 0,-1 37 920,2 56-624,0 43-117,20 104 400,-16-97-50,20 88-1,-6-91-391,-2-26-862,-16-19 434,1-1 1,0 0-1,-1 1 1,1-1-1,0 0 1,-1 0-1,1 0 1,0 1-1,-1-1 0,1 0 1,0 0-1,-1 0 1,1 0-1,0 0 1,-1 0-1,1 0 1,0-1-1,-1 1 1,1 0-1,0 0 0,-1 0 1,1-1-1,0 1 1,-1 0-1,1-1 1,0 1-1,-1 0 1,1-1-1,0 0 0,3-7-3534,-2-6-2301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4.135"/>
    </inkml:context>
    <inkml:brush xml:id="br0">
      <inkml:brushProperty name="width" value="0.025" units="cm"/>
      <inkml:brushProperty name="height" value="0.025" units="cm"/>
      <inkml:brushProperty name="color" value="#E71224"/>
    </inkml:brush>
  </inkml:definitions>
  <inkml:trace contextRef="#ctx0" brushRef="#br0">0 442 9545,'0'0'8963,"9"-1"-7052,4-2-1552,0-1-1,-1 0 0,0-1 0,0 0 0,0-1 0,-1-1 1,0 0-1,0 0 0,-1-1 0,11-10 0,103-102 363,-29 11-555,-86 98-106,-2 0 1,1 0-1,-2-1 0,1 0 1,-2 0-1,1 0 1,-2-1-1,6-21 1,-10 34-50,-1 0 1,1 1-1,0-1 1,0 0-1,-1 0 0,1 0 1,0 0-1,-1 1 1,1-1-1,0 0 1,-1 0-1,1 0 1,0 0-1,-1 0 1,1 0-1,0 0 1,-1 0-1,1 0 0,-1 0 1,1 0-1,0 0 1,-1 0-1,1 0 1,0 0-1,-1-1 1,1 1-1,0 0 1,-1 0-1,1 0 0,0 0 1,0-1-1,-1 1 1,1 0-1,0 0 1,0-1-1,-1 1 1,1 0-1,0 0 1,0-1-1,-1 1 1,1 0-1,0-1 0,0 1 1,0 0-1,0-1 1,0 1-1,0 0 1,0-1-1,-1 1 1,1 0-1,0-1 1,0 1-1,0 0 0,0-1 1,0 1-1,1 0 1,-1-1-1,0 1 1,0 0-1,0-1 1,0 0-1,-22 24-91,-8 28 50,2 0 0,2 2 0,2 1 0,-28 93 0,38-103-255,-15 83-1,29-127 202,0 0 1,0-1-1,1 1 0,-1 0 1,0 0-1,0 0 0,1-1 1,-1 1-1,0 0 0,0 0 1,1 0-1,-1 0 0,0 0 1,0 0-1,1 0 0,-1 0 1,0 0-1,1-1 0,-1 1 1,0 0-1,0 0 0,1 1 1,-1-1-1,0 0 0,1 0 1,-1 0-1,0 0 1,0 0-1,1 0 0,-1 0 1,0 0-1,0 0 0,1 1 1,-1-1-1,0 0 0,0 0 1,1 0-1,-1 0 0,0 1 1,0-1-1,0 0 0,1 0 1,-1 1-1,0-1 0,0 0 1,0 0-1,0 1 0,0-1 1,0 0-1,1 0 0,-1 1 1,0-1-1,0 0 0,0 1 1,0-1-1,0 0 0,0 0 1,0 1-1,0-1 0,0 0 1,-1 1-1,19-20-4658,1-6-3757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4.522"/>
    </inkml:context>
    <inkml:brush xml:id="br0">
      <inkml:brushProperty name="width" value="0.025" units="cm"/>
      <inkml:brushProperty name="height" value="0.025" units="cm"/>
      <inkml:brushProperty name="color" value="#E71224"/>
    </inkml:brush>
  </inkml:definitions>
  <inkml:trace contextRef="#ctx0" brushRef="#br0">91 67 14414,'0'0'10009,"-9"0"-9875,9 0-134,-49 7 33,48-7-36,-1 0 0,0 1 0,1-1-1,-1 1 1,1-1 0,-1 1 0,1 0 0,-1 0 0,1-1-1,0 1 1,-1 0 0,1 0 0,0 1 0,0-1 0,0 0 0,-1 0-1,1 0 1,1 1 0,-1-1 0,0 1 0,0-1 0,0 1-1,1-1 1,-1 1 0,1-1 0,-1 1 0,1-1 0,-1 1 0,1 0-1,0-1 1,0 1 0,0-1 0,0 1 0,0 0 0,1 2 0,0-3 4,-1 0 1,1 0 0,0 0 0,0 0 0,0 0 0,0 0 0,0 0-1,0 0 1,1 0 0,-1 0 0,0-1 0,0 1 0,1 0 0,-1-1 0,0 0-1,0 1 1,1-1 0,-1 1 0,1-1 0,-1 0 0,0 0 0,1 0-1,2 0 1,42 1 127,-37-2-105,174-2-1652,-149 3 5156,-36-1-3421,0 1 0,0-1 0,0 0-1,0 0 1,0 0 0,1 0 0,-1 0-1,0 0 1,1 0 0,-1-1 0,1 1-1,-1 0 1,1-1 0,0 1 0,-1-1-1,1 0 1,0 1 0,0-1 0,0 0-1,1 0 1,-1 0 0,0 0-1,0 0 1,1 0 0,0 1 0,-1-1-1,1 0 1,0-4 0,-1 0-171,0 0 0,0 1 0,1-1 0,0 0 0,0 0 0,0 0 0,1 0 0,0 1 0,1-7 0,0 10-8,-1 0 1,0 1-1,1-1 0,-1 1 0,1-1 1,-1 1-1,1 0 0,-1 0 0,1 0 0,0 0 1,0 0-1,0 0 0,0 0 0,-1 0 1,1 1-1,0-1 0,0 1 0,0 0 1,0-1-1,0 1 0,4 0 0,54 1-3922,-38 0 860,17-1-3832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5.170"/>
    </inkml:context>
    <inkml:brush xml:id="br0">
      <inkml:brushProperty name="width" value="0.025" units="cm"/>
      <inkml:brushProperty name="height" value="0.025" units="cm"/>
      <inkml:brushProperty name="color" value="#E71224"/>
    </inkml:brush>
  </inkml:definitions>
  <inkml:trace contextRef="#ctx0" brushRef="#br0">16 1 14253,'0'0'9834,"2"49"-8553,-7-19-736,-2 1-289,1-2-192,6-5-32,0-6 0,7-8-192,19-10-481,2 0-480,3-13-865,7-10-1377,-4-6-2242,-3-3-1634</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5.530"/>
    </inkml:context>
    <inkml:brush xml:id="br0">
      <inkml:brushProperty name="width" value="0.025" units="cm"/>
      <inkml:brushProperty name="height" value="0.025" units="cm"/>
      <inkml:brushProperty name="color" value="#E71224"/>
    </inkml:brush>
  </inkml:definitions>
  <inkml:trace contextRef="#ctx0" brushRef="#br0">270 143 10474,'0'0'2594,"-30"48"33,10-13-1506,-2 5-545,6 1 449,0-2 193,12-4-65,1-7-705,3-6-352,3-11 64,6-8 0,2-3-544,-2-4-993,-7-12-1666,-2-7-1986,0-7-1089</inkml:trace>
  <inkml:trace contextRef="#ctx0" brushRef="#br0" timeOffset="1">0 43 4004,'0'0'18321,"74"-43"-18129,-23 49-64,10 4-64,-2 1 1,4-2-1379,2-5-2882,-7-4-7046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0.625"/>
    </inkml:context>
    <inkml:brush xml:id="br0">
      <inkml:brushProperty name="width" value="0.025" units="cm"/>
      <inkml:brushProperty name="height" value="0.025" units="cm"/>
      <inkml:brushProperty name="color" value="#E71224"/>
    </inkml:brush>
  </inkml:definitions>
  <inkml:trace contextRef="#ctx0" brushRef="#br0">58 3 15407,'4'-2'3139,"-4"10"-2787,-4 14-192,-7 9 481,0 9 95,-3 4-287,3-1-289,2-1-128,7-7-32,2-5 64,0-11-256,7-10-193,10-9-415,1 0-578,2-11-1568,-1-14-1795,5-9-4804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0.952"/>
    </inkml:context>
    <inkml:brush xml:id="br0">
      <inkml:brushProperty name="width" value="0.025" units="cm"/>
      <inkml:brushProperty name="height" value="0.025" units="cm"/>
      <inkml:brushProperty name="color" value="#E71224"/>
    </inkml:brush>
  </inkml:definitions>
  <inkml:trace contextRef="#ctx0" brushRef="#br0">49 1 10698,'0'0'6054,"-16"73"-4901,5-31 96,1 6-96,4 0-96,1-2-448,5-5-353,0-6-192,5-7 32,6-7-96,0-10-480,0-5-257,-10-6-768,-1-15-4581,-10-9 705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1.279"/>
    </inkml:context>
    <inkml:brush xml:id="br0">
      <inkml:brushProperty name="width" value="0.025" units="cm"/>
      <inkml:brushProperty name="height" value="0.025" units="cm"/>
      <inkml:brushProperty name="color" value="#E71224"/>
    </inkml:brush>
  </inkml:definitions>
  <inkml:trace contextRef="#ctx0" brushRef="#br0">1 19 10218,'0'0'9417,"58"-19"-8168,1 21-705,9 1-255,14 0-161,-1-3-64,7 1 0,-7 0-288,-5 2-1122,-8-2-1536,-14-1-2115,-14 0-1249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1.637"/>
    </inkml:context>
    <inkml:brush xml:id="br0">
      <inkml:brushProperty name="width" value="0.025" units="cm"/>
      <inkml:brushProperty name="height" value="0.025" units="cm"/>
      <inkml:brushProperty name="color" value="#E71224"/>
    </inkml:brush>
  </inkml:definitions>
  <inkml:trace contextRef="#ctx0" brushRef="#br0">371 0 15086,'0'0'3940,"-9"7"-2904,-29 26-73,1 1 1,2 2-1,-61 81 1,74-87-829,1 2 0,2 0 0,1 1 0,2 1 0,1 1 0,-13 46 0,23-65-103,2 0 0,0 1 0,0-1 0,2 1 0,0 0 0,2 30 0,0-41-14,0 0 0,0 0 0,1 0 0,0-1 0,0 1 0,0 0 0,0-1 0,1 1-1,0-1 1,0 0 0,1 0 0,-1 0 0,1 0 0,0-1 0,1 0 0,-1 1 0,1-1 0,-1-1 0,1 1 0,0-1 0,11 6 0,-2-3-406,1-1 0,0 0 1,0 0-1,0-2 0,1 0 0,16 1 0,55-4-6501,-30-9-2293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2.023"/>
    </inkml:context>
    <inkml:brush xml:id="br0">
      <inkml:brushProperty name="width" value="0.025" units="cm"/>
      <inkml:brushProperty name="height" value="0.025" units="cm"/>
      <inkml:brushProperty name="color" value="#E71224"/>
    </inkml:brush>
  </inkml:definitions>
  <inkml:trace contextRef="#ctx0" brushRef="#br0">34 227 11211,'0'0'1596,"-5"9"859,1-4-1793,2-2-379,-1 1-1,1-1 0,-1 0 1,1 1-1,0 0 0,1-1 0,-1 1 1,0 0-1,1 0 0,0 0 1,0 0-1,0 0 0,1 0 1,-1 0-1,1 0 0,0 5 1,1-8-187,-1 0 0,1-1-1,0 1 1,0 0 0,0-1 0,0 1 0,-1-1 0,1 1 0,0-1 0,0 1 0,0-1 0,0 0 0,0 1 0,0-1 0,0 0 0,0 0 0,1 0 0,-1 0 0,0 0 0,0 0 0,0 0-1,0 0 1,0 0 0,0 0 0,0-1 0,1 1 0,32-9 1168,21-16-763,-1-2 0,-2-2 0,55-41 0,-72 47-423,-11 8-61,6-5-2,0-1-1,-1-1 0,33-33 1,-75 71-88,0 2 0,2 0 0,-1 0 0,2 1 0,-14 36 0,2 17 87,21-67-68,0 1-1,0 0 1,0-1-1,1 1 0,0 0 1,0-1-1,1 1 1,0 0-1,-1-1 0,2 1 1,1 5-1,-2-9-207,0-1 0,0 1 0,0-1 0,0 1 0,0-1 0,0 0 0,1 0 0,-1 1 0,0-1 0,1 0 0,-1 0-1,1 0 1,-1-1 0,1 1 0,-1 0 0,1-1 0,0 1 0,-1 0 0,1-1 0,0 0 0,2 1 0,20 0-6080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2.352"/>
    </inkml:context>
    <inkml:brush xml:id="br0">
      <inkml:brushProperty name="width" value="0.025" units="cm"/>
      <inkml:brushProperty name="height" value="0.025" units="cm"/>
      <inkml:brushProperty name="color" value="#E71224"/>
    </inkml:brush>
  </inkml:definitions>
  <inkml:trace contextRef="#ctx0" brushRef="#br0">0 1 15407,'0'0'8359,"78"44"-7878,-30-44-289,3 0-128,1-4-1313,-2-2-1377,-6-2-2788,1-2-4931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8.633"/>
    </inkml:context>
    <inkml:brush xml:id="br0">
      <inkml:brushProperty name="width" value="0.025" units="cm"/>
      <inkml:brushProperty name="height" value="0.025" units="cm"/>
    </inkml:brush>
  </inkml:definitions>
  <inkml:trace contextRef="#ctx0" brushRef="#br0">106 314 10794,'0'0'5477,"-11"7"-2914,0 1-1941,0 1 1,0 1 0,0-1-1,-12 17 1,20-23-482,1 0 0,-1 0 0,1 0 0,0 0 0,-1 1 0,2-1 0,-1 0 0,0 1 0,1 0 0,-1-1 0,1 1 0,0 0 0,0 0 0,1 0 0,-1 0 0,1 0 0,0-1 0,0 1 0,0 0 0,0 0 0,1 0 0,-1 0 0,1 0 1,0 0-1,3 5 0,-3-8-131,0 1 0,1-1 0,-1 1 1,1-1-1,0 1 0,-1-1 0,1 0 1,0 0-1,0 0 0,0 0 1,0 0-1,0 0 0,0-1 0,0 1 1,0-1-1,0 1 0,0-1 0,0 0 1,0 1-1,1-1 0,-1 0 0,0-1 1,3 1-1,-1-1-2,0 1 0,0-1 0,1 1 0,-1-1 0,0-1 0,0 1 0,0-1 0,0 1-1,0-1 1,-1 0 0,5-3 0,0-3-216,-1 0-1,0 0 1,0-1-1,-1 0 1,0 0-1,-1 0 1,0-1-1,0 0 1,-1 0-1,0-1 1,-1 1-1,0-1 1,-1 1-1,0-1 1,-1 0-1,1-13 1,-16 62-518,13-32 717,1-1 1,-1 0 0,1 0 0,0 0 0,0 0-1,2 9 1,-1-13-5,-1 0 0,0-1 0,0 1 0,0 0 0,1-1-1,-1 1 1,0 0 0,1-1 0,-1 1 0,0-1 0,1 1-1,-1 0 1,1-1 0,-1 1 0,1-1 0,-1 1 0,1-1 0,0 0-1,-1 1 1,1-1 0,-1 0 0,2 1 0,-1-1-26,0 0 1,1 0-1,-1 0 0,0 0 0,0 0 1,1-1-1,-1 1 0,0 0 1,0-1-1,0 1 0,0-1 1,0 1-1,0-1 0,1 0 1,-1 1-1,0-1 0,-1 0 1,2-1-1,7-6-312,-2 0-1,1 0 1,-1-1-1,0 0 0,-1-1 1,0 0-1,-1 0 1,0 0-1,0 0 1,5-21-1,0-2 209,-2-1-1,6-43 1,-7-48 1568,-19 156 2034,7-8-3195,2 1 0,0 0 1,2 0-1,0 0 0,2 0 0,1 0 0,0 0 0,2 0 0,1 0 0,1-1 0,1 0 0,18 41 0,-23-117-56,-18-68-283,17 125 79,1 0-1,1-1 0,-1 0 0,0 1 0,1-1 0,0 0 0,-1 0 1,1 0-1,1-1 0,-1 1 0,0-1 0,1 1 0,-1-1 1,1 0-1,-1-1 0,1 1 0,0-1 0,0 1 0,0-1 0,0 0 1,0 0-1,0-1 0,0 1 0,0-1 0,0 0 0,0 0 1,0-1-1,0 1 0,5-2 0,0 1 1,0 0 0,0-1-1,0-1 1,-1 1 0,1-2 0,-1 1 0,1-1 0,-1 0-1,0-1 1,-1 0 0,1 0 0,7-7 0,-12 9-29,1-1 1,-1 1-1,1-1 1,-1 0 0,0 0-1,0-1 1,-1 1 0,0 0-1,1-1 1,-1 0 0,-1 1-1,1-1 1,-1 0 0,0 0-1,1-5 1,-19 43 510,12-22-219,2 1 1,0 1-1,0-1 1,1 0-1,1 1 1,0-1-1,1 1 1,2 22-1,-2-34-276,0 0-1,0 0 0,1 0 1,-1 1-1,0-1 0,1 0 0,-1 0 1,1 0-1,0 0 0,-1 0 1,1 0-1,0 0 0,0 0 1,-1 0-1,1 0 0,0 0 1,0-1-1,0 1 0,0 0 1,0 0-1,0-1 0,0 1 1,0-1-1,1 1 0,-1-1 1,0 1-1,0-1 0,0 0 1,0 0-1,1 1 0,-1-1 1,0 0-1,0 0 0,1 0 0,-1 0 1,0-1-1,0 1 0,0 0 1,3-1-1,-3 0-153,1 1-1,-1-1 1,1 1-1,-1-1 1,0 1-1,1-1 1,-1 0-1,0 0 1,1 0-1,-1 0 1,0 0-1,0 0 1,0 0-1,0 0 1,0-1-1,0 1 1,0 0-1,0-1 1,0-1-1,1-2-785,-1 0 0,0 0 0,0-1-1,-1 1 1,1 0 0,-2-8 0,1 6-382,0-27-5588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2.679"/>
    </inkml:context>
    <inkml:brush xml:id="br0">
      <inkml:brushProperty name="width" value="0.025" units="cm"/>
      <inkml:brushProperty name="height" value="0.025" units="cm"/>
      <inkml:brushProperty name="color" value="#E71224"/>
    </inkml:brush>
  </inkml:definitions>
  <inkml:trace contextRef="#ctx0" brushRef="#br0">321 1 16335,'0'0'3332,"-68"46"-2051,34-18-448,-6 5 288,2 2-128,4 1-193,1 1-639,6-2-65,9-4-64,2-3-32,9-5-96,2-10-897,5-9-1314,12-16-6757,10-14-705</inkml:trace>
  <inkml:trace contextRef="#ctx0" brushRef="#br0" timeOffset="1">274 36 4869,'0'0'14653,"-2"8"-13900,-8 21-147,1 0-1,1 1 0,2-1 1,-5 61-1,11-75-562,1-1 0,1 1-1,0-1 1,1 1 0,0-1 0,8 18 0,8 17-5430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3.056"/>
    </inkml:context>
    <inkml:brush xml:id="br0">
      <inkml:brushProperty name="width" value="0.025" units="cm"/>
      <inkml:brushProperty name="height" value="0.025" units="cm"/>
      <inkml:brushProperty name="color" value="#E71224"/>
    </inkml:brush>
  </inkml:definitions>
  <inkml:trace contextRef="#ctx0" brushRef="#br0">0 26 8072,'0'0'15086,"51"-25"-14798,-1 30-160,4 1-64,6-2-192,-12-1-1441,-3-3-1762,-7 0-4164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3.382"/>
    </inkml:context>
    <inkml:brush xml:id="br0">
      <inkml:brushProperty name="width" value="0.025" units="cm"/>
      <inkml:brushProperty name="height" value="0.025" units="cm"/>
      <inkml:brushProperty name="color" value="#E71224"/>
    </inkml:brush>
  </inkml:definitions>
  <inkml:trace contextRef="#ctx0" brushRef="#br0">175 1 13100,'0'0'4495,"7"11"-3726,10 20 29,-2 1 0,0 0 0,-3 2 0,0-1-1,12 65 1,-21-80-705,0 0 0,-1 0 0,-1 0-1,-1 0 1,0 0 0,-2 1 0,0-1-1,0 0 1,-2 0 0,-1-1 0,0 1-1,-1-1 1,-16 32 0,5-21 77,-1-1 0,-35 41 0,44-58-657,-1 0 0,1-1 1,-2 0-1,1-1 0,-1 0 1,-1 0-1,1-1 0,-25 11 0,6-12-6767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3.879"/>
    </inkml:context>
    <inkml:brush xml:id="br0">
      <inkml:brushProperty name="width" value="0.025" units="cm"/>
      <inkml:brushProperty name="height" value="0.025" units="cm"/>
      <inkml:brushProperty name="color" value="#E71224"/>
    </inkml:brush>
  </inkml:definitions>
  <inkml:trace contextRef="#ctx0" brushRef="#br0">0 1 13261,'0'0'5701,"90"7"-4644,-30-4-288,13 0-353,10 1-320,2 1-64,-4 0-224,-11 0-865,-8-2-993,-23-2-1730,-17-1-512,-17 0-5124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4.238"/>
    </inkml:context>
    <inkml:brush xml:id="br0">
      <inkml:brushProperty name="width" value="0.025" units="cm"/>
      <inkml:brushProperty name="height" value="0.025" units="cm"/>
      <inkml:brushProperty name="color" value="#E71224"/>
    </inkml:brush>
  </inkml:definitions>
  <inkml:trace contextRef="#ctx0" brushRef="#br0">69 0 9353,'0'0'2466,"-54"16"289,39-8-161,15 1-1665,0-1-64,25-1 64,11-3 192,15-1-481,8-1-287,10-2-257,5 0 0,3 0-96,-3 0-352,-4 0-1282,2-8-1281,-7-8-5669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4.689"/>
    </inkml:context>
    <inkml:brush xml:id="br0">
      <inkml:brushProperty name="width" value="0.025" units="cm"/>
      <inkml:brushProperty name="height" value="0.025" units="cm"/>
      <inkml:brushProperty name="color" value="#E71224"/>
    </inkml:brush>
  </inkml:definitions>
  <inkml:trace contextRef="#ctx0" brushRef="#br0">50 1 8968,'0'0'7335,"3"64"-5477,-12-29-705,-3 4-704,-1 2 255,2-3-351,4-1-161,7-5-128,0-4-64,0-6-737,7-6-1313,-5-10-1825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5.156"/>
    </inkml:context>
    <inkml:brush xml:id="br0">
      <inkml:brushProperty name="width" value="0.025" units="cm"/>
      <inkml:brushProperty name="height" value="0.025" units="cm"/>
      <inkml:brushProperty name="color" value="#E71224"/>
    </inkml:brush>
  </inkml:definitions>
  <inkml:trace contextRef="#ctx0" brushRef="#br0">0 130 4740,'2'-8'7698,"0"3"-7435,1 0-1,-1 0 0,1 0 1,0 0-1,0 0 0,0 1 1,1-1-1,-1 1 0,1 0 1,0 0-1,1 0 0,-1 0 0,1 1 1,-1 0-1,1 0 0,0 0 1,0 0-1,1 1 0,-1 0 1,0 0-1,7-1 0,30-8 250,1 1 0,-1 3-1,1 2 1,1 1 0,-1 2 0,86 8-1,-105-4-415,0 1-1,43 12 0,-62-14-88,1 0 0,-1 1-1,0-1 1,0 1-1,0 1 1,-1-1-1,1 1 1,0 0 0,-1 0-1,1 0 1,-1 0-1,0 1 1,0 0 0,-1 0-1,1 0 1,-1 0-1,0 0 1,5 8-1,-8-8 62,1 0 1,0-1-1,-1 1 0,0 0 0,0 0 0,0-1 0,0 1 0,0 0 0,-1-1 1,0 1-1,0 0 0,0-1 0,0 1 0,0-1 0,-1 1 0,0-1 0,1 0 0,-1 1 1,0-1-1,-1 0 0,1 0 0,0-1 0,-1 1 0,-3 3 0,-9 7 319,0 1 0,-1-2 0,-21 12 0,28-18-339,-105 60 753,114-65-853,1-1 0,-1 1 0,1-1 0,-1 1 0,1-1 0,-1 1 0,1-1 0,-1 0 0,1 1 0,-1-1 0,1 1 0,-1-1 0,1 0 0,0 0 0,-1 1 0,1-1 0,-1 0 0,1 0 0,0 0 0,-1 1 0,1-1 0,0 0 0,-1 0 0,1 0 0,0 0 0,-1 0 0,1 0 0,1-1 0,41 8-1115,-22-4 607,2 1 337,0 1 0,-1 0 0,0 2 0,0 0 0,-1 2 0,0 0 0,-1 1 0,24 16 0,-42-24 258,1-1-1,-1 1 1,0-1 0,0 1 0,0 0-1,0 0 1,0 0 0,0 0 0,-1 0 0,1 1-1,-1-1 1,1 0 0,-1 1 0,0-1-1,0 1 1,0 0 0,0-1 0,-1 1-1,1 0 1,0 2 0,-2-2 55,1 0-1,-1 0 1,1-1 0,-1 1 0,0-1-1,0 1 1,0-1 0,-1 1 0,1-1-1,0 0 1,-1 1 0,0-1 0,1 0-1,-1 0 1,0 0 0,-3 2 0,-8 6 346,1-2 0,-1 0 1,0 0-1,-1-1 0,-26 9 1,-14 2 16,-1-3 0,0-2-1,-1-2 1,0-3 0,-102 2 0,154-10-483,-2 0-55,0 0 0,0 0 0,0-1 0,0 0 0,-10-2 0,14 2-128,1 1 0,-1-1 0,1 0 0,-1 0 0,1 0-1,-1 1 1,1-2 0,0 1 0,0 0 0,0 0 0,0 0 0,0 0 0,0-1 0,0 1 0,0 0 0,0-1 0,0 1-1,1-1 1,-1 1 0,0-1 0,1 0 0,0 1 0,-1-1 0,1 1 0,0-3 0,-2-30-7464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7.495"/>
    </inkml:context>
    <inkml:brush xml:id="br0">
      <inkml:brushProperty name="width" value="0.025" units="cm"/>
      <inkml:brushProperty name="height" value="0.025" units="cm"/>
      <inkml:brushProperty name="color" value="#E71224"/>
    </inkml:brush>
  </inkml:definitions>
  <inkml:trace contextRef="#ctx0" brushRef="#br0">0 1 10314,'0'0'8840,"90"41"-7495,-32-36-576,16 0-481,3-2-159,-3-3-226,-5 0-1152,-15 0-833,-15 0-1505,-17 0-449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7.837"/>
    </inkml:context>
    <inkml:brush xml:id="br0">
      <inkml:brushProperty name="width" value="0.025" units="cm"/>
      <inkml:brushProperty name="height" value="0.025" units="cm"/>
      <inkml:brushProperty name="color" value="#E71224"/>
    </inkml:brush>
  </inkml:definitions>
  <inkml:trace contextRef="#ctx0" brushRef="#br0">51 0 12780,'0'0'2306,"-50"28"-1121,50-19-800,21-3 351,10 2 353,18-4-160,8-2-320,12-2-417,4 0-128,-2 0-448,-8 0-1826,-7 0-1890,-17-6-609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8.178"/>
    </inkml:context>
    <inkml:brush xml:id="br0">
      <inkml:brushProperty name="width" value="0.025" units="cm"/>
      <inkml:brushProperty name="height" value="0.025" units="cm"/>
      <inkml:brushProperty name="color" value="#E71224"/>
    </inkml:brush>
  </inkml:definitions>
  <inkml:trace contextRef="#ctx0" brushRef="#br0">93 1 11627,'0'0'443,"10"10"278,10 11 466,-1 2 0,19 29 0,-32-44-793,-1-1 0,0 1 1,-1 0-1,0 1 0,0-1 0,-1 0 1,0 1-1,0 0 0,-1 0 0,0 0 1,-1 0-1,0 0 0,0 15 0,-3-20-254,1 0-1,-1 0 0,0 0 0,0 0 1,0-1-1,0 1 0,0-1 0,-1 1 1,0-1-1,0 0 0,0 0 0,0 0 1,0 0-1,-5 2 0,-58 38 602,45-31-725,-25 21-207,21-14-1886,0-3-5291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8.966"/>
    </inkml:context>
    <inkml:brush xml:id="br0">
      <inkml:brushProperty name="width" value="0.025" units="cm"/>
      <inkml:brushProperty name="height" value="0.025" units="cm"/>
    </inkml:brush>
  </inkml:definitions>
  <inkml:trace contextRef="#ctx0" brushRef="#br0">1 0 10794,'0'0'8552,"25"51"-8552,-5-42-1377,-6-4-2114,10-2-3172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8.519"/>
    </inkml:context>
    <inkml:brush xml:id="br0">
      <inkml:brushProperty name="width" value="0.025" units="cm"/>
      <inkml:brushProperty name="height" value="0.025" units="cm"/>
      <inkml:brushProperty name="color" value="#E71224"/>
    </inkml:brush>
  </inkml:definitions>
  <inkml:trace contextRef="#ctx0" brushRef="#br0">1 0 13869,'0'0'8680,"29"63"-7751,-29-23-320,0 4-353,0-1-128,0-4-32,0-1-64,0-9-32,5-6-224,8-8-1057,3-10-673,2-5-801,-2-7-2786,-1-15-4644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8.873"/>
    </inkml:context>
    <inkml:brush xml:id="br0">
      <inkml:brushProperty name="width" value="0.025" units="cm"/>
      <inkml:brushProperty name="height" value="0.025" units="cm"/>
      <inkml:brushProperty name="color" value="#E71224"/>
    </inkml:brush>
  </inkml:definitions>
  <inkml:trace contextRef="#ctx0" brushRef="#br0">16 1 13421,'0'0'6694,"-5"65"-6278,-1-31 1,5 4-161,-3-2-160,4 1-64,0-6 0,5-5 0,1-8-448,3-7-385,-7-9-608,-2-11-6887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9.215"/>
    </inkml:context>
    <inkml:brush xml:id="br0">
      <inkml:brushProperty name="width" value="0.025" units="cm"/>
      <inkml:brushProperty name="height" value="0.025" units="cm"/>
      <inkml:brushProperty name="color" value="#E71224"/>
    </inkml:brush>
  </inkml:definitions>
  <inkml:trace contextRef="#ctx0" brushRef="#br0">0 0 13357,'0'0'7719,"65"5"-6310,-11 4-288,11-2-512,3-2-353,12-5-160,-3 0-192,-7 0-1441,-3-6-2115,-13-7-3074</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9.808"/>
    </inkml:context>
    <inkml:brush xml:id="br0">
      <inkml:brushProperty name="width" value="0.025" units="cm"/>
      <inkml:brushProperty name="height" value="0.025" units="cm"/>
      <inkml:brushProperty name="color" value="#E71224"/>
    </inkml:brush>
  </inkml:definitions>
  <inkml:trace contextRef="#ctx0" brushRef="#br0">211 0 11627,'0'0'8670,"-2"8"-8190,-5 15-36,0 0 1,-2-1-1,0 0 0,-24 38 1,4-14 1044,-42 51 0,101-117-1271,-19 8-618,-1 0 0,1-1 0,15-26-1,-22 32 311,0-1-1,-1 1 0,1-1 0,-1 1 0,-1-1 1,1 0-1,-1 0 0,-1 0 0,1-11 0,-2 18 82,0 1 0,0 0 0,0 0-1,-1 0 1,1 0 0,0-1 0,-1 1 0,1 0-1,0 0 1,0 0 0,-1 0 0,1 0-1,0 0 1,0 0 0,-1 0 0,1 0-1,0 0 1,-1 0 0,1 0 0,0 0-1,-1 0 1,1 0 0,0 0 0,0 0 0,-1 0-1,1 0 1,0 1 0,0-1 0,-1 0-1,1 0 1,0 0 0,0 0 0,-1 1-1,1-1 1,0 0 0,0 0 0,-5 5-9,0 0 0,0-1 0,1 1 0,0 1 0,0-1 1,0 1-1,1-1 0,-1 1 0,1 0 0,1 1 0,-1-1 0,-1 7 0,0 1 154,1 0-1,0 0 0,1 0 0,0 25 0,2-37-93,0 0 0,1 0 1,0 1-1,-1-1 0,1 0 1,0 0-1,0 0 0,0 0 1,0 0-1,1 0 0,-1 0 1,0-1-1,1 1 0,-1 0 1,1-1-1,0 1 0,0-1 1,-1 0-1,1 1 0,0-1 1,0 0-1,0 0 0,0 0 0,0 0 1,1-1-1,-1 1 0,0-1 1,0 1-1,0-1 0,1 0 1,-1 1-1,0-1 0,0 0 1,1-1-1,-1 1 0,0 0 1,0-1-1,1 1 0,-1-1 1,3-1-1,-4 2-37,0-1-1,0 1 1,0-1 0,0 0-1,0 1 1,0-1 0,-1 0-1,1 1 1,0-1 0,0 0-1,-1 0 1,1 0 0,0 1 0,-1-1-1,1 0 1,-1 0 0,1 0-1,-1 0 1,0 0 0,1 0-1,-1 0 1,0 0 0,0 0-1,1-1 1,-1 1 0,0 0 0,0 0-1,0 0 1,0 0 0,-1 0-1,1 0 1,0 0 0,0 0-1,-1 0 1,1 0 0,-1 0-1,1 0 1,0 0 0,-1 0 0,0 0-1,0-1 1,-24-37-453,-23-18 130,-47-73 1,150 154 1160,0 2-726,107 35 0,-86-41-2541,0-5-3618,-11-9-4960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8.336"/>
    </inkml:context>
    <inkml:brush xml:id="br0">
      <inkml:brushProperty name="width" value="0.025" units="cm"/>
      <inkml:brushProperty name="height" value="0.025" units="cm"/>
      <inkml:brushProperty name="color" value="#E71224"/>
    </inkml:brush>
  </inkml:definitions>
  <inkml:trace contextRef="#ctx0" brushRef="#br0">0 368 11179,'0'0'10297,"14"0"-8807,-5 0-1322,-1-1 1,1 0-1,-1 0 1,1-1-1,-1 0 1,1-1 0,-1 0-1,0 0 1,0 0-1,0-1 1,0 0-1,-1-1 1,9-7-1,242-207 1214,-149 122-1157,-108 97-217,-1-1 0,0 0-1,1 1 1,-1 0 0,1-1-1,-1 1 1,0-1 0,1 1-1,-1-1 1,1 1 0,-1 0-1,1-1 1,-1 1 0,1 0 0,0 0-1,-1-1 1,1 1 0,-1 0-1,1 0 1,0 0 0,-1 0-1,1 0 1,-1 0 0,1 0-1,0 0 1,-1 0 0,1 0 0,-1 0-1,1 0 1,1 0 0,-2 20 107,-20 48-55,12-46-20,1 5-87,0 1 0,2-1 1,2 1-1,0 0 0,1 0 1,2 0-1,4 30 0,-4-58-322,1 1 0,0 0 0,0 0 0,0-1 0,0 1 0,-1-1 0,1 1 0,0-1 0,0 1 0,0-1 0,0 1 0,0-1 0,0 0 0,0 1 0,0-1 0,0 0 0,1 0 0,-1 0 0,0 0 0,0 0 0,0 0 0,0 0 0,0 0 0,0-1 0,0 1 0,0 0 0,0-1 0,0 1 0,0 0 0,0-1 0,0 1 0,1-2 0,13-11-11231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8.679"/>
    </inkml:context>
    <inkml:brush xml:id="br0">
      <inkml:brushProperty name="width" value="0.025" units="cm"/>
      <inkml:brushProperty name="height" value="0.025" units="cm"/>
      <inkml:brushProperty name="color" value="#E71224"/>
    </inkml:brush>
  </inkml:definitions>
  <inkml:trace contextRef="#ctx0" brushRef="#br0">1 18 17585,'0'0'9352,"68"11"-8519,-34-11-384,6 0-385,0 0-64,8-5-801,-8 2-1153,0-2-1729,-3-2-1410,-6-2-4004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9.021"/>
    </inkml:context>
    <inkml:brush xml:id="br0">
      <inkml:brushProperty name="width" value="0.025" units="cm"/>
      <inkml:brushProperty name="height" value="0.025" units="cm"/>
      <inkml:brushProperty name="color" value="#E71224"/>
    </inkml:brush>
  </inkml:definitions>
  <inkml:trace contextRef="#ctx0" brushRef="#br0">312 1 15054,'0'0'9097,"-9"9"-8067,-277 297 1335,273-285-2348,10-12-964,9-11-2815,6-10 1639,0 1 1,-1-1-1,0-1 0,17-27 1,0-3-2432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9.367"/>
    </inkml:context>
    <inkml:brush xml:id="br0">
      <inkml:brushProperty name="width" value="0.025" units="cm"/>
      <inkml:brushProperty name="height" value="0.025" units="cm"/>
      <inkml:brushProperty name="color" value="#E71224"/>
    </inkml:brush>
  </inkml:definitions>
  <inkml:trace contextRef="#ctx0" brushRef="#br0">105 59 1698,'0'0'7441,"6"-9"-2476,21-28-1159,-26 36-3586,-1 0 0,1 0 0,0 0-1,0 0 1,-1 1 0,1-1 0,0 0-1,0 0 1,0 1 0,0-1 0,0 1-1,0-1 1,0 1 0,0-1 0,0 1-1,0-1 1,2 1 0,8 8 1567,-1 25-790,-10-30-722,9 30 141,2 0-1,0-1 1,26 48-1,-22-49-1040,-1 1 0,-2 0 0,12 44 0,-24-76 586,0 5-1482</inkml:trace>
  <inkml:trace contextRef="#ctx0" brushRef="#br0" timeOffset="1">1 227 15759,'0'0'6054,"50"0"-4837,-7 0-160,6 0-192,5 0-641,0 0-256,0-6-2274,-5-4-4325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5.799"/>
    </inkml:context>
    <inkml:brush xml:id="br0">
      <inkml:brushProperty name="width" value="0.025" units="cm"/>
      <inkml:brushProperty name="height" value="0.025" units="cm"/>
      <inkml:brushProperty name="color" value="#E71224"/>
    </inkml:brush>
  </inkml:definitions>
  <inkml:trace contextRef="#ctx0" brushRef="#br0">1 1 9705,'0'0'4901,"59"29"-2531,-21-21-1153,12-2-128,3-1-192,6-1-384,-7-2-449,-1 0 0,-12 1-929,-10-2-737,-11-1-1793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6.156"/>
    </inkml:context>
    <inkml:brush xml:id="br0">
      <inkml:brushProperty name="width" value="0.025" units="cm"/>
      <inkml:brushProperty name="height" value="0.025" units="cm"/>
      <inkml:brushProperty name="color" value="#E71224"/>
    </inkml:brush>
  </inkml:definitions>
  <inkml:trace contextRef="#ctx0" brushRef="#br0">0 0 11627,'0'0'6694,"49"36"-5188,0-33-193,15-1-480,10-2-545,-2 0-160,2 0-160,-5 0-1633,-10-6-3524,-7-3-5445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9.312"/>
    </inkml:context>
    <inkml:brush xml:id="br0">
      <inkml:brushProperty name="width" value="0.025" units="cm"/>
      <inkml:brushProperty name="height" value="0.025" units="cm"/>
    </inkml:brush>
  </inkml:definitions>
  <inkml:trace contextRef="#ctx0" brushRef="#br0">34 0 6534,'0'0'7159,"-4"10"-3059,-1 2-3226,1-6-279,1 1-1,0 0 0,0 0 1,0 0-1,1 1 1,0-1-1,0 0 1,1 1-1,0 0 1,1-1-1,-1 11 0,2-17-579,1 0-1,-1 0 1,0-1-1,0 1 0,0 0 1,1-1-1,-1 1 1,0 0-1,1-1 1,-1 0-1,0 1 0,1-1 1,-1 0-1,1 0 1,-1 0-1,0 0 0,1 0 1,-1 0-1,1 0 1,-1 0-1,3-1 0,33-6 91,-25 2-145,1 0 0,-2-1 0,17-10-1,-21 10 60,0 2 0,1-1 0,0 1 0,0 0 0,0 1 0,1-1 0,-1 2 0,1-1 0,-1 1 0,14-1 0,17 9 1910,-33-4-1834,1-1 0,0 0 0,0 0 0,0 0 0,10-1 0,24-10-883,-15-4-7436,-15 5-386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6.684"/>
    </inkml:context>
    <inkml:brush xml:id="br0">
      <inkml:brushProperty name="width" value="0.025" units="cm"/>
      <inkml:brushProperty name="height" value="0.025" units="cm"/>
      <inkml:brushProperty name="color" value="#E71224"/>
    </inkml:brush>
  </inkml:definitions>
  <inkml:trace contextRef="#ctx0" brushRef="#br0">27 0 6726,'0'0'14414,"16"60"-14062,-27-21-288,-1 6 0,3-5-32,3-3-160,6-6-352,0-9-257,0-8-384,0-6-801,-5-8-7270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7.138"/>
    </inkml:context>
    <inkml:brush xml:id="br0">
      <inkml:brushProperty name="width" value="0.025" units="cm"/>
      <inkml:brushProperty name="height" value="0.025" units="cm"/>
      <inkml:brushProperty name="color" value="#E71224"/>
    </inkml:brush>
  </inkml:definitions>
  <inkml:trace contextRef="#ctx0" brushRef="#br0">1 70 3107,'0'0'7698,"3"-7"-4041,-1 3-3501,-1 1 0,1 0 0,0-1 1,0 1-1,0 0 0,0 0 0,1 0 1,-1 0-1,1 1 0,0-1 0,0 1 1,0 0-1,0 0 0,0 0 0,1 0 1,-1 0-1,0 0 0,1 1 0,-1 0 1,1 0-1,0 0 0,-1 0 0,1 0 1,0 1-1,5 0 0,24-5 222,-1 3 0,1 0 0,-1 2 0,1 2-1,-1 1 1,1 1 0,-1 2 0,58 18 0,-88-24-342,0 1 1,0 0 0,1-1-1,-1 1 1,0 0 0,0 0-1,0 1 1,0-1 0,-1 0-1,1 1 1,0-1-1,0 1 1,-1-1 0,1 1-1,-1 0 1,1 0 0,-1 0-1,0-1 1,0 1 0,0 0-1,0 1 1,0-1 0,0 0-1,-1 0 1,1 0 0,-1 0-1,1 5 1,-2-3 91,1 0-1,-2 0 1,1 0 0,0 0-1,-1-1 1,0 1 0,0 0-1,0-1 1,0 0 0,0 1-1,-1-1 1,0 0 0,1 0-1,-6 3 1,6-4-92,0-1-1,1 1 0,-1-1 1,0 1-1,1 0 0,-1 0 1,1 0-1,0 0 0,-1 0 0,1 0 1,0 0-1,0 0 0,0 0 1,1 0-1,-2 4 0,3-4-62,-1 1 0,1-1 0,0 1 0,0-1 0,0 1 0,0-1 0,0 1 0,1-1 0,-1 0 0,1 0 0,2 3 0,2 5-22,8 10 31,-8-14 14,-1 1 0,0 0 1,0 0-1,-1 0 1,0 0-1,0 1 0,0 0 1,-1 0-1,-1 0 0,1 0 1,-1 0-1,-1 0 1,2 15-1,-4-20 30,0 0-1,0 0 1,0 0 0,-1 0 0,1-1-1,-1 1 1,0-1 0,0 1 0,0-1-1,0 0 1,0 1 0,0-1 0,-1 0 0,1 0-1,-1-1 1,1 1 0,-1 0 0,0-1-1,1 0 1,-1 1 0,-4 0 0,-65 20 827,41-15-324,0-1 0,-49 2 0,67-8-593,-1 0 0,1-1 0,-20-4 0,26 3-423,1 1 0,-1-1-1,1-1 1,-1 1-1,1-1 1,0 0 0,-10-8-1,14 10-1726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7.575"/>
    </inkml:context>
    <inkml:brush xml:id="br0">
      <inkml:brushProperty name="width" value="0.025" units="cm"/>
      <inkml:brushProperty name="height" value="0.025" units="cm"/>
      <inkml:brushProperty name="color" value="#E71224"/>
    </inkml:brush>
  </inkml:definitions>
  <inkml:trace contextRef="#ctx0" brushRef="#br0">1 114 8488,'0'0'8627,"12"2"-7143,36 0-482,0-1-1,0-3 1,70-11-1,-49 5-411,1044-68 3234,5 58-3783,-1107 18-282,-9-1 80,0 1 1,0 0-1,0-1 0,0 1 0,0 0 0,0 0 0,0 0 0,0 0 0,0 1 0,0-1 0,0 1 0,0-1 0,0 1 1,0 0-1,0-1 0,0 1 0,0 0 0,0 0 0,2 3 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0.502"/>
    </inkml:context>
    <inkml:brush xml:id="br0">
      <inkml:brushProperty name="width" value="0.025" units="cm"/>
      <inkml:brushProperty name="height" value="0.025" units="cm"/>
      <inkml:brushProperty name="color" value="#E71224"/>
    </inkml:brush>
  </inkml:definitions>
  <inkml:trace contextRef="#ctx0" brushRef="#br0">0 0 8456,'0'0'13517,"96"24"-13133,-28-24-224,10 0-128,6 0 0,5-4-416,-17 2-673,-13 2-673,-19 0-960,-26 0-1474</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0.846"/>
    </inkml:context>
    <inkml:brush xml:id="br0">
      <inkml:brushProperty name="width" value="0.025" units="cm"/>
      <inkml:brushProperty name="height" value="0.025" units="cm"/>
      <inkml:brushProperty name="color" value="#E71224"/>
    </inkml:brush>
  </inkml:definitions>
  <inkml:trace contextRef="#ctx0" brushRef="#br0">0 1 13293,'0'0'8039,"92"36"-7142,-24-36-256,15 0-385,-2 0-128,0 0-128,-3 0-1217,-15 0-1634,-11-5-3235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7.122"/>
    </inkml:context>
    <inkml:brush xml:id="br0">
      <inkml:brushProperty name="width" value="0.025" units="cm"/>
      <inkml:brushProperty name="height" value="0.025" units="cm"/>
      <inkml:brushProperty name="color" value="#E71224"/>
    </inkml:brush>
  </inkml:definitions>
  <inkml:trace contextRef="#ctx0" brushRef="#br0">1 216 2370,'0'0'1463,"3"-8"-657,10-30-911,19-50 4754,-25 70-1369,1 0-1,17-27 0,-25 45-3207,0 1 0,0-1 0,0 0 0,0 0 0,0 1 0,0-1 0,0 0 0,0 1 0,0-1 0,1 0 0,-1 0 0,0 1 0,0-1 0,0 0 1,0 0-1,1 1 0,-1-1 0,0 0 0,0 0 0,0 1 0,1-1 0,-1 0 0,0 0 0,0 0 0,1 0 0,-1 1 0,0-1 0,1 0 0,-1 0 0,0 0 0,0 0 0,1 0 1,-1 0-1,0 0 0,1 0 0,-1 0 0,0 0 0,1 0 0,-1 0 0,0 0 0,0 0 0,1 0 0,-1 0 0,0 0 0,1 0 0,-1 0 0,0-1 0,0 1 0,1 0 0,-1 0 1,0 0-1,0 0 0,1-1 0,-1 1 0,0 0 0,0 0 0,0-1 0,1 1 0,-1 0 0,0-1 0,1 33 410,-1-28-160,-2 29 47,-1 0 1,-2 0-1,-16 56 0,11-52-255,2 1 1,-5 52 0,13-90-100,-1 1 0,1-1 0,0 0 1,0 1-1,0-1 0,0 1 0,0-1 0,0 1 1,1-1-1,-1 1 0,0-1 0,0 0 1,0 1-1,0-1 0,0 1 0,1-1 0,-1 0 1,0 1-1,0-1 0,1 1 0,-1-1 1,0 0-1,1 1 0,-1-1 0,0 0 0,1 0 1,-1 1-1,0-1 0,1 0 0,-1 0 1,0 1-1,1-1 0,-1 0 0,1 0 0,-1 0 1,1 0-1,-1 0 0,0 0 0,1 0 1,-1 0-1,1 0 0,-1 0 0,1 0 0,-1 0 1,1 0-1,-1 0 0,0 0 0,1 0 1,-1 0-1,1 0 0,-1-1 0,1 1 0,-1 0 1,0 0-1,1-1 0,-1 1 0,0 0 1,1 0-1,-1-1 0,0 1 0,1-1 0,25-18 446,249-235 334,-267 246-797,-4 4-28,0 1-1,0-1 1,0 0 0,-1 0 0,0 0 0,0-1 0,0 1 0,0-1 0,-1 0 0,1 1 0,1-7 0,-7 10-1216,1 0 0,-1 1-1,0-1 1,1 1 0,-1-1 0,0 1-1,0 0 1,1 0 0,-1 0-1,-5 1 1,6-1 29,-21 2-9428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7.450"/>
    </inkml:context>
    <inkml:brush xml:id="br0">
      <inkml:brushProperty name="width" value="0.025" units="cm"/>
      <inkml:brushProperty name="height" value="0.025" units="cm"/>
      <inkml:brushProperty name="color" value="#E71224"/>
    </inkml:brush>
  </inkml:definitions>
  <inkml:trace contextRef="#ctx0" brushRef="#br0">0 1 13933,'0'0'7623,"9"45"-6021,8-36 128,6 3-738,2-2-703,4 2-225,-4 2-96,10 1-1153,-8-2-1538,0-4-1441,-8-3-3043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7.808"/>
    </inkml:context>
    <inkml:brush xml:id="br0">
      <inkml:brushProperty name="width" value="0.025" units="cm"/>
      <inkml:brushProperty name="height" value="0.025" units="cm"/>
      <inkml:brushProperty name="color" value="#E71224"/>
    </inkml:brush>
  </inkml:definitions>
  <inkml:trace contextRef="#ctx0" brushRef="#br0">0 0 14638,'0'0'12267,"72"26"-12235,-41-26-288,-6 0-1025,-1 0-1377,1-3-1442,-5-2-3139</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8.149"/>
    </inkml:context>
    <inkml:brush xml:id="br0">
      <inkml:brushProperty name="width" value="0.025" units="cm"/>
      <inkml:brushProperty name="height" value="0.025" units="cm"/>
      <inkml:brushProperty name="color" value="#E71224"/>
    </inkml:brush>
  </inkml:definitions>
  <inkml:trace contextRef="#ctx0" brushRef="#br0">14 0 14382,'0'0'12299,"-1"61"-11882,-5-26-225,3 3-128,-1 2-32,4-4 0,0-2-32,0-7-128,0-6-577,9-10-928,0-11-1218,4 0-2979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8.833"/>
    </inkml:context>
    <inkml:brush xml:id="br0">
      <inkml:brushProperty name="width" value="0.025" units="cm"/>
      <inkml:brushProperty name="height" value="0.025" units="cm"/>
      <inkml:brushProperty name="color" value="#E71224"/>
    </inkml:brush>
  </inkml:definitions>
  <inkml:trace contextRef="#ctx0" brushRef="#br0">197 0 12011,'0'0'1474,"6"8"496,6 7-1447,-1 0 0,0 0 1,-2 1-1,0 1 1,0-1-1,-2 1 0,0 1 1,-1-1-1,-1 1 1,4 22-1,-7-28-421,0-1 0,-1 1 0,0-1 1,-1 1-1,-1 0 0,1-1 0,-2 1 0,0-1 0,0 1 0,-1-1 0,0 0 1,-1 0-1,0 0 0,-1 0 0,-1-1 0,1 1 0,-1-2 0,-10 13 1,6-11-285,0 0 0,-1 0 0,0-1 0,-1-1 0,0 0 0,-1-1 0,-19 11 0,22-15-839,0 0-1,-1 0 1,1 0-1,-1-2 1,0 1-1,-16 1 1,-17-3-6351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9.771"/>
    </inkml:context>
    <inkml:brush xml:id="br0">
      <inkml:brushProperty name="width" value="0.025" units="cm"/>
      <inkml:brushProperty name="height" value="0.025" units="cm"/>
    </inkml:brush>
  </inkml:definitions>
  <inkml:trace contextRef="#ctx0" brushRef="#br0">63 0 8840,'0'0'11761,"2"12"-10565,109 445 5114,-108-446-6233,0 0 0,0 0 0,1 0 0,0-1 0,0 0 1,2 0-1,-1 0 0,1 0 0,0-1 0,13 14 0,-18-23-45,-3-6-26,-11-10-187,0 1 0,-2 0 1,1 0-1,-2 1 0,0 1 0,-26-16 1,-13-12-264,48 36 427,1 0-1,0-1 0,0 0 0,1 1 0,-1-2 0,1 1 0,-4-8 0,9 13 21,-1 0-1,0 0 1,1 0 0,0-1-1,-1 1 1,1 0 0,0 0-1,0 0 1,0-1-1,-1 1 1,1 0 0,0 0-1,1-1 1,-1 1-1,0 0 1,0 0 0,0-1-1,1 1 1,-1 0-1,1-2 1,1 1-3,-1 0 0,1 1 1,0-1-1,0 0 0,-1 1 0,1-1 0,0 1 1,0-1-1,0 1 0,1 0 0,-1 0 0,0 0 1,0 0-1,4-1 0,30-7-539,0 0 0,0 3-1,38-2 1,2-1-5247,-40 2-626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9.364"/>
    </inkml:context>
    <inkml:brush xml:id="br0">
      <inkml:brushProperty name="width" value="0.025" units="cm"/>
      <inkml:brushProperty name="height" value="0.025" units="cm"/>
      <inkml:brushProperty name="color" value="#E71224"/>
    </inkml:brush>
  </inkml:definitions>
  <inkml:trace contextRef="#ctx0" brushRef="#br0">185 0 10090,'0'0'9182,"-10"3"-8547,4-2-586,1 1-1,0 0 1,-1 0 0,1 1 0,0-1-1,0 1 1,1 0 0,-1 1 0,1-1 0,-1 1-1,1 0 1,0 0 0,1 0 0,-1 1-1,1-1 1,-1 1 0,1 0 0,1 0 0,-1 0-1,1 0 1,-3 9 0,-14 30 276,3 1 0,-16 65 1,27-86-270,1 1 1,0 0-1,2 0 1,1 0 0,1 0-1,5 34 1,-4-53-51,1 1 0,0-1 0,0 1 0,0-1 0,1 0 0,0 0 0,0 0 0,0 0 0,1 0 0,0-1 0,0 1 0,1-1 0,-1 0 0,1-1 1,0 1-1,0-1 0,1 0 0,-1 0 0,1 0 0,0-1 0,0 0 0,0 0 0,1-1 0,-1 0 0,9 3 0,10 0-853,0 0 1,0-1-1,0-1 1,0-2-1,37-2 1,7-3-5149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0.392"/>
    </inkml:context>
    <inkml:brush xml:id="br0">
      <inkml:brushProperty name="width" value="0.025" units="cm"/>
      <inkml:brushProperty name="height" value="0.025" units="cm"/>
      <inkml:brushProperty name="color" value="#E71224"/>
    </inkml:brush>
  </inkml:definitions>
  <inkml:trace contextRef="#ctx0" brushRef="#br0">1 114 1057,'0'0'5424,"3"-12"-2808,1-1-1831,10-38 1680,1 19 2714,-15 31-5107,0 1 1,0 0-1,0 0 0,0-1 1,1 1-1,-1 0 1,0 0-1,0-1 0,0 1 1,0 0-1,0 0 0,1 0 1,-1-1-1,0 1 1,0 0-1,0 0 0,1 0 1,-1 0-1,0-1 0,0 1 1,0 0-1,1 0 1,-1 0-1,0 0 0,0 0 1,1 0-1,-1 0 0,0 0 1,1 0-1,-1 0 1,0 0-1,0 0 0,1 0 1,-1 0-1,0 0 0,0 0 1,1 0-1,-1 0 1,0 0-1,0 0 0,1 0 1,-1 0-1,0 0 0,0 1 1,0-1-1,1 0 1,-1 0-1,0 0 0,0 0 1,0 1-1,1-1 0,-1 0 1,0 0-1,0 0 1,0 1-1,0-1 0,0 0 1,1 0-1,-1 1 0,0-1 1,0 0-1,0 1 1,4 16 988,-5 32 118,-2-1-1,-14 78 1,-1-1 116,17-120-1241,0 0-1,1 0 0,-1 0 1,1 0-1,0 0 0,1 0 0,-1 0 1,1 0-1,2 7 0,-2-11-41,0 1-1,1-1 1,-1 0-1,1 1 1,0-1 0,-1 0-1,1 0 1,0 0-1,-1 0 1,1 0-1,0-1 1,0 1 0,0 0-1,0-1 1,0 0-1,0 1 1,0-1 0,0 0-1,0 0 1,0 0-1,0 0 1,0 0-1,0 0 1,2-1 0,12-1-34,0-1 0,0 0 1,0-1-1,-1 0 0,25-11 1,-29 10-53,1 0 1,0 1-1,0 0 0,0 1 1,1 0-1,-1 1 0,1 0 1,0 1-1,-1 1 1,20 1-1,-31-1 74,0 0 0,0 0 0,0 1 0,0-1 0,0 0 1,0 1-1,0-1 0,0 1 0,-1-1 0,1 1 0,0-1 0,0 1 0,-1-1 0,1 1 0,0 0 0,-1 0 1,1-1-1,0 1 0,-1 0 0,1 0 0,-1 0 0,0-1 0,1 1 0,-1 0 0,1 0 0,-1 0 1,0 0-1,0 0 0,0 0 0,0 0 0,0 0 0,0 0 0,0 0 0,0 0 0,0 0 0,0 0 0,0 0 1,0 0-1,-1 0 0,1-1 0,0 1 0,-1 0 0,1 0 0,-1 0 0,0 1 0,-1 2 39,0 1 0,0-1 0,-1 1 0,0-1 1,0 0-1,-6 8 0,0-4 58,0-1 0,-1 0 0,1 0 0,-1 0 0,-1-2 0,1 1 0,-1-1 0,0-1 0,0 0 1,-1 0-1,1-1 0,-1-1 0,0 0 0,1 0 0,-24-1 0,33-1-122,0 1 0,1-1 0,-1 0 0,1 0 0,-1-1 0,0 1 0,1 0 1,-1-1-1,1 1 0,-1 0 0,1-1 0,-1 0 0,1 1 0,-1-1 0,1 0 0,0 0 0,-1 0 0,1 0 0,0 0 0,0 0 0,-1 0 0,1 0 0,0 0 0,0-1 0,0 1 1,1 0-1,-1-1 0,0 1 0,0-1 0,1 1 0,-1-1 0,0-1 0,1 1-259,0-1 0,1 1 0,-1 0 0,0-1 1,1 1-1,-1 0 0,1 0 0,0 0 0,0-1 0,0 1 0,0 0 1,0 0-1,0 0 0,1 1 0,-1-1 0,1 0 0,-1 0 0,1 1 1,-1-1-1,1 1 0,4-3 0,19-12-5156,3 0-4153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1.281"/>
    </inkml:context>
    <inkml:brush xml:id="br0">
      <inkml:brushProperty name="width" value="0.025" units="cm"/>
      <inkml:brushProperty name="height" value="0.025" units="cm"/>
      <inkml:brushProperty name="color" value="#E71224"/>
    </inkml:brush>
  </inkml:definitions>
  <inkml:trace contextRef="#ctx0" brushRef="#br0">90 47 5573,'-9'1'2349,"2"-1"-1815,-34 3 1424,9-2 2447,105 4 1043,4 1-4404,514 2 1506,793-32-2292,-1191 23-33,-74 2 1117,212-26 0,-304 17-1108,-43 5-388,-51 2-2771,62 1 1943,-42-2-9359,28-5-2199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2.169"/>
    </inkml:context>
    <inkml:brush xml:id="br0">
      <inkml:brushProperty name="width" value="0.025" units="cm"/>
      <inkml:brushProperty name="height" value="0.025" units="cm"/>
      <inkml:brushProperty name="color" value="#E71224"/>
    </inkml:brush>
  </inkml:definitions>
  <inkml:trace contextRef="#ctx0" brushRef="#br0">201 67 8872,'0'0'5750,"1"-8"-2883,3-25-673,-4 32-2086,0-1 1,0 1 0,-1 0 0,1 0 0,0 0 0,0 0-1,-1 0 1,1 0 0,-1 0 0,1 0 0,-1 0 0,1 0-1,-1 0 1,0 0 0,1 0 0,-1 1 0,0-1 0,0 0-1,1 0 1,-1 1 0,0-1 0,0 0 0,0 1-1,0-1 1,0 1 0,0-1 0,0 1 0,0 0 0,0-1-1,0 1 1,0 0 0,0 0 0,0 0 0,-1 0 0,1 0-1,0 0 1,0 0 0,0 0 0,0 0 0,-2 1-1,-42 7 497,36-3-566,0 0 0,0 0 0,1 1 0,0 1 0,0-1 0,0 1 0,1 1 0,0 0-1,1-1 1,-1 2 0,2-1 0,-1 1 0,1 0 0,0 0 0,1 1 0,0-1 0,1 1 0,0 0 0,-4 20 0,7-29-31,0 0 1,0 0-1,0 0 0,0 1 0,0-1 0,1 0 1,-1 0-1,0 0 0,0 1 0,1-1 0,-1 0 1,1 0-1,-1 0 0,1 0 0,-1 0 1,1 0-1,0 0 0,0 0 0,-1 0 0,1 0 1,0 0-1,0 0 0,0 0 0,0-1 0,0 1 1,0 0-1,0-1 0,0 1 0,0-1 1,0 1-1,1-1 0,-1 1 0,0-1 0,0 0 1,0 0-1,1 0 0,-1 1 0,0-1 0,0 0 1,1 0-1,-1-1 0,0 1 0,0 0 1,3-1-1,5 0 31,0 0 0,0-1 1,0 0-1,16-7 0,-3 0-61,-1-2 1,-1 0-1,0-1 0,25-21 1,-33 24-36,0-1 1,0-1-1,-1 0 1,-1-1-1,0 0 1,0 0-1,11-21 0,-20 31 63,-22 40-17,17-29 46,0 1 0,1 0 0,0-1 0,-2 15 0,4-20-24,1 0 0,-1 1 0,1-1 1,-1 1-1,1-1 0,1 0 0,-1 1 0,0-1 1,1 0-1,0 1 0,0-1 0,3 7 0,-2-9-17,0 0 0,0-1 0,0 1 0,0-1 0,0 1 0,1-1 0,-1 0 0,0 0 0,1 0-1,-1 0 1,1 0 0,-1-1 0,1 1 0,-1-1 0,1 1 0,-1-1 0,1 0 0,2 0-1,49-4-1441,-45 2 664,0-1 0,-1 0 0,0 0 0,1 0-1,12-9 1,18-13-6047,-5 0-4668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2.512"/>
    </inkml:context>
    <inkml:brush xml:id="br0">
      <inkml:brushProperty name="width" value="0.025" units="cm"/>
      <inkml:brushProperty name="height" value="0.025" units="cm"/>
      <inkml:brushProperty name="color" value="#E71224"/>
    </inkml:brush>
  </inkml:definitions>
  <inkml:trace contextRef="#ctx0" brushRef="#br0">100 0 4837,'0'0'14894,"-47"71"-12908,31-42-449,-1 3-96,7 0-416,1-4-640,9-2-289,0-5-64,0-4-32,0-6-641,0-6-832,3-5-801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2.871"/>
    </inkml:context>
    <inkml:brush xml:id="br0">
      <inkml:brushProperty name="width" value="0.025" units="cm"/>
      <inkml:brushProperty name="height" value="0.025" units="cm"/>
      <inkml:brushProperty name="color" value="#E71224"/>
    </inkml:brush>
  </inkml:definitions>
  <inkml:trace contextRef="#ctx0" brushRef="#br0">0 36 10122,'0'0'9481,"60"0"-8104,-23 0-352,5 0-577,3 0-288,5 0-384,1-5-1121,-3-3-1282,-3-1-3586,-1-4-2179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3.199"/>
    </inkml:context>
    <inkml:brush xml:id="br0">
      <inkml:brushProperty name="width" value="0.025" units="cm"/>
      <inkml:brushProperty name="height" value="0.025" units="cm"/>
      <inkml:brushProperty name="color" value="#E71224"/>
    </inkml:brush>
  </inkml:definitions>
  <inkml:trace contextRef="#ctx0" brushRef="#br0">91 0 11691,'0'0'6545,"-8"9"-4298,-43 60 813,47-62-2761,-1 0 0,2 0-1,-1 1 1,1-1 0,0 1 0,1 0 0,0 0 0,0 0 0,0 0 0,0 9 0,3-16-290,-1 1-1,1-1 1,0 0 0,-1 0 0,1 0-1,0 0 1,0 0 0,0 0 0,-1 0 0,1 0-1,0 0 1,0 0 0,0 0 0,1-1 0,-1 1-1,0 0 1,0-1 0,0 1 0,0-1 0,1 1-1,-1-1 1,0 0 0,0 0 0,1 1 0,-1-1-1,0 0 1,1 0 0,-1 0 0,0 0 0,1 0-1,-1-1 1,2 1 0,49-5-70,-24-1-351,-17 3 197,0 0 0,1 2 0,-1-1 1,1 1-1,-1 1 0,20 1 0,-30-1 228,0 0 0,0 1 0,0-1 0,0 0 0,0 0 0,-1 1 0,1-1 0,0 0 0,0 1 0,0-1 1,0 1-1,-1 0 0,1-1 0,0 1 0,0-1 0,-1 1 0,1 0 0,-1 0 0,1-1 0,0 1 0,-1 0 0,0 0 0,1 0 0,-1 0 1,1-1-1,-1 1 0,0 0 0,0 0 0,1 0 0,-1 0 0,0 0 0,0 0 0,0 0 0,0 0 0,0 0 0,0 0 0,0 0 0,-1 0 1,1 0-1,0 0 0,0-1 0,-1 1 0,1 0 0,-1 0 0,0 1 0,-1 3 139,0-1 0,0 0 0,-1 0 0,1 0 0,-1 0 0,0 0 1,0-1-1,-3 4 0,-3-1-1,0 0 0,0 0 0,0-1 0,-1-1 0,0 1 1,0-1-1,0-1 0,0 0 0,0-1 0,-1 0 0,1 0 0,-1-1 1,1 0-1,-1-1 0,-18-2 0,28 2-214,0 1-1,0-1 1,0 0 0,0 0-1,0 0 1,0 0 0,0 0-1,0-1 1,0 1 0,0 0-1,0 0 1,0-1 0,0 1-1,0 0 1,1-1 0,-1 1-1,0-1 1,0 1 0,0-1-1,1 1 1,-1-1 0,0 0-1,0 1 1,1-1 0,-1 0-1,1 0 1,-1 0 0,1 1-1,-1-1 1,1 0 0,-1 0-1,1 0 1,0 0 0,-1 0-1,1 0 1,0 0 0,0 0-1,0 0 1,0 0 0,0 0-1,0 0 1,0 0 0,0 0 0,0 0-1,0 1 1,0-1 0,1 0-1,-1 0 1,0 0 0,1-1-1,1-2-1308,1-1-1,-1 1 0,1 0 1,-1 0-1,1 1 1,1-1-1,-1 1 1,7-7-1,9-5-7771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3.528"/>
    </inkml:context>
    <inkml:brush xml:id="br0">
      <inkml:brushProperty name="width" value="0.025" units="cm"/>
      <inkml:brushProperty name="height" value="0.025" units="cm"/>
      <inkml:brushProperty name="color" value="#E71224"/>
    </inkml:brush>
  </inkml:definitions>
  <inkml:trace contextRef="#ctx0" brushRef="#br0">1 49 12524,'0'0'6849,"9"-8"-5199,-3 3-1381,1 1 1,-1 0-1,1 0 1,-1 0-1,1 1 1,0 0 0,0 0-1,1 1 1,-1-1-1,0 2 1,1-1 0,0 1-1,14 0 1,-12 1 7,-1 0 0,0 1 0,0 1 0,0-1 0,1 2 0,-2-1 0,11 5 0,-18-7-237,1 1 0,-1-1-1,1 1 1,0 0 0,-1 0 0,1 0-1,-1 0 1,0 0 0,1 0 0,-1 0-1,0 0 1,0 1 0,1-1-1,-1 0 1,0 1 0,-1-1 0,1 1-1,0-1 1,0 1 0,0-1 0,-1 1-1,1 0 1,-1-1 0,1 1-1,-1 0 1,0 0 0,0-1 0,0 1-1,0 0 1,0 0 0,0-1 0,0 1-1,-1 0 1,1-1 0,0 1 0,-1 0-1,1-1 1,-1 1 0,0 0-1,0-1 1,0 1 0,1-1 0,-1 1-1,-1-1 1,1 0 0,-2 2 0,-4 5 57,-2 0 0,1 0 0,-1-1 0,0-1 1,-1 1-1,1-2 0,-1 1 0,-1-1 0,-15 5 0,-7 5 154,88-11-811,-20-4-366,85-2-7240,-76-2 3025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4.334"/>
    </inkml:context>
    <inkml:brush xml:id="br0">
      <inkml:brushProperty name="width" value="0.025" units="cm"/>
      <inkml:brushProperty name="height" value="0.025" units="cm"/>
      <inkml:brushProperty name="color" value="#E71224"/>
    </inkml:brush>
  </inkml:definitions>
  <inkml:trace contextRef="#ctx0" brushRef="#br0">97 36 6150,'-9'-1'1959,"-77"-7"4159,84 8-4917,8 0 742,320 4 3153,1 5-3922,332 4-1273,-120-16 277,524 5 2644,-948 3-2300,0-6-1,223-31 1,-294 23-120,0 2 0,65-1 0,-109 8-407,1 1-1,-1-1 1,1 1-1,-1-1 1,1 0-1,-1 1 1,1-1-1,-1 1 1,1 0-1,-1-1 1,1 1-1,-1-1 1,0 1-1,1-1 1,-1 1-1,0 0 1,0-1-1,0 1 1,1 0-1,-1-1 1,0 1-1,0 0 1,0-1-1,0 1 1,0 0-1,0-1 1,0 1-1,0 0 1,-1-1-1,1 1 1,0 0-1,0-1 1,0 1-1,-1 0 1,1-1-1,0 1 1,-1-1-1,1 1 1,-1 0-1,-8 16-1820,-4-7-3906,6-10-941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9.353"/>
    </inkml:context>
    <inkml:brush xml:id="br0">
      <inkml:brushProperty name="width" value="0.025" units="cm"/>
      <inkml:brushProperty name="height" value="0.025" units="cm"/>
      <inkml:brushProperty name="color" value="#E71224"/>
    </inkml:brush>
  </inkml:definitions>
  <inkml:trace contextRef="#ctx0" brushRef="#br0">55 243 9929,'0'0'4922,"-8"8"-2642,-25 27-727,20-15 1288,13-19-2778,0-1-1,0 0 0,1 1 1,-1-1-1,0 0 1,0 1-1,0-1 0,1 0 1,-1 0-1,0 1 0,1-1 1,-1 0-1,0 0 0,1 0 1,-1 1-1,0-1 0,1 0 1,-1 0-1,0 0 1,1 0-1,-1 0 0,0 0 1,1 0-1,-1 0 0,0 0 1,1 0-1,-1 0 0,1 0 1,-1 0-1,0 0 0,1 0 1,0 0-1,34-11 1670,-2-12-1544,-1-1 0,-1-1-1,-1-1 1,-2-2 0,33-41 0,36-35-365,-97 104 174,0 0 1,0 0 0,0 1-1,0-1 1,0 0-1,0 0 1,1 0-1,-1 1 1,0-1-1,0 0 1,0 0-1,0 0 1,0 0 0,0 1-1,0-1 1,0 0-1,0 0 1,1 0-1,-1 0 1,0 0-1,0 1 1,0-1 0,0 0-1,0 0 1,1 0-1,-1 0 1,0 0-1,0 0 1,0 0-1,0 0 1,1 0 0,-1 0-1,0 0 1,0 0-1,0 0 1,1 0-1,-1 0 1,0 0-1,0 0 1,0 0 0,0 0-1,1 0 1,-1 0-1,0 0 1,0 0-1,0 0 1,1 0-1,-1 0 1,0 0-1,0 0 1,0 0 0,0 0-1,0-1 1,1 1-1,-1 0 1,0 0-1,0 0 1,0 0-1,0 0 1,0-1 0,0 1-1,1 0 1,-1 0-1,0 0 1,0-1-1,-5 28-34,-14 31 76,19-58-40,-33 103 96,29-91-247,2 0 0,0 1-1,0-1 1,1 0 0,1 1-1,1 20 1,-1-32 21,0-1-1,0 1 1,0 0-1,1 0 1,-1 0 0,0 0-1,1 0 1,-1-1-1,0 1 1,1 0 0,-1 0-1,1-1 1,-1 1-1,1 0 1,0-1 0,-1 1-1,1 0 1,0-1-1,-1 1 1,1-1 0,0 1-1,0-1 1,0 0-1,-1 1 1,2 0 0,0-1-360,-1 0 1,1 0-1,-1 1 1,1-1 0,0 0-1,-1 0 1,1 0 0,-1 0-1,1-1 1,-1 1-1,1 0 1,-1-1 0,4 0-1,14-14-8915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0.181"/>
    </inkml:context>
    <inkml:brush xml:id="br0">
      <inkml:brushProperty name="width" value="0.025" units="cm"/>
      <inkml:brushProperty name="height" value="0.025" units="cm"/>
    </inkml:brush>
  </inkml:definitions>
  <inkml:trace contextRef="#ctx0" brushRef="#br0">60 93 13132,'0'0'8243,"-9"5"-7293,6-3-906,0-1 54,0 0-1,0 0 1,1 1-1,-1 0 1,0 0-1,1 0 1,-1 0-1,1 0 1,-1 0 0,1 0-1,0 1 1,0-1-1,0 1 1,0 0-1,1-1 1,-1 1-1,1 0 1,-1 0-1,1 0 1,0 0-1,0 0 1,1 1-1,-1-1 1,0 3-1,1-5-86,0 0 0,0-1-1,0 1 1,0 0-1,0-1 1,0 1-1,0 0 1,1-1-1,-1 1 1,0 0-1,0-1 1,0 1-1,1-1 1,-1 1-1,0 0 1,1-1-1,-1 1 1,1-1-1,-1 1 1,0-1-1,1 1 1,-1-1 0,1 0-1,-1 1 1,1-1-1,0 0 1,-1 1-1,1-1 1,-1 0-1,1 1 1,1-1-1,25-3 150,36-24-133,-53 21-38,67-26-385,-70 29 363,0 1 1,-1 1-1,1-1 1,0 1-1,0 0 1,0 1 0,0 0-1,0 0 1,13 2-1,-18-1 93,-1 1 0,1-1 0,-1 1 0,1-1 0,-1 1 0,0 0 0,0 0 0,0-1 0,0 1 0,0 0-1,0 0 1,0 0 0,-1 0 0,1 0 0,-1 0 0,0 0 0,1 0 0,-1 0 0,0 1 0,0-1 0,0 0 0,-1 2 0,3 12 280,-2-16-324,0 0 0,0 0 0,1 1 0,-1-1 0,0 0 0,0 0 0,1 0 0,-1 0 0,0 0 0,0 0 0,0 0 0,1 1 0,-1-1 0,0 0 0,0 0 0,1 0 0,-1 0 0,0 0 1,1 0-1,-1 0 0,0 0 0,0 0 0,1 0 0,-1 0 0,0 0 0,0-1 0,1 1 0,-1 0 0,0 0 0,0 0 0,0 0 0,1 0 0,-1 0 0,0-1 0,0 1 0,0 0 0,1 0 0,-1 0 0,0 0 0,0-1 0,0 1 0,0 0 0,1 0 0,-1-1 0,0 1 0,0 0 0,0 0 0,0-1 0,0 1 0,0 0 0,0 0 0,0-1 0,0 1 0,9-13 283,-6-1-398,0 0 0,-1 0 0,0 0 1,-1 0-1,-2-29 0,1 17-2410,0 25 2295,1 1-1,-1-1 1,1 0-1,0 1 1,-1-1-1,1 1 0,-1-1 1,1 1-1,0 0 1,-1-1-1,1 1 0,0 0 1,-1-1-1,1 1 1,0 0-1,0 0 1,-1-1-1,1 1 0,0 0 1,0 0-1,0 0 1,-1 0-1,1 0 0,1 1 1,31-2-4874,-22 2 2846,12-3-892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9.681"/>
    </inkml:context>
    <inkml:brush xml:id="br0">
      <inkml:brushProperty name="width" value="0.025" units="cm"/>
      <inkml:brushProperty name="height" value="0.025" units="cm"/>
      <inkml:brushProperty name="color" value="#E71224"/>
    </inkml:brush>
  </inkml:definitions>
  <inkml:trace contextRef="#ctx0" brushRef="#br0">23 1 13229,'0'0'4484,"-5"7"-2472,-12 25-608,17-31-1347,0-1 0,0 1-1,0 0 1,0-1 0,0 1-1,1-1 1,-1 1 0,0-1-1,0 1 1,1-1 0,-1 1-1,0 0 1,1-1 0,-1 0-1,1 1 1,-1-1 0,0 1-1,1-1 1,-1 0 0,1 1 0,-1-1-1,1 0 1,-1 1 0,1-1-1,-1 0 1,1 0 0,0 1-1,-1-1 1,1 0 0,-1 0-1,1 0 1,0 0 0,-1 0-1,1 0 1,-1 0 0,1 0-1,0 0 1,-1 0 0,2 0-1,32 0 1049,-29-1-841,128-8 935,-84 4-750,53 1 1,-101 4-585,0 0 1,0 1 0,0-1-1,0 0 1,0 1 0,0-1-1,0 1 1,0-1-1,0 1 1,0-1 0,0 1-1,-1 0 1,1 0 0,0-1-1,-1 1 1,1 0-1,0 0 1,-1 0 0,1-1-1,-1 1 1,1 0 0,-1 0-1,1 0 1,-1 0-1,0 0 1,0 0 0,1 0-1,-1 0 1,0 0 0,0 0-1,0 0 1,0 0 0,0 0-1,0 0 1,-1 0-1,1 0 1,0 0 0,0 0-1,-1 0 1,1 2 0,-2 1-6422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2.049"/>
    </inkml:context>
    <inkml:brush xml:id="br0">
      <inkml:brushProperty name="width" value="0.025" units="cm"/>
      <inkml:brushProperty name="height" value="0.025" units="cm"/>
      <inkml:brushProperty name="color" value="#E71224"/>
    </inkml:brush>
  </inkml:definitions>
  <inkml:trace contextRef="#ctx0" brushRef="#br0">48 0 12620,'0'0'9983,"3"8"-8793,0 2-918,-1 0-1,0 0 0,-1 1 1,0-1-1,-1 0 0,0 1 1,0-1-1,-1 0 0,0 1 1,-1-1-1,-5 17 1,6-27-250,1 1 0,-1 0 1,1 0-1,0 0 0,0 0 1,-1 0-1,1-1 0,0 1 1,0 0-1,0 0 0,0 0 1,0 0-1,0 0 1,0 0-1,0 0 0,0 0 1,1 0-1,-1-1 0,0 1 1,0 0-1,1 0 0,-1 0 1,1 0-1,-1-1 0,1 1 1,-1 0-1,1 0 0,-1-1 1,2 2-1,26 1 262,-15-4-251,35-1-191,-31 1-175,1 0 0,-1 1 1,28 4-1,-43-4 326,-1 0 0,0 1 1,0-1-1,1 1 0,-1-1 1,0 1-1,0-1 0,0 1 1,0 0-1,1-1 0,-1 1 1,0 0-1,0 0 0,-1 0 0,1 0 1,0 0-1,0 0 0,0 0 1,0 0-1,-1 0 0,1 0 1,-1 1-1,1-1 0,-1 0 1,1 0-1,-1 1 0,0-1 0,1 0 1,-1 0-1,0 1 0,0-1 1,0 0-1,0 1 0,0-1 1,0 0-1,-1 2 0,0 0 33,1 1 1,-1-1-1,0 0 0,0 0 0,0 0 0,0-1 0,-1 1 0,1 0 0,-1 0 0,0-1 0,0 1 1,0-1-1,0 1 0,-3 2 0,-5 1 181,0 0-1,-1-1 1,1 0 0,-1-1 0,0 0 0,-1-1-1,1 0 1,0-1 0,-1 0 0,0 0-1,1-1 1,-1-1 0,0 0 0,-20-3 0,29 2-203,0 1 0,1-1 0,-1 0 0,1 0 0,-1 0 0,1 0 0,0 0 0,-1 0 0,1-1 0,0 1 0,0-1 0,0 0 0,0 1 1,0-1-1,0 0 0,0 0 0,1 0 0,-1 0 0,1-1 0,-1 1 0,1 0 0,0-1 0,-1-3 0,1 5-186,1-1 1,-1 0-1,1 0 0,0 0 1,-1 0-1,1 1 0,0-1 0,0 0 1,0 0-1,1 0 0,-1 0 1,0 0-1,1 1 0,-1-1 0,1 0 1,-1 0-1,1 1 0,0-1 1,0 0-1,0 1 0,0-1 0,0 0 1,0 1-1,0 0 0,1-1 0,-1 1 1,1 0-1,-1 0 0,1-1 1,-1 1-1,4-1 0,39-17-10906,-18 10 22</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2.408"/>
    </inkml:context>
    <inkml:brush xml:id="br0">
      <inkml:brushProperty name="width" value="0.025" units="cm"/>
      <inkml:brushProperty name="height" value="0.025" units="cm"/>
      <inkml:brushProperty name="color" value="#E71224"/>
    </inkml:brush>
  </inkml:definitions>
  <inkml:trace contextRef="#ctx0" brushRef="#br0">1 36 13389,'0'0'7239,"9"-6"-6044,1 1-873,-1 1 0,0 0-1,1 0 1,0 1-1,0 1 1,16-4 0,-20 6-171,-1-1 1,0 1 0,1-1-1,-1 1 1,0 1-1,1-1 1,-1 1 0,0 0-1,0 0 1,1 0 0,-1 1-1,0 0 1,0 0-1,-1 0 1,1 1 0,0 0-1,6 4 1,-10-6-135,0 0 0,1 1 0,-1-1 0,0 0 0,0 0 0,0 1 0,0-1-1,0 1 1,0-1 0,0 1 0,0-1 0,-1 1 0,1 0 0,-1-1 0,1 1 0,-1 0 0,0 0 0,1-1 0,-1 1 0,0 0-1,0-1 1,-1 3 0,1-1 24,-1 0-1,0 1 0,0-1 1,-1 0-1,1 0 1,-1-1-1,1 1 0,-1 0 1,0 0-1,0-1 1,-3 3-1,-4 5 133,-1-2 0,0 1 1,-1-1-1,-19 11 0,-48 21 746,132-38-957,7-3-1418,6 0-1998,0 0-4282,-31 1-1228</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2.859"/>
    </inkml:context>
    <inkml:brush xml:id="br0">
      <inkml:brushProperty name="width" value="0.025" units="cm"/>
      <inkml:brushProperty name="height" value="0.025" units="cm"/>
      <inkml:brushProperty name="color" value="#E71224"/>
    </inkml:brush>
  </inkml:definitions>
  <inkml:trace contextRef="#ctx0" brushRef="#br0">1 8 10025,'0'0'8803,"8"6"-7046,2 0-1410,0-1 1,0 0-1,0-1 0,1 0 1,-1 0-1,1-1 1,0-1-1,0 0 0,0 0 1,0-1-1,0 0 1,22-2-1,384-25 2836,-206 9-3995,1 9-4265,-202 8 1083,-5 4-2332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4.137"/>
    </inkml:context>
    <inkml:brush xml:id="br0">
      <inkml:brushProperty name="width" value="0.025" units="cm"/>
      <inkml:brushProperty name="height" value="0.025" units="cm"/>
      <inkml:brushProperty name="color" value="#E71224"/>
    </inkml:brush>
  </inkml:definitions>
  <inkml:trace contextRef="#ctx0" brushRef="#br0">182 2 14958,'0'0'2691,"-8"-1"-342,2 1-2168,1-1 0,-1 1 0,0 1 0,0-1 0,1 1 0,-1 0 0,0 0 0,1 1 0,-1 0 0,1 0 0,0 0 0,-1 0 0,1 1 0,0 0 0,1 0 0,-1 0 0,0 1 0,1 0 0,0 0 0,0 0 0,0 0 0,-6 8 1,5-5-100,-1 0 0,1 1 1,0-1-1,1 1 1,0 0-1,0 0 1,0 0-1,1 1 1,1 0-1,-1-1 0,1 1 1,1 0-1,0 0 1,0 0-1,1 0 1,0 0-1,1 12 1,0-19-68,0 0 1,0 0-1,0-1 0,0 1 1,1 0-1,-1 0 1,0-1-1,1 1 1,0-1-1,-1 1 1,1-1-1,0 0 1,-1 0-1,1 1 1,0-1-1,0-1 1,0 1-1,0 0 1,0 0-1,0-1 0,0 1 1,0-1-1,0 1 1,1-1-1,-1 0 1,0 0-1,0 0 1,0 0-1,0 0 1,0-1-1,1 1 1,1-1-1,5-1 59,0 1-1,1-1 1,-1-1-1,-1 0 1,1 0-1,10-5 1,-8 1-29,0 0 1,0-1 0,-1 0 0,0 0-1,-1-1 1,15-18 0,-18 21-32,-1-1 0,-1 0 1,1 0-1,-1 0 0,-1-1 0,1 0 1,-1 1-1,0-1 0,-1 0 0,0 0 0,2-14 1,-4 22-15,-1 0 0,1 1 1,0-1-1,0 0 1,0 0-1,-1 0 0,1 0 1,0 1-1,0-1 1,0 0-1,-1 0 0,1 0 1,0 0-1,0 0 1,-1 0-1,1 1 0,0-1 1,-1 0-1,1 0 1,0 0-1,0 0 0,-1 0 1,1 0-1,0 0 1,0 0-1,-1 0 0,1 0 1,0 0-1,0-1 1,-1 1-1,1 0 0,0 0 1,0 0-1,-1 0 1,1 0-1,0 0 0,0-1 1,-1 1-1,1 0 0,0 0 1,0 0-1,0 0 1,-1-1-1,1 1 0,0 0 1,0 0-1,0-1 1,0 1-1,0 0 0,0 0 1,-1-1-1,1 1 1,0 0-1,0 0 0,0-1 1,0 1-1,0 0 1,0-1-1,0 1 0,0 0 1,0 0-1,0-1 1,0 1-1,0 0 0,0 0 1,1-1-1,-1 1 0,-5 5-29,0 0 0,1 1 0,0-1-1,0 1 1,1 0 0,0 0 0,0 0 0,0 0-1,0 1 1,1-1 0,0 1 0,1 0-1,0-1 1,0 1 0,0 0 0,1 0-1,-1 0 1,2 0 0,-1-1 0,3 12-1,-2-16-107,1 1-1,0-1 0,-1 0 1,1-1-1,0 1 0,0 0 1,0 0-1,0-1 0,1 1 1,-1-1-1,0 0 0,1 1 1,-1-1-1,1-1 0,-1 1 0,1 0 1,-1 0-1,1-1 0,0 1 1,-1-1-1,1 0 0,-1 0 1,1 0-1,0 0 0,-1-1 1,1 1-1,2-1 0,4 0-934,0-1 0,-1 0 0,1 0-1,-1 0 1,1-1 0,-1-1 0,8-3-1,20-18-7623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4.466"/>
    </inkml:context>
    <inkml:brush xml:id="br0">
      <inkml:brushProperty name="width" value="0.025" units="cm"/>
      <inkml:brushProperty name="height" value="0.025" units="cm"/>
      <inkml:brushProperty name="color" value="#E71224"/>
    </inkml:brush>
  </inkml:definitions>
  <inkml:trace contextRef="#ctx0" brushRef="#br0">111 1 4228,'0'0'14862,"-40"60"-12684,19-30-801,6 8-256,-1 0 161,3 0-450,8-6-575,5-2-193,0-10-64,2-6-1121,7-9-929,0-5-1025,-4 0-2947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4.821"/>
    </inkml:context>
    <inkml:brush xml:id="br0">
      <inkml:brushProperty name="width" value="0.025" units="cm"/>
      <inkml:brushProperty name="height" value="0.025" units="cm"/>
      <inkml:brushProperty name="color" value="#E71224"/>
    </inkml:brush>
  </inkml:definitions>
  <inkml:trace contextRef="#ctx0" brushRef="#br0">1 20 12492,'0'0'10890,"72"7"-10634,-36-7-192,5 0-768,4 0-1859,-2-11-2241,2-4-3556</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5.163"/>
    </inkml:context>
    <inkml:brush xml:id="br0">
      <inkml:brushProperty name="width" value="0.025" units="cm"/>
      <inkml:brushProperty name="height" value="0.025" units="cm"/>
      <inkml:brushProperty name="color" value="#E71224"/>
    </inkml:brush>
  </inkml:definitions>
  <inkml:trace contextRef="#ctx0" brushRef="#br0">102 1 16239,'0'0'2536,"-7"10"-139,3-4-2256,-54 90 3537,54-88-3428,0 0 0,0 1 1,1-1-1,0 1 0,0 0 1,1-1-1,0 1 0,1 0 1,0 0-1,0 1 0,1 11 0,1-21-247,-1 1 0,1 0 0,-1-1 0,1 1 0,0-1 0,-1 1 0,1-1-1,-1 1 1,1-1 0,0 1 0,0-1 0,-1 0 0,1 1 0,0-1 0,0 0-1,-1 1 1,1-1 0,0 0 0,0 0 0,0 0 0,-1 0 0,1 0 0,0 0-1,0 0 1,0 0 0,0 0 0,27-2-118,-27 2 83,60-15-1743,-53 11 1445,0 2 1,1-1-1,0 1 1,-1 0-1,1 1 0,0 0 1,0 0-1,0 1 0,12 1 1,-20 0 368,0-1 0,0 0 0,0 1 0,1-1 0,-1 1 0,0-1 0,0 1 1,0-1-1,0 1 0,0 0 0,0 0 0,0 0 0,0-1 0,-1 1 0,1 0 1,0 0-1,0 0 0,-1 0 0,1 0 0,-1 0 0,1 1 0,-1-1 0,1 0 0,-1 0 1,1 0-1,-1 0 0,0 1 0,0-1 0,0 0 0,0 0 0,0 0 0,0 1 1,0-1-1,0 0 0,0 0 0,0 1 0,-1-1 0,1 0 0,-1 1 0,0 2 213,0 0-1,0 0 0,0-1 1,-1 1-1,0-1 0,0 1 1,1-1-1,-2 0 0,1 0 1,-5 5-1,0-1-28,-1-1 1,-1-1-1,1 1 0,-1-1 1,1-1-1,-2 0 0,1 0 1,0-1-1,-1 0 0,1 0 1,-1-1-1,0 0 0,0-1 1,0 0-1,0-1 0,0 0 1,-16-2-1,24 1-310,0 0 1,1 1-1,-1-1 0,1 0 0,-1 0 1,1 0-1,-1 0 0,1 0 1,0 0-1,-1-1 0,1 1 1,0 0-1,0-1 0,0 1 1,0-1-1,0 1 0,0-1 1,0 1-1,1-1 0,-1 0 1,0 1-1,1-1 0,0 0 1,-1 0-1,1 1 0,0-1 1,0 0-1,0 0 0,0-2 1,5-25-4978,9 6-3437,5 5-2149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5.538"/>
    </inkml:context>
    <inkml:brush xml:id="br0">
      <inkml:brushProperty name="width" value="0.025" units="cm"/>
      <inkml:brushProperty name="height" value="0.025" units="cm"/>
      <inkml:brushProperty name="color" value="#E71224"/>
    </inkml:brush>
  </inkml:definitions>
  <inkml:trace contextRef="#ctx0" brushRef="#br0">0 5 11082,'0'0'5958,"12"-1"-3508,-6 1-2269,14-3 1174,0 2-1,27 2 0,-42-1-1114,0 0-1,-1 1 0,1-1 1,0 1-1,0 0 0,0 1 0,0-1 1,-1 1-1,1 0 0,-1 0 1,1 0-1,-1 1 0,0 0 0,0 0 1,0 0-1,7 7 0,-11-9-178,1 0-1,0 0 0,0 0 1,-1 1-1,1-1 1,0 0-1,-1 1 0,0-1 1,1 0-1,-1 1 1,0-1-1,1 0 0,-1 1 1,0-1-1,0 1 1,0-1-1,0 1 0,0-1 1,-1 0-1,1 1 1,0-1-1,-1 0 0,0 2 1,-1 1 22,1-1 0,-1 0 0,0 0 0,-1 0 0,1-1 0,0 1 0,-1 0 0,0-1 0,-2 3 0,-9 5 69,0-1-1,-1-1 1,-15 7 0,24-12-119,-18 8-6,17-9-21,0 0 1,0 1 0,1 0-1,0 1 1,-1 0-1,1 0 1,0 0-1,-5 6 1,45-7-594,2-5-2050,0-2 1,50-11 0,-75 12 1363,38-7-5897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8.372"/>
    </inkml:context>
    <inkml:brush xml:id="br0">
      <inkml:brushProperty name="width" value="0.025" units="cm"/>
      <inkml:brushProperty name="height" value="0.025" units="cm"/>
      <inkml:brushProperty name="color" value="#E71224"/>
    </inkml:brush>
  </inkml:definitions>
  <inkml:trace contextRef="#ctx0" brushRef="#br0">1874 79 5093,'-21'-11'1834,"0"1"1,-1 0 0,-39-10-1,28 12-601,-68-8 0,-176 13-2065,177 6 1373,-435 29 1187,471-23-1457,2 3 0,0 2 0,0 4 0,1 1 0,2 4 0,-81 42 0,125-57-115,0 1 0,1 1 0,0 0 0,1 1 1,0 0-1,1 1 0,0 1 0,1 0 0,0 0 0,-16 29 1,21-31-93,1 0 0,0 1 0,1-1 0,0 1 0,1 1 0,0-1 0,1 0 1,0 1-1,1-1 0,1 1 0,0-1 0,0 1 0,2-1 0,-1 0 0,6 20 1,-3-19-58,1-1 1,0-1 0,0 1 0,2-1 0,-1 1 0,1-2 0,1 1-1,0-1 1,0 0 0,1-1 0,0 0 0,1 0 0,0-1 0,0 0-1,1-1 1,0 0 0,0-1 0,1 0 0,23 8 0,1-2 24,0-1 1,0-2-1,1-1 1,0-2-1,61 2 1,-2-6 74,0-3 1,0-5-1,0-3 1,-1-5-1,-1-5 0,0-3 1,166-63-1,-225 69-80,-1-1 0,0-1-1,53-40 1,-71 46-67,-1 0-1,0-2 1,-1 0 0,-1 0-1,0-1 1,-1-1 0,0 0-1,17-33 1,-27 45 32,-1 0 1,1 1-1,-1-1 0,1 0 0,-1 0 1,-1 0-1,1 0 0,0 0 0,-1 1 1,0-1-1,0 0 0,0 0 0,-1-6 1,0 8-58,0-1 1,0 1 0,0 0 0,0 0 0,0 0-1,0 0 1,-1 0 0,1 0 0,-1 0-1,0 0 1,1 0 0,-1 1 0,0-1-1,0 1 1,0-1 0,0 1 0,0 0 0,-1 0-1,1 0 1,0 0 0,-5-1 0,-61-17-7624,33 11-357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0.698"/>
    </inkml:context>
    <inkml:brush xml:id="br0">
      <inkml:brushProperty name="width" value="0.025" units="cm"/>
      <inkml:brushProperty name="height" value="0.025" units="cm"/>
    </inkml:brush>
  </inkml:definitions>
  <inkml:trace contextRef="#ctx0" brushRef="#br0">72 110 9641,'0'0'7565,"-7"3"-5243,3-2-2195,1 0 0,-1 0 0,1 0-1,0 1 1,0-1 0,-1 1 0,1 0 0,0 0 0,1 0 0,-1 0 0,0 0 0,1 1 0,-1-1-1,1 1 1,0 0 0,0 0 0,0 0 0,0 0 0,0 0 0,0 0 0,1 0 0,0 1 0,0-1-1,0 1 1,0-1 0,0 0 0,1 1 0,-1 0 0,1-1 0,0 1 0,0-1 0,0 1 0,1-1-1,0 6 1,3-2-107,0 0 0,0 0 0,0 0 0,1-1 0,0 0-1,0 0 1,0 0 0,10 8 0,14 16-44,-19-16-102,-2-1 1,0 1-1,0 0 0,-1 0 0,-1 1 1,0 0-1,4 21 0,-8-31 135,-1 0 0,0-1 0,0 1 0,0 0 0,-1 0 0,0 0 0,0 0 0,0 0-1,0-1 1,-1 1 0,1 0 0,-1 0 0,-1 0 0,1-1 0,-1 1 0,0-1 0,0 1 0,0-1 0,0 0 0,-1 1-1,0-1 1,1 0 0,-2-1 0,1 1 0,0-1 0,-1 1 0,0-1 0,-4 3 0,7-5 30,0 0-1,0 0 1,0-1 0,0 1-1,0-1 1,0 1 0,0-1 0,-1 1-1,1-1 1,0 0 0,0 1 0,0-1-1,-1 0 1,1 0 0,0 0-1,0 0 1,0 0 0,-1 0 0,1 0-1,0 0 1,0-1 0,-1 1 0,1 0-1,0-1 1,0 1 0,0-1-1,0 1 1,0-1 0,-2-1 0,1 0-13,0 0 1,1-1 0,-1 1-1,1-1 1,-1 1 0,1-1-1,0 0 1,0 1 0,0-1-1,1 0 1,-1 0-1,0-3 1,-1-10-97,1 0 0,1 0 0,2-24 0,0 28 10,1 0 1,0 0-1,0 0 1,1 1 0,1 0-1,0-1 1,0 1 0,8-10-1,64-84-91,-54 77 171,36-57 0,-55 79-4,-1 0 1,0 0 0,0 0 0,0 0-1,-1-1 1,1 1 0,-2-1-1,1 0 1,-1 0 0,0 1 0,0-1-1,-1 0 1,0 0 0,0-7 0,-1 14 3,1-1 0,-1 0 0,1 0 0,0 1 0,-1-1 0,0 0 1,1 1-1,-1-1 0,1 0 0,-1 1 0,0-1 0,1 1 0,-1-1 0,0 1 1,0 0-1,1-1 0,-1 1 0,0 0 0,0-1 0,1 1 0,-1 0 1,0 0-1,0 0 0,0-1 0,0 1 0,0 0 0,1 0 0,-1 0 1,0 1-1,0-1 0,0 0 0,0 0 0,1 0 0,-1 1 0,-2 0 1,-28 13 348,27-9-295,-1 0 0,1 0 1,0 0-1,0 1 0,0 0 0,1 0 0,0 0 0,0 0 1,0 0-1,1 0 0,0 1 0,0-1 0,1 1 1,-1 7-1,1-12-51,1 1 0,0 0 0,0-1 0,0 1 0,0-1 0,0 1 0,1-1 0,-1 1 0,1-1 0,0 1 1,0-1-1,-1 1 0,2-1 0,-1 1 0,0-1 0,0 0 0,1 0 0,-1 0 0,1 0 0,0 0 0,-1 0 0,1 0 0,0 0 0,0-1 1,0 1-1,1-1 0,-1 0 0,0 1 0,0-1 0,1 0 0,-1 0 0,1 0 0,-1-1 0,1 1 0,-1-1 0,1 1 0,-1-1 0,6 0 1,-2 1-145,0-1 1,-1 0 0,1 0 0,0-1 0,0 0 0,0 0 0,-1 0 0,1-1 0,-1 1 0,1-2 0,-1 1 0,0 0 0,1-1 0,-1 0-1,-1 0 1,7-5 0,-3 1-1255,0-1 0,-1 0 0,0-1 0,0 0 0,-1 0 0,0 0 0,8-19 0,0 0-4348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08.767"/>
    </inkml:context>
    <inkml:brush xml:id="br0">
      <inkml:brushProperty name="width" value="0.025" units="cm"/>
      <inkml:brushProperty name="height" value="0.025" units="cm"/>
      <inkml:brushProperty name="color" value="#E71224"/>
    </inkml:brush>
  </inkml:definitions>
  <inkml:trace contextRef="#ctx0" brushRef="#br0">1 0 7719,'0'0'10063,"9"9"-8568,-6-7-1373,3 4 112,-1-1 1,1-1-1,1 1 1,-1-1-1,0 0 1,1 0 0,0-1-1,0 0 1,0 0-1,0-1 1,1 1-1,11 0 1,198 10 1873,-71-12-3627,-92-1-383,-52 0-122,-19-1-3858,6 2 3655,-29-1-5828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09.112"/>
    </inkml:context>
    <inkml:brush xml:id="br0">
      <inkml:brushProperty name="width" value="0.025" units="cm"/>
      <inkml:brushProperty name="height" value="0.025" units="cm"/>
      <inkml:brushProperty name="color" value="#E71224"/>
    </inkml:brush>
  </inkml:definitions>
  <inkml:trace contextRef="#ctx0" brushRef="#br0">60 1 7559,'0'0'2082,"-49"22"2498,39-16-3202,10 0-193,14-4 0,20-2 513,11 0-1,13 0-672,7 0-833,-1 0-128,3-2-256,-7-2-993,-1 3-1249,-10-3-2082,-6-2-737</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09.474"/>
    </inkml:context>
    <inkml:brush xml:id="br0">
      <inkml:brushProperty name="width" value="0.025" units="cm"/>
      <inkml:brushProperty name="height" value="0.025" units="cm"/>
      <inkml:brushProperty name="color" value="#E71224"/>
    </inkml:brush>
  </inkml:definitions>
  <inkml:trace contextRef="#ctx0" brushRef="#br0">251 1 10410,'0'0'4532,"12"1"-2797,1 2-1459,86 16 2703,-91-17-2679,1 1 1,-1-1-1,0 1 0,0 1 0,0-1 0,0 1 0,-1 1 0,1 0 1,11 9-1,-18-12-267,1 1 0,-1-1 0,1 0 1,-1 1-1,0-1 0,0 1 0,0-1 1,0 1-1,0 0 0,0 0 0,-1-1 1,0 1-1,1 0 0,-1 0 0,0-1 1,0 1-1,0 0 0,-1 0 1,1-1-1,-1 1 0,0 0 0,1 0 1,-1-1-1,0 1 0,-1-1 0,1 1 1,0-1-1,-3 3 0,-3 7 195,-1 0 0,-1-1-1,0-1 1,-12 13 0,-160 140 1018,74-70-2469,6 5-6178,78-73-873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17.142"/>
    </inkml:context>
    <inkml:brush xml:id="br0">
      <inkml:brushProperty name="width" value="0.025" units="cm"/>
      <inkml:brushProperty name="height" value="0.025" units="cm"/>
      <inkml:brushProperty name="color" value="#E71224"/>
    </inkml:brush>
  </inkml:definitions>
  <inkml:trace contextRef="#ctx0" brushRef="#br0">216 0 5189,'1'3'13000,"0"-3"-12704,-7 17 4527,-14 38-5731,11-29 2387,-13 25-355,-40 71 0,36-75-356,-34 88 1,57-128-741,1 0 0,0 0-1,0 0 1,1 0 0,0 0 0,0 0 0,0 15 0,2-20-15,-1 0-1,1 0 0,-1 1 0,1-1 0,0 0 0,-1 0 0,1 0 0,0 0 0,0 0 1,1 0-1,-1-1 0,0 1 0,1 0 0,-1 0 0,1-1 0,-1 1 0,1-1 0,0 0 1,0 1-1,-1-1 0,1 0 0,0 0 0,0 0 0,0 0 0,1 0 0,-1-1 0,0 1 1,0-1-1,3 1 0,21 3 192,-1-2 0,1-1 1,0-1-1,0-1 1,0-1-1,38-8 0,37-3-150,-97 13-671,-14-14-17931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18.047"/>
    </inkml:context>
    <inkml:brush xml:id="br0">
      <inkml:brushProperty name="width" value="0.025" units="cm"/>
      <inkml:brushProperty name="height" value="0.025" units="cm"/>
      <inkml:brushProperty name="color" value="#E71224"/>
    </inkml:brush>
  </inkml:definitions>
  <inkml:trace contextRef="#ctx0" brushRef="#br0">273 0 5093,'0'0'16858,"-8"2"-16174,-1 2-546,0 0 1,0 1 0,0 0 0,0 0-1,1 1 1,0 0 0,0 1-1,0-1 1,1 2 0,0-1-1,0 1 1,1 0 0,0 0-1,-7 13 1,-8 15 235,2 1 1,-20 51-1,23-46-132,-19 76 0,31-101-221,1 1 1,1 0-1,0 0 1,1 0 0,1 0-1,1 0 1,4 22-1,-4-33-20,1-1 0,0 0 0,0 0 0,1 0 0,0-1 0,0 1 0,0-1 0,0 1 0,1-1 0,0 0 0,0 0 0,1-1 0,-1 1 0,1-1 0,0 0 0,0 0 0,0-1 0,1 0-1,-1 1 1,1-2 0,9 4 0,-3-1-486,1-1 0,0 0 0,22 3 0,38-3-5224,-24-6-3003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18.785"/>
    </inkml:context>
    <inkml:brush xml:id="br0">
      <inkml:brushProperty name="width" value="0.025" units="cm"/>
      <inkml:brushProperty name="height" value="0.025" units="cm"/>
      <inkml:brushProperty name="color" value="#E71224"/>
    </inkml:brush>
  </inkml:definitions>
  <inkml:trace contextRef="#ctx0" brushRef="#br0">40 1 4869,'0'0'16501,"3"11"-15444,-1 1-771,-1 0 0,0 0 0,-1 0 0,0 0 0,0 0 0,-2 0 1,1 0-1,-2 0 0,-4 15 0,-1-2 77,2-11-166,1 1 0,1-1-1,1 1 1,0 0-1,-1 19 1,3-34-208,1 0 0,0 1 1,0-1-1,0 0 1,0 0-1,0 1 0,0-1 1,1 0-1,-1 1 0,0-1 1,0 0-1,0 1 1,0-1-1,0 0 0,0 0 1,0 1-1,1-1 0,-1 0 1,0 1-1,0-1 1,0 0-1,1 0 0,-1 0 1,0 1-1,0-1 0,1 0 1,-1 0-1,0 0 1,0 1-1,1-1 0,-1 0 1,0 0-1,1 0 0,-1 0 1,0 0-1,0 0 1,1 0-1,14-4-1009,13-14-1726,1-10-862,1-7-2633</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19.118"/>
    </inkml:context>
    <inkml:brush xml:id="br0">
      <inkml:brushProperty name="width" value="0.025" units="cm"/>
      <inkml:brushProperty name="height" value="0.025" units="cm"/>
      <inkml:brushProperty name="color" value="#E71224"/>
    </inkml:brush>
  </inkml:definitions>
  <inkml:trace contextRef="#ctx0" brushRef="#br0">67 1 15086,'0'0'4004,"-40"68"-2595,29-39 225,4 2-481,2-5-288,1 0-545,4-2-224,0-6-64,4-3-32,5-4-352,2-5-417,-2-3-576,-2-3-1057,-4 0-1794,-3-3-1442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19.451"/>
    </inkml:context>
    <inkml:brush xml:id="br0">
      <inkml:brushProperty name="width" value="0.025" units="cm"/>
      <inkml:brushProperty name="height" value="0.025" units="cm"/>
      <inkml:brushProperty name="color" value="#E71224"/>
    </inkml:brush>
  </inkml:definitions>
  <inkml:trace contextRef="#ctx0" brushRef="#br0">0 25 12684,'0'0'9193,"79"-21"-8200,-28 19 0,5 0-481,9 2-384,-4 0-96,-2 0-961,-5 4-1889,-9 0-3332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19.814"/>
    </inkml:context>
    <inkml:brush xml:id="br0">
      <inkml:brushProperty name="width" value="0.025" units="cm"/>
      <inkml:brushProperty name="height" value="0.025" units="cm"/>
      <inkml:brushProperty name="color" value="#E71224"/>
    </inkml:brush>
  </inkml:definitions>
  <inkml:trace contextRef="#ctx0" brushRef="#br0">0 0 10474,'0'0'13260,"69"29"-12267,-28-24-320,6-1-353,9-2-224,-4 1-64,2-2-288,-12 0-1121,-8 1-993,-11-1-513,-12-1-1217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0.162"/>
    </inkml:context>
    <inkml:brush xml:id="br0">
      <inkml:brushProperty name="width" value="0.025" units="cm"/>
      <inkml:brushProperty name="height" value="0.025" units="cm"/>
      <inkml:brushProperty name="color" value="#E71224"/>
    </inkml:brush>
  </inkml:definitions>
  <inkml:trace contextRef="#ctx0" brushRef="#br0">0 0 5733,'0'0'15984,"54"52"-15024,-16-45-351,2-5-289,3 1-127,2-3-129,4 0-289,-4 0-1408,-2-7-2851,-9-7-6054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1.124"/>
    </inkml:context>
    <inkml:brush xml:id="br0">
      <inkml:brushProperty name="width" value="0.025" units="cm"/>
      <inkml:brushProperty name="height" value="0.025" units="cm"/>
    </inkml:brush>
  </inkml:definitions>
  <inkml:trace contextRef="#ctx0" brushRef="#br0">0 0 15695,'0'0'5194,"1"11"-3955,3 14-588,2-1 0,0 1 0,1-1 1,2-1-1,0 1 0,2-2 1,16 28-1,18 18-419,-29-46-421,0 1 0,-1 1 0,-2 1 0,-1 0 0,10 28 0,-23-53 86,0 1 1,0-1-1,0 0 1,0 0-1,0 0 1,0 0 0,0 0-1,0 0 1,0 0-1,0-1 1,0 1-1,0 0 1,0 0-1,0-1 1,0 1 0,1-1-1,-1 1 1,0-1-1,0 1 1,-1-2-1,-21-15-120,2-1 0,0 0 0,0-2 0,2-1 0,1 0 0,0-1 0,2-1 0,-14-25 0,29 46 301,-1 0-1,1-1 0,0 1 1,0 0-1,0 0 1,0-1-1,0 1 1,1-1-1,-1 1 1,1-1-1,0 1 0,-1-5 1,1 6-8,1-1 1,-1 1-1,0 0 1,1 0-1,-1 0 1,1 0-1,-1 0 1,1-1-1,-1 1 1,1 0-1,0 0 1,0 1 0,-1-1-1,1 0 1,0 0-1,0 0 1,0 0-1,0 1 1,1-2-1,5-1 208,0 0 0,0 1 0,1 0-1,-1 0 1,0 1 0,15-2 0,-9 2-311,57-8 189,84-14-717,-136 18-1477,0 0 0,-1-1 0,26-14 0,6-9-9028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0.623"/>
    </inkml:context>
    <inkml:brush xml:id="br0">
      <inkml:brushProperty name="width" value="0.025" units="cm"/>
      <inkml:brushProperty name="height" value="0.025" units="cm"/>
      <inkml:brushProperty name="color" value="#E71224"/>
    </inkml:brush>
  </inkml:definitions>
  <inkml:trace contextRef="#ctx0" brushRef="#br0">1 0 11499,'0'0'9449,"19"48"-8328,-19-13 96,0 7-320,-5 1-417,0-2-287,-4-6-97,9-5-64,0-9 0,0-6-257,14-12-479,6-3-353,1-8-513,6-17-1537,-7-5-4228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0.988"/>
    </inkml:context>
    <inkml:brush xml:id="br0">
      <inkml:brushProperty name="width" value="0.025" units="cm"/>
      <inkml:brushProperty name="height" value="0.025" units="cm"/>
      <inkml:brushProperty name="color" value="#E71224"/>
    </inkml:brush>
  </inkml:definitions>
  <inkml:trace contextRef="#ctx0" brushRef="#br0">119 1 12075,'0'0'2371,"-25"46"-225,2-16-705,3 4-192,0 1 449,4-1-609,7-5-192,3-3-481,6-8-320,0-4-32,17-6-512,1-8-641,-2 0-1345,0-15-2179,-3-4-4195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1.334"/>
    </inkml:context>
    <inkml:brush xml:id="br0">
      <inkml:brushProperty name="width" value="0.025" units="cm"/>
      <inkml:brushProperty name="height" value="0.025" units="cm"/>
      <inkml:brushProperty name="color" value="#E71224"/>
    </inkml:brush>
  </inkml:definitions>
  <inkml:trace contextRef="#ctx0" brushRef="#br0">1 22 12812,'0'0'10122,"46"-5"-8809,-8 5-544,11 0-353,12-1-160,2-2-192,4 1-64,-2 0-800,-8 1-2083,-6-2-2562,-8-2-5029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1.679"/>
    </inkml:context>
    <inkml:brush xml:id="br0">
      <inkml:brushProperty name="width" value="0.025" units="cm"/>
      <inkml:brushProperty name="height" value="0.025" units="cm"/>
      <inkml:brushProperty name="color" value="#E71224"/>
    </inkml:brush>
  </inkml:definitions>
  <inkml:trace contextRef="#ctx0" brushRef="#br0">268 0 9065,'0'0'12983,"-4"13"-11825,-10 13-692,-1 1 0,0-2 1,-2 0-1,-1-1 0,-28 28 0,4-10 66,25-25-291,0 1 0,-22 30 0,161-248-8206,-122 200 7960,0-1 0,0 0-1,0 1 1,0-1 0,1 1 0,-1-1 0,0 1-1,1-1 1,-1 1 0,0-1 0,1 1 0,-1-1-1,1 1 1,-1-1 0,0 1 0,1-1 0,-1 1-1,1 0 1,-1-1 0,1 1 0,-1 0-1,1 0 1,0-1 0,-1 1 0,1 0 0,-1 0-1,2 0 1,-1 15 94,-9 29 630,0-20-109,2 1 1,1 0-1,0 0 0,2 0 1,0 33-1,3-57-590,0-1 1,0 0-1,0 0 0,0 0 1,0 0-1,0 1 0,0-1 1,0 0-1,0 0 1,0 0-1,1 0 0,-1 0 1,0 1-1,0-1 0,0 0 1,0 0-1,0 0 0,0 0 1,1 0-1,-1 0 0,0 0 1,0 1-1,0-1 0,0 0 1,1 0-1,-1 0 1,0 0-1,0 0 0,0 0 1,0 0-1,1 0 0,-1 0 1,0 0-1,0 0 0,0 0 1,0 0-1,1 0 0,-1 0 1,0 0-1,0 0 0,0 0 1,0 0-1,1-1 1,-1 1-1,0 0 0,0 0 1,0 0-1,0 0 0,1 0 1,-1 0-1,0 0 0,0-1 1,0 1-1,0 0 0,0 0 1,0 0-1,0 0 0,0 0 1,1-1-1,-1 1 1,0 0-1,0 0 0,0 0 1,0-1-1,9-10 323,-8 3-338,1 1 1,-1-1 0,-1 0 0,0 0 0,0 1 0,0-1 0,-1 0 0,0 1-1,-1-1 1,1 0 0,-1 1 0,-1 0 0,0-1 0,0 1 0,0 0 0,-6-8-1,4 6-21,-2 0-1,1 0 0,-1 0 0,0 1 0,-1 0 0,0 0 1,0 1-1,-1 0 0,0 0 0,-18-9 0,15 12 535,19 13-428,22 14-47,-6-12-138,1-1-1,0-1 0,0-1 0,1-1 0,35 5 1,4-3-3141,-3-5-3796,-27-3-1408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2.024"/>
    </inkml:context>
    <inkml:brush xml:id="br0">
      <inkml:brushProperty name="width" value="0.025" units="cm"/>
      <inkml:brushProperty name="height" value="0.025" units="cm"/>
      <inkml:brushProperty name="color" value="#E71224"/>
    </inkml:brush>
  </inkml:definitions>
  <inkml:trace contextRef="#ctx0" brushRef="#br0">353 1 16752,'0'0'1729,"49"55"-31,-20-20 64,-4 11-257,4 5-192,-10 8-576,-6 7-449,-11 9-127,-8 7-65,-19 5-64,-18 3 32,-11 5 0,-13 1-32,-8-1 32,-8-4-993,2-9-2402,-4-11-4549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66"/>
    </inkml:context>
    <inkml:brush xml:id="br0">
      <inkml:brushProperty name="width" value="0.025" units="cm"/>
      <inkml:brushProperty name="height" value="0.025" units="cm"/>
    </inkml:brush>
  </inkml:definitions>
  <inkml:trace contextRef="#ctx0" brushRef="#br0">0 0 6470,'0'0'11819,"5"58"-11178,-3-30-97,4 4-63,1-2-161,2 0-160,3-2-64,1-4-64,-2-4 33,3-6-674,-7-1-1441,-1-9-2562</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67"/>
    </inkml:context>
    <inkml:brush xml:id="br0">
      <inkml:brushProperty name="width" value="0.025" units="cm"/>
      <inkml:brushProperty name="height" value="0.025" units="cm"/>
    </inkml:brush>
  </inkml:definitions>
  <inkml:trace contextRef="#ctx0" brushRef="#br0">0 0 13901,'0'0'4869,"79"10"-3876,-35-10-321,4 0-319,6 0-257,-7 0-32,-2 0-449,-9 0-864,-12 0-1441,-5 2-1602,-11-1-513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68"/>
    </inkml:context>
    <inkml:brush xml:id="br0">
      <inkml:brushProperty name="width" value="0.025" units="cm"/>
      <inkml:brushProperty name="height" value="0.025" units="cm"/>
    </inkml:brush>
  </inkml:definitions>
  <inkml:trace contextRef="#ctx0" brushRef="#br0">5 3 10954,'0'0'6433,"10"0"-5589,31 0-265,-13-2-351,1 1 1,0 2-1,0 1 0,-1 1 1,1 2-1,32 9 1,-59-14-199,-1 1 1,1-1-1,0 1 1,-1 0 0,1-1-1,-1 1 1,0 0-1,1 0 1,-1 0-1,1 0 1,-1 0 0,0 0-1,0 0 1,0 1-1,0-1 1,0 0-1,0 0 1,0 1 0,0-1-1,0 1 1,-1-1-1,1 1 1,-1-1 0,1 1-1,-1 0 1,1 2-1,-1-1 29,-1 0-1,1 0 0,-1 0 0,0 0 1,0 0-1,0 0 0,-1 0 0,1-1 1,-1 1-1,1-1 0,-1 1 0,0-1 1,-3 4-1,-8 7 152,0-1 0,-1 0 1,-25 16-1,-50 26 379,-26 18 317,114-72-913,0 1 0,0-1 0,0 1 0,0-1 0,0 1 0,0 0 1,0 0-1,0-1 0,1 1 0,-1 0 0,0 0 0,1 0 0,-1 0 0,0 0 0,1 0 0,-1 0 1,1 0-1,-1 0 0,1 0 0,0 0 0,-1 2 0,2-2 7,-1 0 1,1-1-1,-1 1 0,1 0 1,-1-1-1,1 1 0,0-1 1,-1 1-1,1-1 0,0 1 1,-1-1-1,1 0 0,0 1 1,0-1-1,-1 0 0,1 1 0,0-1 1,0 0-1,0 0 0,-1 0 1,1 0-1,1 0 0,66 0 38,-54-1-129,40-2-2962,56-10-1,-60 4-3304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69"/>
    </inkml:context>
    <inkml:brush xml:id="br0">
      <inkml:brushProperty name="width" value="0.025" units="cm"/>
      <inkml:brushProperty name="height" value="0.025" units="cm"/>
    </inkml:brush>
  </inkml:definitions>
  <inkml:trace contextRef="#ctx0" brushRef="#br0">267 77 3716,'0'0'9459,"8"-7"-7035,22-19-337,-29 26-1874,0-1-1,-1 1 1,1 0 0,0-1-1,-1 1 1,1-1 0,0 0-1,-1 1 1,1-1 0,-1 1-1,1-1 1,-1 0-1,0 1 1,1-1 0,-1 0-1,0 0 1,1 1 0,-1-1-1,0 0 1,0 0 0,0 1-1,0-1 1,1 0 0,-1 0-1,0 0 1,0 1 0,-1-1-1,1-1 1,-1 0-102,0 1 1,1 1-1,-1-1 0,0 0 1,0 0-1,0 0 1,0 0-1,0 1 0,-1-1 1,1 0-1,0 1 1,0-1-1,0 1 0,0-1 1,-2 1-1,-44-7 268,18 5-311,-68 0 157,88 2-211,1 0-1,-1 1 0,1 1 0,-1-1 0,1 1 0,0 1 0,0 0 0,-13 6 0,20-9-14,1 0 1,-1 0-1,0 0 0,1 0 1,-1 0-1,1 1 0,-1-1 0,0 0 1,1 1-1,-1-1 0,1 0 1,-1 1-1,1-1 0,-1 0 1,1 1-1,-1-1 0,1 1 1,0-1-1,-1 1 0,1-1 0,0 1 1,-1 0-1,1-1 0,0 1 1,-1-1-1,1 1 0,0 0 1,0-1-1,0 1 0,0-1 1,0 1-1,0 0 0,0-1 0,0 1 1,0 0-1,0-1 0,0 1 1,0 0-1,0-1 0,0 1 1,1-1-1,-1 1 0,0 0 1,0-1-1,1 1 0,-1-1 1,0 1-1,1-1 0,-1 1 0,1-1 1,-1 1-1,1-1 0,-1 1 1,1-1-1,-1 0 0,1 1 1,-1-1-1,1 0 0,-1 1 1,2-1-1,40 16-29,-37-14 38,18 4 44,-14-3-55,0-1-1,1 1 0,-1 1 0,15 7 1,-22-9-4,0-1 1,1 1-1,-1-1 0,0 1 1,-1 0-1,1 0 1,0 0-1,-1 0 1,1 0-1,-1 0 0,1 0 1,-1 1-1,0-1 1,0 0-1,0 1 1,0-1-1,0 1 0,-1-1 1,1 1-1,-1-1 1,0 1-1,0 4 1,0 10 16,-2-1 0,0 1 0,-1-1 0,0 1 0,-11 28 0,-40 78 31,21-52 44,19-41-21,1 0-1,1 1 1,2 1-1,1 0 0,1 0 1,2 1-1,-3 52 0,9-84-57,0 0 0,0 0-1,0 0 1,0 1-1,0-1 1,1 0-1,-1 0 1,1 0-1,-1 1 1,1-1-1,-1 0 1,1 0-1,-1 0 1,1 0-1,0 0 1,0 0-1,-1 0 1,1 0-1,0-1 1,0 1 0,0 0-1,0 0 1,0-1-1,2 2 1,0-1 28,1 1 0,-1-1 0,1 0 0,0 0 0,0 0 0,-1-1 0,1 1 0,4-1 0,7 0 83,-1-1 0,1 0 0,17-5 0,42-11-1913,-26 1-6673,-27 7-1140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0"/>
    </inkml:context>
    <inkml:brush xml:id="br0">
      <inkml:brushProperty name="width" value="0.025" units="cm"/>
      <inkml:brushProperty name="height" value="0.025" units="cm"/>
    </inkml:brush>
  </inkml:definitions>
  <inkml:trace contextRef="#ctx0" brushRef="#br0">190 16 11082,'0'0'7122,"-10"-3"-5259,6 1-1748,0 0 1,-1 0-1,1 1 1,-1-1-1,1 1 0,-1 0 1,0 0-1,1 1 1,-1-1-1,0 1 0,0 0 1,0 1-1,1-1 0,-1 1 1,0 0-1,1 0 1,-1 0-1,1 1 0,-1-1 1,1 1-1,-1 0 1,1 0-1,0 1 0,0-1 1,-4 5-1,3-3-9,0 0 1,0 1-1,1-1 0,-1 1 0,1 0 0,0 0 0,1 1 1,-1-1-1,1 1 0,0-1 0,1 1 0,-1 0 0,1 0 1,0 1-1,1-1 0,0 0 0,-1 7 0,2-12-86,0 0 0,0-1 0,0 1 0,0 0 0,0 0 0,1-1-1,-1 1 1,0 0 0,1 0 0,-1-1 0,0 1 0,1 0 0,-1-1 0,1 1-1,-1 0 1,1-1 0,-1 1 0,1-1 0,-1 1 0,1-1 0,0 1-1,-1-1 1,1 1 0,0-1 0,-1 0 0,1 1 0,1-1 0,28 4 351,30-15 57,-48 6-417,0 0 0,-1-1 0,1 0 0,-1-1 1,0-1-1,-1 1 0,0-2 0,0 1 0,-1-1 0,0-1 0,0 0 0,-1 0 0,7-12 0,-54 63-321,6 27 276,31-63 28,0 1-1,1-1 1,0 0-1,0 1 1,0-1-1,0 1 1,1-1-1,0 1 1,0-1-1,1 1 1,1 8-1,-1-13-35,0 1 0,-1-1-1,1 0 1,0 1-1,0-1 1,0 0-1,0 0 1,0 0 0,0 0-1,0 0 1,1 0-1,-1 0 1,0 0 0,1 0-1,-1-1 1,0 1-1,1-1 1,-1 1 0,1-1-1,-1 1 1,1-1-1,-1 0 1,1 1-1,-1-1 1,1 0 0,-1 0-1,3-1 1,1 1-528,0 0-1,-1 0 1,1-1 0,0 1 0,0-1-1,-1-1 1,9-2 0,11-12-5462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8.229"/>
    </inkml:context>
    <inkml:brush xml:id="br0">
      <inkml:brushProperty name="width" value="0.05" units="cm"/>
      <inkml:brushProperty name="height" value="0.05" units="cm"/>
    </inkml:brush>
  </inkml:definitions>
  <inkml:trace contextRef="#ctx0" brushRef="#br0">70 19 19772,'0'-1'55,"0"0"0,-1 0 1,1 0-1,-1 0 0,1 0 0,-1 0 0,1 0 0,-1 1 0,0-1 0,1 0 0,-1 0 0,0 0 1,0 1-1,1-1 0,-1 0 0,0 1 0,0-1 0,0 1 0,0-1 0,0 1 0,0-1 1,0 1-1,0 0 0,0-1 0,0 1 0,0 0 0,0 0 0,0 0 0,0 0 0,-1 0 0,1 0 1,0 0-1,0 0 0,0 0 0,0 1 0,0-1 0,0 0 0,0 1 0,0-1 0,0 1 0,0-1 1,0 1-1,0-1 0,1 1 0,-1 0 0,0-1 0,0 1 0,0 0 0,0 1 0,-2 1-43,0 0 0,1 0 0,-1 1 0,1-1 0,0 1 0,0 0 0,1 0 0,-1-1 1,1 1-1,-1 0 0,0 8 0,2-11-18,-1 0 1,1 0-1,0 0 1,0 0 0,-1 1-1,1-1 1,0 0 0,0 0-1,0 0 1,1 0 0,-1 0-1,0 0 1,0 1 0,1-1-1,-1 0 1,0 0 0,1 0-1,-1 0 1,1 0 0,-1 0-1,1 0 1,0 0 0,-1-1-1,1 1 1,0 0 0,0 0-1,0 0 1,-1-1 0,1 1-1,0 0 1,0-1-1,1 1 1,1 0-18,-1-1 0,0 0 0,0-1 0,1 1 0,-1 0 0,0 0 0,0-1 0,0 0 0,0 1 0,1-1 0,-1 0 0,0 0 0,0 0 0,0 0-1,-1 0 1,3-2 0,5-4-165,0 0-1,14-16 0,3-1-262,-26 24 446,0 0 0,0 0 1,1 0-1,-1 0 0,0 0 0,0 0 1,1 0-1,-1 0 0,0 0 1,0 0-1,1 0 0,-1 0 0,0 0 1,0 0-1,0 0 0,1 1 0,-1-1 1,0 0-1,0 0 0,0 0 0,1 0 1,-1 0-1,0 1 0,0-1 0,0 0 1,0 0-1,1 0 0,-1 1 1,0-1-1,0 0 0,0 0 0,0 0 1,0 1-1,0-1 0,0 0 0,0 0 1,0 1-1,0-1 0,0 0 0,0 0 1,0 1-1,0-1 0,0 0 1,0 0-1,0 1 0,2 12 40,4 247 1655,-6-259-1657,1 1 0,-1-1 0,-1 0 0,1 1 0,0-1 0,0 1 0,0-1 0,-1 1 0,1-1 0,-1 1 0,1-1 0,-1 0 0,0 1 0,1-1 0,-1 0 0,0 0 0,0 0 0,0 1 0,0-1 0,0 0 0,-2 1 0,-1 1 16,-1 0 0,1-1 0,-1 0 0,1 0-1,-7 1 1,7-2-43,-1 1 0,1 0 1,-1-1-1,1 1 0,0 1 0,0-1 0,-6 5 0,7-5-200,1 0 1,-1 1-1,1-1 0,0 1 0,-1 0 1,1 0-1,1-1 0,-1 1 0,0 0 1,1 1-1,-1-1 0,1 0 0,-1 6 0,10-22-786,1-9 288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6.723"/>
    </inkml:context>
    <inkml:brush xml:id="br0">
      <inkml:brushProperty name="width" value="0.025" units="cm"/>
      <inkml:brushProperty name="height" value="0.025" units="cm"/>
    </inkml:brush>
  </inkml:definitions>
  <inkml:trace contextRef="#ctx0" brushRef="#br0">336 63 7655,'0'0'3780,"3"-9"-962,0-2-1988,-1 7-433,0 0-1,-1 0 1,0 0 0,0-1 0,0 1 0,-1 0-1,1-8 1,-1 10 1103,-10 22 267,-80 217-202,33-76-888,15-51-594,-85 187-1004,127-296 726,0 1-1,-1-1 0,1 0 0,-1 1 0,0-1 0,1 0 1,-1 0-1,0 0 0,0 0 0,0 0 0,0 1 1,0-2-1,0 1 0,0 0 0,0 0 0,0 0 0,0 0 1,-3 0-1,4-1-228,-1-1 1,0 0-1,1 0 1,-1 0-1,0-1 1,1 1-1,-1 0 1,1 0-1,0 0 1,-1 0-1,1 0 1,0 0-1,0-1 0,0 1 1,-1 0-1,1 0 1,1 0-1,-1-1 1,0 1-1,0-2 1,0-34-8898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1"/>
    </inkml:context>
    <inkml:brush xml:id="br0">
      <inkml:brushProperty name="width" value="0.025" units="cm"/>
      <inkml:brushProperty name="height" value="0.025" units="cm"/>
    </inkml:brush>
  </inkml:definitions>
  <inkml:trace contextRef="#ctx0" brushRef="#br0">75 1 14894,'0'0'6118,"-18"52"-4228,7-26-257,-2 3-127,-1 2-642,3 0-415,6-5-289,3-2-128,2-7 32,0-6-64,2-8-256,12-3-609,2 0-833,2-17-896,0-5-1538,6-9-3075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2"/>
    </inkml:context>
    <inkml:brush xml:id="br0">
      <inkml:brushProperty name="width" value="0.025" units="cm"/>
      <inkml:brushProperty name="height" value="0.025" units="cm"/>
    </inkml:brush>
  </inkml:definitions>
  <inkml:trace contextRef="#ctx0" brushRef="#br0">265 126 6342,'0'0'13132,"-23"56"-11690,6-29-481,5 7 96,-1 0-225,4-2-287,4-5-449,5-4-64,0-6-64,0-7-929,9-9-640,-4-1-994,1-6-2754,-6-11-4164</inkml:trace>
  <inkml:trace contextRef="#ctx0" brushRef="#br0" timeOffset="1">0 20 8360,'0'0'15342,"60"-9"-15245,-21 9-65,5 0-449,-10 0-1761,0-5-2050,-9 0-3267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4"/>
    </inkml:context>
    <inkml:brush xml:id="br0">
      <inkml:brushProperty name="width" value="0.025" units="cm"/>
      <inkml:brushProperty name="height" value="0.025" units="cm"/>
    </inkml:brush>
  </inkml:definitions>
  <inkml:trace contextRef="#ctx0" brushRef="#br0">0 24 10282,'0'0'4148,"9"-3"-1367,8-2-1841,0 0 0,1 2-1,19-2 1,-34 4-760,1 0-1,0 1 1,0 0-1,0-1 1,0 1-1,-1 1 1,1-1-1,0 0 1,0 1 0,0 0-1,0 0 1,-1 0-1,1 0 1,-1 1-1,1 0 1,-1-1-1,1 1 1,-1 0-1,0 1 1,0-1 0,0 1-1,0-1 1,0 1-1,2 3 1,-4-3-64,0-1 0,-1 0 0,1 1 0,-1-1 0,1 1 0,-1-1 0,0 1 0,0-1 0,0 1 0,-1-1 0,1 1 0,-1-1 0,1 0 0,-1 1 0,0-1 0,0 0 0,0 1 0,0-1 0,0 0 0,0 0 0,-1 0 0,1 0 0,-1 0 0,1 0 0,-1 0 0,0 0 0,-3 2 0,-7 7 224,-1-1 1,-27 18 0,29-21-196,-2 1-68,10-7-61,-1 1 0,1-1 0,0 1 1,0 0-1,0 0 0,0 0 0,0 0 0,0 1 0,1-1 1,-1 1-1,1-1 0,-1 1 0,1 0 0,0 0 1,0 0-1,-2 5 0,6-7-10,1 0 0,-1 0 0,0 0 0,1 0 0,-1-1 0,1 1 0,-1-1 0,1 0 0,-1 0 0,1 0 0,-1 0 0,4-1 0,-2 1-4,106 2-1655,2-1-5721,-70-1-228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5"/>
    </inkml:context>
    <inkml:brush xml:id="br0">
      <inkml:brushProperty name="width" value="0.025" units="cm"/>
      <inkml:brushProperty name="height" value="0.025" units="cm"/>
    </inkml:brush>
  </inkml:definitions>
  <inkml:trace contextRef="#ctx0" brushRef="#br0">14 1 4612,'0'0'15658,"-1"11"-14569,-3 39-25,-1-19-571,3 0 1,0 0-1,5 51 0,-2-78-517,1 1-1,0-1 0,0 1 0,0-1 0,0 0 0,1 0 1,-1 0-1,1 0 0,0-1 0,1 1 0,-1-1 0,6 5 1,-1-1-3482,-3-3-3454,-16-15 1263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6"/>
    </inkml:context>
    <inkml:brush xml:id="br0">
      <inkml:brushProperty name="width" value="0.025" units="cm"/>
      <inkml:brushProperty name="height" value="0.025" units="cm"/>
    </inkml:brush>
  </inkml:definitions>
  <inkml:trace contextRef="#ctx0" brushRef="#br0">1 24 8488,'0'0'13613,"56"-24"-12812,-17 24-257,12 0-127,-1 1-321,2 3-64,-1-4-1249,-12 0-2947,-4 0-8520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7"/>
    </inkml:context>
    <inkml:brush xml:id="br0">
      <inkml:brushProperty name="width" value="0.025" units="cm"/>
      <inkml:brushProperty name="height" value="0.025" units="cm"/>
    </inkml:brush>
  </inkml:definitions>
  <inkml:trace contextRef="#ctx0" brushRef="#br0">148 1 6246,'0'0'13341,"-8"6"-12962,-3 3-284,-1 2 1,2-1 0,0 1 0,0 1 0,1 0 0,0 0 0,1 1 0,0 0-1,1 1 1,1-1 0,-9 29 0,9-25-48,1 0 1,1 0-1,0 1 0,2 0 0,0 0 1,1 0-1,0 0 0,2 0 1,0-1-1,5 26 0,-4-37-89,-1 0-1,1-1 0,1 0 1,-1 1-1,1-1 1,0 0-1,0 0 0,0-1 1,1 1-1,-1-1 1,1 1-1,1-1 0,-1 0 1,6 3-1,-6-3-327,1-1-1,1 0 0,-1 0 1,0-1-1,1 0 1,-1 0-1,1 0 0,8 1 1,24 0-3971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8"/>
    </inkml:context>
    <inkml:brush xml:id="br0">
      <inkml:brushProperty name="width" value="0.025" units="cm"/>
      <inkml:brushProperty name="height" value="0.025" units="cm"/>
    </inkml:brush>
  </inkml:definitions>
  <inkml:trace contextRef="#ctx0" brushRef="#br0">0 0 6887,'0'0'13442,"2"10"-12690,1 22-76,-1 1-1,-5 48 0,1-5 1127,2-75-1765,0 1 0,0-1 0,0 0 0,1 0 1,-1 0-1,0 1 0,1-1 0,-1 0 0,0 0 0,1 0 0,0 0 0,-1 0 0,1 0 1,0 0-1,-1 0 0,1 0 0,0 0 0,0 0 0,0 0 0,0 0 0,0-1 1,0 1-1,0 0 0,2 0 0,1 1 22,0-1 0,0 1 0,0-1 0,0 0 0,0 0-1,1-1 1,5 1 0,10-1-69,0-1 0,25-4 0,-39 4-46,5-1-113,-2 1 21,-1-1 1,1 2-1,0-1 1,15 2 0,-22-1 134,-1 0-1,1 0 1,-1 0 0,0 1 0,1-1 0,-1 1 0,1-1 0,-1 1 0,0 0 0,1-1 0,-1 1 0,0 0 0,1 0 0,-1 0 0,0 0 0,0 0 0,0 0-1,0 0 1,0 0 0,0 0 0,0 1 0,-1-1 0,1 0 0,0 1 0,-1-1 0,1 0 0,-1 1 0,1-1 0,-1 1 0,1-1 0,-1 1 0,0-1 0,0 3 0,1 0 104,-1 0 1,0 0 0,0 0-1,0 0 1,0 0 0,0 1-1,-1-1 1,0 0 0,0 0-1,0 0 1,0 0 0,-1 0 0,0-1-1,1 1 1,-1 0 0,-4 4-1,3-5 36,-1 0-1,0-1 0,0 1 1,0-1-1,0 0 0,-1 0 1,1 0-1,0 0 0,-1-1 1,1 0-1,-1 0 0,0 0 1,1 0-1,-8-1 0,4 1-25,-51 3 355,56-4-441,-1 0 0,1 0 0,-1 0 0,1-1 0,-1 1 1,1-1-1,0 0 0,-1 0 0,1 0 0,0 0 1,0 0-1,0-1 0,-4-1 0,7 2-89,-1 1-1,1-1 0,-1 0 1,1 1-1,-1-1 1,1 1-1,-1-1 1,1 0-1,0 1 1,-1-1-1,1 0 0,0 0 1,0 1-1,-1-1 1,1 0-1,0 0 1,0 1-1,0-1 0,0 0 1,0 0-1,0 0 1,0 1-1,0-1 1,0 0-1,1 0 0,-1 1 1,0-1-1,0 0 1,1 0-1,-1 1 1,0-1-1,1 0 1,-1 1-1,1-1 0,-1 1 1,1-1-1,-1 0 1,1 1-1,-1-1 1,1 1-1,0-1 0,32-21-6209,-26 19 4319,23-12-7164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9"/>
    </inkml:context>
    <inkml:brush xml:id="br0">
      <inkml:brushProperty name="width" value="0.025" units="cm"/>
      <inkml:brushProperty name="height" value="0.025" units="cm"/>
    </inkml:brush>
  </inkml:definitions>
  <inkml:trace contextRef="#ctx0" brushRef="#br0">225 6 11563,'0'0'8910,"-11"-2"-8537,6 1-334,1 1-15,0-1-1,0 0 1,0 1-1,0-1 1,0 1-1,0 0 1,0 0-1,0 1 1,0-1-1,0 1 1,1 0-1,-1 0 0,0 0 1,0 1-1,1-1 1,-1 1-1,1 0 1,-1 0-1,1 0 1,0 1-1,-4 2 1,-7 10 187,1 1 1,1 0-1,0 1 1,1 1-1,0 0 1,-11 30 0,16-36-186,2 0 0,0 1 0,0-1 0,1 0 0,1 1 0,0 0 0,0 0 0,1 0 0,1 0 0,0-1 0,4 24 0,-3-34-98,0 1 0,0-1 0,0 1 1,0-1-1,0 1 0,1-1 0,-1 0 0,1 0 0,-1 0 0,1 1 0,0-1 0,0-1 0,0 1 0,0 0 0,0 0 0,0-1 0,0 1 0,1-1 1,-1 0-1,4 2 0,2-1-657,-1 0 1,0 0 0,1 0-1,-1-1 1,1 0 0,8 0-1,23-1-4678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0"/>
    </inkml:context>
    <inkml:brush xml:id="br0">
      <inkml:brushProperty name="width" value="0.025" units="cm"/>
      <inkml:brushProperty name="height" value="0.025" units="cm"/>
    </inkml:brush>
  </inkml:definitions>
  <inkml:trace contextRef="#ctx0" brushRef="#br0">58 1 9865,'0'0'8424,"-34"54"-7431,23-23-96,4-1 64,1 1-416,6-1-257,0-4-192,0-5-64,0-8 0,9-8 32,7-5-128,6-3-577,1-15-1280,1-10-3204,3-6-3780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1"/>
    </inkml:context>
    <inkml:brush xml:id="br0">
      <inkml:brushProperty name="width" value="0.025" units="cm"/>
      <inkml:brushProperty name="height" value="0.025" units="cm"/>
    </inkml:brush>
  </inkml:definitions>
  <inkml:trace contextRef="#ctx0" brushRef="#br0">283 75 7111,'0'0'9929,"-47"67"-7527,31-39-1216,3 0-1,6 0 64,-2 0-384,9-6-481,0-3-288,4-7-64,8-3-32,1-5-961,1-4-736,-8 0-1154,-5-9-2530,-1-7-3876</inkml:trace>
  <inkml:trace contextRef="#ctx0" brushRef="#br0" timeOffset="1">0 6 12876,'0'0'10410,"69"-6"-9737,-32 6-513,8 0-96,4 0-352,-4 0-1218,-7 0-1377,-4 0-2305,-1 0-3204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7.084"/>
    </inkml:context>
    <inkml:brush xml:id="br0">
      <inkml:brushProperty name="width" value="0.025" units="cm"/>
      <inkml:brushProperty name="height" value="0.025" units="cm"/>
    </inkml:brush>
  </inkml:definitions>
  <inkml:trace contextRef="#ctx0" brushRef="#br0">196 1 13229,'0'0'5738,"-9"13"-5022,-31 66-177,3 2 0,4 1 0,-32 122 0,62-193-361,0 1-1,1-1 0,1 1 0,-1 14 1,2-25-164,0-1 1,0 1-1,0 0 1,0-1 0,0 1-1,0 0 1,0-1-1,0 1 1,1 0 0,-1-1-1,0 1 1,0-1-1,1 1 1,-1 0 0,0-1-1,1 1 1,-1-1 0,0 1-1,1-1 1,-1 1-1,1-1 1,-1 1 0,1-1-1,-1 0 1,1 1-1,-1-1 1,1 1 0,0-1-1,-1 0 1,1 0 0,-1 1-1,1-1 1,1 0-1,26-4 222,28-23 46,318-244-715,-325 230-1969,-11 1-2520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3"/>
    </inkml:context>
    <inkml:brush xml:id="br0">
      <inkml:brushProperty name="width" value="0.025" units="cm"/>
      <inkml:brushProperty name="height" value="0.025" units="cm"/>
    </inkml:brush>
  </inkml:definitions>
  <inkml:trace contextRef="#ctx0" brushRef="#br0">0 8 8968,'0'0'12268,"58"30"-11755,-20-30-321,3-2-352,-1-7-2211,3-4-3490,-9 0-6022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4"/>
    </inkml:context>
    <inkml:brush xml:id="br0">
      <inkml:brushProperty name="width" value="0.025" units="cm"/>
      <inkml:brushProperty name="height" value="0.025" units="cm"/>
    </inkml:brush>
  </inkml:definitions>
  <inkml:trace contextRef="#ctx0" brushRef="#br0">40 0 4356,'0'0'18001,"-15"62"-17008,8-35 64,-2 2-416,5-1-449,-1 1-160,5-6 0,0-5-577,5-6-1056,8-8-513,3-4-641,-1-8-1601,6-15-2562</inkml:trace>
  <inkml:trace contextRef="#ctx0" brushRef="#br0" timeOffset="1">168 4 9353,'0'0'11178,"-29"47"-10345,16-20 160,2 4 96,4-2-96,2 0-544,5-4-321,0-7-96,5-2-289,2-7-639,1-5-225,-3-4-865,-5-8-6406,0-8 801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6"/>
    </inkml:context>
    <inkml:brush xml:id="br0">
      <inkml:brushProperty name="width" value="0.025" units="cm"/>
      <inkml:brushProperty name="height" value="0.025" units="cm"/>
    </inkml:brush>
  </inkml:definitions>
  <inkml:trace contextRef="#ctx0" brushRef="#br0">1 25 13997,'0'0'10058,"83"-11"-9706,-42 11-192,4 0-96,0-1-256,-5 0-1121,-6-2-1506,-3-1-2658,-10-1-4965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7"/>
    </inkml:context>
    <inkml:brush xml:id="br0">
      <inkml:brushProperty name="width" value="0.025" units="cm"/>
      <inkml:brushProperty name="height" value="0.025" units="cm"/>
    </inkml:brush>
  </inkml:definitions>
  <inkml:trace contextRef="#ctx0" brushRef="#br0">26 117 3876,'0'0'18236,"8"1"-17243,6-2-768,0 0 0,0 0 0,-1-1 0,1-1 0,23-8 0,-31 9-204,0 0 0,-1 0-1,1 0 1,-1-1 0,1 1 0,-1-1-1,0-1 1,0 1 0,-1-1 0,1 0-1,-1 0 1,0 0 0,0 0 0,0-1 0,0 0-1,-1 0 1,6-9 0,-9 13-18,0 1 1,0-1-1,0 0 1,1 1 0,-1-1-1,0 0 1,0 1-1,0-1 1,0 1-1,0-1 1,0 0-1,0 1 1,0-1-1,0 0 1,-1 1 0,1-1-1,0 0 1,0 1-1,-1-1 1,1 1-1,0-1 1,0 1-1,-1-1 1,1 1-1,-1-1 1,1 1 0,0-1-1,-1 1 1,1-1-1,-1 0 1,-23-6 17,-31 7 5,51 0-7,-4 1 57,-1 1 1,1 0-1,-1 0 1,1 1-1,-1 0 0,1 1 1,0 0-1,-14 9 1,18-10 1,0-1 0,1 0 0,-1 1 1,1 0-1,-1 0 0,1 0 0,0 0 1,0 0-1,1 1 0,-1 0 0,1-1 1,-1 1-1,1 0 0,0 0 0,1 0 1,-1 0-1,1 0 0,0 0 1,-2 8-1,4-10-57,-1 0 1,1 0-1,-1 0 1,1 0 0,-1 0-1,1 0 1,0 0-1,0 0 1,0 0-1,0 0 1,0-1-1,1 1 1,-1 0-1,1-1 1,-1 1 0,1-1-1,-1 1 1,1-1-1,0 0 1,0 1-1,-1-1 1,1 0-1,0 0 1,0-1-1,3 2 1,57 16-7,-52-16-24,87 12-2508,-30-11-6027,-34-3-2229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8"/>
    </inkml:context>
    <inkml:brush xml:id="br0">
      <inkml:brushProperty name="width" value="0.025" units="cm"/>
      <inkml:brushProperty name="height" value="0.025" units="cm"/>
    </inkml:brush>
  </inkml:definitions>
  <inkml:trace contextRef="#ctx0" brushRef="#br0">81 0 3459,'0'0'10682,"11"4"-8498,-3 0-1834,-1 0 0,1 0 0,-1 0 0,0 1 0,0 0 0,0 1 0,-1-1 0,1 1 0,-2 1 0,1-1 0,-1 1 0,0 0 0,8 13 0,-5-5-200,1 1 0,-2 1 0,0-1 0,-1 1-1,-1 0 1,0 1 0,-1-1 0,-1 1 0,-1 0-1,0-1 1,-2 1 0,0 0 0,-1 0 0,0 0-1,-2 0 1,0 0 0,-10 31 0,6-31-386,0 0 1,-2-1-1,0-1 1,-1 1 0,0-1-1,-1-1 1,-1 0-1,0-1 1,-1 0 0,-26 21-1,-6-4-3810,2-10-3951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9"/>
    </inkml:context>
    <inkml:brush xml:id="br0">
      <inkml:brushProperty name="width" value="0.025" units="cm"/>
      <inkml:brushProperty name="height" value="0.025" units="cm"/>
    </inkml:brush>
  </inkml:definitions>
  <inkml:trace contextRef="#ctx0" brushRef="#br0">4 0 4612,'0'0'473,"0"1"-1,-1-1 0,1 0 0,0 1 1,0-1-1,-1 0 0,1 1 0,0-1 0,0 0 1,0 1-1,-1-1 0,1 1 0,0-1 1,0 0-1,0 1 0,0-1 0,0 1 0,0-1 1,0 1-1,0-1 0,0 0 0,0 1 1,0-1-1,0 1 0,0-1 0,0 1 1,0-1-1,1 0 0,-1 1 0,0-1 0,0 1 1,15 7 4393,28-3-5862,-33-5 2642,286 22 719,-600-22-2306,304 0-92,32-1-116,150-13-919,-393 23-1104,211-9 1716,-10 0 180,6-2-4651,4-7-3406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0"/>
    </inkml:context>
    <inkml:brush xml:id="br0">
      <inkml:brushProperty name="width" value="0.025" units="cm"/>
      <inkml:brushProperty name="height" value="0.025" units="cm"/>
    </inkml:brush>
  </inkml:definitions>
  <inkml:trace contextRef="#ctx0" brushRef="#br0">73 1 3908,'0'0'17387,"0"7"-16485,-3 27-126,-1-1 0,-2 1 1,-14 48-1,-7 37-112,22-97-577,3-14 75,0 0 0,1 1-1,0-1 1,0 0 0,1 0 0,0 0-1,0 1 1,2 10 0,-1-18-133,-1-1 1,1 1-1,-1-1 1,1 1-1,-1-1 1,1 1 0,-1-1-1,1 0 1,-1 1-1,1-1 1,-1 0-1,1 1 1,0-1-1,-1 0 1,1 0-1,-1 0 1,1 1 0,0-1-1,-1 0 1,1 0-1,0 0 1,-1 0-1,1 0 1,0 0-1,-1 0 1,1 0 0,0-1-1,-1 1 1,1 0-1,0-1 1,21-7 655,12-18-173,-2-1 0,36-40 1,-8 7-229,136-118 47,-196 178-429,0 0 0,0 0 0,0-1 1,1 1-1,-1 0 0,0 0 0,0 0 1,0 0-1,1 0 0,-1 0 0,0 0 1,0 0-1,0 0 0,0 0 0,1-1 1,-1 1-1,0 0 0,0 0 0,0 0 1,0 0-1,0 0 0,1-1 0,-1 1 1,0 0-1,0 0 0,0 0 1,0-1-1,0 1 0,0 0 0,0 0 1,0 0-1,0-1 0,0 1 0,0 0 1,0 0-1,0 0 0,0-1 0,0 1 1,0 0-1,0 0 0,0 0 0,0-1 1,0 1-1,0 0 0,0 0 0,0 0 1,0-1-1,0 1 0,0 0 0,-1 0 1,1 0-1,0 0 0,0-1 0,0 1 1,0 0-1,-17 3-3976,-30 15-3954,42-16 6022,-22 10-4517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1"/>
    </inkml:context>
    <inkml:brush xml:id="br0">
      <inkml:brushProperty name="width" value="0.025" units="cm"/>
      <inkml:brushProperty name="height" value="0.025" units="cm"/>
    </inkml:brush>
  </inkml:definitions>
  <inkml:trace contextRef="#ctx0" brushRef="#br0">2 0 10122,'0'0'9993,"-2"56"-8039,10-38-417,6 2-384,4 2-544,4-3-385,3-1-128,4-1-64,5-3-1249,0-5-961,-5-6-1441,0-3-2243,-4 0-2626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2"/>
    </inkml:context>
    <inkml:brush xml:id="br0">
      <inkml:brushProperty name="width" value="0.025" units="cm"/>
      <inkml:brushProperty name="height" value="0.025" units="cm"/>
    </inkml:brush>
  </inkml:definitions>
  <inkml:trace contextRef="#ctx0" brushRef="#br0">0 1 13325,'0'0'12588,"51"9"-12524,-23-9-128,-2 2-1314,3-2-1088,-1 0-1826,-2 0-4452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3"/>
    </inkml:context>
    <inkml:brush xml:id="br0">
      <inkml:brushProperty name="width" value="0.025" units="cm"/>
      <inkml:brushProperty name="height" value="0.025" units="cm"/>
    </inkml:brush>
  </inkml:definitions>
  <inkml:trace contextRef="#ctx0" brushRef="#br0">1 196 4452,'0'0'22491,"0"5"-21525,0-4-937,0-1-1,0 1 1,0 0 0,0-1 0,1 1-1,-1 0 1,0-1 0,0 1-1,0-1 1,1 1 0,-1 0 0,0-1-1,0 1 1,1-1 0,-1 1-1,1-1 1,-1 1 0,0-1-1,1 1 1,-1-1 0,1 1 0,-1-1-1,1 0 1,-1 1 0,1-1-1,0 0 1,-1 0 0,1 1 0,-1-1-1,1 0 1,0 0 0,-1 0-1,1 1 1,-1-1 0,1 0-1,0 0 1,0 0 0,33-13 529,46-45-315,-65 46-229,4-2-64,0-1-1,-1 0 1,-1-2 0,0 0-1,-2 0 1,14-21 0,-61 89-519,18-32 594,2 1-1,0 1 1,-17 40 0,27-55-2,0 1 0,0-1 0,0 0 0,1 1 1,0-1-1,0 1 0,1 11 0,0-17-93,0 0-1,0 0 1,1 0-1,-1 0 1,0 0-1,0 0 1,1 0-1,-1-1 1,1 1-1,-1 0 1,1 0-1,-1 0 1,1-1 0,-1 1-1,1 0 1,0-1-1,-1 1 1,1 0-1,0-1 1,-1 1-1,1-1 1,0 1-1,1 0 1,0-1-279,1 0 1,-1 1 0,0-1-1,1 0 1,-1 0 0,0 0-1,0-1 1,1 1-1,-1 0 1,0-1 0,0 0-1,1 1 1,-1-1-1,2-1 1,19-13-5433,0-6-3300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7.458"/>
    </inkml:context>
    <inkml:brush xml:id="br0">
      <inkml:brushProperty name="width" value="0.025" units="cm"/>
      <inkml:brushProperty name="height" value="0.025" units="cm"/>
    </inkml:brush>
  </inkml:definitions>
  <inkml:trace contextRef="#ctx0" brushRef="#br0">1 1 8808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4"/>
    </inkml:context>
    <inkml:brush xml:id="br0">
      <inkml:brushProperty name="width" value="0.025" units="cm"/>
      <inkml:brushProperty name="height" value="0.025" units="cm"/>
    </inkml:brush>
  </inkml:definitions>
  <inkml:trace contextRef="#ctx0" brushRef="#br0">279 0 9673,'0'0'13581,"2"10"-12556,9 55 321,6 62 662,-16-115-1922,-1 0 1,0 0-1,-1 1 1,0-1-1,-1 0 1,0 0-1,-1 0 0,-6 15 1,0-8-8,0 0-1,-2 0 1,0-1 0,-1 0 0,-1-1-1,-21 22 1,24-28-581,-2-1 1,0 0-1,-25 16 0,28-21-644,0 0 1,0-1-1,0 0 0,-1 0 1,0-1-1,-16 3 0,-14-3-9845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5"/>
    </inkml:context>
    <inkml:brush xml:id="br0">
      <inkml:brushProperty name="width" value="0.025" units="cm"/>
      <inkml:brushProperty name="height" value="0.025" units="cm"/>
    </inkml:brush>
  </inkml:definitions>
  <inkml:trace contextRef="#ctx0" brushRef="#br0">121 47 6758,'0'0'6727,"1"-8"-4122,-1 8-2514,0-28 1385,-6 17-536,5 11-886,0 0 0,1 0 0,-1 0-1,0 0 1,1 1 0,-1-1 0,0 0 0,0 0 0,1 1 0,-1-1 0,0 0 0,1 1 0,-1-1 0,0 1 0,1-1 0,-1 1 0,1-1 0,-1 1 0,1-1 0,-1 1 0,1-1 0,-1 2-1,-4 4 185,1 1 1,0 0-1,0 0 0,0 0 0,1 0 0,0 0 0,1 1 0,-4 13 0,-10 73 1563,12-67-1228,-16 98 348,-6 195-1,26-313-977,0-1-1,1 1 0,0-1 0,0 1 0,0-1 0,0 1 0,1-1 1,0 0-1,1 0 0,0 0 0,-1 0 0,2 0 0,-1 0 0,1-1 0,0 0 1,0 1-1,0-1 0,1-1 0,0 1 0,8 6 0,-6-7-533,0 0 1,0 0-1,1-1 0,-1 1 0,1-2 0,-1 1 1,1-1-1,0 0 0,0-1 0,14 1 0,29-1-6199</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6"/>
    </inkml:context>
    <inkml:brush xml:id="br0">
      <inkml:brushProperty name="width" value="0.025" units="cm"/>
      <inkml:brushProperty name="height" value="0.025" units="cm"/>
    </inkml:brush>
  </inkml:definitions>
  <inkml:trace contextRef="#ctx0" brushRef="#br0">20 1 11627,'0'0'9097,"-20"51"-7720,20-34-320,4 1-192,12-1-257,4-3-319,9-3-193,3-3 0,4-6-449,4-2-1056,-2 0-865,-2-12-1858,-7-5-3139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7"/>
    </inkml:context>
    <inkml:brush xml:id="br0">
      <inkml:brushProperty name="width" value="0.025" units="cm"/>
      <inkml:brushProperty name="height" value="0.025" units="cm"/>
    </inkml:brush>
  </inkml:definitions>
  <inkml:trace contextRef="#ctx0" brushRef="#br0">248 1 12268,'0'0'5509,"-63"59"-3203,36-30-1089,-2 5 64,3 5-96,-4 1-512,6 0-513,5 2-128,4-7-160,3-4-1121,10-8-865,2-12-897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8"/>
    </inkml:context>
    <inkml:brush xml:id="br0">
      <inkml:brushProperty name="width" value="0.025" units="cm"/>
      <inkml:brushProperty name="height" value="0.025" units="cm"/>
    </inkml:brush>
  </inkml:definitions>
  <inkml:trace contextRef="#ctx0" brushRef="#br0">214 0 5862,'0'0'14040,"-3"9"-13400,-5 11-242,-1 0 0,-1 0 1,-1-1-1,-1-1 0,-1 0 0,0 0 0,-27 26 0,16-17 452,2 0-1,-25 41 1,47-68-845,0 0 0,0 0 0,1 0 0,-1 0 0,0 0 0,0 0 0,0 0 1,1 0-1,-1 0 0,0 0 0,0 0 0,0 0 0,1 0 0,-1 0 0,0 0 1,0 0-1,0 0 0,0 1 0,1-1 0,-1 0 0,0 0 0,0 0 1,0 0-1,0 0 0,0 1 0,1-1 0,-1 0 0,0 0 0,0 0 0,0 0 1,0 1-1,0-1 0,0 0 0,0 0 0,0 0 0,0 1 0,0-1 0,0 0 1,0 0-1,0 0 0,0 1 0,0-1 0,0 0 0,0 0 0,0 0 1,0 0-1,0 1 0,0-1 0,0 0 0,0 0 0,0 0 0,0 1 0,0-1 1,-1 0-1,1 0 0,0 0 0,16-9-47,-7 2-214,-1-1-1,0 0 1,0 0-1,-1-1 1,0 0-1,-1 0 0,0 0 1,0-1-1,-1 0 1,0-1-1,-1 1 1,0-1-1,-1 1 0,0-1 1,3-18-1,-8 30 286,0-1 1,0 1-1,1-1 0,-1 1 0,0 0 0,1 0 0,-1 0 1,0 0-1,1 0 0,-1 0 0,1 0 0,0 0 1,-1 1-1,-1 2 0,-1 2 9,0-1 0,1 1 0,-1 1 0,1-1 0,1 0 1,-1 1-1,1 0 0,0-1 0,1 1 0,0 0 0,0 0 0,0 0 0,1 0 0,0 13 0,1-17-24,0 0-1,0 1 1,0-1-1,0 0 1,0 0-1,1-1 1,-1 1-1,1 0 1,0 0-1,0-1 1,0 1-1,0-1 1,0 1-1,1-1 1,-1 0-1,1 0 1,-1 0-1,1 0 1,0-1-1,0 1 1,0-1-1,0 0 1,0 1-1,0-1 1,0-1-1,0 1 1,0 0-1,0-1 1,1 1-1,-1-1 1,0 0-1,0 0 1,5-1-1,-8 1-173,-14-6-203,2-2 477,0-1 0,0-1 0,1 0 0,0-1 0,1 0-1,0-1 1,1 0 0,1 0 0,0-1 0,0 0 0,-9-23 0,17 36-94,0 0 0,-1-1 0,1 1 0,0-1 1,0 1-1,-1 0 0,1-1 0,0 1 0,0-1 0,0 1 0,0-1 1,-1 1-1,1-1 0,0 1 0,0-1 0,0 1 0,0-1 1,0 1-1,0-1 0,0 1 0,1-1 0,-1 1 0,0-1 0,0 1 1,0-1-1,0 1 0,1 0 0,-1-1 0,0 1 0,0-1 1,1 0-1,16 2-64,29 19-1186,-37-16 770,67 26-5311,-33-16-987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9"/>
    </inkml:context>
    <inkml:brush xml:id="br0">
      <inkml:brushProperty name="width" value="0.025" units="cm"/>
      <inkml:brushProperty name="height" value="0.025" units="cm"/>
    </inkml:brush>
  </inkml:definitions>
  <inkml:trace contextRef="#ctx0" brushRef="#br0">218 0 4484,'0'0'10186,"4"66"-7560,7-31-1184,1 5-225,1 5 32,-4 6-448,-7 6-289,-2 4-255,-16 7-97,-10 1-64,-13-1-32,-6-3-64,-2-7-737,-2-11-896,2-10-3652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400"/>
    </inkml:context>
    <inkml:brush xml:id="br0">
      <inkml:brushProperty name="width" value="0.025" units="cm"/>
      <inkml:brushProperty name="height" value="0.025" units="cm"/>
    </inkml:brush>
  </inkml:definitions>
  <inkml:trace contextRef="#ctx0" brushRef="#br0">168 54 3171,'0'0'11024,"-5"-8"-8216,-15-26-822,20 33-1926,1 1 0,-1-1 0,0 0 0,0 1 0,0-1 0,0 1-1,1-1 1,-1 1 0,0-1 0,1 1 0,-1-1 0,0 1 0,1 0 0,-1-1 0,0 1 0,1-1 0,-1 1 0,1 0 0,-1-1 0,1 1 0,-1 0 0,1 0 0,-1-1 0,1 1 0,-1 0 0,1 0 0,-1 0 0,1 0 0,-1-1 0,1 1 0,0 0 0,-1 0 0,1 0 0,-1 0 0,1 0 0,-1 1 0,1-1 0,-1 0 0,1 0 0,0 0 0,0 1 0,28 0 424,-28-1-412,52 7 348,59 15 0,-71-12-554,1-2 0,0-2 0,46 1 0,-119 25-256,23-22 418,-1 1 0,2 1 1,-1 0-1,2 0 0,0 0 0,0 1 0,1 0 0,0 0 0,1 0 1,1 0-1,0 1 0,1 0 0,1-1 0,-1 20 0,2-9-14,1-1 0,1 1 0,1 0 0,1-1 0,1 1 0,1-1 0,14 35 0,11 4-95,-18-38-5,0 1 1,10 31 0,-21-50 114,0 1 0,0-1 0,-1 0 1,0 0-1,0 1 0,0-1 0,-1 1 1,0-1-1,-1 0 0,1 1 0,-1-1 1,0 0-1,-1 1 0,-3 9 0,1-9 137,0 0-1,0-1 1,-1 0-1,0 1 1,0-2-1,-1 1 0,1-1 1,-1 0-1,0 0 1,-1 0-1,1-1 0,-1 0 1,0 0-1,-14 5 1,-4 0 392,0 0 0,0-2 0,-29 4 0,16-4-310,-1-2-1,0-2 0,0-2 1,0-1-1,-53-7 0,44-6-1209,47 12 615,-1 0-1,0 0 1,1 1 0,-1-1 0,1-1-1,-1 1 1,1 0 0,-1 0 0,1 0-1,0-1 1,-1 1 0,1-1 0,0 1-1,-1-3 1,0-9-5829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401"/>
    </inkml:context>
    <inkml:brush xml:id="br0">
      <inkml:brushProperty name="width" value="0.025" units="cm"/>
      <inkml:brushProperty name="height" value="0.025" units="cm"/>
    </inkml:brush>
  </inkml:definitions>
  <inkml:trace contextRef="#ctx0" brushRef="#br0">0 1 15407,'0'0'9865,"69"43"-12780,-46-27-1281,2-3-3139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402"/>
    </inkml:context>
    <inkml:brush xml:id="br0">
      <inkml:brushProperty name="width" value="0.025" units="cm"/>
      <inkml:brushProperty name="height" value="0.025" units="cm"/>
    </inkml:brush>
  </inkml:definitions>
  <inkml:trace contextRef="#ctx0" brushRef="#br0">83 1 14510,'0'0'8456,"-56"36"-8328,44-1 320,-3 3-127,15 6-257,0 2-32,15-1-96,10 2-833,4-2-961,-2-2-1313,-9-2-3908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403"/>
    </inkml:context>
    <inkml:brush xml:id="br0">
      <inkml:brushProperty name="width" value="0.025" units="cm"/>
      <inkml:brushProperty name="height" value="0.025" units="cm"/>
      <inkml:brushProperty name="color" value="#E71224"/>
    </inkml:brush>
  </inkml:definitions>
  <inkml:trace contextRef="#ctx0" brushRef="#br0">11 0 8264,'0'0'1986,"-11"48"-1282,11-33 257,0 0 288,9 1-63,-2 0-290,9-1-159,10 1 0,8-1-321,9-3-288,8-10-800,3-2-4709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7.838"/>
    </inkml:context>
    <inkml:brush xml:id="br0">
      <inkml:brushProperty name="width" value="0.025" units="cm"/>
      <inkml:brushProperty name="height" value="0.025" units="cm"/>
    </inkml:brush>
  </inkml:definitions>
  <inkml:trace contextRef="#ctx0" brushRef="#br0">261 60 13325,'1'-9'1889,"2"-25"-570,-3 33-1268,0 1-1,0-1 1,0 0 0,0 1-1,0-1 1,-1 0-1,1 0 1,0 1 0,0-1-1,-1 0 1,1 1 0,0-1-1,-1 0 1,1 1-1,-1-1 1,1 1 0,-1-1-1,1 1 1,-1-1 0,1 1-1,-1-1 1,0 1 0,1-1-1,-1 1 1,0 0-1,1-1 1,-1 1 0,0 0-1,1 0 1,-1 0 0,0-1-1,1 1 1,-1 0 0,0 0-1,0 0 1,1 0-1,-1 0 1,0 0 0,0 0-1,1 0 1,-1 1 0,0-1-1,1 0 1,-1 0-1,-1 1 1,-29 11 369,16-3-290,2 0 0,-1 1 0,2 1-1,-1 0 1,1 1 0,1 0 0,0 1 0,1 0-1,0 1 1,1 0 0,-10 21 0,9-13 118,1-1 1,0 1-1,2 0 0,0 1 1,2 0-1,0 0 1,-2 36-1,7-53-196,-1 0 0,1 0 0,0 0 0,1 0 0,0 0 0,0 0 0,0 0 0,0 0 0,1 0 0,0 0 0,0 0 1,4 6-1,-4-10-22,0 1 0,1-1 0,-1 1 0,1-1 0,-1 0 0,1 0 0,0 0 0,0 0 0,-1-1 0,1 1 0,0-1 1,1 0-1,-1 1 0,0-1 0,0-1 0,0 1 0,1 0 0,-1-1 0,0 0 0,1 0 0,-1 0 0,0 0 0,5-1 1,4-1 69,1 0 0,0-1 0,-1-1 0,1 0 0,-1-1 1,0 0-1,0-1 0,-1 0 0,0-1 0,0 0 0,0-1 1,-1 0-1,0-1 0,-1 0 0,13-15 0,-8 8-41,-1-1 1,0 0-1,-1-1 0,-1-1 0,-1 1 0,0-2 1,-2 1-1,12-37 0,-18 44-27,1 1 0,-2 0 0,0-1-1,0 1 1,-1-1 0,0 1 0,-4-21 0,4 29-56,-1 1 0,1 0 1,-1-1-1,0 1 0,1 0 0,-1 0 1,0 0-1,0-1 0,0 1 0,-1 0 1,1 0-1,0 1 0,-1-1 0,1 0 1,-1 0-1,0 1 0,1-1 0,-1 1 1,0-1-1,0 1 0,0 0 0,0-1 1,0 1-1,-1 0 0,1 1 0,0-1 1,0 0-1,-1 1 0,1-1 0,0 1 1,-1 0-1,1-1 0,0 1 0,-1 0 1,1 1-1,0-1 0,-1 0 0,1 1 1,0-1-1,-1 1 0,1 0 0,0 0 1,-4 1-1,2 0-151,1 0 0,-1 0 1,1 1-1,-1-1 0,1 1 0,0-1 0,0 1 1,0 0-1,0 0 0,1 0 0,-1 1 1,1-1-1,0 1 0,0-1 0,0 1 0,-3 6 1,-6 29-3376,10-2-3355,5-16 237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29.145"/>
    </inkml:context>
    <inkml:brush xml:id="br0">
      <inkml:brushProperty name="width" value="0.025" units="cm"/>
      <inkml:brushProperty name="height" value="0.025" units="cm"/>
    </inkml:brush>
  </inkml:definitions>
  <inkml:trace contextRef="#ctx0" brushRef="#br0">11 143 3619,'-2'-3'436,"0"0"0,1-1-1,0 1 1,0-1-1,0 1 1,0-1-1,1 0 1,-1 1 0,1-1-1,0 0 1,0 1-1,0-1 1,0 0 0,1 1-1,-1-1 1,1 0-1,0 1 1,0-1-1,1 1 1,-1-1 0,1 1-1,0 0 1,-1-1-1,1 1 1,1 0-1,-1 0 1,0 1 0,1-1-1,4-3 1,0 1-13,0 0 1,0 1-1,1 1 1,-1-1-1,1 1 0,0 0 1,0 1-1,0 0 1,0 0-1,0 0 1,1 1-1,11 0 1,-13 1-309,-1 0 0,1 0 0,-1 0 0,1 1 0,0 0 0,-1 0 0,13 5 0,-18-6-103,0 1 0,1 0-1,-1 0 1,0 0-1,1 0 1,-1 0-1,0 0 1,0 0-1,0 0 1,0 1-1,0-1 1,0 0 0,0 1-1,-1-1 1,1 0-1,0 1 1,-1-1-1,1 1 1,-1-1-1,1 1 1,-1 0-1,0-1 1,0 1 0,0-1-1,0 1 1,0 0-1,0-1 1,0 1-1,0-1 1,0 1-1,-1-1 1,1 1-1,-1-1 1,1 1 0,-1-1-1,0 1 1,0-1-1,1 0 1,-3 3-1,-2 5 25,-1-1 0,0 0 0,0 0 0,-1 0-1,0-1 1,-1 0 0,1 0 0,-1-1 0,-1 0 0,-9 5-1,5-2 175,1 0 0,0 1 0,-15 15-1,26-24-192,1-1 0,-1 0 0,1 1 0,-1-1-1,1 1 1,-1-1 0,1 1 0,0-1-1,-1 1 1,1-1 0,0 1 0,-1 0 0,1-1-1,0 1 1,0-1 0,0 1 0,-1 0 0,1-1-1,0 1 1,0 0 0,0-1 0,0 1-1,0 0 1,0-1 0,0 1 0,1 0 0,-1-1-1,0 1 1,0 0 0,0-1 0,1 1-1,-1 0 1,23 9 267,45-5-123,-54-5-119,-8 0-158,36 6 139,-19 10-3282,-18-12-750,0-2-3235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1.490"/>
    </inkml:context>
    <inkml:brush xml:id="br0">
      <inkml:brushProperty name="width" value="0.025" units="cm"/>
      <inkml:brushProperty name="height" value="0.025" units="cm"/>
      <inkml:brushProperty name="color" value="#E71224"/>
    </inkml:brush>
  </inkml:definitions>
  <inkml:trace contextRef="#ctx0" brushRef="#br0">102 0 12588,'0'0'1383,"-4"8"197,-13 24-863,2 1 0,2 1 1,1 0-1,1 0 0,2 1 0,2 1 1,1-1-1,2 1 0,1 0 1,2 42-1,1-75-656,0 0 1,0 0-1,0-1 1,1 1-1,-1 0 1,1 0-1,-1 0 1,1-1-1,0 1 0,0 0 1,0-1-1,0 1 1,1-1-1,-1 1 1,1-1-1,-1 0 1,1 0-1,0 0 1,0 1-1,0-2 1,0 1-1,0 0 1,1 0-1,-1-1 0,0 1 1,1-1-1,-1 0 1,5 2-1,-1-2 99,1 0-1,-1 0 0,0-1 1,0 0-1,0 0 1,0 0-1,0-1 0,0 0 1,0-1-1,0 1 0,0-1 1,11-5-1,8-5-7,0-1-1,0-1 0,-1-1 1,-1-1-1,-1-2 0,30-29 1,-8 2-111,70-94 1,-101 123-110,-9 12-65,0-1 1,0 0-1,0 1 0,-1-1 0,0-1 0,0 1 1,0 0-1,-1-1 0,1 1 0,-2-1 0,1 0 1,1-6-1,-9 10-5037,-16 5-369,0 5-3093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1.850"/>
    </inkml:context>
    <inkml:brush xml:id="br0">
      <inkml:brushProperty name="width" value="0.025" units="cm"/>
      <inkml:brushProperty name="height" value="0.025" units="cm"/>
      <inkml:brushProperty name="color" value="#E71224"/>
    </inkml:brush>
  </inkml:definitions>
  <inkml:trace contextRef="#ctx0" brushRef="#br0">0 1 14606,'0'0'7014,"34"51"-5540,-16-43-417,8-2-769,6 2-224,2 0-640,-1-3-1827,1-5-2529,-3 0-5414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2.205"/>
    </inkml:context>
    <inkml:brush xml:id="br0">
      <inkml:brushProperty name="width" value="0.025" units="cm"/>
      <inkml:brushProperty name="height" value="0.025" units="cm"/>
      <inkml:brushProperty name="color" value="#E71224"/>
    </inkml:brush>
  </inkml:definitions>
  <inkml:trace contextRef="#ctx0" brushRef="#br0">1 0 14798,'0'0'8648,"58"0"-7142,-28 0-33,8 0-736,2 0-417,1 0-288,-1 0 0,-3 0-673,-1 0-1120,-7 0-962,-5 0-1345,1 0-4260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2.563"/>
    </inkml:context>
    <inkml:brush xml:id="br0">
      <inkml:brushProperty name="width" value="0.025" units="cm"/>
      <inkml:brushProperty name="height" value="0.025" units="cm"/>
      <inkml:brushProperty name="color" value="#E71224"/>
    </inkml:brush>
  </inkml:definitions>
  <inkml:trace contextRef="#ctx0" brushRef="#br0">114 101 17424,'0'0'9802,"-25"66"-9001,20-35-353,-1 2-320,6 1-96,0 1 0,0 0-64,0-2-416,6-4-577,-1-4-673,1-6-1153,-3-9-608,1-9-2306</inkml:trace>
  <inkml:trace contextRef="#ctx0" brushRef="#br0" timeOffset="1">251 0 13837,'0'0'8205,"11"7"-7335,0 0-764,0 1-1,-1 0 0,0 1 0,0 0 0,-1 0 1,0 1-1,-1 0 0,0 1 0,0 0 0,-1 0 1,-1 1-1,0 0 0,-1 0 0,0 0 0,0 1 1,2 13-1,-6-14-2,0 1 1,-1-1-1,0 0 0,-1 0 1,0 0-1,-1 1 1,-1-2-1,0 1 1,0 0-1,-1 0 1,-1-1-1,0 0 0,0 0 1,-1 0-1,0-1 1,-1 0-1,-1 0 1,1 0-1,-1-1 1,-11 9-1,6-6-391,1-2-1,-2 0 1,1-1-1,-1 0 1,-1-1-1,-19 9 1,20-11-1062,-1-1-1,-1-1 1,1 0-1,-1 0 1,0-2 0,-24 2-1,-18-4-7900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2.920"/>
    </inkml:context>
    <inkml:brush xml:id="br0">
      <inkml:brushProperty name="width" value="0.025" units="cm"/>
      <inkml:brushProperty name="height" value="0.025" units="cm"/>
      <inkml:brushProperty name="color" value="#E71224"/>
    </inkml:brush>
  </inkml:definitions>
  <inkml:trace contextRef="#ctx0" brushRef="#br0">238 1 10730,'0'0'2354,"-13"9"-1948,-16 15-141,-43 41 0,59-51 158,-1 1 0,2 0 1,0 1-1,1 1 0,-17 31 1,22-32-206,0 0 1,0 1-1,2-1 0,0 1 1,1 0-1,1 0 1,0 0-1,1 0 0,1 0 1,1 0-1,0 0 1,1 0-1,1 0 1,7 23-1,-6-27-342,1 0 0,1 0 0,0 0 0,1 0 1,0-1-1,1 0 0,0-1 0,1 1 0,0-2 0,0 1 0,2-1 0,-1-1 0,1 0 1,0 0-1,1-1 0,0-1 0,22 11 0,-12-9-543,-1-1-1,2-1 1,-1-1 0,29 3 0,25 0-4346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3.386"/>
    </inkml:context>
    <inkml:brush xml:id="br0">
      <inkml:brushProperty name="width" value="0.025" units="cm"/>
      <inkml:brushProperty name="height" value="0.025" units="cm"/>
      <inkml:brushProperty name="color" value="#E71224"/>
    </inkml:brush>
  </inkml:definitions>
  <inkml:trace contextRef="#ctx0" brushRef="#br0">1 0 2498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3.855"/>
    </inkml:context>
    <inkml:brush xml:id="br0">
      <inkml:brushProperty name="width" value="0.025" units="cm"/>
      <inkml:brushProperty name="height" value="0.025" units="cm"/>
      <inkml:brushProperty name="color" value="#E71224"/>
    </inkml:brush>
  </inkml:definitions>
  <inkml:trace contextRef="#ctx0" brushRef="#br0">105 1 9385,'0'0'12529,"-1"10"-11248,-4 19-713,-1-2 0,-1 1 0,-1-1 0,-15 31 0,12-33-362,2 1 0,0 0 0,2 0 0,1 0 0,0 1 0,-1 33 0,7-59-196,0 0 1,0 0 0,0 0-1,0 0 1,1 0 0,-1 0 0,0 0-1,0 0 1,1 0 0,-1 0-1,0-1 1,1 1 0,-1 0 0,1 0-1,-1 0 1,1 0 0,0-1-1,-1 1 1,1 0 0,0-1-1,-1 1 1,1 0 0,0-1 0,0 1-1,1 0 1,28 3 151,-19-6-130,-1 1-1,0-2 1,1 1-1,9-5 1,16-8-33,-21 8-41,0 0 0,0 1 0,0 1 0,1 1 0,0 0 0,0 1 0,0 0 0,32 0 0,-46 4 38,-1-1 0,1 0 1,-1 1-1,1-1 1,0 1-1,-1-1 1,1 1-1,-1 0 0,0-1 1,1 1-1,-1 0 1,0 0-1,1 0 0,-1 0 1,0 0-1,0 1 1,0-1-1,0 0 1,0 0-1,0 1 0,0-1 1,0 1-1,-1-1 1,1 0-1,0 1 1,-1 0-1,0-1 0,1 1 1,-1-1-1,0 1 1,1-1-1,-1 1 1,0 0-1,0-1 0,-1 1 1,1 2-1,0 0 49,-1 0 0,1 1 0,-1-1 0,0 0 0,0 0 0,-1 0 0,1 1 0,-1-1-1,0-1 1,0 1 0,0 0 0,-1 0 0,-3 4 0,-2-1 74,-1 0 1,1 0-1,-2-1 0,1 0 1,-1 0-1,1-1 0,-1-1 1,-1 0-1,1 0 0,-1-1 1,1 0-1,-1-1 0,0 0 1,0-1-1,0 0 0,-14 0 1,23-2-161,0 1 0,-1-1 1,1 1-1,0-1 1,0 1-1,-1-1 0,1 0 1,0 0-1,0 0 1,0-1-1,0 1 0,0 0 1,0-1-1,1 1 1,-1-1-1,0 0 0,1 0 1,-1 1-1,1-1 1,0 0-1,-1 0 0,1 0 1,0 0-1,0-1 1,1 1-1,-1 0 0,-1-3 1,-1-32-3850,11 4-4856,5 13-2673</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4.570"/>
    </inkml:context>
    <inkml:brush xml:id="br0">
      <inkml:brushProperty name="width" value="0.025" units="cm"/>
      <inkml:brushProperty name="height" value="0.025" units="cm"/>
      <inkml:brushProperty name="color" value="#E71224"/>
    </inkml:brush>
  </inkml:definitions>
  <inkml:trace contextRef="#ctx0" brushRef="#br0">3 159 13100,'0'0'4869,"-1"9"-4506,0-7-351,1 0 1,0 1-1,0-1 0,0 0 0,0 0 1,0 1-1,0-1 0,0 0 0,1 0 1,-1 1-1,1-1 0,0 0 0,-1 0 1,1 0-1,0 0 0,2 2 0,-1-2 38,1 0-1,-1 0 1,1 0-1,0 0 0,-1-1 1,1 1-1,0-1 0,0 0 1,0 1-1,0-1 0,0-1 1,1 1-1,-1 0 1,0-1-1,4 0 0,72 6 721,1-4 0,-1-4 0,81-11 1,526-58-640,942-66 2503,-688 126-387,-928 11-2138,9 0 165,1 1-1,-1 0 1,1 2 0,-1 1 0,34 9-1,-54-13-283,0 0-1,0 1 0,0-1 0,0 0 1,0 0-1,0 1 0,0-1 1,0 1-1,-1-1 0,1 1 0,0-1 1,0 1-1,0-1 0,-1 1 1,1 0-1,0-1 0,-1 1 0,1 0 1,0 0-1,-1-1 0,1 2 1,-15 5-1406,-35-3-2405,10-6 298,-6-5-1602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5.272"/>
    </inkml:context>
    <inkml:brush xml:id="br0">
      <inkml:brushProperty name="width" value="0.025" units="cm"/>
      <inkml:brushProperty name="height" value="0.025" units="cm"/>
      <inkml:brushProperty name="color" value="#E71224"/>
    </inkml:brush>
  </inkml:definitions>
  <inkml:trace contextRef="#ctx0" brushRef="#br0">149 93 9289,'0'0'4644,"5"-9"-1532,13-30-629,-18 38-2347,1 0 1,-1 0 0,1 0-1,-1-1 1,0 1-1,1 0 1,-1 0 0,0-1-1,0 1 1,0 0-1,0-1 1,0 1 0,0 0-1,0 0 1,-1-1-1,1 1 1,0 0 0,-1 0-1,1-1 1,-1 1 0,1 0-1,-1 0 1,0 0-1,1 0 1,-1 0 0,0 0-1,0 0 1,0 0-1,0 0 1,0 0 0,0 0-1,0 0 1,0 1-1,0-1 1,0 0 0,0 1-1,0-1 1,-1 1-1,1-1 1,0 1 0,0 0-1,-1 0 1,1-1-1,0 1 1,-1 0 0,-1 0-1,-3-1-33,-1 1 1,1-1-1,-1 1 0,0 0 0,1 1 0,-13 2 1,13-1-76,1 1 1,0 0-1,0 0 1,0 1 0,0-1-1,0 1 1,1 0-1,-1 0 1,1 1 0,0-1-1,1 1 1,-1 0-1,1 0 1,0 0 0,0 0-1,0 1 1,1-1-1,0 1 1,0 0 0,0-1-1,1 1 1,0 0-1,0 0 1,0 0 0,1 0-1,0 0 1,1 10-1,0-13-18,1-1 0,0 1 1,0-1-1,0 0 0,0 1 0,0-1 0,0 0 0,1-1 0,-1 1 0,1 0 0,-1-1 0,1 1 0,0-1 0,-1 0 0,1 0 0,0 0 1,0 0-1,0 0 0,0-1 0,0 1 0,0-1 0,0 0 0,0 0 0,0 0 0,6-1 0,5 1 16,-1-1-1,1 0 1,0-2-1,19-4 1,-14-1-30,0 0 0,-1-1 0,0-1 0,-1 0 0,0-2 0,0 0 0,19-19 0,-2 4-151,-33 26-16,-9 36-459,6-31 381,0 0 0,1 0 0,0 0 0,0 1 0,0-1 0,0 0 0,1 1 0,0-1 0,0 1 0,0-1 0,0 0 0,1 1 0,-1-1 0,3 7 0,-2-9 27,1 0-1,-1 0 1,1-1 0,0 1-1,-1 0 1,1-1 0,0 1-1,0-1 1,0 1-1,1-1 1,-1 0 0,0 0-1,0 0 1,1 0 0,-1 0-1,0-1 1,1 1 0,-1-1-1,1 1 1,-1-1 0,1 0-1,-1 0 1,1 0-1,-1 0 1,1-1 0,-1 1-1,4-2 1,3 1-663,-1 0 1,1-1-1,0 0 0,0-1 1,-1 0-1,16-8 0,17-12-4004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8.186"/>
    </inkml:context>
    <inkml:brush xml:id="br0">
      <inkml:brushProperty name="width" value="0.025" units="cm"/>
      <inkml:brushProperty name="height" value="0.025" units="cm"/>
    </inkml:brush>
  </inkml:definitions>
  <inkml:trace contextRef="#ctx0" brushRef="#br0">38 141 14798,'0'0'5071,"-5"9"-3667,-1 4-1081,1 1 0,0-1-1,1 1 1,0 0 0,1 0 0,1 1-1,0-1 1,1 22 0,1-34-310,0 0 0,1 0 0,-1 0 0,1 0 0,0 1 0,0-1 0,0 0 0,0-1 0,0 1 0,0 0 0,0 0 0,0 0 0,1-1 0,-1 1 0,1 0 0,-1-1 0,1 0 0,0 1 0,-1-1 0,1 0 0,0 0 0,0 0 0,0 0 0,0 0 0,0 0 0,0 0 0,0-1 0,0 1 0,1-1 0,-1 0 0,0 1 0,0-1 0,0 0 0,0 0 0,1-1 0,-1 1 0,3-1 0,2 1 6,1-2-1,0 1 0,0-1 1,0 0-1,-1 0 0,1-1 1,-1 0-1,0-1 0,7-3 1,1-4 9,-1 1 0,-1-2 1,0 0-1,-1 0 1,0-1-1,0-1 1,-2 0-1,0 0 1,0-1-1,-2-1 1,1 1-1,-2-1 1,0-1-1,4-17 1,-9 15 671,-10 30-403,-9 30-211,13-29-78,0 1-1,1 0 0,0 1 1,1-1-1,1 0 0,0 1 1,2 25-1,-1-38-7,0 0 0,1 0 0,-1 0 0,0 0 0,1 0 0,-1 0 1,1 1-1,-1-1 0,1-1 0,-1 1 0,1 0 0,0 0 0,-1 0 0,1 0 0,0 0 0,0-1 0,0 1 0,0 0 0,0-1 1,0 1-1,0 0 0,0-1 0,0 1 0,0-1 0,2 1 0,-1-1 1,1 0-1,0 0 1,-1 0-1,1 0 1,0 0-1,-1 0 1,1-1-1,-1 0 1,1 1-1,4-3 1,1-1 3,0 1 0,0-2 0,-1 1 0,1-1 0,9-9 0,-4 2-196,-1-1-1,0-1 1,-1 0-1,-1 0 1,0-1-1,12-25 1,-5-8-3216,-11-1-4062,-6 34 1534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5.602"/>
    </inkml:context>
    <inkml:brush xml:id="br0">
      <inkml:brushProperty name="width" value="0.025" units="cm"/>
      <inkml:brushProperty name="height" value="0.025" units="cm"/>
      <inkml:brushProperty name="color" value="#E71224"/>
    </inkml:brush>
  </inkml:definitions>
  <inkml:trace contextRef="#ctx0" brushRef="#br0">58 1 11627,'0'0'7463,"-34"53"-6662,23-27 0,2-1 63,5-2-63,4-1-256,0-5-321,4-4-96,5-4-96,2-5-1217,-2-4-1570,-4 0-4291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5.945"/>
    </inkml:context>
    <inkml:brush xml:id="br0">
      <inkml:brushProperty name="width" value="0.025" units="cm"/>
      <inkml:brushProperty name="height" value="0.025" units="cm"/>
      <inkml:brushProperty name="color" value="#E71224"/>
    </inkml:brush>
  </inkml:definitions>
  <inkml:trace contextRef="#ctx0" brushRef="#br0">1 226 14574,'0'0'10922,"68"0"-10570,-26 0-287,3 0-33,5-4-449,-3-2-1345,-4-3-640,-3-3-993,-4-6-1986,-7-3-2467</inkml:trace>
  <inkml:trace contextRef="#ctx0" brushRef="#br0" timeOffset="1">492 1 13485,'0'0'5311,"-7"9"-3309,7-8-1994,-8 8 508,1 0 1,1 1-1,0-1 0,0 1 0,1 0 1,0 1-1,1-1 0,0 1 1,0 0-1,1 0 0,-2 18 1,5-28-509,1 0 0,-1 1 0,0-1 1,1 0-1,-1 0 0,1 0 1,-1 0-1,1 0 0,-1 0 1,1 0-1,0 0 0,0 0 0,-1 0 1,1 0-1,0-1 0,0 1 1,0 0-1,0 0 0,0-1 0,0 1 1,0-1-1,0 1 0,0-1 1,0 1-1,0-1 0,1 0 1,-1 1-1,0-1 0,0 0 0,0 0 1,0 0-1,2 0 0,49 1 74,-37-2-122,17 0-414,-23-1 264,-1 1 1,1 1-1,0 0 1,0 0-1,-1 1 1,1-1-1,0 2 1,-1 0-1,16 5 1,-22-7 219,-1 1-1,1 0 1,-1 0 0,0 0 0,1 0 0,-1 0 0,0 1 0,0-1 0,0 0 0,0 1 0,0-1 0,0 0 0,0 1 0,0-1 0,0 1 0,-1-1-1,1 1 1,-1 0 0,1-1 0,-1 1 0,0 0 0,0-1 0,1 1 0,-1 0 0,0-1 0,0 1 0,-1 0 0,1-1 0,0 1 0,-1 0 0,1-1-1,0 1 1,-1 0 0,0-1 0,1 1 0,-1-1 0,0 1 0,0-1 0,0 0 0,-1 2 0,-3 3 199,0 0 1,0-1 0,0 1-1,0-1 1,-1-1 0,0 1-1,-10 5 1,8-5-31,0-1 0,-1 0 0,0-1 0,0 1 0,0-2 1,0 1-1,0-1 0,-18 1 0,24-3-240,0 0 0,1 0 0,-1 0 0,0 0 0,1-1 0,-1 1 0,1-1 0,-1 1 0,1-1 0,-1 0 0,1 0 0,-1 0 0,1 0 0,0-1 0,-1 1-1,1-1 1,0 1 0,0-1 0,0 0 0,0 1 0,0-1 0,1 0 0,-1-1 0,1 1 0,-1 0 0,1 0 0,0-1 0,0 1 0,0 0 0,0-1 0,0 1 0,0-1 0,1 1 0,-1-1 0,0-5 0,0-27-4187,9 0-4522,8 11-85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6.286"/>
    </inkml:context>
    <inkml:brush xml:id="br0">
      <inkml:brushProperty name="width" value="0.025" units="cm"/>
      <inkml:brushProperty name="height" value="0.025" units="cm"/>
      <inkml:brushProperty name="color" value="#E71224"/>
    </inkml:brush>
  </inkml:definitions>
  <inkml:trace contextRef="#ctx0" brushRef="#br0">0 97 12716,'0'0'2504,"4"-8"384,-1 2-2561,0 0 0,0 0 1,1 1-1,0 0 0,0-1 0,0 1 1,1 1-1,0-1 0,0 1 0,0 0 1,0 0-1,1 0 0,-1 1 1,1-1-1,0 2 0,0-1 0,0 0 1,0 1-1,1 0 0,-1 1 0,1 0 1,6-1-1,-8 1-201,-1 1 0,1-1 1,0 1-1,0 0 0,0 0 0,0 1 1,0 0-1,-1 0 0,1 0 0,0 0 1,8 4-1,-12-4-91,1 1-1,0-1 1,-1 0 0,0 1-1,1-1 1,-1 1 0,0 0-1,0-1 1,0 1-1,0 0 1,0 0 0,0-1-1,0 1 1,0 0 0,-1 0-1,1 0 1,-1 0 0,0 0-1,1 0 1,-1 0 0,0 0-1,0 0 1,0 0 0,-1 0-1,1 0 1,0 0-1,-1 0 1,1 0 0,-1 0-1,-2 4 1,1-1 51,0 0 0,0 0-1,-1 0 1,0-1 0,0 1 0,0 0 0,-1-1-1,1 0 1,-1 0 0,-6 4 0,-49 37 639,30-24 67,29-21-786,0 0 1,0 0-1,0 0 1,0 0-1,0 0 0,0 0 1,-1 0-1,1 0 1,0 0-1,0 0 0,0 1 1,0-1-1,0 0 1,0 0-1,0 0 1,0 0-1,0 0 0,0 0 1,0 1-1,0-1 1,-1 0-1,1 0 0,0 0 1,0 0-1,0 0 1,0 1-1,0-1 0,0 0 1,0 0-1,0 0 1,0 0-1,0 0 0,1 1 1,-1-1-1,0 0 1,0 0-1,0 0 0,0 0 1,0 0-1,0 0 1,0 1-1,0-1 0,0 0 1,0 0-1,0 0 1,0 0-1,1 0 1,-1 0-1,0 0 0,0 0 1,0 0-1,0 1 1,0-1-1,0 0 0,1 0 1,-1 0-1,0 0 1,0 0-1,0 0 0,0 0 1,1 0-1,17 4 112,30-1-253,-39-3 107,83 6-1233,-24-2-1257,2-1-3963,-20-3-2669</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7.085"/>
    </inkml:context>
    <inkml:brush xml:id="br0">
      <inkml:brushProperty name="width" value="0.025" units="cm"/>
      <inkml:brushProperty name="height" value="0.025" units="cm"/>
      <inkml:brushProperty name="color" value="#E71224"/>
    </inkml:brush>
  </inkml:definitions>
  <inkml:trace contextRef="#ctx0" brushRef="#br0">0 92 8200,'0'0'11435,"2"7"-10907,-1-5-491,0 1 1,0-1-1,0 0 0,0 0 0,0 0 1,1 0-1,-1 0 0,1 0 0,-1 0 1,1-1-1,0 1 0,-1-1 1,1 1-1,0-1 0,0 1 0,0-1 1,0 0-1,1 0 0,-1 0 0,3 1 1,5 0 136,1 1 1,0-2-1,0 1 1,12-1-1,883-23 2513,-516 1-1771,2099-29 2085,-890 48-1069,-1286-14-2465,-182-5-6829,-113 15 2963,-5 0-2130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3.845"/>
    </inkml:context>
    <inkml:brush xml:id="br0">
      <inkml:brushProperty name="width" value="0.025" units="cm"/>
      <inkml:brushProperty name="height" value="0.025" units="cm"/>
      <inkml:brushProperty name="color" value="#E71224"/>
    </inkml:brush>
  </inkml:definitions>
  <inkml:trace contextRef="#ctx0" brushRef="#br0">204 0 5349,'-59'6'10251,"1"11"-6597,52-14-3509,1-1-1,-1 1 0,1 0 0,0 1 0,0-1 1,0 1-1,0 0 0,0 0 0,1 1 0,0-1 1,0 1-1,0 0 0,0 0 0,1 0 0,0 1 1,0-1-1,-2 8 0,4-12-96,0 1 1,0 0-1,1-1 0,-1 1 1,1 0-1,-1-1 0,1 1 1,0 0-1,-1 0 0,1 0 1,0-1-1,0 1 0,0 0 1,0 0-1,1 0 0,-1-1 1,1 1-1,-1 0 1,1 0-1,-1-1 0,1 1 1,0 0-1,0-1 0,0 1 1,2 2-1,-1-3-20,0 1 1,0-1 0,1 0-1,-1 0 1,0 0-1,1-1 1,-1 1 0,1-1-1,-1 1 1,1-1-1,-1 0 1,1 0 0,-1 0-1,1 0 1,-1 0-1,3-1 1,8-1 4,0-1 0,0 0 1,-1-1-1,1 0 0,-1-1 0,12-7 0,-7 2-5,-1-1 0,22-18 0,-34 26-16,0 0 0,-1 0 0,0 0 0,0 0 0,0-1 0,0 1 0,0-1 0,-1 0 0,1 0 0,-1 0 0,0 0 0,0 0 0,-1 0 0,1-1 0,-1 1 0,1-7 0,-4 11-2,1 1-1,-1-1 0,1 0 0,0 1 0,-1-1 0,1 1 0,-1 0 0,1 0 0,0-1 1,0 1-1,-1 0 0,1 0 0,0 0 0,0 0 0,0 0 0,-1 2 0,-4 5 18,1-1-1,1 0 0,0 1 1,0 0-1,0 0 0,1 0 1,0 1-1,1-1 1,0 1-1,0-1 0,1 1 1,0 0-1,0 0 0,1-1 1,1 14-1,0-19-34,-1 0-1,1-1 1,0 1 0,0 0-1,0-1 1,0 1-1,1-1 1,-1 0 0,1 1-1,-1-1 1,1 0-1,0 0 1,0 0 0,0 0-1,0 0 1,0 0 0,1-1-1,-1 1 1,0-1-1,1 0 1,-1 1 0,1-1-1,-1 0 1,1 0 0,0-1-1,-1 1 1,1 0-1,0-1 1,0 0 0,-1 0-1,4 0 1,2 1-553,0-1 0,0 0 0,-1 0 0,1-1 0,0 0 0,0-1 1,-1 1-1,1-2 0,-1 1 0,11-5 0,16-16-6448</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4.202"/>
    </inkml:context>
    <inkml:brush xml:id="br0">
      <inkml:brushProperty name="width" value="0.025" units="cm"/>
      <inkml:brushProperty name="height" value="0.025" units="cm"/>
      <inkml:brushProperty name="color" value="#E71224"/>
    </inkml:brush>
  </inkml:definitions>
  <inkml:trace contextRef="#ctx0" brushRef="#br0">0 0 13068,'0'0'5606,"7"49"-4133,-7-23-96,6 2-576,-6 3-417,5 3-319,-5-1-1,4-4-32,-2-6-481,-2-5-384,0-7 33,3-9-385,-3-7-3172,0-10 354,-9-5-2916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4.545"/>
    </inkml:context>
    <inkml:brush xml:id="br0">
      <inkml:brushProperty name="width" value="0.025" units="cm"/>
      <inkml:brushProperty name="height" value="0.025" units="cm"/>
      <inkml:brushProperty name="color" value="#E71224"/>
    </inkml:brush>
  </inkml:definitions>
  <inkml:trace contextRef="#ctx0" brushRef="#br0">1 0 9001,'0'0'8648,"45"8"-7111,-13-4-95,4-3-418,4-1-415,-2 0-385,-2 0-192,-7 0-32,-6 0-897,-3 0-1665,-13 0-2467,0 0-2946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4.888"/>
    </inkml:context>
    <inkml:brush xml:id="br0">
      <inkml:brushProperty name="width" value="0.025" units="cm"/>
      <inkml:brushProperty name="height" value="0.025" units="cm"/>
      <inkml:brushProperty name="color" value="#E71224"/>
    </inkml:brush>
  </inkml:definitions>
  <inkml:trace contextRef="#ctx0" brushRef="#br0">79 0 14350,'0'0'7201,"-2"13"-5909,-48 169 2306,46-174-3504,1 1 1,1 1-1,-1-1 0,2 0 1,-1 0-1,1 1 0,1-1 1,0 14-1,0-22-88,1-1-1,-1 1 1,1 0 0,0 0 0,0 0-1,-1 0 1,1-1 0,0 1 0,0 0-1,0-1 1,0 1 0,-1 0 0,1-1-1,0 1 1,0-1 0,0 0-1,0 1 1,0-1 0,1 0 0,-1 1-1,0-1 1,0 0 0,0 0 0,0 0-1,0 0 1,0 0 0,1 0 0,33-3-34,10-8-739,-37 8 655,1 0-1,0 1 1,-1 0 0,1 1 0,0 0-1,0 0 1,0 1 0,10 0 0,-18 1 119,0-1 0,0 1 0,0-1 0,0 1 0,0-1 0,0 1 1,0 0-1,0 0 0,0-1 0,0 1 0,0 0 0,-1 0 0,1 0 1,0 0-1,-1 0 0,1 0 0,0 0 0,-1 0 0,1 0 0,-1 0 1,0 0-1,1 1 0,-1-1 0,0 0 0,0 0 0,1 0 0,-1 1 1,0-1-1,0 0 0,-1 0 0,1 0 0,0 1 0,0-1 0,0 0 1,-1 0-1,1 0 0,-1 0 0,0 2 0,0 2 53,0-1 1,-1 1-1,0 0 1,1-1-1,-2 1 1,1-1-1,-1 1 0,-3 4 1,0-3 82,0 0 0,-1 0 0,0 0 0,0 0 0,0-1 0,-1-1 0,0 1 0,0-1 0,0 0 0,0-1 0,0 0 0,-1 0 0,0-1 0,1 0 0,-1-1 0,0 0 0,0 0 0,-11-1 0,19 0-171,-1 0 1,0 0-1,1 0 0,-1-1 1,0 1-1,1 0 0,-1-1 1,1 1-1,-1-1 1,1 0-1,-1 1 0,1-1 1,-1 0-1,1 0 0,0 0 1,-1 0-1,1 0 0,0 0 1,0-1-1,0 1 1,0 0-1,0-1 0,0 1 1,0 0-1,0-1 0,1 1 1,-1-1-1,1 1 0,-1-1 1,1 0-1,-1 1 1,1-1-1,0 0 0,0 1 1,0-1-1,-1 1 0,2-1 1,-1 0-1,0 1 0,0-1 1,1 0-1,-1 1 1,1-3-1,0-2-792,1 0-1,0 1 1,0-1 0,0 0 0,0 0-1,1 1 1,0 0 0,0-1-1,1 1 1,7-8 0,12-9-5218</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5.214"/>
    </inkml:context>
    <inkml:brush xml:id="br0">
      <inkml:brushProperty name="width" value="0.025" units="cm"/>
      <inkml:brushProperty name="height" value="0.025" units="cm"/>
      <inkml:brushProperty name="color" value="#E71224"/>
    </inkml:brush>
  </inkml:definitions>
  <inkml:trace contextRef="#ctx0" brushRef="#br0">1 44 12139,'0'0'5552,"11"-7"-3582,0 1-1421,1 0-1,-1 1 1,1 1 0,0 0-1,25-5 1,-33 8-400,-1 0 0,1 1 0,0 0 0,0 0-1,0 0 1,0 0 0,0 0 0,-1 1 0,1 0 0,0 0 0,0 0 0,5 2 0,-7-1-113,0-1 0,0 1 0,-1-1-1,1 1 1,0-1 0,-1 1 0,1 0 0,-1 0 0,1 0 0,-1 0 0,0 0 0,0 0 0,0 0 0,0 1 0,0-1 0,0 0-1,0 0 1,-1 1 0,0-1 0,1 1 0,-1-1 0,0 5 0,0-4 22,-1 0-1,1 0 1,-1 0-1,0 0 1,0-1-1,0 1 1,0 0 0,0 0-1,0 0 1,-1-1-1,1 1 1,-1-1-1,0 1 1,0-1-1,0 0 1,0 0 0,0 0-1,-1 0 1,-4 3-1,-56 33 843,47-30-607,-5 2 122,18-9-347,-1 0 0,1 0 0,-1 1 0,1 0-1,0-1 1,0 1 0,0 0 0,0 1 0,0-1-1,0 1 1,0-1 0,-3 6 0,8-7-50,0 0-1,0 0 1,0 0 0,0-1 0,0 1-1,0 0 1,0-1 0,0 1 0,0-1 0,1 0-1,-1 0 1,3 0 0,-4 0-14,139 5-2408,-45-4-6481,-86-1 7532,28 0-7781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5.588"/>
    </inkml:context>
    <inkml:brush xml:id="br0">
      <inkml:brushProperty name="width" value="0.025" units="cm"/>
      <inkml:brushProperty name="height" value="0.025" units="cm"/>
      <inkml:brushProperty name="color" value="#E71224"/>
    </inkml:brush>
  </inkml:definitions>
  <inkml:trace contextRef="#ctx0" brushRef="#br0">1 19 14734,'0'0'12812,"66"5"-11979,-37-5-545,0-1-224,0-3-64,-1 2-544,-1 0-1410,0-5-2242,-1-1-4580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8.548"/>
    </inkml:context>
    <inkml:brush xml:id="br0">
      <inkml:brushProperty name="width" value="0.025" units="cm"/>
      <inkml:brushProperty name="height" value="0.025" units="cm"/>
    </inkml:brush>
  </inkml:definitions>
  <inkml:trace contextRef="#ctx0" brushRef="#br0">160 1 6246,'0'0'12155,"-4"11"-11477,-1 10-327,0 1 0,1 0 0,1-1 0,1 1 0,1 0 0,1 1-1,1-1 1,4 25 0,42 185 442,-47-230-846,1-1 0,-1 0 0,0 0 1,1 0-1,-1 0 0,0 1 0,1-1 0,-1 0 1,0 0-1,0 1 0,0-1 0,0 0 1,0 0-1,-1 1 0,1-1 0,0 0 0,0 0 1,-1 0-1,1 1 0,-1-1 0,1 0 0,-2 1 1,2-2-8,-1 1 0,0-1 0,0 0 0,0 0 0,0 0 0,0 0 0,0 0 0,0 0 0,0 0 0,0 0 0,0 0 0,0-1 1,0 1-1,0 0 0,1 0 0,-1-1 0,0 1 0,0-1 0,0 1 0,0-1 0,-1 0 0,-53-44-1700,48 38 1713,-1-1 8,-53-52-44,57 56 338,0-1 0,1 1 0,0-1 0,0 0 0,0 0 0,0 0 0,1 0 0,0-1-1,0 1 1,0-1 0,1 1 0,-2-8 0,4 11-141,-1 0 0,0 0 0,1 0 0,-1 0 1,1 0-1,0 0 0,0 1 0,0-1 0,0 0 0,0 0 0,0 1 0,0-1 0,0 0 0,1 1 1,-1 0-1,1-1 0,-1 1 0,1 0 0,0-1 0,-1 1 0,1 0 0,0 0 0,0 0 0,3 0 0,56-21 711,-44 17-600,73-17 299,-63 17-2425,54-18 1,-59 12-3150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6.025"/>
    </inkml:context>
    <inkml:brush xml:id="br0">
      <inkml:brushProperty name="width" value="0.025" units="cm"/>
      <inkml:brushProperty name="height" value="0.025" units="cm"/>
      <inkml:brushProperty name="color" value="#E71224"/>
    </inkml:brush>
  </inkml:definitions>
  <inkml:trace contextRef="#ctx0" brushRef="#br0">53 1 13453,'0'0'3971,"0"8"-2123,-1 19-487,-1 0 0,0 0 0,-11 41 1,7-49-832,1-1 1,1 1 0,1 0-1,-1 23 1,4-41-520,0 1-1,1-1 1,-1 0 0,0 0-1,1 0 1,-1 0 0,0 1-1,1-1 1,0 0 0,-1 0 0,1 0-1,-1 0 1,1 0 0,0 0-1,0-1 1,0 1 0,0 0-1,-1 0 1,1 0 0,0-1-1,0 1 1,0-1 0,1 1 0,-1 0-1,0-1 1,0 0 0,0 1-1,0-1 1,0 0 0,1 0-1,-1 1 1,2-1 0,48 0 89,-34 0-62,154-5-897,-170 5 858,0 0 0,-1 0 0,1-1 0,0 1 0,0 0 0,0 0 0,0 0 0,-1 0 0,1 0 0,0 1 1,0-1-1,0 0 0,0 0 0,-1 0 0,1 1 0,0-1 0,0 0 0,-1 1 0,1-1 0,0 1 1,0-1-1,-1 1 0,1-1 0,0 1 0,-1 0 0,1-1 0,-1 1 0,1-1 0,-1 1 0,1 0 0,-1 0 1,0-1-1,1 1 0,-1 0 0,0 0 0,1 0 0,-1-1 0,0 1 0,0 1 0,0 0 27,-1 0-1,1-1 0,-1 1 1,1-1-1,-1 1 0,0-1 0,0 1 1,0-1-1,0 1 0,0-1 1,0 0-1,0 1 0,0-1 1,0 0-1,-1 0 0,1 0 0,0 0 1,-1 0-1,-1 1 0,-15 6 201,0-1 1,-1-1-1,1 0 0,-1-2 0,0 0 0,0-1 0,-1-1 1,1 0-1,-1-2 0,-22-2 0,40 3-224,0-1 1,0 0-1,0 0 0,0 0 1,0-1-1,0 1 0,0 0 1,0-1-1,0 1 1,0-1-1,0 0 0,0 0 1,0 0-1,1 0 0,-1 0 1,0 0-1,1 0 0,-1 0 1,0-1-1,1 1 0,0-1 1,-1 1-1,1-1 0,0 1 1,0-1-1,0 0 0,0 0 1,0 1-1,0-1 0,0 0 1,0 0-1,1 0 1,-1 0-1,1 0 0,0-3 1,0 2-374,0-1 0,1 0 1,0 0-1,0 0 0,0 0 1,0 0-1,1 1 0,-1-1 1,1 1-1,0-1 0,0 1 1,0 0-1,1-1 0,-1 1 0,1 0 1,-1 1-1,7-6 0,19-14-4828,4-1-2371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6.353"/>
    </inkml:context>
    <inkml:brush xml:id="br0">
      <inkml:brushProperty name="width" value="0.025" units="cm"/>
      <inkml:brushProperty name="height" value="0.025" units="cm"/>
      <inkml:brushProperty name="color" value="#E71224"/>
    </inkml:brush>
  </inkml:definitions>
  <inkml:trace contextRef="#ctx0" brushRef="#br0">1 53 13293,'0'0'2909,"9"-7"-154,-2 2-2422,0-1 1,0 2 0,1-1 0,-1 1 0,1 0 0,0 1 0,0 0-1,0 0 1,0 1 0,0 0 0,1 0 0,13 0 0,-18 1-218,10 1 305,0 0 1,0 1-1,0 0 1,18 5 0,-29-6-369,0 1 1,0 0-1,-1 0 0,1 0 1,0 0-1,0 0 1,-1 1-1,1-1 1,0 1-1,-1 0 1,0 0-1,1 0 1,-1 0-1,0 0 1,0 0-1,0 1 1,0-1-1,-1 1 0,1-1 1,-1 1-1,1 0 1,-1-1-1,0 1 1,0 0-1,0 0 1,1 5-1,-2-6 27,0 1 0,-1-1 0,1 1 1,0-1-1,-1 1 0,1-1 0,-1 1 0,0-1 0,0 0 0,0 1 0,0-1 0,0 0 0,0 0 1,-1 0-1,1 0 0,-1 0 0,0 0 0,1 0 0,-5 2 0,-47 36 976,13-11-335,39-29-713,0 1 1,1-1-1,-1 1 0,0-1 0,0 1 0,1 0 0,-1 0 0,0-1 0,1 1 0,-1 0 0,1 0 0,-1-1 0,1 1 0,-1 0 1,1 0-1,-1 0 0,1 0 0,0 0 0,0 0 0,-1 0 0,1 0 0,0 0 0,0 0 0,0 0 0,0 0 0,0 0 1,0 0-1,0 0 0,1 0 0,-1 0 0,0 0 0,0 0 0,1-1 0,-1 1 0,1 0 0,-1 0 0,1 0 0,-1 0 0,1 0 1,-1-1-1,1 1 0,0 0 0,-1-1 0,1 1 0,0 0 0,0-1 0,0 1 0,-1-1 0,1 1 0,0-1 0,0 1 1,0-1-1,0 0 0,0 1 0,0-1 0,0 0 0,2 0 0,9 4-2,1-1 1,-1-1-1,21 2 0,-24-3-30,59 8-929,13 2-3055,-27-7-5722,-28-3-5271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6.868"/>
    </inkml:context>
    <inkml:brush xml:id="br0">
      <inkml:brushProperty name="width" value="0.025" units="cm"/>
      <inkml:brushProperty name="height" value="0.025" units="cm"/>
      <inkml:brushProperty name="color" value="#E71224"/>
    </inkml:brush>
  </inkml:definitions>
  <inkml:trace contextRef="#ctx0" brushRef="#br0">1 112 11179,'0'0'8242,"16"1"-6624,224 5 2394,146-26-2247,-187 7-1526,66-2-53,1191-30 914,-1311 54-670,-76-4-266,89-3 1,-157-2-207,-1 0 1,1 0-1,0 0 1,-1 0 0,1 0-1,-1 0 1,1-1-1,-1 1 1,1 0 0,-1 0-1,1 0 1,-1-1-1,1 1 1,-1 0 0,0-1-1,1 1 1,-1 0-1,1-1 1,-1 1 0,0 0-1,1-1 1,-1 1-1,0-1 1,1 1 0,-1-1-1,0 1 1,0-1-1,1 1 1,-1-1 0,0 1-1,0-1 1,0 1-1,0-1 1,0 1 0,0-1-1,0 1 1,0-1 0,0 1-1,0-1 1,0 0-1,-7-14-6626,-4 3-1510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7.723"/>
    </inkml:context>
    <inkml:brush xml:id="br0">
      <inkml:brushProperty name="width" value="0.025" units="cm"/>
      <inkml:brushProperty name="height" value="0.025" units="cm"/>
      <inkml:brushProperty name="color" value="#E71224"/>
    </inkml:brush>
  </inkml:definitions>
  <inkml:trace contextRef="#ctx0" brushRef="#br0">224 99 8072,'0'0'13527,"-10"-8"-12299,5 4-1141,1 0 0,-1 0 0,0 1 0,0 0 1,0 0-1,0 0 0,-1 0 0,1 1 0,-1 0 0,0 0 0,1 1 0,-1 0 1,0 0-1,0 0 0,0 0 0,0 1 0,0 0 0,0 0 0,0 1 0,1 0 1,-1 0-1,0 0 0,0 1 0,-7 2 0,7-1-10,1 0 1,0 1-1,-1-1 0,2 1 1,-1 0-1,0 0 0,1 1 1,-1-1-1,1 1 0,1 0 1,-1 0-1,-3 6 1,7-10-54,-1 0 1,0 1-1,1-1 1,-1 0-1,1 1 1,0-1-1,-1 0 1,1 1-1,0-1 1,0 0-1,0 1 1,0-1 0,0 0-1,0 1 1,0-1-1,0 0 1,1 1-1,-1-1 1,1 0-1,-1 1 1,1-1-1,0 2 1,1-1-5,0 0-1,0-1 1,0 1-1,0-1 1,0 0-1,0 1 1,0-1-1,1 0 1,-1 0-1,0 0 1,1 0 0,-1-1-1,1 1 1,-1-1-1,1 0 1,-1 1-1,4-1 1,11 1 4,0-1 1,0 0-1,0-2 1,0 1 0,0-2-1,0 0 1,0-2-1,-1 1 1,0-2-1,0 0 1,0-1-1,-1-1 1,0 0 0,0-1-1,-1-1 1,0 0-1,-1-1 1,0 0-1,17-20 1,-14 1 62,-17 21-8,-12 17-10,7-2-10,0 1 0,0 0 0,1 0 0,0 0 0,0 1 0,1-1 0,0 1 0,-4 11 0,7-16-49,0-1-1,0 0 1,0 0-1,0 0 1,1 0-1,-1 1 0,1-1 1,-1 0-1,1 1 1,0-1-1,0 0 1,0 1-1,0-1 1,1 0-1,-1 0 0,0 1 1,1-1-1,0 0 1,0 0-1,-1 0 1,1 1-1,0-1 0,1 0 1,-1 0-1,0 0 1,1-1-1,-1 1 1,1 0-1,-1 0 1,1-1-1,0 1 0,0-1 1,-1 0-1,1 1 1,0-1-1,4 1 1,6 3-292,1-2 0,-1 0 1,1 0-1,0-2 0,0 1 1,15-1-1,43-7-7900,-23-9-4689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8.238"/>
    </inkml:context>
    <inkml:brush xml:id="br0">
      <inkml:brushProperty name="width" value="0.025" units="cm"/>
      <inkml:brushProperty name="height" value="0.025" units="cm"/>
      <inkml:brushProperty name="color" value="#E71224"/>
    </inkml:brush>
  </inkml:definitions>
  <inkml:trace contextRef="#ctx0" brushRef="#br0">75 1 14510,'0'0'9641,"-44"68"-8232,30-37-672,3 0-417,6-5-96,5-3-160,3-6-32,10-2 1,5-5-33,-4-5-257,-3 1-1088,-5-6-1281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8.592"/>
    </inkml:context>
    <inkml:brush xml:id="br0">
      <inkml:brushProperty name="width" value="0.025" units="cm"/>
      <inkml:brushProperty name="height" value="0.025" units="cm"/>
      <inkml:brushProperty name="color" value="#E71224"/>
    </inkml:brush>
  </inkml:definitions>
  <inkml:trace contextRef="#ctx0" brushRef="#br0">0 7 11403,'0'0'11659,"65"-7"-11339,-31 12-288,4-3 0,0-2-1025,-2 0-2210,-2-4-3972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8.933"/>
    </inkml:context>
    <inkml:brush xml:id="br0">
      <inkml:brushProperty name="width" value="0.025" units="cm"/>
      <inkml:brushProperty name="height" value="0.025" units="cm"/>
      <inkml:brushProperty name="color" value="#E71224"/>
    </inkml:brush>
  </inkml:definitions>
  <inkml:trace contextRef="#ctx0" brushRef="#br0">63 0 6983,'0'0'15566,"-6"11"-14589,-1 2-627,1 0-1,0 0 0,0 0 1,2 1-1,0-1 0,0 1 1,1 0-1,-1 24 1,4-36-331,0 0 1,0 1-1,1-1 1,0 0 0,-1 0-1,1 0 1,0 0-1,0 0 1,0 0 0,0 0-1,0 0 1,0 0 0,1 0-1,-1 0 1,1-1-1,-1 1 1,1-1 0,0 1-1,0-1 1,-1 0-1,1 1 1,0-1 0,0 0-1,0 0 1,0 0-1,0-1 1,1 1 0,-1 0-1,0-1 1,0 0 0,0 1-1,3-1 1,13 2-12,-1 0 1,0-2 0,23-1-1,-12 0-60,27 9-245,-31 5 347,-23-12-32,-1-1 1,0 1-1,1-1 1,-1 1-1,0 0 1,1-1-1,-1 1 1,0 0-1,0-1 1,0 1-1,1 0 1,-1-1-1,0 1 1,0 0-1,0-1 1,0 1-1,0 0 1,0-1-1,-1 1 1,1 0-1,0-1 1,0 1-1,0 0 1,-1-1-1,1 1 1,0 0-1,-1-1 1,1 1-1,0-1 1,-1 1-1,1-1 1,-2 2 0,-2 2 156,0-1 0,0 1 0,-1-1 0,0 0 0,1 0 0,-1-1 0,0 1 0,0-1 0,0 0 0,-9 2 0,-56 12 188,70-16-361,-13 2 149,0 0 0,0-1 1,0-1-1,-19-1 1,29 1-204,1 0 1,-1-1 0,0 1-1,1-1 1,-1 0 0,0 0-1,1 0 1,-1 0 0,1 0-1,-1-1 1,1 1 0,-3-3-1,4 3-102,0 0 0,0 0-1,0 0 1,1-1 0,-1 1-1,0 0 1,1-1 0,-1 1-1,0 0 1,1-1 0,0 1-1,-1-1 1,1 1-1,0 0 1,0-1 0,0 1-1,0-1 1,0 1 0,0-1-1,0 1 1,0-1 0,1 1-1,-1-1 1,1-1 0,1 0-630,-1 0 1,0 1 0,1-1-1,0 1 1,-1-1-1,1 1 1,0 0 0,0-1-1,1 1 1,-1 0-1,5-3 1,15-12-7929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9.292"/>
    </inkml:context>
    <inkml:brush xml:id="br0">
      <inkml:brushProperty name="width" value="0.025" units="cm"/>
      <inkml:brushProperty name="height" value="0.025" units="cm"/>
      <inkml:brushProperty name="color" value="#E71224"/>
    </inkml:brush>
  </inkml:definitions>
  <inkml:trace contextRef="#ctx0" brushRef="#br0">1 34 13453,'0'0'2573,"10"-5"117,1 0-1861,0 0-1,1 0 0,0 1 0,21-4 0,-29 8-601,-1-1 0,0 1 0,1 0 0,-1 0 1,1 0-1,-1 0 0,1 1 0,-1-1 0,1 1 0,-1 0 0,6 2 0,-8-2-164,1 0 0,-1 0 0,1 0 1,-1 0-1,1 1 0,-1-1 0,0 0 0,0 1 0,1-1 0,-1 1 1,0-1-1,0 1 0,0 0 0,-1-1 0,1 1 0,0 0 1,-1 0-1,1 0 0,-1-1 0,1 1 0,-1 0 0,0 0 0,0 3 1,0-1 6,0-1 1,-1 1-1,1 0 1,-1-1-1,0 1 0,1-1 1,-2 1-1,1-1 1,0 1-1,-1-1 1,0 0-1,1 0 1,-1 0-1,0 0 1,-1 0-1,1 0 1,-1 0-1,1-1 1,-1 1-1,0-1 1,0 0-1,0 0 1,0 0-1,-4 2 0,2-1 35,1 0 0,-1 1 0,1 0 0,0-1 0,0 1-1,0 1 1,0-1 0,1 0 0,-1 1 0,-2 6-1,5-10-98,1 0-1,-1 0 0,1 0 0,0 0 0,-1 0 0,1 0 1,0 0-1,0 0 0,0 0 0,0 0 0,0 0 0,0 0 0,0 0 1,0 0-1,0 0 0,0 0 0,0 0 0,1 0 0,-1 0 1,0 0-1,1 0 0,-1 0 0,1 0 0,-1 0 0,1 0 1,0 0-1,-1 0 0,1 0 0,0-1 0,0 1 0,-1 0 1,1-1-1,0 1 0,0 0 0,0-1 0,0 1 0,0-1 0,0 1 1,0-1-1,0 0 0,0 1 0,0-1 0,2 0 0,55 8-241,-46-7 59,76 3-3195,-29-4-1979,-9 0-2684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0.816"/>
    </inkml:context>
    <inkml:brush xml:id="br0">
      <inkml:brushProperty name="width" value="0.025" units="cm"/>
      <inkml:brushProperty name="height" value="0.025" units="cm"/>
      <inkml:brushProperty name="color" value="#E71224"/>
    </inkml:brush>
  </inkml:definitions>
  <inkml:trace contextRef="#ctx0" brushRef="#br0">101 772 10826,'-12'4'459,"-2"0"-112,1 0 474,0 0 0,0 0 0,-23 13-1,37-17 1284,43-11 859,488-242 117,551-237-2706,-966 436-364,-157 71-107,1 2 0,1 2-1,-49 35 1,26-16-2792,47-34-879,7-6-2959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1.608"/>
    </inkml:context>
    <inkml:brush xml:id="br0">
      <inkml:brushProperty name="width" value="0.025" units="cm"/>
      <inkml:brushProperty name="height" value="0.025" units="cm"/>
      <inkml:brushProperty name="color" value="#E71224"/>
    </inkml:brush>
  </inkml:definitions>
  <inkml:trace contextRef="#ctx0" brushRef="#br0">0 936 8904,'0'0'4159,"4"-9"-2803,0 2-1046,0 0-1,0 0 1,1 1-1,0 0 1,1 0 0,-1 0-1,1 0 1,0 1 0,1 0-1,-1 0 1,1 0-1,0 1 1,11-5 0,525-290 3489,289-112-3445,-600 314-351,-133 64-2750,-96 30-1903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1.830"/>
    </inkml:context>
    <inkml:brush xml:id="br0">
      <inkml:brushProperty name="width" value="0.025" units="cm"/>
      <inkml:brushProperty name="height" value="0.025" units="cm"/>
    </inkml:brush>
  </inkml:definitions>
  <inkml:trace contextRef="#ctx0" brushRef="#br0">0 492 12332,'0'0'4142,"0"10"-3037,11 228 2699,-2-85-3225,-5-122 1446,3-45-943,5-53-671,-9 39-398,2-39 4,4 1 0,2 1-1,30-97 1,-40 159-20,1 0 0,-1 0-1,0-1 1,1 1 0,0 0-1,-1 0 1,1 0 0,0 1 0,1-1-1,-1 0 1,0 1 0,1 0-1,0-1 1,-1 1 0,1 0 0,5-3-1,-6 5-2,0 0 0,0-1-1,-1 1 1,1 0 0,0 0-1,0 0 1,0 0-1,-1 1 1,1-1 0,0 0-1,0 1 1,-1-1 0,1 1-1,0 0 1,-1-1-1,1 1 1,-1 0 0,1 0-1,-1 0 1,1 0 0,-1 0-1,1 1 1,-1-1 0,0 0-1,0 1 1,0-1-1,0 0 1,0 1 0,0 0-1,0-1 1,0 1 0,0-1-1,0 3 1,3 6 8,1 1 0,-2-1 0,1 1 0,-2 0 0,1 0 0,-2 0 0,1 0 0,-1 1 0,-1-1 0,0 0 0,-2 12 0,2-17 37,-1-1 0,1 1 0,-1 0 1,0-1-1,-1 0 0,1 1 0,-1-1 0,0 0 0,0 0 0,-1 0 0,0 0 0,0 0 0,0 0 0,0-1 0,-1 1 0,0-1 0,1 0 0,-2 0 0,1-1 0,0 1 0,-1-1 0,1 0 0,-11 5 0,14-7-93,-1-1 0,1 1 0,-1 0 0,1-1 0,0 0 0,-1 1 0,1-1 0,-1 0 0,1 1 0,-1-1 0,1 0-1,-1 0 1,1 0 0,-1-1 0,1 1 0,0 0 0,-1 0 0,1-1 0,-1 1 0,1-1 0,-1 1 0,1-1 0,0 0 0,0 0 0,-1 1 0,1-1 0,0 0 0,0 0 0,0 0 0,0 0 0,0 0 0,0 0 0,0-1 0,0 1 0,0 0 0,1 0 0,-1-1 0,0 1 0,1 0 0,-1-1 0,1 1 0,-1-1 0,1 1 0,0-1 0,0 1-1,0-1 1,0 1 0,0-1 0,0-1 0,0-2-672,0 0 0,0 0-1,1 0 1,0 0 0,0 0-1,0 1 1,0-1-1,1 0 1,0 1 0,0-1-1,0 1 1,0-1 0,1 1-1,5-7 1,3 1-1051,2 0 0,-1 0 0,1 1-1,17-8 1,20-14 2783,-43 26 1064,0-1-1,-1 1 0,1-1 0,9-13 0,-12 25 3545,7 18-4406,-2-4-898,-8-18-290,-1-1-1,1 1 0,0-1 0,0 1 0,0-1 0,0 1 0,0-1 1,1 0-1,-1 1 0,0-1 0,1 0 0,-1 0 0,0 0 0,1 0 1,-1 0-1,1 0 0,0 0 0,-1-1 0,1 1 0,0-1 1,-1 1-1,1-1 0,0 0 0,1 1 0,0-2-3,0 1 0,0-1 0,0 1 0,0-1 0,-1 0-1,1 0 1,-1-1 0,1 1 0,0 0 0,-1-1 0,0 1 0,1-1 0,2-3 0,5-5 12,0-1 0,0 0 1,-1 0-1,12-21 1,-20 29-22,4-4 7,-1 0 0,1 0 0,-2 0 1,1 0-1,-1-1 0,0 1 0,-1-1 1,0 0-1,2-12 0,-4 18 29,-1 5 37,-22 63 755,22-61-809,0-1-1,-1 1 0,2 0 0,-1 0 1,0 0-1,1 0 0,0 0 1,0 0-1,1-1 0,-1 1 0,1 0 1,2 7-1,-3-12-21,1 1 0,0 0 0,-1 0-1,1-1 1,0 1 0,0 0 0,-1-1 0,1 1 0,0-1 0,0 1 0,0-1 0,0 1-1,0-1 1,0 0 0,-1 1 0,1-1 0,0 0 0,0 0 0,0 0 0,0 0 0,0 0-1,0 0 1,0 0 0,0 0 0,0 0 0,0 0 0,0 0 0,0-1 0,0 1 0,0 0 0,0-1-1,0 1 1,0-1 0,-1 1 0,1-1 0,0 1 0,1-2 0,31-24 168,-20 8-146,0-1 0,-1 0-1,-1-1 1,-1 0 0,-1-1-1,-1 0 1,0 0 0,-2-1-1,6-33 1,-3 4 41,-3 0 1,1-73-1,-9 224 82,3 92 818,-1-187-938,0 0 0,1 0 1,0 0-1,0 0 0,0 0 0,1 0 0,-1 0 1,1 0-1,0 0 0,1-1 0,-1 1 1,1-1-1,0 0 0,0 1 0,0-1 0,1-1 1,-1 1-1,1 0 0,0-1 0,0 0 0,0 0 1,0 0-1,1 0 0,-1-1 0,1 0 1,0 0-1,0 0 0,0 0 0,-1-1 0,2 0 1,-1 0-1,0 0 0,0-1 0,0 1 0,7-1 1,-35-24-1392,-11-5 720,-1 1 0,-1 1 1,-58-30-1,94 57 672,0 0 0,0 0 0,0 0 0,0 0 0,-1-1 0,1 1 1,0 0-1,0 0 0,0 0 0,0 0 0,-1 0 0,1 0 1,0 0-1,0-1 0,0 1 0,0 0 0,0 0 0,0 0 0,0 0 1,0-1-1,-1 1 0,1 0 0,0 0 0,0 0 0,0 0 0,0-1 1,0 1-1,0 0 0,0 0 0,0 0 0,0-1 0,0 1 0,0 0 1,0 0-1,0 0 0,0-1 0,0 1 0,0 0 0,1 0 1,-1 0-1,0 0 0,0-1 0,0 1 0,0 0 0,0 0 0,0 0 1,0 0-1,1 0 0,-1-1 0,0 1 0,0 0 0,0 0 0,0 0 1,0 0-1,1 0 0,-1 0 0,0 0 0,0 0 0,0 0 0,1-1 1,-1 1-1,0 0 0,24-9 633,48-7-873,-50 11 340,-13 3-202,44-11-1599,-22 0-2586,-15 1-2128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3.583"/>
    </inkml:context>
    <inkml:brush xml:id="br0">
      <inkml:brushProperty name="width" value="0.025" units="cm"/>
      <inkml:brushProperty name="height" value="0.025" units="cm"/>
      <inkml:brushProperty name="color" value="#E71224"/>
    </inkml:brush>
  </inkml:definitions>
  <inkml:trace contextRef="#ctx0" brushRef="#br0">54 674 7175,'0'0'2557,"-9"2"-860,-26 4 145,35-6-1726,-1 1 0,1-1 1,0 0-1,0 0 0,-1 0 0,1 0 0,0 0 0,-1 0 0,1 0 0,0 0 0,0 0 0,-1 0 1,1 0-1,0 0 0,-1 0 0,1 0 0,0 0 0,-1 0 0,1 0 0,0 0 0,0-1 0,-1 1 1,1 0-1,0 0 0,0 0 0,-1 0 0,1-1 0,0 1 0,0 0 0,-1 0 0,1 0 0,0-1 1,0 1-1,0 0 0,0 0 0,-1-1 0,1 0 0,3-12 1107,10-8-751,19-12 181,2 1 0,2 1 0,0 2-1,78-47 1,-57 39-532,29-20-82,57-37 75,164-141 0,-280 216-2522,-23 19 348,-14 12 271,-4-1-1739,1-2-716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4.298"/>
    </inkml:context>
    <inkml:brush xml:id="br0">
      <inkml:brushProperty name="width" value="0.025" units="cm"/>
      <inkml:brushProperty name="height" value="0.025" units="cm"/>
      <inkml:brushProperty name="color" value="#E71224"/>
    </inkml:brush>
  </inkml:definitions>
  <inkml:trace contextRef="#ctx0" brushRef="#br0">181 672 6278,'-8'4'689,"-71"21"2968,63-21-1525,-1 0 1,0-1 0,-27 0-1,47-19-237,9-2-1560,2 0-1,0 1 1,1 1 0,0 0-1,2 1 1,34-25-1,-22 16-97,593-440 558,-605 452-1481,0 0 648,1 0 0,24-10 0,-15 13-2762,0 5-3348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5.390"/>
    </inkml:context>
    <inkml:brush xml:id="br0">
      <inkml:brushProperty name="width" value="0.025" units="cm"/>
      <inkml:brushProperty name="height" value="0.025" units="cm"/>
      <inkml:brushProperty name="color" value="#E71224"/>
    </inkml:brush>
  </inkml:definitions>
  <inkml:trace contextRef="#ctx0" brushRef="#br0">0 8 13933,'0'0'3716,"90"19"-2627,-32-19 256,14 0-288,9 0-769,0-4-224,-7-2 0,-6-1-64,-15 0-512,-16 5-545,-24 2-160,-31 0-4805,-23 5 1314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5.734"/>
    </inkml:context>
    <inkml:brush xml:id="br0">
      <inkml:brushProperty name="width" value="0.025" units="cm"/>
      <inkml:brushProperty name="height" value="0.025" units="cm"/>
      <inkml:brushProperty name="color" value="#E71224"/>
    </inkml:brush>
  </inkml:definitions>
  <inkml:trace contextRef="#ctx0" brushRef="#br0">0 1 8264,'0'0'7303,"11"48"-4965,43-48-769,14 0-672,8 0-448,9-9-225,-4 3-64,-6-1-96,-10 6-64,-16 1-32,-15 0-1569,-9-1-3781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6.854"/>
    </inkml:context>
    <inkml:brush xml:id="br0">
      <inkml:brushProperty name="width" value="0.025" units="cm"/>
      <inkml:brushProperty name="height" value="0.025" units="cm"/>
      <inkml:brushProperty name="color" value="#E71224"/>
    </inkml:brush>
  </inkml:definitions>
  <inkml:trace contextRef="#ctx0" brushRef="#br0">1 24 13100,'0'0'3812,"9"-7"-2056,-6 5-1657,-1 0-20,0 1 1,0-1 0,0 1 0,0-1 0,1 1 0,-1 0 0,0 0-1,1 0 1,-1 0 0,1 1 0,3-2 0,6 11 512,-5 20 172,-6 19 133,-1 0 0,-9 54 0,0 43 171,9-143-1030,0-1 1,0 1-1,0 0 1,0 0 0,1 0-1,-1-1 1,0 1-1,1 0 1,-1 0 0,1-1-1,0 1 1,0-1-1,0 1 1,0 0 0,0-1-1,0 0 1,0 1-1,0-1 1,0 0 0,1 1-1,-1-1 1,0 0-1,1 0 1,-1 0 0,1 0-1,-1 0 1,1 0-1,0-1 1,-1 1 0,1-1-1,0 1 1,0-1-1,-1 1 1,1-1 0,0 0-1,0 0 1,0 0-1,-1 0 1,1 0 0,0 0-1,3-1 1,4 0 83,0-1 0,0 0 1,0 0-1,0-1 0,0 0 1,0-1-1,9-5 0,23-15-41,-2-2 0,-1-1 0,-1-2 0,-2-2-1,-1-1 1,39-47 0,-63 61 443,-13 9-2718,1 8 1499,0 1 0,0-1-1,-1 1 1,1 0 0,0-1-1,0 1 1,0 0 0,0 0 0,0 0-1,0 1 1,0-1 0,-4 1-1,-11 5-6286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7.181"/>
    </inkml:context>
    <inkml:brush xml:id="br0">
      <inkml:brushProperty name="width" value="0.025" units="cm"/>
      <inkml:brushProperty name="height" value="0.025" units="cm"/>
      <inkml:brushProperty name="color" value="#E71224"/>
    </inkml:brush>
  </inkml:definitions>
  <inkml:trace contextRef="#ctx0" brushRef="#br0">0 1 12940,'0'0'4709,"2"52"-2595,9-35-641,5-1 129,-1-1-289,10-2-769,-2 0-383,6-4-129,7-3-1666,4-6-2274,3 0-4484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7.530"/>
    </inkml:context>
    <inkml:brush xml:id="br0">
      <inkml:brushProperty name="width" value="0.025" units="cm"/>
      <inkml:brushProperty name="height" value="0.025" units="cm"/>
      <inkml:brushProperty name="color" value="#E71224"/>
    </inkml:brush>
  </inkml:definitions>
  <inkml:trace contextRef="#ctx0" brushRef="#br0">0 21 10730,'0'0'13837,"65"3"-12844,-25-3-705,-1 0-191,3-5-97,-3 1-449,-4 0-1505,-1-1-1089,-4 0-3555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7.850"/>
    </inkml:context>
    <inkml:brush xml:id="br0">
      <inkml:brushProperty name="width" value="0.025" units="cm"/>
      <inkml:brushProperty name="height" value="0.025" units="cm"/>
      <inkml:brushProperty name="color" value="#E71224"/>
    </inkml:brush>
  </inkml:definitions>
  <inkml:trace contextRef="#ctx0" brushRef="#br0">1 1 12684,'0'0'9033,"0"46"-7816,0-14-449,0 6-287,5 1-129,-1 0-96,1 3-127,-1-3-65,5 1 0,-2-3-64,2-6 0,-3-5-1890,-5-11-2498,5-9-5606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8.472"/>
    </inkml:context>
    <inkml:brush xml:id="br0">
      <inkml:brushProperty name="width" value="0.025" units="cm"/>
      <inkml:brushProperty name="height" value="0.025" units="cm"/>
      <inkml:brushProperty name="color" value="#E71224"/>
    </inkml:brush>
  </inkml:definitions>
  <inkml:trace contextRef="#ctx0" brushRef="#br0">45 0 5029,'0'0'8509,"11"10"-7121,41 36 259,51 62 0,-87-90-1455,-1 0 0,-1 1 0,-1 1 1,0 0-1,-2 1 0,0 0 0,14 42 0,-22-51-156,0 1 0,-1 0 0,-1 0-1,0 0 1,-1 0 0,0 0 0,-1 0-1,-1 0 1,0-1 0,0 1 0,-1 0-1,-1-1 1,0 0 0,-1 0 0,0 0 0,-1 0-1,0-1 1,-1 0 0,-10 13 0,4-7-285,-2 0 1,0-1-1,0-1 1,-24 18 0,15-15-1821,-2-1 1,-42 21 0,8-10-4712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9.096"/>
    </inkml:context>
    <inkml:brush xml:id="br0">
      <inkml:brushProperty name="width" value="0.025" units="cm"/>
      <inkml:brushProperty name="height" value="0.025" units="cm"/>
      <inkml:brushProperty name="color" value="#E71224"/>
    </inkml:brush>
  </inkml:definitions>
  <inkml:trace contextRef="#ctx0" brushRef="#br0">177 1 9769,'0'0'5648,"-11"9"-5488,-4 7-6,1 1 1,1 0-1,0 0 0,1 1 0,1 1 0,-16 35 0,14-21 142,2 0-1,1 1 1,2 0 0,1 1 0,2 0-1,1 0 1,2 0 0,1 0 0,2 0 0,2 0-1,7 41 1,-6-55-345,1 0 1,1 0-1,1-1 0,1 0 0,0 0 0,2-1 1,0 0-1,1-1 0,1 0 0,1-1 0,0 0 0,1-1 1,1-1-1,0 0 0,1-1 0,1 0 0,0-1 1,1-1-1,29 14 0,-27-16-844,0-2-1,33 9 1,48 2-4477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2.885"/>
    </inkml:context>
    <inkml:brush xml:id="br0">
      <inkml:brushProperty name="width" value="0.025" units="cm"/>
      <inkml:brushProperty name="height" value="0.025" units="cm"/>
    </inkml:brush>
  </inkml:definitions>
  <inkml:trace contextRef="#ctx0" brushRef="#br0">59 1 15182,'-4'0'3838,"2"10"-2966,1 13-911,4 18 528,2 0-1,2 0 1,1-1 0,2 0-1,22 54 1,7 30 1966,-33-99-1708,-6-25-733,-1 0-1,1 0 1,0 0-1,0 0 1,0 0-1,0-1 1,0 1-1,0 0 1,0 0-1,0 0 1,0 0 0,0 0-1,0 0 1,0 0-1,0 0 1,-1 0-1,1 0 1,0 0-1,0 0 1,0 0-1,0 0 1,0 0-1,0 0 1,0 1-1,0-1 1,0 0-1,0 0 1,0 0-1,0 0 1,0 0-1,-1 0 1,1 0-1,0 0 1,0 0-1,0 0 1,0 0 0,0 0-1,0 0 1,0 0-1,0 0 1,-18-38 543,3 7-612,0 7 73,0 1 0,-1 0 0,-1 1-1,-1 1 1,-25-22 0,43 43-12,0 0-1,0 0 1,0-1-1,0 1 1,-1 0-1,1 0 1,0 0-1,0 0 1,0 0-1,0 0 1,0-1-1,0 1 1,0 0 0,0 0-1,0 0 1,0 0-1,0 0 1,0-1-1,0 1 1,0 0-1,0 0 1,0 0-1,0 0 1,0-1-1,0 1 1,0 0 0,0 0-1,0 0 1,0 0-1,0-1 1,0 1-1,0 0 1,0 0-1,0 0 1,0 0-1,0 0 1,0 0-1,0-1 1,0 1-1,1 0 1,-1 0 0,0 0-1,0 0 1,0 0-1,0 0 1,0 0-1,1-1 1,-1 1-1,0 0 1,0 0-1,0 0 1,1 0-1,15-4 88,33-1-326,-31 4 0,16-4-2331,-1 0 0,41-14-1,-32 6-3360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43.053"/>
    </inkml:context>
    <inkml:brush xml:id="br0">
      <inkml:brushProperty name="width" value="0.025" units="cm"/>
      <inkml:brushProperty name="height" value="0.025" units="cm"/>
      <inkml:brushProperty name="color" value="#E71224"/>
    </inkml:brush>
  </inkml:definitions>
  <inkml:trace contextRef="#ctx0" brushRef="#br0">46 53 7751,'5'-30'4718,"-5"29"-4434,1 0-1,-1 0 0,0 0 0,0-1 1,1 1-1,-1 0 0,1 0 0,-1 0 1,1 0-1,0 0 0,-1-1 0,1 1 0,0 0 1,0 1-1,-1-1 0,1 0 0,0 0 1,0 0-1,0 0 0,2 0 0,-2 1-208,-1 0 0,0 0-1,1 0 1,-1 0-1,1 0 1,-1 0 0,1 1-1,-1-1 1,1 0 0,-1 0-1,0 1 1,1-1-1,-1 0 1,1 0 0,-1 1-1,0-1 1,1 1-1,-1-1 1,0 0 0,0 1-1,1-1 1,-1 1-1,0-1 1,0 0 0,0 1-1,1-1 1,-1 1 0,0-1-1,0 1 1,0-1-1,0 1 1,0-1 0,0 1-1,0-1 1,0 1-1,1 22 644,-1-19-465,-2 30 626,-2 0 0,-1 0 0,-2-1 0,-13 39 0,10-39-637,2 0 0,1 0 0,1 1 0,-1 40 1,7-72-236,0 0 0,0 0 0,0-1 1,0 1-1,0 0 0,0 0 0,1 0 1,-1 0-1,1-1 0,-1 1 0,1 0 1,0 0-1,0-1 0,-1 1 0,1 0 1,0-1-1,1 1 0,-1-1 0,0 0 1,0 1-1,1-1 0,-1 0 0,3 2 1,-2-2 14,1 0 0,0 0 0,0 0 0,-1-1 1,1 1-1,0-1 0,0 0 0,-1 1 0,1-1 0,0-1 0,0 1 1,0 0-1,5-2 0,5-2 49,0 0 1,0-1-1,0-1 1,0 0-1,12-8 0,-14 6-72,-3 3-4,-1-1-1,2 1 0,-1 1 1,0-1-1,1 1 0,0 1 0,0 0 1,0 0-1,0 1 0,0 0 1,13-1-1,-21 3 1,0 1 0,1-1 1,-1 1-1,0-1 0,0 1 0,-1 0 1,1-1-1,0 1 0,0 0 0,0 0 0,0 0 1,-1 0-1,1 0 0,0 0 0,-1 0 0,1 0 1,-1 0-1,1 0 0,-1 0 0,1 0 1,-1 0-1,0 0 0,1 0 0,-1 0 0,0 1 1,0-1-1,0 0 0,0 0 0,0 2 0,0 43 58,-1-39-47,1-3 4,-1 0 1,0 0 0,1 0 0,-2 0 0,1 1 0,0-1 0,-1-1-1,0 1 1,0 0 0,0 0 0,0-1 0,-1 1 0,1-1 0,-1 0 0,0 1-1,0-1 1,0-1 0,0 1 0,-1 0 0,1-1 0,-1 0 0,1 1-1,-1-1 1,-4 1 0,1 0 43,0 0-1,0-1 0,-1 0 1,1 0-1,-1-1 1,0 0-1,1 0 1,-1 0-1,0-1 1,1-1-1,-1 1 0,-12-3 1,17 2-56,0 0 0,0 0 1,0 0-1,0-1 0,1 1 1,-1-1-1,0 1 0,1-1 1,0 0-1,-1 0 0,1 0 1,0 0-1,0-1 0,0 1 1,0-1-1,0 1 0,-2-6 0,-1-17-2887,6 23 2412,0 1 0,0 0 0,0 0 0,0-1 0,0 1 0,1 0 0,-1 0 0,0 0 0,0 0 0,1 0 0,-1 1 0,0-1 0,1 0 0,-1 0 0,1 1 0,-1-1 0,1 1 0,0 0 0,-1-1 0,1 1 0,2 0 0,1-1-1927,18-4-6826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43.395"/>
    </inkml:context>
    <inkml:brush xml:id="br0">
      <inkml:brushProperty name="width" value="0.025" units="cm"/>
      <inkml:brushProperty name="height" value="0.025" units="cm"/>
      <inkml:brushProperty name="color" value="#E71224"/>
    </inkml:brush>
  </inkml:definitions>
  <inkml:trace contextRef="#ctx0" brushRef="#br0">0 49 6694,'0'0'15322,"9"1"-14020,108 1 459,203-20-1,-198 7-1539,103-11-1491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43.974"/>
    </inkml:context>
    <inkml:brush xml:id="br0">
      <inkml:brushProperty name="width" value="0.025" units="cm"/>
      <inkml:brushProperty name="height" value="0.025" units="cm"/>
      <inkml:brushProperty name="color" value="#E71224"/>
    </inkml:brush>
  </inkml:definitions>
  <inkml:trace contextRef="#ctx0" brushRef="#br0">301 154 3716,'0'0'8109,"2"-8"-3801,-2 6-4240,2-2 464,-1-1-1,0 1 1,-1-1-1,1 0 1,-1 0-1,0 1 1,0-9 0,-1 11-366,0 0 1,0-1 0,1 1 0,-1 0 0,-1 0 0,1 0-1,0 0 1,0 0 0,-1 0 0,1 1 0,-1-1 0,1 0 0,-1 1-1,0-1 1,0 1 0,0-1 0,0 1 0,0 0 0,0 0-1,0 0 1,-4-1 0,-3-2-6,-1 2 0,1-1 0,-1 1-1,0 0 1,0 1 0,0 0 0,0 1-1,1 0 1,-1 1 0,0 0 0,0 0 0,0 1-1,-11 3 1,13-3-74,1 1 0,-1 0 0,1 0-1,0 0 1,0 1 0,0 0 0,0 0-1,0 1 1,1 0 0,0 0 0,0 1 0,1-1-1,-1 1 1,1 0 0,0 1 0,-6 10-1,10-15-50,0-1-1,0 1 0,0 0 1,1-1-1,-1 1 0,0 0 1,1 0-1,-1 0 0,1 0 1,0-1-1,-1 1 0,1 0 1,0 0-1,0 0 0,0 0 1,1 0-1,-1 0 0,0 0 1,1 0-1,-1 0 0,1-1 1,0 1-1,1 3 0,-1-4-1,1 1-1,0 0 0,0 0 0,0-1 0,0 1 0,0-1 0,1 1 0,-1-1 0,0 0 0,1 0 0,-1 0 0,1 0 0,-1-1 1,6 2-1,7 0 79,1-1 0,-1 0 1,1-1-1,22-4 0,-15 0-85,1-1 0,-1-2-1,0 0 1,-1-1 0,0-2-1,0 0 1,-1-1 0,0-1-1,-1-1 1,-1-1 0,0-1-1,32-32 1,-48 44-19,0-1 0,0 0-1,-1 1 1,0-1 0,1 0 0,-1 0-1,2-8 1,-6 2 15,-15 21-60,11-6 54,1 1 0,0 0-1,0 0 1,0 1 0,1-1-1,0 1 1,0 0 0,1 0-1,0 0 1,0 0 0,1 1-1,0-1 1,-2 11 0,3-14-7,1 0 0,-1 0 0,1 1-1,0-1 1,0 0 0,1 0 0,-1 0 0,1 1 0,0-1 0,0 0 0,0 0 0,0 0 0,1 0 0,0 0-1,0-1 1,0 1 0,0 0 0,0-1 0,1 1 0,0-1 0,0 0 0,-1 0 0,2 0 0,-1 0-1,7 4 1,0-2-131,0 0 0,0-1-1,0 0 1,1 0 0,0-2-1,0 1 1,0-1 0,18 1-1,-15-2-1564,1-1 0,-1-1 0,22-3 0,18-11-9205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3.951"/>
    </inkml:context>
    <inkml:brush xml:id="br0">
      <inkml:brushProperty name="width" value="0.025" units="cm"/>
      <inkml:brushProperty name="height" value="0.025" units="cm"/>
      <inkml:brushProperty name="color" value="#E71224"/>
    </inkml:brush>
  </inkml:definitions>
  <inkml:trace contextRef="#ctx0" brushRef="#br0">1 406 4869,'0'0'11904,"3"0"-8041,25-8-2905,236-149 914,-55 29-1230,14 16-903,-268 142-1704,26-16-1110,0-1 0,-27 12 0,22-15-742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4.310"/>
    </inkml:context>
    <inkml:brush xml:id="br0">
      <inkml:brushProperty name="width" value="0.025" units="cm"/>
      <inkml:brushProperty name="height" value="0.025" units="cm"/>
      <inkml:brushProperty name="color" value="#E71224"/>
    </inkml:brush>
  </inkml:definitions>
  <inkml:trace contextRef="#ctx0" brushRef="#br0">230 1 7399,'0'0'11445,"-9"9"-11071,-10 17-236,1 0-1,1 1 0,-16 34 1,-16 27 257,17-46-34,25-35-294,1 0 0,0 1-1,0 0 1,1 0-1,0 0 1,0 0 0,1 1-1,-5 13 1,10-21-63,-1-1-1,1 1 1,0 0-1,-1-1 1,1 1 0,0 0-1,-1-1 1,1 1-1,0-1 1,0 1 0,-1-1-1,1 1 1,0-1-1,0 0 1,0 1 0,0-1-1,0 0 1,-1 0 0,1 0-1,0 1 1,0-1-1,0 0 1,0 0 0,0 0-1,0-1 1,0 1-1,0 0 1,1 0 0,33-2 216,-35 2-209,48-7 185,88-24 0,-44 8-294,10-2-1563,-3-12-3954,-42 8-791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4.731"/>
    </inkml:context>
    <inkml:brush xml:id="br0">
      <inkml:brushProperty name="width" value="0.025" units="cm"/>
      <inkml:brushProperty name="height" value="0.025" units="cm"/>
      <inkml:brushProperty name="color" value="#E71224"/>
    </inkml:brush>
  </inkml:definitions>
  <inkml:trace contextRef="#ctx0" brushRef="#br0">33 1 12492,'0'0'4335,"-2"9"-3172,-7 26-512,2 0-1,1 0 1,2 0-1,1 1 1,2 0-1,4 39 1,-3-74-664,0 1 0,0-1 0,0 0 0,0 1 1,0-1-1,0 1 0,0-1 0,1 0 0,-1 0 0,0 1 0,1-1 0,-1 0 0,1 0 1,0 1-1,-1-1 0,1 0 0,0 0 0,0 0 0,-1 0 0,1 0 0,0 0 0,0 0 1,0 0-1,0 0 0,1-1 0,-1 1 0,0 0 0,0-1 0,0 1 0,1-1 0,-1 1 1,0-1-1,0 0 0,1 1 0,-1-1 0,0 0 0,1 0 0,-1 0 0,0 0 0,3 0 0,-1-1-185,0 0 0,-1 0 0,1-1 0,0 1 0,0-1 0,-1 1-1,1-1 1,0 0 0,-1 0 0,0 0 0,1 0 0,-1-1 0,0 1-1,0 0 1,-1-1 0,3-3 0,4-10-2557,0 0 1,10-29-1,-5-3-3880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5.072"/>
    </inkml:context>
    <inkml:brush xml:id="br0">
      <inkml:brushProperty name="width" value="0.025" units="cm"/>
      <inkml:brushProperty name="height" value="0.025" units="cm"/>
      <inkml:brushProperty name="color" value="#E71224"/>
    </inkml:brush>
  </inkml:definitions>
  <inkml:trace contextRef="#ctx0" brushRef="#br0">55 0 10634,'0'0'6086,"-38"71"-4805,27-32 0,6 2-128,5 1-128,0-3-352,0-5-449,5-7-160,12-6 0,-5-7-64,3-6-416,-3-8-257,-5 0-896,-3 0-801,-4-13-1474,-4-1-480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5.398"/>
    </inkml:context>
    <inkml:brush xml:id="br0">
      <inkml:brushProperty name="width" value="0.025" units="cm"/>
      <inkml:brushProperty name="height" value="0.025" units="cm"/>
      <inkml:brushProperty name="color" value="#E71224"/>
    </inkml:brush>
  </inkml:definitions>
  <inkml:trace contextRef="#ctx0" brushRef="#br0">0 162 11755,'0'0'9449,"80"-13"-8936,-23 1-353,8-6-96,2-3 0,-2-1-64,1 1-961,-8 2-1249,-8 1-2210,-8 1-2755</inkml:trace>
  <inkml:trace contextRef="#ctx0" brushRef="#br0" timeOffset="1">514 137 13741,'0'0'5125,"55"7"-4164,-17-17-257,11-2-351,1-4-257,-3 6-96,-2-1-545,-11 6-800,-8 1-577,-7 4 129,-13 0-321,-6 4-897,-6 8-2274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5.758"/>
    </inkml:context>
    <inkml:brush xml:id="br0">
      <inkml:brushProperty name="width" value="0.025" units="cm"/>
      <inkml:brushProperty name="height" value="0.025" units="cm"/>
      <inkml:brushProperty name="color" value="#E71224"/>
    </inkml:brush>
  </inkml:definitions>
  <inkml:trace contextRef="#ctx0" brushRef="#br0">1 137 10570,'0'0'7239,"65"-11"-6406,-20-7-257,9-2-384,0-1-128,2 0-256,-6 3-1377,-3 3-1826,-9 2-994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6.101"/>
    </inkml:context>
    <inkml:brush xml:id="br0">
      <inkml:brushProperty name="width" value="0.025" units="cm"/>
      <inkml:brushProperty name="height" value="0.025" units="cm"/>
      <inkml:brushProperty name="color" value="#E71224"/>
    </inkml:brush>
  </inkml:definitions>
  <inkml:trace contextRef="#ctx0" brushRef="#br0">14 1 13453,'0'0'5872,"-2"10"-4799,-2 9-476,1 1-1,0 0 1,1 0-1,2 31 1,1-44-550,0 0-1,0 0 1,0 0 0,1 0-1,0 0 1,0-1 0,1 1-1,3 7 1,-4-11-127,0-1 0,0 1 0,0 0 0,0-1 0,0 1 0,1-1 0,-1 0 1,1 0-1,-1 0 0,1 0 0,0 0 0,0 0 0,0-1 0,0 0 0,0 1 0,0-1 0,0 0 0,5 1 0,-5-2-157,-1 0-1,1 0 0,0-1 0,-1 1 0,1-1 0,-1 1 0,1-1 0,-1 0 1,1 0-1,-1 0 0,1 0 0,-1 0 0,0 0 0,0-1 0,1 1 0,-1-1 1,0 0-1,0 1 0,-1-1 0,1 0 0,0 0 0,0 0 0,-1 0 0,0-1 0,1 1 1,-1 0-1,0-1 0,2-4 0,4-9-2226,-1-1 1,0-1-1,2-17 1,-5 24 889,4-27-39,-3 16 5546,-3 15 6596,-3 44-8989,0-21-1209,2 1 1,0 0 0,3 25-1,-3-38-345,1-1-1,-1 1 0,1-1 0,0 1 0,0-1 1,1 1-1,-1-1 0,1 0 0,0 0 1,-1 0-1,1 0 0,1 0 0,-1 0 1,0 0-1,1-1 0,-1 1 0,1-1 0,0 0 1,0 0-1,0 0 0,6 4 0,7-4-1232,-16-2 990,1-1 0,-1 1 0,1 0 1,0-1-1,-1 1 0,1-1 0,-1 1 0,0-1 0,1 1 0,-1-1 1,1 1-1,-1-1 0,0 1 0,1-1 0,-1 1 0,0-1 0,0 0 1,1 1-1,-1-1 0,0 0 0,0 1 0,0-1 0,0 0 0,0 1 1,0-1-1,0 0 0,0 1 0,0-2 0,0-16-6645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4.101"/>
    </inkml:context>
    <inkml:brush xml:id="br0">
      <inkml:brushProperty name="width" value="0.025" units="cm"/>
      <inkml:brushProperty name="height" value="0.025" units="cm"/>
    </inkml:brush>
  </inkml:definitions>
  <inkml:trace contextRef="#ctx0" brushRef="#br0">115 584 10442,'0'0'4185,"-11"5"-1516,2 0-2086,0 1 0,1-1 0,-1 1 0,1 1-1,0-1 1,-13 16 0,18-18-388,-1-1 1,1 1-1,1 1 0,-1-1 1,0 0-1,1 1 0,0-1 1,0 1-1,0 0 0,1-1 1,0 1-1,0 0 0,0 0 1,0 0-1,1 0 0,0 0 1,0 0-1,0 0 0,1 8 1,0-12-191,0 0 1,-1 0-1,1 0 1,0 0-1,0 0 1,-1-1-1,1 1 0,0 0 1,0 0-1,0-1 1,0 1-1,0 0 1,0-1-1,0 1 1,0-1-1,0 1 1,1-1-1,-1 0 1,0 1-1,0-1 1,0 0-1,0 0 1,1 0-1,-1 0 1,0 0-1,0 0 1,2 0-1,36-5 87,-27 1-127,1-1 0,-1-1 0,0 0 1,16-11-1,-20 11-31,1 1-1,-1 0 1,1 0 0,0 1 0,0 0 0,1 0 0,-1 1-1,1 0 1,0 1 0,11-1 0,-21 3 135,1 1 1,-1 0-1,0-1 0,1 1 0,-1 0 1,0-1-1,1 1 0,-1 0 0,0-1 1,0 1-1,0 0 0,1 0 1,-1-1-1,0 1 0,0 0 0,0 0 1,0-1-1,0 1 0,-1 0 0,1 0 1,0-1-1,0 1 0,0 0 1,-1 0-1,1-1 0,-1 2 0,-3 5 458,2-17-143,1-28-312,-1 25-514,2 1 1,0-1 0,0 0-1,4-20 1,41 32-4187,-32 1 3043,-1 0 0,1-1 0,0-1 0,-1 0 0,1 0 0,16-7 0,-25 7 1181,1 0 0,-1 0 0,1 0-1,-1-1 1,0 1 0,0-1 0,0 0 0,6-7 0,-8 8 646,0 0-1,0-1 1,-1 1 0,1-1 0,-1 0-1,1 1 1,-1-1 0,0 0 0,0 0-1,0 0 1,-1 0 0,1 0 0,-1 0-1,1 0 1,-1-4 0,-5 0 6123,-6 11-3710,-7 15-1036,16-13-1496,1 0-1,-1 0 1,1 0-1,0 0 0,1 0 1,-1 0-1,1 0 1,0 0-1,1 0 1,0 0-1,-1 0 1,2 0-1,2 9 0,4 6-61,1 0 0,16 28 0,10 24-185,-28-51 128,0 1 0,-2 0 0,0 0 0,-2 0 0,0 1 1,-2-1-1,-1 1 0,-3 33 0,3-56 7,0-1 0,1 1 1,-1-1-1,0 0 0,0 1 0,0-1 1,0 1-1,0-1 0,0 1 0,0-1 0,0 1 1,0-1-1,0 0 0,0 1 0,0-1 0,-1 1 1,1-1-1,0 1 0,0-1 0,0 0 1,-1 1-1,1-1 0,0 0 0,0 1 0,-1-1 1,1 1-1,0-1 0,-1 0 0,1 0 0,0 1 1,-1-1-1,1 0 0,0 0 0,-1 1 1,1-1-1,-1 0 0,1 0 0,0 0 0,-1 0 1,1 0-1,-1 1 0,1-1 0,-1 0 0,1 0 1,-1 0-1,1 0 0,0 0 0,-1 0 1,1-1-1,-1 1 0,0 0 0,0-1 13,0 0 0,0 0-1,0 0 1,0 0 0,0-1 0,0 1-1,0 0 1,1 0 0,-1-1 0,0 1 0,1 0-1,-1-1 1,1 1 0,-1-3 0,-4-34-495,1 0 0,2 0 0,1 0 0,7-48 0,-2 62 229,1 0-1,1 1 0,1 0 0,1 0 0,18-34 0,12-35 264,-31 59 171,-7 33-176,0-1 1,0 1-1,0-1 1,0 1-1,0-1 1,0 1-1,0 0 1,0-1-1,0 1 1,0-1-1,0 1 1,0-1-1,0 1 1,0-1-1,0 1 1,0 0-1,-1-1 1,1 1-1,0-1 1,0 1-1,-1 0 1,1-1-1,0 1 1,0 0-1,-1-1 1,1 1-1,0 0 1,-1-1-1,1 1 1,0 0-1,-1 0 1,1-1-1,-1 1 1,1 0-1,0 0 1,-1 0-1,1-1 1,-1 1-1,1 0 1,-1 0-1,1 0 1,-1 0-1,1 0 1,0 0-1,-1 0 1,1 0-1,-1 0 1,1 0-1,-1 0 1,1 1-1,-1-1 1,1 0-1,0 0 1,-1 0-1,1 1 1,-1-1 0,1 0-1,0 0 1,-1 1-1,1-1 1,0 0-1,-1 0 1,1 1-1,0-1 1,0 1-1,-1 0 1,-5 4 69,0 0 0,0 1 1,0 0-1,1 0 0,0 0 0,0 1 1,1 0-1,0 0 0,-6 14 1,7-16 102,0 1 1,1 0 0,0 0-1,0 0 1,0 0 0,1 1-1,0-1 1,0 0-1,1 1 1,0-1 0,0 0-1,0 1 1,2 7 0,-1-13-161,0 1 1,1-1 0,-1 0 0,0 1 0,0-1 0,1 0 0,-1 0 0,1 0-1,-1 0 1,1 0 0,0 0 0,-1 0 0,1-1 0,0 1 0,0-1 0,-1 1-1,1-1 1,0 0 0,0 1 0,0-1 0,-1 0 0,1 0 0,0 0 0,0 0 0,3-1-1,48-8 460,-41 4-455,1-1 1,-1 0-1,-1-1 1,1 0-1,-1-1 0,0 0 1,-1-1-1,0 0 1,0 0-1,-1-1 1,0-1-1,-1 1 1,0-1-1,0-1 0,-2 0 1,9-18-1,-3 2-15,-1 0-1,-2 0 1,-1-1 0,-1-1-1,-1 1 1,2-43-1,-7 56-7,2-76-23,-3 86 9,0 1 0,-1-1 0,1 0 0,-1 1 0,0 0 0,-1-1 0,0 1 0,1 0 0,-2-1 0,1 1 0,-1 0 0,1 1 0,-4-6 0,5 9 5,0 0 0,0 0 0,0 0-1,0 0 1,0 0 0,0 0 0,0 1-1,0-1 1,0 0 0,0 0 0,-1 1-1,1-1 1,0 1 0,0-1-1,-1 1 1,1 0 0,0-1 0,-1 1-1,1 0 1,0 0 0,-1 0 0,1 0-1,0 0 1,-1 0 0,1 0 0,0 0-1,-1 1 1,1-1 0,0 0 0,0 1-1,-1-1 1,1 1 0,0 0 0,0-1-1,0 1 1,-1 0 0,1 0 0,0 0-1,0 0 1,0-1 0,1 1-1,-1 1 1,0-1 0,0 0 0,0 0-1,1 0 1,-1 0 0,1 0 0,-1 1-1,0 1 1,-4 6 38,1 0-1,0 1 1,1-1-1,0 1 1,-2 12-1,4-11-18,0 0 0,0 0-1,1 0 1,0 0 0,1 0-1,1 0 1,0 0 0,0 0 0,1-1-1,0 1 1,1-1 0,0 0 0,1 0-1,0 0 1,0 0 0,1-1 0,11 14-1,-6-11-8,-1 0-1,2-1 1,0 0 0,0-1-1,1 0 1,0-1-1,0 0 1,1-1 0,1-1-1,-1 0 1,24 7 0,-27-12 256,-11-4-157,-23-14-246,-38-18-739,-234-109-781,276 128 1964,19 15-294,0 0 0,0 0 0,0 0 0,0-1 0,0 1 0,0 0 0,-1 0 0,1-1 1,0 1-1,0 0 0,0 0 0,0 0 0,0-1 0,0 1 0,0 0 0,0 0 0,0-1 0,0 1 0,0 0 1,1 0-1,-1-1 0,0 1 0,0 0 0,0 0 0,0 0 0,0-1 0,0 1 0,0 0 0,1 0 1,-1 0-1,0-1 0,0 1 0,0 0 0,0 0 0,1 0 0,-1 0 0,0 0 0,0-1 0,1 1 0,-1 0 1,0 0-1,40-6 865,-31 5-952,1 0 121,55-3-184,0-3 0,-1-3 0,101-29 0,-135 25-2038,-13-2-2194,-3-5-4660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6.461"/>
    </inkml:context>
    <inkml:brush xml:id="br0">
      <inkml:brushProperty name="width" value="0.025" units="cm"/>
      <inkml:brushProperty name="height" value="0.025" units="cm"/>
      <inkml:brushProperty name="color" value="#E71224"/>
    </inkml:brush>
  </inkml:definitions>
  <inkml:trace contextRef="#ctx0" brushRef="#br0">1 105 9353,'0'0'8296,"47"-28"-6983,-11 22-352,9-1-321,3-1-415,-4 1-193,1-2-32,-8-1-1506,-6-3-2946,-8-3-4004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6.838"/>
    </inkml:context>
    <inkml:brush xml:id="br0">
      <inkml:brushProperty name="width" value="0.025" units="cm"/>
      <inkml:brushProperty name="height" value="0.025" units="cm"/>
      <inkml:brushProperty name="color" value="#E71224"/>
    </inkml:brush>
  </inkml:definitions>
  <inkml:trace contextRef="#ctx0" brushRef="#br0">0 213 15022,'0'0'6577,"10"1"-5317,1 0-1103,1-1 1,0-1-1,0 0 1,0-1-1,-1 0 1,1-1-1,-1 0 1,1-1-1,-1 0 1,0-1-1,16-9 1,-10 4-140,0-1 0,-1 0 0,18-17 0,-29 24-9,-1 0 0,0 0 0,0-1-1,-1 1 1,1-1 0,-1 0 0,0 0 0,0 0 0,0 0-1,-1 0 1,0-1 0,0 1 0,0-1 0,-1 0-1,1-8 1,-2 13-7,0 0-1,0 0 0,0 0 1,0 0-1,0 0 0,0 0 1,0 1-1,-1-1 1,1 0-1,0 0 0,-1 0 1,1 0-1,-1 0 0,1 1 1,-1-1-1,1 0 1,-1 0-1,1 1 0,-1-1 1,0 0-1,0 1 0,1-1 1,-1 0-1,0 1 1,0-1-1,0 1 0,1 0 1,-2-1-1,-34-4 45,23 6-33,1 0 0,0 1 1,-23 6-1,24-4-15,0 0 0,1 1 1,-1 1-1,1-1 0,0 2 0,0-1 0,1 2 1,0-1-1,0 1 0,-7 9 0,10-11 0,1 1 0,0 0 0,0 0 1,1 0-1,0 0 0,0 1 0,1 0 0,-1 0 0,2 0 0,-1 0 1,1 0-1,1 0 0,-1 1 0,1 12 0,1-19 0,0-1 1,0 1-1,0 0 0,0-1 1,1 1-1,-1 0 0,1-1 0,-1 1 1,1 0-1,0-1 0,0 1 1,-1-1-1,1 1 0,0-1 1,0 0-1,0 1 0,1-1 0,-1 0 1,0 0-1,0 0 0,3 2 1,0-1-4,0 0 1,0 0 0,0 0-1,1 0 1,-1-1 0,0 0-1,1 0 1,5 1 0,10-1-261,0 0 0,39-4 0,-53 3 90,14-2-806,-1-1 0,30-8-1,-30 5-1200,1-1-1,23-12 0,5-10-4356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0.602"/>
    </inkml:context>
    <inkml:brush xml:id="br0">
      <inkml:brushProperty name="width" value="0.025" units="cm"/>
      <inkml:brushProperty name="height" value="0.025" units="cm"/>
      <inkml:brushProperty name="color" value="#E71224"/>
    </inkml:brush>
  </inkml:definitions>
  <inkml:trace contextRef="#ctx0" brushRef="#br0">114 52 3844,'-8'-4'891,"-96"-42"7848,103 45-7372,25 20 250,419 380 3206,20 16-4072,-153-159-601,0-2-4352,-309-254 4172,5 6-1152,1-1 1,-1 1 0,1 0 0,7 12-1,-11-7-2021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0.959"/>
    </inkml:context>
    <inkml:brush xml:id="br0">
      <inkml:brushProperty name="width" value="0.025" units="cm"/>
      <inkml:brushProperty name="height" value="0.025" units="cm"/>
      <inkml:brushProperty name="color" value="#E71224"/>
    </inkml:brush>
  </inkml:definitions>
  <inkml:trace contextRef="#ctx0" brushRef="#br0">62 1273 7335,'-9'9'2824,"4"-3"-2587,1-2 104,-1 0-1,1 1 1,0 0-1,0 0 0,0 0 1,1 0-1,0 1 1,0-1-1,0 1 1,1 0-1,0 0 0,0 0 1,0 0-1,-1 9 1,3-14-299,0 0 1,1 0-1,-1 1 1,0-1-1,0 0 1,1 0 0,-1 0-1,1 0 1,-1 1-1,1-1 1,-1 0-1,1 0 1,0 0-1,-1 0 1,1 0 0,0 0-1,0-1 1,0 1-1,0 0 1,0 0-1,0 0 1,0-1-1,0 1 1,0-1 0,0 1-1,0-1 1,0 1-1,0-1 1,1 1-1,-1-1 1,0 0-1,0 0 1,0 0 0,1 0-1,-1 0 1,0 0-1,0 0 1,1 0-1,-1 0 1,0 0-1,0-1 1,0 1 0,1 0-1,0-2 1,4 1 58,-1 0 0,1-1 0,-1 0 0,0 0 0,0 0 0,0-1 0,0 1 0,0-1 0,5-4 0,21-27 688,-1-1 0,-2-2 1,45-74-1,6-9 202,9 7-899,5 4 0,4 4-1,135-113 1,166-82-2600,-342 264 1476,-5 3-1753,57-48-1,-62 37-1117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5.416"/>
    </inkml:context>
    <inkml:brush xml:id="br0">
      <inkml:brushProperty name="width" value="0.025" units="cm"/>
      <inkml:brushProperty name="height" value="0.025" units="cm"/>
      <inkml:brushProperty name="color" value="#E71224"/>
    </inkml:brush>
  </inkml:definitions>
  <inkml:trace contextRef="#ctx0" brushRef="#br0">19 1 4164,'0'0'11002,"-2"10"-9672,-4 38-152,1 0 1,4 80-1,17 108-1333,-15-227 100,0-3-71,-1 12-2635,0-18 2566,0 1 0,0-1 1,0 1-1,0-1 0,0 0 1,0 1-1,-1-1 0,1 0 1,0 1-1,0-1 1,0 0-1,0 1 0,-1-1 1,1 0-1,0 1 0,0-1 1,-1 0-1,1 0 0,0 1 1,-1-1-1,1 0 0,0 0 1,-1 0-1,1 0 1,0 1-1,-1-1 0,1 0 1,0 0-1,-1 0 0,1 0 1,0 0-1,-1 0 0,1 0 1,-1 0-1,1 0 1,-1 0-1,-11-1-3547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5.773"/>
    </inkml:context>
    <inkml:brush xml:id="br0">
      <inkml:brushProperty name="width" value="0.025" units="cm"/>
      <inkml:brushProperty name="height" value="0.025" units="cm"/>
      <inkml:brushProperty name="color" value="#E71224"/>
    </inkml:brush>
  </inkml:definitions>
  <inkml:trace contextRef="#ctx0" brushRef="#br0">51 115 6406,'0'0'4111,"-8"-8"-2264,-24-23-187,32 32-1611,0-1 0,0 0 0,0 0 0,0 1 0,0-1-1,0 0 1,0 0 0,0 1 0,0-1 0,0 0 0,0 0 0,0 1 0,0-1 0,0 0 0,0 0 0,-1 0 0,1 1 0,0-1 0,0 0-1,0 0 1,0 0 0,-1 1 0,1-1 0,0 0 0,0 0 0,0 0 0,-1 0 0,1 0 0,0 1 0,0-1 0,-1 0 0,1 0-1,0 0 1,0 0 0,-1 0 0,1 0 0,0 0 0,0 0 0,-1 0 0,1 0 0,0 0 0,0 0 0,-1 0 0,1 0 0,0 0-1,0 0 1,0 0 0,-1-1 0,1 1 0,0 0 0,0 0 0,-1 0 0,1 0 0,0 0 0,0 0 0,0-1 0,-1 1 0,1 0 0,0 0-1,0 0 1,0-1 0,0 1 0,0 0 0,-1-1 0,4 19 422,10 15 5,1-1-1,2 0 0,1-1 0,2-1 0,33 41 0,-50-67-374,0-1 0,0 0-1,1 1 1,-1-1 0,1 0 0,0-1-1,0 1 1,0 0 0,1-1 0,-1 0-1,1 1 1,-1-1 0,1-1 0,-1 1 0,1-1-1,0 1 1,0-1 0,0 0 0,0 0-1,0-1 1,0 1 0,0-1 0,0 0-1,0 0 1,0 0 0,0 0 0,0-1-1,0 0 1,0 0 0,0 0 0,0 0-1,0-1 1,0 1 0,-1-1 0,1 0 0,-1 0-1,1 0 1,-1-1 0,6-4 0,15-14-14,-1-2 1,-1 0-1,-1-1 1,-1-1-1,-1-1 1,27-48-1,5-33-6225,-41 84 111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0.338"/>
    </inkml:context>
    <inkml:brush xml:id="br0">
      <inkml:brushProperty name="width" value="0.025" units="cm"/>
      <inkml:brushProperty name="height" value="0.025" units="cm"/>
      <inkml:brushProperty name="color" value="#E71224"/>
    </inkml:brush>
  </inkml:definitions>
  <inkml:trace contextRef="#ctx0" brushRef="#br0">1 1 5733,'0'0'10731,"58"23"-8874,-19-19-672,19 3-224,8-1-96,5-2-384,3 3-321,-1 2-128,-10-1-64,-16 1-609,-12 0-736,-19 1 0,-16-2-898,-18-2-2529,-20-3-5638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0.665"/>
    </inkml:context>
    <inkml:brush xml:id="br0">
      <inkml:brushProperty name="width" value="0.025" units="cm"/>
      <inkml:brushProperty name="height" value="0.025" units="cm"/>
      <inkml:brushProperty name="color" value="#E71224"/>
    </inkml:brush>
  </inkml:definitions>
  <inkml:trace contextRef="#ctx0" brushRef="#br0">1 1 9545,'0'0'10858,"45"41"-9416,9-33-161,12-1-448,7-2-289,2-1-384,-1 0-64,-9 1-544,-6-2-1730,-19-1-1698,-11-2-4131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8.376"/>
    </inkml:context>
    <inkml:brush xml:id="br0">
      <inkml:brushProperty name="width" value="0.025" units="cm"/>
      <inkml:brushProperty name="height" value="0.025" units="cm"/>
      <inkml:brushProperty name="color" value="#E71224"/>
    </inkml:brush>
  </inkml:definitions>
  <inkml:trace contextRef="#ctx0" brushRef="#br0">1 0 7655,'0'0'13811,"2"8"-13197,2 12-357,0 0 0,-2 0 1,0 0-1,-3 39 1,0-37-174,1-1 0,1 0 1,0 0-1,2 1 1,9 37-1,-11-57-29,-1 0-1,1 0 0,-1 0 0,1 0 1,0 0-1,0 0 0,0 0 1,0 0-1,0 0 0,0 0 0,1-1 1,-1 1-1,1 0 0,-1-1 0,1 1 1,-1-1-1,1 0 0,0 1 1,0-1-1,0 0 0,0 0 0,0 0 1,0 0-1,0-1 0,0 1 1,0 0-1,0-1 0,0 0 0,0 1 1,0-1-1,1 0 0,-1 0 1,0 0-1,0 0 0,0-1 0,0 1 1,1-1-1,-1 1 0,0-1 1,0 0-1,0 1 0,2-2 0,4-3 109,0 1 0,-1-1 0,1 0 0,-1 0 0,0-1 0,0 0 0,0-1 0,8-11 0,0 0-570,39-56 1464,-34 33-2269,-13 0-3495,-26 68-12808,17-26 17394,-33 33 2576,33-32-2319,1-1-1,-1 0 0,1 1 1,0-1-1,0 1 1,-1-1-1,1 1 1,0 0-1,1 0 0,-1-1 1,0 1-1,0 0 1,1 0-1,-1 0 1,1 0-1,0-1 0,-1 1 1,1 0-1,0 0 1,0 4-1,1-6-270,-1 1 0,1 0-1,-1-1 1,1 1 0,0-1-1,-1 1 1,1-1 0,0 1-1,-1-1 1,1 1 0,0-1-1,0 0 1,0 1 0,-1-1-1,1 0 1,0 0 0,0 0-1,0 1 1,1-1 0,1 0-3319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8.719"/>
    </inkml:context>
    <inkml:brush xml:id="br0">
      <inkml:brushProperty name="width" value="0.025" units="cm"/>
      <inkml:brushProperty name="height" value="0.025" units="cm"/>
      <inkml:brushProperty name="color" value="#E71224"/>
    </inkml:brush>
  </inkml:definitions>
  <inkml:trace contextRef="#ctx0" brushRef="#br0">1 0 8520,'0'0'8280,"1"11"-6860,1-2-1086,0 0 0,0 0 1,1 0-1,0-1 0,1 1 0,0-1 1,0 0-1,1 0 0,0 0 1,1-1-1,-1 1 0,12 10 0,-13-14-375,52 46 859,-52-47-1088,0-1 0,0 1 0,0-1 0,0 1-1,0-1 1,0-1 0,1 1 0,-1-1 0,1 1 0,-1-1-1,1 0 1,-1-1 0,7 1 0,-6-4-3264,1-10-1922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5.771"/>
    </inkml:context>
    <inkml:brush xml:id="br0">
      <inkml:brushProperty name="width" value="0.025" units="cm"/>
      <inkml:brushProperty name="height" value="0.025" units="cm"/>
    </inkml:brush>
  </inkml:definitions>
  <inkml:trace contextRef="#ctx0" brushRef="#br0">0 232 4644,'0'0'6567,"3"-9"-5639,2-1-774,0 0 0,0 0 0,1 0-1,0 1 1,0 0 0,1 0-1,0 1 1,1-1 0,0 2-1,0-1 1,1 1 0,0 1-1,0-1 1,0 1 0,1 1-1,0 0 1,16-6 0,-16 7-77,0 1 0,0-1 0,1 2 0,-1 0 0,0 0 0,1 0 0,-1 2 1,1-1-1,0 1 0,-1 1 0,1 0 0,-1 0 0,0 1 0,1 1 0,-1-1 0,0 2 0,0-1 0,0 1 0,15 10 1,30 25 206,-36-24-232,1 0 1,1-2-1,25 12 0,-39-21-35,1-1 0,0 0 0,-1-1 0,2 0 0,-1 0 0,0-1 0,0 0 0,0 0 0,0-1 0,1 0 0,-1 0 0,0-1 0,13-3 0,6-5 78,0-2 0,-1-1 1,-1-1-1,0-1 0,0-1 0,42-35 1,43-26-42,-107 74-50,-1 1 0,1-1 0,-1 1 0,1 0 1,0 0-1,-1 0 0,1 0 0,0 0 1,0 1-1,0-1 0,0 1 0,5 0 0,-6 0 32,-1 1-1,1-1 1,-1 1 0,0-1-1,1 1 1,-1 0-1,1 0 1,-1 0-1,0-1 1,0 1-1,0 1 1,1-1-1,-1 0 1,0 0-1,0 0 1,0 0-1,-1 1 1,1-1 0,0 1-1,0-1 1,-1 0-1,1 1 1,0 2-1,1 3 110,1 0 0,1 0-1,-1 0 1,1 0 0,0 0 0,0-1 0,1 1-1,0-1 1,0 0 0,1-1 0,7 7-1,-8-9-117,0 0 0,0 0 0,0-1 0,1 1 0,-1-1 0,1 0 0,0-1-1,0 1 1,-1-1 0,1-1 0,0 1 0,0-1 0,0 0 0,0 0 0,11-2 0,1-2 12,-1-1 0,0 0 1,0-2-1,0 0 0,-1-1 1,0 0-1,24-18 0,31-15-684,-32 27-1303,-26 17-4774</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9.059"/>
    </inkml:context>
    <inkml:brush xml:id="br0">
      <inkml:brushProperty name="width" value="0.025" units="cm"/>
      <inkml:brushProperty name="height" value="0.025" units="cm"/>
      <inkml:brushProperty name="color" value="#E71224"/>
    </inkml:brush>
  </inkml:definitions>
  <inkml:trace contextRef="#ctx0" brushRef="#br0">0 20 13613,'0'0'10314,"49"0"-10026,-26 4-192,8-4-32,-2 0-384,1 0-897,-3-1-1346,-1-10-2273,-10 0-2756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9.402"/>
    </inkml:context>
    <inkml:brush xml:id="br0">
      <inkml:brushProperty name="width" value="0.025" units="cm"/>
      <inkml:brushProperty name="height" value="0.025" units="cm"/>
      <inkml:brushProperty name="color" value="#E71224"/>
    </inkml:brush>
  </inkml:definitions>
  <inkml:trace contextRef="#ctx0" brushRef="#br0">1 0 9129,'0'0'13548,"3"55"-12523,-3-25-288,0 4-32,0 0-97,0 0-287,9 0-193,2-2-96,4-2 0,-6-4-993,0-5-1217,-8-8-1217,5-7-2563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0.026"/>
    </inkml:context>
    <inkml:brush xml:id="br0">
      <inkml:brushProperty name="width" value="0.025" units="cm"/>
      <inkml:brushProperty name="height" value="0.025" units="cm"/>
      <inkml:brushProperty name="color" value="#E71224"/>
    </inkml:brush>
  </inkml:definitions>
  <inkml:trace contextRef="#ctx0" brushRef="#br0">204 1 3683,'0'0'14526,"2"11"-14040,10 73 169,-2-23-323,2 63 0,-12-103-226,0-1 0,-2 1-1,-1-1 1,0 0 0,-1 0 0,-2 0 0,0-1 0,-12 28 0,14-38-198,-1 0 0,-1 0 0,0 0 0,0-1 0,-1 0 0,0 0-1,-15 13 1,16-16-362,-1 0 0,0-1 0,0 1 0,0-2 0,-1 1 0,1-1 0,-1 0 0,0-1 0,0 1 0,0-2 0,-9 2 0,-19-1-5007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0.418"/>
    </inkml:context>
    <inkml:brush xml:id="br0">
      <inkml:brushProperty name="width" value="0.025" units="cm"/>
      <inkml:brushProperty name="height" value="0.025" units="cm"/>
      <inkml:brushProperty name="color" value="#E71224"/>
    </inkml:brush>
  </inkml:definitions>
  <inkml:trace contextRef="#ctx0" brushRef="#br0">260 1 9033,'-9'5'101,"-10"6"274,1 1 0,0 1 0,1 0 1,0 1-1,1 1 0,1 1 0,1 0 0,0 1 0,1 0 1,-15 27-1,19-28 28,0-1 0,2 1 0,0 1 0,1-1 0,0 1 0,1 0 0,1 1 0,1-1 0,1 1 0,0-1 0,1 1 0,1 0 0,4 33 0,-2-43-346,0-1 0,1 0 0,0 1 0,0-1 0,1-1 0,0 1 0,0 0 0,1-1 0,0 0 0,0 0 0,0 0-1,1-1 1,-1 0 0,1 0 0,1 0 0,-1-1 0,1 0 0,13 7 0,1-1-419,1-1 1,1 0-1,0-2 1,44 9-1,7-7-2835,7-8-1886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0.931"/>
    </inkml:context>
    <inkml:brush xml:id="br0">
      <inkml:brushProperty name="width" value="0.025" units="cm"/>
      <inkml:brushProperty name="height" value="0.025" units="cm"/>
      <inkml:brushProperty name="color" value="#E71224"/>
    </inkml:brush>
  </inkml:definitions>
  <inkml:trace contextRef="#ctx0" brushRef="#br0">24 1 1666,'0'0'19463,"3"13"-18352,0 14-697,-1 1 0,-1-1 0,-1 1 1,-5 38-1,2-45-234,2-17-104,0 0-1,0 0 0,0 0 0,1 0 0,0 0 1,0 0-1,0 0 0,0 0 0,1 0 0,0 5 1,1-7-57,-1-1 0,0 0 0,1 1 0,-1-1 0,0 0 0,1 0 0,0 0 0,-1 0 0,1 0 0,0 0 0,-1 0 0,1 0 0,0-1 0,0 1 0,0-1 0,-1 1 0,1-1 0,0 0 0,0 0 0,0 0 0,0 0 0,0 0 0,0 0 0,-1 0 0,1-1 0,3 0 0,9-1-6,0-1 0,-1 0 0,17-6 0,-22 6-43,1 0 0,0 0 0,0 1 0,0 0 0,0 0 0,0 1 1,0 1-1,1-1 0,-1 1 0,11 2 0,-19-2 27,0 1 1,-1-1-1,1 0 1,-1 1-1,0-1 1,1 1-1,-1-1 1,1 0-1,-1 1 1,1-1-1,-1 1 1,0-1-1,1 1 1,-1-1-1,0 1 1,0-1-1,1 1 1,-1 0 0,0-1-1,0 1 1,0-1-1,0 1 1,0-1-1,0 1 1,0 0-1,0-1 1,0 1-1,0-1 1,0 1-1,0 0 1,0-1-1,0 1 1,0-1-1,-1 1 1,1-1-1,0 1 1,0 0-1,-1-1 1,1 1-1,0-1 1,-1 1-1,0 0 1,-15 23 18,6-17 83,0 0 0,-1 0 0,1-1 0,-1-1 0,0 1 0,-1-2 0,1 1-1,-1-2 1,0 0 0,0 0 0,0-1 0,0 0 0,-1-1 0,1-1 0,0 0 0,-17-2 0,28 2-121,-1 0 1,1 0 0,0 0 0,-1-1 0,1 1-1,0 0 1,0-1 0,0 1 0,-1-1 0,1 1-1,0-1 1,0 0 0,0 0 0,0 1-1,0-1 1,0 0 0,0 0 0,0 0 0,0 0-1,0 0 1,1 0 0,-1 0 0,0 0 0,1 0-1,-2-2 1,2 1-248,0 1 1,0-1-1,0 1 0,-1 0 1,1-1-1,0 1 0,1-1 0,-1 1 1,0 0-1,0-1 0,1 1 1,-1-1-1,1 1 0,-1 0 1,1-1-1,-1 1 0,1 0 0,0 0 1,0 0-1,0-1 0,-1 1 1,1 0-1,0 0 0,0 0 1,1 0-1,-1 1 0,0-1 0,0 0 1,0 0-1,1 1 0,-1-1 1,0 0-1,1 1 0,1-1 1,23-6-4836,0 0-608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1.289"/>
    </inkml:context>
    <inkml:brush xml:id="br0">
      <inkml:brushProperty name="width" value="0.025" units="cm"/>
      <inkml:brushProperty name="height" value="0.025" units="cm"/>
      <inkml:brushProperty name="color" value="#E71224"/>
    </inkml:brush>
  </inkml:definitions>
  <inkml:trace contextRef="#ctx0" brushRef="#br0">1 74 6887,'0'0'11402,"72"3"-10024,-18-13-578,13-1-95,6-2-321,3 2-191,-2 0-193,-7 4-289,-12 2-1088,-17 2-1089,-13-1-2275,-16 2-1313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1.616"/>
    </inkml:context>
    <inkml:brush xml:id="br0">
      <inkml:brushProperty name="width" value="0.025" units="cm"/>
      <inkml:brushProperty name="height" value="0.025" units="cm"/>
      <inkml:brushProperty name="color" value="#E71224"/>
    </inkml:brush>
  </inkml:definitions>
  <inkml:trace contextRef="#ctx0" brushRef="#br0">187 14 12043,'-9'2'1933,"3"0"-1576,-18 3 1028,0 1 1,-24 10-1,43-15-1207,1 1 0,-1-1 1,1 1-1,-1 1 0,1-1 0,0 0 0,0 1 1,0 0-1,0 0 0,0 0 0,1 1 0,-1-1 1,1 1-1,0 0 0,0-1 0,0 2 0,1-1 0,-1 0 1,-1 5-1,4-8-139,0 0 1,0 0-1,0 0 0,0 0 1,0 0-1,1 0 0,-1 0 1,0 0-1,1 0 0,-1 0 1,0 0-1,1 0 0,-1 0 1,1 0-1,-1 0 1,1-1-1,0 1 0,-1 0 1,1 0-1,0-1 0,0 1 1,-1 0-1,1-1 0,0 1 1,0-1-1,0 1 0,0-1 1,0 0-1,0 1 0,0-1 1,0 0-1,0 0 0,0 1 1,0-1-1,0 0 1,0 0-1,0 0 0,1 0 1,51 1 708,-40-2-645,3 0-66,-1 0 0,1-1 1,0-1-1,0 0 0,-1-2 0,25-9 0,-32 11-30,0 0 0,0-1 0,0-1 0,0 1 0,-1-1 0,1 0 0,-1-1 0,-1 0 0,1 0 0,-1 0 0,0-1 0,0 0 0,6-11 0,-11 18-3,-1-1 0,1 0-1,-1 0 1,1 1 0,-1-1 0,1 0 0,-1 0 0,0 0 0,0 0-1,1 0 1,-1 1 0,0-1 0,0 0 0,0 0 0,0 0-1,0 0 1,0 0 0,0 0 0,0 0 0,0 0 0,-1-1 0,-13 2 87,-23 22 74,32-17-100,-1 1-1,1 1 0,0-1 1,0 1-1,1-1 0,0 1 1,0 1-1,1-1 0,-5 14 1,7-18-56,1 0 1,-1 0-1,0 0 1,1 0-1,0 0 1,0 0-1,0 0 1,0-1-1,0 1 1,0 0-1,1 0 1,-1 0-1,1 0 1,0 0-1,0 0 1,0-1 0,0 1-1,1 0 1,-1-1-1,1 1 1,0-1-1,-1 1 1,1-1-1,0 0 1,0 0-1,1 0 1,-1 0-1,0 0 1,5 2-1,4 1-329,-1 0-1,1-1 0,0-1 0,0 0 1,0 0-1,0-1 0,0-1 0,1 1 1,-1-2-1,1 0 0,12-1 0,33-2-5497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2.852"/>
    </inkml:context>
    <inkml:brush xml:id="br0">
      <inkml:brushProperty name="width" value="0.025" units="cm"/>
      <inkml:brushProperty name="height" value="0.025" units="cm"/>
      <inkml:brushProperty name="color" value="#E71224"/>
    </inkml:brush>
  </inkml:definitions>
  <inkml:trace contextRef="#ctx0" brushRef="#br0">1 14 4228,'0'0'13229,"9"2"-12156,52 6-190,-1-3 1,1-2-1,96-9 1,-154 6-813,-2 0-157,-1 1 1,1-1-1,-1 0 0,0 0 1,1 0-1,-1 0 0,1 0 1,-1 0-1,1 0 0,-1 0 1,0-1-1,1 1 0,-1 0 1,1 0-1,-1 0 0,0 0 0,1 0 1,-1-1-1,0 1 0,1 0 1,-1 0-1,0-1 0,1 1 1,-1 0-1,0-1 0,1 1 1,-1 0-1,0-1 0,0 1 1,1 0-1,-1-1 0,0 1 1,0 0-1,0-1 0,0 1 1,1-1-1,-1 1 0,0 0 1,0-1-1,0 1 0,0-1 0,0 1 1,0-1-1,0 1 0,0 0 1,0-1-1,-1 0 0,1-13-5252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4.475"/>
    </inkml:context>
    <inkml:brush xml:id="br0">
      <inkml:brushProperty name="width" value="0.025" units="cm"/>
      <inkml:brushProperty name="height" value="0.025" units="cm"/>
      <inkml:brushProperty name="color" value="#E71224"/>
    </inkml:brush>
  </inkml:definitions>
  <inkml:trace contextRef="#ctx0" brushRef="#br0">51 0 3683,'0'0'13987,"1"9"-13496,-3 31 67,-2 0-1,-1 1 0,-10 38 1,-8 47 869,23-125-1392,0 0 0,-1 0 0,1 0 0,0 0 0,0-1 0,-1 1 0,1 0 0,0 0 0,0 0 0,0 0 0,0 0 0,0 0 0,0 0 0,0 0 0,1 0 0,-1 0 0,0 0 0,0 0 0,1 0 0,-1-1 0,0 1 0,1 0 0,-1 0 0,1 0 0,-1 0 0,1-1 0,0 1 0,-1 0 0,1-1 0,0 1 0,0 0 0,-1-1 0,1 1 0,0-1 0,0 1 0,0-1 0,1 1 0,1-1 28,1-1-1,-1 1 1,0-1-1,0 0 1,0 0-1,0 0 1,1 0-1,-1-1 1,-1 1-1,6-4 1,37-25 25,-2-2 1,0-2 0,-3-2-1,44-49 1,-77 78 287,17-21-2844,-24 20-1758,-17 10-2637,0 3 1691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4.835"/>
    </inkml:context>
    <inkml:brush xml:id="br0">
      <inkml:brushProperty name="width" value="0.025" units="cm"/>
      <inkml:brushProperty name="height" value="0.025" units="cm"/>
      <inkml:brushProperty name="color" value="#E71224"/>
    </inkml:brush>
  </inkml:definitions>
  <inkml:trace contextRef="#ctx0" brushRef="#br0">0 0 8360,'0'0'7367,"44"56"-6182,-24-40-673,3-2-383,6 1-65,1 1-737,-4-2-1281,2-7-1345,-1-4-609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8.699"/>
    </inkml:context>
    <inkml:brush xml:id="br0">
      <inkml:brushProperty name="width" value="0.05" units="cm"/>
      <inkml:brushProperty name="height" value="0.05" units="cm"/>
    </inkml:brush>
  </inkml:definitions>
  <inkml:trace contextRef="#ctx0" brushRef="#br0">49 1 19060,'-1'0'68,"0"-1"0,-1 1 0,1 0-1,0 0 1,0 0 0,0 1 0,0-1 0,0 0-1,0 0 1,0 0 0,0 1 0,0-1 0,0 0-1,0 1 1,0-1 0,0 1 0,0 0 0,0-1 0,1 1-1,-1 0 1,0-1 0,0 1 0,1 0 0,-1 0-1,0-1 1,1 1 0,-1 0 0,1 0 0,-1 0-1,1 0 1,-1 0 0,1 0 0,0 0 0,-1 2 0,-11 41 590,11-39-504,-2 14-98,1-1 0,0 2 0,2 34 0,1-46-66,-1 0-1,1-1 0,1 1 1,-1 0-1,1-1 1,1 1-1,-1-1 1,1 0-1,1 1 0,-1-1 1,1-1-1,6 8 1,-9-12 6,1 0 1,-1 0 0,1 0 0,0-1-1,-1 1 1,1-1 0,0 0-1,0 1 1,0-1 0,0 0 0,0 0-1,0 0 1,1 0 0,-1 0-1,0-1 1,0 1 0,1-1 0,-1 1-1,0-1 1,3 0 0,-2-1 6,0 1 0,0-1 1,0 0-1,0 0 1,0 0-1,0 0 0,0-1 1,-1 1-1,1-1 1,-1 1-1,1-1 0,-1 0 1,4-4-1,0 0 59,0-1 0,0 0 0,-1-1-1,0 0 1,0 1 0,-1-1 0,0-1-1,0 1 1,2-11 0,-4 14 9,-1 0 0,0 0 0,-1-1 0,1 1 0,-1-1 0,0 1 0,0 0 0,-1-1 0,1 1 0,-3-8 0,2 11-69,1 0 1,-1 1 0,0-1-1,1 1 1,-1-1 0,0 1-1,0-1 1,0 1 0,0-1 0,0 1-1,0 0 1,-1 0 0,1-1-1,0 1 1,-1 0 0,1 0-1,-1 0 1,1 1 0,-1-1-1,1 0 1,-1 1 0,1-1-1,-1 0 1,0 1 0,0 0 0,1-1-1,-1 1 1,0 0 0,1 0-1,-1 0 1,0 0 0,0 0-1,1 1 1,-1-1 0,-2 1-1,-37 10-1043,38-10 705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6.957"/>
    </inkml:context>
    <inkml:brush xml:id="br0">
      <inkml:brushProperty name="width" value="0.025" units="cm"/>
      <inkml:brushProperty name="height" value="0.025" units="cm"/>
    </inkml:brush>
  </inkml:definitions>
  <inkml:trace contextRef="#ctx0" brushRef="#br0">169 67 11787,'0'-9'2541,"-1"-27"-64,1 35-2398,0 0 0,0 0-1,0 0 1,-1 0 0,1 0-1,0 1 1,0-1 0,-1 0-1,1 0 1,0 0 0,-1 0 0,1 1-1,-1-1 1,1 0 0,-1 0-1,1 1 1,-1-1 0,0 0-1,1 1 1,-1-1 0,0 1-1,0-1 1,1 1 0,-1-1 0,0 1-1,0-1 1,0 1 0,0 0-1,1 0 1,-1-1 0,0 1-1,0 0 1,0 0 0,0 0-1,0 0 1,0 0 0,0 0-1,0 0 1,1 0 0,-1 0 0,0 0-1,0 1 1,0-1 0,0 0-1,0 1 1,0-1 0,1 1-1,-1-1 1,0 0 0,0 1-1,1 0 1,-2 0 0,-3 2 7,0 0 0,0 0 0,1 1 0,-1 0 0,1 0 0,-5 4 0,-3 9 31,1 0 0,1 1 0,0 0 0,1 1 0,1-1 0,1 2 0,0-1 0,2 1 0,0 0 0,1 0 0,1 1 1,1-1-1,1 35 0,1-53-100,0 1 0,0-1 1,0 1-1,0-1 0,1 1 1,-1-1-1,1 1 0,-1-1 0,1 0 1,0 1-1,0-1 0,0 0 1,0 0-1,1 1 0,-1-1 1,1 0-1,-1 0 0,1-1 1,-1 1-1,1 0 0,0 0 1,0-1-1,0 1 0,0-1 1,0 0-1,0 1 0,1-1 1,-1 0-1,0 0 0,1-1 0,-1 1 1,0 0-1,1-1 0,2 1 1,1-1 58,-1 0 0,1-1 0,-1 0 0,1 0 0,-1 0 0,0 0 0,1-1-1,-1 0 1,0 0 0,0 0 0,0-1 0,0 0 0,0 0 0,5-5 0,7-5 42,-2-2-1,0 0 1,0 0-1,-2-2 1,0 1-1,16-28 1,-22 32-90,-1 0 1,0 0-1,0-1 1,-2 1-1,0-1 0,0 0 1,-1-1-1,-1 1 1,0-1-1,0 1 1,-2-18-1,1 30-19,-1-1 1,0 0-1,0 0 1,-1 0-1,1 0 0,0 0 1,-1 0-1,1 0 1,-1 0-1,1 0 0,-1 1 1,0-1-1,0 0 1,0 1-1,0-1 0,0 0 1,0 1-1,0-1 1,-1 1-1,1-1 0,0 1 1,-1 0-1,1 0 1,-1 0-1,0-1 0,1 2 1,-1-1-1,0 0 1,0 0-1,1 0 0,-1 1 1,0-1-1,0 1 1,0-1-1,0 1 0,0 0 1,0 0-1,-3 0 1,2 1-79,0-1 0,0 1 0,0 0 0,1 0 0,-1 0 0,0 0 0,1 0 0,-1 1 0,1-1 0,-1 1 0,1 0 1,0 0-1,-1 0 0,1 0 0,0 0 0,0 0 0,1 0 0,-1 1 0,0-1 0,1 1 0,-1-1 0,1 1 0,0-1 1,0 1-1,-1 5 0,-1 30-5457,5-26-228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5.165"/>
    </inkml:context>
    <inkml:brush xml:id="br0">
      <inkml:brushProperty name="width" value="0.025" units="cm"/>
      <inkml:brushProperty name="height" value="0.025" units="cm"/>
      <inkml:brushProperty name="color" value="#E71224"/>
    </inkml:brush>
  </inkml:definitions>
  <inkml:trace contextRef="#ctx0" brushRef="#br0">0 1 5605,'0'0'13741,"47"35"-13356,-13-31-321,6 0-32,-6 0-288,0-4-1218,-1 0-1889,-4-2-1249,-2-10-5414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5.495"/>
    </inkml:context>
    <inkml:brush xml:id="br0">
      <inkml:brushProperty name="width" value="0.025" units="cm"/>
      <inkml:brushProperty name="height" value="0.025" units="cm"/>
      <inkml:brushProperty name="color" value="#E71224"/>
    </inkml:brush>
  </inkml:definitions>
  <inkml:trace contextRef="#ctx0" brushRef="#br0">1 0 4901,'0'0'13725,"5"11"-13165,-2-2-443,0 0-1,0 0 1,0 0-1,-1 0 1,-1 0-1,1 0 1,-2 0 0,1 1-1,-1-1 1,-1 0-1,-2 16 1,0-8 37,-6 46 148,9-59-294,-1 0 0,1 0 0,0-1 0,1 1 0,-1 0 0,0 0 0,1 0 0,0 0 0,0 0 0,0 0 0,1-1 0,1 5 0,-2-7-115,0 0-1,0 0 0,-1 0 0,1-1 0,0 1 1,0 0-1,0-1 0,0 1 0,0-1 0,0 1 1,0-1-1,0 1 0,0-1 0,0 0 1,0 1-1,0-1 0,2 0 0,-2 0-247,0 0-1,0 0 1,0 0-1,0 0 1,0 0-1,0 0 0,0 0 1,0-1-1,0 1 1,0 0-1,0-1 1,0 1-1,0-1 1,0 1-1,0-1 1,0 1-1,-1-1 1,1 0-1,0 1 1,1-2-1,10-18-6450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5.832"/>
    </inkml:context>
    <inkml:brush xml:id="br0">
      <inkml:brushProperty name="width" value="0.025" units="cm"/>
      <inkml:brushProperty name="height" value="0.025" units="cm"/>
      <inkml:brushProperty name="color" value="#E71224"/>
    </inkml:brush>
  </inkml:definitions>
  <inkml:trace contextRef="#ctx0" brushRef="#br0">157 0 5990,'0'0'11002,"10"3"-10297,-4-1-618,0 1 1,0-1-1,0 2 1,-1-1-1,1 1 1,-1 0 0,0 0-1,0 0 1,0 1-1,0-1 1,-1 1-1,0 0 1,0 1-1,0-1 1,-1 1 0,0 0-1,0 0 1,0 0-1,2 7 1,2 2 110,-1 0 1,0 0 0,-1 1-1,-1 0 1,0 0 0,-1 0-1,-1 0 1,0 31 0,-3-38-157,1 1 0,-2-1 0,0 1 0,0-1 0,0 1 0,-1-1 0,-1 0 1,1-1-1,-2 1 0,1 0 0,-1-1 0,0 0 0,-1 0 0,0-1 0,0 1 0,-10 8 0,4-5-392,-1 0 0,0-1-1,-1 0 1,0-1-1,-23 10 1,27-14-921,-1-1 0,1-1 1,-1 0-1,0 0 1,-17 1-1,-14-2-6117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6.188"/>
    </inkml:context>
    <inkml:brush xml:id="br0">
      <inkml:brushProperty name="width" value="0.025" units="cm"/>
      <inkml:brushProperty name="height" value="0.025" units="cm"/>
      <inkml:brushProperty name="color" value="#E71224"/>
    </inkml:brush>
  </inkml:definitions>
  <inkml:trace contextRef="#ctx0" brushRef="#br0">1 0 993,'0'0'-673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6.530"/>
    </inkml:context>
    <inkml:brush xml:id="br0">
      <inkml:brushProperty name="width" value="0.025" units="cm"/>
      <inkml:brushProperty name="height" value="0.025" units="cm"/>
      <inkml:brushProperty name="color" value="#E71224"/>
    </inkml:brush>
  </inkml:definitions>
  <inkml:trace contextRef="#ctx0" brushRef="#br0">143 14 3395,'0'0'10058,"-1"-4"-9386,0 4-646,1-1-1,0 1 1,0-1-1,0 1 1,0-1-1,0 1 1,-1-1-1,1 1 1,0 0-1,0-1 1,0 1-1,-1-1 1,1 1-1,0 0 1,-1-1-1,1 1 1,0 0 0,-1-1-1,1 1 1,-1 0-1,1 0 1,0-1-1,-1 1 1,1 0-1,-1 0 1,1 0-1,-1 0 1,1 0-1,-1-1 1,1 1-1,-1 0 1,1 0-1,0 0 1,-1 0-1,1 0 1,-1 0-1,1 1 1,-1-1-1,1 0 1,-1 0-1,1 0 1,-1 0-1,1 0 1,0 1-1,-1-1 1,1 0-1,-1 0 1,0 1-1,-22 28 1758,10-9-1429,0 0 1,2 1 0,0 1 0,1 0 0,2 0 0,0 1-1,1 0 1,1 0 0,2 1 0,0-1 0,1 1-1,2 0 1,0 0 0,4 36 0,-1-51-333,-1 1 1,2-1-1,-1 1 1,1-1-1,1 0 1,0 0-1,0 0 1,1-1-1,0 1 1,0-1-1,1 0 0,0-1 1,0 1-1,1-1 1,0 0-1,0-1 1,1 0-1,0 0 1,0-1-1,11 7 1,-5-5-331,0-1 1,0 0 0,0-1 0,1-1 0,16 3-1,-12-3-1130,1-2-1,-1-1 0,32-1 0,0-5-4497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9.896"/>
    </inkml:context>
    <inkml:brush xml:id="br0">
      <inkml:brushProperty name="width" value="0.025" units="cm"/>
      <inkml:brushProperty name="height" value="0.025" units="cm"/>
      <inkml:brushProperty name="color" value="#E71224"/>
    </inkml:brush>
  </inkml:definitions>
  <inkml:trace contextRef="#ctx0" brushRef="#br0">13 4 4260,'0'0'189,"0"0"-1,0-1 1,-1 1-1,1 0 1,0 0 0,0-1-1,0 1 1,-1 0-1,1 0 1,0 0 0,0 0-1,-1-1 1,1 1-1,0 0 1,-1 0 0,1 0-1,0 0 1,0 0-1,-1 0 1,1 0 0,0 0-1,-1 0 1,1 0-1,0 0 1,-1 0 0,1 0-1,0 0 1,0 0-1,-1 0 1,1 0 0,0 0-1,-1 0 1,1 1-1,0-1 1,0 0 0,-1 0-1,1 0 1,0 0-1,0 1 1,-1-1 0,1 0-1,0 0 1,0 0-1,0 1 1,-1-1 0,1 0-1,0 0 1,0 1-1,0-1 1,0 0 0,0 1-1,0-1 1,6 23 2789,19 24-1907,-20-38-921,1 0-1,0-1 1,1 0-1,-1 0 1,2 0-1,-1-1 1,1 0-1,0 0 1,0-1-1,1 0 1,0-1-1,0 0 0,0 0 1,1-1-1,0 0 1,-1 0-1,1-1 1,0-1-1,1 0 1,-1 0-1,0-1 1,16 0-1,-21-3-152,-1 1 0,0-2 0,1 1 0,-1 0 0,0-1 0,0 0-1,0 0 1,-1 0 0,1 0 0,-1-1 0,0 1 0,0-1 0,0 0 0,3-5-1,19-19-840,-6 11 207,-12 10 577,1 0-1,-1 1 0,1 0 1,0 0-1,1 1 1,0 0-1,14-7 1,-23 12 59,1 0 1,-1 0-1,0 0 0,0 0 1,0 0-1,1 0 1,-1 0-1,0 1 1,0-1-1,0 0 1,0 0-1,1 0 1,-1 0-1,0 0 0,0 0 1,0 0-1,0 0 1,1 1-1,-1-1 1,0 0-1,0 0 1,0 0-1,0 0 0,0 1 1,0-1-1,0 0 1,0 0-1,0 0 1,1 0-1,-1 1 1,0-1-1,0 0 1,0 0-1,0 0 0,0 1 1,0-1-1,0 0 1,0 0-1,0 0 1,0 0-1,0 1 1,0-1-1,-1 0 1,1 0-1,0 0 0,0 1 1,0-1-1,0 0 1,0 0-1,0 0 1,0 0-1,0 1 1,-1-1-1,1 0 0,0 0 1,0 0-1,0 0 1,0 0-1,0 0 1,-1 0-1,1 1 1,0-1-1,0 0 1,-1 0-1,-7 13 47,-62 77 724,18-20 452,-97 99 0,138-153-1083,21-13-1310,-7-3 640,0-1 0,0 0 1,0 0-1,0 0 0,0 0 0,-1-1 1,1 1-1,0-1 0,-1 1 0,4-4 1,9-12-5562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11.084"/>
    </inkml:context>
    <inkml:brush xml:id="br0">
      <inkml:brushProperty name="width" value="0.025" units="cm"/>
      <inkml:brushProperty name="height" value="0.025" units="cm"/>
      <inkml:brushProperty name="color" value="#E71224"/>
    </inkml:brush>
  </inkml:definitions>
  <inkml:trace contextRef="#ctx0" brushRef="#br0">228 0 8776,'-28'35'8612,"-107"119"-6109,71-90-891,96-78-1057,-7-1-873,-2-2 0,0-1 0,-2-1 0,0 0 0,-1-2 0,28-35 0,-47 52 265,-4 8 38,-14 16 71,-21 33 212,31-40-163,0 0 0,1 0-1,1 1 1,0-1 0,1 1-1,0 0 1,1 1-1,1-1 1,-1 26 0,3-39-89,0 0 0,0 0 0,0 0 1,1 0-1,-1 0 0,0 0 0,1 0 0,-1 0 1,1-1-1,-1 1 0,1 0 0,-1 0 1,1 0-1,-1-1 0,1 1 0,0 0 0,-1-1 1,1 1-1,0 0 0,0-1 0,-1 1 1,1-1-1,0 1 0,0-1 0,0 0 0,0 1 1,0-1-1,0 0 0,0 0 0,-1 1 1,1-1-1,0 0 0,0 0 0,0 0 0,0 0 1,0 0-1,0-1 0,0 1 0,0 0 1,0 0-1,0 0 0,1-1 0,0 1-6,0-1-1,0 1 1,-1-1-1,1 1 1,0-1-1,0 0 1,0 0 0,0 0-1,-1 0 1,1 0-1,0 0 1,-1 0-1,1 0 1,-1-1-1,1 1 1,-1-1-1,0 1 1,0-1 0,0 1-1,1-1 1,0-3-1,-1-1-25,0 0 0,0 0 0,-1 0 0,0 0-1,0 0 1,0 0 0,-1 0 0,0 0 0,0 0 0,-1 0 0,0 0-1,1 0 1,-2 0 0,1 1 0,-1-1 0,0 1 0,0 0-1,-4-6 1,-9-9-179,-1 0-1,-36-35 0,31 34 220,78 39 77,21 12-803,1-3-1,86 18 0,-114-37-3605,-1-7-3630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3.108"/>
    </inkml:context>
    <inkml:brush xml:id="br0">
      <inkml:brushProperty name="width" value="0.025" units="cm"/>
      <inkml:brushProperty name="height" value="0.025" units="cm"/>
      <inkml:brushProperty name="color" value="#E71224"/>
    </inkml:brush>
  </inkml:definitions>
  <inkml:trace contextRef="#ctx0" brushRef="#br0">0 1 8456,'0'0'9993,"55"21"-8936,4-19 161,11-2-418,11 0-351,8 0-353,-1 0 32,-5-4-224,-19-1-609,-15 3-608,-18 1-961,-24-1-1634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3.472"/>
    </inkml:context>
    <inkml:brush xml:id="br0">
      <inkml:brushProperty name="width" value="0.025" units="cm"/>
      <inkml:brushProperty name="height" value="0.025" units="cm"/>
      <inkml:brushProperty name="color" value="#E71224"/>
    </inkml:brush>
  </inkml:definitions>
  <inkml:trace contextRef="#ctx0" brushRef="#br0">44 1 10602,'0'0'5317,"-43"20"-3107,46-17-1185,34-1 705,15-1-289,22-1-192,8 0-512,12 0-481,5 0-160,-3-1-96,-12-1-1377,-15-4-1954,-17-4-3492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2.846"/>
    </inkml:context>
    <inkml:brush xml:id="br0">
      <inkml:brushProperty name="width" value="0.025" units="cm"/>
      <inkml:brushProperty name="height" value="0.025" units="cm"/>
      <inkml:brushProperty name="color" value="#E71224"/>
    </inkml:brush>
  </inkml:definitions>
  <inkml:trace contextRef="#ctx0" brushRef="#br0">1 1 4676,'0'0'11627,"81"31"-10121,-29-26-449,9-1-449,7 0-351,3-4-193,1 0-64,-9 0-641,-11 0-864,-7 0-962,-16-4-511,-13-4-290,-16-5-4323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7.592"/>
    </inkml:context>
    <inkml:brush xml:id="br0">
      <inkml:brushProperty name="width" value="0.025" units="cm"/>
      <inkml:brushProperty name="height" value="0.025" units="cm"/>
    </inkml:brush>
  </inkml:definitions>
  <inkml:trace contextRef="#ctx0" brushRef="#br0">31 399 16656,'0'0'1238,"-5"11"583,1-4-1474,1-2-87,0 1 0,0 0-1,1 0 1,-1 1-1,1-1 1,1 1-1,-1-1 1,1 1 0,0-1-1,0 11 1,2-16-255,-1-1 0,1 1 0,-1-1 0,0 1-1,1 0 1,-1-1 0,1 1 0,0-1 0,-1 0 0,1 1 0,-1-1 0,1 1 0,-1-1 0,1 0 0,0 0 0,-1 1 0,1-1 0,0 0 0,-1 0 0,1 0 0,0 1 0,0-1 0,-1 0 0,1 0 0,0 0-1,-1 0 1,1-1 0,0 1 0,-1 0 0,1 0 0,0 0 0,0-1 0,26-5 77,-16 0-65,0 0 0,0 0 0,0-2 0,-1 1-1,0-1 1,0-1 0,-1 0 0,0 0 0,8-12 0,-10 13-22,-1 0 0,-1 0 0,1 0 1,-1-1-1,-1 1 0,0-1 1,0 0-1,0-1 0,-1 1 0,-1 0 1,0-1-1,2-14 0,-19 47 213,11-14-175,1 0 0,1 0 0,-1 0-1,1 0 1,1 1 0,0-1 0,0 20-1,1-27-28,0 0 0,0 0 0,0 0 0,1 0-1,-1 0 1,0 0 0,1 0 0,0 0 0,0 0-1,-1 0 1,1-1 0,0 1 0,1 0 0,-1 0-1,0-1 1,0 1 0,1-1 0,-1 1 0,1-1-1,-1 1 1,1-1 0,0 0 0,-1 0 0,1 0-1,0 0 1,0 0 0,0 0 0,0-1 0,0 1-1,0 0 1,0-1 0,0 0 0,0 1 0,0-1-1,0 0 1,0 0 0,0 0 0,0 0 0,0 0-1,0-1 1,3 0 0,0-1 10,1 1 0,-1-1 0,1 0 0,-1-1 0,0 1 0,0-1 0,0 0 0,0-1 1,0 1-1,-1-1 0,1 0 0,-1 0 0,0 0 0,-1-1 0,7-8 0,4-8 18,-1 0-1,14-31 1,-17 26-7,-1-1-1,-2 0 0,0 0 1,-2-1-1,-1 1 0,-1-1 0,-2 0 1,-2-35-1,-1 57 106,-2 12-16,-4 14 21,6-6-142,-6 21 33,3 1 0,-3 62 0,7-90-21,1 0 0,1 0 0,-1 1 0,1-1 0,1 0 0,0 0 0,0 0 0,0 0 0,1 0 0,0-1 0,1 1 0,-1-1 0,1 0 0,1 0-1,0 0 1,0-1 0,11 13 0,-13-17-55,0 1 0,0-1 0,0 0 0,0 0 1,1 0-1,-1-1 0,1 1 0,-1-1 0,1 1 0,-1-1 0,1 0 0,0-1 0,4 1 0,-30-21-2251,-48-26-1104,36 24 3575,-53-44 1,87 66-113,0 0 0,0 0 0,-1-1 0,1 1 1,0 0-1,0 0 0,0 0 0,-1 0 0,1-1 0,0 1 0,0 0 1,0 0-1,0 0 0,-1-1 0,1 1 0,0 0 0,0 0 1,0-1-1,0 1 0,0 0 0,0 0 0,0-1 0,0 1 0,0 0 1,0-1-1,0 1 0,0 0 0,0 0 0,0-1 0,0 1 0,0 0 1,0 0-1,0-1 0,0 1 0,0 0 0,0 0 0,1-1 0,-1 1 1,0 0-1,0 0 0,0 0 0,0-1 0,0 1 0,1 0 0,16-7 984,36 2-945,-39 4 178,13-2-509,-1-2 1,40-10-1,-51 9-1808,1 0 0,28-14 0,2-9-9335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3.202"/>
    </inkml:context>
    <inkml:brush xml:id="br0">
      <inkml:brushProperty name="width" value="0.025" units="cm"/>
      <inkml:brushProperty name="height" value="0.025" units="cm"/>
      <inkml:brushProperty name="color" value="#E71224"/>
    </inkml:brush>
  </inkml:definitions>
  <inkml:trace contextRef="#ctx0" brushRef="#br0">1 11 6022,'0'0'6662,"61"29"-4932,-11-29-289,8 0-480,0-8-609,1 0-256,2 2-96,-8 1-128,-5 1-673,-8 1-1313,-6-3-1889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3.856"/>
    </inkml:context>
    <inkml:brush xml:id="br0">
      <inkml:brushProperty name="width" value="0.025" units="cm"/>
      <inkml:brushProperty name="height" value="0.025" units="cm"/>
      <inkml:brushProperty name="color" value="#E71224"/>
    </inkml:brush>
  </inkml:definitions>
  <inkml:trace contextRef="#ctx0" brushRef="#br0">0 294 4516,'0'0'15818,"11"6"-14526,-11-6-1275,4 3 44,-1-1-1,1 0 0,0 0 0,-1 0 1,1-1-1,0 1 0,0-1 1,0 0-1,0 0 0,0 0 0,0 0 1,0-1-1,0 0 0,1 0 1,-1 0-1,0 0 0,0-1 0,0 0 1,0 1-1,0-2 0,0 1 1,7-3-1,20-12 17,0 0 0,-1-2-1,-1-2 1,-1 0 0,-1-2 0,-1-1 0,-1-1 0,-1-1 0,36-48 0,-57 68-64,0 0 1,0 0 0,-1-1-1,1 1 1,-1 0 0,3-11 0,-5 16-15,-1 0 1,1 0-1,0 0 1,0 0-1,0 1 1,-1-1-1,1 0 1,0 0-1,0 0 1,-1 0-1,1 0 1,0 0-1,0 0 1,-1 0 0,1 0-1,0 0 1,0 0-1,-1 0 1,1 0-1,0 0 1,0 0-1,0 0 1,-1 0-1,1 0 1,0 0-1,0 0 1,-1 0-1,1-1 1,0 1-1,0 0 1,0 0 0,-1 0-1,1 0 1,0 0-1,0-1 1,0 1-1,-1 0 1,1 0-1,0 0 1,0-1-1,0 1 1,0 0-1,0 0 1,0 0-1,0-1 1,0 1-1,-1 0 1,1 0 0,0-1-1,0 1 1,0 0-1,0 0 1,0-1-1,0 1 1,0 0-1,0 0 1,-6 6 1,0 1-1,0 0 1,0 1-1,1 0 1,0 0 0,1 0-1,0 0 1,0 0-1,0 1 1,1 0 0,-3 18-1,4-21-43,1 0-1,0 1 1,1-1 0,-1 0-1,1 1 1,1-1 0,-1 0-1,1 1 1,0-1-1,0 0 1,1 0 0,0 0-1,0 0 1,0 0 0,1 0-1,0-1 1,0 1-1,6 6 1,20 19-2846,-8-13-4183,-12-12 1253</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4.212"/>
    </inkml:context>
    <inkml:brush xml:id="br0">
      <inkml:brushProperty name="width" value="0.025" units="cm"/>
      <inkml:brushProperty name="height" value="0.025" units="cm"/>
      <inkml:brushProperty name="color" value="#E71224"/>
    </inkml:brush>
  </inkml:definitions>
  <inkml:trace contextRef="#ctx0" brushRef="#br0">1 47 10602,'0'0'4228,"46"15"-2498,5-15-33,14 0-608,12 0-576,4-6-385,0-2-32,-2-1-96,-12 0-577,-15 1-672,-8 1-576,-21 0-1058,-12-1-1153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4.553"/>
    </inkml:context>
    <inkml:brush xml:id="br0">
      <inkml:brushProperty name="width" value="0.025" units="cm"/>
      <inkml:brushProperty name="height" value="0.025" units="cm"/>
      <inkml:brushProperty name="color" value="#E71224"/>
    </inkml:brush>
  </inkml:definitions>
  <inkml:trace contextRef="#ctx0" brushRef="#br0">62 0 6054,'0'0'5012,"11"2"-3154,38 6-470,-13-3 171,-1 2 0,49 14 0,-82-20-1520,0-1 1,0 1 0,0-1 0,0 1 0,-1-1 0,1 1-1,0 0 1,-1 0 0,1 0 0,0 0 0,-1 0 0,1 0-1,-1 0 1,0 0 0,1 1 0,-1-1 0,0 1 0,0-1-1,0 1 1,0-1 0,0 1 0,0 0 0,0-1 0,0 1-1,-1 0 1,1 0 0,-1-1 0,1 1 0,-1 0 0,0 0-1,0 0 1,0 0 0,0 0 0,0 0 0,0-1 0,0 1-1,-1 0 1,1 0 0,-1 0 0,1 0 0,-1-1 0,0 1-1,1 0 1,-1-1 0,0 1 0,0 0 0,-2 1 0,-3 6 110,-1 0 1,-1-1 0,0 0 0,0 0 0,-1-1 0,-12 9 0,-13 6 235,-41 19 0,45-25 200,0 0 0,-35 28 0,65-44-583,0 0 0,-1 0 0,1 0 1,0 0-1,0 0 0,0 1 0,-1-1 0,1 0 0,0 0 0,0 0 0,0 0 0,0 0 0,0 0 1,-1 1-1,1-1 0,0 0 0,0 0 0,0 0 0,0 0 0,0 1 0,0-1 0,0 0 1,0 0-1,0 0 0,0 0 0,-1 1 0,1-1 0,0 0 0,0 0 0,0 0 0,0 1 0,0-1 1,0 0-1,0 0 0,1 0 0,-1 1 0,0-1 0,0 0 0,0 0 0,0 0 0,0 0 0,0 1 1,0-1-1,0 0 0,0 0 0,0 0 0,1 0 0,-1 1 0,0-1 0,0 0 0,0 0 0,0 0 1,1 0-1,-1 0 0,0 0 0,0 0 0,0 1 0,0-1 0,1 0 0,-1 0 0,0 0 0,21 3 66,28-3-4,191-29-2179,-82-1-3924,-76 13-1334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7.155"/>
    </inkml:context>
    <inkml:brush xml:id="br0">
      <inkml:brushProperty name="width" value="0.025" units="cm"/>
      <inkml:brushProperty name="height" value="0.025" units="cm"/>
      <inkml:brushProperty name="color" value="#E71224"/>
    </inkml:brush>
  </inkml:definitions>
  <inkml:trace contextRef="#ctx0" brushRef="#br0">22 72 4164,'-21'-3'5463,"24"0"-2162,37-3-984,-32 5-2257,81-8 1315,-49 7-1492,-1-2 0,0-2 0,71-20 1,-109 26 17,-1 0 11,0 0 1,0 0-1,1 0 1,-1 0-1,0 0 1,0 0-1,1 0 1,-1 0-1,0 0 1,0 0-1,1 0 1,-1 0-1,0 0 1,0 0-1,0 0 1,1 0-1,-1 0 1,0 0-1,0 0 1,1 0-1,-1 0 1,0 0-1,0 0 1,0-1-1,1 1 1,-1 0-1,0 0 1,0 0-1,0 0 1,0-1-1,1 1 1,-1 0-1,0 0 1,0 0-1,0 0 1,0-1-1,0 1 1,0 0-1,0 0 1,1-1-1,-1 1 1,0 0-1,0 0 1,0-1-1,0 1 1,0 0-1,0 0 1,0 0-1,0-1 1,0 1-1,0 0 1,0 0-1,-1-1 1,1 1-1,0 0 1,0 0-1,0-1 1,0 1-1,0 0 1,-17-3-3762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7.484"/>
    </inkml:context>
    <inkml:brush xml:id="br0">
      <inkml:brushProperty name="width" value="0.025" units="cm"/>
      <inkml:brushProperty name="height" value="0.025" units="cm"/>
      <inkml:brushProperty name="color" value="#E71224"/>
    </inkml:brush>
  </inkml:definitions>
  <inkml:trace contextRef="#ctx0" brushRef="#br0">97 1 5029,'0'0'8920,"-3"8"-7607,0-2-1028,2-4-202,0 0-1,-1 1 1,1-1-1,1 0 0,-1 1 1,0-1-1,0 1 0,1-1 1,0 1-1,-1 0 1,1-1-1,0 1 0,0-1 1,0 1-1,1-1 0,-1 1 1,1 0-1,-1-1 1,3 5-1,2 12 247,-1 0 0,0 0 0,-1 0 0,-1 1 0,-1-1 0,-1 1 0,-4 36 0,2-22 12,-2 7 110,-2-1 0,-2 1 0,-2-1 0,-17 48 0,-13 49-79,39-136-370,1 1 0,-1-1 0,1 1 0,-1-1 0,1 1 0,-1-1 0,1 1 0,0-1 1,0 1-1,0 0 0,0-1 0,0 1 0,0-1 0,0 1 0,1-1 0,-1 1 0,0-1 0,1 1 0,0-1 0,-1 1 0,1-1 0,0 1 1,-1-1-1,1 0 0,0 1 0,0-1 0,0 0 0,0 0 0,0 0 0,1 0 0,-1 0 0,2 1 0,1 0 14,1-1-1,0-1 1,0 1 0,0 0-1,0-1 1,1 0-1,-1 0 1,0-1 0,5-1-1,23-4-13,-1-1-1,-1-2 0,56-23 1,-21 7-670,-30 12 14,114-44-5835,-109 36-173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0.179"/>
    </inkml:context>
    <inkml:brush xml:id="br0">
      <inkml:brushProperty name="width" value="0.025" units="cm"/>
      <inkml:brushProperty name="height" value="0.025" units="cm"/>
      <inkml:brushProperty name="color" value="#E71224"/>
    </inkml:brush>
  </inkml:definitions>
  <inkml:trace contextRef="#ctx0" brushRef="#br0">172 16 5894,'0'0'10303,"-9"-4"-10084,7 3-211,-1-1 2,0 1 1,0 0-1,0-1 0,0 1 0,0 0 0,0 1 0,-1-1 1,1 0-1,0 1 0,0 0 0,0 0 0,-1 0 0,1 0 0,0 0 1,0 1-1,0-1 0,-1 1 0,1 0 0,0 0 0,0 0 1,0 0-1,0 1 0,0-1 0,1 1 0,-1 0 0,-4 3 0,-3 4 281,1 1 0,0 0 0,0 1-1,-9 14 1,16-21-197,0-1-1,-1 1 1,1-1 0,1 1 0,-1 0-1,1-1 1,-1 1 0,1 0 0,0 0 0,1 0-1,-1 0 1,1 0 0,-1 1 0,1-1-1,0 0 1,1 0 0,-1 0 0,2 6 0,-1-9-79,0 1 1,1-1 0,-1 1 0,1-1 0,-1 0-1,0 1 1,1-1 0,0 0 0,-1 0 0,1 0 0,0 0-1,0 0 1,-1 0 0,1-1 0,0 1 0,0-1 0,0 1-1,0-1 1,0 0 0,0 0 0,3 1 0,48-1 169,-48-1-163,7 0 6,-1-1 0,1 0 0,0-1 0,-1 0 0,1-1 0,-1-1 0,0 0 0,11-6 0,-16 7-12,1 0 1,-1 0-1,0 0 0,0 0 1,0-1-1,0 0 0,-1-1 0,0 1 1,0-1-1,-1 0 0,1 0 1,-1 0-1,6-14 0,-13 15 433,-8 7-332,-10 8-128,19-8-4,0-1-1,-1 1 1,1 0-1,0 1 1,0-1 0,1 0-1,-1 1 1,0-1-1,1 1 1,-1-1-1,1 1 1,0 0-1,0-1 1,0 1-1,0 0 1,0 0-1,1 0 1,-1 0-1,1 0 1,0 0-1,0 0 1,0 0 0,0 0-1,1-1 1,-1 1-1,1 0 1,-1 0-1,1 0 1,0 0-1,0 0 1,1-1-1,-1 1 1,0-1-1,1 1 1,0-1-1,-1 1 1,1-1-1,0 0 1,0 0 0,0 0-1,1 0 1,-1 0-1,0 0 1,1-1-1,-1 1 1,1-1-1,0 1 1,3 0-1,4 1-907,0 0-1,0-1 1,0-1-1,1 0 1,-1 0-1,16-1 1,25-1-6845</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2.682"/>
    </inkml:context>
    <inkml:brush xml:id="br0">
      <inkml:brushProperty name="width" value="0.025" units="cm"/>
      <inkml:brushProperty name="height" value="0.025" units="cm"/>
      <inkml:brushProperty name="color" value="#E71224"/>
    </inkml:brush>
  </inkml:definitions>
  <inkml:trace contextRef="#ctx0" brushRef="#br0">99 37 4228,'4'-10'245,"2"-9"5225,-4 12-634,-8 19-4016,-21 52 184,6-15-321,-19 62 0,36-94-618,0-1 0,1 1-1,1 0 1,0 0-1,1 0 1,1 0 0,0 0-1,4 18 1,-4-32-169,1 0-1,0 0 1,0 0 0,0 0 0,0-1 0,0 1-1,1 0 1,-1 0 0,1-1 0,0 1-1,-1-1 1,1 1 0,1-1 0,-1 0-1,3 3 1,-2-3-387,1 0 0,-1 0 0,0 0 0,1-1 0,0 1 0,-1-1 0,1 0 0,0 0 0,0 0 0,0 0 0,-1-1 0,1 1 0,0-1 0,0 0 0,0 0 0,0-1 0,0 1 0,4-2 0,12-5-3956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3.027"/>
    </inkml:context>
    <inkml:brush xml:id="br0">
      <inkml:brushProperty name="width" value="0.025" units="cm"/>
      <inkml:brushProperty name="height" value="0.025" units="cm"/>
      <inkml:brushProperty name="color" value="#E71224"/>
    </inkml:brush>
  </inkml:definitions>
  <inkml:trace contextRef="#ctx0" brushRef="#br0">22 0 8136,'0'0'7329,"-1"13"-6731,-3 29-126,-12 169 3946,16-211-4388,0 0-1,0 1 1,0-1 0,0 1-1,0-1 1,0 1 0,0-1-1,0 0 1,0 1 0,0-1-1,0 1 1,0-1-1,0 1 1,0-1 0,1 0-1,-1 1 1,0-1 0,0 0-1,1 1 1,-1-1 0,0 1-1,0-1 1,1 0-1,-1 0 1,0 1 0,1-1-1,-1 0 1,0 0 0,1 1-1,-1-1 1,1 0 0,-1 0-1,0 0 1,1 0-1,-1 1 1,1-1 0,-1 0-1,1 0 1,0 0 0,21-8 470,19-20-163,-4-2-613,0-2 0,-2-1 0,51-63-1,-87 91-4081,-9 6 149,6 0 2585,-15 3-6308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3.386"/>
    </inkml:context>
    <inkml:brush xml:id="br0">
      <inkml:brushProperty name="width" value="0.025" units="cm"/>
      <inkml:brushProperty name="height" value="0.025" units="cm"/>
      <inkml:brushProperty name="color" value="#E71224"/>
    </inkml:brush>
  </inkml:definitions>
  <inkml:trace contextRef="#ctx0" brushRef="#br0">1 1 7431,'0'0'9545,"32"48"-7975,-17-39-289,6 2-641,-3 0-544,6 1 33,-5 1-578,-1-4-704,-1-2-1666,-5-5-3298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8.791"/>
    </inkml:context>
    <inkml:brush xml:id="br0">
      <inkml:brushProperty name="width" value="0.025" units="cm"/>
      <inkml:brushProperty name="height" value="0.025" units="cm"/>
    </inkml:brush>
  </inkml:definitions>
  <inkml:trace contextRef="#ctx0" brushRef="#br0">1 119 3748,'0'0'17210,"8"5"-16003,-3-1-1104,0 0 1,0-1-1,-1 2 1,0-1-1,0 1 0,0-1 1,0 1-1,0 0 1,-1 0-1,0 1 0,0-1 1,-1 1-1,1-1 1,-1 1-1,-1 0 0,1 0 1,-1 0-1,2 11 0,7 58 323,-3 0-1,-2 90 0,16-296 648,-17 91-1053,41-263-307,-43 294 279,0 0 0,1 1-1,0-1 1,7-11-1,-10 19 4,0 0-1,1 0 1,-1 0-1,0 1 1,1-1-1,-1 0 1,1 0-1,-1 0 1,1 1-1,0-1 0,-1 0 1,1 0-1,0 1 1,-1-1-1,1 1 1,0-1-1,0 1 1,0-1-1,-1 1 1,1-1-1,0 1 0,0 0 1,0-1-1,0 1 1,0 0-1,0 0 1,0 0-1,0 0 1,0 0-1,0 0 1,0 0-1,0 0 0,0 0 1,0 0-1,-1 0 1,1 1-1,0-1 1,0 0-1,0 1 1,0-1-1,0 0 1,0 1-1,-1 0 0,1-1 1,0 1-1,0-1 1,-1 1-1,1 0 1,0-1-1,-1 1 1,1 0-1,-1 0 1,1-1-1,0 3 0,4 5 6,-1 0 0,0 0 0,0 0 0,0 0 0,-1 1 0,-1 0 0,0 0 0,0 0 0,0 0 0,-1 0 0,0 0 0,-1 0 0,0 0 0,-1 0 0,0 0 0,0 0 0,-5 16 0,4-17 11,0-1 0,0 0 0,-1 0 0,0 0 0,-1 0 1,0-1-1,0 1 0,0-1 0,-9 11 0,9-14 2,1 0 0,-1 0 1,1 0-1,-1 0 0,0-1 1,0 0-1,0 0 0,0 0 0,0 0 1,-1 0-1,1-1 0,-1 0 1,1 0-1,-1 0 0,1 0 0,-9-1 1,12 1-83,0-1 0,0 0 0,0 0 0,0 0 0,-1 0 0,1-1 0,0 1 0,0 0 0,0 0 0,0-1 0,0 1 0,0-1 0,0 1 0,0-1 0,0 1 0,0-1 0,0 1 0,0-1 0,0 0 0,0 0 0,1 1 1,-1-1-1,0 0 0,0 0 0,1 0 0,-1 0 0,1 0 0,-1 0 0,1 0 0,-1 0 0,1 0 0,-1 0 0,1 0 0,0 0 0,0-1 0,-1 1 0,1-1 0,0 0-387,1 0 0,-1 1 0,0-1 0,0 0 0,1 0 0,-1 1 0,1-1 0,0 0 0,-1 1 0,1-1 0,0 1 0,0-1 0,0 1 0,0-1 0,0 1 0,1 0 0,-1 0 0,0-1 0,0 1 0,1 0 0,-1 0 0,1 0 0,2-1 0,15-5-4685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3.714"/>
    </inkml:context>
    <inkml:brush xml:id="br0">
      <inkml:brushProperty name="width" value="0.025" units="cm"/>
      <inkml:brushProperty name="height" value="0.025" units="cm"/>
      <inkml:brushProperty name="color" value="#E71224"/>
    </inkml:brush>
  </inkml:definitions>
  <inkml:trace contextRef="#ctx0" brushRef="#br0">1 27 13613,'0'0'6086,"74"8"-5606,-37-8-320,-1-5-96,4 0-128,-7 0-448,-5 2-673,-6-2-1410,-9 1-1280,-6-3-1122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4.058"/>
    </inkml:context>
    <inkml:brush xml:id="br0">
      <inkml:brushProperty name="width" value="0.025" units="cm"/>
      <inkml:brushProperty name="height" value="0.025" units="cm"/>
      <inkml:brushProperty name="color" value="#E71224"/>
    </inkml:brush>
  </inkml:definitions>
  <inkml:trace contextRef="#ctx0" brushRef="#br0">0 1 5958,'0'0'12844,"0"56"-11915,0-30-705,0 2-96,0-1-128,0-2 32,6-2-480,3-4-673,-2-3-33,0-7-671,4-6-1378,-2-3-1474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4.385"/>
    </inkml:context>
    <inkml:brush xml:id="br0">
      <inkml:brushProperty name="width" value="0.025" units="cm"/>
      <inkml:brushProperty name="height" value="0.025" units="cm"/>
      <inkml:brushProperty name="color" value="#E71224"/>
    </inkml:brush>
  </inkml:definitions>
  <inkml:trace contextRef="#ctx0" brushRef="#br0">59 8 3235,'0'0'11280,"8"-2"-10719,-6 1-436,0 0 1,1 0 0,-1 0 0,0 1 0,1-1 0,-1 1 0,1-1 0,-1 1-1,1 0 1,-1 0 0,1 0 0,-1 1 0,0-1 0,1 1 0,-1-1-1,1 1 1,-1 0 0,0 0 0,1 0 0,-1 0 0,0 0 0,0 0 0,0 1-1,0-1 1,0 1 0,0-1 0,0 1 0,-1 0 0,1 0 0,0 0-1,-1 0 1,1 0 0,-1 0 0,0 0 0,0 0 0,0 0 0,0 1 0,0-1-1,-1 0 1,1 1 0,0-1 0,-1 1 0,0-1 0,0 4 0,7 82 1247,-4-68-1129,-1 1-1,-1 0 1,0 0-1,-2 0 1,-4 29-1,2-42-93,0-1-1,0 0 0,-1 0 1,1 0-1,-2-1 1,1 0-1,-1 1 0,0-1 1,0-1-1,0 1 1,-8 5-1,8-6-193,-1-1 0,1 1-1,-1-1 1,1-1 0,-1 1 0,0-1 0,0 0 0,-1 0 0,1-1-1,-1 0 1,1 0 0,-1 0 0,-7 0 0,14-3-253,-1 1 0,1-1 0,-1 0-1,1 0 1,-1 0 0,1 0 0,0 0 0,-1 0 0,1 0 0,0 0 0,0 0 0,0 0 0,-1 0 0,1 0 0,0 0 0,0 0-1,1 0 1,-1 0 0,0 0 0,0 1 0,1-3 0,-1 1-337,3-16-5702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5.228"/>
    </inkml:context>
    <inkml:brush xml:id="br0">
      <inkml:brushProperty name="width" value="0.025" units="cm"/>
      <inkml:brushProperty name="height" value="0.025" units="cm"/>
      <inkml:brushProperty name="color" value="#E71224"/>
    </inkml:brush>
  </inkml:definitions>
  <inkml:trace contextRef="#ctx0" brushRef="#br0">0 61 3459,'0'0'6465,"2"-8"-4330,-2 1-1433,0 5-463,0-1 0,0 0-1,0 1 1,1-1-1,-1 1 1,1-1 0,-1 1-1,1 0 1,0-1 0,0 1-1,0-1 1,0 1 0,1 0-1,1-3 1,-2 4-161,-1 1 0,0-1 0,1 1 0,-1 0 0,1-1 0,-1 1 0,1-1 0,-1 1 0,1 0 0,0-1 0,-1 1 0,1 0 0,-1 0 0,1-1 0,0 1 0,-1 0 0,1 0 0,0 0 0,-1 0 0,1 0 0,-1 0 0,1 0 0,0 0 0,-1 0 0,1 0 0,0 0 0,-1 1 0,1-1 0,0 0 0,-1 0 0,1 0 0,-1 1 0,1-1 0,-1 0 0,1 1 0,-1-1 0,1 1 0,-1-1 0,1 0 0,-1 1 0,1-1 0,-1 1 0,1 0 0,-1-1 0,0 1 0,0-1 0,1 1 0,-1-1 0,0 1 0,1 1 0,11 31 636,-3 126 914,-8-157-1621,0-1-1,-1 0 0,1 0 1,0 0-1,0 0 0,0 1 1,0-2-1,0 1 0,0 0 1,0 0-1,0 0 0,0 0 1,0 0-1,1-1 0,-1 1 1,0-1-1,1 1 0,-1-1 0,0 1 1,1-1-1,-1 0 0,0 0 1,1 1-1,-1-1 0,1 0 1,-1 0-1,2-1 0,42-2-33,-31 0-274,-1-1 1,0 0-1,17-9 1,-21 8 125,1 1 0,-1 0 1,1 1-1,0 0 0,1 0 1,-1 1-1,12-1 0,-21 3 182,-1 0 0,0 1 0,1-1 0,-1 0 0,1 0 0,-1 1 0,0-1-1,1 0 1,-1 1 0,0-1 0,1 0 0,-1 1 0,0-1 0,1 1 0,-1-1 0,0 1 0,0-1 0,1 0 0,-1 1 0,0-1-1,0 1 1,0-1 0,0 1 0,0-1 0,0 1 0,0-1 0,0 1 0,0-1 0,0 1 0,0-1 0,0 1 0,0-1-1,0 1 1,0-1 0,0 1 0,-1-1 0,1 0 0,0 1 0,0-1 0,-1 1 0,1-1 0,0 0 0,0 1 0,-1 0 0,-13 23 599,10-19-533,0 0-1,-1-1 1,0 1-1,0-1 0,0-1 1,0 1-1,0 0 1,-1-1-1,0 0 0,0-1 1,0 1-1,0-1 1,0 0-1,0-1 1,0 1-1,-1-1 0,1-1 1,-1 1-1,1-1 1,0 0-1,-1 0 0,-8-2 1,14 1-155,0 1 0,0-1 0,0 1 0,0-1 0,0 1 0,0-1 0,0 0 0,0 1 0,0-1 0,0 0 0,0 0 1,0 0-1,0 1 0,1-1 0,-1 0 0,0 0 0,1 0 0,-1 0 0,1-1 0,-1 1 0,1 0 0,0 0 0,-1 0 0,1-2 0,0 2-275,0 0-1,-1 0 0,1 0 0,0 1 1,0-1-1,1 0 0,-1 0 1,0 0-1,0 0 0,0 0 0,1 0 1,-1 0-1,0 0 0,1 1 1,-1-1-1,1 0 0,-1 0 0,1 0 1,-1 1-1,1-1 0,-1 0 1,1 1-1,0-1 0,0 0 0,-1 1 1,1-1-1,0 1 0,0-1 1,1 0-1,7-3-4788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5.571"/>
    </inkml:context>
    <inkml:brush xml:id="br0">
      <inkml:brushProperty name="width" value="0.025" units="cm"/>
      <inkml:brushProperty name="height" value="0.025" units="cm"/>
      <inkml:brushProperty name="color" value="#E71224"/>
    </inkml:brush>
  </inkml:definitions>
  <inkml:trace contextRef="#ctx0" brushRef="#br0">0 22 4837,'0'0'16079,"51"31"-15086,-10-30-673,6-1-256,5 0 0,-1 0-32,-3 0-352,-4-5-577,-5-2-544,-5-3-1026,-3-4-1985,-11-3-2530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6.906"/>
    </inkml:context>
    <inkml:brush xml:id="br0">
      <inkml:brushProperty name="width" value="0.025" units="cm"/>
      <inkml:brushProperty name="height" value="0.025" units="cm"/>
      <inkml:brushProperty name="color" value="#E71224"/>
    </inkml:brush>
  </inkml:definitions>
  <inkml:trace contextRef="#ctx0" brushRef="#br0">211 76 4260,'5'-3'8649,"-5"-4"-5192,0 7-3403,0-1 1,-1 1-1,1-1 1,0 0-1,-1 1 1,1-1-1,-1 1 1,1-1-1,-1 1 1,0-1-1,1 1 0,-1 0 1,1-1-1,-1 1 1,0 0-1,1-1 1,-1 1-1,0 0 1,1 0-1,-1-1 1,0 1-1,1 0 1,-1 0-1,0 0 1,-1 0-1,-7 1 108,-1 0-1,1 1 1,0 0-1,-1 0 0,1 1 1,0 0-1,0 1 1,1 0-1,-1 0 1,1 1-1,0 0 1,-12 10-1,14-10-21,0 0 0,0 0 0,0 0 0,1 1 0,0 0 0,0 0 0,1 0 0,-1 1 0,1-1 0,1 1 0,-1 0 0,1 0 0,1 0 0,-1 1 0,1-1 0,-1 9 0,3-15-132,0 1 0,0 0 1,0-1-1,1 1 0,-1 0 0,0-1 0,1 1 0,-1-1 1,1 1-1,0-1 0,-1 1 0,1-1 0,0 0 0,0 1 0,0-1 1,0 0-1,0 0 0,0 1 0,0-1 0,1 0 0,-1 0 1,0 0-1,1 0 0,-1-1 0,1 1 0,-1 0 0,1 0 1,-1-1-1,1 1 0,-1-1 0,1 0 0,-1 1 0,1-1 1,0 0-1,-1 0 0,1 0 0,0 0 0,1 0 0,6 0 18,1 0 1,-1-1-1,0 1 0,1-2 0,15-3 0,5-7-13,0-1-1,0-2 1,-1 0-1,-1-2 0,0-1 1,-2-2-1,0 0 1,31-32-1,-54 48-19,2 0 5,-1 0-1,1 0 1,-1-1 0,0 0 0,0 1-1,-1-2 1,0 1 0,0 0 0,0-1-1,2-6 1,-5 12 4,0-1 0,0 1 0,0 0-1,0-1 1,0 1 0,0 0 0,0-1 0,-1 1-1,1 0 1,0-1 0,0 1 0,0 0 0,0 0-1,-1-1 1,1 1 0,0 0 0,0 0-1,-1-1 1,1 1 0,0 0 0,-1 0 0,1 0-1,0-1 1,-1 1 0,1 0 0,0 0 0,-1 0-1,1 0 1,0 0 0,-1 0 0,1 0 0,0 0-1,-1 0 1,1 0 0,0 0 0,-1 0-1,1 0 1,0 0 0,-1 0 0,1 0 0,-1 0-1,1 0 1,0 0 0,0 1 0,-1-1 0,1 0-1,-20 6 123,14-3-110,0 1-1,0 0 0,0 0 0,1 0 0,-1 1 0,1 0 0,0 0 0,1 0 0,-1 1 0,1-1 0,0 1 0,0 0 0,1 0 0,0 1 0,0-1 0,-3 12 1,5-15-34,0 0 1,0 1 0,0-1-1,1 1 1,-1-1 0,1 1-1,0-1 1,0 1 0,1-1-1,-1 1 1,1-1 0,0 1 0,-1-1-1,1 0 1,1 1 0,-1-1-1,0 0 1,1 0 0,0 0-1,0 0 1,0 0 0,0 0-1,0-1 1,0 1 0,1-1-1,-1 1 1,1-1 0,0 0 0,0 0-1,0 0 1,0 0 0,0 0-1,0-1 1,6 2 0,1 1-941,1-2 1,-1 1-1,0-2 0,1 1 1,-1-2-1,1 1 1,14-2-1,33-3-10987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42.269"/>
    </inkml:context>
    <inkml:brush xml:id="br0">
      <inkml:brushProperty name="width" value="0.025" units="cm"/>
      <inkml:brushProperty name="height" value="0.025" units="cm"/>
      <inkml:brushProperty name="color" value="#E71224"/>
    </inkml:brush>
  </inkml:definitions>
  <inkml:trace contextRef="#ctx0" brushRef="#br0">182 98 5381,'0'0'6737,"2"-9"-4868,0-2-1260,3-31 1680,-5 41-2260,1 0 1,-1-1-1,0 1 0,-1-1 0,1 1 0,0 0 0,0-1 0,-1 1 0,1-1 1,0 1-1,-1 0 0,0-1 0,1 1 0,-1 0 0,0 0 0,1 0 1,-1 0-1,0-1 0,0 1 0,0 0 0,0 0 0,0 0 0,0 1 0,0-1 1,-2-1-1,0 1 47,1 0 0,-1 1 0,1-1 0,-1 1 0,0-1 0,1 1 1,-1 0-1,0 0 0,1 0 0,-1 0 0,0 1 0,-3 0 0,-3 1 100,0 1-1,1 0 0,-1 0 0,1 1 0,0 0 1,-13 9-1,16-10-169,0 0 0,0 1 0,1 0 0,-1 0 0,1 0 0,0 0 1,0 1-1,1 0 0,0 0 0,-1 0 0,2 0 0,-1 0 0,0 1 0,1-1 0,0 1 0,1-1 1,-1 1-1,1 0 0,0 0 0,0 0 0,1-1 0,-1 1 0,2 0 0,-1 0 0,0 0 0,1 0 1,0 0-1,1 0 0,-1-1 0,1 1 0,0-1 0,1 1 0,-1-1 0,7 11 0,-2-5-2,-1 2-1,-1-1 0,0 1 0,-1-1 0,0 1 1,-1 0-1,0 1 0,-1-1 0,-1 1 0,0 24 1,0-19-13,5 75 219,-5 0 0,-15 145 0,13-233-183,-1 6-33,0 1 0,1 0 0,1 18 0,1-28 47,-1 0 0,0 0-1,1 0 1,0 0 0,0 0-1,-1 0 1,2-1 0,-1 1-1,0 0 1,0-1 0,1 1-1,0-1 1,-1 1 0,1-1-1,0 0 1,0 1 0,0-1-1,1 0 1,3 3 0,8 3 201,-1 0 0,1 0 0,0-2 0,1 1-1,18 4 1,-24-9-397,1-1-1,-1 0 0,1 0 0,-1-1 1,1 0-1,-1 0 0,0-1 0,1-1 1,-1 1-1,11-5 0,44-16-4963,-32 7-892</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43.339"/>
    </inkml:context>
    <inkml:brush xml:id="br0">
      <inkml:brushProperty name="width" value="0.025" units="cm"/>
      <inkml:brushProperty name="height" value="0.025" units="cm"/>
      <inkml:brushProperty name="color" value="#E71224"/>
    </inkml:brush>
  </inkml:definitions>
  <inkml:trace contextRef="#ctx0" brushRef="#br0">16 40 4773,'-2'-1'571,"1"-1"0,-1 1 0,1-1 1,0 0-1,-1 1 0,1-1 0,0 0 1,0 0-1,1 0 0,-1 0 0,0 0 1,1 0-1,-1 0 0,0-4 0,9-2 3641,13 10-3161,35 18 20,-32-11-906,1-1 0,-1-1 0,1-1 0,48 5-1,-73-10-158,1-1-1,-1 0 0,1 0 1,-1 0-1,1 0 0,-1 0 1,1 1-1,-1-1 0,1 0 0,-1 1 1,1-1-1,-1 0 0,1 1 1,-1-1-1,1 0 0,-1 1 1,0-1-1,1 1 0,-1-1 0,0 1 1,1-1-1,-1 1 0,0-1 1,0 1-1,1-1 0,-1 1 1,0-1-1,0 1 0,0 0 1,0-1-1,0 1 0,0-1 0,0 1 1,0-1-1,0 1 0,0 0 1,0-1-1,0 1 0,0 0 1,-8 32 73,3-13-50,5 7-4,1 0 1,1 0 0,2 0-1,0 0 1,15 45-1,-9-32-8,9 58 0,-11-26 38,13 207 482,-21-275-449,-1 1-1,1-1 1,-1 1 0,0-1-1,0 1 1,0-1-1,-1 0 1,1 1 0,-1-1-1,0 0 1,0 0-1,-1 0 1,1 0 0,-1-1-1,0 1 1,0-1-1,0 1 1,0-1 0,-1 0-1,1 0 1,-1-1-1,0 1 1,0-1 0,0 1-1,0-1 1,0-1-1,0 1 1,0 0 0,-1-1-1,-6 1 1,-10 3 211,0-2 0,0-1 0,0 0 1,0-1-1,-26-3 0,30-1-301,15-2-2031,21-9-4110,-9 8 4237,10-9-4703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43.982"/>
    </inkml:context>
    <inkml:brush xml:id="br0">
      <inkml:brushProperty name="width" value="0.025" units="cm"/>
      <inkml:brushProperty name="height" value="0.025" units="cm"/>
      <inkml:brushProperty name="color" value="#E71224"/>
    </inkml:brush>
  </inkml:definitions>
  <inkml:trace contextRef="#ctx0" brushRef="#br0">1 43 7495,'0'0'12204,"9"-7"-11558,-7 5-605,41-25 642,-42 26-659,1 0 0,-1 0 0,1 1 0,0-1 0,-1 0 0,1 1-1,0-1 1,-1 1 0,1 0 0,0-1 0,0 1 0,0 0 0,-1 0 0,1 0 0,0 0-1,0 1 1,0-1 0,-1 0 0,1 1 0,0-1 0,0 1 0,-1 0 0,1-1 0,0 1-1,-1 0 1,1 0 0,-1 0 0,1 0 0,2 3 0,-3-2-16,0 0 1,1-1-1,-1 1 1,0 0-1,0 1 0,0-1 1,0 0-1,0 0 0,-1 0 1,1 0-1,-1 1 1,1-1-1,-1 0 0,0 1 1,0-1-1,0 0 1,0 1-1,0-1 0,0 0 1,-1 0-1,1 1 1,-1-1-1,0 0 0,1 0 1,-1 0-1,0 0 0,-3 4 1,-2 3 88,-1-1 1,1 1-1,-2-2 1,-15 14-1,-4 5 825,27-26-911,0 1 1,-1-1-1,1 0 0,0 0 0,0 1 0,0-1 1,-1 0-1,1 0 0,0 1 0,0-1 1,0 0-1,0 1 0,0-1 0,-1 0 0,1 1 1,0-1-1,0 0 0,0 1 0,0-1 0,0 0 1,0 1-1,0-1 0,0 0 0,0 1 1,0-1-1,0 0 0,1 1 0,-1-1 0,0 0 1,0 1-1,0-1 0,0 0 0,0 0 1,1 1-1,-1-1 0,0 0 0,0 1 0,0-1 1,1 0-1,17 8 140,32-3-170,-42-5 57,76 5-1564,-27-4-2580,-8-1-3196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52.951"/>
    </inkml:context>
    <inkml:brush xml:id="br0">
      <inkml:brushProperty name="width" value="0.025" units="cm"/>
      <inkml:brushProperty name="height" value="0.025" units="cm"/>
      <inkml:brushProperty name="color" value="#E71224"/>
    </inkml:brush>
  </inkml:definitions>
  <inkml:trace contextRef="#ctx0" brushRef="#br0">0 13 8296,'0'0'11750,"14"0"-11072,61-1-290,165-10 62,-239 11-431,-1 0 1,1 0-1,0 0 1,-1 0-1,1 0 0,0 0 1,-1 0-1,1 1 1,0-1-1,-1 0 1,1 0-1,0 1 1,-1-1-1,1 0 1,-1 1-1,1-1 0,-1 1 1,1-1-1,-1 1 1,1-1-1,-1 1 1,0-1-1,1 1 1,-1-1-1,0 1 1,1 1-1,8 25 287,-1 42-21,-7-53-195,10 63 75,41 145 1,-29-135-134,-19-71 136,-2 1 1,0-1-1,0 1 0,-2-1 0,-2 27 0,1-41-43,0-1-1,-1 1 1,1 0 0,-1 0-1,1-1 1,-1 1 0,0-1-1,0 1 1,-1-1-1,1 0 1,-1 0 0,1 0-1,-1 0 1,0 0-1,0-1 1,-1 1 0,1-1-1,0 0 1,-1 0 0,1 0-1,-7 2 1,-7 3 206,0 0 1,0-2-1,-24 6 1,9-6-129,-1-1 0,-55-1-1,52-2-196,-62 8-1,88-5-1022,15 0-2172,22-4-4584,-1-14-3374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9.248"/>
    </inkml:context>
    <inkml:brush xml:id="br0">
      <inkml:brushProperty name="width" value="0.025" units="cm"/>
      <inkml:brushProperty name="height" value="0.025" units="cm"/>
    </inkml:brush>
  </inkml:definitions>
  <inkml:trace contextRef="#ctx0" brushRef="#br0">27 42 9417,'0'0'14472,"-4"9"-13564,-1 6-624,0 1 0,1-1 1,-3 32-1,6-41-237,1 1 0,0-1 0,0 0 0,0 0 1,1 0-1,0 0 0,2 8 0,-2-12-42,0 0 0,-1 0 0,1-1 0,0 1 0,0 0 0,0 0 0,0 0 0,1-1-1,-1 1 1,0-1 0,1 1 0,-1-1 0,1 1 0,0-1 0,-1 0 0,1 0 0,0 0 0,0 0 0,0 0 0,0 0 0,3 1 0,-3-2 2,0 1 0,0-1 0,0 0 0,0 0 0,0 0 0,0 0 1,0 0-1,0 0 0,1-1 0,-1 1 0,0-1 0,0 1 0,-1-1 0,1 0 1,0 0-1,0 0 0,0 0 0,0 0 0,2-3 0,1 0 7,-1 0 1,1 0-1,-1-1 1,-1 0-1,1 1 0,5-11 1,-2 0-11,0 1 1,-1-1 0,-1 0 0,6-24 0,-9 30 6,0 0 0,-1-1 1,0 1-1,-1 0 1,0-1-1,-2-17 1,2 27-13,-1 0 0,1 0 0,0 0 0,-1 0 0,1 0 1,-1 0-1,1 0 0,0 0 0,-1 0 0,1 0 0,0 0 1,-1 1-1,1-1 0,0 0 0,-1 0 0,1 0 0,0 0 0,-1 1 1,1-1-1,0 0 0,0 0 0,-1 1 0,1-1 0,0 0 1,0 1-1,-1-1 0,1 0 0,0 1 0,0-1 0,0 0 0,0 1 1,0-1-1,0 0 0,-1 1 0,1-1 0,0 0 0,0 1 1,0-1-1,0 1 0,0 0 0,-8 17-50,-11 51-3,18-64 50,0 0 0,0 1-1,1-1 1,-1 0-1,1 1 1,0-1 0,1 0-1,-1 1 1,1-1-1,0 0 1,2 6-1,-2-9-35,0-1 0,-1 0 0,1 1 0,0-1 0,0 0 0,0 0 0,0 0 0,0 0 0,0 0 0,0 0 0,0 0 0,1 0 0,-1 0 0,0 0 0,0-1 0,1 1 0,-1-1 0,1 1 0,-1-1 0,0 1 0,1-1 0,-1 0 0,1 0 0,-1 1 0,1-1 0,-1 0-1,1 0 1,-1-1 0,1 1 0,-1 0 0,1 0 0,-1-1 0,0 1 0,1-1 0,-1 1 0,1-1 0,1-1 0,1 0-355,0 0 0,0 0 0,-1 0 0,1-1 0,-1 0 0,1 0 0,-1 0 0,0 0 0,0 0 0,0-1 0,3-5 0,6-17-5035,-1-3-3559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54.032"/>
    </inkml:context>
    <inkml:brush xml:id="br0">
      <inkml:brushProperty name="width" value="0.025" units="cm"/>
      <inkml:brushProperty name="height" value="0.025" units="cm"/>
      <inkml:brushProperty name="color" value="#E71224"/>
    </inkml:brush>
  </inkml:definitions>
  <inkml:trace contextRef="#ctx0" brushRef="#br0">235 68 4676,'5'-3'830,"0"0"0,0 0 0,0 0 0,0 0-1,-1-1 1,0 0 0,1 0 0,-1 0 0,5-9-1,12-10 6787,-40 28-5689,-9 11-1466,0 1 0,1 1-1,1 1 1,0 2-1,2 1 1,-40 45 0,56-58-463,1 1 1,1 0-1,0 0 1,0 0 0,1 1-1,0 0 1,0 0-1,2 0 1,-1 1-1,1-1 1,1 1 0,0 0-1,1 0 1,0 0-1,1 0 1,0-1-1,1 1 1,0 0 0,1 0-1,0 0 1,1-1-1,1 1 1,-1-1 0,2 0-1,-1 0 1,2 0-1,-1-1 1,2 0-1,13 18 1,-15-22-104,0 0 1,-1 0-1,1 0 1,-2 0-1,1 1 0,-1-1 1,1 1-1,-2 0 1,4 12-1,-5-14 102,-1 1-1,0-1 1,0 1-1,0-1 1,0 1-1,-1-1 1,0 1-1,0-1 1,-1 1-1,1-1 1,-1 0 0,0 0-1,-6 10 1,-7 11 24,4-8-20,2 1 1,-11 25 0,18-40 0,1 1 0,-1 0-1,1 0 1,0 0 0,0 0 0,0 1 0,1-1-1,0 0 1,0 0 0,0 0 0,1 0 0,0 0-1,0 0 1,3 9 0,-2-11-2,0 0 1,0 0-1,1 0 1,-1 0-1,1 0 0,0-1 1,-1 1-1,1-1 1,1 0-1,-1 0 1,0 0-1,0 0 0,1-1 1,-1 1-1,1-1 1,0 0-1,-1 0 0,1 0 1,6 0-1,12 2 6,-1 0 0,24-2 0,-39-1-5,252 0-7395,-217-3 1057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54.844"/>
    </inkml:context>
    <inkml:brush xml:id="br0">
      <inkml:brushProperty name="width" value="0.025" units="cm"/>
      <inkml:brushProperty name="height" value="0.025" units="cm"/>
      <inkml:brushProperty name="color" value="#E71224"/>
    </inkml:brush>
  </inkml:definitions>
  <inkml:trace contextRef="#ctx0" brushRef="#br0">39 25 3427,'0'0'11932,"10"-4"-10443,3 0-964,0 0 1,1 0-1,26-3 1,-35 6-392,0 1 0,0-1 0,1 1 1,-1 0-1,0 0 0,1 1 0,-1 0 0,0 0 1,0 0-1,0 1 0,0-1 0,0 1 1,0 0-1,0 1 0,8 4 0,-12-5-92,1-1 0,0 1-1,-1 0 1,0 0 0,1-1-1,-1 1 1,0 0 0,0 0-1,0 0 1,0 1 0,0-1-1,0 0 1,-1 0-1,1 0 1,-1 1 0,1-1-1,-1 0 1,0 1 0,0-1-1,0 0 1,0 0 0,0 1-1,-1-1 1,1 0 0,-1 1-1,1-1 1,-1 0 0,0 0-1,0 0 1,0 0 0,0 0-1,-3 3 1,-2 6 146,-1-1 1,-1 0-1,0 0 1,-14 12-1,-6 3 163,-52 36 0,15-14 880,64-47-1229,1 0 0,0 0 0,0 0 0,0 1 1,0-1-1,0 0 0,0 0 0,0 0 0,0 0 0,0 0 1,0 0-1,0 0 0,0 1 0,0-1 0,0 0 0,0 0 1,0 0-1,0 0 0,0 0 0,0 0 0,0 1 0,0-1 1,0 0-1,0 0 0,0 0 0,0 0 0,0 0 1,0 0-1,0 0 0,0 1 0,0-1 0,0 0 0,0 0 1,0 0-1,0 0 0,0 0 0,0 0 0,1 0 0,-1 0 1,0 0-1,0 1 0,0-1 0,0 0 0,0 0 0,0 0 1,0 0-1,0 0 0,1 0 0,-1 0 0,0 0 1,0 0-1,0 0 0,0 0 0,0 0 0,0 0 0,1 0 1,-1 0-1,0 0 0,0 0 0,0 0 0,0 0 0,0 0 1,1 0-1,16 2 58,20-1 13,215-23-2124,-145 10-5582,-65 8-2729</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56.840"/>
    </inkml:context>
    <inkml:brush xml:id="br0">
      <inkml:brushProperty name="width" value="0.025" units="cm"/>
      <inkml:brushProperty name="height" value="0.025" units="cm"/>
      <inkml:brushProperty name="color" value="#E71224"/>
    </inkml:brush>
  </inkml:definitions>
  <inkml:trace contextRef="#ctx0" brushRef="#br0">131 28 5125,'0'0'11408,"11"-4"-11194,8-2-134,0 1 1,1 1-1,0 0 1,0 2-1,30 0 1,115 8 210,-163-6-278,0 0 0,0 1 0,0-1 0,0 0 0,-1 0 0,1 1 0,0-1 0,0 1 0,0 0 0,0 0 0,0-1 0,-1 1 0,1 0 0,0 0 0,-1 1 0,1-1 0,-1 0 1,1 0-1,-1 1 0,0-1 0,1 1 0,-1-1 0,0 1 0,1 2 0,-1 1 60,1-1-1,-2 1 1,1 0 0,0 0-1,-1 0 1,0 0 0,-1 9 0,0 8 86,1-4-1,-1 14-52,2-1-1,0 1 0,2-1 1,2 0-1,12 48 0,37 49-26,-42-105-60,-1 1-1,0 1 1,-2-1-1,-1 1 1,-1 1-1,-1 0 1,-1 0-1,1 27 1,-6-50 49,0 0-1,0 1 1,-1-1 0,1 0-1,-1 0 1,0 0 0,0 0 0,0 0-1,-1 0 1,1 0 0,0 0 0,-1-1-1,0 1 1,0 0 0,0-1-1,-4 5 1,1-3 111,-1 1 0,0-1 0,0 0 0,0-1 0,0 1 0,0-1 0,-10 3 0,-6 1 347,-1-1 0,0-1 0,-38 3 0,-240-3 2062,165-8-2571,127 5-1559,17 1-4785,11-3-1189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0:19.303"/>
    </inkml:context>
    <inkml:brush xml:id="br0">
      <inkml:brushProperty name="width" value="0.025" units="cm"/>
      <inkml:brushProperty name="height" value="0.025" units="cm"/>
      <inkml:brushProperty name="color" value="#008C3A"/>
    </inkml:brush>
  </inkml:definitions>
  <inkml:trace contextRef="#ctx0" brushRef="#br0">74 102 3171,'0'0'1415,"-9"2"1798,-3 1-2501,6-1-375,-1 0 0,1-1 0,-1 1 0,0-2 0,-11 1 0,16-1 218,6-2-398,-1-1 0,0 1-1,1 0 1,0 0 0,-1 0 0,1 1 0,0-1 0,0 1 0,0 0-1,5-1 1,-9 2-153,24-4 174,1 0 0,0 2 0,0 1 0,39 2 0,-31 1-113,61-6 0,731-65 729,5 56 334,-290 39-735,-32 1-242,-187-26 185,567 17 1197,-306 5-1491,7 0 1,-155 21-39,183 6 24,259-69 132,61-30-207,-293 6 36,-413 42 96,-258 3-396,-12-5-6862,33-5 2235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1:08.588"/>
    </inkml:context>
    <inkml:brush xml:id="br0">
      <inkml:brushProperty name="width" value="0.025" units="cm"/>
      <inkml:brushProperty name="height" value="0.025" units="cm"/>
      <inkml:brushProperty name="color" value="#008C3A"/>
    </inkml:brush>
  </inkml:definitions>
  <inkml:trace contextRef="#ctx0" brushRef="#br0">0 367 8616,'390'11'5918,"-2"0"-5158,163-31 745,-126 2-1098,-214 14-217,493-15 36,61 12 365,-45 1-477,780-101-10,-1404 98-86,498-36 39,214-20 15,-164 4 525,-620 60-241,-19 1 317,-9 0 909,1-13-10123,-5-1 869</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3:00.130"/>
    </inkml:context>
    <inkml:brush xml:id="br0">
      <inkml:brushProperty name="width" value="0.025" units="cm"/>
      <inkml:brushProperty name="height" value="0.025" units="cm"/>
      <inkml:brushProperty name="color" value="#008C3A"/>
    </inkml:brush>
  </inkml:definitions>
  <inkml:trace contextRef="#ctx0" brushRef="#br0">613 18 1634,'-57'-9'3682,"50"7"-3462,0 0 0,0 1 0,-1 0 0,1 0 0,0 0-1,-1 1 1,1 0 0,-1 0 0,1 1 0,0 0 0,-1 1 0,1-1 0,0 1 0,0 1 0,-9 3 0,-12 11-219,0 2-1,1 1 1,1 1-1,-42 43 1,-78 110 194,132-155-111,0 1 1,2 0 0,0 1-1,2 0 1,0 1-1,-11 38 1,17-43-35,0 1-1,1-1 1,1 0 0,1 1-1,0-1 1,2 1 0,0-1-1,0 1 1,8 30 0,16 83 234,-18-88-99,1 0 0,2-1 0,23 60 1,-26-88-146,0-1 0,1 0 1,1 0-1,0-1 1,0 0-1,2-1 0,-1 0 1,1-1-1,1 0 0,0 0 1,26 14-1,5 1-29,1-3 0,64 22 0,-79-35-15,-1-1 0,1-1 0,1-2 0,-1-1 0,1-2 0,-1 0 0,46-5 0,-66 2 10,0-1 0,-1 0 0,1 0-1,0-1 1,-1 0 0,1-1-1,-1 0 1,0 0 0,10-7 0,70-57 98,-54 40-9,5-5-59,-1-1 0,-2-1 1,-2-3-1,-1 0 0,40-63 0,-51 65-34,-1 0-1,-2-2 1,-2 0-1,-1-1 1,-2 0-1,-2-1 1,8-43-1,-17 59 51,0 0 1,-1 0-1,-2-41 0,-1 55-21,0 0-1,0-1 1,-1 1 0,-1 0-1,0 1 1,0-1-1,0 0 1,-2 1 0,1-1-1,-1 1 1,-7-9 0,-6-3 40,0 1 1,-2 1 0,0 1 0,-2 1-1,0 0 1,0 2 0,-2 0 0,1 2-1,-2 0 1,-27-9 0,5 5-122,-1 1 0,-1 3 0,0 2 0,-80-8 0,109 16-238,0 1 0,0 2 0,0 0 1,-1 0-1,1 2 0,0 1 0,0 0 1,1 1-1,-1 2 0,-28 11 0,4 4-2157</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3:19.997"/>
    </inkml:context>
    <inkml:brush xml:id="br0">
      <inkml:brushProperty name="width" value="0.025" units="cm"/>
      <inkml:brushProperty name="height" value="0.025" units="cm"/>
      <inkml:brushProperty name="color" value="#008C3A"/>
    </inkml:brush>
  </inkml:definitions>
  <inkml:trace contextRef="#ctx0" brushRef="#br0">1519 22 2755,'-11'0'1115,"-51"1"-317,-82 13 1,-18 3 234,-12 1-203,96-4-508,-1 3 0,2 3 1,1 4-1,-100 44 1,-108 53 504,272-115-813,0-1 1,0 1-1,1 1 0,0 0 0,1 1 1,-1 0-1,1 0 0,1 1 0,0 1 1,0 0-1,1 0 0,0 0 0,0 1 0,1 0 1,1 0-1,-8 19 0,9-15-26,-1-1-1,2 2 1,0-1 0,1 0 0,0 1-1,2-1 1,-1 1 0,2 0-1,0 0 1,1-1 0,1 1-1,0 0 1,6 21 0,-4-28-12,0 1 1,1-1-1,-1 0 1,2 0-1,-1-1 1,1 1-1,1-1 1,-1-1-1,1 1 1,1-1-1,-1 0 1,1-1 0,1 0-1,-1 0 1,1-1-1,18 9 1,11 3 67,0-2 0,72 18 0,28-4 203,228 20 0,-117-20 129,-60-8-237,1-8-1,356-21 1,523-7 422,-339 17-492,-483-10-112,607 11 102,-138 67-52,-295-27 285,-212-32 218,351-29-1,-323 4-503,325-42-235,-243-25 310,-174 39-56,-86 26-82,-1-3 0,65-31 1,-95 36 27,-1-1 0,0 0 0,-1-2 0,-1-2 0,-1 0 0,27-27 0,-48 41 55,0 1 1,0-1-1,-1 0 1,0 0-1,0 0 1,0 0-1,0-1 1,-1 1-1,0-1 1,0 1-1,0-9 1,11-37 135,0 27-195,-10 20 53,0 1-1,1-1 0,-1 0 0,0 0 0,-1 0 1,1 0-1,-1 0 0,1 0 0,-1-1 0,-1 1 1,1 0-1,-1 0 0,1-1 0,-1 1 0,0 0 1,-1-1-1,1 1 0,-1 0 0,0-1 0,0 1 1,-2-6-1,-7-15-71,-2 1 0,0 0 0,-2 0 1,-1 1-1,0 1 0,-2 1 0,0 0 1,-2 1-1,-34-29 0,17 24 18,-1 1 0,-1 2 1,-1 2-1,0 2 0,-2 1 0,0 2 0,-1 2 1,-46-8-1,-50-4-86,-164-7-1,-701 19 116,-345 24-959,1116-11 1069,-665 14 471,-47 51-414,418-18-68,176-30 347,149-11-167,-335 53-1,285 6-661,139-34-1295,44-14-1109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3:27"/>
    </inkml:context>
    <inkml:brush xml:id="br0">
      <inkml:brushProperty name="width" value="0.025" units="cm"/>
      <inkml:brushProperty name="height" value="0.025" units="cm"/>
      <inkml:brushProperty name="color" value="#008C3A"/>
    </inkml:brush>
  </inkml:definitions>
  <inkml:trace contextRef="#ctx0" brushRef="#br0">0 22 4292,'26'19'5450,"7"-10"-3784,39-7-2527,-46-3 1359,26-2-106,95-16-1,4-2 369,537 14 29,-412 11-313,344 22 98,-20 0-358,443-13 3179,-1043-13-3261,0-26-4939,0 4-362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3:40.382"/>
    </inkml:context>
    <inkml:brush xml:id="br0">
      <inkml:brushProperty name="width" value="0.025" units="cm"/>
      <inkml:brushProperty name="height" value="0.025" units="cm"/>
      <inkml:brushProperty name="color" value="#008C3A"/>
    </inkml:brush>
  </inkml:definitions>
  <inkml:trace contextRef="#ctx0" brushRef="#br0">1 19 4612,'892'-19'3588,"725"74"-2659,-767-25 406,19 2 122,1579 116-91,-1210-91-656,-719-49-311,893-13 3,-890-20-342,694-43-253,-17 13 38,-1158 53 107,-17 1-379,0 1 0,31 3-1,-50-1-443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3:59.847"/>
    </inkml:context>
    <inkml:brush xml:id="br0">
      <inkml:brushProperty name="width" value="0.025" units="cm"/>
      <inkml:brushProperty name="height" value="0.025" units="cm"/>
      <inkml:brushProperty name="color" value="#008C3A"/>
    </inkml:brush>
  </inkml:definitions>
  <inkml:trace contextRef="#ctx0" brushRef="#br0">2850 39 2498,'0'1'318,"-1"0"-1,0-1 0,0 1 0,0 0 1,0-1-1,0 1 0,0-1 0,0 1 1,0-1-1,-1 1 0,1-1 0,0 0 1,0 1-1,0-1 0,0 0 0,-1 0 1,1 0-1,0 0 0,0 0 0,-2 0 1,-33 0-460,31 0 497,-73-11-240,14 1-38,-150 3 1929,-237 24 0,244-5-1411,-43 2 385,-277 53 0,467-56-1083,1 3 0,1 2 0,0 3 1,2 3-1,0 2 0,1 2 0,-73 48 0,64-33 135,1 4-1,3 2 1,-64 64-1,108-96-8,1 2 0,2 0 0,-1 0-1,2 1 1,0 1 0,2 0 0,0 1 0,0 0 0,2 0 0,1 1-1,1 0 1,0 0 0,2 1 0,0-1 0,-1 42 0,5-52-29,1 1 0,0-1 1,1 0-1,0 0 0,0-1 1,1 1-1,1 0 1,0-1-1,0 0 0,1 0 1,12 18-1,-6-14 4,0 0-1,0-1 1,1-1-1,1 0 1,0 0 0,29 18-1,0-6 18,2-1 0,1-2-1,0-3 1,69 20 0,4-5-2,0-4 0,2-6-1,1-5 1,210 4 0,-167-22 4,0-8 0,0-7 0,-2-7 0,203-54 0,-262 45-64,-2-4-1,181-90 1,-221 93 50,-3-3 1,-1-3-1,-1-3 0,-3-1 0,79-81 1,-109 98 16,-1-1 0,-2-1 0,0-1 0,-2-1 1,-1-1-1,17-39 0,-28 54 21,-1 0 1,-1 0-1,0-1 1,-1 0-1,0 1 1,0-29-1,-4 34-1,1 0-1,-1-1 0,-1 1 0,0 0 0,0 0 1,-1 0-1,0 1 0,-1-1 0,0 1 0,-1-1 1,-7-11-1,-2 2 19,-1 1 0,-1 0 0,-1 1 1,-1 1-1,0 1 0,0 0 0,-2 1 0,0 1 1,0 1-1,-37-15 0,2 4 1,-2 2 0,0 3-1,-64-12 1,46 17-94,-1 3-1,0 3 1,-101 5 0,-92 21-3384,172-11-617,7-6-4265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9.662"/>
    </inkml:context>
    <inkml:brush xml:id="br0">
      <inkml:brushProperty name="width" value="0.025" units="cm"/>
      <inkml:brushProperty name="height" value="0.025" units="cm"/>
    </inkml:brush>
  </inkml:definitions>
  <inkml:trace contextRef="#ctx0" brushRef="#br0">53 0 15439,'0'0'6555,"2"10"-5252,17 96 1641,-13-65-2814,2 1-1,1-1 1,3-1 0,22 56-1,-21-54-1740,-15-28-1869,1-14 3289,0 0-1,0 0 1,0 0-1,0 0 1,0 0-1,1 0 0,-1 0 1,0 0-1,0-1 1,0 1-1,0 0 1,0-1-1,1 1 0,-1-1 1,0 1-1,0-1 1,1 1-1,-1-1 1,0 1-1,1-1 1,-1 0-1,0 0 0,-40-41-5493,7-7 3844,3-4 3689,5 1 3537,26 51-5253,0 1 1,-1-1-1,1 1 0,0-1 1,0 0-1,0 1 0,-1-1 1,1 0-1,0 1 1,0-1-1,0 1 0,0-1 1,0 0-1,0 1 0,0-1 1,0 0-1,0 1 1,0-1-1,0 1 0,1-1 1,-1 0-1,0 1 0,0-1 1,1 1-1,-1-1 0,0 0 1,1 1-1,-1-1 1,0 1-1,1-1 0,-1 1 1,1 0-1,-1-1 0,1 1 1,-1-1-1,1 1 1,-1 0-1,1-1 0,-1 1 1,1 0-1,0 0 0,-1-1 1,1 1-1,-1 0 1,1 0-1,0 0 0,0 0 1,43-3 153,-19 2 275,-24 1-562,93-17-394,-84 14-697,-1 0 0,1-1 0,-1 0 0,11-7 0,10-10-6686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07.604"/>
    </inkml:context>
    <inkml:brush xml:id="br0">
      <inkml:brushProperty name="width" value="0.025" units="cm"/>
      <inkml:brushProperty name="height" value="0.025" units="cm"/>
      <inkml:brushProperty name="color" value="#008C3A"/>
    </inkml:brush>
  </inkml:definitions>
  <inkml:trace contextRef="#ctx0" brushRef="#br0">2546 2 4324,'0'0'2968,"-8"0"-2226,-28-2-671,0 2 1,0 2-1,0 1 0,1 2 0,-39 10 0,32-5 221,-1-2 0,-1-2 0,-49 1-1,41-4 271,-84 16 0,-218 34 672,58-13-952,258-31-295,1 2 1,1 1 0,0 2 0,1 2 0,0 0 0,1 3 0,-54 39 0,-12 18-127,-89 92 1,155-137 58,-210 215 365,195-188-204,1 2 0,-59 99 0,90-126-37,1 0 0,1 1 0,2 0 0,2 1 0,1 1-1,-8 51 1,9-20 32,4 0 0,4 109-1,3-149-78,1 1-1,2-2 1,0 1-1,2 0 1,0-1-1,2 0 1,1-1-1,1 0 1,1 0-1,1-2 1,2 1 0,0-2-1,1 0 1,30 32-1,-21-30 2,1 0-1,0-2 1,2-1 0,0-1-1,2-2 1,0 0 0,1-2-1,0-2 1,2 0 0,-1-3-1,36 9 1,38 2 66,215 18 0,111-28 92,-258-10-136,-172-2-20,323-2-81,-264-2 54,0-3 1,-1-3 0,78-22 0,-37 0 86,-2-4 1,-1-5 0,-2-4-1,-2-4 1,-3-4 0,-1-4 0,137-116-1,-180 130-33,-2-3 0,-1-1-1,-3-2 1,-3-2 0,-1-2-1,-3-1 1,-2-1 0,-3-2 0,-2-2-1,-2 0 1,16-65 0,-33 97 9,-2-1 1,-1 0-1,-1 1 1,-2-2 0,0 1-1,-2 0 1,-1 0-1,-2 0 1,0 0 0,-2 0-1,-1 1 1,-1-1 0,-18-41-1,5 22 264,-3 1 0,-2 1 0,-1 1-1,-3 2 1,-66-77 0,71 95-281,0 1-1,-2 1 1,0 1-1,-1 1 0,-1 2 1,-1 1-1,-1 1 1,0 1-1,-1 2 1,-35-11-1,26 13-43,1 1 0,-2 2 0,1 2 0,-1 2 0,0 1-1,-72 5 1,84 1-216,-1 1-1,1 2 0,0 1 0,0 1 1,1 2-1,0 0 0,1 2 1,0 1-1,1 1 0,-25 19 0,-13 16-2363,-68 68 0,42-31-4975</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10.293"/>
    </inkml:context>
    <inkml:brush xml:id="br0">
      <inkml:brushProperty name="width" value="0.025" units="cm"/>
      <inkml:brushProperty name="height" value="0.025" units="cm"/>
      <inkml:brushProperty name="color" value="#008C3A"/>
    </inkml:brush>
  </inkml:definitions>
  <inkml:trace contextRef="#ctx0" brushRef="#br0">3446 198 5541,'0'0'4239,"-8"0"-4330,3-1 82,-1 0 0,1 0 0,-1 0 1,1-1-1,-1 0 0,1 0 0,0 0 0,0-1 0,0 1 0,0-1 0,-9-7 0,1 2 27,-1 0-1,-1 1 0,1 0 0,-1 1 0,-31-7 0,-86-12 511,63 13 283,-86-18-12,-1 6 0,-203-4 0,-359 44-616,4 67-292,606-63 199,-239 53-423,298-60 277,1 3 0,1 2 0,1 2 0,-84 49 0,117-61 76,0 1 1,1 1-1,0 0 0,1 0 0,0 1 0,1 1 0,0 0 0,1 0 0,0 1 0,-12 22 1,14-18-42,0 1-1,1 0 1,1-1 0,0 2 0,2-1 0,0 0 0,1 1 0,1 29 0,1-15 3,1 0 0,2-1 0,2 1 0,16 62 0,-15-76 8,1 0 1,1-1 0,1 0 0,0 0 0,1 0 0,1-2 0,1 1 0,1-1 0,19 20 0,-1-9 66,2 0 1,0-3-1,2 0 1,0-2-1,2-2 1,0-1-1,1-2 1,1-2-1,48 13 1,36 2 234,217 27-1,-136-40-257,1-8-1,0-9 0,308-39 1,-186 6 105,155-20-28,-351 32-89,212-62-1,47-61 52,-342 123-77,-2-3 0,0-2 0,-2-2 0,-1-2-1,74-67 1,-105 85 27,-1 0 0,0-1 0,-1 0 0,-1 0 0,0-1 0,-1-1 0,0 0 0,-1 0 0,-1 0 0,0 0 0,-1-1 0,-1 0-1,0 0 1,2-30 0,-5 31 15,-1 1 0,-1-1 0,0 0 0,-1 1 0,-1 0-1,0-1 1,-1 1 0,0 0 0,-1 1 0,-1-1 0,0 1 0,-1 0 0,0 1-1,-1-1 1,-1 1 0,-19-21 0,6 11-11,-1 1 1,-1 1-1,-1 0 1,-1 2-1,0 2 0,-44-22 1,25 18 55,-2 3-1,0 1 1,-73-15 0,-9 11 132,0 5 1,-153 2-1,-62 14-469,114 9-4681,176-7 1230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17.017"/>
    </inkml:context>
    <inkml:brush xml:id="br0">
      <inkml:brushProperty name="width" value="0.025" units="cm"/>
      <inkml:brushProperty name="height" value="0.025" units="cm"/>
      <inkml:brushProperty name="color" value="#008C3A"/>
    </inkml:brush>
  </inkml:definitions>
  <inkml:trace contextRef="#ctx0" brushRef="#br0">1190 246 2626,'-13'0'5745,"-7"2"-5595,1 0 1,0 1 0,0 2-1,0 0 1,0 0 0,1 2-1,0 0 1,-29 17 0,-317 169 142,312-169-174,0 2 0,2 2 0,1 2 0,2 2-1,-75 66 1,98-75-42,0 1 0,2 1-1,0 1 1,2 1 0,1 1-1,2 0 1,0 2 0,2 0 0,1 0-1,2 1 1,-11 39 0,18-46-77,1 1 1,2 0 0,0-1-1,1 1 1,2 0 0,0 0-1,2 0 1,1-1 0,10 36-1,10 19 0,51 113-1,-52-138 1,-4-7-32,2-1-1,2-1 1,3-1 0,36 50 0,-51-80 22,1 0 0,0 0 1,1-2-1,0 1 1,1-2-1,1 1 0,0-2 1,0 0-1,1-1 1,0-1-1,0 0 0,1-1 1,0-1-1,1 0 1,21 3-1,-9-4 49,1-2 0,0-2 0,0 0 0,0-2-1,0-2 1,-1 0 0,1-2 0,35-11 0,-24 3-33,-1-2 0,-1-2-1,0-2 1,-2-1 0,46-32 0,-17 3-57,-3-3 0,-2-3 1,-3-2-1,-2-3 0,84-116 0,-86 99-69,-4-3 0,-3-2 1,-4-1-1,65-178 0,-85 186 132,-3-1-1,-4 0 1,-3-1-1,-3-1 1,-4 0 0,-4-112-1,-3 172 69,-2 1-1,0 0 1,-1-1-1,0 1 1,-2 0-1,0 1 1,0-1-1,-2 1 1,0 0-1,-16-25 1,17 32-8,0 1 0,-1 0 0,0 0 0,-1 1 0,0-1 0,0 2 0,0-1 0,-1 1 0,0 0 0,0 1 0,-1 0 0,1 1 0,-1 0 0,0 0-1,0 1 1,-1 0 0,1 1 0,-18-2 0,-2 3-74,0 0 0,-1 3 0,1 0 0,1 2 0,-1 1 0,0 1 0,1 1 0,0 2 0,-31 14 0,-28 17-161,-122 76-1,-87 86-1971,211-136-748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24.610"/>
    </inkml:context>
    <inkml:brush xml:id="br0">
      <inkml:brushProperty name="width" value="0.025" units="cm"/>
      <inkml:brushProperty name="height" value="0.025" units="cm"/>
      <inkml:brushProperty name="color" value="#008C3A"/>
    </inkml:brush>
  </inkml:definitions>
  <inkml:trace contextRef="#ctx0" brushRef="#br0">4335 7 3203,'0'0'6214,"-4"0"-6129,-79-5 941,-1 4 0,-119 14 0,-5 0-1077,-352-17 224,245-3-164,-529 24 284,92-8 441,115-5 497,607-2-1235,0 1 0,1 1 1,-1 2-1,1 1 0,0 1 0,1 2 1,0 0-1,0 2 0,-49 30 0,58-31-61,1 2 1,0 0-1,1 2 0,0 0 0,1 0 0,1 1 1,1 1-1,0 1 0,1 0 0,1 1 0,1 0 1,0 1-1,-14 40 0,-1 34 56,4 1 0,-9 99 0,27-170 25,2 0-1,1 1 1,0-1-1,5 34 1,-2-45-10,1 0 0,0 0 0,1 0 0,0-1 0,1 0 0,0 0 1,1 0-1,0-1 0,15 20 0,7 4-54,1-1 0,2-1 0,1-2 0,1-1 0,2-2 0,52 33 0,-55-41-71,0-3-1,2 0 0,-1-3 0,2 0 0,0-2 0,0-2 0,1-1 0,42 4 0,205 8-8,43 6 37,-163-8 137,0-7-1,1-7 1,187-19-1,154-43 201,318-23-166,-671 75-69,197-13 38,-281 10-41,-1-2-1,0-3 1,72-25-1,-129 34 9,0 0 0,0-1-1,-1 0 1,0 0 0,0-1-1,0 0 1,-1 0 0,0-1-1,0 0 1,0-1 0,-1 0-1,0 0 1,-1 0 0,0-1-1,0 0 1,-1 0 0,0 0-1,-1-1 1,0 0-1,3-10 1,4-21 106,-2 0 1,-1 0-1,3-77 0,-3 24-48,15-70-59,-6 56-98,-5-1-1,-1-158 1,-12 258 174,0 0 0,-1 1 1,0 0-1,0-1 0,-1 1 0,0 0 0,0 0 0,-1 0 1,0 1-1,0-1 0,-1 1 0,0 0 0,0 0 1,-11-10-1,-5-9-60,21 25-181,0 1 1,0-1-1,0 1 1,0-1-1,1 0 1,-1 1-1,0-1 1,0 1-1,1-1 1,-1 1 0,0-1-1,1 1 1,-1-1-1,0 1 1,1-1-1,-1 1 1,1 0-1,-1-1 1,1 1-1,-1 0 1,1-1-1,-1 1 1,1 0-1,-1-1 1,1 1 0,-1 0-1,1 0 1,-1 0-1,1 0 1,0 0-1,-1-1 1,1 1-1,-1 0 1,1 0-1,0 0 1,0 1-1,1-2-565,13-4-3903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42.814"/>
    </inkml:context>
    <inkml:brush xml:id="br0">
      <inkml:brushProperty name="width" value="0.025" units="cm"/>
      <inkml:brushProperty name="height" value="0.025" units="cm"/>
      <inkml:brushProperty name="color" value="#008C3A"/>
    </inkml:brush>
  </inkml:definitions>
  <inkml:trace contextRef="#ctx0" brushRef="#br0">0 522 6790,'0'0'4672,"14"-2"-3989,36-7 419,89-30-1,-79 21-596,87-17 1,-35 25-991,1 4 0,114 10 0,41-1-116,-210-9 954,0-2-1,0-3 0,0-2 0,59-23 1,32-7 15,-128 38-410,241-68 1303,-208 55-824,0-3 1,87-47-1,-118 55-620,39-24 337,-57 34-718,-1 0 1,1-1-1,-1 0 1,0 0-1,0 0 1,0 0-1,0 0 1,-1-1-1,4-7 1,-5 1-4338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43.303"/>
    </inkml:context>
    <inkml:brush xml:id="br0">
      <inkml:brushProperty name="width" value="0.025" units="cm"/>
      <inkml:brushProperty name="height" value="0.025" units="cm"/>
      <inkml:brushProperty name="color" value="#008C3A"/>
    </inkml:brush>
  </inkml:definitions>
  <inkml:trace contextRef="#ctx0" brushRef="#br0">45 181 10090,'0'0'170,"0"-11"-100,0 3-93,0-1 0,0 1 0,1-1 0,0 1 0,0-1 0,1 1 1,0 0-1,0 0 0,1 0 0,0 0 0,1 0 0,0 1 0,8-13 0,-11 19 25,1-3 68,0 1 1,1 0-1,-1 0 1,1 0-1,0 0 1,0 0-1,0 1 1,0-1-1,0 1 1,1 0-1,-1 0 1,1 0-1,-1 0 1,1 1-1,0-1 1,0 1-1,4-1 1,-7 3-17,0-1 0,0 1 1,0-1-1,0 1 0,0 0 0,0 0 0,0 0 1,0-1-1,0 1 0,0 0 0,0 0 0,-1 0 1,1 0-1,0 0 0,-1 0 0,1 1 0,-1-1 1,1 0-1,-1 0 0,1 0 0,-1 1 0,0-1 1,0 0-1,0 0 0,0 1 0,0-1 1,0 0-1,0 0 0,0 3 0,-2 42 995,-2-23-812,-1 0 1,-2 0-1,0-1 1,-2 0-1,0 0 1,-1-1-1,-19 28 1,14-23 41,2 0 1,0 0 0,2 1 0,-9 31 0,19-56-283,0 1 0,0 0 0,0 0 1,1 0-1,-1 0 0,1 0 0,0 0 1,0 0-1,0 0 0,0 0 0,1 0 0,-1 0 1,1 0-1,0 0 0,0 0 0,0 0 1,0 0-1,0 0 0,2 3 0,0-4 4,0 0 0,-1 0 0,1 0-1,0 0 1,0 0 0,0 0 0,1-1-1,-1 0 1,0 0 0,1 1 0,-1-2-1,0 1 1,1 0 0,-1-1-1,1 1 1,4-1 0,31 1 54,-1-1 0,0-2 0,0-2 0,44-10-1,149-46-2415,-139 30-2193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44.091"/>
    </inkml:context>
    <inkml:brush xml:id="br0">
      <inkml:brushProperty name="width" value="0.025" units="cm"/>
      <inkml:brushProperty name="height" value="0.025" units="cm"/>
      <inkml:brushProperty name="color" value="#008C3A"/>
    </inkml:brush>
  </inkml:definitions>
  <inkml:trace contextRef="#ctx0" brushRef="#br0">143 132 1666,'5'-8'5637,"5"-8"-3543,-4 7-1198,1 0 0,-2 0 0,1-1 0,-1 0 0,-1 0 0,0 0 1,0 0-1,3-18 0,-7 28-871,-1-1 0,1 1 0,0 0 1,0 0-1,-1 0 0,1-1 0,-1 1 0,1 0 0,0 0 1,-1 0-1,1 0 0,0 0 0,-1 0 0,1-1 0,-1 1 1,1 0-1,0 0 0,-1 0 0,1 0 0,-1 1 0,1-1 1,0 0-1,-1 0 0,1 0 0,0 0 0,-1 0 0,1 0 1,0 1-1,-1-1 0,1 0 0,0 0 0,-1 0 0,1 1 1,0-1-1,-1 0 0,1 1 0,-15 8-123,10-2 111,0-1 1,1 1 0,-1 0 0,2 1-1,-1-1 1,1 1 0,0-1 0,1 1-1,0 0 1,-2 10 0,4-13-17,-1-1 0,1 1 0,0-1-1,1 0 1,-1 1 0,1-1 0,0 0 0,0 0 0,0 1 0,1-1-1,-1 0 1,1 0 0,0 0 0,0 0 0,0-1 0,1 1 0,0-1-1,-1 1 1,1-1 0,6 5 0,-8-7 5,8 7 7,0 0 0,0 1 1,-1 0-1,0 0 0,7 12 1,-13-19-9,0 1 1,-1 0-1,0 0 1,0-1 0,0 1-1,0 0 1,0 0 0,0 0-1,-1 0 1,1 0-1,-1 0 1,0 0 0,0 0-1,0 0 1,-1 0 0,1 0-1,-1 0 1,1 0-1,-1 0 1,0 0 0,0 0-1,0 0 1,-1 0 0,1-1-1,0 1 1,-4 3-1,-9 10 183,0-1 0,-1 0 0,-1-2 0,0 0 0,-1 0 0,-1-2 0,1 0 0,-2-1 0,1-1 0,-21 7 0,38-15-218,0-1 0,0 1 0,0-1 0,1 0 0,-1 1 0,0-1 0,0 0 0,0 0 0,0 0 0,0 0 0,0 1 1,0-1-1,0-1 0,0 1 0,0 0 0,0 0 0,0 0 0,0 0 0,0-1 0,0 1 0,0 0 0,-1-1 0,2 0-62,-1 0 0,1 1 0,0-1-1,-1 0 1,1 0 0,0 0 0,0 1-1,0-1 1,-1 0 0,1 0 0,0 0-1,0 0 1,0 1 0,0-1 0,0 0-1,0 0 1,1 0 0,-1 1 0,0-1-1,1-1 1,23-51-5778,-19 43 4161,15-32-5360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44.471"/>
    </inkml:context>
    <inkml:brush xml:id="br0">
      <inkml:brushProperty name="width" value="0.025" units="cm"/>
      <inkml:brushProperty name="height" value="0.025" units="cm"/>
      <inkml:brushProperty name="color" value="#008C3A"/>
    </inkml:brush>
  </inkml:definitions>
  <inkml:trace contextRef="#ctx0" brushRef="#br0">13 0 12300,'0'0'4761,"-3"12"-4718,2-7-39,-1 1 3,0 1 1,1-1-1,0 1 0,0 0 0,0-1 1,1 1-1,0 0 0,0 0 0,1-1 0,0 1 1,2 9-1,14 44 525,-3 1 0,10 99 0,-24-155-483,1 0 0,0 0-1,0 1 1,1-1 0,-1 0 0,1 0-1,0 0 1,0-1 0,1 1-1,-1 0 1,1-1 0,6 8 0,-7-11-158,-1 0 0,0 1 0,1-1 1,-1 0-1,1 0 0,-1 0 0,1 0 1,0 0-1,0-1 0,-1 1 1,1 0-1,0-1 0,0 1 0,0-1 1,-1 0-1,3 1 0,-1-2-314,-1 1-1,1 0 1,0-1 0,-1 1 0,1-1-1,-1 0 1,1 0 0,-1 0-1,0 0 1,1-1 0,-1 1 0,0 0-1,0-1 1,3-2 0,15-16-6832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44.850"/>
    </inkml:context>
    <inkml:brush xml:id="br0">
      <inkml:brushProperty name="width" value="0.025" units="cm"/>
      <inkml:brushProperty name="height" value="0.025" units="cm"/>
      <inkml:brushProperty name="color" value="#008C3A"/>
    </inkml:brush>
  </inkml:definitions>
  <inkml:trace contextRef="#ctx0" brushRef="#br0">94 1 12908,'0'0'737,"-10"9"112,3-2-724,-1 0 1,1 1 0,0 0 0,1 0-1,0 0 1,0 1 0,1 0-1,0 0 1,0 0 0,1 1 0,1 0-1,-1-1 1,1 1 0,1 1-1,0-1 1,1 0 0,0 0 0,0 1-1,2 15 1,-1-24-102,0 0 0,1 0-1,0 0 1,-1 0 0,1 0 0,0-1 0,0 1-1,0 0 1,0 0 0,0-1 0,0 1-1,1-1 1,-1 1 0,0-1 0,1 0-1,-1 1 1,1-1 0,-1 0 0,1 0 0,0 0-1,0 0 1,-1 0 0,1-1 0,0 1-1,0-1 1,0 1 0,0-1 0,0 1 0,0-1-1,0 0 1,0 0 0,2 0 0,0 0 129,0 0 0,0-1 0,0 1 0,0-1 0,0 1 1,-1-1-1,1-1 0,0 1 0,-1 0 0,1-1 0,-1 0 1,1 0-1,-1 0 0,0 0 0,5-4 0,-2-1 96,-1-1 0,0 0 0,0 0 0,-1 0 0,0 0 0,0-1-1,-1 1 1,0-1 0,-1 0 0,0 0 0,2-17 0,-3 22-200,-1 0 1,0 0-1,0 0 1,0-1-1,-1 1 1,0 0-1,1 0 1,-1 1-1,-1-1 1,1 0-1,0 0 1,-4-6-1,3 8-80,0 0 0,1 0 0,-1 0 0,0 0 0,0 1 0,0-1 0,0 1 0,0-1 0,0 1 0,-1 0 0,1-1 0,0 1 0,-1 0-1,1 1 1,-1-1 0,1 0 0,-1 1 0,1-1 0,-1 1 0,1 0 0,-6 0 0,7 1-139,-1-1 0,1 0 0,-1 1 0,1-1 0,0 1 0,-1 0 0,1 0 0,0-1 0,-1 1 0,1 0 0,0 0 0,0 0 0,0 0 0,-1 0 0,1 1 0,0-1 0,1 0 0,-1 0 0,0 1 0,0-1-1,0 0 1,1 1 0,-1-1 0,0 4 0,0-4-312,1 1-1,0-1 0,-1 1 1,1-1-1,0 1 0,0-1 0,-1 1 1,1-1-1,0 1 0,1-1 1,-1 1-1,0 0 0,0-1 0,1 1 1,0 1-1,6 3-5768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45.212"/>
    </inkml:context>
    <inkml:brush xml:id="br0">
      <inkml:brushProperty name="width" value="0.025" units="cm"/>
      <inkml:brushProperty name="height" value="0.025" units="cm"/>
      <inkml:brushProperty name="color" value="#008C3A"/>
    </inkml:brush>
  </inkml:definitions>
  <inkml:trace contextRef="#ctx0" brushRef="#br0">48 1 13805,'-4'8'523,"-3"4"-337,1 0 0,0 1-1,1 0 1,1 0 0,0 0 0,0 0-1,2 1 1,-1-1 0,2 1-1,0 0 1,1-1 0,0 1 0,1 0-1,0 0 1,1-1 0,1 1-1,0-1 1,5 15 0,7 7-142,-7-16 205,0 0 0,-1 0 0,-1 1 1,0 0-1,-2 0 0,4 41 0,-18-65 862,6-2-1001,0 0-1,1-1 1,0 1 0,0-1 0,0 0 0,0 0 0,1 0 0,1 0-1,-1-1 1,0-6 0,-5-84 160,6 74-195,0-2-77,1-1 0,1 1 1,5-30-1,-5 49-11,0 0 1,0 1-1,1-1 0,0 0 1,0 1-1,1 0 0,-1-1 1,1 1-1,1 0 0,-1 0 1,1 1-1,0-1 0,1 1 1,-1 0-1,1 0 0,0 0 1,9-6-1,-10 9-8,-1 0 1,1 1-1,-1 0 0,1 0 0,0 0 0,0 0 0,0 0 1,-1 1-1,1 0 0,0-1 0,0 1 0,0 1 0,0-1 0,0 1 1,-1-1-1,1 1 0,0 0 0,0 1 0,-1-1 0,1 1 1,-1-1-1,1 1 0,-1 0 0,0 0 0,5 4 0,-6-5 63,0 1-1,0 0 0,0 0 1,0 0-1,0 0 0,0 0 1,-1 1-1,1-1 0,-1 0 0,0 1 1,1-1-1,-1 1 0,0 0 1,0-1-1,-1 1 0,1 0 0,-1-1 1,1 1-1,-1 0 0,0 0 1,0 0-1,0-1 0,0 1 1,0 0-1,-1 0 0,1-1 0,-1 1 1,0 0-1,0-1 0,0 1 1,0 0-1,0-1 0,-1 0 1,1 1-1,-3 2 0,-4 6 239,-1-1 0,0-1 0,0 0 0,-14 11-1,18-17-266,0 1 0,1-1 0,-1 0 0,0 0 0,0 0-1,-1-1 1,1 0 0,-1 0 0,1 0 0,-1-1 0,-11 2 0,16-4-355,1-1 1,0 1-1,-1 0 1,1-1 0,0 1-1,-1-1 1,1 1 0,0-1-1,0 1 1,0-1-1,0 1 1,0-1 0,1 1-1,-1-1 1,0 1 0,1-1-1,-1 1 1,2-3-1,12-21-6245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0.783"/>
    </inkml:context>
    <inkml:brush xml:id="br0">
      <inkml:brushProperty name="width" value="0.025" units="cm"/>
      <inkml:brushProperty name="height" value="0.025" units="cm"/>
    </inkml:brush>
  </inkml:definitions>
  <inkml:trace contextRef="#ctx0" brushRef="#br0">0 0 4773,'0'0'15534,"34"50"-14253,-21-19-576,-2 1-513,5 1-128,-3-6-32,6-5-416,-4-5-1057,-4-4-801,-1-9-481,-6-2-256,-24-2-4644</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45.968"/>
    </inkml:context>
    <inkml:brush xml:id="br0">
      <inkml:brushProperty name="width" value="0.025" units="cm"/>
      <inkml:brushProperty name="height" value="0.025" units="cm"/>
      <inkml:brushProperty name="color" value="#008C3A"/>
    </inkml:brush>
  </inkml:definitions>
  <inkml:trace contextRef="#ctx0" brushRef="#br0">81 171 9673,'0'0'7938,"10"-5"-7302,13-8 179,0-1 0,0-1 0,-2-1 0,0-1 0,32-33 0,-52 50-752,-1-1 0,1 0 0,-1 1 0,1-1 1,-1 0-1,1 1 0,-1-1 0,1 0 0,-1 0 1,0 0-1,0 1 0,1-1 0,-1 0 0,0 0 1,0 0-1,0 1 0,0-1 0,0 0 0,0 0 1,0 0-1,0 0 0,0 0 0,0 1 0,0-1 0,0 0 1,-1 0-1,1 0 0,-1-1 0,0 1-24,0 0 0,-1 0 0,1 0 0,0 0 0,-1 0 0,1 0 0,-1 0 0,1 0 0,-1 1 0,0-1 0,1 1 0,-1-1 0,-2 0 0,-57-4-126,57 5 155,-4 1-76,1 0 0,-1 0 0,1 0 0,-1 1 0,1 0 1,-1 0-1,1 1 0,0 0 0,0 0 0,0 0 0,1 1 0,-1 0 0,1 1 0,0 0 0,0 0 0,1 0 0,-1 0 0,1 1 0,0 0 1,1 0-1,-1 0 0,1 1 0,0-1 0,1 1 0,0 0 0,0 0 0,0 0 0,1 1 0,0-1 0,0 1 0,1-1 0,-1 15 1,2-20 3,0 0 1,0 0-1,0 1 1,1-1-1,-1 0 1,1 0-1,-1 0 1,1 0 0,0 0-1,0 0 1,0 0-1,0 0 1,0 0-1,0 0 1,0 0-1,1-1 1,-1 1 0,1 0-1,-1-1 1,1 1-1,0-1 1,-1 0-1,1 0 1,0 1 0,0-1-1,0 0 1,0-1-1,0 1 1,0 0-1,0 0 1,0-1-1,0 1 1,5-1 0,9 3 0,0-1 0,0-1 1,28-2-1,-24 1-8,0-1-392,-1 0 0,1 0 0,20-6 0,-30 4-810,1 0 0,-1 0 0,1-1 0,9-5 0,6-8-6052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48.232"/>
    </inkml:context>
    <inkml:brush xml:id="br0">
      <inkml:brushProperty name="width" value="0.025" units="cm"/>
      <inkml:brushProperty name="height" value="0.025" units="cm"/>
      <inkml:brushProperty name="color" value="#008C3A"/>
    </inkml:brush>
  </inkml:definitions>
  <inkml:trace contextRef="#ctx0" brushRef="#br0">1 512 3844,'2'21'8094,"4"-18"-1909,16-32-1801,-20 26-4646,42-73 1132,-3-1 0,-3-2 1,-4-2-1,31-109 0,-65 283-908,-4-27 51,6 81 0,-1-124 20,2 0 0,1 1 0,1-2 0,0 1-1,2-1 1,1 0 0,12 25 0,-9-31-538,-7-14-4393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50.941"/>
    </inkml:context>
    <inkml:brush xml:id="br0">
      <inkml:brushProperty name="width" value="0.025" units="cm"/>
      <inkml:brushProperty name="height" value="0.025" units="cm"/>
      <inkml:brushProperty name="color" value="#008C3A"/>
    </inkml:brush>
  </inkml:definitions>
  <inkml:trace contextRef="#ctx0" brushRef="#br0">101 136 3523,'13'-23'1847,"-8"16"-656,0-1-1,-1 0 1,1 0-1,-2-1 1,1 1-1,-2-1 1,1 1-1,-1-1 0,0 0 1,1-15-1,-3 24-1149,0 0 0,0-1 0,0 1 0,0 0 0,-1 0 0,1-1 0,0 1-1,0 0 1,0 0 0,0-1 0,0 1 0,-1 0 0,1 0 0,0-1 0,0 1-1,0 0 1,-1 0 0,1 0 0,0-1 0,0 1 0,-1 0 0,1 0 0,0 0-1,0 0 1,-1 0 0,1-1 0,0 1 0,-1 0 0,1 0 0,0 0 0,0 0-1,-1 0 1,1 0 0,0 0 0,-1 0 0,1 0 0,0 0 0,-1 0 0,1 0-1,0 1 1,0-1 0,-1 0 0,1 0 0,0 0 0,0 0 0,-1 0 0,1 0-1,0 1 1,0-1 0,-1 0 0,-14 9 149,7-1-173,0 0 0,1 1 0,0 0 0,0 1 0,1-1 0,0 1 0,1 1 0,0-1 0,1 0 0,0 1 0,0 0 0,1 0 0,1 1 0,0-1 0,-1 15 0,3-25-35,0 1 1,1-1-1,-1 1 1,1-1 0,-1 0-1,1 1 1,-1-1-1,1 0 1,0 1-1,0-1 1,0 0-1,0 0 1,0 0-1,0 0 1,0 1-1,0-2 1,0 1-1,0 0 1,0 0-1,1 0 1,-1 0 0,0-1-1,1 1 1,-1-1-1,0 1 1,1-1-1,-1 1 1,1-1-1,-1 0 1,1 0-1,-1 0 1,3 0-1,61 1 72,-46-2-76,-16 1 18,0 0-1,0 0 0,0 0 1,0 0-1,-1 1 0,1-1 1,0 1-1,0 0 0,0 0 1,-1 0-1,1 0 0,4 3 1,-7-3 18,1 0 0,0 0 0,0 0 0,0 0 0,-1 0 0,1 0 0,-1 0 0,1 0 0,-1 1-1,1-1 1,-1 0 0,0 0 0,1 1 0,-1-1 0,0 0 0,0 0 0,0 1 0,0-1 0,0 0 0,0 1 0,-1-1 0,1 0 0,0 0 0,-1 1 0,1-1 0,0 0 0,-1 0 0,0 0 0,1 0 0,-1 0 0,0 0 0,0 2 0,-4 2 82,1 1 1,0-1-1,-1 0 1,0 0-1,-1 0 1,1-1-1,-1 0 0,1 0 1,-1 0-1,0-1 1,-1 0-1,1 0 1,-11 3-1,3-1 6,1-1-1,-1-1 1,0 0-1,-1 0 0,-21 0 1,36-3-157,-1 0-1,0 0 1,1 0 0,-1 0 0,1-1-1,-1 1 1,1 0 0,-1 0-1,1 0 1,-1-1 0,1 1 0,-1 0-1,1-1 1,-1 1 0,1 0-1,-1-1 1,1 1 0,0-1 0,-1 1-1,1 0 1,0-1 0,-1 1-1,1-1 1,0 1 0,0-1 0,-1 1-1,1-1 1,0 0 0,0 1-1,0-1 1,0 1 0,0-1 0,0 1-1,0-1 1,0 1 0,0-1-1,0 0 1,0 1 0,0-1 0,0 1-1,0-1 1,0 1 0,1-1 0,-1 1-1,0-1 1,0 1 0,1-2-1,13-28-3627,7-6-2066,3-6-3134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51.302"/>
    </inkml:context>
    <inkml:brush xml:id="br0">
      <inkml:brushProperty name="width" value="0.025" units="cm"/>
      <inkml:brushProperty name="height" value="0.025" units="cm"/>
      <inkml:brushProperty name="color" value="#008C3A"/>
    </inkml:brush>
  </inkml:definitions>
  <inkml:trace contextRef="#ctx0" brushRef="#br0">65 0 13325,'0'0'7484,"-4"10"-7014,-10 36-605,1 1 1,2-1 0,2 2-1,3-1 1,-2 73 0,8-118 23,1 1 0,-1-1 1,0 0-1,1 0 0,0 1 1,-1-1-1,1 0 0,0 0 1,0 0-1,0 0 0,1 0 1,-1 0-1,0 0 0,1-1 1,-1 1-1,1 0 0,-1-1 1,1 1-1,0-1 0,0 1 1,0-1-1,0 0 0,0 0 0,0 0 1,0 0-1,0 0 0,0-1 1,0 1-1,0 0 0,1-1 1,-1 0-1,0 1 0,0-1 1,1 0-1,3-1 0,3 1-957,0 0 0,0-1 0,0 0 0,0-1 0,0 1 0,0-2 0,16-6 0,10-8-6524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51.645"/>
    </inkml:context>
    <inkml:brush xml:id="br0">
      <inkml:brushProperty name="width" value="0.025" units="cm"/>
      <inkml:brushProperty name="height" value="0.025" units="cm"/>
      <inkml:brushProperty name="color" value="#008C3A"/>
    </inkml:brush>
  </inkml:definitions>
  <inkml:trace contextRef="#ctx0" brushRef="#br0">123 34 5894,'0'0'9219,"-11"-3"-8386,4 2-711,5 0-92,0 0-1,-1 0 1,1 1-1,0-1 1,0 1-1,-1-1 1,1 1 0,-1 0-1,1 0 1,0 0-1,-1 0 1,1 0-1,0 0 1,-1 1-1,1-1 1,0 1 0,-1 0-1,1 0 1,0 0-1,0 0 1,0 0-1,0 0 1,0 0-1,0 1 1,0-1 0,0 1-1,1 0 1,-1-1-1,-1 3 1,-2 3 79,0 0 1,1 1-1,0-1 0,0 1 1,1 0-1,0 0 1,0 0-1,1 1 1,0-1-1,1 1 1,-1-1-1,2 1 0,-1 0 1,1-1-1,2 16 1,-1-22-51,-1-1 0,1 1-1,-1 0 1,1-1 0,0 1 0,-1 0 0,1-1 0,0 1 0,0-1 0,0 1 0,1-1 0,-1 0-1,0 0 1,0 1 0,1-1 0,-1 0 0,1 0 0,-1 0 0,1 0 0,-1 0 0,1-1 0,0 1 0,-1 0-1,1-1 1,0 1 0,-1-1 0,1 0 0,0 0 0,0 1 0,-1-1 0,1 0 0,0 0 0,0-1-1,0 1 1,-1 0 0,1-1 0,0 1 0,-1-1 0,4 0 0,1-1 179,0 0 1,0-1-1,0 1 1,0-1-1,0 0 0,-1-1 1,1 1-1,-1-1 1,9-8-1,-10 7-79,0 0-1,0-1 0,0 0 1,0 0-1,-1 0 0,0 0 1,-1 0-1,1-1 0,-1 1 1,0-1-1,-1 0 0,0 1 1,0-1-1,0 0 0,-1-10 1,0 14-164,0 0-1,-1 0 1,1 0 0,-1 0 0,0-1 0,0 1 0,0 0 0,0 0 0,0 1-1,-1-1 1,0 0 0,1 0 0,-1 1 0,0-1 0,0 1 0,0-1 0,-1 1-1,1 0 1,-1 0 0,1 0 0,-1 0 0,0 0 0,1 1 0,-1-1 0,0 1-1,0 0 1,0 0 0,0 0 0,0 0 0,0 0 0,-1 1 0,1-1 0,0 1 0,-5 0-1,4 0-244,0 0 0,0-1 0,0 2 0,0-1 0,0 1 0,0-1-1,0 1 1,-4 2 0,-7 8-3260,10 11-4064,5-13 2348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52.194"/>
    </inkml:context>
    <inkml:brush xml:id="br0">
      <inkml:brushProperty name="width" value="0.025" units="cm"/>
      <inkml:brushProperty name="height" value="0.025" units="cm"/>
      <inkml:brushProperty name="color" value="#008C3A"/>
    </inkml:brush>
  </inkml:definitions>
  <inkml:trace contextRef="#ctx0" brushRef="#br0">42 59 10666,'0'0'5851,"-2"8"-5648,-1 11-158,0-1 1,0 1 0,2-1-1,0 1 1,3 19 0,15 103 604,-9-88 57,2 72 0,-11-65-704,0-26 2175,8-84-307,62-430-1279,-67 467-644,-1 6 7,0-1-1,0 1 1,1-1 0,0 1 0,0 0 0,5-9 0,-7 15 33,0 1 0,0 0 0,0-1 1,1 1-1,-1-1 0,0 1 0,0 0 0,0-1 0,1 1 0,-1 0 1,0-1-1,1 1 0,-1 0 0,0-1 0,1 1 0,-1 0 0,0 0 1,1 0-1,-1-1 0,0 1 0,1 0 0,-1 0 0,1 0 0,-1 0 1,0-1-1,1 1 0,-1 0 0,1 0 0,-1 0 0,0 0 0,1 0 0,-1 0 1,1 0-1,-1 0 0,1 1 0,9 13-228,0 22 128,-10-24 121,0 0 1,-1 0-1,-1 0 1,0 0-1,0 0 1,-1-1-1,0 1 1,-1-1-1,-1 0 1,1 0-1,-2 0 1,0-1-1,0 0 1,-1 0-1,0 0 1,0-1-1,-1 0 1,-1 0-1,1-1 1,-1 0-1,-1-1 1,-15 10 0,22-15-14,0 1-3,0-1 1,-1 0-1,0 0 1,1 0-1,-1 0 1,0 0 0,0-1-1,0 0 1,0 0-1,-7 2 1,10-4-67,1 1 1,-1-1-1,1 1 1,0 0-1,-1-1 1,1 1 0,0-1-1,0 1 1,-1-1-1,1 1 1,0-1-1,0 1 1,0-1-1,0 1 1,0-1-1,0 1 1,0-1-1,0 1 1,0-1-1,0 1 1,0-1-1,0 0 1,0 1 0,0-1-1,0 1 1,0-1-1,0 1 1,1-1-1,-1 1 1,0-1-1,0 1 1,1 0-1,-1-1 1,1 0-1,8-20-1987,10-8-1506,4-3-1681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52.588"/>
    </inkml:context>
    <inkml:brush xml:id="br0">
      <inkml:brushProperty name="width" value="0.025" units="cm"/>
      <inkml:brushProperty name="height" value="0.025" units="cm"/>
      <inkml:brushProperty name="color" value="#008C3A"/>
    </inkml:brush>
  </inkml:definitions>
  <inkml:trace contextRef="#ctx0" brushRef="#br0">0 156 12524,'0'0'6918,"10"6"-5983,-8-5-892,2 2 28,0 0-1,0-1 1,0 0-1,0 1 1,0-2 0,0 1-1,1 0 1,-1-1-1,1 0 1,-1 0-1,1 0 1,-1 0 0,1-1-1,-1 0 1,1 0-1,0 0 1,-1-1-1,1 1 1,-1-1 0,1 0-1,5-2 1,0-2 78,0-1 1,0 0 0,0-1-1,-1 1 1,0-2 0,0 1 0,10-13-1,-16 17-44,1-1-1,-1 1 0,-1-1 1,1 0-1,0 0 1,-1 0-1,0 0 0,0 0 1,0-1-1,0 1 1,-1-1-1,0 1 0,0-1 1,0 0-1,0 1 1,-1-1-1,0 0 0,0 1 1,0-1-1,-2-8 1,2 12-96,-1 0 1,1 0-1,-1 0 1,1 0-1,-1 0 0,0 0 1,0 0-1,1 0 1,-1 1-1,0-1 1,0 0-1,0 0 1,0 1-1,0-1 1,0 1-1,0-1 1,0 1-1,0-1 1,0 1-1,0 0 1,0-1-1,-1 1 0,1 0 1,0 0-1,0 0 1,0 0-1,0 0 1,0 0-1,-1 0 1,1 0-1,0 0 1,-2 1-1,-36 13-118,26-4 96,1 0 0,0 1 1,1 0-1,0 1 1,1 0-1,0 1 1,1 0-1,0 0 0,1 1 1,0 0-1,2 1 1,0 0-1,0 0 1,1 0-1,1 1 1,-3 20-1,7-34 5,-1 0-1,1 1 1,0-1-1,0 0 1,0 1-1,0-1 1,1 0-1,-1 1 1,1-1-1,-1 0 1,1 0-1,0 1 1,0-1-1,0 0 1,0 0-1,0 0 1,0 0-1,1 0 1,-1 0-1,1 0 1,-1-1-1,1 1 1,2 2-1,0-2 25,0 0 0,0-1 0,0 1 0,0 0 0,0-1 0,0 0 0,0 0 0,0 0 0,0-1 0,1 1 0,-1-1 0,5 0 0,3-1-456,-1 0-1,1-1 1,-1 0 0,1-1-1,-1 0 1,0 0 0,0-2 0,0 1-1,11-7 1,11-14-4754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53.134"/>
    </inkml:context>
    <inkml:brush xml:id="br0">
      <inkml:brushProperty name="width" value="0.025" units="cm"/>
      <inkml:brushProperty name="height" value="0.025" units="cm"/>
      <inkml:brushProperty name="color" value="#008C3A"/>
    </inkml:brush>
  </inkml:definitions>
  <inkml:trace contextRef="#ctx0" brushRef="#br0">124 78 8936,'0'0'4170,"11"-9"-2088,-4 3-1779,37-32 1419,-41 35-1425,1 0-1,0 1 1,0-1-1,1 1 1,-1 0 0,0 0-1,1 0 1,-1 1-1,1-1 1,0 1-1,6-1 1,-13 17 509,-5-3-630,-1-1 0,-1 1 0,0-1 0,0-1 0,-1 0 0,0 0 0,-16 10 0,2 1-111,-7 6-27,12-11-18,1 1 0,0 0 0,-19 25 0,37-41-18,-1-1 0,1 1 0,-1-1 0,1 0 1,-1 1-1,1 0 0,-1-1 0,1 1 1,0-1-1,-1 1 0,1-1 0,0 1 0,-1 0 1,1-1-1,0 1 0,0 0 0,0-1 0,0 1 1,0 0-1,0-1 0,0 1 0,0 0 1,0-1-1,0 1 0,0 0 0,0-1 0,0 1 1,0 0-1,0-1 0,1 1 0,-1 0 1,0-1-1,1 1 0,-1-1 0,0 1 0,1 0 1,0 0-1,1 0 5,0-1 1,0 1-1,0 0 1,0-1-1,0 1 1,0-1-1,1 0 1,-1 0 0,0 0-1,0 0 1,4-1-1,61-13 208,-67 13-216,138-51-554,-50 7-4088,-53 22-808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53.508"/>
    </inkml:context>
    <inkml:brush xml:id="br0">
      <inkml:brushProperty name="width" value="0.025" units="cm"/>
      <inkml:brushProperty name="height" value="0.025" units="cm"/>
      <inkml:brushProperty name="color" value="#008C3A"/>
    </inkml:brush>
  </inkml:definitions>
  <inkml:trace contextRef="#ctx0" brushRef="#br0">1 454 12908,'0'0'6134,"10"-11"-4015,33-32-1419,-3-2-1,-1-2 0,-3-2 1,-1-1-1,-3-2 0,29-63 1,-49 76-570,-13 37-140,-5 23-132,-11 42 74,-22 96 54,35-138-3,1 1-1,1 0 1,1 0-1,1 0 1,4 29-1,-3-46-96,0-1 0,0 0-1,0 1 1,1-1-1,-1 0 1,1 0-1,0 0 1,0 0-1,1 0 1,-1-1-1,1 1 1,0-1-1,6 7 1,-6-8-279,0 1 1,0-1 0,1 0 0,-1 1-1,1-2 1,-1 1 0,1 0 0,0-1-1,5 2 1,14 0-4556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59.994"/>
    </inkml:context>
    <inkml:brush xml:id="br0">
      <inkml:brushProperty name="width" value="0.025" units="cm"/>
      <inkml:brushProperty name="height" value="0.025" units="cm"/>
      <inkml:brushProperty name="color" value="#008C3A"/>
    </inkml:brush>
  </inkml:definitions>
  <inkml:trace contextRef="#ctx0" brushRef="#br0">114 0 4132,'0'0'993,"-18"85"-833,11-50-993</inkml:trace>
  <inkml:trace contextRef="#ctx0" brushRef="#br0" timeOffset="1">15 845 3427,'-2'10'3299,"-3"19"-2858,1 1 0,2 0 0,1 0 0,1 1-1,2-1 1,5 33 0,-2 10 632,-5-72-2039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1.131"/>
    </inkml:context>
    <inkml:brush xml:id="br0">
      <inkml:brushProperty name="width" value="0.025" units="cm"/>
      <inkml:brushProperty name="height" value="0.025" units="cm"/>
    </inkml:brush>
  </inkml:definitions>
  <inkml:trace contextRef="#ctx0" brushRef="#br0">33 250 9225,'0'0'1254,"-6"-8"1346,3 5-2410,1 0 3,0 1 0,0 0 0,0-1 0,0 1 0,0-1 0,0 0 0,1 0 0,-1 1-1,1-1 1,0 0 0,0 0 0,0 0 0,0 0 0,0-1 0,1 1 0,-1 0 0,1 0 0,0 0 0,0-1 0,0 1 0,1 0 0,-1 0 0,1 0 0,0 0 0,-1 0 0,1 0 0,1 0 0,-1 0 0,3-5 0,5-5 16,1 1 1,0 0-1,1 0 0,0 2 1,0-1-1,1 1 0,1 1 1,13-8-1,-16 11-190,0 1 0,0 0 1,0 0-1,1 1 0,-1 1 0,1 0 0,0 0 0,0 1 1,0 1-1,0-1 0,22 2 0,-30 0-16,0 0-1,-1 1 1,1-1-1,0 1 1,0-1-1,-1 1 1,1 0-1,-1 0 1,1 0 0,0 1-1,-1-1 1,0 0-1,1 1 1,-1 0-1,0 0 1,0-1-1,0 1 1,0 0 0,0 1-1,2 3 1,-2-2 64,0 0 0,0 1 1,0-1-1,-1 1 1,0-1-1,0 1 0,0 0 1,0 0-1,-1-1 1,0 1-1,0 6 0,-1 2 182,-1 0 0,0 0 0,-1 0 0,0 0-1,-1 0 1,-1-1 0,0 0 0,-7 13 0,3-11-46,0 1 1,-1-1-1,-1-1 0,-14 15 1,21-24-193,0 0 0,0 0 0,-1 0 1,0-1-1,0 0 0,0 0 0,0 0 0,0 0 0,-1-1 0,1 0 1,-1 0-1,0 0 0,1-1 0,-1 1 0,-9-1 0,15-1-150,-1 0-1,0 0 0,1 0 1,-1 0-1,0 0 0,1 0 1,-1-1-1,0 1 0,1 0 1,-1 0-1,0-1 0,1 1 0,-1-1 1,1 1-1,-1 0 0,1-1 1,-1 1-1,1-1 0,-1 1 1,1-1-1,-1 1 0,1-1 1,0 1-1,-1-1 0,1 0 1,0 1-1,0-1 0,-1 0 0,1 1 1,0-1-1,0 0 0,0 1 1,0-1-1,0 0 0,0 1 1,0-1-1,0 0 0,0 1 1,0-1-1,0 0 0,0 1 0,0-1 1,1 0-1,-1 1 0,0-1 1,0 1-1,1-1 0,-1 0 1,0 1-1,1-1 0,0 0 1,20-35-7524,1 12 1156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07.077"/>
    </inkml:context>
    <inkml:brush xml:id="br0">
      <inkml:brushProperty name="width" value="0.025" units="cm"/>
      <inkml:brushProperty name="height" value="0.025" units="cm"/>
      <inkml:brushProperty name="color" value="#008C3A"/>
    </inkml:brush>
  </inkml:definitions>
  <inkml:trace contextRef="#ctx0" brushRef="#br0">130 14 769,'0'0'10180,"-9"-3"-9304,-28-7 181,35 10-970,0 0 0,1 0 1,-1 0-1,0 0 0,0 0 1,0 1-1,0-1 0,0 1 1,1-1-1,-1 1 0,0 0 1,0-1-1,1 1 0,-1 0 1,1 0-1,-1 0 0,0 1 1,1-1-1,0 0 0,-1 0 1,1 1-1,0-1 1,0 1-1,0-1 0,0 1 1,0 0-1,0-1 0,0 1 1,0 0-1,0 1 0,-2 4 105,1 0 0,0 0 0,0-1 0,0 1 0,-1 14 0,3-19-153,-1 1 0,1-1 0,1 1 0,-1 0 0,0-1 0,0 0-1,1 1 1,-1-1 0,1 1 0,0-1 0,0 1 0,0-1 0,0 0 0,0 0 0,1 0-1,1 3 1,-1-4-27,-1 0-1,0 0 0,0 0 0,1 0 1,-1-1-1,1 1 0,-1 0 0,1-1 1,-1 0-1,1 1 0,-1-1 0,1 0 1,-1 0-1,1 1 0,-1-1 0,1-1 1,0 1-1,-1 0 0,1 0 0,-1 0 1,1-1-1,-1 1 0,1-1 0,-1 1 1,0-1-1,1 0 0,-1 0 1,3-1-1,0-1 112,-1 0-1,1 0 1,-1 0 0,1 0 0,-1-1-1,0 1 1,0-1 0,-1 0 0,1 0 0,-1 0-1,0 0 1,0-1 0,0 1 0,0 0 0,-1-1-1,0 1 1,0-1 0,0 0 0,-1 1-1,1-1 1,-1-7 0,-1 12-113,1-1-1,-1 1 1,1-1 0,-1 1-1,1-1 1,-1 1-1,1-1 1,-1 1 0,1 0-1,-1-1 1,0 1 0,1 0-1,-1 0 1,0-1-1,1 1 1,-1 0 0,0 0-1,1 0 1,-1 0 0,0 0-1,1 0 1,-1 0 0,0 0-1,1 0 1,-1 0-1,0 0 1,1 1 0,-1-1-1,0 0 1,1 0 0,-2 1-1,-22 8-45,17-3 35,1 0-1,-1 1 0,2 0 1,-1 0-1,-7 12 0,10-15-4,1-1-1,0 1 1,0-1-1,0 1 1,1 0 0,-1 0-1,1 0 1,0 0-1,0 0 1,0 0-1,1 0 1,-1 0-1,1 1 1,1 5-1,-1-9 8,0-1-1,1 1 0,-1-1 0,1 1 0,-1-1 0,1 1 0,-1-1 0,1 1 0,0-1 0,-1 0 0,1 1 0,0-1 0,-1 0 0,1 1 0,0-1 0,-1 0 0,1 0 0,0 1 0,-1-1 1,1 0-1,0 0 0,0 0 0,-1 0 0,1 0 0,0 0 0,-1 0 0,1-1 0,0 1 0,0 0 0,-1 0 0,1 0 0,0-1 0,-1 1 0,1 0 0,0-1 0,25-11 228,-14 3-104,-2 0 1,1 0-1,14-18 0,-22 24-105,1-1 0,-1-1 0,0 1 0,0 0-1,-1-1 1,1 1 0,-1-1 0,0 0 0,0 1 0,-1-1-1,1 0 1,0-9 0,-2 13-11,0 0 0,0 1 0,0-1 0,-1 0 0,1 1-1,0-1 1,-1 0 0,1 1 0,-1-1 0,1 1 0,0-1 0,-1 1 0,1-1 0,-1 1 0,0-1 0,1 1-1,-1-1 1,1 1 0,-1 0 0,0-1 0,1 1 0,-1 0 0,0 0 0,1 0 0,-1-1 0,0 1-1,1 0 1,-1 0 0,0 0 0,0 0 0,1 0 0,-1 0 0,0 0 0,1 0 0,-1 0 0,0 1 0,1-1-1,-1 0 1,0 0 0,1 1 0,-1-1 0,0 0 0,1 1 0,-2 0 0,-31 13-22,23-8 12,0 1 1,1 0-1,-1 1 1,1 0-1,1 0 1,-11 14-1,18-21-25,2-5 33,0 1-1,0 0 0,0 0 1,0-1-1,0 1 0,1 0 0,-1 0 1,1 0-1,0 0 0,3-3 1,-3 3 10,1 0 0,-1-1 0,0 0 0,0 1 0,0-1 0,-1 0 0,1 0 0,0-5 0,-2 9-12,0-1 0,0 1 0,0-1 0,-1 0 0,1 1 0,0-1 0,0 1 0,-1-1 0,1 1 0,0-1 0,-1 1 0,1 0 0,0-1 0,-1 1 0,1-1 0,-1 1 0,1 0 0,-1-1 0,1 1-1,-1 0 1,1-1 0,-1 1 0,1 0 0,-1 0 0,1 0 0,-1-1 0,0 1 0,1 0 0,-1 0 0,1 0 0,-1 0 0,1 0 0,-1 0 0,0 0 0,1 0 0,-1 0 0,1 0 0,-1 1 0,1-1 0,-1 0 0,0 0 0,1 0 0,-1 1 0,1-1 0,-1 0 0,1 1-1,0-1 1,-2 1 0,-1 0-41,0 0 0,1 0 0,-1 1 0,0-1 0,0 1 0,1-1 0,-1 1 0,1 0 0,-4 3 0,-2 13-1120,8-18 1057,0-1-1,1 1 0,-1 0 1,0 0-1,0 0 0,0 0 1,0 0-1,1-1 1,-1 1-1,0 0 0,0 0 1,0 0-1,1 0 0,-1 0 1,0 0-1,0 0 1,0 0-1,1 0 0,-1 0 1,0 0-1,0 0 1,1 0-1,-1 0 0,0 0 1,0 0-1,0 0 0,1 0 1,-1 0-1,0 0 1,0 0-1,0 0 0,1 0 1,-1 0-1,0 0 1,0 1-1,0-1 0,1 0 1,-1 0-1,0 0 0,0 0 1,0 0-1,0 1 1,0-1-1,1 0 0,-1 0 1,0 0-1,0 1 0,0-1 1,0 0-1,0 0 1,0 0-1,0 1 0,0-1 1,0 0-1,0 0 1,0 0-1,0 1 0,0-1 1,0 0-1,0 0 0,0 1 1,0-1-1,0 0 1,11-11-5522</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21.692"/>
    </inkml:context>
    <inkml:brush xml:id="br0">
      <inkml:brushProperty name="width" value="0.025" units="cm"/>
      <inkml:brushProperty name="height" value="0.025" units="cm"/>
      <inkml:brushProperty name="color" value="#008C3A"/>
    </inkml:brush>
  </inkml:definitions>
  <inkml:trace contextRef="#ctx0" brushRef="#br0">67 756 4612,'6'-57'323,"-5"20"3097,-1 37-3366,0 0-1,0-1 1,0 1 0,0 0 0,-1 0 0,1 0 0,0 0 0,0 0 0,0-1 0,0 1 0,0 0 0,-1 0 0,1 0 0,0 0 0,0 0 0,0 0 0,-1 0 0,1 0 0,0 0 0,0-1-1,0 1 1,-1 0 0,1 0 0,0 0 0,0 0 0,0 0 0,-1 0 0,1 0 0,0 1 0,0-1 0,0 0 0,-1 0 0,1 0 0,0 0 0,0 0 0,0 0 0,-1 0 0,1 0 0,0 0 0,0 1-1,0-1 1,0 0 0,-1 0 0,1 0 0,0 0 0,0 0 0,0 1 0,0-1 0,0 0 0,0 0 0,0 0 0,0 1 0,-1-1 0,1 0 0,0 0 0,0 0 0,0 1 0,0-1 0,-9 11 3,3 8-50,0 1 0,2-1 0,0 1 0,2 1 0,0-1 0,1 0 0,3 28 0,-2-25 6,-16 571 37,-1-5-9,19-404 226,35 245 0,-36-423-273,0 0 0,0-1-1,1 1 1,-1 0 0,2-1 0,-1 1-1,1-1 1,0 0 0,0 0 0,1 0-1,7 9 1,-7-11-1,0 0-1,1 0 0,0-1 1,0 0-1,0 1 0,0-2 1,0 1-1,1 0 1,-1-1-1,1 0 0,-1-1 1,1 1-1,11 0 0,149 14 56,-4 0 6,-83-4-94,156 24-760,274 8 1,23-51 828,176 6 75,-168 55 620,21 1-108,702-76 335,-218 2-851,-884 19-62,138 11 34,-164-3-43,-1-6 1,145-16 0,-195 5 35,0 4 0,1 4 0,0 3 0,99 17 0,-121-10-40,1-3-1,-1-3 1,1-2-1,73-9 1,-111 3 46,-1-1 0,0-2 0,0 0 0,-1-1 0,0-2 0,35-20-1,4-8 227,60-49-1,-77 50-230,-2-2 0,-1-1 0,-2-3-1,-3-1 1,-1-2 0,33-55 0,-30 35-63,-3-1 0,-3-2-1,-3-2 1,26-89 0,-30 59-108,25-194 0,-17-109-525,-6 46 168,-19 270 298,17-247-575,-27 329 750,-1 1-1,0-1 1,0 0-1,0 0 1,-1 1 0,0-1-1,-1 1 1,1-1-1,-1 1 1,-1 0-1,1 0 1,-1 1-1,0-1 1,0 1-1,0-1 1,-1 1-1,0 1 1,0-1-1,0 1 1,-1-1-1,0 2 1,1-1-1,-1 1 1,-9-5-1,-16-5 77,-1 1-1,0 1 0,-59-12 1,39 10-55,-50-14 1,-17-7 127,-2 5 0,-143-14-1,-686-21-506,883 60 278,-981-11 37,530 51 258,3 39-175,120-15 3,-1007 147 218,1117-161-258,-730 110 394,152-89-245,622-54 10,-411 30 884,641-42-997,-20-1-264,30 0 158,1-1 0,-1 1 0,0 0 0,1 0 0,-1-1 0,1 1 0,-1 0 0,0-1 0,1 1 1,-1-1-1,1 1 0,-1 0 0,1-1 0,0 1 0,-1-1 0,1 1 0,-1-1 0,1 0 0,0 1 0,-1-1 0,1 1 0,0-1 0,0 0 1,0 1-1,-1-1 0,1 0 0,0 1 0,0-1 0,0 0 0,0 1 0,0-1 0,0 0 0,0 1 0,0-1 0,0 0 0,1 1 0,-1-2 1,9-26-2198,4-6-751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28.932"/>
    </inkml:context>
    <inkml:brush xml:id="br0">
      <inkml:brushProperty name="width" value="0.025" units="cm"/>
      <inkml:brushProperty name="height" value="0.025" units="cm"/>
      <inkml:brushProperty name="color" value="#008C3A"/>
    </inkml:brush>
  </inkml:definitions>
  <inkml:trace contextRef="#ctx0" brushRef="#br0">220 316 897,'0'0'7805,"4"-6"-7405,12-17 11,-12 17-11,-21 68 455,-44 137-9,-16 68 475,66-201-1100,3 0-1,1 108 1,23 134 674,-4-130-402,-11-162-463,0 23 26,3-1 0,7 39 0,-9-68-38,0 1 1,1-1-1,0 0 0,0 0 0,1 0 1,0 0-1,1-1 0,0 0 0,0 0 1,0 0-1,1 0 0,1-1 0,11 11 1,-17-17 10,-1-1-1,1 0 1,-1 1 0,1-1 0,-1 0 0,1 0 0,-1 1 0,1-1 0,-1 0 0,1 0 0,0 0 0,-1 0-1,1 0 1,-1 0 0,1 0 0,0 0 0,-1 0 0,1 0 0,-1 0 0,1 0 0,-1 0 0,1-1 0,0 1 0,-1 0-1,1 0 1,-1 0 0,1-1 0,-1 1 0,1 0 0,-1-1 0,1 1 0,-1-1 0,0 1 0,1 0 0,-1-1-1,0 1 1,1-1 0,0 0 0,15-29 410,-2 5-436,-10 22-11,0 1 0,0-1 0,0 1 0,1-1 1,-1 1-1,1 0 0,0 1 0,-1-1 0,1 1 0,0 0 0,0 0 0,0 1 0,0-1 0,6 1 0,78 4 10,-82-3 8,390 48 33,210-24-2,-72-5 51,-354-8 33,-1-7 0,261-27-1,241-30 1286,-638 50-1389,117-9 31,-138 8-35,-1-1-1,0 0 0,0-2 0,0-1 0,20-10 0,-38 15-6,0 0 0,0-1 0,0 1 0,0-1 0,-1 0 0,1 0 0,-1-1 0,0 1 0,0 0-1,0-1 1,-1 0 0,1 0 0,-1 0 0,0 0 0,0 0 0,0 0 0,0-1 0,-1 1 0,0-1 0,1-4-1,1-11 72,-1 0-1,-1 0 0,-1-30 1,0-9-7,11-105-67,8-214 18,-7 107-2,1 0-388,-14 162 312,-16-108-1,16 213 47,0 1 1,0 0-1,0 0 0,0 0 0,0 0 1,-1 0-1,0 0 0,1 0 0,-1 1 1,0-1-1,0 1 0,0-1 0,-1 1 1,1 0-1,-1-1 0,1 1 0,-1 1 0,0-1 1,1 0-1,-1 1 0,0-1 0,0 1 1,0 0-1,-1 0 0,1 0 0,0 0 1,-6 0-1,-12-2 15,0 1 1,0 0-1,-30 3 1,16-1-14,-2177-73-262,1652 67 178,408 15 40,-251 48 0,311-36 3,35-7-1895,-105 12-1,145-25-519,5-1-913</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38.456"/>
    </inkml:context>
    <inkml:brush xml:id="br0">
      <inkml:brushProperty name="width" value="0.025" units="cm"/>
      <inkml:brushProperty name="height" value="0.025" units="cm"/>
      <inkml:brushProperty name="color" value="#008C3A"/>
    </inkml:brush>
  </inkml:definitions>
  <inkml:trace contextRef="#ctx0" brushRef="#br0">2024 113 5221,'0'0'5445,"-7"-9"-5023,-7-7-326,9 9-145,0 1 1,0-1 0,-1 1 0,0 0 0,0 0 0,0 1 0,-1 0 0,0 0 0,0 0 0,0 1 0,0 0 0,-1 0 0,0 1 0,1 0 0,-16-4 0,-85 2-20,-159 12 0,115 0 984,-243 16 1404,291-11-1978,-181 44 1,255-47-296,1 2 1,1 0-1,0 2 0,0 1 0,1 1 0,1 2 1,0 0-1,2 2 0,0 0 0,1 2 0,1 1 1,1 0-1,1 2 0,1 0 0,1 1 0,1 1 1,1 1-1,-14 34 0,23-47-45,-18 39 120,3 1 0,-26 91 0,44-128-93,1-1-1,0 1 1,1 0 0,1 0-1,1 0 1,0 0-1,1 0 1,1-1 0,0 1-1,1 0 1,1-1-1,1 1 1,12 27 0,-2-17-2,1-1 1,1 0 0,1-1-1,2-1 1,0-1 0,1-1 0,2-1-1,42 32 1,-2-8-161,2-4 0,93 45 0,-91-55 157,1-3-1,2-3 1,0-3-1,2-3 1,0-4-1,1-2 1,0-4-1,1-2 1,147-8-1,-163-5 28,-1-2 1,1-3-1,-2-2 0,0-3 0,57-24 0,-45 11 37,-1-3-1,-1-2 0,92-67 1,-118 73-18,-2-2 1,-1-2 0,-2-1 0,-1-1-1,-2-2 1,-1-1 0,-2-2 0,-2-1-1,-1-1 1,-3-1 0,24-57 0,-43 91-68,66-188 40,-64 173-35,0-1 0,-2 0 0,-1 0-1,0-1 1,-2 1 0,-2-36 0,-1 50 23,0 0 1,-1 0-1,1 0 0,-2 1 1,1-1-1,-2 1 0,1 0 0,-1 0 1,0 0-1,-1 1 0,0 0 1,0 0-1,-1 1 0,0-1 1,-1 1-1,1 1 0,-1-1 1,0 2-1,-1-1 0,0 1 1,1 0-1,-14-5 0,-12-4 34,0 2 1,-1 1-1,-1 1 0,-67-8 0,-134-1-166,11 2-2424,216 16 1915,0-1 0,0 0 0,0 0 1,0-1-1,1 0 0,-1-1 0,1 0 1,-16-10-1,-12-18-6357</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30.669"/>
    </inkml:context>
    <inkml:brush xml:id="br0">
      <inkml:brushProperty name="width" value="0.025" units="cm"/>
      <inkml:brushProperty name="height" value="0.025" units="cm"/>
      <inkml:brushProperty name="color" value="#008C3A"/>
    </inkml:brush>
  </inkml:definitions>
  <inkml:trace contextRef="#ctx0" brushRef="#br0">46 137 3171,'0'0'972,"-2"-9"2300,-41-118 3753,46 142-3970,6 20-2469,141 243 12,-136-256-593,-2 1 1,-1 0-1,0 0 0,-2 1 1,-1 1-1,0-1 0,-2 1 1,-1 0-1,-1 1 0,-2-1 1,0 1-1,-1 0 0,-2-1 1,0 1-1,-2 0 0,-1-1 1,-11 40-1,-6 9 15,8-34-33,2-1 1,2 1-1,2 1 1,-4 63-1,-1-125-7637,2-7-197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31.159"/>
    </inkml:context>
    <inkml:brush xml:id="br0">
      <inkml:brushProperty name="width" value="0.025" units="cm"/>
      <inkml:brushProperty name="height" value="0.025" units="cm"/>
      <inkml:brushProperty name="color" value="#008C3A"/>
    </inkml:brush>
  </inkml:definitions>
  <inkml:trace contextRef="#ctx0" brushRef="#br0">1 0 2915,'0'0'11910,"0"8"-11120,3 49 399,-3-32-921,0-1 0,2 0 0,1 0 0,1 0 0,13 40 0,-17-63-263,1 0 0,0 0 0,0 1 1,-1-1-1,1 0 0,0-1 0,0 1 0,0 0 0,0 0 0,0 0 0,0 0 0,1-1 0,-1 1 1,0-1-1,0 1 0,0-1 0,1 1 0,-1-1 0,0 0 0,0 1 0,1-1 0,-1 0 1,0 0-1,1 0 0,-1 0 0,0 0 0,0 0 0,1 0 0,-1-1 0,0 1 0,1 0 0,-1-1 1,0 1-1,0-1 0,0 1 0,1-1 0,-1 0 0,0 1 0,1-3 0,6-1-244,-1 0-1,0 0 1,-1-1 0,12-11-1,19-26-4139,-19 10-2340,-12 15 398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31.490"/>
    </inkml:context>
    <inkml:brush xml:id="br0">
      <inkml:brushProperty name="width" value="0.025" units="cm"/>
      <inkml:brushProperty name="height" value="0.025" units="cm"/>
      <inkml:brushProperty name="color" value="#008C3A"/>
    </inkml:brush>
  </inkml:definitions>
  <inkml:trace contextRef="#ctx0" brushRef="#br0">28 1 4837,'0'0'9288,"-27"48"-8807,27-24-33,3 0-224,8 1-95,-2-2-97,2-3 0,3-3-128,-5-7-737,0-6-545,-1-4-479,-5-5-866,-3-14-5188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31.871"/>
    </inkml:context>
    <inkml:brush xml:id="br0">
      <inkml:brushProperty name="width" value="0.025" units="cm"/>
      <inkml:brushProperty name="height" value="0.025" units="cm"/>
      <inkml:brushProperty name="color" value="#008C3A"/>
    </inkml:brush>
  </inkml:definitions>
  <inkml:trace contextRef="#ctx0" brushRef="#br0">29 59 6822,'0'0'2259,"0"7"-1982,1 1-11,-1-1-1,1 1 1,1-1-1,0 1 1,0-1-1,0 0 1,6 11 0,-7-14-16,1 0 0,0 0 0,1 0 0,-1-1 0,1 1 0,-1-1 0,1 0 0,0 1 0,0-1 0,1-1 0,-1 1 0,1 0 0,-1-1 0,1 0 0,0 0 0,0 0 0,6 2 0,39 5 47,-40-9-281,-1 1 1,0 0-1,1 1 0,-1 0 0,0 0 1,12 6-1,-17-6 16,-1-1 0,0 1 0,1 0 0,-1 0 0,0 0 0,0 0 0,0 0 0,-1 0 0,1 0 0,-1 1 0,1-1 0,-1 0 0,0 1 0,1 0 0,-1-1 1,0 1-1,-1 0 0,1-1 0,-1 1 0,1 0 0,-1 0 0,0 0 0,0-1 0,0 5 0,0 2 191,-1-1 1,0 1-1,-1 0 1,0-1-1,0 0 0,-1 1 1,0-1-1,0 0 1,-1 0-1,0-1 1,-8 12-1,10-15-212,-1 0 1,0 0-1,0-1 0,0 1 1,-1-1-1,1 0 0,-1 0 1,0 0-1,0 0 0,0-1 1,0 1-1,0-1 0,-1 0 1,1 0-1,0-1 0,-1 1 0,0-1 1,1 0-1,-1 0 0,0-1 1,1 1-1,-9-1 0,11-1-269,-1 1-1,1-1 0,-1 1 0,1-1 1,0 0-1,0 0 0,-1 0 0,1 0 0,0 0 1,0-1-1,0 1 0,0-1 0,0 1 1,0-1-1,1 0 0,-1 1 0,0-1 0,-2-4 1,-14-24-4616</inkml:trace>
  <inkml:trace contextRef="#ctx0" brushRef="#br0" timeOffset="1">0 26 12876,'0'0'3491,"53"-4"-4964,-28-5-673,-2-4-1698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32.247"/>
    </inkml:context>
    <inkml:brush xml:id="br0">
      <inkml:brushProperty name="width" value="0.025" units="cm"/>
      <inkml:brushProperty name="height" value="0.025" units="cm"/>
      <inkml:brushProperty name="color" value="#008C3A"/>
    </inkml:brush>
  </inkml:definitions>
  <inkml:trace contextRef="#ctx0" brushRef="#br0">58 1 10025,'0'0'3262,"-7"8"-2669,-25 26-406,31-32-137,1-1-1,-1 0 1,0 0 0,1 1 0,-1-1 0,0 0 0,1 1 0,0-1 0,-1 1 0,1-1 0,0 1 0,0-1 0,-1 1-1,1-1 1,0 1 0,1-1 0,-1 0 0,0 1 0,0-1 0,1 1 0,-1-1 0,0 1 0,1-1 0,0 0 0,-1 1 0,1-1-1,0 0 1,0 0 0,-1 1 0,1-1 0,0 0 0,0 0 0,0 0 0,1 0 0,-1 0 0,0 0 0,0 0 0,0-1-1,1 1 1,-1 0 0,0-1 0,1 1 0,-1-1 0,1 1 0,-1-1 0,1 0 0,-1 1 0,0-1 0,1 0 0,-1 0-1,1 0 1,-1 0 0,1 0 0,-1-1 0,1 1 0,1-1 0,-2 0 53,0 0-1,0 1 1,-1-1 0,1 0-1,0 0 1,-1 0 0,1 0-1,-1 0 1,1 0-1,-1 0 1,0 0 0,1 0-1,-1 0 1,0 0 0,0 0-1,0 0 1,0 0 0,0 0-1,0 0 1,0 0 0,0 0-1,0 0 1,0 0-1,0 0 1,-1 0 0,1 0-1,-1-2 1,0 1-33,1 1 0,-1-1 0,0 0 0,0 0 0,0 0 0,0 1 0,0-1 0,0 0 0,0 1 0,0-1 0,-1 1 0,1 0 0,-4-3 0,1 2-223,0 1-1,0 0 0,0 0 1,0 0-1,-1 0 1,1 0-1,0 1 0,-6 0 1,9 0-1379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0.072"/>
    </inkml:context>
    <inkml:brush xml:id="br0">
      <inkml:brushProperty name="width" value="0.025" units="cm"/>
      <inkml:brushProperty name="height" value="0.025" units="cm"/>
      <inkml:brushProperty name="color" value="#008C3A"/>
    </inkml:brush>
  </inkml:definitions>
  <inkml:trace contextRef="#ctx0" brushRef="#br0">5 92 8872,'0'0'2504,"0"-10"-1105,-2-4-941,-1-38 1481,3 51-1914,1 1 0,-1-1 1,0 0-1,0 1 0,0-1 1,1 0-1,-1 0 0,0 1 1,1-1-1,-1 0 0,0 1 1,1-1-1,-1 1 0,1-1 1,-1 1-1,1-1 0,-1 0 1,1 1-1,0 0 0,-1-1 1,1 1-1,0-1 0,-1 1 1,1 0-1,0-1 0,-1 1 0,1 0 1,0 0-1,0 0 0,-1 0 1,1-1-1,0 1 0,0 0 1,-1 0-1,1 0 0,0 1 1,0-1-1,-1 0 0,1 0 1,0 0-1,-1 0 0,1 1 1,0-1-1,1 1 0,33 16 688,-18-3-589,-1 1 0,0 1 0,-1 0 0,-1 1 0,0 1 0,-1 0 0,15 30 0,-1 5-115,31 88-1,-2 62 471,-43-143 208,37 103-1,-48-157-971,19 39 725,-7-25-2163,1-9-4097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1.588"/>
    </inkml:context>
    <inkml:brush xml:id="br0">
      <inkml:brushProperty name="width" value="0.025" units="cm"/>
      <inkml:brushProperty name="height" value="0.025" units="cm"/>
    </inkml:brush>
  </inkml:definitions>
  <inkml:trace contextRef="#ctx0" brushRef="#br0">4 133 5958,'0'0'14819,"2"4"-14130,0 3-704,10 29 2880,-11-35-2819,-1 0 0,1-1-1,-1 1 1,1 0-1,0 0 1,-1-1-1,1 1 1,0 0 0,-1-1-1,1 1 1,0-1-1,0 1 1,-1-1 0,1 1-1,0-1 1,0 1-1,0-1 1,0 0-1,0 0 1,0 1 0,0-1-1,0 0 1,-1 0-1,1 0 1,0 0-1,0 0 1,0 0 0,0 0-1,0-1 1,0 1-1,0 0 1,0 0 0,0-1-1,0 1 1,-1 0-1,1-1 1,0 1-1,1-2 1,1 0 33,-1 0-1,1-1 1,-1 1 0,1-1 0,-1 1-1,0-1 1,0 0 0,-1 0-1,1 0 1,0 0 0,-1 0 0,0-1-1,0 1 1,0 0 0,0-1 0,0 1-1,0-6 1,2-65 126,-3 62-177,1 10-23,-1 1 0,0-1 0,0 0 0,0 0 0,0 0 0,0 1 0,-1-1 1,1 0-1,-1 0 0,1 1 0,-1-1 0,1 0 0,-1 1 0,0-1 0,0 0 1,0 1-1,0-1 0,0 1 0,0 0 0,0-1 0,0 1 0,-1 0 0,1 0 1,0 0-1,-3-2 0,3 3-7,-1 0 0,1 0-1,-1 0 1,1 0 0,0 1 0,-1-1 0,1 0 0,-1 1-1,1-1 1,0 1 0,-1-1 0,1 1 0,0 0 0,0-1-1,0 1 1,-1 0 0,1 0 0,0 0 0,0 0 0,0 0-1,0 0 1,1 0 0,-1 0 0,0 1 0,0-1 0,1 0-1,-1 0 1,0 1 0,1-1 0,-1 0 0,1 3 0,-8 16 0,2 0 1,1 0-1,0 1 1,1 0-1,2 0 0,-1 40 1,3-59-11,0-1 1,0 1-1,0 0 1,0-1-1,0 1 1,1 0-1,-1-1 1,1 1-1,-1 0 1,1-1-1,-1 1 1,1-1-1,0 1 1,0-1-1,0 1 1,0-1-1,0 0 1,0 1-1,0-1 1,0 0-1,1 0 0,-1 0 1,0 0-1,1 0 1,-1 0-1,1 0 1,-1-1-1,1 1 1,-1 0-1,1-1 1,-1 1-1,1-1 1,0 1-1,-1-1 1,1 0-1,0 0 1,-1 0-1,1 0 1,0 0-1,0 0 1,-1-1-1,1 1 0,3-1 1,2-1-554,0 1 0,0-1 0,-1 0 1,1-1-1,0 1 0,-1-2 0,1 1 0,-1-1 1,7-5-1,-8 5-387,-1-1-1,0 0 1,0 0 0,0 0 0,-1 0-1,0-1 1,0 0 0,0 1 0,-1-1-1,0 0 1,0 0 0,0 0 0,-1 0 0,1-1-1,-1-8 1,0-11-3340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0.452"/>
    </inkml:context>
    <inkml:brush xml:id="br0">
      <inkml:brushProperty name="width" value="0.025" units="cm"/>
      <inkml:brushProperty name="height" value="0.025" units="cm"/>
      <inkml:brushProperty name="color" value="#008C3A"/>
    </inkml:brush>
  </inkml:definitions>
  <inkml:trace contextRef="#ctx0" brushRef="#br0">1 273 7111,'4'9'3571,"0"0"-3279,1 0-1,0 0 0,0-1 1,1 1-1,0-1 1,13 12-1,-14-15-138,-1-1 0,1 0 0,1 0 0,-1 0-1,0-1 1,1 0 0,-1 0 0,1 0 0,0-1 0,0 1 0,0-1-1,1-1 1,11 2 0,-15-3-67,0 0-1,0 0 1,-1 0-1,1-1 1,0 1 0,0-1-1,-1 0 1,1 1-1,0-1 1,-1-1 0,1 1-1,-1 0 1,1-1-1,-1 1 1,0-1 0,0 1-1,1-1 1,-1 0-1,-1 0 1,1 0 0,0-1-1,0 1 1,-1 0-1,1-1 1,-1 1 0,0 0-1,1-1 1,0-3-1,4-11 290,-1 1-1,-1 0 0,4-30 1,-3 14-9,26-135-1984,-22 109-3672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1.347"/>
    </inkml:context>
    <inkml:brush xml:id="br0">
      <inkml:brushProperty name="width" value="0.025" units="cm"/>
      <inkml:brushProperty name="height" value="0.025" units="cm"/>
      <inkml:brushProperty name="color" value="#008C3A"/>
    </inkml:brush>
  </inkml:definitions>
  <inkml:trace contextRef="#ctx0" brushRef="#br0">4 66 6694,'0'0'4874,"0"-9"-2899,-1 2-1407,0 4-333,1 0 0,-1 0-1,1 0 1,0 0 0,0 0 0,0 0-1,0 0 1,0 0 0,1 0 0,-1 0-1,1 0 1,1-4 0,-1 6-203,-1 1 0,0 0-1,0-1 1,1 1 0,-1 0 0,0-1 0,1 1-1,-1 0 1,0-1 0,1 1 0,-1 0 0,0-1 0,1 1-1,-1 0 1,1 0 0,-1 0 0,1-1 0,-1 1-1,0 0 1,1 0 0,-1 0 0,1 0 0,-1 0 0,1 0-1,-1 0 1,1 0 0,-1 0 0,1 0 0,-1 0-1,1 0 1,-1 0 0,0 0 0,1 1 0,-1-1 0,1 0-1,-1 0 1,1 0 0,-1 1 0,0-1 0,1 0-1,-1 1 1,1 0 0,14 14 271,-3 8-196,-1-1 1,-1 2-1,-1 0 1,-1 0-1,-1 0 1,5 40-1,-4-23-69,15 42-1,-23-81-38,1-1 0,-1 0 0,0 1-1,1-1 1,0 1 0,-1-1 0,1 0-1,0 0 1,-1 1 0,1-1 0,0 0-1,0 0 1,0 0 0,0 0 0,0 0-1,0 0 1,0 0 0,1 0 0,-1 0-1,0-1 1,2 2 0,-2-2 3,1 0 1,-1 0-1,0 0 1,0-1-1,0 1 1,1 0-1,-1-1 0,0 1 1,0-1-1,0 1 1,0-1-1,0 1 1,0-1-1,0 0 1,0 1-1,0-1 0,0 0 1,0 0-1,0 0 1,0-1-1,8-9 65,0 0 0,-2-1 0,11-21 1,-6 13 82,-11 17-101,1 1 0,0-1-1,-1 1 1,1-1-1,0 1 1,1 0-1,-1 0 1,0 0 0,1 0-1,-1 0 1,1 1-1,-1-1 1,6-2-1,-6 4-27,-1 0 0,0 0 0,0 0 0,1 1 0,-1-1 0,0 0-1,1 0 1,-1 1 0,0-1 0,0 1 0,0-1 0,1 1-1,-1-1 1,0 1 0,0 0 0,0 0 0,0 0 0,0-1-1,0 1 1,0 0 0,-1 0 0,1 0 0,0 0 0,0 1-1,-1-1 1,1 0 0,-1 0 0,1 0 0,-1 0 0,1 1-1,-1-1 1,0 0 0,1 0 0,-1 3 0,9 31 149,-1 1 0,5 47 1,-5-28-138,-4-47-575,0-24-300,0-27-2461,-3 4-2345</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2.099"/>
    </inkml:context>
    <inkml:brush xml:id="br0">
      <inkml:brushProperty name="width" value="0.025" units="cm"/>
      <inkml:brushProperty name="height" value="0.025" units="cm"/>
      <inkml:brushProperty name="color" value="#008C3A"/>
    </inkml:brush>
  </inkml:definitions>
  <inkml:trace contextRef="#ctx0" brushRef="#br0">36 247 15182,'0'0'2520,"10"-4"-2104,1-1-363,-1 0 0,1-1 0,-1 0 0,14-11 0,-20 14-35,-1 1 1,0-1-1,0 1 1,0-1-1,-1 0 1,1 0-1,-1-1 0,0 1 1,1 0-1,-1-1 1,-1 1-1,1-1 0,-1 0 1,1 1-1,-1-1 1,0 0-1,0 0 1,-1 0-1,1 0 0,-1-7 1,0 10 22,-1 0 1,1 1-1,-1-1 1,1 0-1,-1 1 0,1-1 1,-1 1-1,0-1 1,0 0-1,1 1 1,-1 0-1,0-1 0,0 1 1,1-1-1,-1 1 1,0 0-1,0 0 1,0 0-1,1-1 0,-1 1 1,0 0-1,0 0 1,0 0-1,0 0 1,0 0-1,1 0 1,-1 0-1,0 1 0,0-1 1,0 0-1,0 0 1,1 1-1,-1-1 1,0 1-1,0-1 0,-1 1 1,-31 15 421,26-10-385,0 1-1,0 0 1,0 0-1,1 1 1,0 0-1,1 0 0,-1 1 1,2-1-1,-1 1 1,1 0-1,-4 15 1,3-5 20,1 0 0,1 0 0,0 0 0,1 37 0,2-55-100,0 0-1,0 1 0,0-1 1,0 1-1,0-1 0,0 1 1,0-1-1,1 1 0,-1-1 1,1 1-1,-1-1 0,1 0 1,-1 1-1,1-1 1,0 0-1,-1 1 0,1-1 1,0 0-1,0 0 0,1 2 1,-1-3-2,0 1 1,1-1 0,-1 0 0,0 1 0,0-1 0,0 0 0,0 0-1,0 0 1,0 0 0,0 0 0,0 0 0,0 0 0,1 0 0,-1 0-1,0-1 1,0 1 0,0 0 0,0-1 0,0 1 0,1-1 0,5-3 18,0 0 1,-1 0 0,0 0 0,0-1 0,0 0 0,6-7 0,35-49 83,-40 49-94,0 1 0,2 0 0,-1 0 0,1 1 0,1 0 0,0 1 0,16-12-1,-25 20-12,0 0 0,0 0 1,0 0-1,0 1 0,0-1 0,0 0 0,0 1 0,0-1 0,0 1 0,1 0 0,-1-1 0,0 1 0,0 0 0,1-1 0,-1 1 0,0 0 0,0 0 0,1 0 0,-1 0 0,0 1 0,0-1 0,1 0 0,-1 0 0,0 1 0,0-1 0,0 1 0,1-1 0,-1 1 0,0-1 0,0 1 0,0 0 0,0-1 0,0 1 0,0 0 0,0 0 0,0 0 0,0 0 0,-1 0 0,2 1 0,1 5 23,0 0 0,0 1 0,0-1 0,-1 1 0,2 13 0,-3-16-4,0 0 0,0 1 1,1-1-1,-1 0 0,1 0 0,0 0 1,0 0-1,6 8 0,-8-12-3,1-1 0,-1 1-1,1-1 1,-1 1-1,1-1 1,-1 1 0,1-1-1,-1 0 1,1 1-1,0-1 1,-1 0 0,1 1-1,0-1 1,-1 0 0,1 0-1,0 0 1,-1 1-1,1-1 1,0 0 0,-1 0-1,1 0 1,0 0-1,0 0 1,-1 0 0,1-1-1,0 1 1,-1 0-1,1 0 1,0 0 0,-1-1-1,2 1 1,15-21 719,0-31 875,-15 38-1290,-1-1 0,-1 1 0,0-19 0,-1 28-297,1 1-1,-1 0 1,1 0-1,-1-1 0,-1 1 1,1 0-1,0 0 1,-1 0-1,0 0 1,0 0-1,0 0 0,-1 1 1,1-1-1,-1 1 1,-3-4-1,12 33-569,-3-24 547,-1 1 0,1-1 1,0 0-1,0 0 0,0 0 0,0 0 0,0 0 1,0-1-1,0 0 0,0 1 0,1-1 0,-1 0 1,1-1-1,-1 1 0,1 0 0,-1-1 0,1 0 1,-1 0-1,1 0 0,-1 0 0,1-1 0,-1 1 1,1-1-1,-1 0 0,1 0 0,-1 0 0,0-1 1,0 1-1,6-4 0,2-1 23,-1 0-1,-1-1 1,1 0-1,-1 0 1,0-1-1,-1 0 1,13-16 0,-17 18 28,0 1 1,0-1 0,-1 1-1,0-1 1,0 0 0,0 0 0,1-8-1,-3 13-25,-1 0-1,0 0 1,0-1-1,0 1 1,0 0-1,0 0 1,0 0-1,0 0 0,0 0 1,0 0-1,0 0 1,0 0-1,-1 0 1,1 0-1,0 0 1,-1 0-1,1 0 0,-1 1 1,1-1-1,-2-1 1,1 1-7,0 0 0,-1 0 0,1 0-1,0 1 1,-1-1 0,1 1 0,-1-1 0,1 1 0,-1-1 0,1 1 0,-1 0 0,1 0 0,-1 0 0,1 0-1,-1 0 1,1 0 0,-1 0 0,-2 1 0,1 0-17,0 0 1,0 0-1,0 1 1,0-1-1,0 1 0,0 0 1,0 0-1,0 0 0,1 0 1,-1 0-1,1 0 1,-1 1-1,1-1 0,0 1 1,0 0-1,0 0 0,1-1 1,-1 1-1,1 0 1,-1 1-1,1-1 0,-2 5 1,-1 5-16,1-1 0,0 1-1,0 0 1,0 19 0,2-29-121,1 0 1,0-1-1,-1 1 0,2 0 0,-1-1 1,0 1-1,0 0 0,1 0 0,-1-1 0,1 1 1,0-1-1,0 1 0,0 0 0,0-1 1,0 0-1,1 1 0,-1-1 0,1 0 0,-1 0 1,1 1-1,0-1 0,3 2 0,-1-2-601,0 0-1,0 0 0,1 0 0,-1-1 1,1 0-1,-1 0 0,1 0 0,-1 0 1,1-1-1,0 0 0,-1 0 0,8 0 1,25-3-7874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2.804"/>
    </inkml:context>
    <inkml:brush xml:id="br0">
      <inkml:brushProperty name="width" value="0.025" units="cm"/>
      <inkml:brushProperty name="height" value="0.025" units="cm"/>
      <inkml:brushProperty name="color" value="#008C3A"/>
    </inkml:brush>
  </inkml:definitions>
  <inkml:trace contextRef="#ctx0" brushRef="#br0">0 0 3716,'2'0'13997,"-2"3"-13164,3 11-513,5 6-320,1 3 32,2 6 0,1-2-96,4 3-897,-3-8-1409,-6-5-1026,4-5-2465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3.544"/>
    </inkml:context>
    <inkml:brush xml:id="br0">
      <inkml:brushProperty name="width" value="0.025" units="cm"/>
      <inkml:brushProperty name="height" value="0.025" units="cm"/>
      <inkml:brushProperty name="color" value="#008C3A"/>
    </inkml:brush>
  </inkml:definitions>
  <inkml:trace contextRef="#ctx0" brushRef="#br0">1 353 801,'0'0'9999,"2"-10"-6188,1-1-3058,1 0 0,0 0-1,0 1 1,11-19 0,-14 26-719,0 1 0,1 0 0,-1 0 1,1-1-1,-1 1 0,1 0 1,0 0-1,0 1 0,0-1 1,0 0-1,0 1 0,0-1 0,0 1 1,0-1-1,1 1 0,-1 0 1,1 0-1,-1 0 0,1 0 1,-1 1-1,1-1 0,-1 1 0,1-1 1,-1 1-1,1 0 0,0 0 1,-1 0-1,1 1 0,0-1 1,-1 0-1,1 1 0,3 1 0,-3-1-29,-1 1 0,0-1-1,0 1 1,0 0 0,-1-1-1,1 1 1,0 0 0,-1 0-1,1 0 1,-1 0 0,0 1-1,1-1 1,-1 0 0,0 0-1,-1 1 1,1-1-1,0 1 1,-1-1 0,1 1-1,0 3 1,2 56 154,-3-56-143,0 3 21,1-1 0,-1 1 0,1-1 1,1 0-1,0 0 0,0 0 0,3 8 0,-4-14-10,-1-1 1,1 0-1,-1 0 0,1 0 0,0 0 0,-1 0 0,1 0 0,0 0 0,0 0 0,0 0 0,0 0 0,0 0 0,0-1 0,0 1 0,0 0 1,0-1-1,0 1 0,0 0 0,1-1 0,-1 0 0,2 1 0,-1-1 25,0 0 0,0 0-1,0-1 1,0 1 0,0-1 0,0 0 0,0 1-1,0-1 1,0 0 0,0 0 0,0 0 0,-1-1-1,1 1 1,0 0 0,-1-1 0,1 1 0,2-4-1,10-13 141,-1-1 0,0-1-1,-2 0 1,0-1 0,-1 0-1,-1 0 1,-1-1 0,-1 0-1,5-27 1,-13 67-222,0-8 23,1 1 1,0 0 0,0 0-1,1-1 1,0 1 0,1 0 0,0-1-1,1 1 1,0-1 0,1 0-1,0 0 1,9 17 0,-12-26 12,-1 0 0,1 0 1,0 1-1,0-1 0,0 0 0,0 0 1,0 0-1,0 0 0,0 0 0,0 0 1,0 0-1,0 0 0,0-1 1,1 1-1,-1 0 0,0-1 0,1 1 1,-1-1-1,0 1 0,1-1 0,-1 0 1,1 0-1,-1 1 0,0-1 0,1 0 1,-1 0-1,1 0 0,-1-1 1,1 1-1,-1 0 0,0 0 0,1-1 1,-1 1-1,0-1 0,1 1 0,-1-1 1,0 0-1,1 1 0,-1-1 1,0 0-1,0 0 0,0 0 0,0 0 1,0 0-1,0 0 0,0 0 0,0 0 1,1-3-1,3-2 214,-1 0 1,0-1-1,-1 1 1,1-1 0,-1 0-1,0 0 1,3-15-1,-2 7-44,-2 0-1,0 0 0,0 0 1,-2-1-1,0 1 1,-2-19-1,-3 24-163,0 17-155,0 18-4,5-21 142,0 0-1,0 1 1,0-1-1,1 0 1,-1 0-1,1 0 1,0 0-1,0 0 1,1 0-1,-1 0 1,1 0-1,0 0 0,3 4 1,-3-6 2,-1-1 0,1 1-1,0-1 1,0 1 0,0-1 0,0 0 0,1 0-1,-1 0 1,0 0 0,0 0 0,1 0 0,-1 0 0,0-1-1,1 0 1,-1 1 0,1-1 0,-1 0 0,1 0-1,-1 0 1,0 0 0,1-1 0,-1 1 0,1-1 0,-1 1-1,4-2 1,1-1 15,1 0 1,-1-1-1,1 1 0,-1-1 0,0-1 1,-1 1-1,1-1 0,-1-1 0,0 1 0,0-1 1,0 0-1,5-8 0,5-7 69,-1-1-1,17-34 1,-12 10 45,-19 43-113,0 0 0,0 1-1,0-1 1,-1 0 0,1 0 0,-1 0-1,0 0 1,1 1 0,-2-1 0,1 0 0,0 0-1,0 0 1,-1 0 0,0 1 0,-1-5 0,2 6-13,0 1 0,-1-1 1,1 1-1,-1-1 1,0 1-1,1-1 1,-1 1-1,1-1 0,-1 1 1,0 0-1,1-1 1,-1 1-1,0 0 1,1 0-1,-1-1 0,0 1 1,1 0-1,-1 0 1,0 0-1,0 0 1,1 0-1,-1 0 1,0 0-1,0 0 0,1 0 1,-1 0-1,0 0 1,0 0-1,1 1 1,-1-1-1,0 0 0,1 1 1,-1-1-1,-1 1 1,-20 17-107,15-10 96,1 2 1,0-1-1,0 1 1,1-1-1,1 2 1,-1-1-1,2 0 1,-1 1-1,1 0 0,1 0 1,0 0-1,1 0 1,-1 20-1,3-28-33,-1-1-1,1 1 0,0-1 0,0 1 0,0-1 1,0 0-1,0 0 0,1 0 0,-1 1 1,1-1-1,-1 0 0,1-1 0,0 1 0,0 0 1,-1 0-1,2-1 0,-1 1 0,0-1 1,0 0-1,0 1 0,0-1 0,1 0 0,-1 0 1,1-1-1,-1 1 0,1 0 0,3 0 1,6 0-1431,0 1 0,-1-1 0,1-1 0,20-2 1,-2-2-5307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4.208"/>
    </inkml:context>
    <inkml:brush xml:id="br0">
      <inkml:brushProperty name="width" value="0.025" units="cm"/>
      <inkml:brushProperty name="height" value="0.025" units="cm"/>
      <inkml:brushProperty name="color" value="#008C3A"/>
    </inkml:brush>
  </inkml:definitions>
  <inkml:trace contextRef="#ctx0" brushRef="#br0">101 4 4805,'0'0'13111,"-8"-2"-12108,6 2-932,-1-1-1,1 1 0,-1 0 1,1 0-1,-1 0 1,1 0-1,-1 0 1,0 0-1,1 1 0,-1-1 1,1 1-1,-1 0 1,1 0-1,0 0 0,-1 0 1,-1 1-1,0 2-3,0-1 1,0 1-1,0 0 0,1-1 0,-1 2 0,1-1 0,0 0 0,1 1 1,-3 4-1,3-6-66,1-1 1,-1 0-1,1 1 1,0-1-1,0 1 1,0-1-1,0 1 1,0 0-1,0 0 1,1-1-1,0 1 1,-1 4-1,2-5-1,0-1-1,-1 0 0,1 0 1,0 0-1,0 0 0,0 0 1,0 0-1,0-1 0,0 1 1,0 0-1,0 0 0,0-1 1,1 1-1,-1-1 0,0 1 0,0-1 1,1 1-1,-1-1 0,0 0 1,1 1-1,-1-1 0,0 0 1,0 0-1,1 0 0,-1 0 1,0 0-1,1-1 0,1 1 1,26-1 16,-18 0-11,-1 1-1,0 0 1,0 0 0,0 1 0,0 0 0,0 1-1,0 0 1,0 0 0,17 8 0,-25-9 17,-1 0 1,0 0-1,1 0 0,-1 0 1,0 0-1,0 0 1,0 1-1,0-1 0,0 0 1,0 1-1,0-1 1,-1 1-1,1-1 0,0 1 1,-1-1-1,1 1 1,-1 0-1,0-1 0,1 1 1,-1-1-1,0 1 1,0 0-1,0-1 0,0 1 1,0 0-1,0-1 1,-1 1-1,1 0 0,-1-1 1,1 1-1,-1-1 1,1 1-1,-1-1 0,0 1 1,0-1-1,-1 2 1,-3 5 211,0 0 1,0-1-1,-1 0 1,-12 13 0,12-15-48,1 2-79,-1-1 1,0 0-1,0-1 1,-1 1-1,0-1 1,0 0-1,0-1 1,0 0-1,-1 0 1,1-1-1,-17 6 1,24-9-151,-1 0 0,1 0 1,0 0-1,0 0 0,-1 0 0,1 0 0,0 0 0,0 0 1,-1 0-1,1 0 0,0 0 0,0 0 0,-1 0 0,1 0 1,0 0-1,0 0 0,-1 0 0,1 0 0,0 0 0,0-1 1,-1 1-1,1 0 0,0 0 0,0 0 0,0 0 0,-1 0 1,1-1-1,0 1 0,0 0 0,0 0 0,-1 0 0,1-1 1,0 1-1,0 0 0,0 0 0,0-1 0,0 1 0,0 0 1,0 0-1,0-1 0,-1 1 0,6-15-1458,11-12-1452,6-1-1884,4-2-2120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4.584"/>
    </inkml:context>
    <inkml:brush xml:id="br0">
      <inkml:brushProperty name="width" value="0.025" units="cm"/>
      <inkml:brushProperty name="height" value="0.025" units="cm"/>
      <inkml:brushProperty name="color" value="#008C3A"/>
    </inkml:brush>
  </inkml:definitions>
  <inkml:trace contextRef="#ctx0" brushRef="#br0">0 155 15567,'0'0'3005,"7"-1"-1494,5-1-1263,0-1 0,-1 0 1,1-1-1,-1-1 0,0 0 0,0 0 0,16-11 1,-22 13-151,0 0 1,-1 0 0,1 0-1,-1-1 1,0 0 0,0 0-1,0 0 1,-1 0-1,1 0 1,-1-1 0,0 1-1,0-1 1,-1 0 0,1 0-1,-1 0 1,0 0 0,0 0-1,-1-1 1,0 1 0,1-6-1,-2 10-67,-1 0-1,1 0 0,-1 0 1,1 0-1,-1 1 1,0-1-1,1 0 0,-1 1 1,0-1-1,1 0 0,-1 1 1,0-1-1,0 1 1,0-1-1,0 1 0,1 0 1,-1-1-1,0 1 1,0 0-1,0-1 0,0 1 1,0 0-1,0 0 0,0 0 1,0 0-1,0 0 1,0 0-1,0 0 0,0 0 1,0 1-1,0-1 1,0 0-1,0 0 0,-1 1 1,-36 10-48,32-5 1,0-1 1,0 1 0,1 0 0,-1 1-1,1 0 1,1-1 0,-1 2 0,1-1 0,1 0-1,-1 1 1,1 0 0,0-1 0,1 1 0,0 1-1,0-1 1,1 0 0,0 0 0,0 1-1,1 15 1,0-23 9,0 0 0,1 1 0,-1-1 0,0 0 0,0 0 0,1 1 0,-1-1 0,1 0 0,-1 0 0,1 1 0,-1-1 0,1 0 0,0 0 0,-1 0 0,1 0 0,0 0 0,0 0 0,0 0 0,0 0 0,0 0-1,0-1 1,0 1 0,0 0 0,0-1 0,0 1 0,3 0 0,0 1-95,1-1 1,0 1-1,0-1 0,0-1 0,0 1 0,0-1 0,7 0 1,2-1-876,0 0 1,0-1 0,-1 0 0,22-8 0,5-7-4481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5.418"/>
    </inkml:context>
    <inkml:brush xml:id="br0">
      <inkml:brushProperty name="width" value="0.025" units="cm"/>
      <inkml:brushProperty name="height" value="0.025" units="cm"/>
      <inkml:brushProperty name="color" value="#008C3A"/>
    </inkml:brush>
  </inkml:definitions>
  <inkml:trace contextRef="#ctx0" brushRef="#br0">0 299 5669,'0'0'935,"8"1"2775,-2 1-3405,-1-1 1,1 0-1,0-1 1,-1 1 0,1-1-1,0 0 1,0 0-1,-1-1 1,1 1-1,-1-1 1,1-1-1,0 1 1,-1-1 0,0 0-1,1 0 1,-1-1-1,0 1 1,0-1-1,0 0 1,4-4-1,5-7 323,-1-1 0,0 0 0,-2-1 0,1 0 0,10-22 0,-16 27-382,0-1 1,-1 0-1,-1 0 0,0 0 0,0-1 1,-1 1-1,0-1 0,1-23 1,-4 35-232,0 0 0,0 0 0,0 0 1,0 0-1,0 0 0,0 0 0,0 0 0,0 0 0,0 0 1,-1 0-1,1 0 0,0 0 0,-1 0 0,1 0 0,-1 0 1,1 0-1,-1 0 0,1 0 0,-1 1 0,1-1 0,-1 0 1,0 0-1,0 1 0,1-1 0,-1 0 0,0 1 0,0-1 1,0 1-1,0-1 0,0 1 0,1-1 0,-1 1 0,0 0 1,0-1-1,0 1 0,0 0 0,0 0 0,0 0 1,0 0-1,0-1 0,0 2 0,0-1 0,-1 0 0,1 0 1,0 0-1,0 0 0,0 1 0,1-1 0,-1 0 0,-1 1 1,-4 1-21,0 0 0,1 1 1,0 0-1,-1-1 0,1 2 1,0-1-1,-7 7 1,2 0-3,1 1 1,0 0 0,0 0 0,1 1-1,1 0 1,0 1 0,-9 24 0,12-28-2,0 1 1,1 0-1,1 1 1,-1-1 0,2 0-1,-1 1 1,1-1-1,1 1 1,0-1 0,1 1-1,2 14 1,-2-22-48,0-1 0,0 0 0,0 0 1,0 0-1,0 0 0,1 0 0,-1 0 1,1-1-1,-1 1 0,1 0 0,0-1 1,-1 1-1,1-1 0,0 0 0,0 1 1,0-1-1,0 0 0,0 0 0,1 0 1,-1-1-1,0 1 0,0 0 0,1-1 1,-1 0-1,0 1 0,1-1 0,-1 0 1,0 0-1,0 0 0,1-1 0,-1 1 1,0 0-1,3-2 0,3 1-981,1 0 0,-1-1 1,0 0-1,0-1 0,0 0 0,0 0 0,-1-1 1,9-5-1,16-15-5456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5.780"/>
    </inkml:context>
    <inkml:brush xml:id="br0">
      <inkml:brushProperty name="width" value="0.025" units="cm"/>
      <inkml:brushProperty name="height" value="0.025" units="cm"/>
      <inkml:brushProperty name="color" value="#008C3A"/>
    </inkml:brush>
  </inkml:definitions>
  <inkml:trace contextRef="#ctx0" brushRef="#br0">0 1 16720,'0'0'1633,"0"46"-255,0-23-353,9 3-897,-1-4-96,4 2 0,6-1-32,-2 1-865,2-5-865,-3 1-1665,-3-6-2306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6.785"/>
    </inkml:context>
    <inkml:brush xml:id="br0">
      <inkml:brushProperty name="width" value="0.025" units="cm"/>
      <inkml:brushProperty name="height" value="0.025" units="cm"/>
      <inkml:brushProperty name="color" value="#008C3A"/>
    </inkml:brush>
  </inkml:definitions>
  <inkml:trace contextRef="#ctx0" brushRef="#br0">1 188 7655,'0'0'10042,"6"10"-9572,154 273 1825,-160-283-2273,0 0-1,0 0 1,0 0 0,0 0 0,0 0-1,0 0 1,0 0 0,0 0 0,0 0-1,0 0 1,0-1 0,0 1 0,0 0-1,0 0 1,0 0 0,0 0-1,0 0 1,0 0 0,0 0 0,0 0-1,1 0 1,-1 0 0,0 0 0,0 0-1,0 0 1,0 0 0,0 0 0,0 0-1,0 0 1,0 0 0,0 0 0,0 0-1,0 0 1,0 0 0,0 0-1,0 0 1,1 0 0,-1 0 0,0 0-1,0 0 1,0 0 0,0 0 0,0 0-1,0 0 1,0 0 0,0 1 0,0-1-1,0 0 1,-1-14 292,-7-20-246,-13-10 1,11 22-117,0 0 0,-10-33 0,24 51-216,9 7 151,17 10 75,-27-12 21,4 3 16,0-1 0,0-1 1,0 1-1,0-1 0,1-1 0,-1 1 1,0-1-1,1 0 0,-1-1 1,1 0-1,-1 0 0,1-1 1,-1 1-1,8-3 0,-9 1 13,0-1-1,0 1 0,-1-1 0,1 0 1,-1 0-1,0-1 0,0 0 0,0 0 1,0 0-1,-1 0 0,1-1 0,-1 1 1,0-1-1,-1 0 0,1-1 0,-1 1 1,3-6-1,-1 0 116,-1 0 0,0-1 1,0 1-1,-1-1 1,-1 0-1,0 0 0,-1 0 1,0 0-1,-1-19 0,0 27-95,0-1 0,0 1 0,0-1-1,-1 1 1,0-1 0,1 1 0,-2 0-1,1-1 1,0 1 0,-1 0-1,0 0 1,0 0 0,0 0 0,-1 0-1,1 1 1,-1-1 0,0 1 0,0 0-1,0-1 1,0 1 0,-1 0 0,1 1-1,-1-1 1,0 1 0,1 0 0,-1-1-1,0 2 1,-5-3 0,8 4-39,-1 0 1,1 0-1,-1-1 0,1 1 1,-1 0-1,1 0 0,-1 1 1,1-1-1,0 0 0,-1 0 1,1 1-1,-1-1 0,1 1 1,0-1-1,-1 1 1,1 0-1,0-1 0,0 1 1,0 0-1,-1 0 0,1 0 1,0 0-1,0 0 0,0 0 1,0 0-1,0 0 0,1 1 1,-1-1-1,0 0 1,1 0-1,-1 1 0,0-1 1,1 0-1,-1 1 0,1-1 1,0 1-1,0-1 0,-1 1 1,1 1-1,-2 10 0,1 0 0,0 0 0,1 19 0,1-20-9,-2 18-6,3 55 5,-1-79 12,0-1 1,0 0-1,0 1 1,1-1 0,0 0-1,-1 0 1,2 0-1,-1 0 1,1-1-1,-1 1 1,1-1 0,1 1-1,3 3 1,-5-6 1,0-1 1,-1 1-1,1-1 0,0 0 1,0 0-1,0 0 0,0 0 1,0 0-1,0 0 1,0 0-1,1-1 0,-1 1 1,0-1-1,0 1 0,1-1 1,-1 0-1,0 0 1,0 0-1,1 0 0,-1 0 1,0-1-1,0 1 0,1-1 1,-1 0-1,0 1 1,0-1-1,0 0 0,3-2 1,6-3-50,-1-1 1,0 0-1,-1 0 1,11-11-1,-2 2-367,-15 13 190,0 0 0,0 1 0,1-1 0,-1 1 0,1 0 0,0 0 0,-1 0 0,1 0 0,0 1 0,0-1 0,0 1 0,0 0 0,8-1 1,-9 3 17,-1-1 1,1 1 0,-1 0 0,1 0 0,-1 0 0,1 0 0,-1 0 0,0 0 0,0 1 0,1-1 0,-1 1-1,0-1 1,-1 1 0,1 0 0,0 0 0,0 0 0,-1 0 0,1 0 0,-1 0 0,0 1 0,1-1-1,-1 0 1,1 4 0,22 46-5171,-14-30 998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1.933"/>
    </inkml:context>
    <inkml:brush xml:id="br0">
      <inkml:brushProperty name="width" value="0.025" units="cm"/>
      <inkml:brushProperty name="height" value="0.025" units="cm"/>
    </inkml:brush>
  </inkml:definitions>
  <inkml:trace contextRef="#ctx0" brushRef="#br0">36 137 2338,'-9'-29'7343,"9"28"-6933,-1 0 0,1 0 1,-1 0-1,1 0 0,-1 0 0,1 0 0,-1 0 0,0 0 0,1 0 0,-1 1 0,0-1 0,0 0 0,1 0 1,-1 1-1,0-1 0,0 0 0,0 1 0,0-1 0,0 1 0,0 0 0,0-1 0,0 1 0,0 0 0,-2-1 1,1 6-218,1 0 1,0 0 0,0 0 0,1 0-1,-1 0 1,1 0 0,0 0-1,2 8 1,-2-6 11,0 1-54,1 0 0,0 0-1,0 0 1,1 0 0,0-1 0,0 1 0,1 0 0,0-1-1,0 0 1,1 0 0,0 0 0,0 0 0,1-1-1,0 1 1,7 7 0,-11-14-98,-1 0 0,1 1 0,0-1 0,0 0 0,0 1 1,0-1-1,0 0 0,-1 0 0,1 0 0,0 0 0,0 1 0,0-1 0,0-1 0,0 1 0,0 0 1,0 0-1,0 0 0,0 0 0,0-1 0,-1 1 0,1 0 0,0-1 0,0 1 0,0-1 0,-1 1 1,1-1-1,0 1 0,0-1 0,-1 0 0,1 1 0,0-1 0,-1 0 0,1 1 0,-1-1 0,1 0 1,-1 0-1,1 1 0,-1-1 0,0 0 0,1 0 0,-1 0 0,0 0 0,0 0 0,0 0 0,1-1 1,11-49 130,-11 47-131,-1 4-54,13-100 496,-12 93-449,-1 0 0,0 0 0,0 0 0,-1 0 0,0 0 0,0 0 0,0 1 0,-1-1 0,0 0 0,0 1 0,-7-13 0,1 12 87</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7.430"/>
    </inkml:context>
    <inkml:brush xml:id="br0">
      <inkml:brushProperty name="width" value="0.025" units="cm"/>
      <inkml:brushProperty name="height" value="0.025" units="cm"/>
      <inkml:brushProperty name="color" value="#008C3A"/>
    </inkml:brush>
  </inkml:definitions>
  <inkml:trace contextRef="#ctx0" brushRef="#br0">47 362 9545,'0'0'6833,"-7"8"-6235,2-1-477,0 0-1,0 0 1,0 0-1,1 0 1,-6 15-1,9-20-93,0 1-1,0-1 1,1 1-1,-1-1 1,0 1-1,1-1 0,0 1 1,-1-1-1,1 1 1,0-1-1,0 1 1,1 0-1,-1-1 0,0 1 1,1-1-1,0 1 1,-1-1-1,1 1 0,0-1 1,0 0-1,1 1 1,-1-1-1,0 0 1,1 0-1,-1 0 0,1 0 1,0 0-1,0 0 1,2 2-1,-3-3-17,0 0 0,0 0 0,0-1 0,0 1-1,1 0 1,-1-1 0,0 1 0,0-1 0,1 1 0,-1-1-1,0 0 1,1 1 0,-1-1 0,0 0 0,1 0 0,-1 0-1,0 0 1,1 0 0,-1 0 0,0 0 0,1-1 0,-1 1 0,0 0-1,1-1 1,-1 1 0,2-2 0,0 0 44,-1 0 1,1 0 0,-1 0-1,1-1 1,-1 1-1,0-1 1,0 1 0,0-1-1,0 0 1,2-5-1,1-4 135,0-1 0,0 1 0,-1-1-1,3-19 1,-3-46-241,-3 78-18,0 1 0,0 0 1,0 0-1,0 0 1,0 0-1,0 0 0,0 0 1,0 0-1,0 0 0,-1 0 1,1 0-1,0 0 0,-1 0 1,1 1-1,-1-1 0,1 2 1,4 9 65,0-1 0,0 1 1,14 19-1,-18-29 6,0 0 1,1 0 0,-1-1-1,1 1 1,-1 0-1,1-1 1,0 1-1,0-1 1,0 0-1,0 0 1,0 1-1,0-1 1,3 1-1,-4-2 10,0 0 0,0 0 0,0 0-1,1 0 1,-1 0 0,0-1 0,0 1-1,0 0 1,1 0 0,-1-1 0,0 1 0,0-1-1,0 1 1,0-1 0,0 0 0,0 1-1,0-1 1,0 0 0,0 0 0,0 1 0,0-1-1,-1 0 1,1 0 0,0 0 0,-1 0-1,1 0 1,0-2 0,8-11 364,-2-1 0,0 0 0,-1-1 0,0 0 0,-1 0 0,-1 0 0,-1 0 0,3-23 1,-3-7 423,-3-83 1,0 125-786,0 0-19,0 0 1,0 0-1,0 0 0,-1-1 0,1 1 1,-1 0-1,0 0 0,0 0 0,-1 0 1,1 0-1,-1 0 0,-4-7 0,5 13-35,0 1 0,0-1-1,0 0 1,0 0-1,1 1 1,-1-1 0,1 0-1,0 1 1,-1-1-1,1 0 1,0 1 0,0-1-1,1 4 1,-1-4 34,0 34 30,2 1-1,1-1 0,12 59 1,-13-86-155,0 0 1,1 0 0,0 1-1,0-2 1,1 1-1,0 0 1,1-1 0,-1 0-1,2 0 1,-1 0-1,1-1 1,0 1 0,1-2-1,0 1 1,0-1-1,0 0 1,1 0-1,0-1 1,11 7 0,-19-12 84,0 0 0,0 0 1,0 0-1,0 0 1,1 1-1,-1-1 0,0 0 1,0 0-1,0 0 0,0 0 1,0 0-1,1 1 1,-1-1-1,0 0 0,0 0 1,0 0-1,0 0 1,1 0-1,-1 0 0,0 0 1,0 0-1,0 0 0,0 0 1,1 0-1,-1 0 1,0 0-1,0 0 0,0 0 1,1 0-1,-1 0 0,0 0 1,0 0-1,0 0 1,1 0-1,-1 0 0,0 0 1,0 0-1,0 0 1,0 0-1,1-1 0,-1 1 1,0 0-1,0 0 0,0 0 1,0 0-1,0 0 1,1-1-1,-1 1 0,0 0 1,0 0-1,0 0 0,0 0 1,0-1-1,0 1 1,0 0-1,0 0 0,-7-14-951,-19-17-215,26 31 1206,-93-96-856,26 36 5013,73 61-4414,1-1-1,-1 0 1,0 0 0,1 0-1,-1-1 1,1 0 0,10-4-1,-14 5-240,25-7-3601,0-2-2301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7.773"/>
    </inkml:context>
    <inkml:brush xml:id="br0">
      <inkml:brushProperty name="width" value="0.025" units="cm"/>
      <inkml:brushProperty name="height" value="0.025" units="cm"/>
      <inkml:brushProperty name="color" value="#008C3A"/>
    </inkml:brush>
  </inkml:definitions>
  <inkml:trace contextRef="#ctx0" brushRef="#br0">9 0 12780,'0'0'2595,"-7"49"-1218,5-23 256,2 0-832,0-2-705,15-6-96,5-3-224,0-4-609,1-2-672,-3-2-609,-3-2-641,-12-3-1921</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8.195"/>
    </inkml:context>
    <inkml:brush xml:id="br0">
      <inkml:brushProperty name="width" value="0.025" units="cm"/>
      <inkml:brushProperty name="height" value="0.025" units="cm"/>
      <inkml:brushProperty name="color" value="#008C3A"/>
    </inkml:brush>
  </inkml:definitions>
  <inkml:trace contextRef="#ctx0" brushRef="#br0">1 1 12492,'0'0'5029,"0"8"-4474,1 0-369,0 1 1,1 0 0,0-1-1,1 1 1,0-1-1,0 0 1,1 0 0,4 8-1,10 23 494,-7-7-415,-2 1-1,0 0 1,3 38-1,10 41-30,-22-111-218,0 1 0,0 0 0,1-1 1,-1 1-1,0-1 0,1 1 0,-1-1 0,1 1 0,0-1 0,-1 1 0,1-1 0,0 1 0,0-1 0,0 0 1,0 0-1,0 1 0,0-1 0,0 0 0,1 0 0,-1 0 0,0 0 0,1 0 0,-1 0 0,1-1 0,-1 1 0,0 0 1,1-1-1,0 1 0,-1-1 0,1 0 0,1 1 0,-1-2-10,-1 1 1,1-1 0,-1 0-1,1 0 1,-1 0-1,1 0 1,-1 0-1,0-1 1,0 1-1,0 0 1,1 0 0,-1-1-1,0 1 1,-1-1-1,1 1 1,0-1-1,0 1 1,-1-1-1,1 0 1,0 1-1,-1-1 1,0 0 0,1 1-1,-1-1 1,0 0-1,0 1 1,0-1-1,0-3 1,-1-2-226,0 0 0,-1 0 0,1 0 0,-1 0-1,-1 0 1,1 0 0,-1 1 0,0-1 0,-1 1 0,1 0 0,-1 0 0,0 0 0,-1 0 0,0 1 0,0-1 0,0 1-1,-11-8 1,-44-29-1038,38 33 4627,35 8-3213,0 0 1,0 0-1,0-1 1,24-8 0,-29 8-708,-1-1 1,-1 0-1,1 0 1,0 0-1,11-9 1,-12 3-3322,-5 0-2118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8.540"/>
    </inkml:context>
    <inkml:brush xml:id="br0">
      <inkml:brushProperty name="width" value="0.025" units="cm"/>
      <inkml:brushProperty name="height" value="0.025" units="cm"/>
      <inkml:brushProperty name="color" value="#008C3A"/>
    </inkml:brush>
  </inkml:definitions>
  <inkml:trace contextRef="#ctx0" brushRef="#br0">0 24 11659,'0'0'2530,"54"-23"-8423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8.895"/>
    </inkml:context>
    <inkml:brush xml:id="br0">
      <inkml:brushProperty name="width" value="0.025" units="cm"/>
      <inkml:brushProperty name="height" value="0.025" units="cm"/>
      <inkml:brushProperty name="color" value="#008C3A"/>
    </inkml:brush>
  </inkml:definitions>
  <inkml:trace contextRef="#ctx0" brushRef="#br0">1 1 6022,'0'0'16591,"28"54"-16559,-13-31-32,-1-1-384,-3-1-705,-2-6-833,-4-4-1473,-5-7-1089</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59.243"/>
    </inkml:context>
    <inkml:brush xml:id="br0">
      <inkml:brushProperty name="width" value="0.025" units="cm"/>
      <inkml:brushProperty name="height" value="0.025" units="cm"/>
      <inkml:brushProperty name="color" value="#008C3A"/>
    </inkml:brush>
  </inkml:definitions>
  <inkml:trace contextRef="#ctx0" brushRef="#br0">1 26 14125,'0'0'7239,"63"-14"-16816,-36 2 288</inkml:trace>
  <inkml:trace contextRef="#ctx0" brushRef="#br0" timeOffset="1">172 21 14157,'-3'9'2275,"-3"4"-1753,1-2-34,0 1 0,1-1-1,0 1 1,1 0 0,-3 24-1,9-34-459,1-1 0,-1 0 0,1-1 0,-1 1 0,1-1 0,-1 1 0,1-1 0,0 0 0,-1 0 0,1-1 0,4 0 0,64-13 186,-53 9-126,0 2 0,0 0 0,35-1 0,-53 4-60,0 0-1,0 0 0,0 0 0,0 0 0,0 0 1,1 1-1,-1-1 0,0 0 0,-1 1 0,1-1 1,0 1-1,0-1 0,0 1 0,0 0 0,0-1 1,0 1-1,-1 0 0,1 0 0,0-1 1,0 1-1,-1 0 0,1 0 0,-1 0 0,1 0 1,-1 0-1,1 0 0,-1 0 0,0 0 0,1 0 1,-1 0-1,0 0 0,0 0 0,0 0 0,0 0 1,0 0-1,0 0 0,0 0 0,0 0 1,0 0-1,0 1 0,0-1 0,-1 0 0,0 1 1,0 3 173,0 1 0,-1-1 1,0 0-1,0 0 0,0 0 1,0 0-1,-5 6 0,-5 4 165,-1 0-1,0-2 1,-23 20-1,28-27-549,1 0-1,-1 0 1,-1-1 0,1 0-1,-1-1 1,1 0 0,-1 0-1,-17 4 1,9-7-3425,3-4-3075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00.010"/>
    </inkml:context>
    <inkml:brush xml:id="br0">
      <inkml:brushProperty name="width" value="0.025" units="cm"/>
      <inkml:brushProperty name="height" value="0.025" units="cm"/>
      <inkml:brushProperty name="color" value="#008C3A"/>
    </inkml:brush>
  </inkml:definitions>
  <inkml:trace contextRef="#ctx0" brushRef="#br0">4 209 5477,'0'0'13688,"9"1"-12813,-7 0-822,1 0 0,0-1 1,-1 0-1,1 0 0,-1 0 0,1 0 0,0 0 0,-1 0 0,1 0 0,-1-1 0,1 0 0,-1 1 1,1-1-1,-1 0 0,4-2 0,0-1 29,-1 0 0,1-1 1,-1 0-1,0 0 0,0 0 0,4-8 1,-1 3-5,0 0 1,-1 0 0,-1-1-1,1 0 1,-2-1-1,0 1 1,0-1 0,-1 0-1,-1 0 1,3-15-1,-6 26-71,0 0-1,0 0 1,0 0-1,0 0 1,0 0-1,0 0 1,0 0-1,-1 0 1,1 0-1,0 0 1,-1 0-1,1 0 1,0 0-1,-1 0 1,0 0-1,1 1 0,-1-1 1,1 0-1,-1 0 1,0 1-1,0-1 1,1 0-1,-1 1 1,0-1-1,0 1 1,0-1-1,0 1 1,1-1-1,-1 1 1,0-1-1,0 1 1,0 0-1,0 0 0,0 0 1,0-1-1,0 1 1,0 0-1,0 0 1,0 0-1,0 1 1,0-1-1,0 0 1,0 0-1,-2 1 1,-1-1-11,-1 1 0,0 0 0,0 0 0,1 1 0,-1-1 0,0 1 0,1 0 1,-6 3-1,3 1 10,1-1 1,0 1-1,1 0 1,-1 0-1,1 1 1,0 0-1,1 0 1,0 0-1,0 1 1,0-1 0,1 1-1,0 0 1,0 0-1,-1 13 1,-2 4 110,3 1 0,0 1 0,1 33 0,2-59-116,0 1 1,0-1-1,0 1 1,0-1 0,0 0-1,1 1 1,-1-1 0,0 0-1,1 1 1,-1-1-1,1 0 1,-1 0 0,1 0-1,0 1 1,-1-1-1,1 0 1,0 0 0,0 0-1,0 0 1,0 0 0,0 0-1,0 0 1,0-1-1,0 1 1,0 0 0,3 1-1,-1-1-41,1 0 0,-1 0 0,1-1-1,-1 1 1,1-1 0,0 0 0,-1 0-1,1 0 1,0 0 0,3-1 0,5-1-631,-1 0 0,0-1-1,1-1 1,-1 0 0,15-7 0,14-14-4827,0-3-2510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00.359"/>
    </inkml:context>
    <inkml:brush xml:id="br0">
      <inkml:brushProperty name="width" value="0.025" units="cm"/>
      <inkml:brushProperty name="height" value="0.025" units="cm"/>
      <inkml:brushProperty name="color" value="#008C3A"/>
    </inkml:brush>
  </inkml:definitions>
  <inkml:trace contextRef="#ctx0" brushRef="#br0">126 1 8456,'0'0'6977,"-10"0"-5002,6 0-1896,1 1-1,-1-1 1,0 1-1,0-1 1,0 1-1,0 0 1,0 1-1,1-1 1,-1 1-1,1-1 0,-1 1 1,1 0-1,-1 0 1,1 1-1,0-1 1,0 1-1,0-1 1,0 1-1,1 0 0,-1 0 1,1 0-1,-3 5 1,0 0-70,-21 39 186,25-45-185,0 1-1,1-1 0,-1 0 0,0 0 0,0 1 1,1-1-1,0 0 0,-1 1 0,1-1 0,0 1 0,0-1 1,0 0-1,1 1 0,-1-1 0,0 1 0,1-1 1,0 0-1,1 4 0,0-5-9,1 0-1,0 0 1,0-1 0,-1 1 0,1-1 0,0 0-1,0 1 1,0-1 0,0-1 0,-1 1 0,5-1-1,0 1-1,7-1-85,-1-1 0,1-1 0,24-7 0,-25 6 12,1 1 1,-1 0-1,1 1 1,19-2-1,-32 4 93,0 0-1,0 0 1,0 0 0,0 0-1,0 0 1,0 0 0,0 0-1,0 0 1,0 0 0,0 1-1,0-1 1,0 0 0,0 1 0,0-1-1,0 1 1,0-1 0,0 1-1,0-1 1,0 1 0,0 0-1,0-1 1,-1 1 0,1 0 0,0 0-1,-1-1 1,1 1 0,0 0-1,0 2 1,-1-1 58,1 0 0,-1 0 0,0 0 0,0 0 1,-1 0-1,1 0 0,0 0 0,-1-1 0,1 1 0,-1 0 0,0 0 0,1 0 1,-1 0-1,-2 2 0,-2 5 221,0-1 0,-1 1 0,-1-1 0,1 0 1,-11 9-1,-26 11 135,40-26-590,1-1 0,0 0 0,-1 1 0,1-1 0,-1-1 0,1 1 0,-1 0-1,1-1 1,-1 1 0,1-1 0,-1 0 0,0 1 0,1-1 0,-1-1 0,0 1 0,1 0 0,-4-1 0,5 0-119,1 0 1,-1 0-1,1 1 1,-1-1-1,1 0 0,-1 0 1,1 0-1,0 1 1,-1-1-1,1 0 1,0 0-1,0 0 1,-1 0-1,1 0 0,0 0 1,0 0-1,0 0 1,0 0-1,0 0 1,0 1-1,1-3 1,-1-1-1247,0-20-5028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00.705"/>
    </inkml:context>
    <inkml:brush xml:id="br0">
      <inkml:brushProperty name="width" value="0.025" units="cm"/>
      <inkml:brushProperty name="height" value="0.025" units="cm"/>
      <inkml:brushProperty name="color" value="#008C3A"/>
    </inkml:brush>
  </inkml:definitions>
  <inkml:trace contextRef="#ctx0" brushRef="#br0">83 1 12043,'0'0'7341,"-9"5"-7026,4-3-286,0 0 0,1 1 1,-1 0-1,1 0 0,0 0 1,0 0-1,0 1 1,0-1-1,0 1 0,1 0 1,0 0-1,-1 1 0,2-1 1,-1 1-1,0-1 0,1 1 1,0 0-1,0 0 0,1 0 1,-1 0-1,1 0 1,0 0-1,-1 11 0,3-15-29,-1 0-1,1 0 1,-1 0-1,1 0 1,0 0-1,-1 0 0,1 0 1,0 0-1,0 0 1,0-1-1,0 1 1,0 0-1,0 0 1,0-1-1,0 1 1,0-1-1,0 1 0,0-1 1,0 1-1,0-1 1,0 0-1,0 1 1,1-1-1,-1 0 1,0 0-1,0 0 1,0 0-1,3 0 0,42 2 41,-39-3-37,22 0-27,45 2-137,-70-1 155,-1 0-1,1 1 1,-1-1 0,1 1-1,-1 0 1,1 0-1,-1 0 1,0 1 0,1-1-1,-1 1 1,0 0-1,0 0 1,0 0 0,0 0-1,-1 0 1,4 4-1,-5-5 22,0 1 0,1 0 0,-1 0 0,-1-1 0,1 1 0,0 0 0,0 0 0,-1 0-1,1 0 1,-1 0 0,1 0 0,-1 0 0,0 0 0,0 0 0,0 0 0,0 0 0,0 0 0,-1-1-1,1 1 1,0 0 0,-1 0 0,-1 3 0,1-1 44,-2 0 1,1 0-1,0 0 0,-1-1 1,0 1-1,1-1 1,-2 0-1,1 0 0,0 0 1,-4 3-1,2-2-60,0 0 0,0-1 1,1 0-1,-2 0 0,1-1 0,0 1 1,-1-1-1,1 0 0,-1 0 0,1-1 0,-1 0 1,0 0-1,0 0 0,1-1 0,-1 0 0,-8 0 1,2-9-3161,8-9-3074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01.509"/>
    </inkml:context>
    <inkml:brush xml:id="br0">
      <inkml:brushProperty name="width" value="0.025" units="cm"/>
      <inkml:brushProperty name="height" value="0.025" units="cm"/>
      <inkml:brushProperty name="color" value="#008C3A"/>
    </inkml:brush>
  </inkml:definitions>
  <inkml:trace contextRef="#ctx0" brushRef="#br0">0 121 12043,'0'0'2045,"3"9"-860,-2-5-986,0 0-1,1 1 1,0-1 0,0 0-1,0 0 1,0 0 0,6 7-1,-7-10-114,0 0 0,0 0 0,0 0 0,0-1 0,0 1 0,1 0 0,-1 0 0,0-1-1,0 1 1,1-1 0,-1 1 0,0-1 0,1 0 0,-1 1 0,0-1 0,1 0 0,-1 0-1,0 0 1,1 0 0,-1 0 0,0 0 0,1 0 0,-1-1 0,1 1 0,-1 0 0,0-1-1,0 1 1,1-1 0,-1 1 0,0-1 0,0 0 0,0 0 0,1 1 0,-1-1 0,0 0-1,0 0 1,0 0 0,-1 0 0,1 0 0,1-2 0,3-3 173,0-1 1,0 0 0,-1 0-1,0 0 1,0 0-1,-1-1 1,0 0 0,3-15-1,-4 21-237,-1-1 1,0 0-1,0 0 0,-1-1 0,1 1 1,-1 0-1,1 0 0,-1 0 1,0 0-1,0 0 0,-1 0 0,1-1 1,-1 1-1,1 0 0,-1 0 0,0 0 1,0 0-1,0 0 0,-1 0 1,1 1-1,-1-1 0,1 0 0,-1 1 1,0-1-1,-2-2 0,3 5-24,0-1-1,0 0 1,1 1-1,-1-1 0,0 1 1,0-1-1,0 1 1,0 0-1,0-1 0,0 1 1,0 0-1,0 0 1,0-1-1,0 1 1,0 0-1,0 0 0,0 0 1,0 0-1,0 0 1,0 1-1,0-1 1,0 0-1,1 0 0,-1 1 1,0-1-1,0 0 1,0 1-1,-1 0 1,0 1-7,1-1 0,-1 1 0,1 0 1,0-1-1,0 1 0,0 0 1,0 0-1,0 0 0,0 0 1,0 0-1,1 0 0,-1 4 1,-2 7-13,1 0 1,1 0 0,1 16 0,0-26 35,0 5-16,0-1 1,1 1-1,-1 0 0,2-1 0,-1 1 1,1 0-1,1-1 0,5 13 0,-8-18 2,1-1-1,0 1 0,0-1 0,0 1 0,0-1 0,1 0 0,-1 0 1,0 1-1,0-1 0,1 0 0,-1 0 0,1 0 0,-1 0 0,1 0 0,-1-1 1,1 1-1,3 1 0,-2-2 2,-1 0 0,1 0 1,-1 0-1,1-1 0,-1 1 1,1 0-1,-1-1 0,1 0 0,-1 1 1,1-1-1,-1 0 0,0-1 1,1 1-1,-1 0 0,0 0 1,3-3-1,7-7 24,-1 0 0,0-1 1,0 0-1,-1-1 0,-1 0 1,0 0-1,0-1 0,6-16 1,-15 29-33,1 0 0,-1 0 0,1 0 0,-1-1 1,1 1-1,-1 0 0,1 0 0,0 0 0,0 1 0,0-1 0,-1 0 1,1 0-1,0 0 0,0 1 0,0-1 0,0 0 0,0 1 1,0-1-1,1 1 0,-1-1 0,0 1 0,2-1 0,-2 1 3,0 0 0,0 1-1,0-1 1,0 1-1,0-1 1,0 1 0,0-1-1,0 1 1,0-1-1,0 1 1,0 0 0,-1 0-1,1-1 1,0 1-1,0 0 1,-1 0 0,1 0-1,0 0 1,0 1-1,4 9 7,0 0-1,0 0 0,4 18 0,-6-20 37,0 4 14,10 27 12,-12-38-40,-1-1 1,1 0-1,0 1 0,-1-1 1,1 1-1,0-1 0,0 0 0,0 0 1,0 0-1,0 1 0,0-1 0,0 0 1,0 0-1,0 0 0,1-1 1,-1 1-1,0 0 0,1 0 0,-1-1 1,3 2-1,-3-2 1,0-1 0,0 1 0,1 0-1,-1-1 1,0 1 0,0-1 0,0 1 0,0-1-1,0 1 1,0-1 0,0 0 0,0 1 0,0-1 0,0 0-1,0 0 1,0 0 0,-1 0 0,1 0 0,0 0 0,1-2-1,15-28 178,-11 20-171,-3 6-22,3-6-78,1 0 1,1 0-1,15-17 1,-22 26 12,0 1 1,0 0-1,0 0 0,0 0 1,0 1-1,0-1 1,1 0-1,-1 0 0,0 1 1,0-1-1,1 0 0,-1 1 1,1 0-1,-1-1 1,0 1-1,1 0 0,-1 0 1,3-1-1,-3 2-38,0-1 0,1 1 0,-1 0 0,0 0-1,0-1 1,0 1 0,0 0 0,1 0 0,-1 0 0,0 0-1,-1 0 1,1 0 0,0 0 0,0 1 0,0-1 0,-1 0-1,1 0 1,0 1 0,-1-1 0,1 0 0,-1 1 0,0-1-1,1 2 1,8 18-6140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2.564"/>
    </inkml:context>
    <inkml:brush xml:id="br0">
      <inkml:brushProperty name="width" value="0.025" units="cm"/>
      <inkml:brushProperty name="height" value="0.025" units="cm"/>
    </inkml:brush>
  </inkml:definitions>
  <inkml:trace contextRef="#ctx0" brushRef="#br0">13 1 7847,'0'0'11499,"-13"72"-11210,15-39-33,7 5-64,5 0-128,1-7-32,-1-5 0,3-5-320,-1-4-193,-11-3-319,-5-2-1410,-2-4-2691,-23 0-2722</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02.050"/>
    </inkml:context>
    <inkml:brush xml:id="br0">
      <inkml:brushProperty name="width" value="0.025" units="cm"/>
      <inkml:brushProperty name="height" value="0.025" units="cm"/>
      <inkml:brushProperty name="color" value="#008C3A"/>
    </inkml:brush>
  </inkml:definitions>
  <inkml:trace contextRef="#ctx0" brushRef="#br0">2 0 8296,'0'0'3897,"0"11"-1644,0-4-1992,-2 42 2090,9 88-1,-5-120-2126,1 0 1,1 0-1,1-1 1,0 0-1,0 0 1,2 0-1,0-1 1,1 0-1,15 22 1,-15-26-191,-6-7-24,1 1 0,0-1 0,0 0-1,1-1 1,-1 1 0,1 0 0,-1-1-1,9 5 1,-10-51 401,-2 34-435,-1-1 0,-1 1-1,1 0 1,-1 0-1,-1 1 1,0-1 0,0 0-1,0 1 1,-1 0-1,-1 0 1,1 0-1,-1 0 1,-7-8 0,9 19-146,6 11 136,9 16 40,-10-27-10,-1-1 1,1 0-1,0 0 0,0 1 0,0-2 1,0 1-1,0 0 0,0 0 0,0 0 1,1-1-1,-1 0 0,0 1 0,1-1 1,0 0-1,-1 0 0,1 0 0,0 0 1,-1-1-1,1 1 0,3-1 1,-3 0 32,0-1 0,0 1 0,-1-1 0,1 0 0,0 0 1,-1 0-1,1 0 0,-1-1 0,1 1 0,-1-1 1,0 1-1,0-1 0,0 0 0,0 0 0,0 0 1,3-3-1,3-6 60,-1 0 0,-1 0 1,1 0-1,-2-1 0,1 1 0,-2-1 1,5-17-1,-6 17-74,6-22 61,-6 28-77,-1 17-68,-1 8 252,-1-3-63,0 1 0,1-1 0,1 0 0,0-1 0,2 1 0,0 0 0,8 23 0,-11-38-147,-1 0 0,0 0-1,1 0 1,-1 0 0,1 0 0,0 0 0,-1 0 0,1 0 0,-1 0 0,1 0 0,0 0 0,0 0 0,0-1 0,0 1 0,-1 0 0,1 0 0,0-1 0,0 1-1,0-1 1,1 1 0,-1-1 0,0 1 0,0-1 0,0 0 0,0 1 0,0-1 0,0 0 0,0 0 0,1 0 0,-1 0 0,0 0 0,0 0 0,0 0 0,0 0-1,1-1 1,-1 1 0,0 0 0,0-1 0,2 0 0,-1 0-297,0-1 0,0 0 1,0 0-1,0 0 0,0 0 0,0 0 0,-1 0 1,1 0-1,-1 0 0,0-1 0,1 1 0,-1-1 0,0 1 1,0-1-1,-1 1 0,2-4 0,0-23-5345,-1-5-3070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02.395"/>
    </inkml:context>
    <inkml:brush xml:id="br0">
      <inkml:brushProperty name="width" value="0.025" units="cm"/>
      <inkml:brushProperty name="height" value="0.025" units="cm"/>
      <inkml:brushProperty name="color" value="#008C3A"/>
    </inkml:brush>
  </inkml:definitions>
  <inkml:trace contextRef="#ctx0" brushRef="#br0">2 0 15663,'0'0'2658,"-2"59"-2690,9-48-544,10 0-609,6-3-1057,4 1 31,-2-2-1056,2-2-2082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02.756"/>
    </inkml:context>
    <inkml:brush xml:id="br0">
      <inkml:brushProperty name="width" value="0.025" units="cm"/>
      <inkml:brushProperty name="height" value="0.025" units="cm"/>
      <inkml:brushProperty name="color" value="#008C3A"/>
    </inkml:brush>
  </inkml:definitions>
  <inkml:trace contextRef="#ctx0" brushRef="#br0">73 53 1505,'0'0'16058,"-7"8"-15396,1-1-352,-1 0 0,1 0 0,1 0 0,-1 1 0,1 0 0,1 0 0,-1 1 0,2-1 0,-1 1 0,1 0 0,0 0 0,1 0 0,0 0 0,0 0 0,0 11 0,2-18-247,0 1 1,0 0 0,0 0-1,0-1 1,1 1 0,-1 0 0,1 0-1,0-1 1,0 1 0,0-1-1,0 1 1,0 0 0,1-1 0,1 3-1,-2-4-52,0 0-1,0-1 1,1 1-1,-1 0 1,0 0-1,1-1 1,-1 1-1,1-1 1,-1 1-1,1-1 1,-1 0-1,1 0 1,-1 1-1,1-1 1,-1 0-1,1 0 1,0-1-1,-1 1 1,1 0-1,-1 0 1,1-1-1,-1 1 1,1-1-1,-1 1 1,0-1-1,1 0 1,-1 1-1,0-1 1,3-2-1,3-2 39,1 0-1,-1-1 1,0 0 0,-1 0-1,0 0 1,0-1 0,0 0-1,-1 0 1,0-1 0,0 0-1,5-12 1,-3 7-22,-1-2 1,0 1-1,-1-1 0,-1 0 0,5-29 1,-8 42-33,-1 1 0,1 0 1,-1 0-1,0-1 0,0 1 0,1 0 1,-1-1-1,0 1 0,0 0 1,0-1-1,0 1 0,-1 0 1,1-1-1,0 1 0,0 0 1,-1-1-1,1 1 0,-1 0 1,1 0-1,-1-1 0,0 1 1,1 0-1,-1 0 0,0 0 1,0 0-1,0 0 0,0 0 1,0 0-1,-1-1 0,1 3-1,-1-1 0,1 1-1,0 0 1,-1 0 0,1-1-1,0 1 1,0 0 0,0 0 0,-1 0-1,1 0 1,0 0 0,1 1-1,-1-1 1,0 0 0,0 0-1,0 1 1,1-1 0,-1 0-1,0 1 1,1-1 0,0 1-1,-1-1 1,1 1 0,0-1 0,-1 3-1,-1 10 34,0 0 0,0 0-1,2 1 1,0 16 0,0-8-11,0-22-75,0 1-1,0-1 1,0 1 0,1-1 0,-1 1 0,0-1 0,0 1 0,1-1-1,-1 0 1,1 1 0,-1-1 0,1 1 0,0-1 0,0 0 0,-1 0 0,1 1-1,0-1 1,0 0 0,0 0 0,0 0 0,0 0 0,1 0 0,-1 0-1,0 0 1,0 0 0,1-1 0,-1 1 0,0 0 0,1-1 0,-1 1-1,1-1 1,-1 1 0,1-1 0,-1 0 0,1 0 0,-1 0 0,1 0-1,-1 0 1,1 0 0,-1 0 0,1 0 0,-1 0 0,1-1 0,1 0 0,3 0-456,-1 0 1,1-1 0,-1 0 0,1 0 0,-1 0-1,0-1 1,0 1 0,0-1 0,0 0 0,7-7-1,10-12-7118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05.456"/>
    </inkml:context>
    <inkml:brush xml:id="br0">
      <inkml:brushProperty name="width" value="0.025" units="cm"/>
      <inkml:brushProperty name="height" value="0.025" units="cm"/>
      <inkml:brushProperty name="color" value="#008C3A"/>
    </inkml:brush>
  </inkml:definitions>
  <inkml:trace contextRef="#ctx0" brushRef="#br0">1 1 8104,'0'0'11595,"3"10"-11425,60 264 628,-24-87-1814,-39-184 821,8 23-1696,-1-11-4026</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07.230"/>
    </inkml:context>
    <inkml:brush xml:id="br0">
      <inkml:brushProperty name="width" value="0.025" units="cm"/>
      <inkml:brushProperty name="height" value="0.025" units="cm"/>
      <inkml:brushProperty name="color" value="#008C3A"/>
    </inkml:brush>
  </inkml:definitions>
  <inkml:trace contextRef="#ctx0" brushRef="#br0">6 118 12844,'-5'13'3321,"8"28"-2846,2 0 0,2 0 0,1 0 0,21 57 0,3 18-379,-23-91 4,-5-38 175,-4-49 78,-1 56-403,-4-60 155,4 60-100,0 1 0,0-1 0,-1 1 0,1 0 0,-1 0 0,0 0 0,-1 0 0,1 0 0,-1 0 0,-4-5 0,7 14-29,-1-1 0,1 1-1,0-1 1,0 0 0,0 1 0,0-1-1,0 1 1,2 5 0,-1-7 24,-1 0 0,1 0 0,0 0 0,0-1 0,-1 1 0,1 0 0,0 0 0,1-1 0,-1 1 0,0-1 0,0 1 0,1-1 0,-1 1 0,1-1 0,-1 0 0,1 0 0,-1 0 0,1 0 0,0 0 0,0 0 0,-1 0 0,1 0 0,0-1 0,0 1 0,0-1 0,0 1 0,0-1 0,0 0 0,0 0 0,0 0 0,0 0 0,0 0 0,0 0 0,0 0 0,0-1 0,-1 1 0,1-1 0,0 1 0,0-1 0,0 0 0,0 0 0,3-2 0,2-1 55,-1-1-1,1 0 0,-1 0 1,1 0-1,-2-1 0,1 0 1,-1 0-1,1 0 1,4-9-1,-1-2 155,-1 1 1,-1-1-1,0-1 1,-1 1-1,-1-1 1,0 0-1,-2-1 1,0 1-1,-1-1 0,-1 1 1,0-1-1,-4-29 1,2 43-147,-1 0 0,0-1 0,0 1 0,0 0 0,0 0 0,-1 0 0,0 0 0,-5-6 0,7 10-57,1 1 1,-1-1 0,0 0-1,0 0 1,1 0 0,-1 1 0,0-1-1,0 0 1,0 1 0,0-1-1,0 1 1,0-1 0,0 1-1,0-1 1,0 1 0,0 0 0,0-1-1,-1 1 1,0 0 0,1 0-15,0 1 1,0-1-1,0 1 1,0-1 0,0 1-1,0-1 1,0 1-1,0 0 1,1 0 0,-1-1-1,0 1 1,0 0-1,0 0 1,1 0 0,-1 0-1,1 0 1,-1 0-1,1 0 1,-1 0-1,1 0 1,-1 0 0,1 0-1,-1 2 1,-8 34 27,0 0-1,3 0 1,1 1 0,2 0 0,1 0 0,6 70 0,-4-106-21,0-1 1,0 1-1,0 0 1,0-1 0,0 1-1,0 0 1,0-1 0,1 1-1,-1 0 1,1-1 0,-1 1-1,1-1 1,0 1-1,-1-1 1,1 1 0,0-1-1,0 1 1,0-1 0,0 0-1,0 1 1,0-1-1,0 0 1,1 0 0,-1 0-1,0 0 1,1 0 0,-1 0-1,1 0 1,-1-1 0,1 1-1,-1 0 1,1-1-1,0 1 1,-1-1 0,1 0-1,-1 1 1,1-1 0,0 0-1,-1 0 1,1 0-1,0 0 1,0-1 0,1 1-1,4-2 13,-1 0 0,1-1 0,-1 1-1,0-1 1,0-1 0,0 1 0,0-1 0,0 0-1,6-6 1,2-4 4,-8 8-15,1 0 1,-1 0-1,1 1 0,0-1 0,0 1 0,1 1 0,-1 0 1,13-6-1,-19 10-6,0 0 0,1 0 0,-1 0 0,0 0 0,0 0 1,0 0-1,0 1 0,0-1 0,1 0 0,-1 1 0,0-1 1,0 0-1,0 1 0,0-1 0,0 1 0,0 0 0,0-1 1,0 1-1,0 0 0,-1 0 0,1-1 0,0 1 0,0 0 0,-1 0 1,1 0-1,0 0 0,-1 0 0,1 0 0,-1 0 0,1 0 1,-1 0-1,0 0 0,1 1 0,-1-1 0,0 0 0,0 0 0,0 0 1,0 2-1,5 54-971,-5-46 155,0-4 88,0 9-604,2-9-3640,1-6 114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07.953"/>
    </inkml:context>
    <inkml:brush xml:id="br0">
      <inkml:brushProperty name="width" value="0.025" units="cm"/>
      <inkml:brushProperty name="height" value="0.025" units="cm"/>
      <inkml:brushProperty name="color" value="#008C3A"/>
    </inkml:brush>
  </inkml:definitions>
  <inkml:trace contextRef="#ctx0" brushRef="#br0">98 317 12364,'0'0'3459,"-8"3"-2205,0 1-1028,0 0-1,0 0 1,0 1-1,0 0 0,-12 11 1,17-14-130,1 0 1,-1 1 0,1-1 0,0 1-1,0 0 1,0 0 0,0 0 0,0 0-1,1 0 1,-1 0 0,1 1 0,0-1-1,0 0 1,0 1 0,0-1 0,0 1-1,1-1 1,0 1 0,0-1 0,0 1-1,0 4 1,1-7-95,-1-1-1,0 1 1,1 0 0,-1 0-1,1-1 1,-1 1 0,1 0-1,-1-1 1,1 1 0,-1 0-1,1-1 1,0 1 0,-1-1-1,1 1 1,0-1 0,-1 1-1,1-1 1,0 1 0,0-1-1,-1 0 1,1 1 0,0-1-1,0 0 1,0 0 0,0 0-1,-1 0 1,1 0-1,0 1 1,0-2 0,0 1-1,0 0 1,0 0 0,-1 0-1,2 0 1,31-11 143,-25 6-118,-1 0-1,0-1 1,0 0 0,0-1-1,-1 0 1,1 0 0,-2 0 0,1-1-1,-1 1 1,0-1 0,-1 0-1,0-1 1,0 1 0,-1-1-1,0 0 1,0 0 0,-1 0-1,2-16 1,-10 152 43,6-126-70,0 0 1,0 0 0,0 0-1,0-1 1,0 1 0,0 0-1,0 0 1,0 0 0,0 0 0,0-1-1,1 1 1,-1 0 0,0 0-1,0 0 1,1-1 0,-1 1-1,1 0 1,-1-1 0,0 1 0,1 0-1,0-1 1,-1 1 0,1 0-1,0 0 1,14-7 176,14-29 552,-13 2-377,-2 0 0,-1-1-1,-2 0 1,-1-1 0,-2 0 0,-1 0-1,-2-1 1,1-68 0,-15 172-589,4-35 281,-3 46-1,8-64-22,1 1-1,0-1 0,1 0 1,1 0-1,0 0 1,1-1-1,11 27 0,-11-32-21,0-1 0,1 0 0,0 0 0,0 0 0,1-1 1,0 1-1,1-2 0,0 1 0,0-1 0,0 0 0,0 0 0,1-1 0,16 9 0,-23-13-1,0 0-1,0-1 1,0 1 0,0 0 0,0-1 0,0 1 0,0-1 0,0 1 0,0-1 0,1 0-1,-1 1 1,0-1 0,0 0 0,0 0 0,1 0 0,-1 0 0,0 0 0,0 0-1,0 0 1,1 0 0,-1 0 0,0-1 0,0 1 0,2-1 0,-3 0-4,1 0 1,-1 0 0,0-1-1,0 1 1,1 0 0,-1 0-1,0 0 1,0 0-1,0 0 1,0-1 0,-1 1-1,1 0 1,0 0 0,0 0-1,-1 0 1,1 0 0,-1 0-1,1 0 1,-1-2-1,-33-54-372,13 27 126,-1 2 1,-28-27-1,39 44 283,0 0-1,-1 1 0,0 1 0,-1 0 0,0 1 1,0 0-1,-22-9 0,6 13 710,18 6-218,19 5-529,4-3-52,-1-1 0,1-1 1,0 0-1,0 0 0,0-1 1,0-1-1,0 0 0,19-2 0,6 1-1003,-25 1-494,1-1-1,-1 0 1,24-4 0,-10-5-4471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08.549"/>
    </inkml:context>
    <inkml:brush xml:id="br0">
      <inkml:brushProperty name="width" value="0.025" units="cm"/>
      <inkml:brushProperty name="height" value="0.025" units="cm"/>
      <inkml:brushProperty name="color" value="#008C3A"/>
    </inkml:brush>
  </inkml:definitions>
  <inkml:trace contextRef="#ctx0" brushRef="#br0">0 117 3491,'0'0'17387,"8"14"-16922,-4-7-416,3 5-2,0 1 0,0 1 0,-1-1 0,-1 1 0,6 27 0,-5-12-36,-2-3 257,1 1 0,2-1 0,17 46 1,-24-71-246,0 0 0,0-1 1,0 1-1,1-1 0,-1 1 1,0-1-1,0 1 0,1 0 1,-1-1-1,1 1 0,-1-1 1,0 0-1,1 1 1,-1-1-1,1 1 0,-1-1 1,1 0-1,-1 1 0,1-1 1,-1 0-1,1 1 0,-1-1 1,1 0-1,0 0 0,-1 1 1,1-1-1,-1 0 1,1 0-1,0 0 0,-1 0 1,1 0-1,-1 0 0,2 0 1,16-17 859,11-41 343,-26 51-1177,67-196 575,-33 89-250,-26 85 368,-5 20-2835,-6 19-8525,-3 7 3150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08.909"/>
    </inkml:context>
    <inkml:brush xml:id="br0">
      <inkml:brushProperty name="width" value="0.025" units="cm"/>
      <inkml:brushProperty name="height" value="0.025" units="cm"/>
      <inkml:brushProperty name="color" value="#008C3A"/>
    </inkml:brush>
  </inkml:definitions>
  <inkml:trace contextRef="#ctx0" brushRef="#br0">1 0 6534,'0'0'10250,"12"60"-8777,8-43-288,4 1-800,1-6-289,4-3-32,1-5-288,-1-4-1634,-9 0-3555,1-10-4004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09.242"/>
    </inkml:context>
    <inkml:brush xml:id="br0">
      <inkml:brushProperty name="width" value="0.025" units="cm"/>
      <inkml:brushProperty name="height" value="0.025" units="cm"/>
      <inkml:brushProperty name="color" value="#008C3A"/>
    </inkml:brush>
  </inkml:definitions>
  <inkml:trace contextRef="#ctx0" brushRef="#br0">1 45 13741,'0'0'8280,"12"0"-8109,98-19-54,-65 10-286,1 2 0,47-2 0,-92 9 168,-1 0 0,1 0 0,-1 0 0,1 1 0,-1-1 0,1 0 0,-1 0 0,0 1 0,1-1 0,-1 0 1,1 1-1,-1-1 0,0 0 0,1 1 0,-1-1 0,0 1 0,1-1 0,-1 0 0,0 1 0,0-1 0,1 1 0,-1-1 0,0 1 0,0-1 0,0 1 0,0-1 0,0 1 0,1-1 0,-1 1 1,0-1-1,0 1 0,0-1 0,-1 1 0,1-1 0,0 1 0,0-1 0,0 1 0,0-1 0,0 1 0,-1-1 0,1 1 0,0-1 0,0 1 0,-1-1 0,1 1 0,0-1 0,-1 0 0,1 1 1,-16 30 258,15-29-257,-138 217 3881,134-207-4722,13-16-4294,2-12-407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10.318"/>
    </inkml:context>
    <inkml:brush xml:id="br0">
      <inkml:brushProperty name="width" value="0.025" units="cm"/>
      <inkml:brushProperty name="height" value="0.025" units="cm"/>
      <inkml:brushProperty name="color" value="#008C3A"/>
    </inkml:brush>
  </inkml:definitions>
  <inkml:trace contextRef="#ctx0" brushRef="#br0">9 532 6246,'-9'31'10199,"9"-31"-10124,0 0 0,0 1 1,0-1-1,0 0 0,0 0 0,0 0 1,1 0-1,-1 1 0,0-1 0,0 0 1,0 0-1,0 0 0,0 0 0,0 0 1,0 1-1,1-1 0,-1 0 0,0 0 1,0 0-1,0 0 0,0 0 0,1 0 1,-1 0-1,0 0 0,0 1 1,0-1-1,0 0 0,1 0 0,-1 0 1,0 0-1,0 0 0,0 0 0,1 0 1,-1 0-1,0 0 0,0 0 0,0 0 1,1 0-1,-1 0 0,0-1 0,0 1 1,0 0-1,0 0 0,1 0 0,-1 0 1,0 0-1,0 0 0,0 0 0,0 0 1,1-1-1,-1 1 0,0 0 1,0 0-1,0 0 0,0 0 0,0 0 1,0-1-1,0 1 0,0 0 0,1 0 1,4-6 236,1 0 1,-1 0 0,0 0 0,0-1 0,5-9-1,31-53 189,-4-2-1,-2-1 1,35-110-1,-65 161-478,-1 0-1,-1 0 0,0-39 1,-2 90-51,2-1 1,0 0 0,3 0 0,9 35 0,46 114-298,-48-143 13,-12-33 132,16 34-1493,3-19-4297,-9-15-2255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9.186"/>
    </inkml:context>
    <inkml:brush xml:id="br0">
      <inkml:brushProperty name="width" value="0.05" units="cm"/>
      <inkml:brushProperty name="height" value="0.05" units="cm"/>
    </inkml:brush>
  </inkml:definitions>
  <inkml:trace contextRef="#ctx0" brushRef="#br0">1 82 18940,'29'-1'1728,"8"-1"-1376,12-7-352,6 0 777,14-7-1153,3 0 392,6 0-128,-2 4-152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2.893"/>
    </inkml:context>
    <inkml:brush xml:id="br0">
      <inkml:brushProperty name="width" value="0.025" units="cm"/>
      <inkml:brushProperty name="height" value="0.025" units="cm"/>
    </inkml:brush>
  </inkml:definitions>
  <inkml:trace contextRef="#ctx0" brushRef="#br0">13 375 8904,'-3'-10'1575,"0"1"-1249,1-1 0,0 1 0,1 0 0,0-1 0,0 1 0,1-1 0,1 1 0,-1-1 0,2 1 0,-1-1 0,1 1 0,0 0-1,1 0 1,0 0 0,1 0 0,0 0 0,8-13 0,-8 16-155,12-19 388,0 1-1,2 1 1,33-33 0,-47 51-514,1 0 0,0 1 0,0 0 0,0 0 0,1 0 1,-1 1-1,1-1 0,0 1 0,0 1 0,0-1 0,0 1 0,0 0 0,1 1 0,-1-1 1,1 1-1,-1 0 0,1 1 0,-1 0 0,1 0 0,0 0 0,-1 1 0,11 2 0,-13-1-10,0 0-1,-1 0 0,1 0 1,-1 1-1,1 0 1,-1-1-1,0 1 0,0 0 1,0 1-1,0-1 0,0 1 1,-1-1-1,0 1 1,1 0-1,-1 0 0,-1 0 1,1 0-1,-1 0 0,1 0 1,-1 0-1,0 0 0,-1 1 1,1-1-1,-1 5 1,2 4 178,-1 0 1,-1 0-1,0 1 1,-1-1-1,0 0 1,-6 25 0,1-21 89,-1 0 1,0-1-1,-1 0 1,-1 0-1,0-1 1,-1 0-1,-1-1 1,-1 0-1,1-1 1,-2 0-1,0-1 1,-1 0-1,-20 14 1,31-24-318,0 0 1,-1-1-1,1 1 0,0-1 1,0 0-1,-1 0 0,1 0 1,-1 0-1,1 0 0,-1-1 1,0 1-1,1-1 1,-1 0-1,-3-1 0,5 1-92,1-1-1,0 1 1,0-1 0,-1 0-1,1 1 1,0-1-1,0 0 1,0 0-1,0 0 1,0 0 0,0 0-1,0 0 1,0 0-1,0 0 1,0 0 0,0 0-1,1-1 1,-1 1-1,1 0 1,-1 0-1,1-1 1,-1 1 0,1 0-1,-1-1 1,1 1-1,0-1 1,0 1-1,0 0 1,0-1 0,0 1-1,0-1 1,0 1-1,1 0 1,-1-1 0,1-1-1,0-1-171,0 1 1,0-1-1,0 1 0,0 0 1,1-1-1,0 1 0,-1 0 1,1 0-1,0 0 0,1 0 1,-1 1-1,0-1 0,6-4 1,41-28-4518,-28 20 1514,3-4-2148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12.482"/>
    </inkml:context>
    <inkml:brush xml:id="br0">
      <inkml:brushProperty name="width" value="0.025" units="cm"/>
      <inkml:brushProperty name="height" value="0.025" units="cm"/>
      <inkml:brushProperty name="color" value="#008C3A"/>
    </inkml:brush>
  </inkml:definitions>
  <inkml:trace contextRef="#ctx0" brushRef="#br0">4017 440 8872,'-8'-9'881,"-21"-22"-735,-1 2 1,-1 1-1,-2 2 0,-1 1 0,-1 1 1,-59-30-1,45 31-710,-1 2 1,0 2-1,-2 3 1,-103-20 0,-476-24 1250,-4 52 1650,568 8-2281,-94 2 41,0 7 1,1 6 0,1 8-1,1 7 1,1 6-1,-183 70 1,283-84 42,2 2 0,0 3 0,1 3-1,-72 52 1,96-58-50,0 0 1,2 2-1,1 2 0,1 0 0,2 2 0,0 0 0,2 2 1,-22 43-1,20-25-86,3 0 0,1 2 1,3 1-1,2 0 0,3 1 0,2 0 1,2 1-1,3 0 0,2 69 1,3-99-4,2-1 0,1 0 1,1 1-1,1-1 0,1-1 1,1 1-1,2-1 0,20 43 1,-12-36 8,2-1 0,0-1 0,2 0 1,1-2-1,45 42 0,-14-23 20,1-3-1,3-2 1,1-2-1,2-3 1,116 48-1,-60-38-31,2-5 0,2-5-1,1-6 1,151 18 0,-92-29-156,2-8 0,229-16 0,-159-15 355,-1-11 1,376-99-1,-554 112-123,-1-3-1,-1-3 1,-1-3-1,-2-4 0,104-64 1,-143 76-50,-1-1 0,-1-1 1,-2-1-1,0-2 0,-1-1 0,21-30 1,-30 35 17,-1-1 1,-2-1-1,0 0 1,-1 0-1,-2-1 1,0-1-1,-1 1 1,-2-1-1,4-29 1,-7 25 42,-1 0 0,-1 0 0,-2 0 0,-1 0 0,-1 0 0,-1 0 0,-2 0 0,-1 1 0,-1 0 0,-22-50 0,7 30-105,-3 2 0,-1 0 1,-2 2-1,-3 1 0,-39-43 1,-3 8 177,-3 3 1,-156-118 0,-200-88-1014,245 185-4900,98 59-2285</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6:28.310"/>
    </inkml:context>
    <inkml:brush xml:id="br0">
      <inkml:brushProperty name="width" value="0.025" units="cm"/>
      <inkml:brushProperty name="height" value="0.025" units="cm"/>
      <inkml:brushProperty name="color" value="#008C3A"/>
    </inkml:brush>
  </inkml:definitions>
  <inkml:trace contextRef="#ctx0" brushRef="#br0">37 1889 4420,'20'-9'1707,"-10"4"-1321,1 0 0,-1 1 0,1 0 0,0 1 0,0 1 1,13-3-1,179-6 960,-117 8-946,111-16 0,-127 6-201,93-16 489,236-13 0,394 1-555,-519 22 89,450 26-1,-383 4-37,390-39 0,444-8-136,-88 7-21,-63 4-7,-823 24-18,456-32 14,-364 13-11,-209 16-4,274-22 16,-246 13-10,127-31 0,-205 35 102,-2-2 0,1-2-1,-1 0 1,-1-2 0,47-31 0,134-112 659,-183 135-753,-17 12-13,1 0 0,-1 0 0,-1-1 0,0-1 0,-1 0 0,0 0 0,-1-1 0,-1-1 0,0 1 0,-1-1 0,0 0 0,-1-1 0,-1 0-1,-1 0 1,0 0 0,-1 0 0,-1-1 0,1-24 0,-2 17-43,2-4 192,-1-1 0,-2 1 1,-1 0-1,-1 0 0,-1 0 1,-2 0-1,-13-43 0,-24-68-1051,26 79 957,15 54-45,-2 0 1,1 1-1,0 0 1,-1-1-1,0 1 1,0 0-1,-1 0 1,1 1-1,-1-1 1,0 1-1,-1 0 1,1 0-1,-1 0 1,1 0-1,-1 1 1,0 0-1,0 0 1,-1 0-1,1 1 1,-1 0-1,1 0 1,-1 0 0,0 0-1,-9 0 0,-14-2-52,0 1-1,0 2 0,-56 4 1,28-1-121,25 0 23,0-2 0,1-2 1,-1-1-1,1-1 0,-60-16 0,-213-64 70,176 51 141,21 3-7,41 10-95,-1 3 1,0 3 0,-103-9-1,-501 11 269,-173 27-133,-161 35-420,93-6 349,-41-11-39,-1-31 55,486-4-16,209-9 33,-265-46 1,60 3 154,341 47-297,0 5-1,0 6 1,-231 38-1,-10 3-849,354-44 923,1 0 0,-1 2 1,1-1-1,0 1 0,0 0 0,0 1 0,0 0 1,1 0-1,-1 1 0,1 0 0,-15 13 1,14-9-9,0 1 1,1 0-1,0 1 1,1 0-1,0 0 1,0 1 0,1 0-1,-4 13 1,-2 6 39,2 0 0,1 0 0,2 1 0,1 1 0,-1 33 0,1 168 259,5-74-187,-7 347 494,9-480-579,1 1 1,1-1-1,11 48 1,-11-63-12,1 1 0,0-1 0,1 0 0,0 0 0,1-1 0,0 1 0,0-1 0,2-1-1,-1 1 1,11 10 0,-14-17-48,0-1-1,0 0 0,0-1 1,1 1-1,-1-1 0,0 0 0,1 0 1,0 0-1,-1-1 0,1 0 1,0 1-1,0-2 0,0 1 0,0 0 1,8-1-1,-3-3-2367,-5-8-1836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30.758"/>
    </inkml:context>
    <inkml:brush xml:id="br0">
      <inkml:brushProperty name="width" value="0.025" units="cm"/>
      <inkml:brushProperty name="height" value="0.025" units="cm"/>
    </inkml:brush>
  </inkml:definitions>
  <inkml:trace contextRef="#ctx0" brushRef="#br0">4 68 7111,'0'0'8392,"0"-8"-5974,-1-5-1563,-1-8-7,2-4 3070,0 25-3266,1 14-188,6 26-344,-1 1 1,-3 0-1,-2 70 0,-2-67-313,2 0-1,2 0 0,9 46 0,-2-61-1836,-10-28 1766,1 0 0,-1-1 0,1 1 0,0 0 1,-1 0-1,1-1 0,0 1 0,0 0 0,0-1 0,0 1 1,-1 0-1,1-1 0,0 0 0,0 1 0,0-1 0,0 1 0,1-1 1,12 1-5599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59.645"/>
    </inkml:context>
    <inkml:brush xml:id="br0">
      <inkml:brushProperty name="width" value="0.025" units="cm"/>
      <inkml:brushProperty name="height" value="0.025" units="cm"/>
      <inkml:brushProperty name="color" value="#008C3A"/>
    </inkml:brush>
  </inkml:definitions>
  <inkml:trace contextRef="#ctx0" brushRef="#br0">41 0 2883,'0'0'160,"-14"57"-1569</inkml:trace>
  <inkml:trace contextRef="#ctx0" brushRef="#br0" timeOffset="1">22 311 4228,'0'0'2947,"-9"73"-2435,3-39-448,1-7-32,3-7-224,2-8-609,0-5-640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58.402"/>
    </inkml:context>
    <inkml:brush xml:id="br0">
      <inkml:brushProperty name="width" value="0.025" units="cm"/>
      <inkml:brushProperty name="height" value="0.025" units="cm"/>
      <inkml:brushProperty name="color" value="#008C3A"/>
    </inkml:brush>
  </inkml:definitions>
  <inkml:trace contextRef="#ctx0" brushRef="#br0">0 1 192,'0'0'1922</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4:59.285"/>
    </inkml:context>
    <inkml:brush xml:id="br0">
      <inkml:brushProperty name="width" value="0.025" units="cm"/>
      <inkml:brushProperty name="height" value="0.025" units="cm"/>
      <inkml:brushProperty name="color" value="#008C3A"/>
    </inkml:brush>
  </inkml:definitions>
  <inkml:trace contextRef="#ctx0" brushRef="#br0">33 0 1505,'0'0'7447,"-9"27"-5188,9 365 981,0-338-3266,-1-9-399,7 70 1,-1-71-1020,-2 0 0,-6 88 0,-25 85 1168,24-178-1650,2 0 0,4 55 0,1-15 2745,-4-9-1620,0-48-2407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01.045"/>
    </inkml:context>
    <inkml:brush xml:id="br0">
      <inkml:brushProperty name="width" value="0.025" units="cm"/>
      <inkml:brushProperty name="height" value="0.025" units="cm"/>
      <inkml:brushProperty name="color" value="#008C3A"/>
    </inkml:brush>
  </inkml:definitions>
  <inkml:trace contextRef="#ctx0" brushRef="#br0">227 73 8296,'0'0'6619,"-8"-5"-6560,-2-5-19,7 7 3,-1 0-1,1 0 1,0 1-1,-1-1 0,1 1 1,-1-1-1,0 1 1,-6-3-1,-69-26-2023,78 31 1986,-1 0-1,1 0 1,-1-1 0,1 1-1,-1 0 1,1 0-1,-1 1 1,1-1-1,-1 0 1,1 0-1,-1 1 1,1-1 0,-1 1-1,1-1 1,-1 1-1,1 0 1,0-1-1,-1 1 1,1 0-1,0 0 1,0 0-1,0 0 1,0 0 0,0 0-1,0 0 1,0 0-1,0 1 1,0-1-1,0 0 1,0 1-1,1-1 1,-2 3 0,1-2-171,0 0-1,0 0 1,0 0 0,0-1 0,-1 1 0,1 0 0,0-1 0,-1 1 0,0-1 0,1 1 0,-1-1 0,0 0 0,0 0 0,0 1 0,1-1 0,-1-1 0,0 1 0,-1 0 0,1 0 0,-3 0 0,-8-1-2418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5:01.824"/>
    </inkml:context>
    <inkml:brush xml:id="br0">
      <inkml:brushProperty name="width" value="0.025" units="cm"/>
      <inkml:brushProperty name="height" value="0.025" units="cm"/>
      <inkml:brushProperty name="color" value="#008C3A"/>
    </inkml:brush>
  </inkml:definitions>
  <inkml:trace contextRef="#ctx0" brushRef="#br0">3480 67 5285,'-10'0'-1094,"-4"0"1649,-1 1 0,1 0 0,0 1 0,0 0 1,0 2-1,0-1 0,-16 8 0,-41 26 812,48-23-410,-2-1 0,1-2 0,-45 15 0,62-24-961,-1 0 0,0 0 0,0-1 0,1-1-1,-1 1 1,0-1 0,0 0 0,0-1 0,0 0-1,1 0 1,-1-1 0,0 0 0,1 0-1,-1-1 1,1 0 0,0 0 0,-9-5 0,2-1-1049,-1 1 0,0 1 0,0 1 0,-1 0 0,1 1 0,-1 1 0,-29-5 1,28 8 1294,0 0 1,-28 2 0,-36 13 3880,81-14-4093,-32 8 1468,1 0 1,-35 2 0,57-9-1396,0 0 1,-1-1 0,1 0 0,0-1 0,-1 0-1,1-1 1,0 1 0,0-2 0,0 1 0,0-1-1,-15-8 1,-48-34-513,56 33-91,0 1 1,0 0 0,-1 2-1,0 0 1,-1 1 0,0 1 0,0 0-1,-1 1 1,-32-5 0,15 11 921,0 1 1,1 2 0,-1 1-1,1 2 1,-64 19-1,56-13 578,-1-2 0,0-2-1,-48 2 1,-104-16 44,7 0-1488,160 7 243,1 1 0,-1 1 0,1 2-1,-44 13 1,-26 17-124,41-14 612,-118 27 1,156-45-757,0 0-1,-1-1 0,1-2 0,-1 0 1,1 0-1,-1-2 0,1-1 1,0 0-1,0-1 0,-26-9 0,13 0 300,-1 2-1,-46-9 0,67 18 411,0 1-1,0 0 1,0 0 0,0 2 0,0-1-1,0 1 1,0 1 0,0 0 0,0 1-1,-17 6 1,6 0 567,0-1 0,-28 6 0,41-13-728,0 1-1,1-2 1,-1 1 0,0-1-1,0-1 1,0 0-1,1 0 1,-13-3-1,17 3-3510,0 1-2654</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21.599"/>
    </inkml:context>
    <inkml:brush xml:id="br0">
      <inkml:brushProperty name="width" value="0.025" units="cm"/>
      <inkml:brushProperty name="height" value="0.025" units="cm"/>
      <inkml:brushProperty name="color" value="#008C3A"/>
    </inkml:brush>
  </inkml:definitions>
  <inkml:trace contextRef="#ctx0" brushRef="#br0">931 19 10090,'-12'0'496,"-77"-9"-307,54 5-143,-63-1 0,87 5-62,0 1-1,0 0 1,-1 1 0,1 0-1,0 1 1,1 0 0,-1 1-1,0 0 1,-18 11-1,-27 22 26,2 4 0,2 1-1,1 3 1,3 2 0,2 3 0,2 1-1,-43 64 1,68-84 198,2 0-1,1 2 1,1 0 0,2 0-1,1 1 1,2 1 0,2 0-1,1 1 1,1-1 0,2 1-1,2 0 1,1 0 0,6 56-1,-4-79-199,1 0-1,0 0 1,1-1 0,0 1-1,1-1 1,1 1-1,0-1 1,1-1-1,0 1 1,0-1 0,1 0-1,1 0 1,15 16-1,-10-14-9,1-1 0,0-1 1,1 0-1,1 0 0,-1-2 0,2 0 0,-1 0 0,33 10 0,-7-7 11,1-2 0,0-1-1,0-3 1,0-1 0,1-2 0,0-2 0,65-7-1,-69 0-6,-1-1 0,0-2 0,0-2-1,-1-1 1,43-20 0,-22 4 43,-2-3 1,78-54 0,-83 48 26,-2-3-1,-2-3 1,74-83-1,-91 89-47,-1-2 1,-2 0-1,-3-2 0,-1-1 1,30-71-1,-46 92 17,-1 1 0,0-1-1,-2 0 1,-1-1 0,0 1 0,-2-1 0,0 0 0,-1 1 0,-5-42-1,2 51-29,0 1 0,-1-1 0,0 1-1,-1 0 1,0 0 0,-1 1 0,0-1-1,-1 1 1,0 0 0,-1 1 0,0-1-1,0 1 1,-1 1 0,0-1 0,0 1-1,-1 1 1,0 0 0,-1 0 0,1 0-1,-12-4 1,-1 1 21,1 1-1,-1 1 0,-1 1 1,1 1-1,-1 1 1,0 0-1,-38 0 0,-14 2 118,-78 9 0,52 5 151,-158 39-1,152-26-1829,-118 10-1,157-31-2178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37.019"/>
    </inkml:context>
    <inkml:brush xml:id="br0">
      <inkml:brushProperty name="width" value="0.025" units="cm"/>
      <inkml:brushProperty name="height" value="0.025" units="cm"/>
    </inkml:brush>
  </inkml:definitions>
  <inkml:trace contextRef="#ctx0" brushRef="#br0">1 1 5894,'0'0'10217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3.300"/>
    </inkml:context>
    <inkml:brush xml:id="br0">
      <inkml:brushProperty name="width" value="0.025" units="cm"/>
      <inkml:brushProperty name="height" value="0.025" units="cm"/>
    </inkml:brush>
  </inkml:definitions>
  <inkml:trace contextRef="#ctx0" brushRef="#br0">15 130 11275,'0'0'10372,"8"5"-9117,-6-3-1216,0-1 24,0 1 1,0-1-1,0 1 1,0-1-1,1 0 1,-1 0-1,0 0 1,1 0-1,-1 0 1,0-1 0,1 1-1,-1-1 1,1 1-1,-1-1 1,1 0-1,-1 0 1,1 0-1,0 0 1,-1 0-1,1-1 1,-1 1 0,0-1-1,1 0 1,-1 0-1,1 1 1,-1-2-1,0 1 1,0 0-1,1 0 1,-1-1-1,0 1 1,0-1 0,2-2-1,0 0-3,0-1-1,0 1 1,0-1-1,-1 0 1,0 0-1,0 0 1,0 0 0,-1-1-1,1 1 1,-1-1-1,-1 0 1,1 1-1,-1-1 1,0 0 0,0 0-1,-1 0 1,1 0-1,-2-7 1,1 12-44,0 0 0,0 0 1,-1-1-1,1 1 0,-1 0 0,1 0 0,-1 0 1,1 0-1,-1 0 0,0 0 0,1 0 1,-1 0-1,0 0 0,0 0 0,0 1 1,0-1-1,0 0 0,0 0 0,0 1 0,0-1 1,0 1-1,0-1 0,0 1 0,0-1 1,0 1-1,0 0 0,0-1 0,-1 1 1,1 0-1,0 0 0,0 0 0,0 0 0,-1 0 1,1 0-1,0 0 0,0 0 0,0 1 1,0-1-1,-2 1 0,-1-1-14,0 1 0,0 0 0,1 1 1,-1-1-1,0 0 0,1 1 0,-1 0 0,1 0 0,0 0 0,-6 5 0,1 3-11,0 1-1,2 0 0,-1 0 1,1 1-1,1 0 0,0 0 0,0 0 1,2 1-1,-1-1 0,2 1 0,-1 0 1,2 0-1,0 0 0,0 0 0,1 0 1,3 16-1,-3-27 9,0-1 1,0 0-1,0 1 1,0-1-1,0 0 1,0 0-1,1 1 1,-1-1-1,0 0 0,1 1 1,-1-1-1,1 0 1,0 0-1,-1 0 1,1 0-1,0 0 1,0 0-1,0 0 1,-1 0-1,1 0 0,0 0 1,0 0-1,1 0 1,-1-1-1,0 1 1,2 1-1,-1-2-37,1 0 0,-1 1 0,0-1-1,1 0 1,-1 0 0,0-1 0,1 1-1,-1 0 1,1-1 0,-1 1 0,0-1 0,0 0-1,4-1 1,3-2-502,-1-1-1,0 0 0,0 0 0,0-1 1,0 1-1,8-10 0,-4 2-2140,-2 0-1,17-27 0,-10 6-2645</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38.212"/>
    </inkml:context>
    <inkml:brush xml:id="br0">
      <inkml:brushProperty name="width" value="0.025" units="cm"/>
      <inkml:brushProperty name="height" value="0.025" units="cm"/>
    </inkml:brush>
  </inkml:definitions>
  <inkml:trace contextRef="#ctx0" brushRef="#br0">193 1 3523,'0'0'16112,"0"11"-15370,-1 6-583,-1 1 0,0-1 0,-1 0 0,-1 0 0,0 0 0,-10 22 0,-52 103 736,47-107-683,1 1 1,2 1-1,2 1 0,-12 44 0,25-79-207,1-1 0,-1 1 0,0 0 0,1 0 0,-1-1 0,1 1 0,0 0-1,0 0 1,0-1 0,0 1 0,1 0 0,-1 0 0,1-1 0,0 1 0,0 0 0,0-1 0,0 1 0,0-1-1,0 1 1,0-1 0,1 1 0,0-1 0,1 2 0,1-1 11,1-1 0,-1 1 0,0-1 0,1-1 0,0 1 0,-1-1 0,1 1 0,0-1 0,0-1 0,-1 1 0,1-1 0,8 0 0,13 1-523,1-1 1,33-5-1,15-13-5986,-42 7-137</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38.557"/>
    </inkml:context>
    <inkml:brush xml:id="br0">
      <inkml:brushProperty name="width" value="0.025" units="cm"/>
      <inkml:brushProperty name="height" value="0.025" units="cm"/>
    </inkml:brush>
  </inkml:definitions>
  <inkml:trace contextRef="#ctx0" brushRef="#br0">126 91 10666,'0'0'1356,"-2"-8"-166,0 3-924,0 0 0,0 0-1,0 0 1,-1 0-1,1 1 1,-1-1-1,-1 1 1,-4-7-1,7 10-207,0-1-1,-1 1 0,1 0 0,-1-1 0,1 1 1,-1 0-1,0 0 0,1 0 0,-1 0 0,0 0 1,0 1-1,0-1 0,1 0 0,-1 1 0,0 0 1,0-1-1,0 1 0,0 0 0,0 0 0,0 0 1,0 0-1,0 0 0,0 0 0,0 1 0,0-1 1,0 1-1,1-1 0,-1 1 0,0 0 0,0-1 1,0 1-1,1 0 0,-3 2 0,0 1 34,1 0 0,0 1 0,0-1 0,0 1 0,0 0 0,1-1 0,-1 1 0,1 0 0,1 1 0,-1-1 0,1 0 0,-1 1 0,2-1 0,-1 0 0,1 1 0,-1-1 0,2 1 0,-1-1 0,0 1 0,1-1 0,0 1 0,3 7 0,-2-11-37,-1 0 0,1-1 1,0 1-1,0-1 0,-1 1 0,1-1 0,0 0 1,0 0-1,1 0 0,-1 0 0,0 0 0,0 0 1,0 0-1,1-1 0,-1 0 0,0 1 0,1-1 1,-1 0-1,0 0 0,1 0 0,-1 0 0,0 0 1,1-1-1,2 0 0,1 0 152,1 0-1,-1-1 1,1 0 0,-1 0-1,0 0 1,0-1-1,9-5 1,-9 4-82,-1 1 0,0-1-1,0 0 1,0-1 0,0 1 0,-1-1-1,1 0 1,-1 0 0,0 0 0,-1-1-1,1 1 1,-1-1 0,-1 0 0,1 0-1,-1 0 1,0 0 0,0 0 0,0-1-1,-1 1 1,0-1 0,0-7 0,-1 13-120,0 0 0,0 0 0,0 1 1,0-1-1,0 0 0,0 0 0,0 0 1,-1 0-1,1 1 0,0-1 1,-1 0-1,1 0 0,0 1 0,-1-1 1,1 0-1,-1 0 0,1 1 0,-1-1 1,1 1-1,-1-1 0,0 0 0,1 1 1,-1-1-1,0 1 0,1-1 0,-1 1 1,0 0-1,0-1 0,-1 1 0,-25-3-1555,22 3 871,5 0 498,0 0 1,0 0-1,-1 0 0,1 1 0,0-1 0,0 0 0,0 0 1,0 0-1,-1 0 0,1 0 0,0 1 0,0-1 0,0 0 0,0 0 1,0 0-1,0 1 0,-1-1 0,1 0 0,0 0 0,0 0 1,0 1-1,0-1 0,0 0 0,0 0 0,0 0 0,0 1 0,0-1 1,0 0-1,0 0 0,0 0 0,0 1 0,0-1 0,0 0 1,0 0-1,0 1 0,1-1 0,-1 0 0,0 0 0,0 0 0,0 0 1,0 1-1,0-1 0,0 0 0,0 0 0,1 0 0,-1 1 1,8 1-5115</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38.919"/>
    </inkml:context>
    <inkml:brush xml:id="br0">
      <inkml:brushProperty name="width" value="0.025" units="cm"/>
      <inkml:brushProperty name="height" value="0.025" units="cm"/>
    </inkml:brush>
  </inkml:definitions>
  <inkml:trace contextRef="#ctx0" brushRef="#br0">107 1 10442,'0'0'11317,"-10"0"-10959,3 0-305,1 0 0,-1 1 0,0-1 1,1 2-1,-1-1 0,-10 4 0,15-4-51,0 0 0,0-1 0,-1 1 0,1 1 0,0-1 0,0 0 0,0 0 0,0 1 0,0-1 0,1 1 0,-1 0 0,0 0 0,1-1 0,-1 1 0,1 0 0,0 0-1,-1 0 1,1 0 0,0 1 0,0-1 0,1 0 0,-1 0 0,0 1 0,1-1 0,-1 0 0,1 1 0,0 3 0,0-6-17,1 1 0,-1 0 0,1 0 0,-1 0 0,1 0 0,0 0 0,0-1 0,-1 1 0,1 0 1,0 0-1,0-1 0,0 1 0,0-1 0,0 1 0,0-1 0,0 1 0,0-1 0,0 0 0,0 1 0,0-1 0,0 0 0,0 0 0,0 0 0,0 0 0,0 0 0,0 0 0,0 0 1,2 0-1,42 0-178,-35-1 61,34-1-351,-32 0 384,-1 1 1,1 1 0,-1 0-1,1 0 1,14 4 0,-26-4 81,1 0 1,0 0-1,-1 0 1,1 0-1,0 1 0,-1-1 1,1 0-1,0 1 1,-1-1-1,1 1 0,-1-1 1,1 0-1,0 1 1,-1-1-1,1 1 0,-1 0 1,0-1-1,1 1 1,-1-1-1,1 1 0,-1 0 1,0-1-1,1 1 1,-1-1-1,0 1 0,0 0 1,0 0-1,1 1 1,-7 23 415,-23 19 1092,-35 11 1120,58-50-2475,0-1 1,0 0 0,-1 0-1,1-1 1,-1 0 0,0 0-1,0 0 1,0-1 0,-10 2-1,17-4-253,-1-1-1,1 1 1,0-1-1,0 1 1,0 0-1,-1-1 1,1 1-1,0-1 1,0 1-1,0 0 1,0-1-1,0 1 1,0-1-1,0 1 1,0-1-1,0 1 1,0-1-1,0 1 1,0 0-1,0-1 1,0 1-1,0-1 1,1 1-1,-1 0 1,0-1-1,0 1 1,0-1-1,1 1 1,-1 0-1,0-1 1,0 1-1,1 0 1,-1-1-1,0 1 1,1 0-1,-1 0 1,0-1-1,1 1 1,0 0-1,13-20-3456,7 0-2368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39.314"/>
    </inkml:context>
    <inkml:brush xml:id="br0">
      <inkml:brushProperty name="width" value="0.025" units="cm"/>
      <inkml:brushProperty name="height" value="0.025" units="cm"/>
    </inkml:brush>
  </inkml:definitions>
  <inkml:trace contextRef="#ctx0" brushRef="#br0">153 5 11275,'0'0'7820,"-8"-1"-7099,4 0-707,-1 0-1,1 0 1,-1 1 0,1-1-1,-1 1 1,1 0 0,-1 0-1,1 1 1,-1 0 0,1-1-1,0 1 1,-1 1 0,1-1-1,0 1 1,0-1 0,0 1-1,0 1 1,0-1 0,0 0-1,0 1 1,1 0 0,-1 0-1,1 0 1,-5 6 0,3-3-12,2-3 1,0 0 0,0 0 0,0 0 0,1 0 0,0 0 0,0 0 0,0 1 0,0-1 0,0 1 0,0 0 0,1-1 0,0 1 0,0 0 0,0 0 0,0 0 0,0 5 0,2-8-3,-1-1 0,1 1-1,-1 0 1,1 0 0,-1 0-1,1-1 1,-1 1 0,1 0-1,0-1 1,-1 1 0,1-1 0,0 1-1,0 0 1,0-1 0,-1 0-1,1 1 1,0-1 0,0 1-1,0-1 1,0 0 0,0 0 0,0 0-1,0 1 1,0-1 0,0 0-1,0 0 1,1 0 0,33 0 114,-26 0-76,132 0 69,-141 0-104,1 0 0,0 0 1,-1 0-1,1 0 0,0 0 0,-1 0 0,1 0 1,0 0-1,-1 0 0,1 1 0,0-1 1,-1 0-1,1 0 0,0 1 0,-1-1 0,1 0 1,-1 1-1,1-1 0,-1 1 0,1-1 0,-1 1 1,1-1-1,-1 1 0,1-1 0,-1 1 0,0-1 1,1 1-1,-1 0 0,0-1 0,1 1 0,-1 0 1,-2 26 959,0-21-689,-1 0 0,1 0 0,-1-1 0,0 1 0,-1-1 0,-5 8 0,-1-2 342,-1-1 0,-1 0-1,-13 8 1,21-15-584,0 0 1,0-1-1,0 0 0,-1 0 1,1 0-1,-1 0 0,0-1 0,0 0 1,1 0-1,-1 0 0,0 0 0,0-1 1,-6 0-1,11-1-495,-1 0-1,1-1 1,-1 1 0,1-1 0,0 1-1,0-1 1,0 1 0,0 0 0,0-1-1,0 1 1,0-1 0,0 1 0,0-1-1,1 1 1,-1 0 0,1-1 0,0-1-1,8-14-6123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39.657"/>
    </inkml:context>
    <inkml:brush xml:id="br0">
      <inkml:brushProperty name="width" value="0.025" units="cm"/>
      <inkml:brushProperty name="height" value="0.025" units="cm"/>
    </inkml:brush>
  </inkml:definitions>
  <inkml:trace contextRef="#ctx0" brushRef="#br0">35 134 17104,'0'0'3828,"8"-3"-3102,9-4-330,0-1-1,-1 0 1,16-12 0,-26 16-302,1 0 0,-1 0 0,0-1 0,0 0 0,-1 0 0,1-1 0,-1 0 0,0 0 0,-1 0 1,0 0-1,6-12 0,-9 18-53,-1 0 0,0-1 0,0 1 0,0-1-1,1 1 1,-1 0 0,0-1 0,0 1 0,0 0 0,0-1 0,0 1 0,0-1 0,0 1 0,0 0 0,0-1 0,0 1 0,0 0 0,0-1 0,0 1 0,0-1 0,0 1-1,0 0 1,-1-1 0,1 1 0,0 0 0,0-1 0,0 1 0,-1 0 0,1-1 0,0 1 0,0 0 0,-1-1 0,1 1 0,-15 1 341,-15 15-363,12-1-23,1 1-1,1 0 1,0 1 0,-18 26-1,28-35-6,0 1 0,1-1 0,0 1 0,1 0 0,0 0 0,0 1 0,1-1 0,0 1 0,1 0 0,0-1 0,1 1 0,-1 16 0,2-24-12,0-1 0,0 0 0,0 1-1,0-1 1,1 1 0,-1-1 0,1 0 0,-1 1 0,1-1 0,-1 0-1,1 1 1,0-1 0,0 0 0,-1 0 0,1 0 0,0 0 0,0 1-1,0-1 1,0-1 0,1 1 0,-1 0 0,0 0 0,0 0 0,3 1 0,0-1-149,0 0 0,0 0 1,0 0-1,0 0 1,0 0-1,1-1 0,-1 0 1,8 0-1,-1-1-832,0-1 0,0 0 1,0 0-1,-1-1 0,1 0 0,12-7 0,16-12-5370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0.030"/>
    </inkml:context>
    <inkml:brush xml:id="br0">
      <inkml:brushProperty name="width" value="0.025" units="cm"/>
      <inkml:brushProperty name="height" value="0.025" units="cm"/>
    </inkml:brush>
  </inkml:definitions>
  <inkml:trace contextRef="#ctx0" brushRef="#br0">119 1 16111,'0'0'2322,"-8"2"-448,1 0-1606,0 0 0,0 1 1,0-1-1,1 2 0,0-1 0,-1 1 0,-8 7 0,13-10-230,0 1 0,0 0 0,0 0 0,0 0 0,0 0 0,0 1 0,0-1 0,1 1 0,-1-1 0,1 1 0,0-1 0,0 1 0,0 0 1,0-1-1,0 1 0,0 0 0,1 0 0,-1 0 0,1 0 0,0 0 0,0-1 0,0 1 0,0 0 0,1 0 0,0 5 0,0-6-47,1 0-1,-1 0 1,0 0 0,0 0-1,1-1 1,-1 1 0,1 0-1,0-1 1,-1 1 0,1-1 0,0 0-1,0 0 1,0 1 0,0-1-1,0-1 1,0 1 0,0 0 0,0 0-1,0-1 1,1 1 0,-1-1-1,4 1 1,59 3-154,-54-3 134,-10-2 35,0 1 0,1 0-1,-1 0 1,1 0 0,-1 0 0,0 0-1,1 0 1,-1 0 0,1 0 0,-1 0-1,0 1 1,1-1 0,-1 0 0,0 1-1,1 0 1,-1-1 0,0 1 0,0 0-1,0-1 1,1 1 0,-1 0-1,0 0 1,0 0 0,0 0 0,0 0-1,-1 0 1,1 0 0,0 0 0,0 1-1,-1-1 1,1 0 0,0 0 0,-1 1-1,1-1 1,-1 0 0,0 1 0,1-1-1,-1 0 1,0 1 0,0 2 0,-1-1 115,0 1 1,0 0 0,0-1-1,0 1 1,-1-1 0,0 0-1,0 0 1,0 1 0,0-1-1,0 0 1,0 0 0,-1-1-1,1 1 1,-7 4 0,-4 3 268,-1 0 0,0-1 0,-29 12 0,35-17-703,0-1 1,0 0-1,0-1 1,-1 0-1,-10 1 1,11-3-3863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1.509"/>
    </inkml:context>
    <inkml:brush xml:id="br0">
      <inkml:brushProperty name="width" value="0.025" units="cm"/>
      <inkml:brushProperty name="height" value="0.025" units="cm"/>
    </inkml:brush>
  </inkml:definitions>
  <inkml:trace contextRef="#ctx0" brushRef="#br0">20 0 11179,'0'0'10153,"-3"9"-10142,-1 0 1,1 0 1,1 0-1,0 0 1,0 0-1,-1 17 1,3-24-11,-1 0 1,1 1 0,0-1 0,1 0 0,-1 0-1,0 0 1,0 0 0,1 0 0,0 0 0,-1 0 0,1 0-1,0 0 1,0 0 0,0 0 0,0-1 0,0 1-1,0 0 1,0 0 0,1-1 0,-1 1 0,1-1-1,-1 1 1,1-1 0,0 0 0,-1 0 0,1 0-1,0 0 1,0 0 0,0 0 0,0 0 0,0 0 0,0-1-1,0 1 1,0-1 0,0 1 0,0-1 0,3 0-1,0 0 15,0 0 0,-1 0 0,1 0-1,0-1 1,-1 1 0,1-1-1,-1-1 1,1 1 0,-1 0 0,1-1-1,-1 0 1,0 0 0,7-5-1,-1-1 15,0 0 0,-1-1-1,13-15 1,-13 14 29,0 1 1,0 0-1,19-14 0,-28 23 127,1 26 320,-1-24-491,0 0 1,0 0-1,0 0 0,0-1 0,1 1 1,-1 0-1,0 0 0,1 0 0,0 0 0,-1-1 1,1 1-1,0 0 0,0 0 0,0-1 0,0 1 1,0-1-1,0 1 0,0-1 0,1 1 0,-1-1 1,1 0-1,-1 0 0,1 1 0,-1-1 1,1 0-1,0-1 0,-1 1 0,1 0 0,0 0 1,0-1-1,-1 1 0,1-1 0,0 1 0,0-1 1,0 0-1,0 0 0,0 0 0,2 0 0,7-2 49,1 0-1,-1-1 1,0-1-1,-1 0 1,18-8-1,-20 8-49,1 0 0,-1 0 0,1 1 0,16-3 1,-23 6 23,0 0 0,-1 1 1,1-1-1,0 1 1,0-1-1,-1 1 0,1 0 1,0 0-1,-1-1 0,1 1 1,0 0-1,-1 1 1,1-1-1,-1 0 0,0 0 1,1 1-1,-1-1 0,0 1 1,0-1-1,0 1 1,0-1-1,0 1 0,0-1 1,0 1-1,-1 0 0,1 0 1,-1-1-1,1 1 1,-1 0-1,1 0 0,-1 3 1,1-2 17,0 0 1,0 0-1,0 0 1,0 0-1,1 0 0,-1 0 1,1 0-1,3 4 1,-4-6-54,0-1 0,0 1 0,0 0 0,0-1 0,1 1 0,-1-1 0,0 1 0,0-1 0,1 0 0,-1 0 0,0 1 0,0-1 0,1 0 0,-1 0 0,0 0 0,1 0 0,-1 0 0,0-1 0,0 1 0,1 0 0,-1-1 0,0 1 0,0 0 0,0-1 0,1 0 0,-1 1 0,2-2 0,2-1 34,0-1 0,0 0 0,0 0-1,0 0 1,6-9 0,-8 9-51,-1 1 0,1 0 0,0-1 0,0 1 0,1 0 0,-1 0 0,1 1 0,-1-1 0,1 1 0,0 0 0,0 0 0,0 0 0,0 0 0,8-1 0,-11 3-80,0 0 0,0 1 0,0-1 0,0 1-1,0 0 1,0-1 0,0 1 0,0 0 0,0-1-1,-1 1 1,1 0 0,0 0 0,-1 0 0,1 0-1,0 0 1,-1 0 0,1 0 0,-1 0 0,1 0-1,-1 0 1,0 0 0,1 0 0,-1 0-1,0 2 1,8 13-2665,3-6-4763,2-9-97</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2.230"/>
    </inkml:context>
    <inkml:brush xml:id="br0">
      <inkml:brushProperty name="width" value="0.025" units="cm"/>
      <inkml:brushProperty name="height" value="0.025" units="cm"/>
    </inkml:brush>
  </inkml:definitions>
  <inkml:trace contextRef="#ctx0" brushRef="#br0">84 122 15246,'0'0'4704,"-10"8"-4384,6-5-356,-43 38 691,45-38-620,0-1-1,0 1 1,0-1-1,0 1 1,0 0-1,1-1 0,-1 1 1,1 0-1,0 0 1,0 0-1,0 0 1,0 0-1,0 1 1,1-1-1,-1 0 0,1 0 1,0 0-1,0 1 1,0-1-1,0 0 1,2 4-1,-2-6-39,1-1 1,-1 1-1,1 0 0,0-1 1,0 1-1,-1 0 0,1-1 0,0 1 1,0-1-1,0 1 0,0-1 1,0 1-1,-1-1 0,1 0 0,0 1 1,0-1-1,0 0 0,0 0 0,0 0 1,0 1-1,0-1 0,0 0 1,0-1-1,0 1 0,0 0 0,0 0 1,0 0-1,0 0 0,0-1 1,0 1-1,0-1 0,0 1 0,0 0 1,0-1-1,0 0 0,35-18 154,-18 3-111,-1 0 0,0-2 0,-1 0-1,-1 0 1,-1-2 0,0 0 0,-2 0 0,0-1 0,15-40 0,-92 175 1270,63-108-1292,-28 76 544,29-77-534,-1 0 0,1 0 0,0 1 0,0-1 0,1 1 0,0-1 0,0 1 0,0-1 0,0 0 0,1 1 0,0-1-1,0 1 1,2 5 0,-1-8-19,0-1 0,0 1-1,0-1 1,0 0 0,0 0-1,1 0 1,-1 0-1,1-1 1,-1 1 0,1-1-1,-1 1 1,1-1 0,0 0-1,0 0 1,0 0 0,0 0-1,0-1 1,-1 1-1,1-1 1,0 1 0,0-1-1,0 0 1,0-1 0,0 1-1,6-1 1,0 0 6,-1-1 0,1 0 0,0 0 0,-1 0 1,0-1-1,1 0 0,12-8 0,-12 6-11,-1-2 1,0 1 0,0-1-1,0 0 1,9-11-1,-14 14 23,0 0-1,0 0 1,-1 0-1,1 0 1,-1-1-1,0 1 0,0-1 1,-1 1-1,1-1 1,-1 0-1,0 0 1,0 1-1,0-8 1,-1 12 11,0-1 0,0 0 0,0 1 0,0-1 0,0 1 0,0-1 0,0 0 0,0 1 0,0-1 0,0 1 0,-1-1 0,1 1 0,0-1 0,0 1 1,-1-1-1,1 1 0,0-1 0,-1 1 0,1-1 0,0 1 0,-1-1 0,1 1 0,-1 0 0,1-1 0,-1 1 0,1 0 0,-1-1 0,1 1 0,-1 0 1,0-1-1,-21 3 373,-18 19-266,34-16-95,0 1-1,0 0 1,1 0-1,-8 13 0,4 7-22,9-26-31,1 1 0,-1 0 0,0 0 0,0-1 0,0 1 0,1 0-1,-1 0 1,0-1 0,0 1 0,1 0 0,-1-1 0,1 1 0,-1-1 0,1 1 0,-1 0 0,1-1 0,-1 1 0,1-1 0,-1 1 0,1-1 0,0 0 0,-1 1 0,1-1 0,0 0 0,-1 1 0,1-1 0,0 0 0,0 0 0,0 1 0,27 4-363,1 0 1,-1-2-1,44-1 1,35 4-102,-106-6 556,0 1-1,-1-1 0,1 0 1,0 0-1,0 1 0,-1-1 1,1 0-1,0 0 0,0 0 0,-1 0 1,1 0-1,0 0 0,0 0 1,0 0-1,-1 0 0,1 0 1,0-1-1,0 1 0,-1 0 0,1 0 1,0-1-1,-1 1 0,1-1 1,0 1-1,0-1 0,-11-15 3303,0 4-4120,-5-6 768,10 12-56,-1 0 1,1 0-1,0-1 0,1 0 0,0 0 0,0 0 0,-6-14 1,10 21-32,0-1 1,1 1 0,-1-1 0,0 1 0,0-1 0,0 1 0,0-1 0,1 1 0,-1-1 0,0 1-1,0-1 1,1 1 0,-1-1 0,0 1 0,1 0 0,-1-1 0,0 1 0,1-1 0,-1 1 0,1 0-1,-1 0 1,1-1 0,-1 1 0,0 0 0,1 0 0,-1-1 0,1 1 0,-1 0 0,1 0 0,0 0-1,-1 0 1,1 0 0,-1 0 0,1 0 0,0 0 0,27-3-1409,-18 2 526,61-10-6813,-30 1-374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2.919"/>
    </inkml:context>
    <inkml:brush xml:id="br0">
      <inkml:brushProperty name="width" value="0.025" units="cm"/>
      <inkml:brushProperty name="height" value="0.025" units="cm"/>
    </inkml:brush>
  </inkml:definitions>
  <inkml:trace contextRef="#ctx0" brushRef="#br0">0 5 14189,'0'0'129,"0"-1"-1,1 1 1,-1 0-1,0 0 1,0-1-1,0 1 0,1 0 1,-1-1-1,0 1 1,1 0-1,-1 0 0,0 0 1,0-1-1,1 1 1,-1 0-1,0 0 1,1 0-1,-1 0 0,0 0 1,1-1-1,-1 1 1,1 0-1,-1 0 1,0 0-1,1 0 0,-1 0 1,0 0-1,1 0 1,-1 0-1,0 0 0,1 0 1,-1 1-1,0-1 1,1 0-1,-1 0 1,0 0-1,1 0 0,-1 0 1,0 1-1,1-1 1,7 18 1392,-1 31-1200,-7-47-30,0 48 74,-1-40-316,0 0 1,1 0-1,0 0 1,1 0-1,0 0 1,0 0-1,1 0 1,1-1-1,5 16 1,-8-24-25,0-1 0,1 1 0,-1-1 1,0 1-1,0-1 0,1 1 0,-1-1 0,0 1 0,0-1 0,1 0 1,-1 1-1,0-1 0,1 0 0,-1 1 0,1-1 0,-1 0 1,1 1-1,-1-1 0,0 0 0,1 0 0,-1 1 0,1-1 0,-1 0 1,1 0-1,-1 0 0,1 0 0,-1 0 0,1 0 0,-1 0 1,1 0-1,-1 0 0,2 0 0,10-14 765,3-25 99,-14 38-884,5-24 319,0 1-1,-1-1 1,-2 0-1,1-43 1,-2 71-432,1 1 0,0-1 0,-1 1-1,1-1 1,0 0 0,0 0 0,1-1 0,-1 1 0,1-1 0,-1 1 0,9 2 0,-6-1-411,1-2 0,0 1 1,0-1-1,0 0 1,1-1-1,7 1 1,45-1-6967,-26-6 1677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3.690"/>
    </inkml:context>
    <inkml:brush xml:id="br0">
      <inkml:brushProperty name="width" value="0.025" units="cm"/>
      <inkml:brushProperty name="height" value="0.025" units="cm"/>
    </inkml:brush>
  </inkml:definitions>
  <inkml:trace contextRef="#ctx0" brushRef="#br0">103 287 15407,'0'0'1740,"-11"10"-315,4-3-1246,-6 5 206,0 0 0,-18 23-1,28-31-201,0 0 0,1 0 0,-1 0 1,1 0-1,-1 0 0,1 0 0,0 1 0,1-1 0,-1 1 0,1-1 0,0 1 0,0 0 0,1-1 0,-1 1 0,1 0 0,0 0 1,1 6-1,-1-10-174,1-1 1,-1 1-1,1 0 1,-1-1-1,1 1 1,0 0-1,-1-1 1,1 1-1,0 0 1,0-1-1,0 1 1,-1-1-1,1 0 1,0 1-1,0-1 1,0 0-1,0 1 1,0-1-1,0 0 1,0 0-1,0 0 1,0 0-1,-1 0 1,1 0-1,0 0 1,0 0-1,2 0 1,26-5 129,-18 1-101,-1-1 0,0 0 0,0-1 0,0 0 0,-1-1 0,0 0 0,0 0 0,-1-1 0,0 0 0,0-1 0,-1 1 0,0-1 0,0-1 0,-1 1 0,0-1 0,8-20 0,-17 40-156,1 1 0,1 0 0,0-1 0,1 1-1,0 0 1,1 14 0,0-13 22,-1-11 83,0 1 0,0-1 1,0 1-1,1-1 1,-1 0-1,0 1 0,1-1 1,-1 1-1,1-1 0,-1 0 1,1 1-1,0-1 0,-1 0 1,1 0-1,0 0 1,0 1-1,0-1 0,0 0 1,0 0-1,0 0 0,0 0 1,0-1-1,1 1 0,-1 0 1,0 0-1,0-1 0,1 1 1,-1-1-1,0 1 1,1-1-1,-1 1 0,1-1 1,-1 0-1,1 0 0,-1 0 1,0 0-1,1 0 0,-1 0 1,1 0-1,-1 0 1,1 0-1,-1-1 0,0 1 1,1-1-1,-1 1 0,0-1 1,2 0-1,4-2-17,1 1 1,-1-1-1,-1 0 1,1-1-1,0 0 0,-1 0 1,11-9-1,0-5-56,-1-1 0,-1 0-1,0-1 1,-2 0-1,0-2 1,-2 1 0,11-28-1,3-17 72,18-80 1,-62 216 524,3 1 0,3 1 1,4 0-1,-1 83 0,10-152-502,-1-2-3,1 0-1,0 0 1,-1 1-1,1-1 1,0 0-1,0 0 1,0 0-1,0 0 1,0 0-1,0 1 1,1-1-1,-1 0 1,0 0-1,1 0 1,-1 0-1,0 0 1,1 0-1,-1 0 1,1 0 0,0 0-1,-1 0 1,1 0-1,0 0 1,0 0-1,-1 0 1,1-1-1,0 1 1,1 1-1,-1-4 36,1 0 0,-1-1 0,0 1 0,0 0 0,0 0 0,-1 0-1,1-1 1,0 1 0,-1 0 0,0-1 0,1 1 0,-1 0 0,0-1 0,0 1 0,-1-4 0,1 3-6,1-23 252,1 7-208,-1 0-1,-1 1 1,-1-1 0,-1 0-1,0 1 1,-1-1 0,-6-17-1,10 38-172,0 1 70,-1-1 0,1 1 0,1-1 0,-1 1 0,0-1 0,1 0 0,-1 1 0,1-1 0,-1 0 1,1 0-1,0 0 0,0 0 0,0 0 0,0-1 0,1 1 0,-1-1 0,0 1 0,1-1 0,-1 0 0,1 0 0,-1 0 0,1 0 0,3 1 0,5 0 12,1 0-1,-1 0 0,0-1 0,1-1 1,-1 0-1,1 0 0,-1-1 0,1-1 1,-1 0-1,0 0 0,0-1 1,0-1-1,0 0 0,0 0 0,-1-1 1,0 0-1,0-1 0,0 0 0,-1-1 1,14-12-1,-23 19 14,1 0 1,-1-1-1,0 1 0,0 0 0,0 0 1,0 0-1,0 0 0,0 0 0,0 0 1,0 0-1,0-1 0,0 1 1,0 0-1,0 0 0,0 0 0,0 0 1,1 0-1,-1 0 0,0 0 0,0 0 1,0 0-1,0 0 0,0 0 1,0 0-1,0 0 0,1 0 0,-1-1 1,0 1-1,0 0 0,0 0 0,0 0 1,0 0-1,0 0 0,0 0 1,1 0-1,-1 0 0,0 1 0,0-1 1,0 0-1,0 0 0,0 0 0,0 0 1,0 0-1,1 0 0,-1 0 1,0 0-1,0 0 0,0 0 0,0 0 1,0 0-1,0 0 0,0 0 0,0 1 1,0-1-1,1 0 0,-1 0 1,0 0-1,0 0 0,0 0 0,0 0 1,0 0-1,0 1 0,0-1 0,-1 13 11,-5 18 106,5-31-107,-1 10 43,-16 68 337,17-71-365,0 1 0,1-1-1,-1 1 1,1-1 0,1 0 0,-1 1 0,1-1 0,3 10 0,-4-16-52,0 0-1,0-1 0,0 1 1,1 0-1,-1-1 0,0 1 1,0 0-1,1 0 1,-1-1-1,1 1 0,-1 0 1,1-1-1,-1 1 0,1-1 1,-1 1-1,1-1 1,-1 1-1,1-1 0,0 1 1,-1-1-1,1 1 0,0-1 1,-1 0-1,1 0 1,0 1-1,-1-1 0,1 0 1,0 0-1,0 0 0,0 1 1,-1-1-1,1 0 1,0 0-1,0 0 0,-1-1 1,1 1-1,0 0 0,0 0 1,-1 0-1,1 0 1,0-1-1,0 1 0,-1 0 1,1-1-1,0 1 0,-1 0 1,1-1-1,0 1 1,0-2-1,2 0-440,0 0 0,-1-1 1,1 1-1,-1 0 0,0-1 0,0 0 0,0 0 1,0 0-1,3-5 0,5-22-5596,0-8-3780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3.634"/>
    </inkml:context>
    <inkml:brush xml:id="br0">
      <inkml:brushProperty name="width" value="0.025" units="cm"/>
      <inkml:brushProperty name="height" value="0.025" units="cm"/>
    </inkml:brush>
  </inkml:definitions>
  <inkml:trace contextRef="#ctx0" brushRef="#br0">36 90 5029,'0'0'10591,"-6"9"-8183,1 0-1840,1-1-1,0 1 1,0 0 0,-5 17 0,8-24-497,0-1 0,1 1 0,-1 0 0,1 0 0,0-1 1,0 1-1,-1 0 0,1 0 0,0 0 0,0 0 0,1-1 0,-1 1 0,0 0 0,1 0 1,-1 0-1,1-1 0,-1 1 0,1 0 0,0-1 0,0 1 0,0-1 0,0 1 0,0-1 1,0 1-1,0-1 0,0 1 0,1-1 0,-1 0 0,0 0 0,1 0 0,-1 0 0,1 0 1,-1 0-1,1 0 0,0 0 0,-1 0 0,1-1 0,0 1 0,0-1 0,2 1 1,57 1 258,-53-38 2393,-2 8-2423,0-1 0,-2 1 0,-2-1 0,0-36 0,6 64-7400,-2-3 342</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4.066"/>
    </inkml:context>
    <inkml:brush xml:id="br0">
      <inkml:brushProperty name="width" value="0.025" units="cm"/>
      <inkml:brushProperty name="height" value="0.025" units="cm"/>
    </inkml:brush>
  </inkml:definitions>
  <inkml:trace contextRef="#ctx0" brushRef="#br0">1 0 17072,'0'0'3395,"5"57"-4484,10-38-736,-6 0-2467,1 2-2595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4.412"/>
    </inkml:context>
    <inkml:brush xml:id="br0">
      <inkml:brushProperty name="width" value="0.025" units="cm"/>
      <inkml:brushProperty name="height" value="0.025" units="cm"/>
    </inkml:brush>
  </inkml:definitions>
  <inkml:trace contextRef="#ctx0" brushRef="#br0">115 1 5093,'0'0'9326,"-10"2"-6801,4-1-2290,1 0 0,0 1 0,0-1 0,0 1 0,0 0 0,0 1 1,0-1-1,0 1 0,1 0 0,0 0 0,-1 1 0,1-1 0,0 1 0,0 0 0,1 0 0,-1 0 0,1 1 0,0-1 0,0 1 0,1-1 0,-1 1 1,1 0-1,0 0 0,0 0 0,1 1 0,-1-1 0,1 0 0,0 1 0,0 6 0,1-11-226,0 0 0,0 0 0,-1 1 0,1-1 0,0 0-1,0 0 1,0 0 0,0 1 0,1-1 0,-1 0 0,0 0 0,0 0 0,1 1 0,-1-1 0,1 0-1,-1 0 1,1 0 0,-1 0 0,1 0 0,0 0 0,-1 0 0,1 0 0,0 0 0,0 0-1,0-1 1,0 1 0,0 0 0,0 0 0,0-1 0,0 1 0,0-1 0,0 1 0,0-1 0,0 1-1,0-1 1,1 0 0,-1 1 0,0-1 0,0 0 0,0 0 0,1 0 0,-1 0 0,0 0 0,0 0-1,0 0 1,1 0 0,-1-1 0,0 1 0,0 0 0,0-1 0,0 1 0,0-1 0,0 1 0,1-1-1,-1 0 1,0 1 0,0-1 0,-1 0 0,3-1 0,2-2 2,1-1 0,-1 0 0,0 0-1,0 0 1,-1-1 0,0 0 0,0 0 0,4-7 0,16-21-264,-24 34 242,1 0 0,0 0-1,-1 0 1,1 0 0,-1 0-1,1 0 1,0 0 0,-1 0 0,1 0-1,0 0 1,-1 1 0,1-1 0,-1 0-1,1 0 1,-1 1 0,1-1-1,-1 0 1,1 1 0,-1-1 0,1 1-1,-1-1 1,1 1 0,-1-1 0,1 1-1,-1-1 1,0 1 0,1-1 0,-1 1-1,0-1 1,0 1 0,1-1-1,-1 1 1,0 0 0,1 1 11,0 0 0,1 0 0,-1-1 0,0 1 0,1-1-1,-1 1 1,1-1 0,-1 1 0,1-1 0,0 0 0,-1 0 0,1 0 0,0 0 0,0 0 0,2 1 0,14-2-147,-1-1 0,0-1 0,22-4 0,-26 3-69,1 0 0,-1 2 0,1 0-1,-1 0 1,27 3 0,-39-2 230,0 1 0,-1-1-1,1 0 1,0 1 0,0-1 0,0 1-1,0 0 1,-1-1 0,1 1 0,0 0-1,-1-1 1,1 1 0,0 0 0,-1 0-1,1 0 1,-1-1 0,1 1 0,-1 0-1,0 0 1,1 0 0,-1 0 0,0 0-1,0 0 1,1 0 0,-1 0 0,0 0-1,0 1 1,0 33 1428,-1-25-1021,2-9-382,-1-1 0,1 0 0,0 1 1,0-1-1,-1 0 0,1 0 0,0 1 1,0-1-1,-1 0 0,1 0 0,0 0 1,0 0-1,-1 0 0,1 0 0,0 0 1,0 0-1,-1 0 0,1-1 0,0 1 1,0 0-1,-1 0 0,1-1 0,0 1 1,-1 0-1,1-1 0,0 0 0,22-8-68,15-11-3129,-11 8-3272,-11 7-45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4.912"/>
    </inkml:context>
    <inkml:brush xml:id="br0">
      <inkml:brushProperty name="width" value="0.025" units="cm"/>
      <inkml:brushProperty name="height" value="0.025" units="cm"/>
    </inkml:brush>
  </inkml:definitions>
  <inkml:trace contextRef="#ctx0" brushRef="#br0">93 232 12107,'0'0'9711,"-9"-3"-9060,7 2-619,0 0 0,0 1 0,0-1 0,0 1 1,0-1-1,0 1 0,0-1 0,0 1 0,-1 0 0,1 0 0,0 0 0,0 1 0,0-1 0,0 0 0,-1 1 0,1-1 0,0 1 0,0 0 0,0 0 0,0 0 0,-3 2 1,2 0 65,0 0 0,0 0 1,1 0-1,-1 1 0,1-1 1,-1 1-1,1 0 0,1-1 1,-1 1-1,0 0 0,1 0 1,0 0-1,-1 8 0,1-11-64,0 1-1,1-1 0,-1 1 1,1 0-1,-1-1 1,1 1-1,0 0 1,0-1-1,0 1 0,0 0 1,0-1-1,0 1 1,0 0-1,1-1 0,-1 1 1,1-1-1,-1 1 1,1 0-1,-1-1 1,1 1-1,0-1 0,0 0 1,0 1-1,0-1 1,0 1-1,0-1 0,0 0 1,0 0-1,0 0 1,1 0-1,-1 0 1,3 2-1,-2-3-18,1 1 0,0-1 0,0 0 0,0 1 0,0-1 0,0 0 0,0-1 0,0 1 0,0-1 0,0 1 0,0-1 0,0 0 0,0 0 0,-1 0 0,1 0 0,0-1 0,-1 1 0,5-4 0,70-68-2956,-76 119 2348,-1-44 642,0-1 0,0 1 0,0 0 0,0 0 0,0-1 0,0 1 0,0 0 0,1 0 0,-1 0 0,1-1 0,-1 1 0,1 0 0,0-1 0,0 1 0,0-1 0,-1 1 0,1-1 0,1 1 0,-1-1 0,0 1 0,2 1 0,0-2 24,0 0 0,0 0 1,-1 0-1,1-1 0,0 1 0,0-1 1,0 0-1,0 0 0,0 0 0,0 0 1,0 0-1,0 0 0,5-2 1,2-1-3,0 0 0,0-1 0,0 0 1,-1 0-1,1-1 0,-1 0 1,0-1-1,0 0 0,-1 0 1,0-1-1,9-9 0,-2 1-51,-1-1 0,0 0 0,-1-1 0,17-30 0,-22 34-99,-1-1-1,-1 0 1,0 0-1,-1 0 1,-1-1-1,0 0 1,-1 1-1,3-29 1,-6 43 75,0 0 1,0 0-1,0-1 1,0 1-1,0 0 0,0 0 1,0 0-1,0-1 1,0 1-1,0 0 1,0 0-1,0 0 1,0-1-1,0 1 1,0 0-1,-1 0 1,1 0-1,0 0 0,0-1 1,0 1-1,0 0 1,0 0-1,0 0 1,0 0-1,-1 0 1,1 0-1,0-1 1,0 1-1,0 0 0,0 0 1,-1 0-1,1 0 1,0 0-1,0 0 1,0 0-1,0 0 1,-1 0-1,1 0 1,0 0-1,0 0 0,0 0 1,-1 0-1,1 0 1,0 0-1,0 0 1,0 0-1,0 0 1,-1 0-1,1 0 1,0 0-1,0 0 1,0 0-1,-1 0 0,-13 10-104,-11 13 13,14-10 257,0 1 0,1 0 1,0 1-1,1 0 0,1 0 0,0 1 1,1 0-1,1 0 0,0 1 1,2 0-1,-1 0 0,2 0 0,1 0 1,-1 19-1,3-33-149,0 1 0,1-1 0,0 0 0,0 0 0,0 0 1,0 0-1,0 0 0,0-1 0,1 1 0,-1 0 0,1-1 0,0 1 0,0 0 0,0-1 0,0 0 0,0 0 0,1 0 1,-1 0-1,1 0 0,-1 0 0,1 0 0,0-1 0,0 1 0,-1-1 0,1 0 0,0 0 0,0 0 0,4 1 0,4 0-628,0 1-1,0-2 1,0 1-1,1-1 1,-1-1-1,21-2 1,7-5-4627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5.657"/>
    </inkml:context>
    <inkml:brush xml:id="br0">
      <inkml:brushProperty name="width" value="0.025" units="cm"/>
      <inkml:brushProperty name="height" value="0.025" units="cm"/>
    </inkml:brush>
  </inkml:definitions>
  <inkml:trace contextRef="#ctx0" brushRef="#br0">17 148 10890,'0'0'11590,"11"2"-10741,-1-1-752,1 0 1,0 0-1,0-1 1,0-1-1,0 0 1,0-1-1,0 0 1,-1 0-1,1-1 1,-1-1-1,1 1 1,-1-2-1,-1 1 1,11-8-1,38-27 33,-56 38-111,0-1-1,0 1 0,0-1 1,0 0-1,0 0 1,0 0-1,0 0 0,-1 0 1,1 0-1,-1 0 1,0-1-1,1 1 0,-1 0 1,0-1-1,0 1 0,-1-1 1,1 1-1,0-1 1,-1 1-1,0-1 0,1 0 1,-1 1-1,-1-5 1,0 5-5,0 1 0,-1-1 0,0 1 0,1 0 1,-1-1-1,0 1 0,0 0 0,0 0 0,1 0 1,-1 0-1,0 1 0,0-1 0,-1 0 0,1 1 1,0-1-1,0 1 0,0 0 0,0 0 0,0 0 1,0 0-1,-5 0 0,-48 5-86,44-2 64,1 1-1,0 0 1,0 1 0,0 0 0,0 0 0,1 1-1,0 1 1,0 0 0,1 0 0,0 0 0,0 1-1,1 0 1,0 1 0,0 0 0,1 0-1,0 0 1,0 1 0,1-1 0,1 1 0,-1 1-1,2-1 1,-1 0 0,2 1 0,-1 0 0,0 11-1,3-20-16,0 1-1,1-1 0,-1 0 0,1 0 0,0 0 0,-1 0 1,1 0-1,0 0 0,0 0 0,0 0 0,0-1 1,1 1-1,-1 0 0,0-1 0,1 1 0,-1 0 0,1-1 1,0 0-1,-1 1 0,1-1 0,0 0 0,0 0 1,0 0-1,0 0 0,0 0 0,0-1 0,0 1 1,0 0-1,0-1 0,0 0 0,0 1 0,4-1 0,11 2-533,-1-1 0,1-1-1,20-2 1,-22 1-121,4-1-1001,0 0-1,0-1 1,0-1-1,19-7 0,18-9-7270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6.038"/>
    </inkml:context>
    <inkml:brush xml:id="br0">
      <inkml:brushProperty name="width" value="0.025" units="cm"/>
      <inkml:brushProperty name="height" value="0.025" units="cm"/>
    </inkml:brush>
  </inkml:definitions>
  <inkml:trace contextRef="#ctx0" brushRef="#br0">343 1 11082,'0'0'6780,"-11"8"-5653,-172 150 5657,60-42-5401,110-101-439,0-4-5367,15-34-1680,2-22-1686,-4 20 3289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6.417"/>
    </inkml:context>
    <inkml:brush xml:id="br0">
      <inkml:brushProperty name="width" value="0.025" units="cm"/>
      <inkml:brushProperty name="height" value="0.025" units="cm"/>
    </inkml:brush>
  </inkml:definitions>
  <inkml:trace contextRef="#ctx0" brushRef="#br0">0 25 416,'0'0'20724,"69"-25"-20019,-40 41-321,10 1-96,-1 1-63,4 1-129,1 1-96,-9-2-481,-9-4-2177,-7-1-2595,-2-5-6278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7"/>
    </inkml:context>
    <inkml:brush xml:id="br0">
      <inkml:brushProperty name="width" value="0.025" units="cm"/>
      <inkml:brushProperty name="height" value="0.025" units="cm"/>
    </inkml:brush>
  </inkml:definitions>
  <inkml:trace contextRef="#ctx0" brushRef="#br0">40 0 14446,'0'0'1276,"0"11"-465,-14 171 2976,-1 22-1696,13-88-1739,1-110 1190,-2-19-789,-2-24-315,6 1-496,1-1 0,2 1 0,2 0 0,1 0 0,2 1 0,1 0 0,25-57 0,-32 86 33,0 0 1,1 0 0,0 1 0,0-1-1,0 1 1,0 0 0,1 0 0,0 1 0,0-1-1,1 1 1,-1 0 0,1 0 0,9-4-1,-12 7 7,-1 0 0,1 0-1,-1 0 1,1 0-1,0 0 1,0 1 0,-1-1-1,1 1 1,0 0 0,0 0-1,0 0 1,-1 0 0,1 0-1,0 1 1,0-1-1,0 1 1,-1 0 0,1 0-1,-1 0 1,1 0 0,0 0-1,-1 1 1,0-1-1,1 1 1,-1-1 0,0 1-1,0 0 1,0 0 0,0 0-1,0 0 1,0 0 0,0 0-1,-1 1 1,3 3-1,-3-3 9,1-1 0,-1 1-1,0-1 1,0 1-1,0-1 1,0 1 0,0 0-1,-1-1 1,1 1-1,-1 0 1,1-1 0,-1 1-1,0 0 1,0 0-1,-1 0 1,1-1 0,0 1-1,-1 0 1,0-1-1,1 1 1,-3 5 0,0-3 33,0-1 1,-1 1 0,1 0 0,-1-1 0,0 0-1,0 0 1,0 0 0,0 0 0,-1-1 0,-6 4 0,-4 2 49,-1-1 0,0 0 0,0-2 0,0 1 0,-1-2 0,-19 4 0,21-9-972,12-4-2341,20-12-3346,8-1-396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7.410"/>
    </inkml:context>
    <inkml:brush xml:id="br0">
      <inkml:brushProperty name="width" value="0.025" units="cm"/>
      <inkml:brushProperty name="height" value="0.025" units="cm"/>
    </inkml:brush>
  </inkml:definitions>
  <inkml:trace contextRef="#ctx0" brushRef="#br0">42 138 13773,'0'0'8696,"10"-5"-7943,-8 5-718,76-38 561,-72 34-573,0 1 0,-1-1 0,1 0 0,-1 0 0,0 0 0,0-1 0,0 1-1,-1-1 1,0 0 0,0-1 0,0 1 0,6-12 0,-10 16-14,0 1 1,1-1-1,-1 0 0,0 1 1,1-1-1,-1 0 1,0 0-1,0 1 0,0-1 1,0 0-1,0 0 0,0 1 1,0-1-1,0 0 1,0 0-1,0 1 0,0-1 1,0 0-1,0 0 1,0 1-1,-1-1 0,1 0 1,0 1-1,-1-1 0,1 0 1,0 1-1,-1-1 1,1 0-1,-1 1 0,0-1 1,0 0-7,-1 1 0,1-1 1,0 1-1,-1 0 0,1-1 1,-1 1-1,1 0 0,-1 0 1,1 0-1,0 0 0,-1 0 1,1 0-1,-1 1 0,-1 0 1,-5 1-26,0 0 1,1 1 0,-1 0 0,-12 8 0,8-3 33,0 2 1,0-1-1,1 2 1,0-1-1,-14 20 0,20-24-3,1 0-1,-1 1 0,1 0 0,1 0 1,-1 0-1,1 0 0,0 0 0,1 1 0,0 0 1,0-1-1,1 1 0,-2 12 0,4-19-17,-1 0-1,0 0 1,1 0-1,-1 1 1,1-1-1,-1 0 1,1 0-1,-1 0 1,1 0-1,0 0 1,0 0-1,0 0 1,-1 0-1,1 0 1,0-1-1,0 1 1,0 0-1,0 0 1,0-1-1,0 1 1,1-1 0,-1 1-1,0-1 1,0 1-1,0-1 1,0 0-1,1 1 1,-1-1-1,0 0 1,0 0-1,1 0 1,-1 0-1,2 0 1,48-2-1167,-49 2 1089,9-2-1175,-1 0 0,1-1 1,-1 0-1,0 0 1,17-9-1,15-9-6751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7.757"/>
    </inkml:context>
    <inkml:brush xml:id="br0">
      <inkml:brushProperty name="width" value="0.025" units="cm"/>
      <inkml:brushProperty name="height" value="0.025" units="cm"/>
    </inkml:brush>
  </inkml:definitions>
  <inkml:trace contextRef="#ctx0" brushRef="#br0">188 1 17745,'0'0'2274,"-68"27"320,37-11-1312,-3 1-930,9 1 64,5 0-223,11-3-97,9-1-128,0-4-65,14-2 33,6-2-320,9-5-257,2-1-255,3 0-546,-4-3-416,3-7-1921,-2-5-2307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8.105"/>
    </inkml:context>
    <inkml:brush xml:id="br0">
      <inkml:brushProperty name="width" value="0.025" units="cm"/>
      <inkml:brushProperty name="height" value="0.025" units="cm"/>
    </inkml:brush>
  </inkml:definitions>
  <inkml:trace contextRef="#ctx0" brushRef="#br0">108 0 15278,'0'0'3444,"-7"9"-2670,0 2-529,0 1 0,0 0 0,1 1 0,1 0 0,0-1 0,0 2 0,2-1 0,-1 0 0,-1 26 0,1 16 86,5 59 0,0-38 139,-2-89-410,-1 0-1,0 1 1,-1-1 0,0 0-1,-1 1 1,0 0 0,-8-14-1,-1-6 8,13 31-67,0 1-1,0 0 0,0 0 1,0 0-1,0-1 1,0 1-1,0 0 0,0 0 1,0-1-1,0 1 0,0 0 1,0 0-1,0-1 0,0 1 1,0 0-1,1 0 0,-1 0 1,0-1-1,0 1 1,0 0-1,0 0 0,0 0 1,0 0-1,1-1 0,-1 1 1,0 0-1,0 0 0,0 0 1,1 0-1,-1 0 0,0-1 1,0 1-1,0 0 1,1 0-1,-1 0 0,0 0 1,0 0-1,1 0 0,-1 0 1,0 0-1,1 0 0,17-1-41,18 5-166,73 6-3788,-37-8-3646,-40-2 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8.445"/>
    </inkml:context>
    <inkml:brush xml:id="br0">
      <inkml:brushProperty name="width" value="0.025" units="cm"/>
      <inkml:brushProperty name="height" value="0.025" units="cm"/>
    </inkml:brush>
  </inkml:definitions>
  <inkml:trace contextRef="#ctx0" brushRef="#br0">120 132 6534,'0'0'3967,"-2"-8"-2659,-6-23 79,8 31-1352,0 0 0,0 0 0,0-1 0,0 1 0,-1 0 0,1 0 0,0-1 0,0 1-1,0 0 1,0 0 0,0-1 0,0 1 0,-1 0 0,1 0 0,0 0 0,0-1-1,0 1 1,0 0 0,-1 0 0,1 0 0,0 0 0,0-1 0,-1 1 0,1 0-1,0 0 1,0 0 0,-1 0 0,1 0 0,0 0 0,0 0 0,-1 0 0,1 0-1,0 0 1,0 0 0,-1 0 0,1 0 0,0 0 0,0 0 0,-1 0 0,1 0-1,-10 10 464,-2 14-322,-6 25 99,3 0 0,2 1 1,2 1-1,2 0 0,2 0 1,1 88-1,6-130-233,0-1 0,1 0 0,-1 0 0,2 1 0,-1-1 0,1 0 0,6 14 0,-7-20-30,0 0 0,0 0 0,0 0-1,0 0 1,1 0 0,-1-1 0,1 1 0,-1 0-1,1-1 1,0 1 0,-1-1 0,1 0-1,0 1 1,0-1 0,0 0 0,0 0 0,0-1-1,0 1 1,0 0 0,0-1 0,1 1-1,-1-1 1,0 1 0,0-1 0,0 0-1,1 0 1,-1 0 0,0 0 0,0-1 0,1 1-1,-1 0 1,0-1 0,4-1 0,4-2 45,0 0 1,0-1-1,0 0 0,0-1 1,-1 0-1,0-1 1,0 0-1,-1 0 1,14-14-1,63-84 326,-83 102-374,24-32 107,-1-2 0,-2 0 0,27-62 0,-42 81-41,-1 0 0,-1-1 0,-1 1-1,0-1 1,-2 0 0,0-1 0,-1 1-1,-1 0 1,0-1 0,-4-29-1,2 47-78,1 0-1,-1 0 0,1 0 0,-1 0 0,0 0 0,0 0 0,0 0 0,0 0 0,0 0 0,0 0 0,-1 1 0,1-1 0,0 0 0,-1 1 1,1-1-1,-1 1 0,0-1 0,0 1 0,1 0 0,-1 0 0,0 0 0,0 0 0,0 0 0,0 0 0,0 1 0,0-1 0,0 1 0,0-1 1,-3 1-1,3 0-263,0-1 0,0 2 1,-1-1-1,1 0 1,0 0-1,0 1 1,0-1-1,0 1 0,0-1 1,0 1-1,0 0 1,0 0-1,0 0 1,1 0-1,-1 0 1,0 0-1,0 0 0,-2 3 1,-3 2-4015,-2-2-2321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8.498"/>
    </inkml:context>
    <inkml:brush xml:id="br0">
      <inkml:brushProperty name="width" value="0.025" units="cm"/>
      <inkml:brushProperty name="height" value="0.025" units="cm"/>
    </inkml:brush>
  </inkml:definitions>
  <inkml:trace contextRef="#ctx0" brushRef="#br0">131 4 11691,'-8'2'1858,"-3"2"-1336,1 0-1,-1 0 1,1 1 0,0 0 0,-12 9 0,18-12-316,0 1 0,1-1 1,-1 1-1,1 0 0,0 1 1,0-1-1,0 0 1,0 1-1,1 0 0,-1-1 1,1 1-1,0 0 1,0 0-1,1 0 0,-1 1 1,1-1-1,-1 0 0,0 9 1,2-12-190,0 0 1,0 0 0,0 0-1,0 0 1,1 0 0,-1 0-1,0 0 1,0 0 0,1 0-1,-1 0 1,0 0-1,1 0 1,-1-1 0,1 1-1,-1 0 1,1 0 0,0 0-1,-1-1 1,1 1 0,0 0-1,-1-1 1,1 1-1,0 0 1,0-1 0,0 1-1,0-1 1,33 7 219,-24-7-221,0 0-1,1-1 0,-1 0 1,17-5-1,-19 3-106,1-1 0,-1 1 0,0-1 0,-1 0 0,1-1 0,-1 0 0,0 0 0,0-1 0,0 1 0,-1-2 0,0 1 0,0-1 0,-1 0 0,0 0 0,0 0 0,0-1 0,-1 1 0,0-1 0,-1 0 0,5-15 0,-13 41 20,3-12 108,1 1-1,-1 0 1,1 0 0,0 0-1,0 0 1,1 13-1,0-19-45,0 0 0,1 0 0,-1 1-1,0-1 1,1 0 0,-1 0 0,1 0 0,-1 0-1,1 0 1,-1-1 0,1 1 0,0 0 0,-1 0-1,1 0 1,0 0 0,0-1 0,0 1-1,0 0 1,1 0 0,1 0-55,-1 0 0,0 0 0,1-1-1,-1 1 1,0-1 0,1 0 0,-1 0 0,0 0 0,1 0-1,-1 0 1,1 0 0,4-2 0,0 0-581,0-1 1,0 0-1,0-1 1,0 0-1,-1 0 0,1 0 1,-1-1-1,0 0 0,0 0 1,-1 0-1,7-8 1,17-20-4022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8.847"/>
    </inkml:context>
    <inkml:brush xml:id="br0">
      <inkml:brushProperty name="width" value="0.025" units="cm"/>
      <inkml:brushProperty name="height" value="0.025" units="cm"/>
    </inkml:brush>
  </inkml:definitions>
  <inkml:trace contextRef="#ctx0" brushRef="#br0">100 1 3587,'0'0'6988,"-8"11"-3833,-4 7-2587,1 1-1,1 1 0,0 0 0,2 0 0,0 0 1,1 1-1,-6 35 0,7-25-114,3-1-1,0 1 1,2 0 0,3 34-1,-2-65-436,0 1-1,0 0 0,0 0 0,0-1 0,0 1 1,0 0-1,0-1 0,0 1 0,0 0 0,0 0 1,0-1-1,1 1 0,-1 0 0,0-1 0,1 1 1,-1 0-1,0-1 0,1 1 0,-1-1 0,1 1 0,-1 0 1,1-1-1,-1 1 0,1-1 0,-1 1 0,1-1 1,0 0-1,-1 1 0,1-1 0,-1 0 0,1 1 1,0-1-1,0 0 0,-1 0 0,1 1 0,0-1 1,-1 0-1,1 0 0,0 0 0,0 0 0,0 0 1,0-1 34,1 1 0,-1-1 0,0 0 0,1 0 0,-1 1 0,0-1 0,0 0 0,0 0 0,0 0 0,0-1 0,0 1 0,0 0 0,0 0 0,0 0 0,-1-1 0,1 1 0,0 0 0,-1-1 0,1-1 0,2-13-76,0 1-1,-1-1 0,-1 1 1,-1-1-1,0 1 0,-4-26 0,4 40 4,0 0-1,0 0 0,0-1 0,0 1 1,0 0-1,-1-1 0,1 1 0,0 0 0,-1 0 1,1-1-1,-1 1 0,1 0 0,-1 0 1,0 0-1,0 0 0,1 0 0,-1 0 0,0 0 1,0 0-1,0 0 0,0 0 0,0 0 1,0 1-1,0-1 0,0 0 0,0 1 0,-1-1 1,1 1-1,0-1 0,0 1 0,-1 0 0,0-1 1,1 3 1,1 0 0,-1 1 0,1-1 0,0 0 0,0 0 0,0 1 0,0-1 0,0 0 0,0 0 0,0 0-1,1 1 1,-1-1 0,1 0 0,0 0 0,1 3 0,1-2 30,0-1 0,0 1 0,0-1 0,0 1 0,1-1-1,-1 0 1,1-1 0,-1 1 0,1 0 0,0-1 0,0 0-1,0 0 1,-1 0 0,1 0 0,0-1 0,0 0-1,0 0 1,0 0 0,0 0 0,4-1 0,0 1 29,1-1 1,-1 0-1,0-1 1,-1 0-1,1 0 1,0 0-1,0-1 1,12-7-1,43-46 2520,-67 68-2403,0 0 0,1 0 0,0 0 0,0 0 1,2 1-1,-2 24 0,4-34-128,-1-1 1,0 1-1,1 0 1,-1 0-1,1-1 1,0 1-1,0 0 1,0-1 0,1 1-1,-1-1 1,0 1-1,1-1 1,0 1-1,-1-1 1,1 0-1,0 0 1,0 0 0,0 0-1,1 0 1,-1-1-1,0 1 1,1-1-1,-1 1 1,1-1-1,-1 0 1,1 0-1,0 0 1,-1 0 0,1 0-1,0-1 1,0 1-1,-1-1 1,1 0-1,0 0 1,0 0-1,4-1 1,36-1-2226,-39 1 1588,0-1 0,0 1 0,0 0 0,0-1 0,0 0 0,0 0-1,0 0 1,-1 0 0,1-1 0,-1 0 0,1 1 0,3-6 0,12-14-7621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9.194"/>
    </inkml:context>
    <inkml:brush xml:id="br0">
      <inkml:brushProperty name="width" value="0.025" units="cm"/>
      <inkml:brushProperty name="height" value="0.025" units="cm"/>
    </inkml:brush>
  </inkml:definitions>
  <inkml:trace contextRef="#ctx0" brushRef="#br0">0 1 14734,'0'0'7879,"35"45"-20338</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49.587"/>
    </inkml:context>
    <inkml:brush xml:id="br0">
      <inkml:brushProperty name="width" value="0.025" units="cm"/>
      <inkml:brushProperty name="height" value="0.025" units="cm"/>
    </inkml:brush>
  </inkml:definitions>
  <inkml:trace contextRef="#ctx0" brushRef="#br0">187 20 16784,'0'0'2787,"-8"-4"-230,3 2-2479,1-1 1,-1 1-1,0 0 1,0 1 0,0-1-1,0 1 1,0 0-1,0 0 1,0 1-1,-1 0 1,1-1 0,0 2-1,0-1 1,0 1-1,0-1 1,-1 1-1,1 1 1,0-1 0,1 1-1,-1 0 1,0 0-1,0 0 1,1 1 0,-8 4-1,8-3-11,0-1 0,0 1 0,1-1 0,-1 1 0,1 0 0,0 1 0,0-1 0,0 0 0,0 1 0,1 0 0,0-1 0,0 1 0,0 0 0,1 0 0,-1 0 0,1 1 0,1-1 0,-1 0 0,0 9 0,2-12-54,0-1 0,0 1 0,1 0 0,-1-1 0,0 1 0,0 0 0,1-1 0,-1 0 0,1 1 0,-1-1 0,1 0 0,0 0 0,-1 0 0,1 0 0,0 0 0,0 0 0,0 0 0,0-1 0,0 1 0,0 0 0,0-1 0,0 0 0,0 0 0,0 1 0,0-1 0,0 0 0,3-1 0,61 0 121,-64 1-135,10-2-188,0-1 1,0 0-1,-1 0 1,1-1-1,-1-1 1,0 0-1,0 0 1,11-8-1,35-16 492,-56 32-199,0-1 0,-1 1-1,1 0 1,-1 0 0,1-1 0,-1 1-1,0 0 1,0 0 0,-1 0-1,1 0 1,-1 4 0,0 2 327,1-8-405,0 0-1,0 0 0,0 0 0,0 0 1,0 0-1,0 0 0,0 0 0,1 0 0,-1 0 1,0 0-1,1 0 0,-1 0 0,0 0 1,1-1-1,-1 1 0,1 0 0,0 0 0,-1 0 1,1-1-1,-1 1 0,1 0 0,0-1 1,0 1-1,-1-1 0,1 1 0,0-1 0,0 1 1,1 0-1,1-1 2,0 1-1,0-1 1,-1 1-1,1-1 1,0 0 0,0 0-1,0 0 1,0 0-1,0-1 1,3 0 0,13-4-253,-1-1 0,26-12 0,-26 10-329,-8 4 355,0 0-1,1 1 1,0 0-1,0 1 0,0 0 1,22-1-1,-32 3 299,0 1-1,0 0 0,1 0 0,-1 0 1,0-1-1,-1 1 0,1 0 1,0 0-1,0 0 0,0 1 0,-1-1 1,1 0-1,0 0 0,-1 0 1,1 1-1,-1-1 0,1 0 0,-1 0 1,0 1-1,0-1 0,1 0 1,-1 1-1,0-1 0,0 0 0,0 1 1,-1 1-1,7 23 176,0-19-3596,5-8-3610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0.300"/>
    </inkml:context>
    <inkml:brush xml:id="br0">
      <inkml:brushProperty name="width" value="0.025" units="cm"/>
      <inkml:brushProperty name="height" value="0.025" units="cm"/>
    </inkml:brush>
  </inkml:definitions>
  <inkml:trace contextRef="#ctx0" brushRef="#br0">198 49 9225,'0'0'3945,"8"-6"-838,23-20-246,-31 26-2663,1-1 0,-1 1 0,1 0 0,-1-1 1,1 1-1,-1-1 0,1 1 0,-1 0 0,1-1 0,-1 1 0,0-1 0,1 0 0,-1 1 0,0-1 0,1 1 1,-1-1-1,0 1 0,0-1 0,0 0 0,0 1 0,1-1 0,-1 0 0,0 1 0,0-1 0,0 0 0,-13-2 1084,-22 10-1286,16 1 8,1-1 0,0 2 0,0 1 1,1 0-1,0 1 0,1 1 0,0 0 1,1 1-1,-18 20 0,32-32-9,0 0-1,0 0 0,0 0 1,1 0-1,-1 1 1,0-1-1,1 0 0,-1 0 1,0 0-1,1 1 0,0-1 1,-1 0-1,1 1 1,0-1-1,0 0 0,-1 1 1,1-1-1,0 3 0,1-3-1,-1-1 0,1 1 0,-1 0 0,1-1 0,-1 1 0,1 0 0,-1-1 0,1 1 0,0 0 0,-1-1 0,1 1 0,0-1 0,-1 1 0,1-1 0,0 1 0,0-1 0,0 0 0,-1 1 0,1-1 0,0 0 0,1 0 0,8 2-55,-1-1 0,1-1-1,-1 0 1,13-1 0,-5 0-12,37 0-446,-27-1 358,0 2 0,0 1-1,40 6 1,-65-7 157,0 1 1,0-1-1,1 1 0,-1 0 0,0 0 1,0 0-1,0 0 0,0 0 0,0 0 1,0 1-1,0-1 0,0 1 1,0-1-1,-1 1 0,1 0 0,2 3 1,-4-4 42,1 0 1,-1 0 0,0 0 0,1 1 0,-1-1-1,0 0 1,0 0 0,0 0 0,0 1 0,0-1-1,0 0 1,0 0 0,0 1 0,-1-1 0,1 0-1,0 0 1,-1 0 0,1 0 0,-1 1 0,1-1-1,-1 0 1,0 0 0,1 0 0,-1 0-1,0 0 1,0 0 0,1-1 0,-1 1 0,0 0-1,0 0 1,0-1 0,0 1 0,-2 1 0,-17 11 488,0-1 0,-1 0 1,0-2-1,0 0 0,-29 8 0,34-13-651,0-1-1,0 0 1,0-1-1,-29 1 1,45-4-155,-1-1 1,1 1-1,0 0 0,0-1 1,0 1-1,0 0 1,-1-1-1,1 1 0,0-1 1,0 1-1,0 0 1,0-1-1,0 1 0,0-1 1,0 1-1,0-1 1,0 1-1,0 0 0,0-1 1,0 1-1,0-1 1,0 1-1,0 0 0,1-1 1,-1 1-1,0 0 1,0-1-1,0 1 0,1-1 1,-1 1-1,1-1 1,14-16-11109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3.032"/>
    </inkml:context>
    <inkml:brush xml:id="br0">
      <inkml:brushProperty name="width" value="0.025" units="cm"/>
      <inkml:brushProperty name="height" value="0.025" units="cm"/>
    </inkml:brush>
  </inkml:definitions>
  <inkml:trace contextRef="#ctx0" brushRef="#br0">0 1 7687,'0'0'15295,"4"9"-14660,2 18-401,-1 0 0,-1 1-1,-2 0 1,-1 54 0,-2-81-280,1 1-1,0-1 0,0 0 1,0 0-1,0 1 1,0-1-1,0 0 0,0 1 1,0-1-1,0 0 1,0 0-1,1 1 0,-1-1 1,0 0-1,1 0 1,-1 0-1,1 1 0,0-1 1,-1 0-1,1 0 1,0 0-1,0 0 0,0 0 1,0 0-1,-1 0 1,1-1-1,0 1 0,1 0 1,-1 0-1,0-1 1,0 1-1,0 0 0,0-1 1,0 0-1,1 1 1,-1-1-1,0 1 0,0-1 1,1 0-1,1 0 1,0-1-408,1 1 1,-1-1-1,1 0 1,-1-1-1,1 1 1,-1-1 0,1 1-1,-1-1 1,0 0-1,0 0 1,0 0-1,0-1 1,3-3 0,19-22-5441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3.380"/>
    </inkml:context>
    <inkml:brush xml:id="br0">
      <inkml:brushProperty name="width" value="0.025" units="cm"/>
      <inkml:brushProperty name="height" value="0.025" units="cm"/>
    </inkml:brush>
  </inkml:definitions>
  <inkml:trace contextRef="#ctx0" brushRef="#br0">64 1 9993,'0'0'10859,"-40"62"-10347,29-37 193,4 1-97,2 0-319,5-1-161,0-4-96,1-1 0,10-5-160,0-3-897,2-3-160,-6-9-737,-2 0-1794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3.743"/>
    </inkml:context>
    <inkml:brush xml:id="br0">
      <inkml:brushProperty name="width" value="0.025" units="cm"/>
      <inkml:brushProperty name="height" value="0.025" units="cm"/>
    </inkml:brush>
  </inkml:definitions>
  <inkml:trace contextRef="#ctx0" brushRef="#br0">0 66 15599,'0'0'5605,"78"-16"-3747,-26 9-417,9-4-672,2 1-449,2 0-256,-4 4-64,-5 1-384,-7 4-1538,-6 1-865,-12 0-1889,-3 0-2050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4.076"/>
    </inkml:context>
    <inkml:brush xml:id="br0">
      <inkml:brushProperty name="width" value="0.025" units="cm"/>
      <inkml:brushProperty name="height" value="0.025" units="cm"/>
    </inkml:brush>
  </inkml:definitions>
  <inkml:trace contextRef="#ctx0" brushRef="#br0">303 0 19378,'0'0'3689,"-11"8"-2963,-7 8-707,0 0 0,2 0 0,0 2 0,0 0 1,2 1-1,-19 30 0,-37 91 45,79-167-613,-1-1 0,-1 0-1,-2 0 1,0-1 0,-2 0 0,-1-34 0,-2 62 545,0 1 1,0 0-1,0-1 0,1 1 1,-1-1-1,0 1 0,0 0 1,0-1-1,0 1 0,0 0 1,-1-1-1,1 1 0,0 0 1,0-1-1,0 1 0,0 0 1,0-1-1,0 1 0,0 0 0,-1-1 1,1 1-1,0 0 0,0-1 1,-1 1-1,1 0 0,0 0 1,0-1-1,-1 1 0,1 0 1,0 0-1,-1 0 0,1-1 1,0 1-1,-1 0 0,-11 6-120,-8 19 94,17-19 100,0 0-1,0 0 1,1 1-1,-1-1 1,1 1-1,1 0 1,-1 0 0,1-1-1,1 1 1,-1 0-1,1 0 1,0 0-1,0 0 1,1 0-1,0 0 1,1-1 0,-1 1-1,1 0 1,0-1-1,1 1 1,0-1-1,0 0 1,0 0-1,0 0 1,1 0 0,0 0-1,1-1 1,-1 0-1,1 0 1,0 0-1,0 0 1,1-1-1,5 4 1,33 14 229,-43-22 283,-15-9 512,-31-27-963,-71-74 0,101 88-158,15 22 22,0-1 0,0 1 0,0-1 0,0 1 0,0 0 0,0-1 0,0 1 0,0-1 0,0 1 0,1 0 0,-1-1 0,0 1 0,0 0 0,0-1 0,0 1 0,1 0 0,-1-1 0,0 1 0,0 0 0,0-1 0,1 1 0,-1 0 0,0-1 0,1 1 0,-1 0 0,0 0 0,1-1 0,-1 1 0,0 0 0,1 0 0,-1 0 0,1-1 0,5 0-68,-1 0 0,1 1 1,-1-1-1,1 1 1,0 0-1,6 1 1,5 0-93,14 1-1315,-1 2 1,0 1-1,50 16 0,-9-3-3833,-19-7-105</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4.437"/>
    </inkml:context>
    <inkml:brush xml:id="br0">
      <inkml:brushProperty name="width" value="0.025" units="cm"/>
      <inkml:brushProperty name="height" value="0.025" units="cm"/>
    </inkml:brush>
  </inkml:definitions>
  <inkml:trace contextRef="#ctx0" brushRef="#br0">0 42 11755,'0'0'14158,"72"-19"-13646,-27 12-192,2 0-192,0 3-128,-2-1-128,-7 5-1473,-8 0-1026,-8 0-768,-15 3-1858,-7 3-1826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9.340"/>
    </inkml:context>
    <inkml:brush xml:id="br0">
      <inkml:brushProperty name="width" value="0.025" units="cm"/>
      <inkml:brushProperty name="height" value="0.025" units="cm"/>
    </inkml:brush>
  </inkml:definitions>
  <inkml:trace contextRef="#ctx0" brushRef="#br0">112 8 7944,'0'0'1142,"-9"-2"-384,7 1-709,0 0 0,0 0 0,-1 1 1,1-1-1,0 1 0,0-1 0,-1 1 0,1 0 0,0 0 0,-1 0 1,1 0-1,0 0 0,0 1 0,-1-1 0,1 1 0,0-1 0,0 1 1,0 0-1,-1 0 0,1 0 0,0 0 0,0 0 0,0 1 0,1-1 0,-1 1 1,0-1-1,0 1 0,1-1 0,-1 1 0,1 0 0,0 0 0,-1 0 1,1 0-1,0 0 0,0 0 0,0 0 0,0 0 0,0 4 0,-6 13 153,1 0-1,1 0 0,1 1 0,1-1 0,-2 29 0,6 101 1084,-1-125-1081,2 10-26,0-1 0,3 1-1,11 46 1,-13-69-159,0-1 1,0 1-1,1-1 1,0 0-1,1 0 1,0-1 0,1 1-1,0-1 1,0-1-1,1 1 1,0-1-1,0 0 1,1 0-1,14 10 1,-17-15 4,0 0 0,0-1-1,1 0 1,-1 0 0,0 0 0,1-1 0,-1 0 0,1 0-1,-1 0 1,1-1 0,-1 0 0,1 0 0,0 0-1,-1 0 1,1-1 0,-1 0 0,1-1 0,-1 1 0,1-1-1,-1 0 1,0 0 0,0 0 0,0-1 0,0 0-1,0 0 1,-1 0 0,1-1 0,4-4 0,5-4 150,-1-1 0,-1 0-1,0-1 1,-1 0 0,0-1 0,-1 0 0,13-27 0,-12 18-94,-2 0 1,0-1-1,-1 0 1,-2-1 0,0 1-1,-2-1 1,-1-1-1,-1 1 1,-1 0-1,-1 0 1,-7-48-1,5 68-132,1-1 0,-2 0 1,1 1-1,-1-1 0,0 1 0,0 0 0,0 0 0,-1 0 0,0 0 0,0 1 1,-1 0-1,1 0 0,-1 0 0,0 0 0,-1 1 0,1-1 0,-11-5 1,12 8-137,0 0-1,0 0 1,0 0 0,0 1 0,-1-1 0,1 1 0,-1 0 0,1 0 0,-1 1 0,1-1 0,-1 1 0,1 0 0,-1 0 0,1 1 0,-1-1 0,1 1 0,-1 0 0,1 0 0,0 0 0,-1 1 0,1 0 0,0 0 0,0 0 0,0 0 0,0 0 0,0 1 0,-4 3 0,-21 24-2903,0 2-843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4.799"/>
    </inkml:context>
    <inkml:brush xml:id="br0">
      <inkml:brushProperty name="width" value="0.025" units="cm"/>
      <inkml:brushProperty name="height" value="0.025" units="cm"/>
    </inkml:brush>
  </inkml:definitions>
  <inkml:trace contextRef="#ctx0" brushRef="#br0">0 38 13325,'0'0'4580,"47"4"-3427,-3-6-576,2-6-97,5 2-192,-1-2-63,-3 2-129,-6 0-1057,-5 1-4420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5.205"/>
    </inkml:context>
    <inkml:brush xml:id="br0">
      <inkml:brushProperty name="width" value="0.025" units="cm"/>
      <inkml:brushProperty name="height" value="0.025" units="cm"/>
    </inkml:brush>
  </inkml:definitions>
  <inkml:trace contextRef="#ctx0" brushRef="#br0">29 1 16592,'0'0'5685,"-1"7"-5391,-10 104-15,-6 105 376,17-215-623,0-1 0,1 1-1,-1 0 1,0-1 0,0 1 0,0-1 0,1 1-1,-1 0 1,0-1 0,1 1 0,-1-1 0,1 1-1,-1-1 1,0 1 0,1-1 0,-1 1 0,1-1 0,-1 1-1,1-1 1,0 0 0,-1 1 0,1-1 0,-1 0-1,1 0 1,0 1 0,-1-1 0,1 0 0,0 0-1,-1 0 1,1 0 0,-1 0 0,1 0 0,0 0 0,-1 0-1,1 0 1,0 0 0,-1 0 0,1 0 0,0 0-1,-1 0 1,1-1 0,0 1 0,-1 0 0,1 0-1,-1-1 1,1 1 0,-1-1 0,1 1 0,0-1-1,35-17 1000,29-27-332,-1-4 1,98-95-1,-160 143-1026,24-28 1215,-17 13-2633,-9 16 1553,0 0 0,1 0 0,-1-1 0,0 1 0,0 0 0,0 0 0,0-1 0,0 1 0,0 0 0,0-1 0,0 1-1,0 0 1,0 0 0,0-1 0,0 1 0,0 0 0,0 0 0,0-1 0,0 1 0,0 0 0,0 0 0,0-1-1,-1 1 1,1 0 0,0 0 0,0-1 0,0 1 0,0 0 0,0 0 0,-1 0 0,1-1 0,0 1 0,0 0 0,-1 0-1,1 0 1,0 0 0,0-1 0,-1 1 0,-13-3-9075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5.570"/>
    </inkml:context>
    <inkml:brush xml:id="br0">
      <inkml:brushProperty name="width" value="0.025" units="cm"/>
      <inkml:brushProperty name="height" value="0.025" units="cm"/>
    </inkml:brush>
  </inkml:definitions>
  <inkml:trace contextRef="#ctx0" brushRef="#br0">0 0 13389,'0'0'8007,"69"49"-7398,-35-41-513,2-1 0,7-1-737,-5-2-2818,2-2-3844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5.949"/>
    </inkml:context>
    <inkml:brush xml:id="br0">
      <inkml:brushProperty name="width" value="0.025" units="cm"/>
      <inkml:brushProperty name="height" value="0.025" units="cm"/>
    </inkml:brush>
  </inkml:definitions>
  <inkml:trace contextRef="#ctx0" brushRef="#br0">0 49 16528,'0'0'3555,"53"0"-2594,-23-8-609,10 1-256,3-1-96,-3-1-768,-4 1-2756,-4-1-3522</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6.295"/>
    </inkml:context>
    <inkml:brush xml:id="br0">
      <inkml:brushProperty name="width" value="0.025" units="cm"/>
      <inkml:brushProperty name="height" value="0.025" units="cm"/>
    </inkml:brush>
  </inkml:definitions>
  <inkml:trace contextRef="#ctx0" brushRef="#br0">1 444 14926,'0'0'6315,"11"-5"-5359,16-9-758,0-2-1,-2 0 1,0-2-1,-1 0 1,0-2-1,25-28 1,-22 12-98,-1 4-64,-26 32-37,0 0 1,0 0 0,0 0-1,0 0 1,0 0 0,0 0-1,0 0 1,1 0 0,-1 0-1,0 0 1,0 0 0,0 0-1,0 0 1,0 0 0,0 0-1,1 0 1,-1 0 0,0 0-1,0 0 1,0 0 0,0 0-1,0 1 1,0-1 0,0 0-1,1 0 1,-1 0 0,0 0-1,0 0 1,0 0 0,0 0-1,0 0 1,0 0 0,0 1-1,0-1 1,0 0 0,0 0-1,0 0 1,0 0 0,0 0-1,0 0 1,0 1 0,0-1-1,0 0 1,0 0 0,0 0-1,0 0 1,0 0 0,0 0-1,0 1 1,0-1 0,0 0-1,0 0 1,0 0 0,0 0-1,0 0 1,0 0 0,0 0 0,0 1-1,0-1 1,0 0 0,0 0-1,0 0 1,-1 0 0,1 0-1,0 0 1,0 0 0,0 0-1,0 0 1,0 1 0,-10 28-55,-2 3 99,-12 51-1,22-71-80,0-1 0,0 0 1,1 1-1,0-1 0,1 1 0,1-1 0,0 1 0,3 17 0,-4-28-50,1 0 1,-1 0 0,1-1-1,-1 1 1,0 0 0,1 0-1,-1 0 1,1 0 0,0 0-1,-1-1 1,1 1 0,0 0-1,-1-1 1,1 1 0,0 0-1,0-1 1,0 1 0,-1-1-1,1 1 1,0-1 0,0 1-1,0-1 1,0 0 0,0 1-1,0-1 1,0 0 0,0 0-1,0 0 1,0 0 0,0 0-1,0 0 1,0 0 0,1 0-1,1-1-477,0 1 0,-1-1 1,1 0-1,-1 1 0,1-1 0,-1-1 0,1 1 0,-1 0 0,0 0 1,0-1-1,0 1 0,3-3 0,17-21-8751</inkml:trace>
  <inkml:trace contextRef="#ctx0" brushRef="#br0" timeOffset="1">482 0 16303,'0'0'1031,"-3"10"-17,0 11-82,0 0 0,1 0 0,1 0 0,2 36 0,18 96 1246,-16-138-2152,-2 1-1,1-1 0,-2 1 0,0-1 0,-1 1 0,0-1 0,-2 1 0,1-1 0,-2 0 0,-6 18 1,4-20-169,0-1 0,-1 0 1,0 0-1,-1 0 0,0-1 1,-1 0-1,0-1 0,0 0 0,-1 0 1,-1-1-1,-19 13 0,18-13-984,-2-1 0,1 0-1,-1-1 1,-27 9-1,-12-3-5006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6.685"/>
    </inkml:context>
    <inkml:brush xml:id="br0">
      <inkml:brushProperty name="width" value="0.025" units="cm"/>
      <inkml:brushProperty name="height" value="0.025" units="cm"/>
    </inkml:brush>
  </inkml:definitions>
  <inkml:trace contextRef="#ctx0" brushRef="#br0">252 1 10666,'0'0'2178,"-59"20"-736,25 4 511,-1 9-896,-4 7-128,10 9-192,0 4 32,9 3-417,13-1-96,7-1 129,7-6-65,22-2 0,11-8-160,14-7-96,11-6-32,7-11-512,2-10-2595,3-4-5701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7.750"/>
    </inkml:context>
    <inkml:brush xml:id="br0">
      <inkml:brushProperty name="width" value="0.025" units="cm"/>
      <inkml:brushProperty name="height" value="0.025" units="cm"/>
    </inkml:brush>
  </inkml:definitions>
  <inkml:trace contextRef="#ctx0" brushRef="#br0">68 1 12236,'0'0'7521,"9"0"-7158,-7-1-328,0 1-1,1 0 1,-1 0-1,0 0 1,1 1-1,-1-1 1,0 1-1,0-1 1,1 1-1,-1-1 1,0 1-1,0 0 1,0 0-1,3 2 1,-4-1 0,1 1 0,-1-1-1,0 1 1,1-1 0,-1 1 0,-1-1 0,1 1 0,0-1 0,0 1 0,-1 0-1,0 0 1,0-1 0,1 1 0,-1 0 0,-1 0 0,0 4 0,0-1 94,0-1 0,0 1-1,-1-1 1,1 0 0,-1 1 0,-1-1 0,1 0 0,-1 0 0,0-1 0,-4 7 0,-10 17 748,17-28-870,0 0-1,0 1 0,0-1 1,0 0-1,0 0 1,0 1-1,0-1 0,0 0 1,0 0-1,0 1 1,0-1-1,0 0 0,0 0 1,0 1-1,0-1 1,0 0-1,0 0 0,0 1 1,0-1-1,0 0 0,0 0 1,1 0-1,-1 1 1,0-1-1,0 0 0,0 0 1,0 0-1,1 1 1,-1-1-1,0 0 0,0 0 1,0 0-1,1 0 1,-1 0-1,0 1 0,0-1 1,1 0-1,-1 0 0,0 0 1,0 0-1,1 0 1,-1 0-1,0 0 0,1 0 1,19 2 151,22-6 37,-32 2-162,1-1-36,1 1 0,0 0 0,0 1 0,0 0 0,14 1 0,-24 0 1,0 1 0,0-1 0,0 0 0,0 1 0,0-1 0,0 1 0,0 0 0,0-1 1,0 1-1,0 0 0,0 0 0,0 1 0,-1-1 0,1 0 0,-1 0 0,1 1 0,0-1 1,-1 1-1,0 0 0,1-1 0,-1 1 0,0 0 0,0 0 0,0-1 0,0 1 0,-1 0 0,1 0 1,0 0-1,-1 0 0,1 0 0,-1 0 0,0 0 0,1 1 0,-1-1 0,-1 4 0,1-1 63,-1 1 1,0 0-1,0-1 0,-1 1 0,0-1 0,0 1 0,0-1 0,0 0 0,-1 0 0,0 0 0,0 0 0,0 0 0,-1 0 0,0-1 0,1 0 0,-2 0 0,1 0 0,0 0 0,-1-1 0,0 1 0,1-1 0,-1-1 0,-1 1 0,1-1 0,-7 3 0,0 0 235,0-1 1,0 0-1,0-1 1,0 0-1,0-1 1,-1-1-1,1 0 0,-1 0 1,0-1-1,-24-4 1,36 4-316,-1 0 1,0 0 0,1 0-1,-1 0 1,1-1 0,-1 1 0,1-1-1,-1 1 1,1-1 0,-1 0-1,1 1 1,-1-1 0,1 0-1,0 0 1,-1 0 0,1 0-1,0 0 1,0-1 0,0 1-1,0 0 1,0 0 0,0-1 0,0 1-1,0-1 1,0 1 0,1 0-1,-1-1 1,1 0 0,-1 1-1,1-1 1,0 1 0,-1-1-1,1 1 1,0-1 0,0 0-1,0 1 1,0-1 0,0-1 0,1-1-415,1 0 0,-1 1 0,0-1 0,1 1 0,0-1 1,-1 1-1,1 0 0,1 0 0,-1 0 0,0 0 1,1 0-1,-1 0 0,1 1 0,0-1 0,4-2 1,21-12-4811,3 2-2252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8.114"/>
    </inkml:context>
    <inkml:brush xml:id="br0">
      <inkml:brushProperty name="width" value="0.025" units="cm"/>
      <inkml:brushProperty name="height" value="0.025" units="cm"/>
    </inkml:brush>
  </inkml:definitions>
  <inkml:trace contextRef="#ctx0" brushRef="#br0">0 72 3523,'0'0'14926,"63"9"-12555,-14-9-834,8-12-320,8-1-416,2-1-353,-4 2-319,-7 0-129,-6 3-289,-16 5-1504,-14 0-1186,-2 3-2915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7:58.521"/>
    </inkml:context>
    <inkml:brush xml:id="br0">
      <inkml:brushProperty name="width" value="0.025" units="cm"/>
      <inkml:brushProperty name="height" value="0.025" units="cm"/>
    </inkml:brush>
  </inkml:definitions>
  <inkml:trace contextRef="#ctx0" brushRef="#br0">210 113 17681,'0'0'2098,"0"-8"288,0 5-2264,-1 0 0,1-1 0,-1 1 0,0-1 0,0 1 0,0 0 0,0 0 0,0 0 0,-1-1 0,1 1 0,-1 0 0,0 1 0,0-1 0,0 0 0,0 1 0,-1-1 0,1 1 0,-1-1 0,1 1 0,-1 0 0,0 0 0,0 0 0,0 1 0,0-1 0,0 1 0,0-1 1,0 1-1,-1 0 0,1 1 0,0-1 0,-1 0 0,1 1 0,-1 0 0,-4 0 0,3-1-127,0 1 0,0-1 0,1 1 0,-1 0 0,0 1 0,0 0 0,0-1-1,1 1 1,-1 1 0,0-1 0,1 1 0,-1 0 0,1 0 0,-1 0 0,1 0 0,0 1 0,0 0 0,0 0 0,1 0 0,-1 0 0,1 0 0,-1 1 0,1 0 0,0 0 0,0-1 0,1 2 0,-1-1 0,1 0 0,0 0 0,0 1 0,1-1 0,-1 1 0,-1 8 0,3-12 8,0 0 0,0 0 1,0 0-1,1-1 0,-1 1 0,0 0 1,0 0-1,1 0 0,-1 0 0,0 0 1,1 0-1,-1-1 0,1 1 0,-1 0 1,1 0-1,-1-1 0,1 1 1,0 0-1,-1 0 0,1-1 0,0 1 1,-1-1-1,1 1 0,0-1 0,0 1 1,0-1-1,0 0 0,-1 1 0,1-1 1,0 0-1,0 1 0,0-1 0,0 0 1,0 0-1,0 0 0,0 0 0,0 0 1,0 0-1,0 0 0,1-1 0,43-4 238,-33 1-169,0 0 0,0-1 0,0 0 0,-1-1 0,0 0 0,0-1 0,0 0 0,-1-1 0,0 0 0,-1-1 0,1 0 0,-2 0 0,1-1 0,-1 0 1,11-20-1,-45 71 40,23-34-115,1-1 0,0 1 0,0 1 1,0-1-1,1 0 0,0 0 1,1 0-1,0 1 0,0-1 0,0 0 1,1 1-1,1 6 0,0-10-48,-1 0 1,0-1-1,1 1 0,0-1 1,0 1-1,0-1 0,0 0 1,0 0-1,1 0 0,0 0 1,-1 0-1,1-1 0,0 1 1,0-1-1,0 0 0,1 0 1,-1 0-1,1 0 0,-1 0 1,1-1-1,-1 1 0,1-1 1,0 0-1,5 1 0,2 0-966,0-1 0,1 0 0,-1 0 0,0-1 0,22-3 0,14-9-5933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693"/>
    </inkml:context>
    <inkml:brush xml:id="br0">
      <inkml:brushProperty name="width" value="0.025" units="cm"/>
      <inkml:brushProperty name="height" value="0.025" units="cm"/>
      <inkml:brushProperty name="color" value="#E71224"/>
    </inkml:brush>
  </inkml:definitions>
  <inkml:trace contextRef="#ctx0" brushRef="#br0">62 1273 7335,'-9'9'2824,"4"-3"-2587,1-2 104,-1 0-1,1 1 1,0 0-1,0 0 0,0 0 1,1 0-1,0 1 1,0-1-1,0 1 1,1 0-1,0 0 0,0 0 1,0 0-1,-1 9 1,3-14-299,0 0 1,1 0-1,-1 1 1,0-1-1,0 0 1,1 0 0,-1 0-1,1 0 1,-1 1-1,1-1 1,-1 0-1,1 0 1,0 0-1,-1 0 1,1 0 0,0 0-1,0-1 1,0 1-1,0 0 1,0 0-1,0 0 1,0-1-1,0 1 1,0-1 0,0 1-1,0-1 1,0 1-1,0-1 1,1 1-1,-1-1 1,0 0-1,0 0 1,0 0 0,1 0-1,-1 0 1,0 0-1,0 0 1,1 0-1,-1 0 1,0 0-1,0-1 1,0 1 0,1 0-1,0-2 1,4 1 58,-1 0 0,1-1 0,-1 0 0,0 0 0,0 0 0,0-1 0,0 1 0,0-1 0,5-4 0,21-27 688,-1-1 0,-2-2 1,45-74-1,6-9 202,9 7-899,5 4 0,4 4-1,135-113 1,166-82-2600,-342 264 1476,-5 3-1753,57-48-1,-62 37-1117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0.836"/>
    </inkml:context>
    <inkml:brush xml:id="br0">
      <inkml:brushProperty name="width" value="0.025" units="cm"/>
      <inkml:brushProperty name="height" value="0.025" units="cm"/>
    </inkml:brush>
  </inkml:definitions>
  <inkml:trace contextRef="#ctx0" brushRef="#br0">12 2639 9673,'0'0'2178,"-2"-13"-1660,-4-53 818,3 0 1,3 0-1,11-98 0,49-210 206,248-902-411,-207 870-491,-62 240-527,-27 132-4984,-4 27 724,-2 22 588,-5-5-3819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694"/>
    </inkml:context>
    <inkml:brush xml:id="br0">
      <inkml:brushProperty name="width" value="0.025" units="cm"/>
      <inkml:brushProperty name="height" value="0.025" units="cm"/>
      <inkml:brushProperty name="color" value="#E71224"/>
    </inkml:brush>
  </inkml:definitions>
  <inkml:trace contextRef="#ctx0" brushRef="#br0">1 14 4228,'0'0'13229,"9"2"-12156,52 6-190,-1-3 1,1-2-1,96-9 1,-154 6-813,-2 0-157,-1 1 1,1-1-1,-1 0 0,0 0 1,1 0-1,-1 0 0,1 0 1,-1 0-1,1 0 0,-1 0 1,0-1-1,1 1 0,-1 0 1,1 0-1,-1 0 0,0 0 0,1 0 1,-1-1-1,0 1 0,1 0 1,-1 0-1,0-1 0,1 1 1,-1 0-1,0-1 0,1 1 1,-1 0-1,0-1 0,0 1 1,1 0-1,-1-1 0,0 1 1,0 0-1,0-1 0,0 1 1,1-1-1,-1 1 0,0 0 1,0-1-1,0 1 0,0-1 0,0 1 1,0-1-1,0 1 0,0 0 1,0-1-1,-1 0 0,1-13-5252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695"/>
    </inkml:context>
    <inkml:brush xml:id="br0">
      <inkml:brushProperty name="width" value="0.025" units="cm"/>
      <inkml:brushProperty name="height" value="0.025" units="cm"/>
      <inkml:brushProperty name="color" value="#E71224"/>
    </inkml:brush>
  </inkml:definitions>
  <inkml:trace contextRef="#ctx0" brushRef="#br0">51 0 3683,'0'0'13987,"1"9"-13496,-3 31 67,-2 0-1,-1 1 0,-10 38 1,-8 47 869,23-125-1392,0 0 0,-1 0 0,1 0 0,0 0 0,0-1 0,-1 1 0,1 0 0,0 0 0,0 0 0,0 0 0,0 0 0,0 0 0,0 0 0,0 0 0,1 0 0,-1 0 0,0 0 0,0 0 0,1 0 0,-1-1 0,0 1 0,1 0 0,-1 0 0,1 0 0,-1 0 0,1-1 0,0 1 0,-1 0 0,1-1 0,0 1 0,0 0 0,-1-1 0,1 1 0,0-1 0,0 1 0,0-1 0,1 1 0,1-1 28,1-1-1,-1 1 1,0-1-1,0 0 1,0 0-1,0 0 1,1 0-1,-1-1 1,-1 1-1,6-4 1,37-25 25,-2-2 1,0-2 0,-3-2-1,44-49 1,-77 78 287,17-21-2844,-24 20-1758,-17 10-2637,0 3 1691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696"/>
    </inkml:context>
    <inkml:brush xml:id="br0">
      <inkml:brushProperty name="width" value="0.025" units="cm"/>
      <inkml:brushProperty name="height" value="0.025" units="cm"/>
      <inkml:brushProperty name="color" value="#E71224"/>
    </inkml:brush>
  </inkml:definitions>
  <inkml:trace contextRef="#ctx0" brushRef="#br0">0 0 8360,'0'0'7367,"44"56"-6182,-24-40-673,3-2-383,6 1-65,1 1-737,-4-2-1281,2-7-1345,-1-4-609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697"/>
    </inkml:context>
    <inkml:brush xml:id="br0">
      <inkml:brushProperty name="width" value="0.025" units="cm"/>
      <inkml:brushProperty name="height" value="0.025" units="cm"/>
      <inkml:brushProperty name="color" value="#E71224"/>
    </inkml:brush>
  </inkml:definitions>
  <inkml:trace contextRef="#ctx0" brushRef="#br0">0 1 5605,'0'0'13741,"47"35"-13356,-13-31-321,6 0-32,-6 0-288,0-4-1218,-1 0-1889,-4-2-1249,-2-10-5414</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698"/>
    </inkml:context>
    <inkml:brush xml:id="br0">
      <inkml:brushProperty name="width" value="0.025" units="cm"/>
      <inkml:brushProperty name="height" value="0.025" units="cm"/>
      <inkml:brushProperty name="color" value="#E71224"/>
    </inkml:brush>
  </inkml:definitions>
  <inkml:trace contextRef="#ctx0" brushRef="#br0">1 0 4901,'0'0'13725,"5"11"-13165,-2-2-443,0 0-1,0 0 1,0 0-1,-1 0 1,-1 0-1,1 0 1,-2 0 0,1 1-1,-1-1 1,-1 0-1,-2 16 1,0-8 37,-6 46 148,9-59-294,-1 0 0,1 0 0,0-1 0,1 1 0,-1 0 0,0 0 0,1 0 0,0 0 0,0 0 0,0 0 0,1-1 0,1 5 0,-2-7-115,0 0-1,0 0 0,-1 0 0,1-1 0,0 1 1,0 0-1,0-1 0,0 1 0,0-1 0,0 1 1,0-1-1,0 1 0,0-1 0,0 0 1,0 1-1,0-1 0,2 0 0,-2 0-247,0 0-1,0 0 1,0 0-1,0 0 1,0 0-1,0 0 0,0 0 1,0-1-1,0 1 1,0 0-1,0-1 1,0 1-1,0-1 1,0 1-1,0-1 1,0 1-1,-1-1 1,1 0-1,0 1 1,1-2-1,10-18-6450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699"/>
    </inkml:context>
    <inkml:brush xml:id="br0">
      <inkml:brushProperty name="width" value="0.025" units="cm"/>
      <inkml:brushProperty name="height" value="0.025" units="cm"/>
      <inkml:brushProperty name="color" value="#E71224"/>
    </inkml:brush>
  </inkml:definitions>
  <inkml:trace contextRef="#ctx0" brushRef="#br0">157 0 5990,'0'0'11002,"10"3"-10297,-4-1-618,0 1 1,0-1-1,0 2 1,-1-1-1,1 1 1,-1 0 0,0 0-1,0 0 1,0 1-1,0-1 1,-1 1-1,0 0 1,0 1-1,0-1 1,-1 1 0,0 0-1,0 0 1,0 0-1,2 7 1,2 2 110,-1 0 1,0 0 0,-1 1-1,-1 0 1,0 0 0,-1 0-1,-1 0 1,0 31 0,-3-38-157,1 1 0,-2-1 0,0 1 0,0-1 0,0 1 0,-1-1 0,-1 0 1,1-1-1,-2 1 0,1 0 0,-1-1 0,0 0 0,-1 0 0,0-1 0,0 1 0,-10 8 0,4-5-392,-1 0 0,0-1-1,-1 0 1,0-1-1,-23 10 1,27-14-921,-1-1 0,1-1 1,-1 0-1,0 0 1,-17 1-1,-14-2-6117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00"/>
    </inkml:context>
    <inkml:brush xml:id="br0">
      <inkml:brushProperty name="width" value="0.025" units="cm"/>
      <inkml:brushProperty name="height" value="0.025" units="cm"/>
      <inkml:brushProperty name="color" value="#E71224"/>
    </inkml:brush>
  </inkml:definitions>
  <inkml:trace contextRef="#ctx0" brushRef="#br0">1 0 993,'0'0'-673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01"/>
    </inkml:context>
    <inkml:brush xml:id="br0">
      <inkml:brushProperty name="width" value="0.025" units="cm"/>
      <inkml:brushProperty name="height" value="0.025" units="cm"/>
      <inkml:brushProperty name="color" value="#E71224"/>
    </inkml:brush>
  </inkml:definitions>
  <inkml:trace contextRef="#ctx0" brushRef="#br0">143 14 3395,'0'0'10058,"-1"-4"-9386,0 4-646,1-1-1,0 1 1,0-1-1,0 1 1,0-1-1,0 1 1,-1-1-1,1 1 1,0 0-1,0-1 1,0 1-1,-1-1 1,1 1-1,0 0 1,-1-1-1,1 1 1,0 0 0,-1-1-1,1 1 1,-1 0-1,1 0 1,0-1-1,-1 1 1,1 0-1,-1 0 1,1 0-1,-1 0 1,1 0-1,-1-1 1,1 1-1,-1 0 1,1 0-1,0 0 1,-1 0-1,1 0 1,-1 0-1,1 1 1,-1-1-1,1 0 1,-1 0-1,1 0 1,-1 0-1,1 0 1,0 1-1,-1-1 1,1 0-1,-1 0 1,0 1-1,-22 28 1758,10-9-1429,0 0 1,2 1 0,0 1 0,1 0 0,2 0 0,0 1-1,1 0 1,1 0 0,2 1 0,0-1 0,1 1-1,2 0 1,0 0 0,4 36 0,-1-51-333,-1 1 1,2-1-1,-1 1 1,1-1-1,1 0 1,0 0-1,0 0 1,1-1-1,0 1 1,0-1-1,1 0 0,0-1 1,0 1-1,1-1 1,0 0-1,0-1 1,1 0-1,0 0 1,0-1-1,11 7 1,-5-5-331,0-1 1,0 0 0,0-1 0,1-1 0,16 3-1,-12-3-1130,1-2-1,-1-1 0,32-1 0,0-5-4497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02"/>
    </inkml:context>
    <inkml:brush xml:id="br0">
      <inkml:brushProperty name="width" value="0.025" units="cm"/>
      <inkml:brushProperty name="height" value="0.025" units="cm"/>
      <inkml:brushProperty name="color" value="#E71224"/>
    </inkml:brush>
  </inkml:definitions>
  <inkml:trace contextRef="#ctx0" brushRef="#br0">13 4 4260,'0'0'189,"0"0"-1,0-1 1,-1 1-1,1 0 1,0 0 0,0-1-1,0 1 1,-1 0-1,1 0 1,0 0 0,0 0-1,-1-1 1,1 1-1,0 0 1,-1 0 0,1 0-1,0 0 1,0 0-1,-1 0 1,1 0 0,0 0-1,-1 0 1,1 0-1,0 0 1,-1 0 0,1 0-1,0 0 1,0 0-1,-1 0 1,1 0 0,0 0-1,-1 0 1,1 1-1,0-1 1,0 0 0,-1 0-1,1 0 1,0 0-1,0 1 1,-1-1 0,1 0-1,0 0 1,0 0-1,0 1 1,-1-1 0,1 0-1,0 0 1,0 1-1,0-1 1,0 0 0,0 1-1,0-1 1,6 23 2789,19 24-1907,-20-38-921,1 0-1,0-1 1,1 0-1,-1 0 1,2 0-1,-1-1 1,1 0-1,0 0 1,0-1-1,1 0 1,0-1-1,0 0 0,0 0 1,1-1-1,0 0 1,-1 0-1,1-1 1,0-1-1,1 0 1,-1 0-1,0-1 1,16 0-1,-21-3-152,-1 1 0,0-2 0,1 1 0,-1 0 0,0-1 0,0 0-1,0 0 1,-1 0 0,1 0 0,-1-1 0,0 1 0,0-1 0,0 0 0,3-5-1,19-19-840,-6 11 207,-12 10 577,1 0-1,-1 1 0,1 0 1,0 0-1,1 1 1,0 0-1,14-7 1,-23 12 59,1 0 1,-1 0-1,0 0 0,0 0 1,0 0-1,1 0 1,-1 0-1,0 1 1,0-1-1,0 0 1,0 0-1,1 0 1,-1 0-1,0 0 0,0 0 1,0 0-1,0 0 1,1 1-1,-1-1 1,0 0-1,0 0 1,0 0-1,0 0 0,0 1 1,0-1-1,0 0 1,0 0-1,0 0 1,1 0-1,-1 1 1,0-1-1,0 0 1,0 0-1,0 0 0,0 1 1,0-1-1,0 0 1,0 0-1,0 0 1,0 0-1,0 1 1,0-1-1,-1 0 1,1 0-1,0 0 0,0 1 1,0-1-1,0 0 1,0 0-1,0 0 1,0 0-1,0 1 1,-1-1-1,1 0 0,0 0 1,0 0-1,0 0 1,0 0-1,0 0 1,-1 0-1,1 1 1,0-1-1,0 0 1,-1 0-1,-7 13 47,-62 77 724,18-20 452,-97 99 0,138-153-1083,21-13-1310,-7-3 640,0-1 0,0 0 1,0 0-1,0 0 0,0 0 0,-1-1 1,1 1-1,0-1 0,-1 1 0,4-4 1,9-12-5562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03"/>
    </inkml:context>
    <inkml:brush xml:id="br0">
      <inkml:brushProperty name="width" value="0.025" units="cm"/>
      <inkml:brushProperty name="height" value="0.025" units="cm"/>
      <inkml:brushProperty name="color" value="#E71224"/>
    </inkml:brush>
  </inkml:definitions>
  <inkml:trace contextRef="#ctx0" brushRef="#br0">228 0 8776,'-28'35'8612,"-107"119"-6109,71-90-891,96-78-1057,-7-1-873,-2-2 0,0-1 0,-2-1 0,0 0 0,-1-2 0,28-35 0,-47 52 265,-4 8 38,-14 16 71,-21 33 212,31-40-163,0 0 0,1 0-1,1 1 1,0-1 0,1 1-1,0 0 1,1 1-1,1-1 1,-1 26 0,3-39-89,0 0 0,0 0 0,0 0 1,1 0-1,-1 0 0,0 0 0,1 0 0,-1 0 1,1-1-1,-1 1 0,1 0 0,-1 0 1,1 0-1,-1-1 0,1 1 0,0 0 0,-1-1 1,1 1-1,0 0 0,0-1 0,-1 1 1,1-1-1,0 1 0,0-1 0,0 0 0,0 1 1,0-1-1,0 0 0,0 0 0,-1 1 1,1-1-1,0 0 0,0 0 0,0 0 0,0 0 1,0 0-1,0-1 0,0 1 0,0 0 1,0 0-1,0 0 0,1-1 0,0 1-6,0-1-1,0 1 1,-1-1-1,1 1 1,0-1-1,0 0 1,0 0 0,0 0-1,-1 0 1,1 0-1,0 0 1,-1 0-1,1 0 1,-1-1-1,1 1 1,-1-1-1,0 1 1,0-1 0,0 1-1,1-1 1,0-3-1,-1-1-25,0 0 0,0 0 0,-1 0 0,0 0-1,0 0 1,0 0 0,-1 0 0,0 0 0,0 0 0,-1 0 0,0 0-1,1 0 1,-2 0 0,1 1 0,-1-1 0,0 1 0,0 0-1,-4-6 1,-9-9-179,-1 0-1,-36-35 0,31 34 220,78 39 77,21 12-803,1-3-1,86 18 0,-114-37-3605,-1-7-3630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1.892"/>
    </inkml:context>
    <inkml:brush xml:id="br0">
      <inkml:brushProperty name="width" value="0.025" units="cm"/>
      <inkml:brushProperty name="height" value="0.025" units="cm"/>
    </inkml:brush>
  </inkml:definitions>
  <inkml:trace contextRef="#ctx0" brushRef="#br0">66 125 6470,'0'0'10784,"-8"-6"-9177,5 4-1545,1 1 34,0-1 1,0 1-1,0-1 1,0 1-1,0 0 1,-1 0-1,1 0 1,0 0-1,-1 0 1,1 1-1,-4-1 1,5 1-62,-1 1 0,1-1 0,0 1 1,0 0-1,0-1 0,0 1 0,0 0 0,0 0 1,0 0-1,0 0 0,0 0 0,0 0 0,0 0 1,0 0-1,1 0 0,-1 0 0,0 1 0,1-1 1,-1 0-1,1 0 0,0 1 0,-1-1 0,1 0 1,0 1-1,0-1 0,0 0 0,-1 1 0,2-1 1,-1 1-1,0 1 0,-2 10 26,1 0-1,0 0 1,1 1 0,0-1-1,1 0 1,1 0-1,0 1 1,5 14 0,-6-25-46,0 0 1,1 1 0,-1-1 0,1 0-1,0 0 1,0 0 0,0 0-1,0-1 1,0 1 0,1 0-1,-1-1 1,1 0 0,-1 1-1,1-1 1,0 0 0,0 0 0,0-1-1,0 1 1,1-1 0,-1 1-1,0-1 1,1 0 0,-1 0-1,0-1 1,1 1 0,-1-1-1,1 0 1,-1 0 0,1 0 0,-1 0-1,1 0 1,-1-1 0,1 1-1,-1-1 1,1 0 0,3-2-1,1 0 43,-1 0 0,1-1 0,-1 1 0,1-2-1,-1 1 1,0-1 0,-1 0 0,1-1 0,-1 0 0,0 0-1,-1 0 1,1 0 0,-1-1 0,7-12 0,-3 4 106,0 0 0,-1-1 1,-1 0-1,0 0 1,-2-1-1,5-18 0,-6 43 337,17 42-277,-19-47-223,0 0 0,0 1 0,0-1 0,0 0 1,0 0-1,1 0 0,0 0 0,0-1 0,-1 1 1,2-1-1,-1 0 0,0 1 0,0-2 0,5 4 0,-3-4 42,0 1 0,0-1 0,0 0 0,0-1 0,1 1 0,-1-1-1,0 0 1,0 0 0,0 0 0,1-1 0,-1 0 0,0 0 0,0 0-1,0-1 1,0 1 0,-1-1 0,1 0 0,0-1 0,-1 1 0,1-1-1,-1 0 1,0 0 0,0 0 0,5-6 0,-4 4 91,0-1 0,0 0-1,-1 0 1,1-1 0,-1 1 0,-1-1 0,1 0 0,-1 0 0,-1 0 0,1 0 0,-1-1 0,0 1-1,-1-1 1,0 1 0,1-14 0,-3 18-104,1 1 1,-1 0-1,1-1 1,-1 1-1,0 0 1,0-1-1,0 1 0,-1 0 1,1 0-1,0 0 1,-1 0-1,1 0 0,-1 0 1,0 0-1,0 1 1,0-1-1,0 0 0,0 1 1,0 0-1,0-1 1,0 1-1,0 0 0,0 0 1,-1 0-1,1 0 1,-1 1-1,-3-1 1,2-1-38,1 2 0,0-1 0,-1 0 0,1 1 1,-1-1-1,1 1 0,-1 0 0,1 0 0,-1 0 0,1 1 1,-1-1-1,1 1 0,0 0 0,-1 0 0,1 0 1,0 1-1,-1-1 0,1 1 0,-4 2 0,7-4-24,0 0 1,-1 0-1,1 1 0,-1-1 0,1 0 0,0 1 0,-1-1 0,1 0 0,0 1 0,-1-1 0,1 0 0,0 1 0,0-1 0,-1 1 1,1-1-1,0 0 0,0 1 0,0-1 0,-1 1 0,1-1 0,0 1 0,0-1 0,0 1 0,0-1 0,0 1 0,0-1 0,0 0 1,0 1-1,0-1 0,0 1 0,0-1 0,1 1 0,-1-1 0,0 1 0,0-1 0,0 1 0,0-1 0,1 0 0,-1 1 0,0-1 0,1 1 1,-1-1-1,0 0 0,0 1 0,1-1 0,-1 0 0,1 0 0,-1 1 0,0-1 0,1 0 0,-1 0 0,1 1 0,-1-1 0,1 0 1,-1 0-1,0 0 0,1 0 0,-1 0 0,1 0 0,-1 0 0,1 0 0,-1 0 0,1 0 0,-1 0 0,1 0 0,-1 0 0,1 0 1,0 0-1,38 1-1660,-35-1 1287,12 1-1982,-1-2 0,1 0 0,0 0-1,-1-1 1,29-9 0,-16 0-4437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04"/>
    </inkml:context>
    <inkml:brush xml:id="br0">
      <inkml:brushProperty name="width" value="0.025" units="cm"/>
      <inkml:brushProperty name="height" value="0.025" units="cm"/>
      <inkml:brushProperty name="color" value="#E71224"/>
    </inkml:brush>
  </inkml:definitions>
  <inkml:trace contextRef="#ctx0" brushRef="#br0">0 294 4516,'0'0'15818,"11"6"-14526,-11-6-1275,4 3 44,-1-1-1,1 0 0,0 0 0,-1 0 1,1-1-1,0 1 0,0-1 1,0 0-1,0 0 0,0 0 0,0 0 1,0-1-1,0 0 0,1 0 1,-1 0-1,0 0 0,0-1 0,0 0 1,0 1-1,0-2 0,0 1 1,7-3-1,20-12 17,0 0 0,-1-2-1,-1-2 1,-1 0 0,-1-2 0,-1-1 0,-1-1 0,-1-1 0,36-48 0,-57 68-64,0 0 1,0 0 0,-1-1-1,1 1 1,-1 0 0,3-11 0,-5 16-15,-1 0 1,1 0-1,0 0 1,0 0-1,0 1 1,-1-1-1,1 0 1,0 0-1,0 0 1,-1 0-1,1 0 1,0 0-1,0 0 1,-1 0 0,1 0-1,0 0 1,0 0-1,-1 0 1,1 0-1,0 0 1,0 0-1,0 0 1,-1 0-1,1 0 1,0 0-1,0 0 1,-1 0-1,1-1 1,0 1-1,0 0 1,0 0 0,-1 0-1,1 0 1,0 0-1,0-1 1,0 1-1,-1 0 1,1 0-1,0 0 1,0-1-1,0 1 1,0 0-1,0 0 1,0 0-1,0-1 1,0 1-1,-1 0 1,1 0 0,0-1-1,0 1 1,0 0-1,0 0 1,0-1-1,0 1 1,0 0-1,0 0 1,-6 6 1,0 1-1,0 0 1,0 1-1,1 0 1,0 0 0,1 0-1,0 0 1,0 0-1,0 1 1,1 0 0,-3 18-1,4-21-43,1 0-1,0 1 1,1-1 0,-1 0-1,1 1 1,1-1 0,-1 0-1,1 1 1,0-1-1,0 0 1,1 0 0,0 0-1,0 0 1,0 0 0,1 0-1,0-1 1,0 1-1,6 6 1,20 19-2846,-8-13-4183,-12-12 1253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05"/>
    </inkml:context>
    <inkml:brush xml:id="br0">
      <inkml:brushProperty name="width" value="0.025" units="cm"/>
      <inkml:brushProperty name="height" value="0.025" units="cm"/>
      <inkml:brushProperty name="color" value="#E71224"/>
    </inkml:brush>
  </inkml:definitions>
  <inkml:trace contextRef="#ctx0" brushRef="#br0">1 47 10602,'0'0'4228,"46"15"-2498,5-15-33,14 0-608,12 0-576,4-6-385,0-2-32,-2-1-96,-12 0-577,-15 1-672,-8 1-576,-21 0-1058,-12-1-1153</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06"/>
    </inkml:context>
    <inkml:brush xml:id="br0">
      <inkml:brushProperty name="width" value="0.025" units="cm"/>
      <inkml:brushProperty name="height" value="0.025" units="cm"/>
      <inkml:brushProperty name="color" value="#E71224"/>
    </inkml:brush>
  </inkml:definitions>
  <inkml:trace contextRef="#ctx0" brushRef="#br0">62 0 6054,'0'0'5012,"11"2"-3154,38 6-470,-13-3 171,-1 2 0,49 14 0,-82-20-1520,0-1 1,0 1 0,0-1 0,0 1 0,-1-1 0,1 1-1,0 0 1,-1 0 0,1 0 0,0 0 0,-1 0 0,1 0-1,-1 0 1,0 0 0,1 1 0,-1-1 0,0 1 0,0-1-1,0 1 1,0-1 0,0 1 0,0 0 0,0-1 0,0 1-1,-1 0 1,1 0 0,-1-1 0,1 1 0,-1 0 0,0 0-1,0 0 1,0 0 0,0 0 0,0 0 0,0-1 0,0 1-1,-1 0 1,1 0 0,-1 0 0,1 0 0,-1-1 0,0 1-1,1 0 1,-1-1 0,0 1 0,0 0 0,-2 1 0,-3 6 110,-1 0 1,-1-1 0,0 0 0,0 0 0,-1-1 0,-12 9 0,-13 6 235,-41 19 0,45-25 200,0 0 0,-35 28 0,65-44-583,0 0 0,-1 0 0,1 0 1,0 0-1,0 0 0,0 1 0,-1-1 0,1 0 0,0 0 0,0 0 0,0 0 0,0 0 0,0 0 1,-1 1-1,1-1 0,0 0 0,0 0 0,0 0 0,0 0 0,0 1 0,0-1 0,0 0 1,0 0-1,0 0 0,0 0 0,-1 1 0,1-1 0,0 0 0,0 0 0,0 0 0,0 1 0,0-1 1,0 0-1,0 0 0,1 0 0,-1 1 0,0-1 0,0 0 0,0 0 0,0 0 0,0 0 0,0 1 1,0-1-1,0 0 0,0 0 0,0 0 0,1 0 0,-1 1 0,0-1 0,0 0 0,0 0 0,0 0 1,1 0-1,-1 0 0,0 0 0,0 0 0,0 1 0,0-1 0,1 0 0,-1 0 0,0 0 0,21 3 66,28-3-4,191-29-2179,-82-1-3924,-76 13-1334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07"/>
    </inkml:context>
    <inkml:brush xml:id="br0">
      <inkml:brushProperty name="width" value="0.025" units="cm"/>
      <inkml:brushProperty name="height" value="0.025" units="cm"/>
      <inkml:brushProperty name="color" value="#E71224"/>
    </inkml:brush>
  </inkml:definitions>
  <inkml:trace contextRef="#ctx0" brushRef="#br0">22 72 4164,'-21'-3'5463,"24"0"-2162,37-3-984,-32 5-2257,81-8 1315,-49 7-1492,-1-2 0,0-2 0,71-20 1,-109 26 17,-1 0 11,0 0 1,0 0-1,1 0 1,-1 0-1,0 0 1,0 0-1,1 0 1,-1 0-1,0 0 1,0 0-1,1 0 1,-1 0-1,0 0 1,0 0-1,0 0 1,1 0-1,-1 0 1,0 0-1,0 0 1,1 0-1,-1 0 1,0 0-1,0 0 1,0-1-1,1 1 1,-1 0-1,0 0 1,0 0-1,0 0 1,0-1-1,1 1 1,-1 0-1,0 0 1,0 0-1,0 0 1,0-1-1,0 1 1,0 0-1,0 0 1,1-1-1,-1 1 1,0 0-1,0 0 1,0-1-1,0 1 1,0 0-1,0 0 1,0 0-1,0-1 1,0 1-1,0 0 1,0 0-1,-1-1 1,1 1-1,0 0 1,0 0-1,0-1 1,0 1-1,0 0 1,-17-3-3762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08"/>
    </inkml:context>
    <inkml:brush xml:id="br0">
      <inkml:brushProperty name="width" value="0.025" units="cm"/>
      <inkml:brushProperty name="height" value="0.025" units="cm"/>
      <inkml:brushProperty name="color" value="#E71224"/>
    </inkml:brush>
  </inkml:definitions>
  <inkml:trace contextRef="#ctx0" brushRef="#br0">97 1 5029,'0'0'8920,"-3"8"-7607,0-2-1028,2-4-202,0 0-1,-1 1 1,1-1-1,1 0 0,-1 1 1,0-1-1,0 1 0,1-1 1,0 1-1,-1 0 1,1-1-1,0 1 0,0-1 1,0 1-1,1-1 0,-1 1 1,1 0-1,-1-1 1,3 5-1,2 12 247,-1 0 0,0 0 0,-1 0 0,-1 1 0,-1-1 0,-1 1 0,-4 36 0,2-22 12,-2 7 110,-2-1 0,-2 1 0,-2-1 0,-17 48 0,-13 49-79,39-136-370,1 1 0,-1-1 0,1 1 0,-1-1 0,1 1 0,-1-1 0,1 1 0,0-1 1,0 1-1,0 0 0,0-1 0,0 1 0,0-1 0,0 1 0,1-1 0,-1 1 0,0-1 0,1 1 0,0-1 0,-1 1 0,1-1 0,0 1 1,-1-1-1,1 0 0,0 1 0,0-1 0,0 0 0,0 0 0,0 0 0,1 0 0,-1 0 0,2 1 0,1 0 14,1-1-1,0-1 1,0 1 0,0 0-1,0-1 1,1 0-1,-1 0 1,0-1 0,5-1-1,23-4-13,-1-1-1,-1-2 0,56-23 1,-21 7-670,-30 12 14,114-44-5835,-109 36-173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09"/>
    </inkml:context>
    <inkml:brush xml:id="br0">
      <inkml:brushProperty name="width" value="0.025" units="cm"/>
      <inkml:brushProperty name="height" value="0.025" units="cm"/>
      <inkml:brushProperty name="color" value="#E71224"/>
    </inkml:brush>
  </inkml:definitions>
  <inkml:trace contextRef="#ctx0" brushRef="#br0">172 16 5894,'0'0'10303,"-9"-4"-10084,7 3-211,-1-1 2,0 1 1,0 0-1,0-1 0,0 1 0,0 0 0,0 1 0,-1-1 1,1 0-1,0 1 0,0 0 0,0 0 0,-1 0 0,1 0 0,0 0 1,0 1-1,0-1 0,-1 1 0,1 0 0,0 0 0,0 0 1,0 0-1,0 1 0,0-1 0,1 1 0,-1 0 0,-4 3 0,-3 4 281,1 1 0,0 0 0,0 1-1,-9 14 1,16-21-197,0-1-1,-1 1 1,1-1 0,1 1 0,-1 0-1,1-1 1,-1 1 0,1 0 0,0 0 0,1 0-1,-1 0 1,1 0 0,-1 1 0,1-1-1,0 0 1,1 0 0,-1 0 0,2 6 0,-1-9-79,0 1 1,1-1 0,-1 1 0,1-1 0,-1 0-1,0 1 1,1-1 0,0 0 0,-1 0 0,1 0 0,0 0-1,0 0 1,-1 0 0,1-1 0,0 1 0,0-1 0,0 1-1,0-1 1,0 0 0,0 0 0,3 1 0,48-1 169,-48-1-163,7 0 6,-1-1 0,1 0 0,0-1 0,-1 0 0,1-1 0,-1-1 0,0 0 0,11-6 0,-16 7-12,1 0 1,-1 0-1,0 0 0,0 0 1,0-1-1,0 0 0,-1-1 0,0 1 1,0-1-1,-1 0 0,1 0 1,-1 0-1,6-14 0,-13 15 433,-8 7-332,-10 8-128,19-8-4,0-1-1,-1 1 1,1 0-1,0 1 1,0-1 0,1 0-1,-1 1 1,0-1-1,1 1 1,-1-1-1,1 1 1,0 0-1,0-1 1,0 1-1,0 0 1,0 0-1,1 0 1,-1 0-1,1 0 1,0 0-1,0 0 1,0 0 0,0 0-1,1-1 1,-1 1-1,1 0 1,-1 0-1,1 0 1,0 0-1,0 0 1,1-1-1,-1 1 1,0-1-1,1 1 1,0-1-1,-1 1 1,1-1-1,0 0 1,0 0 0,0 0-1,1 0 1,-1 0-1,0 0 1,1-1-1,-1 1 1,1-1-1,0 1 1,3 0-1,4 1-907,0 0-1,0-1 1,0-1-1,1 0 1,-1 0-1,16-1 1,25-1-6845</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10"/>
    </inkml:context>
    <inkml:brush xml:id="br0">
      <inkml:brushProperty name="width" value="0.025" units="cm"/>
      <inkml:brushProperty name="height" value="0.025" units="cm"/>
      <inkml:brushProperty name="color" value="#E71224"/>
    </inkml:brush>
  </inkml:definitions>
  <inkml:trace contextRef="#ctx0" brushRef="#br0">99 37 4228,'4'-10'245,"2"-9"5225,-4 12-634,-8 19-4016,-21 52 184,6-15-321,-19 62 0,36-94-618,0-1 0,1 1-1,1 0 1,0 0-1,1 0 1,1 0 0,0 0-1,4 18 1,-4-32-169,1 0-1,0 0 1,0 0 0,0 0 0,0-1 0,0 1-1,1 0 1,-1 0 0,1-1 0,0 1-1,-1-1 1,1 1 0,1-1 0,-1 0-1,3 3 1,-2-3-387,1 0 0,-1 0 0,0 0 0,1-1 0,0 1 0,-1-1 0,1 0 0,0 0 0,0 0 0,0 0 0,-1-1 0,1 1 0,0-1 0,0 0 0,0 0 0,0-1 0,0 1 0,4-2 0,12-5-3956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11"/>
    </inkml:context>
    <inkml:brush xml:id="br0">
      <inkml:brushProperty name="width" value="0.025" units="cm"/>
      <inkml:brushProperty name="height" value="0.025" units="cm"/>
      <inkml:brushProperty name="color" value="#E71224"/>
    </inkml:brush>
  </inkml:definitions>
  <inkml:trace contextRef="#ctx0" brushRef="#br0">22 0 8136,'0'0'7329,"-1"13"-6731,-3 29-126,-12 169 3946,16-211-4388,0 0-1,0 1 1,0-1 0,0 1-1,0-1 1,0 1 0,0-1-1,0 0 1,0 1 0,0-1-1,0 1 1,0-1-1,0 1 1,0-1 0,1 0-1,-1 1 1,0-1 0,0 0-1,1 1 1,-1-1 0,0 1-1,0-1 1,1 0-1,-1 0 1,0 1 0,1-1-1,-1 0 1,0 0 0,1 1-1,-1-1 1,1 0 0,-1 0-1,0 0 1,1 0-1,-1 1 1,1-1 0,-1 0-1,1 0 1,0 0 0,21-8 470,19-20-163,-4-2-613,0-2 0,-2-1 0,51-63-1,-87 91-4081,-9 6 149,6 0 2585,-15 3-6308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12"/>
    </inkml:context>
    <inkml:brush xml:id="br0">
      <inkml:brushProperty name="width" value="0.025" units="cm"/>
      <inkml:brushProperty name="height" value="0.025" units="cm"/>
      <inkml:brushProperty name="color" value="#E71224"/>
    </inkml:brush>
  </inkml:definitions>
  <inkml:trace contextRef="#ctx0" brushRef="#br0">1 1 7431,'0'0'9545,"32"48"-7975,-17-39-289,6 2-641,-3 0-544,6 1 33,-5 1-578,-1-4-704,-1-2-1666,-5-5-3298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13"/>
    </inkml:context>
    <inkml:brush xml:id="br0">
      <inkml:brushProperty name="width" value="0.025" units="cm"/>
      <inkml:brushProperty name="height" value="0.025" units="cm"/>
      <inkml:brushProperty name="color" value="#E71224"/>
    </inkml:brush>
  </inkml:definitions>
  <inkml:trace contextRef="#ctx0" brushRef="#br0">1 27 13613,'0'0'6086,"74"8"-5606,-37-8-320,-1-5-96,4 0-128,-7 0-448,-5 2-673,-6-2-1410,-9 1-1280,-6-3-1122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2.272"/>
    </inkml:context>
    <inkml:brush xml:id="br0">
      <inkml:brushProperty name="width" value="0.025" units="cm"/>
      <inkml:brushProperty name="height" value="0.025" units="cm"/>
    </inkml:brush>
  </inkml:definitions>
  <inkml:trace contextRef="#ctx0" brushRef="#br0">62 185 12588,'0'0'10282,"4"1"-9919,-1-2-321,0 1 0,1-1 1,-1 0-1,0 0 0,0 0 0,1 0 1,-1 0-1,0-1 0,0 1 1,0-1-1,-1 0 0,1 0 0,0 0 1,-1 0-1,1-1 0,-1 1 1,0-1-1,1 1 0,1-4 0,-2 3 69,0 1-1,0-1 1,0 1-1,0-1 1,-1 0-1,1 0 1,-1 0-1,0 0 1,0 0-1,0 0 0,0 0 1,0 0-1,-1 0 1,1 0-1,-1 0 1,0 0-1,0-1 1,0 1-1,0 0 1,-1 0-1,1 0 0,-1 0 1,-1-4-1,1 6-78,0 0 1,0 0-1,0 0 0,0 0 0,0 0 0,-1 0 1,1 0-1,0 1 0,0-1 0,-1 0 0,1 1 1,-1-1-1,1 1 0,-1-1 0,1 1 0,0 0 1,-1-1-1,0 1 0,1 0 0,-1 0 1,1 0-1,-1 0 0,1 1 0,-1-1 0,1 0 1,-1 1-1,1-1 0,0 1 0,-3 0 0,-1 0-37,1 1 0,0 0-1,-1 0 1,1 0 0,0 0-1,0 0 1,0 1 0,-6 4-1,4 1-1,1-1 0,-1 0 0,1 1 0,1 0 0,-1 0 0,1 1 0,1-1 0,-1 1-1,1 0 1,1 0 0,0 0 0,0 0 0,1 0 0,-1 16 0,3-23 6,-1 0-1,0 0 1,0 0 0,1 0 0,-1 0 0,1 0 0,-1 0-1,1 0 1,0-1 0,0 1 0,0 0 0,0 0-1,0-1 1,0 1 0,1 0 0,-1-1 0,0 0 0,1 1-1,-1-1 1,1 0 0,0 0 0,-1 1 0,1-1 0,0 0-1,0-1 1,0 1 0,-1 0 0,1-1 0,0 1 0,0-1-1,0 1 1,0-1 0,0 0 0,0 0 0,0 0 0,0 0-1,0 0 1,2-1 0,4 1-28,0 0 1,0-1-1,-1-1 0,1 1 0,0-1 1,-1 0-1,1-1 0,12-6 0,-6 0-621,-1 0-1,-1 0 0,0-1 1,0-1-1,-1 0 0,0 0 0,13-19 1,-17 20-555,-1 0 1,0-1 0,0 0 0,4-12-1,-7 15-177,-1-1-1,1 1 1,-2-1-1,1 0 1,-1 1-1,0-11 0,-1 0-3891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14"/>
    </inkml:context>
    <inkml:brush xml:id="br0">
      <inkml:brushProperty name="width" value="0.025" units="cm"/>
      <inkml:brushProperty name="height" value="0.025" units="cm"/>
      <inkml:brushProperty name="color" value="#E71224"/>
    </inkml:brush>
  </inkml:definitions>
  <inkml:trace contextRef="#ctx0" brushRef="#br0">0 1 5958,'0'0'12844,"0"56"-11915,0-30-705,0 2-96,0-1-128,0-2 32,6-2-480,3-4-673,-2-3-33,0-7-671,4-6-1378,-2-3-1474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15"/>
    </inkml:context>
    <inkml:brush xml:id="br0">
      <inkml:brushProperty name="width" value="0.025" units="cm"/>
      <inkml:brushProperty name="height" value="0.025" units="cm"/>
      <inkml:brushProperty name="color" value="#E71224"/>
    </inkml:brush>
  </inkml:definitions>
  <inkml:trace contextRef="#ctx0" brushRef="#br0">59 8 3235,'0'0'11280,"8"-2"-10719,-6 1-436,0 0 1,1 0 0,-1 0 0,0 1 0,1-1 0,-1 1 0,1-1 0,-1 1-1,1 0 1,-1 0 0,1 0 0,-1 1 0,0-1 0,1 1 0,-1-1-1,1 1 1,-1 0 0,0 0 0,1 0 0,-1 0 0,0 0 0,0 0 0,0 1-1,0-1 1,0 1 0,0-1 0,0 1 0,-1 0 0,1 0 0,0 0-1,-1 0 1,1 0 0,-1 0 0,0 0 0,0 0 0,0 0 0,0 1 0,0-1-1,-1 0 1,1 1 0,0-1 0,-1 1 0,0-1 0,0 4 0,7 82 1247,-4-68-1129,-1 1-1,-1 0 1,0 0-1,-2 0 1,-4 29-1,2-42-93,0-1-1,0 0 0,-1 0 1,1 0-1,-2-1 1,1 0-1,-1 1 0,0-1 1,0-1-1,0 1 1,-8 5-1,8-6-193,-1-1 0,1 1-1,-1-1 1,1-1 0,-1 1 0,0-1 0,0 0 0,-1 0 0,1-1-1,-1 0 1,1 0 0,-1 0 0,-7 0 0,14-3-253,-1 1 0,1-1 0,-1 0-1,1 0 1,-1 0 0,1 0 0,0 0 0,-1 0 0,1 0 0,0 0 0,0 0 0,0 0 0,-1 0 0,1 0 0,0 0 0,0 0-1,1 0 1,-1 0 0,0 0 0,0 1 0,1-3 0,-1 1-337,3-16-5702</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16"/>
    </inkml:context>
    <inkml:brush xml:id="br0">
      <inkml:brushProperty name="width" value="0.025" units="cm"/>
      <inkml:brushProperty name="height" value="0.025" units="cm"/>
      <inkml:brushProperty name="color" value="#E71224"/>
    </inkml:brush>
  </inkml:definitions>
  <inkml:trace contextRef="#ctx0" brushRef="#br0">0 61 3459,'0'0'6465,"2"-8"-4330,-2 1-1433,0 5-463,0-1 0,0 0-1,0 1 1,1-1-1,-1 1 1,1-1 0,-1 1-1,1 0 1,0-1 0,0 1-1,0-1 1,0 1 0,1 0-1,1-3 1,-2 4-161,-1 1 0,0-1 0,1 1 0,-1 0 0,1-1 0,-1 1 0,1-1 0,-1 1 0,1 0 0,0-1 0,-1 1 0,1 0 0,-1 0 0,1-1 0,0 1 0,-1 0 0,1 0 0,0 0 0,-1 0 0,1 0 0,-1 0 0,1 0 0,0 0 0,-1 0 0,1 0 0,0 0 0,-1 1 0,1-1 0,0 0 0,-1 0 0,1 0 0,-1 1 0,1-1 0,-1 0 0,1 1 0,-1-1 0,1 1 0,-1-1 0,1 0 0,-1 1 0,1-1 0,-1 1 0,1 0 0,-1-1 0,0 1 0,0-1 0,1 1 0,-1-1 0,0 1 0,1 1 0,11 31 636,-3 126 914,-8-157-1621,0-1-1,-1 0 0,1 0 1,0 0-1,0 0 0,0 1 1,0-2-1,0 1 0,0 0 1,0 0-1,0 0 0,0 0 1,0 0-1,1-1 0,-1 1 1,0-1-1,1 1 0,-1-1 0,0 1 1,1-1-1,-1 0 0,0 0 1,1 1-1,-1-1 0,1 0 1,-1 0-1,2-1 0,42-2-33,-31 0-274,-1-1 1,0 0-1,17-9 1,-21 8 125,1 1 0,-1 0 1,1 1-1,0 0 0,1 0 1,-1 1-1,12-1 0,-21 3 182,-1 0 0,0 1 0,1-1 0,-1 0 0,1 0 0,-1 1 0,0-1-1,1 0 1,-1 1 0,0-1 0,1 0 0,-1 1 0,0-1 0,1 1 0,-1-1 0,0 1 0,0-1 0,1 0 0,-1 1 0,0-1-1,0 1 1,0-1 0,0 1 0,0-1 0,0 1 0,0-1 0,0 1 0,0-1 0,0 1 0,0-1 0,0 1 0,0-1-1,0 1 1,0-1 0,0 1 0,-1-1 0,1 0 0,0 1 0,0-1 0,-1 1 0,1-1 0,0 0 0,0 1 0,-1 0 0,-13 23 599,10-19-533,0 0-1,-1-1 1,0 1-1,0-1 0,0-1 1,0 1-1,0 0 1,-1-1-1,0 0 0,0-1 1,0 1-1,0-1 1,0 0-1,0-1 1,0 1-1,-1-1 0,1-1 1,-1 1-1,1-1 1,0 0-1,-1 0 0,-8-2 1,14 1-155,0 1 0,0-1 0,0 1 0,0-1 0,0 1 0,0-1 0,0 0 0,0 1 0,0-1 0,0 0 0,0 0 1,0 0-1,0 1 0,1-1 0,-1 0 0,0 0 0,1 0 0,-1 0 0,1-1 0,-1 1 0,1 0 0,0 0 0,-1 0 0,1-2 0,0 2-275,0 0-1,-1 0 0,1 0 0,0 1 1,0-1-1,1 0 0,-1 0 1,0 0-1,0 0 0,0 0 0,1 0 1,-1 0-1,0 0 0,1 1 1,-1-1-1,1 0 0,-1 0 0,1 0 1,-1 1-1,1-1 0,-1 0 1,1 1-1,0-1 0,0 0 0,-1 1 1,1-1-1,0 1 0,0-1 1,1 0-1,7-3-4788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17"/>
    </inkml:context>
    <inkml:brush xml:id="br0">
      <inkml:brushProperty name="width" value="0.025" units="cm"/>
      <inkml:brushProperty name="height" value="0.025" units="cm"/>
      <inkml:brushProperty name="color" value="#E71224"/>
    </inkml:brush>
  </inkml:definitions>
  <inkml:trace contextRef="#ctx0" brushRef="#br0">0 22 4837,'0'0'16079,"51"31"-15086,-10-30-673,6-1-256,5 0 0,-1 0-32,-3 0-352,-4-5-577,-5-2-544,-5-3-1026,-3-4-1985,-11-3-2530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18"/>
    </inkml:context>
    <inkml:brush xml:id="br0">
      <inkml:brushProperty name="width" value="0.025" units="cm"/>
      <inkml:brushProperty name="height" value="0.025" units="cm"/>
      <inkml:brushProperty name="color" value="#E71224"/>
    </inkml:brush>
  </inkml:definitions>
  <inkml:trace contextRef="#ctx0" brushRef="#br0">211 76 4260,'5'-3'8649,"-5"-4"-5192,0 7-3403,0-1 1,-1 1-1,1-1 1,0 0-1,-1 1 1,1-1-1,-1 1 1,1-1-1,-1 1 1,0-1-1,1 1 0,-1 0 1,1-1-1,-1 1 1,0 0-1,1-1 1,-1 1-1,0 0 1,1 0-1,-1-1 1,0 1-1,1 0 1,-1 0-1,0 0 1,-1 0-1,-7 1 108,-1 0-1,1 1 1,0 0-1,-1 0 0,1 1 1,0 0-1,0 1 1,1 0-1,-1 0 1,1 1-1,0 0 1,-12 10-1,14-10-21,0 0 0,0 0 0,0 0 0,1 1 0,0 0 0,0 0 0,1 0 0,-1 1 0,1-1 0,1 1 0,-1 0 0,1 0 0,1 0 0,-1 1 0,1-1 0,-1 9 0,3-15-132,0 1 0,0 0 1,0-1-1,1 1 0,-1 0 0,0-1 0,1 1 0,-1-1 1,1 1-1,0-1 0,-1 1 0,1-1 0,0 0 0,0 1 0,0-1 1,0 0-1,0 0 0,0 1 0,0-1 0,1 0 0,-1 0 1,0 0-1,1 0 0,-1-1 0,1 1 0,-1 0 0,1 0 1,-1-1-1,1 1 0,-1-1 0,1 0 0,-1 1 0,1-1 1,0 0-1,-1 0 0,1 0 0,0 0 0,1 0 0,6 0 18,1 0 1,-1-1-1,0 1 0,1-2 0,15-3 0,5-7-13,0-1-1,0-2 1,-1 0-1,-1-2 0,0-1 1,-2-2-1,0 0 1,31-32-1,-54 48-19,2 0 5,-1 0-1,1 0 1,-1-1 0,0 0 0,0 1-1,-1-2 1,0 1 0,0 0 0,0-1-1,2-6 1,-5 12 4,0-1 0,0 1 0,0 0-1,0-1 1,0 1 0,0 0 0,0-1 0,-1 1-1,1 0 1,0-1 0,0 1 0,0 0 0,0 0-1,-1-1 1,1 1 0,0 0 0,0 0-1,-1-1 1,1 1 0,0 0 0,-1 0 0,1 0-1,0-1 1,-1 1 0,1 0 0,0 0 0,-1 0-1,1 0 1,0 0 0,-1 0 0,1 0 0,0 0-1,-1 0 1,1 0 0,0 0 0,-1 0-1,1 0 1,0 0 0,-1 0 0,1 0 0,-1 0-1,1 0 1,0 0 0,0 1 0,-1-1 0,1 0-1,-20 6 123,14-3-110,0 1-1,0 0 0,0 0 0,1 0 0,-1 1 0,1 0 0,0 0 0,1 0 0,-1 1 0,1-1 0,0 1 0,0 0 0,1 0 0,0 1 0,0-1 0,-3 12 1,5-15-34,0 0 1,0 1 0,0-1-1,1 1 1,-1-1 0,1 1-1,0-1 1,0 1 0,1-1-1,-1 1 1,1-1 0,0 1 0,-1-1-1,1 0 1,1 1 0,-1-1-1,0 0 1,1 0 0,0 0-1,0 0 1,0 0 0,0 0-1,0-1 1,0 1 0,1-1-1,-1 1 1,1-1 0,0 0 0,0 0-1,0 0 1,0 0 0,0 0-1,0-1 1,6 2 0,1 1-941,1-2 1,-1 1-1,0-2 0,1 1 1,-1-2-1,1 1 1,14-2-1,33-3-10987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19"/>
    </inkml:context>
    <inkml:brush xml:id="br0">
      <inkml:brushProperty name="width" value="0.025" units="cm"/>
      <inkml:brushProperty name="height" value="0.025" units="cm"/>
      <inkml:brushProperty name="color" value="#E71224"/>
    </inkml:brush>
  </inkml:definitions>
  <inkml:trace contextRef="#ctx0" brushRef="#br0">182 98 5381,'0'0'6737,"2"-9"-4868,0-2-1260,3-31 1680,-5 41-2260,1 0 1,-1-1-1,0 1 0,-1-1 0,1 1 0,0 0 0,0-1 0,-1 1 0,1-1 1,0 1-1,-1 0 0,0-1 0,1 1 0,-1 0 0,0 0 0,1 0 1,-1 0-1,0-1 0,0 1 0,0 0 0,0 0 0,0 0 0,0 1 0,0-1 1,-2-1-1,0 1 47,1 0 0,-1 1 0,1-1 0,-1 1 0,0-1 0,1 1 1,-1 0-1,0 0 0,1 0 0,-1 0 0,0 1 0,-3 0 0,-3 1 100,0 1-1,1 0 0,-1 0 0,1 1 0,0 0 1,-13 9-1,16-10-169,0 0 0,0 1 0,1 0 0,-1 0 0,1 0 0,0 0 1,0 1-1,1 0 0,0 0 0,-1 0 0,2 0 0,-1 0 0,0 1 0,1-1 0,0 1 0,1-1 1,-1 1-1,1 0 0,0 0 0,0 0 0,1-1 0,-1 1 0,2 0 0,-1 0 0,0 0 0,1 0 1,0 0-1,1 0 0,-1-1 0,1 1 0,0-1 0,1 1 0,-1-1 0,7 11 0,-2-5-2,-1 2-1,-1-1 0,0 1 0,-1-1 0,0 1 1,-1 0-1,0 1 0,-1-1 0,-1 1 0,0 24 1,0-19-13,5 75 219,-5 0 0,-15 145 0,13-233-183,-1 6-33,0 1 0,1 0 0,1 18 0,1-28 47,-1 0 0,0 0-1,1 0 1,0 0 0,0 0-1,-1 0 1,2-1 0,-1 1-1,0 0 1,0-1 0,1 1-1,0-1 1,-1 1 0,1-1-1,0 0 1,0 1 0,0-1-1,1 0 1,3 3 0,8 3 201,-1 0 0,1 0 0,0-2 0,1 1-1,18 4 1,-24-9-397,1-1-1,-1 0 0,1 0 0,-1-1 1,1 0-1,-1 0 0,0-1 0,1-1 1,-1 1-1,11-5 0,44-16-4963,-32 7-892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20"/>
    </inkml:context>
    <inkml:brush xml:id="br0">
      <inkml:brushProperty name="width" value="0.025" units="cm"/>
      <inkml:brushProperty name="height" value="0.025" units="cm"/>
      <inkml:brushProperty name="color" value="#E71224"/>
    </inkml:brush>
  </inkml:definitions>
  <inkml:trace contextRef="#ctx0" brushRef="#br0">16 40 4773,'-2'-1'571,"1"-1"0,-1 1 0,1-1 1,0 0-1,-1 1 0,1-1 0,0 0 1,0 0-1,1 0 0,-1 0 0,0 0 1,1 0-1,-1 0 0,0-4 0,9-2 3641,13 10-3161,35 18 20,-32-11-906,1-1 0,-1-1 0,1-1 0,48 5-1,-73-10-158,1-1-1,-1 0 0,1 0 1,-1 0-1,1 0 0,-1 0 1,1 1-1,-1-1 0,1 0 0,-1 1 1,1-1-1,-1 0 0,1 1 1,-1-1-1,1 0 0,-1 1 1,0-1-1,1 1 0,-1-1 0,0 1 1,1-1-1,-1 1 0,0-1 1,0 1-1,1-1 0,-1 1 1,0-1-1,0 1 0,0 0 1,0-1-1,0 1 0,0-1 0,0 1 1,0-1-1,0 1 0,0 0 1,0-1-1,0 1 0,0 0 1,-8 32 73,3-13-50,5 7-4,1 0 1,1 0 0,2 0-1,0 0 1,15 45-1,-9-32-8,9 58 0,-11-26 38,13 207 482,-21-275-449,-1 1-1,1-1 1,-1 1 0,0-1-1,0 1 1,0-1-1,-1 0 1,1 1 0,-1-1-1,0 0 1,0 0-1,-1 0 1,1 0 0,-1-1-1,0 1 1,0-1-1,0 1 1,0-1 0,-1 0-1,1 0 1,-1-1-1,0 1 1,0-1 0,0 1-1,0-1 1,0-1-1,0 1 1,0 0 0,-1-1-1,-6 1 1,-10 3 211,0-2 0,0-1 0,0 0 1,0-1-1,-26-3 0,30-1-301,15-2-2031,21-9-4110,-9 8 4237,10-9-4703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21"/>
    </inkml:context>
    <inkml:brush xml:id="br0">
      <inkml:brushProperty name="width" value="0.025" units="cm"/>
      <inkml:brushProperty name="height" value="0.025" units="cm"/>
      <inkml:brushProperty name="color" value="#E71224"/>
    </inkml:brush>
  </inkml:definitions>
  <inkml:trace contextRef="#ctx0" brushRef="#br0">1 43 7495,'0'0'12204,"9"-7"-11558,-7 5-605,41-25 642,-42 26-659,1 0 0,-1 0 0,1 1 0,0-1 0,-1 0 0,1 1-1,0-1 1,-1 1 0,1 0 0,0-1 0,0 1 0,0 0 0,-1 0 0,1 0 0,0 0-1,0 1 1,0-1 0,-1 0 0,1 1 0,0-1 0,0 1 0,-1 0 0,1-1 0,0 1-1,-1 0 1,1 0 0,-1 0 0,1 0 0,2 3 0,-3-2-16,0 0 1,1-1-1,-1 1 1,0 0-1,0 1 0,0-1 1,0 0-1,0 0 0,-1 0 1,1 0-1,-1 1 1,1-1-1,-1 0 0,0 1 1,0-1-1,0 0 1,0 1-1,0-1 0,0 0 1,-1 0-1,1 1 1,-1-1-1,0 0 0,1 0 1,-1 0-1,0 0 0,-3 4 1,-2 3 88,-1-1 1,1 1-1,-2-2 1,-15 14-1,-4 5 825,27-26-911,0 1 1,-1-1-1,1 0 0,0 0 0,0 1 0,0-1 1,-1 0-1,1 0 0,0 1 0,0-1 1,0 0-1,0 1 0,0-1 0,-1 0 0,1 1 1,0-1-1,0 0 0,0 1 0,0-1 0,0 0 1,0 1-1,0-1 0,0 0 0,0 1 1,0-1-1,0 0 0,1 1 0,-1-1 0,0 0 1,0 1-1,0-1 0,0 0 0,0 0 1,1 1-1,-1-1 0,0 0 0,0 1 0,0-1 1,1 0-1,17 8 140,32-3-170,-42-5 57,76 5-1564,-27-4-2580,-8-1-3196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22"/>
    </inkml:context>
    <inkml:brush xml:id="br0">
      <inkml:brushProperty name="width" value="0.025" units="cm"/>
      <inkml:brushProperty name="height" value="0.025" units="cm"/>
      <inkml:brushProperty name="color" value="#E71224"/>
    </inkml:brush>
  </inkml:definitions>
  <inkml:trace contextRef="#ctx0" brushRef="#br0">0 13 8296,'0'0'11750,"14"0"-11072,61-1-290,165-10 62,-239 11-431,-1 0 1,1 0-1,0 0 1,-1 0-1,1 0 0,0 0 1,-1 0-1,1 1 1,0-1-1,-1 0 1,1 0-1,0 1 1,-1-1-1,1 0 1,-1 1-1,1-1 0,-1 1 1,1-1-1,-1 1 1,1-1-1,-1 1 1,0-1-1,1 1 1,-1-1-1,0 1 1,1 1-1,8 25 287,-1 42-21,-7-53-195,10 63 75,41 145 1,-29-135-134,-19-71 136,-2 1 1,0-1-1,0 1 0,-2-1 0,-2 27 0,1-41-43,0-1-1,-1 1 1,1 0 0,-1 0-1,1-1 1,-1 1 0,0-1-1,0 1 1,-1-1-1,1 0 1,-1 0 0,1 0-1,-1 0 1,0 0-1,0-1 1,-1 1 0,1-1-1,0 0 1,-1 0 0,1 0-1,-7 2 1,-7 3 206,0 0 1,0-2-1,-24 6 1,9-6-129,-1-1 0,-55-1-1,52-2-196,-62 8-1,88-5-1022,15 0-2172,22-4-4584,-1-14-3374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23"/>
    </inkml:context>
    <inkml:brush xml:id="br0">
      <inkml:brushProperty name="width" value="0.025" units="cm"/>
      <inkml:brushProperty name="height" value="0.025" units="cm"/>
      <inkml:brushProperty name="color" value="#E71224"/>
    </inkml:brush>
  </inkml:definitions>
  <inkml:trace contextRef="#ctx0" brushRef="#br0">235 68 4676,'5'-3'830,"0"0"0,0 0 0,0 0 0,0 0-1,-1-1 1,0 0 0,1 0 0,-1 0 0,5-9-1,12-10 6787,-40 28-5689,-9 11-1466,0 1 0,1 1-1,1 1 1,0 2-1,2 1 1,-40 45 0,56-58-463,1 1 1,1 0-1,0 0 1,0 0 0,1 1-1,0 0 1,0 0-1,2 0 1,-1 1-1,1-1 1,1 1 0,0 0-1,1 0 1,0 0-1,1 0 1,0-1-1,1 1 1,0 0 0,1 0-1,0 0 1,1-1-1,1 1 1,-1-1 0,2 0-1,-1 0 1,2 0-1,-1-1 1,2 0-1,13 18 1,-15-22-104,0 0 1,-1 0-1,1 0 1,-2 0-1,1 1 0,-1-1 1,1 1-1,-2 0 1,4 12-1,-5-14 102,-1 1-1,0-1 1,0 1-1,0-1 1,0 1-1,-1-1 1,0 1-1,0-1 1,-1 1-1,1-1 1,-1 0 0,0 0-1,-6 10 1,-7 11 24,4-8-20,2 1 1,-11 25 0,18-40 0,1 1 0,-1 0-1,1 0 1,0 0 0,0 0 0,0 1 0,1-1-1,0 0 1,0 0 0,0 0 0,1 0 0,0 0-1,0 0 1,3 9 0,-2-11-2,0 0 1,0 0-1,1 0 1,-1 0-1,1 0 0,0-1 1,-1 1-1,1-1 1,1 0-1,-1 0 1,0 0-1,0 0 0,1-1 1,-1 1-1,1-1 1,0 0-1,-1 0 0,1 0 1,6 0-1,12 2 6,-1 0 0,24-2 0,-39-1-5,252 0-7395,-217-3 1057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2.617"/>
    </inkml:context>
    <inkml:brush xml:id="br0">
      <inkml:brushProperty name="width" value="0.025" units="cm"/>
      <inkml:brushProperty name="height" value="0.025" units="cm"/>
    </inkml:brush>
  </inkml:definitions>
  <inkml:trace contextRef="#ctx0" brushRef="#br0">26 98 2819,'-1'0'545,"0"-1"0,0 1 0,0 0 0,-1 0 0,1 1 0,0-1 0,0 0 0,0 0 0,0 0 0,0 1 0,0-1 1,0 1-1,0-1 0,0 1 0,0-1 0,0 1 0,0-1 0,0 1 0,0 0 0,-1 1 0,2-1-339,-1 0 1,1-1-1,0 1 0,-1 0 1,1 0-1,0 0 0,0 0 1,0 0-1,0 0 0,0 0 1,0 0-1,0 0 0,0 0 1,0 0-1,0 0 0,0-1 1,1 1-1,-1 0 0,1 1 1,1 3-69,0-1 0,0 0 0,1 0 0,0 0 0,-1 0 0,1-1 0,1 1 0,4 4 1,56 39 1080,-58-43-977,0 0-1,-1-1 1,1 0 0,1 0-1,-1-1 1,0 0-1,1 0 1,-1 0-1,12 1 1,-16-4-158,1 0 1,-1 1-1,1-1 0,-1-1 0,0 1 1,0 0-1,1-1 0,-1 1 1,0-1-1,0 1 0,0-1 0,-1 0 1,1 0-1,0 0 0,-1 0 1,1 0-1,-1 0 0,0-1 0,0 1 1,0 0-1,0-1 0,0 1 0,0-1 1,0 1-1,-1-1 0,1 1 1,-1-4-1,2-2-173,0-1 0,-1 0 0,0 1 1,-1-1-1,0 0 0,0 0 0,-2-11 1,-1 14-529,1 0 1,-2 0 0,1 0-1,0 0 1,-1 1 0,0-1-1,-1 1 1,1 0 0,-1 0-1,0 1 1,0 0 0,-7-5-1,1-1-2218,-16-11-3742</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24"/>
    </inkml:context>
    <inkml:brush xml:id="br0">
      <inkml:brushProperty name="width" value="0.025" units="cm"/>
      <inkml:brushProperty name="height" value="0.025" units="cm"/>
      <inkml:brushProperty name="color" value="#E71224"/>
    </inkml:brush>
  </inkml:definitions>
  <inkml:trace contextRef="#ctx0" brushRef="#br0">39 25 3427,'0'0'11932,"10"-4"-10443,3 0-964,0 0 1,1 0-1,26-3 1,-35 6-392,0 1 0,0-1 0,1 1 1,-1 0-1,0 0 0,1 1 0,-1 0 0,0 0 1,0 0-1,0 1 0,0-1 0,0 1 1,0 0-1,0 1 0,8 4 0,-12-5-92,1-1 0,0 1-1,-1 0 1,0 0 0,1-1-1,-1 1 1,0 0 0,0 0-1,0 0 1,0 1 0,0-1-1,0 0 1,-1 0-1,1 0 1,-1 1 0,1-1-1,-1 0 1,0 1 0,0-1-1,0 0 1,0 0 0,0 1-1,-1-1 1,1 0 0,-1 1-1,1-1 1,-1 0 0,0 0-1,0 0 1,0 0 0,0 0-1,-3 3 1,-2 6 146,-1-1 1,-1 0-1,0 0 1,-14 12-1,-6 3 163,-52 36 0,15-14 880,64-47-1229,1 0 0,0 0 0,0 0 0,0 1 1,0-1-1,0 0 0,0 0 0,0 0 0,0 0 0,0 0 1,0 0-1,0 0 0,0 1 0,0-1 0,0 0 0,0 0 1,0 0-1,0 0 0,0 0 0,0 0 0,0 1 0,0-1 1,0 0-1,0 0 0,0 0 0,0 0 0,0 0 1,0 0-1,0 0 0,0 1 0,0-1 0,0 0 0,0 0 1,0 0-1,0 0 0,0 0 0,0 0 0,1 0 0,-1 0 1,0 0-1,0 1 0,0-1 0,0 0 0,0 0 0,0 0 1,0 0-1,0 0 0,1 0 0,-1 0 0,0 0 1,0 0-1,0 0 0,0 0 0,0 0 0,0 0 0,1 0 1,-1 0-1,0 0 0,0 0 0,0 0 0,0 0 0,0 0 1,1 0-1,16 2 58,20-1 13,215-23-2124,-145 10-5582,-65 8-2729</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05.725"/>
    </inkml:context>
    <inkml:brush xml:id="br0">
      <inkml:brushProperty name="width" value="0.025" units="cm"/>
      <inkml:brushProperty name="height" value="0.025" units="cm"/>
      <inkml:brushProperty name="color" value="#E71224"/>
    </inkml:brush>
  </inkml:definitions>
  <inkml:trace contextRef="#ctx0" brushRef="#br0">131 28 5125,'0'0'11408,"11"-4"-11194,8-2-134,0 1 1,1 1-1,0 0 1,0 2-1,30 0 1,115 8 210,-163-6-278,0 0 0,0 1 0,0-1 0,0 0 0,-1 0 0,1 1 0,0-1 0,0 1 0,0 0 0,0 0 0,0-1 0,-1 1 0,1 0 0,0 0 0,-1 1 0,1-1 0,-1 0 1,1 0-1,-1 1 0,0-1 0,1 1 0,-1-1 0,0 1 0,1 2 0,-1 1 60,1-1-1,-2 1 1,1 0 0,0 0-1,-1 0 1,0 0 0,-1 9 0,0 8 86,1-4-1,-1 14-52,2-1-1,0 1 0,2-1 1,2 0-1,12 48 0,37 49-26,-42-105-60,-1 1-1,0 1 1,-2-1-1,-1 1 1,-1 1-1,-1 0 1,-1 0-1,1 27 1,-6-50 49,0 0-1,0 1 1,-1-1 0,1 0-1,-1 0 1,0 0 0,0 0 0,0 0-1,-1 0 1,1 0 0,0 0 0,-1-1-1,0 1 1,0 0 0,0-1-1,-4 5 1,1-3 111,-1 1 0,0-1 0,0 0 0,0-1 0,0 1 0,0-1 0,-10 3 0,-6 1 347,-1-1 0,0-1 0,-38 3 0,-240-3 2062,165-8-2571,127 5-1559,17 1-4785,11-3-1189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40.795"/>
    </inkml:context>
    <inkml:brush xml:id="br0">
      <inkml:brushProperty name="width" value="0.025" units="cm"/>
      <inkml:brushProperty name="height" value="0.025" units="cm"/>
    </inkml:brush>
  </inkml:definitions>
  <inkml:trace contextRef="#ctx0" brushRef="#br0">209 139 4805,'0'0'96,"5"-10"2802,11-27-1105,8-20 2118,-7 22 1794,-32 68-1807,-8 28-2988,-2 7-797,-63 110 201,52-111 194,-43 116 0,78-181-498,0 0 0,1 0 0,-1 1 1,0-1-1,1 0 0,0 0 0,0 1 0,-1-1 1,1 0-1,1 0 0,-1 1 0,0-1 1,1 3-1,0-4-3,-1 0 1,0 0 0,1 0 0,-1-1-1,1 1 1,0 0 0,-1 0-1,1-1 1,-1 1 0,1-1-1,0 1 1,0 0 0,-1-1 0,1 1-1,0-1 1,0 0 0,0 1-1,0-1 1,-1 0 0,1 1-1,0-1 1,2 0 0,3 0 46,-1 0 0,1 0 0,-1-1 0,1 0 0,-1 0-1,1-1 1,-1 1 0,1-1 0,6-3 0,68-32 425,52-21 208,-115 52-608,1 1-1,-1 1 1,2 0 0,-1 1 0,32-1 0,-49 4-92,0 0 0,-1 0 0,1 0 0,0 0 0,0 0 0,-1 1 1,1-1-1,0 0 0,-1 0 0,1 0 0,0 1 0,-1-1 0,1 0 0,0 1 0,-1-1 0,1 1 0,-1-1 0,1 0 0,0 1 0,-1-1 0,1 1 1,-1 0-1,0-1 0,1 1 0,-1-1 0,1 1 0,-1 0 0,0-1 0,1 1 0,-1 0 0,0-1 0,0 1 0,0 0 0,0 0 0,1 0 0,-3 3-1979,1-15-1358,1-5-595,0-2-2440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41.269"/>
    </inkml:context>
    <inkml:brush xml:id="br0">
      <inkml:brushProperty name="width" value="0.025" units="cm"/>
      <inkml:brushProperty name="height" value="0.025" units="cm"/>
    </inkml:brush>
  </inkml:definitions>
  <inkml:trace contextRef="#ctx0" brushRef="#br0">271 64 11018,'0'0'1933,"2"-8"208,5-40 1793,-7 48-3862,0-1 1,0 1-1,-1 0 0,1-1 0,0 1 1,0-1-1,0 1 0,-1 0 0,1-1 1,0 1-1,-1 0 0,1-1 0,0 1 1,-1 0-1,1 0 0,0-1 1,-1 1-1,1 0 0,-1 0 0,1 0 1,0-1-1,-1 1 0,1 0 0,-1 0 1,1 0-1,0 0 0,-1 0 0,1 0 1,-1 0-1,1 0 0,-1 0 0,1 0 1,-1 0-1,1 0 0,0 0 1,-1 0-1,1 1 0,-1-1 0,1 0 1,0 0-1,-1 0 0,1 1 0,-1-1 1,-21 10 132,9 1-133,1 1 0,1 0 0,-1 0 1,2 1-1,-15 23 0,-39 75 722,40-64 125,-22 60-1,41-93-772,0 1 1,1-1-1,1 1 0,0 0 0,1 0 0,0 0 1,2 0-1,0 0 0,2 18 0,-1-28-174,0 0 0,1 1-1,0-1 1,0 0 0,1 0-1,-1 0 1,1 0 0,0-1-1,0 1 1,0-1 0,1 1-1,0-1 1,0 0 0,0-1-1,0 1 1,1-1 0,-1 1-1,1-1 1,0-1 0,0 1-1,0-1 1,0 0 0,0 0-1,10 2 1,-1 0-793,1 0 1,0-1-1,18 0 0,39-2-6291,-34-6-1003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42.079"/>
    </inkml:context>
    <inkml:brush xml:id="br0">
      <inkml:brushProperty name="width" value="0.025" units="cm"/>
      <inkml:brushProperty name="height" value="0.025" units="cm"/>
    </inkml:brush>
  </inkml:definitions>
  <inkml:trace contextRef="#ctx0" brushRef="#br0">73 71 8136,'0'0'1922,"4"-9"474,4-8-1107,2-4 406,2-2 3067,-11 28-729,-7 29-3523,-34 53 491,30-71-1179,2 1 1,0 0-1,1 0 0,0 0 1,2 1-1,0-1 1,1 2-1,-3 29 1,7-48 118,0 1 1,-1-1 0,1 1 0,0-1-1,0 1 1,0-1 0,1 1 0,-1 0-1,0-1 1,0 1 0,0-1 0,0 1-1,0-1 1,1 1 0,-1-1 0,0 1-1,0-1 1,1 1 0,-1-1 0,0 0-1,1 1 1,-1-1 0,0 1 0,1-1-1,-1 0 1,1 1 0,-1-1 0,1 0 0,-1 1-1,1-1 1,-1 0 0,1 0 0,-1 0-1,1 1 1,21-7-1946,19-23-2191,-24 13 1884,-1-2-1,-1 0 1,20-32-1,-4-10 3156,-28 51 960,0-1 0,0 1 1,-1-1-1,2-13 1,-4 23-1727,0-1 1,0 1-1,1 0 1,-1 0-1,0 0 0,0 0 1,0 0-1,0 0 1,0-1-1,0 1 1,0 0-1,0 0 1,0 0-1,0 0 1,0 0-1,0 0 1,0-1-1,0 1 1,0 0-1,0 0 1,0 0-1,0 0 0,0 0 1,0-1-1,0 1 1,0 0-1,0 0 1,0 0-1,0 0 1,0 0-1,-1 0 1,1 0-1,0-1 1,0 1-1,0 0 1,0 0-1,0 0 1,0 0-1,0 0 0,0 0 1,-1 0-1,1 0 1,0 0-1,0 0 1,0-1-1,0 1 1,0 0-1,0 0 1,-1 0-1,1 0 1,0 0-1,0 0 1,0 0-1,0 0 1,0 0-1,-1 0 0,1 0 1,0 0-1,-9 9 859,-8 15-1064,9-11 42,0 0 1,1 1-1,1 0 0,0 0 0,1 1 0,1 0 0,0 0 0,1 0 0,1 0 0,0 0 0,0 31 0,2-46 21,0 1 1,0-1-1,1 0 1,-1 1-1,0-1 1,0 0-1,0 1 1,0-1-1,0 0 1,0 1 0,1-1-1,-1 0 1,0 0-1,0 1 1,1-1-1,-1 0 1,0 0-1,0 1 1,1-1-1,-1 0 1,0 0-1,0 0 1,1 1-1,-1-1 1,0 0-1,1 0 1,-1 0-1,0 0 1,1 0-1,-1 0 1,0 0-1,1 0 1,-1 0-1,0 0 1,1 0 0,-1 0-1,0 0 1,1 0-1,-1 0 1,0 0-1,1 0 1,-1 0-1,0 0 1,1 0-1,-1-1 1,0 1-1,1 0 1,-1 0-1,0 0 1,0-1-1,1 1 1,-1 0-1,0 0 1,0-1-1,1 1 1,-1 0-1,0-1 1,15-15-4594,-9-4-841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42.410"/>
    </inkml:context>
    <inkml:brush xml:id="br0">
      <inkml:brushProperty name="width" value="0.025" units="cm"/>
      <inkml:brushProperty name="height" value="0.025" units="cm"/>
    </inkml:brush>
  </inkml:definitions>
  <inkml:trace contextRef="#ctx0" brushRef="#br0">0 81 13581,'0'0'10218,"69"-12"-9033,-17 4-641,5 0-352,8-1-128,0 0 0,-7 1-672,-6-1-1955,-12 1-2754,-10-1-5221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43.962"/>
    </inkml:context>
    <inkml:brush xml:id="br0">
      <inkml:brushProperty name="width" value="0.025" units="cm"/>
      <inkml:brushProperty name="height" value="0.025" units="cm"/>
    </inkml:brush>
  </inkml:definitions>
  <inkml:trace contextRef="#ctx0" brushRef="#br0">221 1 15951,'0'0'7783,"-8"9"-7772,-72 109-82,-21 30 2272,117-195-1299,-7 30-935,-5 11-2,0-1-1,-1 1 1,0-1-1,0 0 1,0 0-1,-1 0 1,0 0-1,1-11 1,-3 17 33,0 1-1,0 0 1,0 0-1,0 0 1,0-1-1,-1 1 1,1 0-1,0 0 1,0 0-1,0 0 1,0-1-1,0 1 1,0 0-1,0 0 1,-1 0 0,1 0-1,0 0 1,0 0-1,0-1 1,0 1-1,0 0 1,-1 0-1,1 0 1,0 0-1,0 0 1,0 0-1,-1 0 1,1 0-1,0 0 1,0 0 0,0 0-1,-1 0 1,1 0-1,0 0 1,0 0-1,0 0 1,0 0-1,-1 0 1,1 0-1,0 0 1,0 0-1,0 0 1,-1 0-1,1 0 1,0 0 0,0 0-1,0 1 1,0-1-1,-1 0 1,1 0-1,0 0 1,0 0-1,0 0 1,0 1-1,0-1 1,0 0-1,0 0 1,-1 0-1,1 0 1,0 1 0,0-1-1,0 0 1,0 0-1,0 0 1,0 1-1,-9 8-208,3 2 175,0-1-1,1 1 0,0 0 0,1 0 1,0 1-1,1-1 0,0 1 0,-1 22 1,-1-3 3,5-55 87,0-1-1,-2 1 0,0 0 1,-1 0-1,-10-34 1,102 112 132,-66-41-253,1 0-1,29 9 1,2-7-3329,-47-14 1697,-1-1-1,1 1 1,-1-1 0,1-1-1,8 0 1,1-5-6602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44.294"/>
    </inkml:context>
    <inkml:brush xml:id="br0">
      <inkml:brushProperty name="width" value="0.025" units="cm"/>
      <inkml:brushProperty name="height" value="0.025" units="cm"/>
    </inkml:brush>
  </inkml:definitions>
  <inkml:trace contextRef="#ctx0" brushRef="#br0">406 0 11179,'0'0'7601,"6"11"-6282,4 8-762,0 1 1,-2 1-1,0 0 1,-1 0-1,-1 0 1,6 44-1,-10-40-417,-1 0-1,-1 0 0,-1 1 1,-2-1-1,0 0 0,-2 0 1,0 0-1,-2-1 0,-12 30 1,-12 12-132,-3-1 0,-2-2 0,-56 71 0,54-84-2238,-3-2 1,-48 43-1,18-30-6258</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46.261"/>
    </inkml:context>
    <inkml:brush xml:id="br0">
      <inkml:brushProperty name="width" value="0.025" units="cm"/>
      <inkml:brushProperty name="height" value="0.025" units="cm"/>
    </inkml:brush>
  </inkml:definitions>
  <inkml:trace contextRef="#ctx0" brushRef="#br0">0 0 4773,'0'0'20627,"67"7"-20627,-42-1-192,0 1-705,-7 3-320,-5 1-385,-10 0-864,-3 2-1314,-5-3-1344</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46.596"/>
    </inkml:context>
    <inkml:brush xml:id="br0">
      <inkml:brushProperty name="width" value="0.025" units="cm"/>
      <inkml:brushProperty name="height" value="0.025" units="cm"/>
    </inkml:brush>
  </inkml:definitions>
  <inkml:trace contextRef="#ctx0" brushRef="#br0">0 68 12684,'0'0'9193,"72"-17"-8168,-27 4-225,11 1-607,2 1-193,-10 4-2339,-10-1-4867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2.948"/>
    </inkml:context>
    <inkml:brush xml:id="br0">
      <inkml:brushProperty name="width" value="0.025" units="cm"/>
      <inkml:brushProperty name="height" value="0.025" units="cm"/>
    </inkml:brush>
  </inkml:definitions>
  <inkml:trace contextRef="#ctx0" brushRef="#br0">0 1 15375,'0'0'8616,"59"44"-8744,-41-41-2083,-5-3-4066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58.699"/>
    </inkml:context>
    <inkml:brush xml:id="br0">
      <inkml:brushProperty name="width" value="0.025" units="cm"/>
      <inkml:brushProperty name="height" value="0.025" units="cm"/>
    </inkml:brush>
  </inkml:definitions>
  <inkml:trace contextRef="#ctx0" brushRef="#br0">1 1 10346,'0'0'15983,"54"34"-34625</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1:19.699"/>
    </inkml:context>
    <inkml:brush xml:id="br0">
      <inkml:brushProperty name="width" value="0.025" units="cm"/>
      <inkml:brushProperty name="height" value="0.025" units="cm"/>
    </inkml:brush>
  </inkml:definitions>
  <inkml:trace contextRef="#ctx0" brushRef="#br0">0 96 4388,'0'0'15263,"8"-3"-14601,15-6-328,0 1 0,1 1 0,0 2 1,0 0-1,35-2 0,136 1 794,-6 1-615,-100 2-78,-82 3 75,-30 0 40,6 0-369,-65-1-184,0 3 1,0 4-1,-130 27 0,193-29 3,14-4 0,1 1 0,0-1 0,0 1 0,0 0 0,0 1 0,0-1 0,0 1 0,-7 3 0,14-4-40,0 1 0,0-2 0,1 1 0,-1 0 0,0-1 0,0 1 0,1-1 0,-1 0 0,5 0 0,66-2 85,0-2 1,0-4-1,0-3 0,-1-3 1,130-44-1,-198 56 116,-7 0-57,-15 2-22,-28 5-82,-232 74-2048,273-78 1891,-6 2-1224,0 0-1,-1-1 1,1 0-1,-12 1 0,6-3-6412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8.007"/>
    </inkml:context>
    <inkml:brush xml:id="br0">
      <inkml:brushProperty name="width" value="0.025" units="cm"/>
      <inkml:brushProperty name="height" value="0.025" units="cm"/>
    </inkml:brush>
  </inkml:definitions>
  <inkml:trace contextRef="#ctx0" brushRef="#br0">0 60 4484,'0'0'9337,"2"-8"-4778,0 2-4446,5-21 3917,-3 24-2124,-2 20-1645,0 206 276,-3-119-407,8-210 1285,-7 34-1239,4 67-511,6 10 75,12 15-44,-19-17 269,4 3-18,0-1 0,1 1 0,-1-1 0,1-1 0,0 1 0,0-1 0,0-1 0,1 1 0,0-1 0,-1-1 0,1 0 0,0 0 0,0-1 0,0 0 0,0 0 0,0-1 1,0 0-1,0-1 0,1 0 0,-1 0 0,-1-1 0,1 0 0,14-6 0,-16 5 201,1 0 0,-1-1 1,1 0-1,-1 0 0,-1 0 1,1-1-1,0 0 0,-1 0 1,0-1-1,-1 0 0,1 0 1,-1 0-1,0-1 0,0 0 0,-1 0 1,0 0-1,0 0 0,-1-1 1,0 1-1,0-1 0,-1 0 1,0 0-1,0 0 0,-1 0 1,0 0-1,0-11 0,-1 13 111,-1-38 513,1 44-778,0-1 0,0 0 0,0 1 1,0-1-1,0 1 0,0-1 0,0 1 0,0-1 1,-1 0-1,1 1 0,0-1 0,0 1 1,0-1-1,-1 1 0,1-1 0,0 1 0,-1-1 1,1 1-1,0-1 0,-1 1 0,1-1 0,0 1 1,-1 0-1,1-1 0,-1 1 0,1 0 0,-1-1 1,1 1-1,-1 0 0,1-1 0,-1 1 1,0 0-1,1 0 0,-1 0 0,1 0 0,-1 0 1,1-1-1,-1 1 0,0 0 0,1 0 0,-1 0 1,1 1-1,-1-1 0,1 0 0,-1 0 1,0 0-1,1 0 0,-1 0 0,1 1 0,-1-1 1,1 0-1,-1 1 0,1-1 0,-1 0 0,1 1 1,-1-1-1,1 0 0,0 1 0,-1 0 0,-7 8-51,2 0-1,-1 1 0,1-1 0,1 1 0,0 1 0,0-1 1,1 1-1,0 0 0,-2 13 0,0-6-25,5-15 71,-3 7-7,0 1 0,0 0 0,2 0 0,-1 0 1,1 0-1,1 0 0,0 1 0,0-1 0,1 0 1,2 18-1,-1-27 21,0 0 0,1 0 0,-1 0 1,0 0-1,1 0 0,-1 0 0,1-1 0,0 1 1,-1-1-1,1 1 0,0-1 0,0 1 0,0-1 1,0 0-1,0 0 0,0 0 0,0 0 1,0-1-1,1 1 0,-1 0 0,0-1 0,0 0 1,1 1-1,-1-1 0,0 0 0,1 0 0,-1 0 1,0-1-1,4 0 0,2 1 25,1-2 0,0 1 0,-1-1 1,0 0-1,1-1 0,12-5 0,-7 0-15,0 0 0,0-1 1,-1-1-1,-1 0 0,0-1 1,0 0-1,-1-1 0,0 0 0,14-22 1,-46 66-332,16-26 313,0 0 1,1 0 0,0 0-1,0 1 1,1-1-1,0 1 1,0 0-1,0 0 1,1 1-1,0-1 1,0 0 0,1 1-1,-1 11 1,3-17 1,-1-1 1,1 1-1,-1-1 0,1 1 1,0-1-1,0 1 1,0-1-1,0 1 1,0-1-1,0 0 1,0 1-1,1-1 0,-1 0 1,0 0-1,1 0 1,-1 0-1,1 0 1,-1 0-1,1 0 1,-1-1-1,1 1 0,-1-1 1,1 1-1,0-1 1,-1 1-1,1-1 1,0 0-1,0 0 1,2 0-1,59 4-2010,-58-4 1321,30-1-4266,-1-3-4111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8.560"/>
    </inkml:context>
    <inkml:brush xml:id="br0">
      <inkml:brushProperty name="width" value="0.025" units="cm"/>
      <inkml:brushProperty name="height" value="0.025" units="cm"/>
    </inkml:brush>
  </inkml:definitions>
  <inkml:trace contextRef="#ctx0" brushRef="#br0">171 62 13293,'0'0'4297,"1"-7"-1179,5-27-625,-5 34-2420,-1-1 0,0 0 0,0 0 1,-1 0-1,1 1 0,0-1 0,0 0 0,0 0 1,0 1-1,-1-1 0,1 0 0,0 0 1,-1 1-1,1-1 0,0 0 0,-1 1 1,1-1-1,-1 0 0,1 1 0,-1-1 0,1 1 1,-1-1-1,0 1 0,1-1 0,-1 1 1,0-1-1,1 1 0,-1-1 0,0 1 1,0 0-1,1 0 0,-1-1 0,0 1 0,0 0 1,1 0-1,-1 0 0,0 0 0,0 0 1,0 0-1,1 0 0,-1 0 0,-1 0 1,-34 6 439,30-3-511,-1 0 1,0 1 0,1-1-1,0 2 1,0-1 0,0 1 0,1-1-1,-1 2 1,1-1 0,0 1-1,0-1 1,1 1 0,-6 10-1,5-6-19,0-1 0,0 1 0,1 1-1,0-1 1,1 0 0,0 1 0,0 0 0,-1 15-1,4-24-53,1 0 0,-1 0 0,0 0 0,0 0 0,1 0 0,-1 0 0,1 0 0,0 0 0,-1-1 0,1 1 0,0 0 0,0 0 0,0-1 0,0 1 0,1-1 0,-1 1 0,0-1 0,1 1 0,-1-1 0,1 0 0,-1 0 0,1 0 0,0 1 0,-1-2 0,1 1 0,0 0 0,0 0 0,-1 0 0,1-1 0,0 1 0,0-1 1,0 0-1,0 1 0,0-1 0,3 0 0,6 1-913,0 0 1,0-1-1,1-1 1,-1 1 0,12-4-1,26-9-4365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9.111"/>
    </inkml:context>
    <inkml:brush xml:id="br0">
      <inkml:brushProperty name="width" value="0.025" units="cm"/>
      <inkml:brushProperty name="height" value="0.025" units="cm"/>
    </inkml:brush>
  </inkml:definitions>
  <inkml:trace contextRef="#ctx0" brushRef="#br0">53 66 13132,'0'0'3219,"-9"7"-1468,-24 25-480,32-32-1240,0 1-1,0 0 1,1-1 0,-1 1 0,0 0-1,1 0 1,-1 0 0,0 0-1,1-1 1,-1 1 0,1 0-1,0 0 1,-1 0 0,1 0 0,0 0-1,-1 0 1,1 0 0,0 0-1,0 0 1,0 0 0,0 0-1,0 0 1,0 0 0,0 0 0,0 0-1,0 0 1,0 0 0,1 0-1,-1 0 1,0 0 0,1 0 0,-1 0-1,1 0 1,-1 0 0,1 0-1,0 0 1,-1-1 0,1 1-1,0 0 1,-1 0 0,1-1 0,0 1-1,0 0 1,0-1 0,-1 1-1,1-1 1,1 1 0,3 1 44,0 0 1,0 0-1,0 0 1,0-1-1,1 0 0,7 1 1,1 0 101,-1-2 0,1 1 0,0-2 0,-1 0 0,1-1-1,0 0 1,-1-1 0,18-6 0,-27 8-87,1-1 0,-1 0 0,0 0 0,1 0 0,-1 0 0,0-1 0,-1 0 0,1 0 0,0 0 0,-1 0 0,1 0-1,-1-1 1,0 1 0,0-1 0,-1 0 0,1 0 0,-1 0 0,0 0 0,0-1 0,0 1 0,0 0 0,-1-1 0,0 1 0,0-1 0,0 0 0,0 1 0,-1-8-1,0 10-88,0 1-1,0-1 1,0 1-1,0-1 1,0 1-1,0-1 1,-1 1-1,1-1 1,0 1-1,-1-1 1,1 1-1,-1 0 1,0-1-1,1 1 0,-1 0 1,0 0-1,0-1 1,0 1-1,0 0 1,0 0-1,0 0 1,0 0-1,0 0 1,-1 0-1,1 1 1,0-1-1,0 0 1,-1 0-1,1 1 0,-1-1 1,1 1-1,0 0 1,-1-1-1,1 1 1,-1 0-1,1 0 1,-1 0-1,1-1 1,-3 2-1,0-1-26,-1 1 1,1-1-1,0 1 0,0 0 0,0 0 1,0 1-1,0-1 0,0 1 0,0 0 1,0 0-1,0 0 0,1 0 1,-5 4-1,-4 6 4,0 1-1,0 0 1,-14 21 0,22-28 47,0 1 0,0-1 0,1 0 0,0 1 0,0 0 0,0 0 0,1 0 0,0 0 1,0 0-1,-1 14 0,4-20-21,-1-1 1,0 1-1,0 0 0,1 0 1,-1-1-1,0 1 1,1 0-1,-1-1 1,0 1-1,1 0 1,-1-1-1,1 1 1,-1-1-1,1 1 0,0-1 1,-1 1-1,1-1 1,-1 1-1,1-1 1,0 0-1,-1 1 1,1-1-1,0 0 0,0 1 1,-1-1-1,1 0 1,0 0-1,0 0 1,-1 0-1,1 0 1,0 0-1,0 0 1,1 0-1,30-1 156,-29 0-135,18-3 48,0-1 0,0 0-1,-1-2 1,1-1 0,23-13 0,-25 12-89,1 0 0,0 1 0,1 1 0,-1 1 0,31-5 1,-50 10 11,1 1 1,-1 0 0,0 0 0,0 1-1,0-1 1,0 0 0,0 0 0,0 0-1,0 1 1,0-1 0,0 0 0,0 1-1,0-1 1,0 1 0,0-1 0,0 1-1,0 0 1,0-1 0,0 1-1,0 0 1,0 0 0,-1 0 0,1 0-1,0-1 1,-1 1 0,1 0 0,-1 0-1,1 0 1,-1 0 0,1 0 0,-1 0-1,0 1 1,1-1 0,-1 0 0,0 0-1,0 0 1,0 0 0,0 2 0,-3 55 398,1-32-183,2-25-199,0-1 0,0 1 0,1-1 0,-1 0 0,0 1 0,1-1 0,-1 0 0,0 1 0,1-1 0,-1 0 0,1 0 1,-1 1-1,0-1 0,1 0 0,-1 0 0,1 0 0,-1 1 0,1-1 0,-1 0 0,0 0 0,1 0 0,-1 0 0,1 0 0,-1 0 0,1 0 0,-1 0 0,1 0 0,-1 0 0,1 0 0,-1 0 0,1-1 0,-1 1 0,0 0 0,1 0 0,0-1 0,18-4 394,-10-2-262,1 1 1,-1-1 0,0-1 0,0 0-1,7-9 1,-10 10-146,0 1 0,0-1 0,1 1 1,-1 1-1,1-1 0,0 1 0,1 1 0,-1-1 0,1 1 0,12-4 0,-19 7-11,0 1 1,0 0-1,0 0 0,0 0 1,0 0-1,0 0 0,0-1 1,-1 2-1,1-1 0,0 0 1,0 0-1,0 0 1,0 0-1,0 1 0,0-1 1,0 0-1,0 1 0,0-1 1,0 0-1,-1 1 0,1 0 1,0-1-1,0 1 0,-1-1 1,1 1-1,0 0 0,-1-1 1,1 1-1,-1 0 0,1 0 1,0 0-1,-1-1 0,0 1 1,1 0-1,-1 0 0,0 0 1,1 0-1,-1 0 0,0 0 1,0 0-1,0 0 0,0 0 1,0 0-1,0 0 0,0-1 1,0 1-1,0 0 0,0 0 1,0 0-1,-1 1 1,-5 27-1898,-5-7-4076,1-14-2258</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9.914"/>
    </inkml:context>
    <inkml:brush xml:id="br0">
      <inkml:brushProperty name="width" value="0.025" units="cm"/>
      <inkml:brushProperty name="height" value="0.025" units="cm"/>
    </inkml:brush>
  </inkml:definitions>
  <inkml:trace contextRef="#ctx0" brushRef="#br0">19 0 4773,'0'0'19912,"3"10"-19635,1 12 4,-1-1-1,-1 0 1,-1 1-1,-3 39 1,-18 94 576,10-88-709,11-42 319,-1-25-450,0 0-1,0 1 1,1-1 0,-1 0 0,0 1-1,0-1 1,1 0 0,-1 1-1,0-1 1,0 0 0,1 0-1,-1 1 1,0-1 0,1 0-1,-1 0 1,0 0 0,1 0-1,-1 1 1,0-1 0,1 0-1,-1 0 1,0 0 0,1 0-1,-1 0 1,1 0 0,-1 0-1,0 0 1,1 0 0,-1 0 0,0 0-1,1 0 1,35-20 745,-17 6-811,-11 9 54,0 0 1,0 0 0,1 1-1,0 0 1,-1 0 0,1 1-1,0 0 1,1 1 0,-1 0-1,0 1 1,1 0 0,-1 0 0,0 1-1,12 0 1,-19 1-27,0 0 1,0 0-1,1 0 1,-1 0-1,0 1 1,0-1-1,0 0 1,0 1-1,-1 0 1,1-1-1,0 1 0,-1 0 1,1 0-1,-1 0 1,0 0-1,1 0 1,-1 0-1,0 0 1,0 1-1,0-1 1,-1 0-1,1 0 0,0 1 1,-1-1-1,0 1 1,1-1-1,-1 0 1,0 1-1,0-1 1,-1 5-1,-6 46 1427,7-267 969,0 213-2385,1-1-1,-1 1 1,1 0 0,-1 0-1,1 0 1,-1 0-1,1 0 1,0 0 0,0 0-1,0 1 1,0-1-1,-1 0 1,1 0 0,0 1-1,0-1 1,0 0-1,0 1 1,1-1 0,-1 1-1,0-1 1,0 1-1,0 0 1,0-1 0,0 1-1,1 0 1,-1 0-1,0 0 1,0 0 0,0 0-1,1 0 1,-1 0-1,0 0 1,2 1-1,54 5-480,-46-5 178,12 3-596,31 1-1831,-19-8-4074,-27-2 1406,-7-6-1804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0.245"/>
    </inkml:context>
    <inkml:brush xml:id="br0">
      <inkml:brushProperty name="width" value="0.025" units="cm"/>
      <inkml:brushProperty name="height" value="0.025" units="cm"/>
    </inkml:brush>
  </inkml:definitions>
  <inkml:trace contextRef="#ctx0" brushRef="#br0">0 3 15503,'0'0'8552,"69"-2"-8552,-35 2-929,2 0-1698,7 0-2017,6 1-3588</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0.590"/>
    </inkml:context>
    <inkml:brush xml:id="br0">
      <inkml:brushProperty name="width" value="0.025" units="cm"/>
      <inkml:brushProperty name="height" value="0.025" units="cm"/>
    </inkml:brush>
  </inkml:definitions>
  <inkml:trace contextRef="#ctx0" brushRef="#br0">107 98 11307,'0'0'3480,"-11"3"-1366,4 0-1865,-2 0-45,0 0 0,1 1-1,-1 0 1,-12 7 0,19-9-126,-1 0 0,1 0 0,0 0 1,-1 0-1,1 0 0,0 0 0,0 1 0,1-1 1,-1 1-1,0-1 0,1 1 0,-1 0 0,1-1 0,0 1 1,0 0-1,0 0 0,0 0 0,1 0 0,-1 0 1,0 6-1,1-8-24,0-1 1,0 1 0,0 0-1,1-1 1,-1 1-1,0 0 1,0-1 0,0 1-1,0 0 1,1-1-1,-1 1 1,0-1 0,1 1-1,-1 0 1,0-1-1,1 1 1,-1-1 0,1 1-1,-1-1 1,1 1-1,-1-1 1,1 0 0,-1 1-1,1-1 1,-1 1-1,1-1 1,-1 0 0,1 0-1,1 1 1,23-1 1574,24-16 773,-33 6-2230,0-1 0,0 0 0,-2-1-1,1 0 1,-1-2 0,-1 1 0,-1-2-1,0 0 1,0 0 0,11-23 0,-16 16 16,-17 25-229,-18 31-69,23-23 110,0 0 0,1 0 0,1 0 0,0 0 0,-2 16 0,4-25-148,1 0 0,-1 1 0,1-1 0,0 0 0,0 0 0,0 0 0,0 0 0,0 1 0,1-1 0,-1 0 0,1 0 0,-1 0 0,1 0 0,0 0 0,0 0 0,0 0 0,0 0 0,0 0 0,0 0 0,0-1 0,1 1 0,-1 0 0,1-1 0,-1 1 0,1-1 0,0 0 0,-1 1 0,1-1 0,0 0 0,0 0 0,0 0 0,0 0 0,0 0 0,0-1 0,4 2 1,25 0-5934,7-2-4857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0.996"/>
    </inkml:context>
    <inkml:brush xml:id="br0">
      <inkml:brushProperty name="width" value="0.025" units="cm"/>
      <inkml:brushProperty name="height" value="0.025" units="cm"/>
    </inkml:brush>
  </inkml:definitions>
  <inkml:trace contextRef="#ctx0" brushRef="#br0">1 0 4292,'0'0'18994,"5"49"-18642,-5-11 321,-2 6-128,2 2-33,-3 1-256,3-3-160,0-5-64,0-2 32,11-11-1024,-1-7-1443,3-7-608,3-12-1761,-3 0-3364</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2.280"/>
    </inkml:context>
    <inkml:brush xml:id="br0">
      <inkml:brushProperty name="width" value="0.025" units="cm"/>
      <inkml:brushProperty name="height" value="0.025" units="cm"/>
    </inkml:brush>
  </inkml:definitions>
  <inkml:trace contextRef="#ctx0" brushRef="#br0">74 6 4644,'3'-5'13312,"-3"17"-10973,-3 24-2765,-14 51 1655,5-32-158,2 2 0,-3 88 0,13-144-1043,0 0 0,0-1 0,-1 1 0,2 0 1,-1 0-1,0 0 0,0 0 0,0-1 0,0 1 0,0 0 0,1 0 0,-1 0 0,0-1 1,1 1-1,-1 0 0,1 0 0,-1-1 0,1 1 0,-1 0 0,1-1 0,-1 1 0,1-1 1,-1 1-1,1-1 0,0 1 0,-1-1 0,1 1 0,0-1 0,0 1 0,1-1 0,0 1 48,0-1 0,0 0 0,1 0 0,-1 0 0,0 0 0,0 0-1,1-1 1,-1 1 0,0-1 0,0 1 0,3-2 0,6-3 138,-1 0-1,0 0 1,16-11 0,3-9-93,27-19-6,-53 42-123,0 0 0,-1 0 0,1 1-1,1-1 1,-1 1 0,0-1 0,0 1 0,0 0 0,1 1 0,-1-1 0,0 0 0,1 1 0,-1 0 0,1 0 0,5 0 0,-7 1-5,-1 0-1,1 0 1,0 0 0,-1 1 0,1-1-1,-1 0 1,1 1 0,-1-1-1,0 1 1,0-1 0,0 1 0,1 0-1,-2 0 1,1-1 0,0 1-1,0 0 1,0 0 0,-1 0 0,1 0-1,-1 0 1,0 0 0,1 0 0,-1 0-1,0 0 1,0 3 0,-2 56 52,2-59-43,-1 2 60,0-1 0,0 1 0,0-1 0,-1 0 0,1 0 0,-1 1 0,0-1 0,0 0 0,0 0 0,0 0 0,-1-1 0,1 1 0,-1-1 0,0 1 0,1-1-1,-1 0 1,0 0 0,0 0 0,-1 0 0,1-1 0,0 1 0,-1-1 0,1 0 0,0 0 0,-1 0 0,1 0 0,-6 0 0,-4 1 165,1 0 1,-1 0 0,0-1-1,0-1 1,1-1-1,-21-2 1,24 1-198,1-1 0,-1 0 0,1 0-1,0-1 1,0 0 0,-9-6 0,14 9-211,1 0 1,0 0-1,0-1 0,0 1 1,0-1-1,0 1 0,0-1 0,0 0 1,1 0-1,-1 1 0,1-1 1,-1 0-1,1 0 0,0-1 0,0 1 1,-1 0-1,2 0 0,-1-1 1,0 1-1,0 0 0,1-1 1,-1 1-1,1-1 0,0 1 0,0-1 1,0-2-1,3 4-728,1 0 0,-1 0 1,1 0-1,-1 1 0,1-1 0,0 1 0,-1 0 0,1 0 1,0 0-1,4 1 0,-1 0-1172,26-1-4090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9.587"/>
    </inkml:context>
    <inkml:brush xml:id="br0">
      <inkml:brushProperty name="width" value="0.05" units="cm"/>
      <inkml:brushProperty name="height" value="0.05" units="cm"/>
    </inkml:brush>
  </inkml:definitions>
  <inkml:trace contextRef="#ctx0" brushRef="#br0">0 163 16083,'15'12'1593,"1"-3"-1201,2-12-472,7-3 944,11-14-680,7-4-144,12-5-176</inkml:trace>
  <inkml:trace contextRef="#ctx0" brushRef="#br0" timeOffset="1">588 37 21341,'9'25'1624,"-7"-4"-1296,2-4-168,5-12 256,5-7 1000,6-15-1216,3-16-8,5-19-23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3.843"/>
    </inkml:context>
    <inkml:brush xml:id="br0">
      <inkml:brushProperty name="width" value="0.025" units="cm"/>
      <inkml:brushProperty name="height" value="0.025" units="cm"/>
    </inkml:brush>
  </inkml:definitions>
  <inkml:trace contextRef="#ctx0" brushRef="#br0">61 74 5958,'0'0'3373,"-3"-9"-1365,1-3-1104,1 8-495,0 0 1,0 0-1,0-1 0,0 1 0,-1 0 0,1 0 1,-1 1-1,0-1 0,-3-4 0,5 7-244,0 1-1,0-1 1,-1 1-1,1 0 0,0-1 1,0 1-1,-1-1 0,1 1 1,0 0-1,-1-1 0,1 1 1,0-1-1,-1 1 0,1 0 1,-1 0-1,1-1 0,0 1 1,-1 0-1,1 0 0,-1-1 1,1 1-1,-1 0 1,1 0-1,-1 0 0,1 0 1,-1 0-1,1 0 0,-1 0 1,1 0-1,-1 0 0,1 0 1,-1 0-1,1 0 0,-1 0 1,1 0-1,-2 1 0,-10 17 1599,1 26-1412,13-26-313,7-17 66,-6-3-93,-1 0 0,0 1 0,0-1 0,0 0-1,0 0 1,0 0 0,-1 0 0,1 0 0,-1 0 0,2-3-1,11-15-234,-5 20-63,6 31-64,-11-20 386,98 253-40,-87-230 5,-13-27 24,2-1 49,-1 1 1,0-1-1,-1 1 0,0 0 0,0 0 0,0 0 0,-1 0 0,0 0 0,0 1 1,-1-1-1,0 13 0,-1-19-25,0-1 1,1 1-1,-1 0 0,0-1 0,0 1 1,0 0-1,0-1 0,0 1 1,1-1-1,-1 0 0,0 1 1,0-1-1,0 0 0,0 1 1,0-1-1,0 0 0,0 0 1,0 0-1,0 0 0,0 0 1,0 0-1,0 0 0,0 0 1,-2-1-1,-26-4 522,19 0-530,0 1 1,0-2-1,1 1 1,0-1-1,0 0 1,1-1-1,0 0 1,0-1-1,0 1 1,1-1-1,0-1 1,-10-16 0,14 21-173,1 0 0,-1 0 0,1-1 0,0 1 0,0-1 0,1 1 0,-1-1 0,1 0 0,0 0 0,1 1 0,-1-1 0,1 0 0,0 0 0,0 0 0,0 0 0,1 0 0,-1 1 0,1-1 0,1 0 0,-1 0 0,1 1 0,-1-1 0,1 1 0,0-1 0,1 1 0,-1 0 0,1 0 0,0 0 0,6-7 0,7-5-2847,-1 0 0,17-26 1,-13 13-2996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2.796"/>
    </inkml:context>
    <inkml:brush xml:id="br0">
      <inkml:brushProperty name="width" value="0.025" units="cm"/>
      <inkml:brushProperty name="height" value="0.025" units="cm"/>
    </inkml:brush>
  </inkml:definitions>
  <inkml:trace contextRef="#ctx0" brushRef="#br0">230 55 19667,'0'0'1281,"-9"-8"390,3 2-1550,0 1 0,0 0 0,-1 0 0,0 1 1,0-1-1,0 2 0,-13-6 0,16 8-119,1 0 0,0 0-1,-1 0 1,1 1 0,-1-1 0,1 1 0,-1 0-1,1 0 1,-1 1 0,1-1 0,-1 1 0,1-1-1,-1 1 1,1 0 0,0 0 0,-1 1 0,1-1-1,0 1 1,0-1 0,0 1 0,0 0 0,0 0-1,0 1 1,-3 3 0,-5 5 26,1 0 1,1 0-1,-11 16 0,17-23-3,1 0 0,0 0 0,0 0 0,0 0 0,0 0 0,1 0 0,0 0 0,0 1 0,0-1 0,0 0 0,1 1 0,-1-1 0,1 0 0,0 1 0,1 5 0,0-8-14,0-1 1,0 0 0,0 1-1,0-1 1,0 0 0,0 0 0,0 1-1,0-1 1,1 0 0,-1 0-1,0 0 1,1 0 0,-1-1 0,1 1-1,-1 0 1,1-1 0,-1 1 0,1-1-1,-1 1 1,1-1 0,0 0-1,-1 1 1,1-1 0,0 0 0,-1 0-1,1 0 1,0-1 0,1 1 0,51-8 576,-40 3-508,0-1 0,-1-1-1,0 0 1,0-1-1,-1 0 1,0-1 0,0 0-1,14-16 1,18-12 997,-44 41-1063,0 0 1,0 1-1,0-1 0,0 0 0,-1 0 0,0 1 1,1-1-1,-3 5 0,1-2 24,-13 48 43,14-52-51,0 1 0,0 0 0,1 0 0,-1 0 1,1 0-1,0 0 0,0 0 0,1 1 0,-1-1 0,1-1 1,1 6-1,-1-8-8,0 0 1,0 0-1,0-1 1,0 1-1,0 0 1,0 0-1,0-1 1,0 1-1,0-1 1,1 1-1,-1-1 1,0 1 0,0-1-1,1 0 1,-1 1-1,0-1 1,0 0-1,1 0 1,-1 0-1,0 0 1,1 0-1,-1 0 1,0-1-1,0 1 1,1 0-1,-1-1 1,0 1-1,0-1 1,0 1 0,1-1-1,0 0 1,39-20 676,12-22-440,-45 35-258,0 0-1,1 0 1,0 1 0,0 1 0,1-1 0,0 1 0,0 1 0,21-8 0,-30 13-16,0 0 1,0 1-1,-1-1 1,1 1-1,0-1 1,-1 1-1,1-1 1,0 1 0,-1-1-1,1 1 1,-1-1-1,1 1 1,0 0-1,-1-1 1,0 1-1,1 0 1,-1 0 0,1-1-1,-1 1 1,0 0-1,0 0 1,1 0-1,-1 0 1,0-1-1,0 1 1,0 0 0,0 0-1,0 0 1,0 0-1,0-1 1,0 1-1,-1 2 1,1 40 54,0-34-41,3 13 15,6-16-247,-5-7-1,-1 0 0,0-1-1,0 1 1,1-1-1,-1 1 1,0-1 0,-1 0-1,1 0 1,3-3-1,30-26-5611,-12 8-1680,-4-1-4208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3.128"/>
    </inkml:context>
    <inkml:brush xml:id="br0">
      <inkml:brushProperty name="width" value="0.025" units="cm"/>
      <inkml:brushProperty name="height" value="0.025" units="cm"/>
    </inkml:brush>
  </inkml:definitions>
  <inkml:trace contextRef="#ctx0" brushRef="#br0">101 0 6662,'0'0'12369,"-7"9"-10874,-3 7-916,0 1 1,1 1-1,1-1 0,1 1 0,0 1 0,1-1 1,-4 26-1,0 12-122,2-1 0,3 1 0,2 1 0,4 58 0,-1-114-426,0 0 0,0 0 0,0 0-1,0 0 1,1 0 0,-1 0 0,0 1 0,1-1 0,-1 0 0,1 0 0,-1 0 0,1 0 0,-1-1 0,1 1 0,-1 0 0,1 0 0,0 0 0,0 0 0,-1-1 0,1 1 0,0 0 0,0-1 0,0 1 0,0 0 0,0-1 0,0 1 0,0-1 0,0 0 0,0 1 0,0-1 0,0 0-1,0 1 1,0-1 0,0 0 0,0 0 0,0 0 0,0 0 0,1 0 0,-1 0 0,0-1 0,0 1 0,0 0 0,0 0 0,0-1 0,0 1 0,0-1 0,1 0 0,5-1 149,1-1 0,-1-1 1,0 1-1,-1-1 0,9-6 0,153-138 396,-48 38-506,-117 108-447,19-18 12,-13 10-1863,-8 1-3637,-5 7-231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3.486"/>
    </inkml:context>
    <inkml:brush xml:id="br0">
      <inkml:brushProperty name="width" value="0.025" units="cm"/>
      <inkml:brushProperty name="height" value="0.025" units="cm"/>
    </inkml:brush>
  </inkml:definitions>
  <inkml:trace contextRef="#ctx0" brushRef="#br0">4 0 12780,'0'0'9161,"-4"67"-6535,8-45-672,10-1-384,6 1-802,0-3-576,5 0-127,-5-2-1475,0-5-3298,-4-6-5574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59.233"/>
    </inkml:context>
    <inkml:brush xml:id="br0">
      <inkml:brushProperty name="width" value="0.025" units="cm"/>
      <inkml:brushProperty name="height" value="0.025" units="cm"/>
    </inkml:brush>
  </inkml:definitions>
  <inkml:trace contextRef="#ctx0" brushRef="#br0">58 120 2883,'3'2'13623,"-1"6"-8561,-1 27-6238,-1-31 2597,-1 44-1245,-2 0 0,-2 0 0,-3-1 0,-24 88 0,32-134-152,0 0-1,0 0 0,0 0 0,0 0 0,0 0 0,-1 0 0,1 0 0,0 0 0,0-1 0,-1 1 0,1 0 0,-1 0 0,1 0 0,-1 0 0,1-1 0,-1 1 0,1 0 0,-1-1 0,0 1 0,1 0 0,-1-1 0,0 1 0,-1 0 0,-2-21 913,6-38 335,-2 49-1250,2-1 0,-1 0 0,2 1-1,-1-1 1,1 1 0,1 0 0,-1 0 0,7-11-1,-8 17-11,0 0 1,0 0-1,0 0 0,0 0 0,1 0 0,-1 0 0,1 1 0,0-1 0,0 1 0,0 0 1,0-1-1,0 2 0,0-1 0,1 0 0,-1 0 0,0 1 0,1 0 0,0 0 1,-1 0-1,1 0 0,0 0 0,-1 1 0,8 0 0,21 3 135,-25-2-131,-1 0 0,1 0 0,-1-1 0,1 1 1,-1-1-1,1-1 0,-1 1 0,1-1 1,-1 0-1,0-1 0,1 0 0,-1 0 0,0 0 1,7-4-1,-2-1-12,-1 0-1,0 0 1,0-1 0,-1-1-1,0 0 1,-1 0 0,0-1 0,0 1-1,-1-2 1,0 1 0,-1-1 0,0 0-1,-1 0 1,0-1 0,-1 0-1,0 0 1,-1 0 0,0 0 0,-1 0-1,0-1 1,-1-17 0,0 28 8,-1 1-1,0-1 1,0 1 0,0-1 0,0 0-1,0 1 1,0-1 0,-1 1 0,1-1-1,0 1 1,-1-1 0,1 1 0,-1-1-1,0 1 1,1 0 0,-1-1 0,0 1-1,0 0 1,0 0 0,0-1 0,0 1-1,0 0 1,0 0 0,0 0 0,-1 0-1,1 0 1,0 0 0,-1 1-1,1-1 1,0 0 0,-3 0 0,2 1-9,-1 0 0,1 0 0,0 0 0,0 0 0,0 1 1,0-1-1,0 1 0,0 0 0,0-1 0,0 1 0,0 0 0,0 0 0,0 0 1,1 0-1,-1 0 0,0 1 0,1-1 0,-1 1 0,1-1 0,-1 1 0,1-1 1,-3 4-1,-9 15 2,1-1 1,0 2 0,1-1-1,1 2 1,2-1 0,0 1-1,1 1 1,1-1 0,1 1-1,1 0 1,-2 32 0,6-54-7,0 1-1,0-1 1,0 0 0,0 1 0,1-1 0,-1 0 0,0 1 0,1-1-1,-1 0 1,1 0 0,-1 1 0,1-1 0,-1 0 0,1 0 0,0 0-1,-1 0 1,1 0 0,0 0 0,0 0 0,0 0 0,0 0 0,0 0-1,0 0 1,0 0 0,0-1 0,1 1 0,-1 0 0,0-1-1,0 1 1,1-1 0,-1 0 0,0 1 0,0-1 0,1 0 0,-1 0-1,0 0 1,1 0 0,-1 0 0,0 0 0,1 0 0,-1 0 0,0 0-1,1-1 1,-1 1 0,1-1 0,5 0-33,0-1 0,-1 0 0,1 0 0,-1-1 1,0 0-1,0 0 0,11-7 0,6-10-172,-18 15 181,1-1-1,0 1 1,0 0 0,0 0-1,0 1 1,1 0 0,0 0 0,0 0-1,0 1 1,0 0 0,0 1 0,10-3-1,-16 6 34,0-1-1,-1 0 0,1 1 0,0-1 1,0 0-1,-1 1 0,1-1 0,0 1 0,0-1 1,-1 1-1,1 0 0,-1-1 0,1 1 1,-1 0-1,1-1 0,-1 1 0,1 0 0,-1 0 1,1-1-1,-1 1 0,0 0 0,1 0 1,-1 0-1,0-1 0,0 1 0,0 0 0,0 0 1,0 0-1,0 0 0,0 0 0,0 1 0,0 38 283,-1-27-196,2 1-294,-1 0 0,-1 0 0,0 0 0,-2 0 1,-4 18-1,6-24-920,1-24-17074</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59.608"/>
    </inkml:context>
    <inkml:brush xml:id="br0">
      <inkml:brushProperty name="width" value="0.025" units="cm"/>
      <inkml:brushProperty name="height" value="0.025" units="cm"/>
    </inkml:brush>
  </inkml:definitions>
  <inkml:trace contextRef="#ctx0" brushRef="#br0">0 163 3395,'0'0'13666,"9"-2"-12774,13-4-573,-1-1 1,0-1-1,-1-1 1,0-1-1,-1 0 0,28-20 1,-37 23 472,0-1 1,-1 0-1,0-1 0,13-15 1,-21 24-696,-1-1 0,1 0 1,0 1-1,-1-1 0,1 0 1,-1 0-1,1 0 0,-1 0 0,1 0 1,-1 0-1,0 1 0,1-1 1,-1 0-1,0 0 0,0 0 1,0 0-1,0 0 0,0 0 0,0-2 1,0 3-46,0-1 1,-1 1 0,1-1 0,0 1-1,-1 0 1,1-1 0,-1 1 0,1 0-1,-1-1 1,1 1 0,-1 0 0,1-1-1,-1 1 1,1 0 0,-1 0 0,1 0-1,-1 0 1,1 0 0,-1 0 0,1-1-1,-1 1 1,1 0 0,-1 0 0,0 1-1,-4-1 21,0 1 0,0-1 1,1 1-1,-1 1 0,1-1 0,-1 1 0,-4 2 0,-7 4-64,1 1 1,0 1-1,1 1 0,0 0 1,1 0-1,0 1 0,1 1 1,0 0-1,1 1 0,1 0 1,-12 20-1,21-33-7,0 1 0,0-1 0,1 1 1,-1-1-1,0 1 0,1-1 0,-1 1 0,1-1 0,-1 1 0,1 0 1,0-1-1,0 1 0,0-1 0,0 1 0,0 0 0,0-1 0,0 1 1,0 0-1,1-1 0,-1 1 0,1-1 0,-1 1 0,1-1 0,-1 1 1,1-1-1,0 1 0,0-1 0,0 1 0,0-1 0,0 0 0,0 0 1,0 0-1,0 1 0,1-1 0,-1 0 0,0 0 0,1-1 0,-1 1 1,0 0-1,1 0 0,-1-1 0,1 1 0,-1 0 0,1-1 0,0 0 1,-1 1-1,1-1 0,-1 0 0,1 0 0,3 0 0,7 1-565,-1-1-1,1 0 0,0 0 1,-1-1-1,24-6 1,-3-5-5000,0-4-5354</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00.338"/>
    </inkml:context>
    <inkml:brush xml:id="br0">
      <inkml:brushProperty name="width" value="0.025" units="cm"/>
      <inkml:brushProperty name="height" value="0.025" units="cm"/>
    </inkml:brush>
  </inkml:definitions>
  <inkml:trace contextRef="#ctx0" brushRef="#br0">4 0 9513,'0'0'14072,"-1"9"-13944,0 2-77,0-6-16,1 0 1,-1 1-1,1-1 0,0 0 1,1 0-1,-1 0 0,1 1 1,2 5-1,-2-9-22,0-1 0,0 1 0,0-1 0,0 1 0,0-1 0,0 1 0,1-1 0,-1 1 1,0-1-1,1 0 0,-1 0 0,1 0 0,0 0 0,-1 0 0,1 0 0,0 0 0,0-1 0,-1 1 0,1 0 0,0-1 0,0 0 0,0 1 1,0-1-1,0 0 0,0 0 0,-1 0 0,1 0 0,0 0 0,0-1 0,3 0 0,5-1 120,0-1-1,0-1 1,0 0-1,0 0 1,-1-1-1,1 0 1,-1-1-1,-1 0 1,1 0-1,9-9 1,20-14 48,-37 29-165,-1-1 0,1 1 0,-1-1 0,1 1 0,-1 0 0,1 0 0,-1-1 0,1 1 0,0 0 0,-1 0 0,1-1 0,-1 1 0,1 0 0,0 0 0,-1 0 0,1 0 0,-1 0 0,1 0 0,0 0 0,-1 0 0,1 0 0,0 0 0,-1 0 0,1 0 0,-1 1 0,1-1 0,-1 0 0,1 0 0,0 1 0,-1-1 0,1 1 0,7 20 240,-8 44-61,-1-47-74,3 1-102,5-14-1384,-6-6 800,1 0 0,-1-1 1,1 1-1,-1 0 0,1-1 0,-1 1 1,0-1-1,0 0 0,0 1 0,0-1 1,0 0-1,0 0 0,0 0 0,0-2 0,10-23-12695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01.282"/>
    </inkml:context>
    <inkml:brush xml:id="br0">
      <inkml:brushProperty name="width" value="0.025" units="cm"/>
      <inkml:brushProperty name="height" value="0.025" units="cm"/>
    </inkml:brush>
  </inkml:definitions>
  <inkml:trace contextRef="#ctx0" brushRef="#br0">4 93 4548,'0'0'17761,"0"9"-17152,-1 55 329,-1-38-765,1-1 0,4 36 0,-3-60-170,0 0 0,1 0 1,-1 0-1,0 1 0,1-1 0,-1 0 0,1 0 0,-1 0 1,1 0-1,-1 0 0,1 0 0,0 0 0,-1 0 0,1 0 0,0 0 1,0-1-1,0 1 0,0 0 0,0 0 0,-1-1 0,2 1 1,-1 0-1,0-1 0,0 1 0,1-1 0,1 1 25,0 0-1,0-1 0,-1 0 1,1 0-1,0 0 1,0 0-1,0 0 1,0 0-1,0-1 0,3-1 1,2 0 92,0-1 1,0 0 0,-1 0-1,1-1 1,-1 0-1,10-7 1,-4 0 68,0 0 1,-1-1 0,20-27-1,-28 33-117,1 0-1,-2 0 1,1 0 0,-1 0-1,0-1 1,0 0-1,-1 0 1,0 0 0,0 0-1,0 0 1,0-13-1,-14 41-257,7-7 165,1 0 0,1 0 1,0 1-1,1-1 0,1 1 0,0-1 1,3 26-1,-2-39 21,0 0 0,0 0 0,0 0 1,0 0-1,1 0 0,-1 0 0,0 0 0,1 0 0,-1 0 0,1 0 0,-1 0 0,1 0 1,0 0-1,-1 0 0,1 0 0,0-1 0,-1 1 0,1 0 0,0-1 0,0 1 1,0 0-1,0-1 0,0 1 0,0-1 0,0 1 0,0-1 0,0 0 0,0 1 0,0-1 1,0 0-1,0 0 0,0 0 0,0 1 0,0-1 0,0 0 0,0 0 0,0-1 1,0 1-1,0 0 0,0 0 0,1-1 0,-1 1 0,0 0 0,0-1 0,1 0 1,2 0 33,0-1 0,0 0 0,0 0 0,0 0 0,-1-1 0,1 1 1,-1-1-1,1 0 0,5-6 0,-2-1 77,0 0 1,-1 0-1,0-1 0,0 0 0,-2-1 0,1 1 1,-1-1-1,-1 0 0,0 0 0,0 0 0,0-22 1,-3 37-138,0 4-16,0 0 0,0 0 0,1 0 0,0 0 0,0 0 0,4 12 0,-4-17 39,0 1 0,0-1 0,0 0 0,1 0 0,-1 0 0,1 0 0,0-1 0,-1 1 0,1 0 0,0-1 0,0 1 0,0-1 0,0 0 0,0 1 0,0-1 0,1 0 0,-1 0 0,0-1 0,0 1 0,1 0 0,-1-1 0,1 1 0,-1-1 0,5 0 0,4 1 27,1-1 1,-1-1-1,1 0 0,-1-1 1,1 0-1,-1 0 1,0-1-1,0-1 1,0 0-1,-1 0 0,16-9 1,-18 8 52,1 0 0,-1 0-1,0-1 1,-1 0 0,1-1 0,-1 1 0,-1-2 0,1 1 0,-1-1 0,0 1 0,-1-2 0,0 1 0,0 0-1,4-12 1,-9 19-67,1-1 0,0 1 0,-1-1 0,1 1 0,-1-1 1,1 1-1,-1-1 0,0 0 0,0 1 0,0-1 0,0 0 0,0 1 0,0-1 0,0 1 0,0-1 0,-1 0 0,1 1 0,-1-1 0,1 1 0,-1-1 0,1 1 0,-2-2 0,1 2-9,-1 0 1,1 0-1,0 0 1,0 0-1,-1 0 1,1 1-1,-1-1 1,1 0-1,-1 1 0,1-1 1,-1 1-1,1 0 1,-1 0-1,1-1 1,-1 1-1,1 0 1,-1 0-1,-2 1 0,-3 0-20,0 0 0,0 0 0,0 1 0,0 0-1,0 0 1,1 1 0,-1 0 0,-11 7 0,11-5 8,1-1 0,1 1 0,-1 0 0,1 0 0,-1 0 0,2 1 0,-1 0 0,1 0 0,-1 0 0,2 1 1,-1-1-1,1 1 0,0 0 0,0 0 0,1 0 0,0 0 0,0 0 0,0 1 0,1-1 0,0 9 0,1-14-59,0 1-1,1-1 1,-1 0-1,1 0 1,-1 0-1,1 0 1,0 1-1,0-1 1,0 0-1,0 0 1,0-1-1,0 1 1,1 0-1,-1 0 1,1-1-1,-1 1 1,1 0-1,0-1 1,-1 0-1,1 1 1,0-1-1,0 0 1,0 0-1,0 0 1,0 0-1,0 0 1,0-1-1,0 1 1,1 0-1,3-1 1,7 3-2016,1-1-1,-1-1 1,24-1-1,-32 0 1162,34 0-10414</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01.846"/>
    </inkml:context>
    <inkml:brush xml:id="br0">
      <inkml:brushProperty name="width" value="0.025" units="cm"/>
      <inkml:brushProperty name="height" value="0.025" units="cm"/>
    </inkml:brush>
  </inkml:definitions>
  <inkml:trace contextRef="#ctx0" brushRef="#br0">163 43 11307,'0'0'8888,"-11"-1"-7014,6 0-1809,-1 1 1,1 0-1,0 0 1,0 0-1,-1 0 1,1 1-1,0 0 1,0 0-1,0 0 1,0 1-1,0 0 1,0 0-1,0 0 1,0 0-1,1 1 1,-1 0-1,1-1 1,0 2-1,0-1 1,0 1-1,0-1 1,1 1-1,-1 0 1,1 0-1,-5 8 1,4-4-66,0 0 1,0 0 0,1 0-1,0 1 1,1-1-1,-3 15 1,4-21 4,1-1 0,-1 1 0,1 0 0,0 0 0,0-1 0,-1 1 0,1 0 1,1 0-1,-1-1 0,0 1 0,0 0 0,1 0 0,-1 0 0,0-1 0,1 1 0,0 0 0,-1-1 1,1 1-1,0-1 0,0 1 0,0-1 0,0 1 0,0-1 0,0 0 0,1 1 0,-1-1 0,0 0 1,1 0-1,-1 0 0,1 0 0,-1 0 0,1 0 0,-1 0 0,1-1 0,0 1 0,-1 0 0,1-1 1,3 1-1,2-1 117,0 0 1,-1 0 0,1-1-1,-1 1 1,1-2 0,-1 1-1,1-1 1,-1 0 0,0 0-1,0-1 1,0 0 0,0 0-1,0 0 1,0-1 0,-1 0-1,0 0 1,0 0 0,0 0-1,9-11 1,-7 7 79,0-1-1,-1 0 1,0 0 0,0 0 0,-1-1-1,0 0 1,-1 0 0,0 0-1,-1-1 1,0 1 0,3-18 0,-6 27-194,0-1 1,1 1 0,-1-1 0,0 0 0,0 1-1,0-1 1,0 0 0,-1 1 0,1-1 0,0 1-1,-1-1 1,1 1 0,-1-1 0,1 0-1,-1 1 1,0 0 0,-1-3 0,1 3-49,0 0-1,0 1 1,1-1-1,-1 1 1,0-1 0,0 1-1,0 0 1,1-1 0,-1 1-1,0 0 1,0-1 0,0 1-1,0 0 1,0 0-1,0 0 1,1 0 0,-1 0-1,0 0 1,0 0 0,0 0-1,0 0 1,0 0 0,-1 1-1,0 0-130,0 0 1,0 0-1,0 0 0,0 0 0,0 0 0,0 0 0,0 0 0,1 1 0,-1-1 1,0 1-1,1 0 0,-1-1 0,1 1 0,-1 0 0,1 0 0,0 0 0,0 0 1,0 0-1,0 0 0,0 0 0,1 0 0,-1 0 0,0 1 0,1 2 0,0 31-6939,3-30 287</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02.207"/>
    </inkml:context>
    <inkml:brush xml:id="br0">
      <inkml:brushProperty name="width" value="0.025" units="cm"/>
      <inkml:brushProperty name="height" value="0.025" units="cm"/>
    </inkml:brush>
  </inkml:definitions>
  <inkml:trace contextRef="#ctx0" brushRef="#br0">142 1 14670,'0'0'4660,"-4"11"-3384,-11 26-636,3 0 0,1 1-1,1 1 1,3-1 0,-4 48-1,10-84-637,1 0-1,0 0 0,0 0 1,0 0-1,0 1 0,1-1 1,-1 0-1,0 0 0,1 0 1,-1 0-1,1-1 0,0 1 1,0 0-1,0 0 0,0 0 1,0 0-1,0-1 0,0 1 0,1-1 1,-1 1-1,0-1 0,1 1 1,-1-1-1,1 0 0,0 1 1,-1-1-1,1 0 0,0 0 1,0 0-1,0-1 0,0 1 1,0 0-1,0-1 0,0 1 1,0-1-1,0 0 0,0 1 0,0-1 1,0 0-1,0 0 0,0-1 1,0 1-1,3-1 0,3 0-110,0-1 0,0 0 0,0-1 0,-1 1 0,1-2 0,-1 1 0,0-1-1,0 0 1,0 0 0,6-6 0,-12 10 108,-1-1 0,1 0 1,0 0-1,-1 1 0,1-1 0,0 0 0,0 1 0,-1-1 0,1 1 1,0-1-1,0 1 0,0 0 0,0-1 0,0 1 0,0 0 1,0 0-1,0-1 0,0 1 0,-1 0 0,1 0 0,0 0 0,0 0 1,2 0-1,-3 1 35,1 0 0,-1-1 0,1 1 1,-1-1-1,0 1 0,1 0 0,-1-1 0,0 1 0,1 0 1,-1-1-1,0 1 0,0 0 0,1 0 0,-1-1 1,0 1-1,0 0 0,0 0 0,0-1 0,0 1 1,0 0-1,-1 1 0,1 2 124,-1 0-1,1 0 1,-1 0 0,0 0-1,-1 0 1,1 0 0,-1-1-1,1 1 1,-1-1 0,-4 6-1,0-4 50,0-1 0,0 1 0,-1-1 0,0-1 0,1 0 0,-1 0 0,0 0 0,-1 0 0,1-1-1,0-1 1,-14 3 0,13-3-185,-1 0 0,0 0 0,0-1 0,0 0-1,0-1 1,0 1 0,1-2 0,-1 1 0,-14-6 0,21 6-166,0 0 0,0 0 0,0 0 0,1 0 0,-1 0 0,0 0 0,1-1 1,-1 1-1,1 0 0,-1-1 0,1 0 0,0 1 0,0-1 0,0 0 0,0 0 0,0 1 1,0-1-1,0 0 0,0 0 0,1 0 0,-1 0 0,1 0 0,-1-3 0,1 3-264,0 0 0,0 0 0,0 0 0,0 0-1,1 1 1,-1-1 0,1 0 0,-1 0 0,1 0-1,0 0 1,-1 0 0,1 1 0,0-1 0,0 0 0,0 1-1,0-1 1,1 1 0,-1-1 0,0 1 0,1-1-1,-1 1 1,1 0 0,1-2 0,21-10-7221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02.611"/>
    </inkml:context>
    <inkml:brush xml:id="br0">
      <inkml:brushProperty name="width" value="0.025" units="cm"/>
      <inkml:brushProperty name="height" value="0.025" units="cm"/>
    </inkml:brush>
  </inkml:definitions>
  <inkml:trace contextRef="#ctx0" brushRef="#br0">129 0 6983,'0'0'15807,"-9"15"-14745,-10 17-498,2 1 1,2 1-1,1 0 0,2 1 1,1 1-1,-8 42 0,19-74-543,-3 15 35,0-1 0,1 1 0,1 0 1,1 0-1,4 29 0,-4-47-53,0 0 0,1 0 0,-1 0-1,1 0 1,-1 0 0,1 0 0,-1 0 0,1 0 0,-1 0-1,1 0 1,0 0 0,0 0 0,0 0 0,-1-1 0,1 1 0,0 0-1,0-1 1,0 1 0,0 0 0,0-1 0,0 1 0,0-1-1,0 0 1,0 1 0,1-1 0,-1 0 0,0 1 0,0-1 0,0 0-1,0 0 1,0 0 0,1 0 0,-1 0 0,0-1 0,0 1-1,0 0 1,0 0 0,0-1 0,0 1 0,1-1 0,-1 1 0,0-1-1,0 1 1,0-1 0,0 1 0,-1-1 0,1 0 0,0 0 0,0 0-1,0 1 1,-1-1 0,1 0 0,0 0 0,-1 0 0,1 0-1,0 0 1,-1 0 0,0 0 0,1-2 0,2-5-30,-1 0 1,-1 0-1,0 0 1,0 0-1,0 0 1,-1 0-1,0 0 1,-1 0-1,1 0 1,-2 0-1,1 0 1,-1 0-1,0 0 1,-1 0-1,0 1 1,0-1 0,-1 1-1,1 0 1,-2 0-1,1 0 1,-1 1-1,0-1 1,0 1-1,-1 0 1,-7-6-1,96 13-4890,-21 4-1078,-31-5 380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4.599"/>
    </inkml:context>
    <inkml:brush xml:id="br0">
      <inkml:brushProperty name="width" value="0.025" units="cm"/>
      <inkml:brushProperty name="height" value="0.025" units="cm"/>
    </inkml:brush>
  </inkml:definitions>
  <inkml:trace contextRef="#ctx0" brushRef="#br0">1 1 3523,'0'0'17121,"2"8"-16620,31 99 1252,-28-92-1407,1-1 0,0 0 0,1-1 0,1 0 0,0 0 0,11 12 0,-18-23-306,1 1 0,0-1 0,1 0 0,-1 0 0,0 0 0,1 0 0,-1-1 0,1 1 0,-1 0 0,1-1 0,0 0 0,0 0 0,0 0 0,0 0 0,5 1 0,-6-2-16,0 0 0,1 0 0,-1-1 0,0 1 1,0-1-1,0 1 0,0-1 0,0 0 0,0 0 1,0 0-1,0 0 0,0 0 0,0 0 0,0 0 1,0-1-1,2-2 0,5-6 77,-1 0 1,-1 0-1,1-1 1,-2 0-1,10-23 0,-2 7 204,-9 65 219,-4-25-515,4 42 122,-5-53-146,0-1 0,1 1 0,-1-1 0,0 1 0,0-1 0,1 0 0,-1 1 0,1-1 0,-1 0 0,1 1 0,0-1 0,-1 0 0,1 0 0,0 0 0,0 0 0,0 1 0,0-1 1,0 0-1,0-1 0,0 1 0,0 0 0,0 0 0,1 0 0,-1-1 0,0 1 0,0 0 0,1-1 0,2 1 0,-3-1-163,0 0 1,0-1-1,1 1 0,-1-1 1,0 1-1,0-1 0,0 1 1,0-1-1,0 0 0,0 1 1,0-1-1,0 0 0,0 0 1,-1 0-1,1 0 0,0 0 1,0 0-1,-1 0 0,1 0 1,-1 0-1,1-1 0,12-28-4884,-13 28 4568,6-23-5416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03.379"/>
    </inkml:context>
    <inkml:brush xml:id="br0">
      <inkml:brushProperty name="width" value="0.025" units="cm"/>
      <inkml:brushProperty name="height" value="0.025" units="cm"/>
    </inkml:brush>
  </inkml:definitions>
  <inkml:trace contextRef="#ctx0" brushRef="#br0">132 1 12844,'0'0'2520,"-11"3"347,2 0-2398,-1 0 0,1 1 0,-1 1 0,1 0 1,1 0-1,-1 0 0,-8 8 0,14-11-340,0 1-1,-1 0 1,1 0-1,0 1 1,1-1 0,-1 1-1,1-1 1,-1 1-1,1 0 1,0 0-1,0 0 1,1 0-1,-1 0 1,1 0 0,0 0-1,0 0 1,0 1-1,1-1 1,-1 0-1,1 1 1,0-1-1,1 7 1,0-9-119,-1 0 0,1-1-1,0 1 1,0-1 0,0 1 0,-1-1 0,1 0 0,1 1-1,-1-1 1,0 0 0,0 1 0,0-1 0,1 0 0,-1 0 0,0 0-1,1 0 1,-1 0 0,1-1 0,-1 1 0,1 0 0,0-1-1,-1 1 1,1-1 0,0 0 0,-1 1 0,1-1 0,0 0-1,0 0 1,-1 0 0,1 0 0,0 0 0,-1 0 0,1-1-1,0 1 1,2-2 0,2 2 24,1-2-1,-1 1 1,0-1 0,0 0-1,0 0 1,0-1-1,0 0 1,7-4 0,-5 0-14,0 0 0,-1-1 1,0 1-1,0-1 1,8-14-1,-13 19-12,0 0 0,0 0 0,-1 0 0,1 0 0,-1 0 0,1 0 0,-1-1 0,0 1 0,0 0 0,-1-1 0,1 1 0,-1-1 0,0 1 0,0-1 0,0 1 0,0-1 0,0 1 0,-1-1 0,-1-5 0,2 8-11,-1 1-1,1 0 0,-1 0 0,1-1 0,0 1 0,-1 0 0,1 0 0,-1 0 1,1 0-1,0-1 0,-1 1 0,1 0 0,-1 0 0,1 0 0,-1 0 0,1 0 1,-1 0-1,1 0 0,0 0 0,-1 0 0,1 0 0,-1 0 0,1 1 0,-1-1 1,1 0-1,0 0 0,-1 0 0,1 0 0,-1 1 0,1-1 0,0 0 0,-1 1 1,1-1-1,0 0 0,-1 0 0,1 1 0,0-1 0,0 0 0,-1 1 0,-13 12-17,7-3 68,1-1 0,-1 1 0,2 0 0,0 0 0,0 0-1,0 1 1,1 0 0,-3 18 0,6-28-40,1 0 0,0-1 0,0 1 0,0 0 0,0 0 0,-1-1-1,1 1 1,0 0 0,0 0 0,1-1 0,-1 1 0,0 0 0,0-1 0,0 1 0,0 0 0,1 0 0,-1-1-1,0 1 1,1 0 0,-1-1 0,0 1 0,1-1 0,-1 1 0,1 0 0,-1-1 0,1 1 0,-1-1 0,1 1-1,-1-1 1,1 0 0,0 1 0,0 0 0,1-1 8,0 1 0,0-1-1,0 0 1,1 0 0,-1 0 0,0 0-1,0 0 1,0 0 0,0 0-1,0-1 1,3 0 0,3-1 18,-1 0 0,0-1 0,0 0 0,0 0 0,12-8 0,-10 4-77,1-1-1,-1-1 1,-1 1-1,0-1 1,0 0-1,-1-1 1,0 0-1,0 0 1,-1-1-1,-1 0 1,6-12-1,-15 32 30,0 0 0,0-1 0,0 1 0,-1-1 0,-8 10-1,9-13 42,1-1 0,-1 1 0,1 0-1,0 0 1,0 1 0,0-1 0,1 1 0,-1-1-1,2 1 1,-1 0 0,0-1 0,1 1-1,0 0 1,1 0 0,-1 0 0,2 11-1,-1-16-18,1 0 0,-1 0 0,1 0-1,0 0 1,0 0 0,0 0 0,0 0-1,0 0 1,-1 0 0,2 0-1,-1 0 1,0 0 0,0-1 0,0 1-1,0 0 1,0-1 0,1 1-1,-1-1 1,0 1 0,0-1 0,1 0-1,-1 0 1,0 1 0,1-1 0,-1 0-1,0 0 1,3-1 0,39-2 141,-30-1-154,1-1 0,-2 0 0,1-1 0,0-1 0,-1 1 0,22-18 1,28-15-34,-56 41 167,-6 10 187,-10 24 458,6-20-484,5-16-278,-1 1 0,1-1 0,-1 1 0,1-1 0,0 1 0,-1-1 0,1 1 0,0-1 0,-1 1 0,1-1 0,0 0 0,0 0 0,-1 1 0,1-1 0,0 0 0,0 0 0,0 0 0,-1 0 0,1 0 0,0 0 0,0 0 0,0 0 0,-1 0 0,1 0 0,0 0 0,0-1 0,-1 1 0,1 0 0,1-1 0,26-6 161,25-17-118,-42 18-137,0 0 0,0 1 0,1 0 0,-1 1 0,1 0-1,0 1 1,1 0 0,21-1 0,-33 4 82,-1 0-1,1 0 1,0 0-1,-1 0 1,1 1 0,-1-1-1,1 0 1,0 0 0,-1 1-1,1-1 1,-1 0 0,1 1-1,-1-1 1,1 0 0,-1 1-1,0-1 1,1 1-1,-1-1 1,1 1 0,-1-1-1,0 1 1,1-1 0,-1 1-1,0-1 1,0 1 0,1 0-1,-1-1 1,0 1-1,0 0 1,2 28 257,-10 27 180,4-46-537,3-12-1840,1-19-4238,1-4-2512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03.743"/>
    </inkml:context>
    <inkml:brush xml:id="br0">
      <inkml:brushProperty name="width" value="0.025" units="cm"/>
      <inkml:brushProperty name="height" value="0.025" units="cm"/>
    </inkml:brush>
  </inkml:definitions>
  <inkml:trace contextRef="#ctx0" brushRef="#br0">1 1 17008,'0'0'10346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06.378"/>
    </inkml:context>
    <inkml:brush xml:id="br0">
      <inkml:brushProperty name="width" value="0.025" units="cm"/>
      <inkml:brushProperty name="height" value="0.025" units="cm"/>
    </inkml:brush>
  </inkml:definitions>
  <inkml:trace contextRef="#ctx0" brushRef="#br0">48 76 5509,'10'-33'4765,"2"-3"6568,-11 39-7563,-4 26-3640,-27 154 287,-6 50-370,34-213 322,7-50 264,-3 16-701,3-9 39,-2 0 0,0 0 1,-2 0-1,0 0 0,-2 0 0,-4-32 0,4 58-47,0 1 0,0 0 0,1 0 1,-1 0-1,1 0 0,0 0 1,1 0-1,-1 0 0,1 0 1,1 5-1,-1-6 76,1 0-1,0 0 1,0-1 0,0 1-1,1-1 1,-1 1 0,0-1 0,1 0-1,0 0 1,-1 0 0,1 0 0,0 0-1,0-1 1,0 1 0,0-1-1,0 0 1,1 0 0,-1 0 0,0 0-1,0-1 1,1 1 0,-1-1-1,1 0 1,-1 0 0,0 0 0,1 0-1,-1-1 1,0 1 0,1-1 0,-1 0-1,0 0 1,0 0 0,4-2-1,4-1 29,-1 0-1,1-1 0,-1 0 0,0-1 0,0 0 0,0-1 0,-1 0 1,11-11-1,-11 8 63,0 0 0,-1 0-1,0-1 1,-1 0 0,-1 0 0,0-1 0,0 0 0,-1 0 0,0 0 0,-1-1 0,-1 1 0,0-1 0,0 0-1,-2 0 1,1 0 0,-2 0 0,0 0 0,-1-16 0,1 29-94,0-1 0,0 1 0,0-1 0,0 1 0,-1-1 0,1 1 0,0-1 0,0 1 0,0-1 0,0 1 0,-1-1 0,1 1 0,0-1 0,0 1 0,-1-1 0,1 1 0,0 0 0,-1-1 0,1 1 0,0-1 0,-1 1 0,1 0 0,-1-1 0,1 1-1,-1 0 1,1 0 0,0-1 0,-1 1 0,1 0 0,-1 0 0,1 0 0,-1 0 0,0-1 0,-18 10-242,-11 25-28,-42 87 229,65-107 43,0 1 0,1 0 0,1 0 0,0 0 1,1 0-1,-4 31 0,8-45 2,0 1 0,0-1 0,0 1 0,0-1 0,0 0 0,0 1 0,0-1 0,0 1 0,1-1 0,-1 1 0,1-1 0,-1 0 0,1 1 1,-1-1-1,1 0 0,0 0 0,-1 1 0,1-1 0,0 0 0,0 0 0,0 0 0,0 0 0,0 0 0,0 0 0,2 1 0,-1-1 11,1 0 0,-1 0 0,1 0-1,0-1 1,-1 1 0,1-1-1,0 0 1,-1 0 0,1 0 0,0 0-1,0 0 1,3-1 0,8-2-8,-1 0-1,0-1 1,0-1 0,16-7-1,-18 6-55,-4 2 32,1 0 0,-1 1-1,1 0 1,-1 0-1,1 0 1,0 1 0,0 1-1,11-2 1,-18 4 28,0 0 1,0 0-1,-1 0 1,1 0-1,0 0 0,0 0 1,-1 0-1,1 0 1,-1 1-1,1-1 1,-1 0-1,1 0 0,-1 0 1,0 1-1,0-1 1,0 0-1,1 1 1,-1-1-1,0 0 1,0 0-1,-1 1 0,1 1 1,-1 41 290,1-38-271,-7 48-544,7-54-637,2-14-4301,4-6-428,4-3-3422</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06.726"/>
    </inkml:context>
    <inkml:brush xml:id="br0">
      <inkml:brushProperty name="width" value="0.025" units="cm"/>
      <inkml:brushProperty name="height" value="0.025" units="cm"/>
    </inkml:brush>
  </inkml:definitions>
  <inkml:trace contextRef="#ctx0" brushRef="#br0">13 120 11115,'0'0'2861,"9"3"299,-4-2-2708,1 1 1,0-1-1,0 0 0,-1 0 0,1 0 0,0-1 0,0 0 0,0 0 1,0-1-1,0 0 0,0 0 0,0 0 0,-1 0 0,1-1 1,0 0-1,-1 0 0,0-1 0,1 0 0,8-5 0,-13 7-421,43-36 1921,-42 35-1830,1-1 0,-1 1 0,0-1 0,0 0 0,-1 1 0,1-1 0,-1 0 0,1 0 0,-1-1 0,0 1 0,0 0 0,0 0 0,0-1 0,-1 1 0,1-5 0,-2 7-108,1 1 0,0-1 0,-1 0 0,1 0 0,-1 0 0,0 0 0,1 1 0,-1-1 0,0 0 0,1 0 0,-1 1 0,0-1 0,0 0 0,0 1 0,1-1 0,-1 1 0,0-1 0,0 1 0,0 0 0,0-1 0,0 1 0,0 0 0,0 0 0,0 0 0,0-1 0,0 1 0,0 0 0,0 0 0,0 0 0,0 1 0,0-1 0,-2 0 0,-37 6-102,31-1 65,0-1 0,0 1 0,0 1 0,0-1 0,1 1 0,0 1 0,0 0 0,1 0 0,-12 14 1,14-14 11,-1-1 0,1 1 0,1 1 1,-1-1-1,1 0 0,1 1 0,-1 0 1,1 0-1,1 0 0,-1 1 1,1-1-1,0 9 0,1-15-23,1-1 0,1 1 0,-1-1-1,0 1 1,0-1 0,0 1 0,1-1 0,-1 1 0,1-1-1,-1 1 1,1-1 0,0 0 0,-1 1 0,1-1-1,0 0 1,0 0 0,0 0 0,0 1 0,0-1 0,0 0-1,0 0 1,1 0 0,0 0 0,2 2-121,0-2 0,0 1 1,0 0-1,0-1 0,0 1 0,1-1 0,-1 0 1,5 0-1,10 0-2558,0 0 1,33-4-1,-51 3 2494,44-7-9785</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07.632"/>
    </inkml:context>
    <inkml:brush xml:id="br0">
      <inkml:brushProperty name="width" value="0.025" units="cm"/>
      <inkml:brushProperty name="height" value="0.025" units="cm"/>
    </inkml:brush>
  </inkml:definitions>
  <inkml:trace contextRef="#ctx0" brushRef="#br0">49 199 4452,'0'0'14611,"10"-1"-13559,1-1-857,-1-1 1,1-1-1,-1 0 1,0 0-1,0-1 1,-1 0-1,1 0 1,-1-1-1,-1-1 1,1 1-1,-1-1 1,11-12-1,22-31 125,-38 47-302,-1 0 1,0 0-1,0-1 1,0 1-1,-1-1 1,1 1 0,-1-1-1,0 1 1,0-1-1,0 0 1,0 0-1,0 0 1,-1 0-1,0-5 1,0 8-16,-1 1 0,0-1 0,0 0 0,1 0 0,-1 0 0,0 0 0,0 1 0,0-1 1,0 0-1,0 1 0,0-1 0,0 1 0,0-1 0,0 1 0,0 0 0,0-1 0,0 1 0,0 0 0,0-1 0,0 1 0,0 0 0,0 0 0,0 0 0,-1 0 1,1 0-1,0 1 0,0-1 0,0 0 0,0 0 0,0 1 0,0-1 0,0 0 0,-2 2 0,-39 13 53,28-6-15,0 0 1,0 0-1,1 2 0,1 0 0,0 0 0,0 1 1,-19 25-1,25-27-13,-1-1 1,1 1-1,1 1 1,-1-1-1,2 1 0,0-1 1,0 1-1,1 1 1,0-1-1,1 0 1,0 1-1,0 12 0,2-22-22,0 0-1,0 0 0,0 0 0,0 0 0,0 0 0,1 0 0,-1 0 0,1 0 0,-1 0 0,1-1 0,0 1 0,0 0 0,0 0 0,0-1 0,0 1 0,0 0 0,0-1 0,1 1 0,-1-1 0,1 1 0,-1-1 0,4 2 0,-2-1-3,1-1 0,-1 1 0,1-1 0,-1 0 0,1 0 0,0 0 0,0-1 0,0 1 0,-1-1 0,1 0 0,5 0 0,6-2-225,-1 0-1,1-1 1,0 0-1,-1-1 1,18-8-1,70-35-6337,-57 23-277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07.978"/>
    </inkml:context>
    <inkml:brush xml:id="br0">
      <inkml:brushProperty name="width" value="0.025" units="cm"/>
      <inkml:brushProperty name="height" value="0.025" units="cm"/>
    </inkml:brush>
  </inkml:definitions>
  <inkml:trace contextRef="#ctx0" brushRef="#br0">228 12 16656,'0'0'3278,"-11"-2"-1821,-35-7-758,42 9-637,0 0-1,0 0 0,0 0 0,0 1 1,0 0-1,0 0 0,0 0 1,0 0-1,0 1 0,0-1 0,0 1 1,1 0-1,-1 0 0,1 1 1,0-1-1,-1 1 0,1 0 0,-4 3 1,-4 7 112,-1 0 1,-16 24-1,26-34-132,-3 3 6,0 1 1,1 0-1,0 0 1,0 0-1,0 1 1,1-1-1,0 1 1,0 0-1,1 0 1,0 0-1,-1 16 1,3-22-49,0-1 1,0 0 0,0 0 0,1 0-1,-1 0 1,1 1 0,-1-1-1,1 0 1,-1 0 0,1 0-1,-1 0 1,1 0 0,0 0-1,0 0 1,0 0 0,-1-1 0,1 1-1,0 0 1,0 0 0,0-1-1,0 1 1,0 0 0,0-1-1,0 1 1,1-1 0,-1 0-1,0 1 1,0-1 0,0 0 0,0 0-1,1 1 1,-1-1 0,1 0-1,49 0-383,-40-1 123,4 0-732,1-1-1,-1-1 0,0 0 0,17-6 0,17-9-4596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08.467"/>
    </inkml:context>
    <inkml:brush xml:id="br0">
      <inkml:brushProperty name="width" value="0.025" units="cm"/>
      <inkml:brushProperty name="height" value="0.025" units="cm"/>
    </inkml:brush>
  </inkml:definitions>
  <inkml:trace contextRef="#ctx0" brushRef="#br0">173 0 11307,'0'0'7884,"-9"0"-7157,3 1-575,-1 0 0,1 1 1,-1-1-1,1 1 1,0 1-1,0-1 1,0 1-1,0 0 0,0 0 1,1 1-1,-1-1 1,1 1-1,0 1 1,0-1-1,0 1 1,1 0-1,-5 6 0,0-1 204,1 1 0,0 1-1,-9 18 1,14-26-319,1-1 1,1 1-1,-1-1 1,1 1-1,-1-1 1,1 1-1,0 0 1,0 0 0,1-1-1,-1 1 1,1 0-1,0 0 1,0 0-1,0 0 1,0 0-1,1 0 1,1 4-1,-1-6-26,0-1-1,0 0 1,0 0-1,0 0 1,0-1-1,1 1 1,-1 0-1,0 0 1,0-1-1,1 1 1,-1-1-1,1 1 1,-1-1-1,1 1 1,-1-1-1,1 0 1,-1 0-1,0 0 1,1 0-1,-1 0 1,1 0-1,-1 0 1,1 0-1,-1-1 1,1 1-1,-1 0 1,3-2-1,38-15 289,-28 6-298,-1 0 0,-1 0 0,0-2 0,11-13 0,-12 13-38,0 0-1,1 1 1,26-20 0,-38 31 30,1 1-1,-1 0 1,0 0 0,1-1 0,-1 1 0,1 0-1,-1 0 1,0 0 0,1-1 0,-1 1 0,1 0-1,-1 0 1,0 0 0,1 0 0,-1 0 0,1 0-1,-1 0 1,1 0 0,-1 0 0,0 0 0,1 0-1,-1 0 1,1 0 0,-1 0 0,1 0 0,-1 0-1,0 1 1,1-1 0,-1 0 0,1 0 0,-1 0-1,0 1 1,1-1 0,-1 0 0,0 1 0,1-1-1,-1 0 1,1 1 0,6 23-105,-6 40 299,-1-53-51,0-11-127,0 0 0,0 0-1,0 0 1,0 1-1,0-1 1,0 0-1,0 0 1,0 1-1,0-1 1,0 0-1,0 0 1,0 0-1,0 0 1,1 1-1,-1-1 1,0 0-1,0 0 1,0 0 0,0 0-1,0 1 1,1-1-1,-1 0 1,0 0-1,0 0 1,0 0-1,0 0 1,1 0-1,-1 0 1,0 1-1,0-1 1,0 0-1,1 0 1,-1 0-1,0 0 1,0 0 0,1 0-1,-1 0 1,0 0-1,0 0 1,0 0-1,1 0 1,-1 0-1,0 0 1,15-6 172,13-10-47,-27 15-125,8-5 3,36-22-17,-42 27 4,0 0 0,0-1 0,-1 1-1,1 0 1,0 1 0,0-1 0,0 0 0,0 1-1,0-1 1,0 1 0,1 0 0,-1 0 0,0 1-1,3-1 1,-4 5 108,-1 0-1,0 0 1,0-1-1,0 1 1,-1 0-1,1 0 0,-1 0 1,0 0-1,-1-1 1,0 7-1,0-1 346,6-19-3183,-4-1-3715,-1 2-2891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09.575"/>
    </inkml:context>
    <inkml:brush xml:id="br0">
      <inkml:brushProperty name="width" value="0.025" units="cm"/>
      <inkml:brushProperty name="height" value="0.025" units="cm"/>
    </inkml:brush>
  </inkml:definitions>
  <inkml:trace contextRef="#ctx0" brushRef="#br0">177 78 7015,'0'0'9998,"-2"-7"-8647,2 4-1341,-12-31 1090,12 33-1043,-1 0 1,0 0-1,0 0 1,0 0-1,1 0 0,-1 1 1,0-1-1,0 0 0,0 0 1,-1 0-1,1 1 0,0-1 1,0 1-1,0-1 0,0 1 1,-1-1-1,1 1 1,0 0-1,0-1 0,-1 1 1,1 0-1,0 0 0,-1 0 1,1 0-1,0 0 0,0 0 1,-1 1-1,1-1 1,0 0-1,0 1 0,-1-1 1,1 1-1,0-1 0,-2 2 1,-7 4 220,0 0 0,1 1 1,-1 0-1,2 0 0,-1 1 1,1 1-1,0-1 0,0 1 0,1 1 1,1-1-1,0 1 0,0 0 1,0 1-1,-4 13 0,10-23-270,0-1 0,0 1 0,0 0-1,0-1 1,0 1 0,0 0 0,0-1 0,0 1-1,1-1 1,-1 1 0,0 0 0,0-1 0,0 1-1,1-1 1,-1 1 0,0 0 0,1-1 0,-1 1-1,1-1 1,-1 1 0,1-1 0,-1 1 0,1-1-1,-1 0 1,1 1 0,-1-1 0,1 0 0,-1 1-1,1-1 1,0 0 0,-1 0 0,1 1 0,-1-1-1,1 0 1,0 0 0,-1 0 0,1 0-1,0 0 1,-1 0 0,1 0 0,0 0 0,-1 0-1,1 0 1,0 0 0,-1 0 0,2-1 0,33-6 362,-13-2-284,-2-2 0,35-21 0,-37 20-95,1 1-1,1 0 0,28-10 0,-48 21 22,1 0 0,0-1 1,0 1-1,0 0 0,0-1 0,-1 1 1,1 0-1,0 0 0,0 0 0,0 0 1,0 0-1,0 0 0,-1 0 0,1 0 0,0 0 1,0 0-1,0 1 0,0-1 0,0 0 1,-1 1-1,1-1 0,0 0 0,0 1 1,-1-1-1,1 1 0,0-1 0,0 1 1,-1 0-1,1-1 0,-1 1 0,1-1 1,-1 1-1,1 0 0,-1 0 0,1-1 1,-1 1-1,1 0 0,-1 0 0,0 0 1,0-1-1,1 1 0,-1 0 0,0 0 1,0 0-1,0 0 0,0 0 0,0 0 1,0-1-1,0 3 0,0-2-1,0 0-1,0 0 1,0 0 0,0 0 0,0 0-1,0 0 1,0 0 0,0 0-1,1 0 1,-1 0 0,0 0 0,1 0-1,-1 0 1,1 0 0,-1 0-1,1 0 1,0 0 0,-1 0 0,1-1-1,0 1 1,0 0 0,-1 0-1,1-1 1,0 1 0,0 0 0,0-1-1,0 1 1,0-1 0,0 0-1,0 1 1,0-1 0,0 1 0,0-1-1,0 0 1,0 0 0,0 0-1,0 0 1,0 0 0,0 0 0,0 0-1,0 0 1,0 0 0,0 0-1,0 0 1,0-1 0,0 1 0,2-1-1,5-2 41,0-1-1,0 0 1,0 0-1,12-9 1,28-14-44,-45 26-14,0 0 0,0 0 0,0 0 0,0 1 0,0-1 0,0 1 1,0-1-1,0 1 0,0 0 0,0 0 0,0 1 0,0-1 0,0 1 0,0-1 1,3 2-1,-4-1 2,-1 0 1,1 1 0,-1-1 0,1 0 0,-1 0-1,0 1 1,0-1 0,0 1 0,0-1 0,0 1-1,0-1 1,0 1 0,0 0 0,-1 0-1,1-1 1,-1 1 0,1 0 0,-1 0 0,0-1-1,0 1 1,1 0 0,-1 0 0,0 0 0,-1 0-1,1 2 1,5 27 28,-5-30-23,1 0 0,0 0 1,-1 0-1,1 0 0,0 0 0,-1 0 1,1 0-1,0 0 0,0-1 0,0 1 1,0 0-1,-1-1 0,1 1 0,0 0 1,1-1-1,-1 1 0,0-1 0,0 0 1,0 1-1,0-1 0,0 0 0,0 1 1,0-1-1,1 0 0,0 0 0,6-1-6,0 0-1,0 0 1,0-1-1,0 0 1,-1-1-1,1 0 1,-1 0-1,1 0 1,-1-1-1,0 0 1,-1 0-1,1-1 1,-1 0-1,0 0 1,8-9-1,-2 4-80,0 1 0,0 0 0,15-8 0,-26 21 117,-1 1 1,0-1-1,0 0 1,0 0-1,-1 0 1,0 1 0,-1 7-1,1-8 0,1-4-17,0 1 0,0-1 0,-1 0 0,1 1 1,0-1-1,0 0 0,0 1 0,0-1 0,1 0 0,-1 1 1,0-1-1,0 0 0,0 1 0,0-1 0,0 0 0,0 1 1,0-1-1,1 0 0,-1 0 0,0 1 0,0-1 0,0 0 0,1 1 1,-1-1-1,0 0 0,0 0 0,1 0 0,-1 1 0,0-1 1,1 0-1,-1 0 0,0 0 0,0 0 0,1 0 0,-1 1 0,0-1 1,1 0-1,-1 0 0,0 0 0,1 0 0,19-4 311,17-14-93,2-7-180,-27 16-240,1 1-1,0 0 1,0 1-1,1 0 1,19-6 0,-33 13 175,1-1 1,-1 1 0,0 0 0,1 0 0,-1 1 0,1-1 0,-1 0 0,0 0 0,1 0-1,-1 0 1,0 0 0,1 0 0,-1 0 0,1 1 0,-1-1 0,0 0 0,1 0 0,-1 0 0,0 1-1,0-1 1,1 0 0,-1 1 0,0-1 0,0 0 0,1 0 0,-1 1 0,0-1 0,0 0-1,0 1 1,1-1 0,-1 1 0,0-1 0,0 0 0,0 1 0,0-1 0,0 0 0,0 1-1,0-1 1,0 1 0,0-1 0,0 0 0,0 1 0,0-1 0,0 1 0,0-1 0,0 0-1,0 1 1,-1-1 0,1 0 0,0 1 0,0-1 0,0 0 0,-1 1 0,1-1 0,-11 35 94,5-17-102,6-17 27,0 0-1,0-1 0,0 1 0,0 0 0,0-1 1,0 1-1,1 0 0,-1-1 0,0 1 0,0 0 1,0-1-1,1 1 0,-1-1 0,0 1 0,0 0 1,1-1-1,-1 1 0,1-1 0,-1 1 0,0-1 1,1 1-1,-1-1 0,1 1 0,-1-1 1,1 0-1,0 1 0,-1-1 0,1 0 0,-1 1 1,1-1-1,0 0 0,-1 0 0,1 1 0,-1-1 1,1 0-1,0 0 0,-1 0 0,1 0 0,0 0 1,39-3-29,-3 0-165,-36 3 173,0 0 1,0 0-1,0 0 1,1 0-1,-1 0 1,0 0 0,0 1-1,0-1 1,0 0-1,0 1 1,0-1-1,0 1 1,0-1 0,0 1-1,0-1 1,0 1-1,0 0 1,0 0-1,0-1 1,0 1 0,1 1-1,4 12-1,0-1 0,-1 1 0,-1 0-1,0 0 1,3 23 0,5 74 279,-12-108-245,3 32 371,-4 55 0,1-78-269,-2 1 1,0-1-1,0 0 1,-1 0-1,-1 0 0,0 0 1,-11 21-1,14-30-75,0-1 0,0 0 0,-1 0 0,1 0 0,0 0 0,-1 0 0,0 0 0,1 0 0,-1 0 0,0-1 0,0 1 0,0 0 0,0-1 0,0 0 0,0 1 0,-1-1 0,1 0 0,0 0 0,-1 0 0,1-1 0,0 1-1,-1-1 1,1 1 0,-1-1 0,1 0 0,-1 0 0,1 0 0,-1 0 0,-3-1 0,3 0-8,-1 0 0,0-1 0,1 0 0,-1 1 0,1-1-1,-1-1 1,1 1 0,0 0 0,0-1 0,0 0 0,0 0 0,0 0 0,1 0-1,0 0 1,-1 0 0,1 0 0,-3-7 0,-2-5-29,1 1 0,1-1 1,0 0-1,0 0 0,2 0 0,0-1 0,1 1 1,-1-29-1,3 35-14,1 1 0,-1-1 0,2 1 0,-1-1 0,1 1 0,0 0 1,1-1-1,0 1 0,0 1 0,1-1 0,0 0 0,0 1 0,1 0 0,0 0 0,0 0 0,1 0 0,12-10 1,6-1-230,1 2 1,0 0 0,55-23 0,-25 13-2751,-2-4-3408,-15 4-4189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10.923"/>
    </inkml:context>
    <inkml:brush xml:id="br0">
      <inkml:brushProperty name="width" value="0.025" units="cm"/>
      <inkml:brushProperty name="height" value="0.025" units="cm"/>
    </inkml:brush>
  </inkml:definitions>
  <inkml:trace contextRef="#ctx0" brushRef="#br0">99 317 4004,'0'0'17189,"-10"2"-16537,3-1-604,0 1 1,0-1-1,1 1 0,-1 1 1,1 0-1,-12 6 1,15-8-35,1 1 0,0-1 0,0 1 0,0 0 0,0-1 0,0 1 1,1 0-1,-1 0 0,1 0 0,-1 1 0,1-1 0,-1 0 0,1 0 1,0 1-1,0-1 0,0 1 0,1-1 0,-1 1 0,1-1 0,-1 1 1,1 0-1,0-1 0,0 1 0,0-1 0,0 1 0,1 5 0,-1-8-5,1 0-1,-1 1 1,1-1-1,-1 0 1,1 1-1,-1-1 1,0 0-1,1 0 1,-1 1-1,1-1 1,-1 0-1,1 0 1,0 0-1,-1 0 1,1 0-1,-1 1 1,1-1-1,-1 0 1,1 0-1,-1 0 1,1-1-1,-1 1 1,1 0-1,-1 0 1,1 0-1,-1 0 1,1 0-1,-1-1 1,1 1-1,-1 0 1,1 0-1,-1-1 1,1 1-1,19-10 210,-4-3-153,-1-1-1,0 0 1,-1-2-1,-1 1 1,0-2-1,17-29 0,-2 6 105,-33 89-687,0-27 429,0 1-1,2 0 1,-2 42-1,5-64 89,0 0 0,0 1 0,0-1 0,0 0 1,0 0-1,1 1 0,-1-1 0,0 0 0,1 1 0,-1-1 0,1 0 0,-1 0 0,1 0 0,0 0 0,-1 1 0,1-1 0,0 0 0,0 0 0,0 0 0,-1 0 0,1-1 1,0 1-1,0 0 0,1 0 0,-1 0 0,0-1 0,0 1 0,0-1 0,0 1 0,1-1 0,-1 1 0,0-1 0,0 0 0,1 1 0,-1-1 0,0 0 0,1 0 0,-1 0 0,0 0 1,1 0-1,-1 0 0,0-1 0,0 1 0,1 0 0,-1-1 0,2 0 0,4-1 25,0 0 0,-1 0 1,1-1-1,-1 0 0,1 0 0,-1 0 1,10-8-1,8-11 83,-2 0 1,0-2 0,-2 0-1,0-2 1,-2 0 0,-1-1-1,-1 0 1,-1-2 0,-2 0-1,-1 0 1,16-59 0,-22 58-46,-13 45-50,-14 48-33,12-29 82,2-1 1,1 1-1,1 0 1,2 1-1,3 67 0,1-99-45,-1-1 0,1 1-1,-1 0 1,1 0 0,0 0 0,0-1-1,0 1 1,0-1 0,0 1-1,1 0 1,-1-1 0,1 0 0,0 1-1,0-1 1,0 0 0,0 0-1,0 0 1,0 0 0,0-1 0,1 1-1,-1 0 1,0-1 0,1 0-1,0 1 1,-1-1 0,1 0 0,0-1-1,-1 1 1,1 0 0,0-1-1,0 1 1,0-1 0,0 0 0,4 0-1,-7 0-28,0-1-1,1 1 1,-1 0-1,0 0 1,1-1-1,-1 1 1,0 0-1,0 0 1,1-1 0,-1 1-1,0 0 1,0-1-1,0 1 1,1-1-1,-1 1 1,0 0-1,0-1 1,0 1-1,0 0 1,0-1-1,0 1 1,0-1-1,0 1 1,0 0 0,0-1-1,0 1 1,0 0-1,0-1 1,0 1-1,0-1 1,0 1-1,-1 0 1,1-1-1,0 1 1,0 0-1,0-1 1,-1 1-1,1-1 1,-8-16-97,-6-3-30,-1 0 0,-27-25 1,30 33 339,0-1-1,0 0 1,2 0 0,-1-1 0,2-1 0,0 0 0,-10-20 0,20 34-135,-1 0-1,1 1 1,-1-1 0,0 1 0,1-1 0,0 0 0,-1 1 0,1-1 0,-1 1 0,1-1-1,0 1 1,-1 0 0,1-1 0,0 1 0,-1 0 0,1-1 0,0 1 0,-1 0-1,1 0 1,0 0 0,0 0 0,-1 0 0,1 0 0,0 0 0,0 0 0,0 0-1,-1 0 1,1 0 0,0 0 0,1 1 0,35-1-404,-34 0 450,63 6-429,22 0-5722,-51-6-681</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11.767"/>
    </inkml:context>
    <inkml:brush xml:id="br0">
      <inkml:brushProperty name="width" value="0.025" units="cm"/>
      <inkml:brushProperty name="height" value="0.025" units="cm"/>
    </inkml:brush>
  </inkml:definitions>
  <inkml:trace contextRef="#ctx0" brushRef="#br0">44 26 11531,'0'2'7584,"0"13"-7107,0 87 1685,-24 188 0,6-172-740,16-104-372,3-17 562,34-170-563,-12 74-966,-13 51-81,-5 15 0,2 1-1,1-1 1,1 2 0,22-48-1,-30 76-34,0 1-1,1 0 0,-1-1 0,1 1 1,0 0-1,0 0 0,-1 0 0,1 0 1,1 0-1,-1 1 0,0-1 1,0 1-1,1-1 0,-1 1 0,1 0 1,-1 0-1,1 0 0,-1 0 0,1 0 1,0 1-1,0-1 0,-1 1 1,1-1-1,0 1 0,0 0 0,-1 0 1,1 1-1,0-1 0,0 0 0,-1 1 1,1 0-1,0 0 0,-1-1 1,1 2-1,-1-1 0,4 2 0,-1-1-52,0 1 0,-1-1-1,1 1 1,-1 0-1,1 1 1,-1-1 0,0 1-1,0 0 1,-1 0 0,1 0-1,-1 0 1,0 1-1,0-1 1,0 1 0,-1 0-1,1 0 1,2 9 0,-5-11 71,1 0 1,-1-1 0,0 1-1,0 0 1,0 0 0,0-1-1,0 1 1,-1 0 0,1 0 0,-1-1-1,0 1 1,0-1 0,0 1-1,0-1 1,0 1 0,-1-1-1,1 1 1,-3 2 0,0 0 72,0-1 0,-1 0 0,1 0 0,-1 0-1,0-1 1,0 1 0,0-1 0,-9 4 0,6-4 6,-1 1 1,0-1-1,0 0 0,0-1 0,0 0 0,-1-1 0,1 1 1,0-2-1,-1 1 0,1-2 0,-16-1 0,25 2-147,-1 0-1,1 0 1,-1 0-1,0 0 1,1 0-1,-1 0 0,1-1 1,-1 1-1,1 0 1,-1 0-1,0 0 1,1-1-1,-1 1 1,1 0-1,-1-1 1,1 1-1,0-1 1,-1 1-1,1 0 0,-1-1 1,1 1-1,0-1 1,-1 1-1,1-1 1,0 1-1,-1-1 1,1 1-1,0-1 1,0 0-1,0 1 1,-1-1-1,1 1 0,0-1 1,0 0-1,0 1 1,0-1-1,0 1 1,0-1-1,0 0 1,0 1-1,0-1 1,1 1-1,-1-1 1,0 0-1,0 1 0,0-1 1,1 1-1,-1-1 1,0 1-1,1-1 1,-1 1-1,0-1 1,1 1-1,-1-1 1,1 1-1,-1 0 1,1-1-1,2-2-949,-1 0 0,1 0-1,0 1 1,0-1 0,0 1 0,0 0-1,7-4 1,13-2-4631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4.945"/>
    </inkml:context>
    <inkml:brush xml:id="br0">
      <inkml:brushProperty name="width" value="0.025" units="cm"/>
      <inkml:brushProperty name="height" value="0.025" units="cm"/>
    </inkml:brush>
  </inkml:definitions>
  <inkml:trace contextRef="#ctx0" brushRef="#br0">16 33 7207,'0'0'14328,"-3"10"-12999,-8 32-261,11-40-1043,-1-1 1,1 1-1,0 0 0,0-1 1,0 1-1,0-1 0,0 1 1,0-1-1,0 1 0,0 0 1,1-1-1,-1 1 0,0-1 1,1 1-1,0-1 0,-1 1 1,1-1-1,0 0 0,-1 1 1,1-1-1,0 0 0,0 1 1,0-1-1,0 0 0,1 0 1,-1 0-1,0 0 0,0 0 1,1 0-1,-1 0 0,0-1 1,1 1-1,-1 0 0,1-1 1,-1 1-1,1-1 0,-1 1 0,1-1 1,-1 0-1,1 0 0,0 0 1,1 0-1,0 1-14,1-1-1,-1 0 1,0 0 0,1 0-1,-1 0 1,0-1 0,1 1-1,-1-1 1,0 0 0,1 0-1,-1 0 1,0 0 0,0-1 0,0 1-1,0-1 1,0 0 0,3-2-1,4-10 85,-8 11-88,0-1 1,1 1-1,-1 0 1,1 1 0,-1-1-1,1 0 1,6-4-1,-8 7-6,0 0 0,0 0 0,0-1 0,0 1 0,0 0 0,0 0 0,0 0 0,1 0 0,-1 0 0,0 0 0,0 0 0,0 1 0,0-1 0,0 0 0,0 0 0,0 1 0,0-1 0,0 1 0,0-1 0,0 1 0,0-1 0,0 1 0,0 0 0,0 0 0,-1-1 0,1 1 0,0 0 0,0 0 0,-1 0 0,1 0 0,0 1 0,0-1-3,0 0-1,0 0 1,1 0 0,-1 0-1,0 0 1,0-1 0,0 1 0,1 0-1,-1-1 1,0 1 0,1-1-1,-1 0 1,0 1 0,1-1-1,-1 0 1,1 0 0,-1 0-1,0 0 1,1 0 0,-1 0-1,1 0 1,-1 0 0,0-1-1,1 1 1,-1 0 0,1-1 0,-1 0-1,0 1 1,0-1 0,1 1-1,-1-1 1,0 0 0,0 0-1,2-1 1,44-41-2605,-34 30 357,16-13-8779,-23 21 5440</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12.109"/>
    </inkml:context>
    <inkml:brush xml:id="br0">
      <inkml:brushProperty name="width" value="0.025" units="cm"/>
      <inkml:brushProperty name="height" value="0.025" units="cm"/>
    </inkml:brush>
  </inkml:definitions>
  <inkml:trace contextRef="#ctx0" brushRef="#br0">131 47 13997,'0'0'5782,"-8"-3"-4368,5 2-1376,0 0-1,0 0 1,-1 0-1,1 1 1,0-1 0,-1 1-1,1 0 1,-1 0-1,1 0 1,0 0-1,-1 1 1,1-1-1,-1 1 1,1 0-1,0 0 1,0 0-1,0 0 1,-1 1-1,1-1 1,1 1-1,-1 0 1,0 0-1,0 0 1,1 0 0,-1 0-1,1 1 1,-1-1-1,1 1 1,0-1-1,0 1 1,0 0-1,0 0 1,-2 6-1,1-4-1,0 1-1,0-1 0,1 1 1,0 0-1,0-1 1,0 1-1,0 0 0,0 12 1,2-17-4,0 1-1,0-1 1,0 1 0,0-1-1,1 0 1,-1 1 0,1-1-1,-1 1 1,1-1 0,-1 0-1,1 1 1,0-1 0,0 0-1,-1 0 1,1 0 0,0 1-1,0-1 1,0 0 0,1 0 0,-1 0-1,0-1 1,0 1 0,0 0-1,1 0 1,-1-1 0,0 1-1,1 0 1,-1-1 0,0 0-1,1 1 1,-1-1 0,1 0-1,-1 1 1,1-1 0,-1 0-1,1 0 1,-1 0 0,0-1-1,1 1 1,1-1 0,3 1 92,-1-1 1,0 0 0,0 0-1,0 0 1,0-1 0,0 0-1,0 0 1,-1 0 0,1-1-1,-1 1 1,1-1 0,-1 0-1,0-1 1,0 1 0,0-1-1,-1 1 1,1-1 0,-1 0-1,0 0 1,0-1 0,4-6-1,-2 2-19,-1-1-1,1 1 0,-1-1 0,-1 0 1,0 0-1,0 0 0,-1 0 0,0-1 0,0-18 1,-2 29-137,0 0-1,0 1 1,0-1 0,0 0 0,0 0 0,0 0 0,0 0 0,0 0-1,0 0 1,0 0 0,-1 0 0,1 0 0,0 1 0,0-1 0,0 0-1,0 0 1,0 0 0,0 0 0,0 0 0,-1 0 0,1 0 0,0 0-1,0 0 1,0 0 0,0 0 0,0 0 0,0 0 0,-1 0 0,1 0-1,0 0 1,0 0 0,0 0 0,0 0 0,0 0 0,0 0 0,-1 0-1,1 0 1,0 0 0,0 0 0,0 0 0,0-1 0,0 1 0,0 0-1,0 0 1,0 0 0,-1 0 0,1 0 0,-5 13-1025,8 14-2714,-3-26 3470,1-1 0,0 1-1,-1 0 1,1 0 0,0-1 0,0 1 0,-1 0-1,1-1 1,0 1 0,0-1 0,0 1 0,0-1 0,0 1-1,0-1 1,0 0 0,0 0 0,0 1 0,0-1 0,0 0-1,0 0 1,0 0 0,2 0 0,17 0-5305</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12.799"/>
    </inkml:context>
    <inkml:brush xml:id="br0">
      <inkml:brushProperty name="width" value="0.025" units="cm"/>
      <inkml:brushProperty name="height" value="0.025" units="cm"/>
    </inkml:brush>
  </inkml:definitions>
  <inkml:trace contextRef="#ctx0" brushRef="#br0">72 0 11147,'0'0'3315,"-5"9"-1591,-4 6-1246,1 0-1,1 0 1,0 1 0,1-1-1,1 2 1,-6 30 0,6-15 322,1 0 0,2 0 1,1 35-1,9-32-641,-8-34-136,0 0-1,1 0 0,-1 0 1,1 0-1,-1 0 1,1 0-1,0 0 0,-1 0 1,1 0-1,0 0 1,0 0-1,0 0 0,0 0 1,0 0-1,0-1 1,0 1-1,0 0 1,0-1-1,0 1 0,0-1 1,0 1-1,0-1 1,0 0-1,0 1 0,2-1 1,-1-5 66,-1 1 0,0-1 0,0 0 0,0 0 1,-1 0-1,0 0 0,0 0 0,0 1 0,-2-8 0,2 3-88,-2 1 0,1 0 0,-1 0 0,0 0 0,-1 0 0,0 0 0,0 1 0,-1-1 0,1 1 0,-10-13 0,12 19-65,1 3 48,1 0 0,-1-1 0,1 1 0,-1-1 0,1 1 0,-1 0 0,1-1 0,0 0 0,0 1 0,-1-1 0,1 1 0,0-1 0,2 2 0,3 2 9,0-1 1,0 0-1,1 0 1,-1 0 0,1-1-1,0 0 1,0 0-1,0-1 1,1 0-1,-1 0 1,0 0-1,1-1 1,-1 0-1,1-1 1,-1 0 0,1 0-1,-1 0 1,1-1-1,13-3 1,-16 3 53,0-1 0,0 1 0,-1-1 0,1 0 0,0 0 0,-1 0 0,0-1 0,1 1 0,-1-1 0,0 0 0,0-1 0,0 1 0,-1-1 0,1 1 0,-1-1 0,0 0 0,0 0 0,0-1 0,-1 1 0,0 0 0,1-1 0,-1 0 0,-1 1 0,1-1 0,-1 0 0,0 0 0,0 0 0,0 0 0,0-10 0,-1 15-41,0 0 0,0 0 0,0 0 0,0 0 0,0-1 0,0 1 0,0 0 0,0 0 0,0 0 0,0-1 0,0 1 0,0 0 0,0 0 0,0-1 0,0 1 0,0 0 0,0 0 0,0 0 0,0-1 0,0 1 0,0 0 0,0 0 0,0 0 0,-1 0 0,1-1 0,0 1 0,0 0 0,0 0 0,0 0 0,0 0 0,-1-1 0,1 1 0,0 0 0,0 0 0,0 0 0,0 0 0,-1 0 0,1 0 0,0 0 0,0 0 0,0-1 0,-1 1 0,1 0 0,0 0 0,0 0 0,0 0 0,-1 0 0,1 0 0,0 0 0,-12 10-11,-6 15-71,14-16 88,1-1 1,0 1 0,0 0-1,-3 17 1,6-25 1,-1 0 0,1 1 1,0-1-1,0 0 0,-1 0 0,1 1 0,0-1 1,0 0-1,0 1 0,1-1 0,-1 0 1,0 0-1,0 1 0,1-1 0,-1 0 0,1 0 1,-1 0-1,1 0 0,-1 1 0,1-1 0,0 0 1,-1 0-1,1 0 0,0 0 0,0 0 1,0 0-1,0-1 0,0 1 0,0 0 0,0 0 1,0-1-1,0 1 0,0-1 0,0 1 1,1-1-1,-1 1 0,0-1 0,0 0 0,1 1 1,-1-1-1,0 0 0,0 0 0,2 0 1,7-1 60,-1 0 0,1 0 1,-1-1-1,1-1 1,-1 1-1,14-7 0,-14 5-83,0 0 0,1 1 0,-1 1-1,1-1 1,0 1 0,15 0-1,-24 2 8,0 1 0,1 0 0,-1 0 0,0-1 0,0 1 0,0 0 0,0 0 0,0 0 0,0 0 0,0 0 0,0 0 0,0 1 0,-1-1 0,1 0 0,0 0 0,-1 1 0,1-1-1,-1 0 1,1 1 0,-1-1 0,1 0 0,-1 1 0,0-1 0,0 1 0,0-1 0,0 0 0,0 1 0,0 1 0,0-1 12,-1 0 1,1 0-1,1 0 0,-1 0 1,0 0-1,0 1 0,1-1 1,-1 0-1,1 0 1,0 0-1,0 0 0,0-1 1,0 1-1,0 0 0,0 0 1,0 0-1,0-1 0,1 1 1,-1-1-1,0 1 0,1-1 1,0 1-1,-1-1 1,1 0-1,0 0 0,0 0 1,0 0-1,2 1 0,1-2 99,0 0-1,1-1 1,-1 1-1,0-1 0,0 0 1,0-1-1,0 1 1,0-1-1,0 0 1,0 0-1,-1-1 1,1 1-1,-1-1 1,0 0-1,0 0 0,0-1 1,7-6-1,-7 6-111,0 0-1,0 0 1,0 1-1,0 0 1,1 0-1,-1 0 1,1 0-1,0 1 1,0 0-1,0 0 1,0 0-1,0 1 1,0-1-1,9 0 1,-13 2 3,0 0 1,-1 0 0,1 0-1,0 1 1,-1-1 0,1 0 0,0 0-1,-1 0 1,1 1 0,-1-1-1,1 0 1,0 1 0,-1-1-1,1 0 1,-1 1 0,1-1-1,-1 1 1,1-1 0,-1 1-1,1-1 1,-1 1 0,0 0-1,1-1 1,-1 1 0,0-1-1,1 1 1,-1 0 0,0-1 0,0 1-1,0 0 1,0-1 0,1 1-1,-1 0 1,0 28-2207,-1-19-3121</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13.713"/>
    </inkml:context>
    <inkml:brush xml:id="br0">
      <inkml:brushProperty name="width" value="0.025" units="cm"/>
      <inkml:brushProperty name="height" value="0.025" units="cm"/>
    </inkml:brush>
  </inkml:definitions>
  <inkml:trace contextRef="#ctx0" brushRef="#br0">40 0 4004,'0'2'13606,"-1"11"-12953,-6 45 1600,1 64 0,1-12-599,4-43-234,5-62 105,4-11-770,5-12-227,-9 7-524,-1 1 0,0-1 0,0 0-1,-2 0 1,1 0 0,-1 0 0,-1 0 0,0 0-1,-1 0 1,0 0 0,0 0 0,-1 0 0,-7-20-1,9 30-17,0 0-1,-1 0 0,1 0 0,0 0 0,-1 0 0,1 0 0,-1 1 0,1-1 0,-1 0 0,0 0 0,1 0 0,-1 1 0,0-1 0,1 0 1,-1 1-1,0-1 0,0 1 0,0-1 0,1 1 0,-1-1 0,0 1 0,0-1 0,0 1 0,0 0 0,0-1 0,0 1 0,0 0 0,0 0 0,0 0 1,0 0-1,0 0 0,0 0 0,0 0 0,0 0 0,0 0 0,0 1 0,0-1 0,0 0 0,0 1 0,0-1 0,1 0 0,-1 1 0,0-1 1,0 1-1,0-1 0,0 1 0,1 0 0,-1-1 0,0 1 0,1 0 0,-1 0 0,0-1 0,1 1 0,-1 0 0,1 0 0,-1 0 0,1 0 0,0 0 1,-1 0-1,1 0 0,0 0 0,0 0 0,-1 0 0,1-1 0,0 1 0,0 0 0,0 0 0,0 2 0,-1 2 0,1 0-1,-1 0 1,1 0-1,-1 0 0,1 0 1,1 0-1,-1 0 1,1 0-1,1 6 1,-1-10 15,0 1 1,0 0 0,0-1-1,1 1 1,-1-1-1,0 0 1,1 1 0,-1-1-1,1 0 1,-1 0-1,1 0 1,0 0-1,-1 0 1,1 0 0,0 0-1,0 0 1,-1-1-1,1 1 1,0-1 0,0 0-1,0 1 1,0-1-1,0 0 1,0 0 0,0 0-1,0 0 1,2-1-1,4 1 75,0-1 0,0 0-1,-1-1 1,1 0-1,0 0 1,-1 0 0,1-1-1,-1 0 1,0-1-1,0 0 1,0 0 0,0 0-1,-1-1 1,10-8-1,-8 6 8,0-1 0,0-1 0,-1 1 0,0-2 0,-1 1 0,0 0 0,0-1-1,-1 0 1,7-19 0,-14 45-162,1 1-1,1-1 1,2 31-1,0 2-29,-2-47 120,0 1 0,0-1 1,0 1-1,0 0 0,0-1 0,1 1 0,-1-1 1,1 1-1,0-1 0,0 1 0,0-1 1,0 0-1,0 1 0,0-1 0,1 0 1,-1 0-1,1 0 0,0 0 0,-1 0 0,4 3 1,-2-4 2,-1 0-1,1 0 1,-1 0 0,1 0 0,0 0 0,-1-1 0,1 1 0,0-1 0,0 0 0,-1 0 0,1 0-1,0 0 1,-1 0 0,1-1 0,0 1 0,-1-1 0,1 1 0,0-1 0,-1 0 0,3-2 0,0 1-60,0 0 1,-1-1 0,1 0 0,-1 0 0,0-1 0,0 1-1,0-1 1,0 0 0,0 0 0,-1 0 0,0 0 0,0 0-1,0-1 1,-1 0 0,1 1 0,-1-1 0,0 0 0,0 0-1,-1 0 1,1-1 0,0-9 0,-3-27-3319,1 37 2518,-2 1 0,1-1 0,0 1 0,-1 0 0,0-1 0,0 1-1,-2-4 1,-12-14-6440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14.046"/>
    </inkml:context>
    <inkml:brush xml:id="br0">
      <inkml:brushProperty name="width" value="0.025" units="cm"/>
      <inkml:brushProperty name="height" value="0.025" units="cm"/>
    </inkml:brush>
  </inkml:definitions>
  <inkml:trace contextRef="#ctx0" brushRef="#br0">23 0 11979,'0'0'7143,"-22"54"-11851,22-42 31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14.516"/>
    </inkml:context>
    <inkml:brush xml:id="br0">
      <inkml:brushProperty name="width" value="0.025" units="cm"/>
      <inkml:brushProperty name="height" value="0.025" units="cm"/>
    </inkml:brush>
  </inkml:definitions>
  <inkml:trace contextRef="#ctx0" brushRef="#br0">166 305 16303,'0'0'5947,"-4"-8"-4196,3 5-1708,1 1 1,-2-1-1,1 1 0,0 0 0,0 0 0,-1 0 0,1 0 0,-1 0 0,1 0 0,-1 0 0,0 0 1,0 0-1,0 1 0,0-1 0,0 1 0,0-1 0,0 1 0,-1 0 0,1 0 0,0 0 0,-1 0 1,1 0-1,-1 1 0,1-1 0,-1 1 0,1 0 0,-1-1 0,1 1 0,-1 0 0,0 1 0,1-1 1,-1 0-1,1 1 0,-1-1 0,1 1 0,-1 0 0,1 0 0,0 0 0,-1 0 0,-2 2 0,0 0-17,-1 1 0,1 0-1,0 0 1,0 1-1,0-1 1,1 1 0,0 0-1,0 0 1,0 0 0,0 1-1,1 0 1,0-1-1,0 1 1,0 0 0,1 0-1,0 1 1,0-1 0,1 0-1,-1 1 1,2-1-1,-1 1 1,0-1 0,1 1-1,2 11 1,-2-17-14,0 0 1,1 0-1,-1 0 0,1 0 1,-1 0-1,1 0 0,-1 1 1,1-1-1,0 0 1,-1-1-1,1 1 0,0 0 1,0 0-1,0 0 0,0 0 1,0-1-1,0 1 0,0 0 1,0-1-1,0 1 0,0-1 1,3 2-1,32 1 375,-26-4-281,-1-1 0,0 1 0,0-2 1,-1 1-1,16-7 0,-14 4-71,1-1 0,-1 0 0,0-1-1,0 0 1,-1-1 0,0 0 0,0 0 0,-1-1 0,0 0 0,0 0 0,-1-1-1,0 0 1,-1 0 0,7-16 0,-12 14-95,-8 17-92,-9 17 17,14-16 127,-1-1 0,1 1 0,0 0 0,0 0 0,1 0 1,0 0-1,0 0 0,0 0 0,1 1 0,-1-1 0,2 8 0,0-12 13,-1-1 0,0 1 0,1 0 0,-1-1 0,1 1 0,0-1 0,0 1 0,0-1 0,-1 1 0,1-1 0,0 0 0,1 1 0,-1-1 0,0 0 0,0 0 0,0 0 0,3 2 0,-1-2 17,-1 0 0,1 0-1,0 0 1,0 0 0,0-1-1,-1 1 1,1-1 0,0 0 0,0 0-1,0 0 1,0 0 0,0 0-1,4-1 1,1-1 71,0-1-1,0 0 1,0 0-1,-1-1 1,1 1 0,-1-2-1,0 1 1,0-1-1,0 0 1,-1 0 0,0-1-1,8-9 1,2-2-47,-1-1 0,-1-1 0,14-24 0,-19 27-31,-1-1-1,0 1 1,-1-1-1,-1-1 1,-1 1-1,-1-1 1,0 0-1,-1 0 1,-1 0 0,0-22-1,-2 38-22,0 0 1,0 0-1,0 1 0,0-1 1,0 0-1,0 1 0,-1-1 0,1 0 1,0 1-1,-1-1 0,0 1 0,1-1 1,-1 1-1,0-1 0,0 1 1,0-1-1,-1-1 0,1 3-4,0-1-1,0 1 1,1-1-1,-1 1 1,0-1 0,0 1-1,0 0 1,0 0-1,0-1 1,0 1-1,0 0 1,0 0-1,0 0 1,0 0 0,0 0-1,0 0 1,0 0-1,0 0 1,0 0-1,0 1 1,-1 0 0,-2 0-19,0 1 0,0 0 1,0 0-1,0 1 1,0-1-1,1 1 1,-1 0-1,1 0 0,0 0 1,-1 0-1,-1 4 1,-5 7 18,0 0 0,1 0 0,1 0 0,0 1 1,2 1-1,-1-1 0,2 1 0,0 0 0,1 0 1,0 0-1,1 1 0,1 0 0,0 31 0,3-44-57,-1-1 0,1 1 0,0-1 0,0 1 0,0-1 0,1 0 0,-1 1 0,1-1 0,-1 0 0,1 0 0,0 0 0,0 0 0,1 0 0,-1-1-1,0 1 1,1-1 0,0 0 0,-1 1 0,1-1 0,0 0 0,0 0 0,0-1 0,1 1 0,-1-1 0,0 0 0,6 2 0,5 1-700,0-1 1,0 0-1,0-1 1,0 0-1,19-1 1,3-1-5953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16.078"/>
    </inkml:context>
    <inkml:brush xml:id="br0">
      <inkml:brushProperty name="width" value="0.025" units="cm"/>
      <inkml:brushProperty name="height" value="0.025" units="cm"/>
    </inkml:brush>
  </inkml:definitions>
  <inkml:trace contextRef="#ctx0" brushRef="#br0">195 286 15118,'0'0'7116,"-12"-5"-6539,9 4-563,0-1-7,-1 0 0,1 1 0,-1-1 0,0 1 0,0 0 0,1 0 0,-1 1 1,0-1-1,0 1 0,0-1 0,0 1 0,0 0 0,0 1 0,0-1 1,0 1-1,0 0 0,1 0 0,-1 0 0,0 0 0,0 0 0,1 1 1,-1 0-1,1 0 0,-1 0 0,1 0 0,0 0 0,-4 5 0,0-1 39,0 1-1,1 1 0,-1-1 0,2 1 1,-1 0-1,1 0 0,1 1 0,-1-1 0,1 1 1,1 0-1,0 0 0,0 1 0,1-1 1,0 1-1,0-1 0,1 15 0,0-23-28,1 0 1,0 0-1,0 0 0,0 0 0,1 0 0,-1 0 1,0 0-1,0 0 0,1 0 0,-1 0 0,0 0 0,1 0 1,-1 0-1,1 0 0,-1 0 0,1 0 0,0 0 1,-1 0-1,1 0 0,0-1 0,-1 1 0,1 0 1,0 0-1,0-1 0,0 1 0,1 0 0,0 0 40,0-1-1,0 1 1,0-1-1,1 0 1,-1 1-1,0-1 1,0 0-1,0 0 1,0-1-1,1 1 1,-1 0-1,3-1 1,1-1 83,0 0 0,0 0 1,-1 0-1,1-1 0,0 0 0,-1 0 1,0 0-1,9-7 0,-8 3-91,1 0-1,-1-1 0,0 0 1,0 0-1,-1 0 0,0 0 1,-1-1-1,0 0 1,0 0-1,-1 0 0,0-1 1,0 1-1,-1-1 0,-1 1 1,2-20-1,-8 14-21,-5 17-90,-10 21-50,18-20 107,1 1 1,-1-1 0,1 0-1,-1 1 1,1-1 0,0 1-1,1-1 1,-1 1 0,1-1-1,-1 1 1,1 0 0,0-1-1,0 1 1,0-1-1,1 1 1,0-1 0,0 5-1,1-6 8,-1-1 0,0 1 0,1 0 0,-1-1-1,1 0 1,0 1 0,-1-1 0,1 0 0,0 1-1,0-1 1,0 0 0,0 0 0,0-1-1,0 1 1,0 0 0,0-1 0,0 1 0,0-1-1,0 0 1,1 1 0,-1-1 0,0 0 0,0 0-1,0-1 1,0 1 0,0 0 0,1-1-1,-1 1 1,2-2 0,2 1 10,0-1 0,0 0 1,0-1-1,0 1 0,-1-1 0,1 0 1,-1-1-1,1 1 0,-1-1 0,0 0 0,-1-1 1,9-8-1,-6 5 7,0-1 0,-1 1 1,0-1-1,0 0 0,-1-1 0,7-17 1,-29 88-337,15-53 290,0 1 0,0-1 0,1 0 0,1 1 0,-1-1 0,1 1-1,1-1 1,1 12 0,-1-19 44,-1 0 0,1 0 1,0 0-1,0 1 0,0-1 0,0 0 0,1 0 0,-1 0 0,0 0 1,0-1-1,0 1 0,1 0 0,-1 0 0,0-1 0,1 1 0,-1-1 1,1 1-1,-1-1 0,1 0 0,-1 0 0,1 1 0,-1-1 0,1 0 1,-1 0-1,1 0 0,-1-1 0,1 1 0,-1 0 0,1 0 1,-1-1-1,0 1 0,1-1 0,-1 0 0,2 0 0,5-2 60,-1 1 0,1-1 0,-1-1 0,0 1 0,8-7 0,-9 6-58,0 0 0,-1-1-1,1 0 1,-1 0-1,0 0 1,0-1-1,-1 1 1,1-1-1,-1-1 1,0 1-1,-1 0 1,0-1 0,0 0-1,0 0 1,-1 0-1,0 0 1,0 0-1,1-12 1,-21 45-692,15-17 656,0 0 0,0 0 0,1 0 0,0 0 0,0 1-1,1-1 1,1 0 0,0 13 0,0-20 18,0 0 0,0 0 0,1 0-1,-1 0 1,1 0 0,-1-1 0,1 1 0,0 0-1,0 0 1,0 0 0,0-1 0,0 1 0,0-1-1,0 1 1,1-1 0,-1 1 0,4 2 0,-3-3 3,0 0 1,1 0-1,-1 0 1,1-1-1,-1 1 1,1 0-1,-1-1 1,1 0-1,0 0 0,-1 0 1,1 0-1,0 0 1,-1 0-1,1 0 1,-1-1-1,1 0 1,3 0-1,2-2 0,0-1 0,0 0-1,0 0 1,0 0-1,-1-1 1,1 0 0,-1-1-1,-1 1 1,1-1-1,-1-1 1,0 1 0,10-14-1,1-5 5,-1-1-1,20-38 1,-26 42-122,-1 0 1,-1-1 0,-1 0-1,-1 0 1,0-1-1,-2 1 1,2-47-1,-7 77 33,0 0 0,0 1-1,-1-1 1,0 0-1,-5 12 1,-4 15 46,-14 98 287,23-114-207,0 1 1,1-1-1,2 1 0,-1-1 0,5 23 0,13 2-296,-18-41 15,1-1-1,0 1 0,0 0 0,1 0 0,-1 0 0,0 0 0,0-1 1,1 1-1,-1-1 0,1 1 0,-1-1 0,1 1 0,0-1 0,0 0 1,0 0-1,-1 0 0,1 0 0,4 1 0,-12-30-1151,-1 15 1481,0 1 0,-1 0-1,0 0 1,-1 1 0,0 0-1,-1 0 1,-20-16 0,17 15 665,0-1 0,1 0 0,0 0 0,-11-17 0,23 29-706,0 1-1,0 0 0,0-1 0,-1 1 0,1 0 0,0-1 0,0 1 0,0 0 0,0-1 0,0 1 0,0 0 1,-1-1-1,1 1 0,0-1 0,0 1 0,0 0 0,0-1 0,0 1 0,1-1 0,-1 1 0,0 0 1,0-1-1,0 1 0,0 0 0,0-1 0,0 1 0,1 0 0,-1-1 0,0 1 0,0 0 0,0-1 0,1 1 1,-1 0-1,0 0 0,1-1 0,-1 1 0,0 0 0,1-1 0,20-5 503,31 3-875,-45 3 444,56-3-2073,-21-5-2794,-11-3-2810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16.912"/>
    </inkml:context>
    <inkml:brush xml:id="br0">
      <inkml:brushProperty name="width" value="0.025" units="cm"/>
      <inkml:brushProperty name="height" value="0.025" units="cm"/>
    </inkml:brush>
  </inkml:definitions>
  <inkml:trace contextRef="#ctx0" brushRef="#br0">0 16 8072,'0'56'10756,"0"3"-5580,0 136-4813,0-112 3307,23-115-2618,3-21-1021,-3-1-1,-2 0 1,27-113 0,-48 164-46,1-1 1,0 1-1,0 0 1,0 0-1,0 0 1,0 0-1,1 0 1,-1 0-1,1 0 1,0 0-1,-1 1 1,2-1-1,1-2 1,-3 5 7,0-1 0,1 1-1,-1-1 1,0 1 0,0-1 0,1 1 0,-1-1 0,0 1 0,1 0 0,-1 0-1,1 0 1,-1 0 0,0 0 0,1 0 0,-1 0 0,0 0 0,1 1 0,-1-1 0,0 1-1,1-1 1,-1 1 0,0-1 0,0 1 0,1-1 0,-1 1 0,0 0 0,0 0-1,0 0 1,0 0 0,0 0 0,0 0 0,1 1 0,3 2-6,-1 0 1,1 1-1,-1-1 1,0 1-1,0 0 1,-1 0-1,1 0 1,-1 0-1,0 1 1,0-1-1,-1 1 1,3 10-1,-4-13 13,-1 0 1,0 0-1,0 0 0,0 0 0,0 1 0,-1-1 0,1 0 0,-1 0 0,0 0 0,0 0 0,0 0 0,0 0 0,-1-1 1,1 1-1,-1 0 0,1 0 0,-1-1 0,0 1 0,0-1 0,0 0 0,-1 0 0,1 1 0,0-2 0,-1 1 1,0 0-1,-5 3 0,-1 1 31,-2 0-1,1-1 1,-1 0 0,0 0 0,0-1 0,0 0-1,0-1 1,-1-1 0,1 0 0,-1 0 0,0-1-1,-17-1 1,28 1-100,-1-1 1,1 0-1,-1 0 0,1 0 1,-1-1-1,0 1 0,1 0 0,-1-1 1,1 1-1,0-1 0,-1 1 0,1-1 1,-1 1-1,1-1 0,0 0 1,-1 0-1,1 0 0,0 0 0,0 0 1,0 0-1,0 0 0,0 0 0,0 0 1,0-1-1,0 1 0,0 0 1,0-1-1,1 1 0,-1 0 0,1-1 1,-1 1-1,1-1 0,-1 1 1,1-1-1,0 1 0,0-1 0,0-2 1,0 2-181,0-1 0,1 1 0,-1-1 1,1 1-1,0 0 0,0-1 0,0 1 0,0 0 1,0 0-1,0 0 0,1 0 0,-1 0 1,1 0-1,-1 0 0,1 0 0,0 0 1,0 1-1,0-1 0,0 1 0,0-1 0,0 1 1,3-2-1,15-4-1949,1 0 1,0 1 0,37-5-1,-7 2-2684,-12 0-1134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17.558"/>
    </inkml:context>
    <inkml:brush xml:id="br0">
      <inkml:brushProperty name="width" value="0.025" units="cm"/>
      <inkml:brushProperty name="height" value="0.025" units="cm"/>
    </inkml:brush>
  </inkml:definitions>
  <inkml:trace contextRef="#ctx0" brushRef="#br0">80 285 10634,'0'0'10068,"-9"0"-9027,7 0-990,-1 0 0,1 0 0,-1 0 0,0 1 0,1-1 0,-1 1 0,1-1 0,-1 1 0,1 0 0,-1 0 0,1 0 0,-1 0 0,1 0 0,0 1 0,0-1 0,0 1-1,0-1 1,0 1 0,-2 2 0,1 1 57,0-1-1,1 0 0,0 1 0,0 0 1,0-1-1,1 1 0,-1 0 0,1 0 1,0 0-1,0 0 0,1 10 0,-1-13-49,1 0-1,0 0 0,0 0 1,0 0-1,0 1 0,0-1 1,0 0-1,1 0 0,-1 0 1,1 0-1,0 0 0,-1 1 1,1-1-1,0 0 0,0-1 1,0 1-1,0 0 0,1 0 1,-1 0-1,0-1 0,1 1 1,-1 0-1,1-1 0,0 0 1,-1 1-1,1-1 0,0 0 1,2 1-1,-1-1-5,0 0 0,0-1 0,1 1 1,-1-1-1,0 0 0,0 1 0,0-2 1,1 1-1,-1 0 0,0-1 0,0 1 0,0-1 1,0 0-1,0 0 0,0 0 0,0 0 0,0-1 1,0 1-1,3-4 0,4-2-4,0-1-1,-1 0 1,0 0 0,0-1-1,-1-1 1,0 1-1,-1-2 1,0 1 0,0 0-1,-2-1 1,1 0 0,7-23-1,-14 50-283,0 0 0,2-1 0,2 25-1,-2-39 245,0 0 0,-1 0 0,1 0 0,0 0 0,-1 0 0,1 0 0,0 0 0,0-1 0,0 1 0,0 0 0,0-1 0,0 1 0,0-1 0,0 1 0,0-1 0,0 1 0,0-1 0,0 1 0,0-1 0,0 0 0,1 0 0,-1 0 0,0 0 0,0 0 0,0 0 0,0 0 0,1 0 0,-1 0 0,0 0 0,2-1 0,1 0 31,0 0 0,1 0 0,-1 0 1,0-1-1,0 0 0,0 1 0,5-5 0,5-5 56,-1-1-1,0 0 1,-1-1 0,0 0 0,-1-1-1,-1 0 1,15-27 0,-11 15 182,-1-1 1,-1 0 0,14-52-1,-24 68-323,0 1 0,0 0 1,-2 0-1,1-13 0,-14 45-600,4 15 618,1-1-1,1 1 1,3 0 0,1 1 0,1-1 0,6 62-1,-3-94 33,0 1 0,0-1 0,1 1 0,-1-1 0,1 0-1,0 0 1,1 0 0,-1 0 0,1 0 0,0 0 0,0-1 0,1 1-1,-1-1 1,1 0 0,0 0 0,0 0 0,5 3 0,-8-7-5,-1 0 1,0 0 0,0 0 0,0 0 0,1 0 0,-1 0-1,0 0 1,0 0 0,0 0 0,1 0 0,-1 0-1,0 0 1,0 0 0,0 0 0,1 0 0,-1 0-1,0 0 1,0 0 0,0 0 0,0 0 0,1 0-1,-1-1 1,0 1 0,0 0 0,0 0 0,0 0-1,1 0 1,-1 0 0,0 0 0,0-1 0,0 1-1,0 0 1,0 0 0,0 0 0,0 0 0,1-1-1,-1 1 1,0 0 0,0 0 0,0 0 0,0-1-1,0 1 1,0 0 0,0 0 0,0 0 0,0-1-1,0 1 1,0 0 0,0 0 0,0 0 0,0-1-1,0 1 1,0 0 0,-1 0 0,1 0 0,0-1-1,0 1 1,0 0 0,0 0 0,0 0 0,0 0-1,0-1 1,-1 1 0,1 0 0,-6-16-30,-13-11 6,0 0 0,-39-39 0,39 46 148,0-2-1,1 0 0,1-1 0,-18-34 1,34 56-86,0 0 1,1 0 0,-1 0 0,0 0-1,1 0 1,-1-1 0,1 1-1,0 0 1,-1 0 0,1-1 0,0 1-1,-1 0 1,1-1 0,0 1 0,0 0-1,0-1 1,1 1 0,-1 0 0,0-1-1,0 1 1,1 0 0,-1-1 0,0 1-1,1 0 1,0 0 0,-1-1 0,1 1-1,0 0 1,-1 0 0,1 0 0,0 0-1,0 0 1,0 0 0,0 0 0,0 0-1,0 0 1,0 1 0,0-1 0,0 0-1,1 1 1,-1-1 0,0 1 0,0-1-1,1 1 1,-1-1 0,0 1 0,1 0-1,1 0 1,11-2-7,-1 0-1,1 1 1,-1 1 0,16 2-1,-7-1-150,23-1-690,27 1-2241,-24-4-1776,12-6-5862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26.310"/>
    </inkml:context>
    <inkml:brush xml:id="br0">
      <inkml:brushProperty name="width" value="0.025" units="cm"/>
      <inkml:brushProperty name="height" value="0.025" units="cm"/>
    </inkml:brush>
  </inkml:definitions>
  <inkml:trace contextRef="#ctx0" brushRef="#br0">0 115 4292,'0'0'3417,"1"-9"-2083,3-13-2099,6-37 8302,-2 35-179,-10 67-5697,-8 209 60,20-84-4034,-9-130-3357,-1-27-122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52.524"/>
    </inkml:context>
    <inkml:brush xml:id="br0">
      <inkml:brushProperty name="width" value="0.025" units="cm"/>
      <inkml:brushProperty name="height" value="0.025" units="cm"/>
    </inkml:brush>
  </inkml:definitions>
  <inkml:trace contextRef="#ctx0" brushRef="#br0">152 2 6246,'4'-2'8468,"-2"9"-3427,-2 26-1822,-9 41-2747,-53 90 472,42-115-853,1 0 0,2 1 0,-11 61 0,27-108-84,1 1 1,-1 0-1,1-1 0,-1 1 1,1 0-1,0 0 1,0 0-1,1-1 0,-1 1 1,1 0-1,0 0 0,0-1 1,3 7-1,-3-8 9,1 0 0,0 0 0,0-1 0,0 1 0,0 0 0,0-1 0,0 1 0,0-1 0,0 0-1,0 0 1,1 0 0,-1 0 0,1 0 0,-1-1 0,0 1 0,1-1 0,-1 1 0,1-1 0,0 0 0,-1 0 0,3 0 0,19 0-308,-1 0 0,0-2 1,0 0-1,27-7 0,-30 4-2055,0-1 1,29-13-1,-2-5-5714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5.871"/>
    </inkml:context>
    <inkml:brush xml:id="br0">
      <inkml:brushProperty name="width" value="0.025" units="cm"/>
      <inkml:brushProperty name="height" value="0.025" units="cm"/>
    </inkml:brush>
  </inkml:definitions>
  <inkml:trace contextRef="#ctx0" brushRef="#br0">0 0 4901,'0'0'14728,"3"12"-13158,8 24-903,2 0 0,1-1 1,1-1-1,2 0 0,39 56 1,-42-69-625,-12-16-17,1 0-1,0-1 1,0 1 0,0-1-1,0 0 1,1 0 0,0 0-1,0 0 1,0 0 0,5 2-1,-9-6-1,0 0 0,1 0 1,-1 0-1,0 0 0,1 0 0,-1 0 0,0 0 0,1 0 0,-1 0 0,0 0 0,1 0 1,-1-1-1,0 1 0,1 0 0,-1 0 0,0 0 0,0-1 0,1 1 0,-1 0 0,0 0 1,0-1-1,1 1 0,-1 0 0,0 0 0,0-1 0,0 1 0,0 0 0,1-1 0,-1 1 1,0 0-1,0-1 0,0 1 0,0 0 0,0-1 0,0 1 0,0 0 0,0-1 1,0 1-1,0 0 0,0-1 0,0 1 0,0-1 0,0-20 143,0 18-90,1-19-1,-2-41 49,1 59-131,0 0 0,-1 0 0,1 0 0,-1 0 0,0 1 0,-1-1 0,1 0 0,0 1 0,-1-1 0,0 0 0,0 1 0,-3-4 0,4 14-53,0 0-1,1 0 0,0 0 1,0 0-1,1 8 0,0-12 59,0-1 0,0 1-1,0-1 1,0 1-1,1-1 1,-1 1-1,1-1 1,-1 0-1,1 0 1,0 1-1,0-2 1,0 1 0,0 0-1,1 0 1,-1 0-1,0-1 1,1 0-1,-1 1 1,1-1-1,-1 0 1,1 0 0,0 0-1,-1 0 1,1-1-1,0 1 1,0-1-1,-1 0 1,1 0-1,0 1 1,0-2-1,0 1 1,-1 0 0,1-1-1,0 1 1,4-2-1,-1 0 15,-1-1 0,1 1 1,-1-1-1,0 1 0,0-1 0,0-1 0,0 1 0,-1-1 0,1 0 0,-1 0 1,0 0-1,0-1 0,0 1 0,-1-1 0,0 0 0,4-5 0,17-41 639,-24 57-583,0-1 1,0 1 0,1 0 0,0-1 0,-1 1 0,2-1-1,-1 1 1,1-1 0,0 0 0,0 1 0,0-1 0,1 0-1,0 0 1,0 0 0,4 5 0,-4-7-42,1 0-1,-1-1 1,1 1-1,0-1 1,-1 0-1,1 0 1,0 0 0,0-1-1,1 1 1,-1-1-1,0 0 1,0 0 0,1 0-1,-1-1 1,0 0-1,1 1 1,-1-2 0,0 1-1,1 0 1,-1-1-1,5-1 1,-4 1-7,0 0 0,1-1 0,-1 0 0,0 0-1,0 0 1,0-1 0,0 0 0,0 0 0,-1 0 0,0 0 0,5-5 0,41-47 28,-31 33-55,-18 21-35,0 0 1,0 0 0,0 0 0,0 0 0,0 0-1,0 1 1,0-1 0,0 0 0,1 1 0,-1-1-1,0 1 1,0-1 0,1 1 0,-1 0 0,0 0-1,1-1 1,-1 1 0,0 0 0,1 0 0,-1 0-1,1 1 1,-1-1 0,0 0 0,1 0 0,-1 1 0,0-1-1,0 1 1,2 0 0,-2-1-130,0 1-1,0-1 1,0 1 0,0-1-1,0 0 1,0 1 0,0-1-1,0 0 1,0 0 0,0 0-1,0 0 1,0 0 0,0 0-1,0 0 1,0 0 0,0 0-1,0 0 1,0-1 0,0 1-1,0 0 1,0-1 0,0 1-1,0 0 1,0-1 0,-1 0-1,1 1 1,0-1 0,0 1-1,0-1 1,-1 0 0,1 0-1,0 1 1,-1-1 0,1 0-1,0 0 1,-1 0-1,1 0 1,-1 0 0,0 0-1,1 1 1,-1-1 0,0 0-1,1 0 1,-1 0 0,0 0-1,0-2 1,3-13-4512,-2-1-1590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52.912"/>
    </inkml:context>
    <inkml:brush xml:id="br0">
      <inkml:brushProperty name="width" value="0.025" units="cm"/>
      <inkml:brushProperty name="height" value="0.025" units="cm"/>
    </inkml:brush>
  </inkml:definitions>
  <inkml:trace contextRef="#ctx0" brushRef="#br0">140 50 9417,'-10'0'7378,"2"1"-6852,0 0 0,0 1 1,0-1-1,1 1 0,-1 1 1,1 0-1,-1 0 0,-13 8 1,18-9-388,-1 0 1,1 1 0,0 0 0,0 0 0,0 0 0,0 0 0,0 0 0,0 0 0,1 1 0,0-1 0,0 1 0,0 0 0,0-1 0,0 1-1,1 0 1,0 0 0,0 0 0,0 0 0,0 1 0,0-1 0,1 8 0,0-10-129,0-1-1,0 1 1,0-1 0,1 0-1,-1 1 1,0-1 0,1 1-1,-1-1 1,1 0-1,-1 1 1,1-1 0,0 0-1,0 0 1,-1 1 0,1-1-1,0 0 1,0 0 0,0 0-1,0 0 1,0 0 0,1 0-1,-1 0 1,2 0 0,1 1 11,0 0 0,0 0-1,0-1 1,1 0 0,-1 0 0,0 0 0,1 0 0,4-1 0,2 1 32,0-2-1,0 1 1,0-1-1,0-1 1,21-5-1,-22 3-29,0-1 1,0 0-1,-1 0 1,0-1-1,0-1 0,0 1 1,-1-1-1,10-11 1,-15 16-13,0-1 1,0 0 0,-1 0-1,1 0 1,-1 0-1,0 0 1,0-1 0,0 1-1,0-1 1,0 1 0,-1-1-1,0 0 1,0 0-1,0 1 1,0-1 0,0 0-1,-1 0 1,0 0 0,0 0-1,0 0 1,0 0-1,-1 0 1,1 1 0,-1-1-1,0 0 1,-2-4 0,1 5 2,0 1 0,-1-1 1,0 1-1,0 0 0,1 0 1,-1 0-1,0 0 0,-1 0 1,1 1-1,0-1 0,0 1 1,-1 0-1,1 0 0,-1 0 1,1 1-1,-6-1 1,-24 3-2392,32-2 1999,0 0 1,0 1 0,0-1-1,0 0 1,0 1 0,0-1-1,0 1 1,1-1 0,-1 1 0,0 0-1,0-1 1,1 1 0,-1 0-1,0-1 1,1 1 0,-1 0-1,1 0 1,-1 0 0,1-1-1,-1 1 1,1 0 0,0 0-1,-1 0 1,1 0 0,0 1-1,-1 5-7390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53.290"/>
    </inkml:context>
    <inkml:brush xml:id="br0">
      <inkml:brushProperty name="width" value="0.025" units="cm"/>
      <inkml:brushProperty name="height" value="0.025" units="cm"/>
    </inkml:brush>
  </inkml:definitions>
  <inkml:trace contextRef="#ctx0" brushRef="#br0">233 42 11339,'0'0'10783,"-10"-8"-9224,-34-22-689,42 30-851,0-1-1,0 0 0,0 1 1,-1-1-1,1 1 0,-1-1 0,1 1 1,0 0-1,-1 0 0,1 0 1,0 1-1,-1-1 0,1 0 1,0 1-1,-1 0 0,1-1 1,0 1-1,-3 2 0,-34 22 78,31-19-27,4-4-41,-1 1 1,1 0 0,0 0 0,0 0-1,0 0 1,0 1 0,0-1 0,1 1-1,0 0 1,0 0 0,0 0-1,0 1 1,1-1 0,-1 1 0,1 0-1,0-1 1,1 1 0,-1 0 0,1 0-1,-2 8 1,4-12-23,-1 0 0,1 1 1,-1-1-1,1 0 0,0 0 0,-1 0 1,1 0-1,0 0 0,0 0 0,0 0 1,0 0-1,0 0 0,0 0 0,0 0 1,0 0-1,0-1 0,0 1 0,0 0 1,1-1-1,-1 1 0,0-1 0,0 0 1,1 1-1,-1-1 0,0 0 0,1 0 0,-1 1 1,0-1-1,1 0 0,1-1 0,55 2-12,-43-2-128,30 0-314,56 3-262,-100-2 710,0 0 0,-1 0 0,1 0 0,0 0 0,-1 0 0,1 0 0,0 0 1,-1 1-1,1-1 0,-1 0 0,1 0 0,0 1 0,-1-1 0,1 0 0,-1 1 0,1-1 0,-1 0 0,1 1 0,-1-1 0,1 1 0,-1-1 1,1 1-1,-1-1 0,1 1 0,-1-1 0,0 1 0,1 0 0,-1-1 0,0 1 0,0-1 0,1 1 0,-1 0 0,0-1 0,0 1 1,0 0-1,0-1 0,0 1 0,0 0 0,0-1 0,0 1 0,0 0 0,0-1 0,0 1 0,-1 0 0,1-1 0,0 1 0,0 0 0,-1-1 1,1 2-1,-2 1 105,1 0 0,-1-1 0,0 1 0,0 0 0,0 0 1,0-1-1,0 1 0,-5 3 0,-14 9 214,0-1-1,-1-1 1,0 0-1,-1-2 1,-1-1-1,1-1 1,-1-1-1,-46 9 1,69-16-400,1-1 0,-1 0 0,0 0 0,0 0 0,1 1 0,-1-1 0,0 0 0,0 0-1,1 0 1,-1 0 0,0-1 0,0 1 0,0 0 0,1 0 0,-1 0 0,0-1 0,1 1 0,-1 0 0,0-1 0,1 1 0,-1 0 0,0-1 0,0 0 0,5-12-2521,30-22-4441,-28 29 5031,27-23-7832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53.684"/>
    </inkml:context>
    <inkml:brush xml:id="br0">
      <inkml:brushProperty name="width" value="0.025" units="cm"/>
      <inkml:brushProperty name="height" value="0.025" units="cm"/>
    </inkml:brush>
  </inkml:definitions>
  <inkml:trace contextRef="#ctx0" brushRef="#br0">235 6 18097,'0'0'2456,"-11"-2"-321,1 1-1888,0 0 1,-1 0-1,1 1 0,-1 0 0,1 1 0,0 0 1,-1 1-1,1 0 0,0 0 0,0 1 0,0 0 1,-18 9-1,-23 24 68,49-35-322,1 1 1,-1-1-1,0 1 0,1-1 1,-1 1-1,1-1 0,0 1 0,0 0 1,-1 0-1,1-1 0,0 1 0,0 0 1,1 0-1,-1 0 0,0 0 0,1 0 1,-1 0-1,1 0 0,0 1 0,-1-1 1,1 0-1,0 0 0,0 0 1,1 0-1,-1 0 0,1 4 0,1-4-28,-1-1-1,1 1 1,-1-1 0,1 1-1,0-1 1,0 0-1,0 1 1,0-1-1,0 0 1,0-1-1,0 1 1,0 0-1,0 0 1,0-1 0,0 1-1,4-1 1,44 6-460,-44-5 364,50 0-545,-37-1 570,1 1 0,0 0 0,-1 1 0,33 9 0,-51-11 134,0 0-1,0 0 1,0 0-1,0 1 1,-1-1 0,1 0-1,0 1 1,0-1-1,0 1 1,-1-1-1,1 1 1,0-1 0,0 1-1,-1-1 1,1 1-1,0 0 1,-1-1 0,1 1-1,-1 0 1,1 0-1,-1-1 1,1 1-1,-1 0 1,0 0 0,1 0-1,-1 0 1,0-1-1,0 1 1,1 0 0,-1 0-1,0 0 1,0 0-1,0 0 1,0 0-1,0 0 1,0 0 0,0-1-1,-1 1 1,1 0-1,0 0 1,0 0 0,-1 0-1,1 0 1,-1-1-1,1 1 1,-1 0-1,1 0 1,-1-1 0,1 1-1,-1 0 1,1-1-1,-1 1 1,0 0 0,0 0-1,-40 33 1874,41-33-1897,-84 52 1261,75-48-1250,0 0 0,-1-1 1,1 0-1,-1-1 1,1 0-1,-1 0 0,-17 1 1,27-4-137,-1 0 0,1 0 1,-1-1-1,1 1 0,-1 0 0,1-1 1,-1 1-1,1 0 0,-1-1 1,1 1-1,0-1 0,-1 1 0,1-1 1,0 1-1,-1-1 0,1 1 0,0-1 1,-1 1-1,1-1 0,0 1 1,0-1-1,0 1 0,0-1 0,0 0 1,0 1-1,0-1 0,0 1 0,0-1 1,0 1-1,0-1 0,0 0 0,0 1 1,0-1-1,0 1 0,0-1 1,1 1-1,-1-1 0,0 1 0,0-1 1,1 1-1,-1-1 0,1 0 0,10-27-6416,9 1-2714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54.692"/>
    </inkml:context>
    <inkml:brush xml:id="br0">
      <inkml:brushProperty name="width" value="0.025" units="cm"/>
      <inkml:brushProperty name="height" value="0.025" units="cm"/>
    </inkml:brush>
  </inkml:definitions>
  <inkml:trace contextRef="#ctx0" brushRef="#br0">0 168 4773,'11'-2'12063,"5"2"-7085,-3 0-4643,-1-1-1,1 0 1,20-4 0,-1-5 227,39-18 0,-62 24-495,0 0-1,0-1 1,-1 0 0,1-1-1,-1 0 1,-1 0 0,1-1-1,12-14 1,-19 20-52,0 0 0,0-1 0,0 1 0,0 0 0,0-1 0,0 1 0,0-1 0,-1 1 0,1-1 0,-1 1 0,1-1 0,-1 0 0,1 1 0,-1-1 0,0 0 0,0 1 0,0-1 0,0 0 0,0 1 0,0-4 0,-1 4-7,0 0 1,0 0-1,1-1 0,-1 1 1,0 0-1,0 0 0,0 0 1,0 0-1,0 0 0,0 0 1,-1 1-1,1-1 1,0 0-1,0 1 0,-1-1 1,1 0-1,0 1 0,-1 0 1,-1-1-1,-4-1-14,0 1 1,-1 0-1,1 1 1,-1 0-1,1 0 1,-1 0-1,1 1 1,-9 2-1,3 1 4,1 0 0,0 1-1,0 1 1,1 0 0,0 0 0,0 1-1,0 1 1,1 0 0,-19 18-1,23-20 18,-1 0 0,1 1 0,1 0 0,-1 0-1,1 1 1,0-1 0,1 1 0,0 0-1,0 0 1,1 1 0,0-1 0,0 1-1,1-1 1,0 1 0,-1 11 0,3-19-15,1 1 1,-1 0-1,0-1 1,1 1-1,-1 0 1,1-1-1,-1 1 1,1-1-1,0 1 1,0-1-1,-1 0 1,1 1-1,0-1 1,0 0-1,0 1 1,1-1-1,-1 0 1,0 0-1,0 0 1,1 0-1,-1 0 1,1 0-1,-1 0 1,1-1-1,-1 1 1,1 0-1,-1-1 1,1 1-1,-1-1 1,1 0-1,0 0 1,1 1-1,10 0-58,-1 0 0,0 0-1,19-2 1,-19 0-88,8 0-612,0-1-1,0-1 1,37-10 0,19-15-4873,-15 2-2601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7:59:55.068"/>
    </inkml:context>
    <inkml:brush xml:id="br0">
      <inkml:brushProperty name="width" value="0.025" units="cm"/>
      <inkml:brushProperty name="height" value="0.025" units="cm"/>
    </inkml:brush>
  </inkml:definitions>
  <inkml:trace contextRef="#ctx0" brushRef="#br0">262 1 16752,'0'0'2060,"-10"-1"-138,-1 1-1513,-1 0 0,1 1 0,0 0 1,0 1-1,0 0 0,-13 5 0,21-7-359,0 1 0,-1 0 0,1 0 0,0 1 0,0-1 0,0 1 0,0 0 0,0 0 0,0 0 0,0 0 0,1 0 1,-1 0-1,1 1 0,-1-1 0,1 1 0,0 0 0,0 0 0,0 0 0,0 0 0,1 0 0,-1 0 0,1 0 0,0 0 0,0 1 0,0-1 1,0 0-1,0 8 0,1-9-66,1 1 1,0-1 0,0 0-1,0 1 1,0-1 0,0 0-1,0 0 1,1 1 0,-1-1-1,1 0 1,0 0 0,-1-1-1,1 1 1,0 0 0,0 0-1,0-1 1,0 1 0,0-1-1,1 0 1,-1 0 0,0 0-1,3 1 1,65 24-423,-52-20 257,-8-2 40,0-1-1,0 2 1,0 0-1,0 0 1,16 12 0,-25-16 149,1 0 1,-1 0 0,0 0 0,0 0 0,0 0 0,0 1 0,0-1 0,-1 0 0,1 1-1,0-1 1,0 0 0,-1 1 0,1-1 0,-1 1 0,1-1 0,-1 1 0,0-1 0,0 1 0,0-1-1,1 3 1,-2-2 47,0 0 1,0 0-1,0 0 0,0 0 0,0 0 0,0 0 1,0 0-1,-1 0 0,1 0 0,-1 0 0,1-1 1,-1 1-1,0 0 0,0-1 0,0 0 0,0 1 0,0-1 1,-2 1-1,-21 12 172,0-2 1,-1 0-1,0-2 0,-1-1 1,0-1-1,-1-1 0,0-1 1,-30 2-1,54-8-685,-5-1-857,7-7-3289,2-9-4590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35.692"/>
    </inkml:context>
    <inkml:brush xml:id="br0">
      <inkml:brushProperty name="width" value="0.025" units="cm"/>
      <inkml:brushProperty name="height" value="0.025" units="cm"/>
    </inkml:brush>
  </inkml:definitions>
  <inkml:trace contextRef="#ctx0" brushRef="#br0">186 0 3235,'4'2'12413,"-2"3"-5936,-3 11-2430,-5 17-5126,5-31 1877,-132 389 1388,108-328-1793,19-48-324,3-9-22,0 0 0,0 1 0,1 0 1,0-1-1,0 1 0,0 0 0,1 0 1,0 0-1,0 0 0,1 0 0,0 0 1,1 11-1,0-17-20,1 0 1,-1 0 0,0 1-1,0-1 1,0-1-1,0 1 1,1 0-1,-1 0 1,1 0 0,-1-1-1,0 1 1,1 0-1,-1-1 1,1 0 0,-1 1-1,1-1 1,0 0-1,-1 0 1,1 0-1,-1 0 1,1 0 0,2 0-1,39-3 764,-42 3-753,46-8 547,67-21 0,-67 16-460,67-11 0,-15 18-40,-99-19-6315,-3 6-1948,1-3-8446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37.659"/>
    </inkml:context>
    <inkml:brush xml:id="br0">
      <inkml:brushProperty name="width" value="0.025" units="cm"/>
      <inkml:brushProperty name="height" value="0.025" units="cm"/>
    </inkml:brush>
  </inkml:definitions>
  <inkml:trace contextRef="#ctx0" brushRef="#br0">311 1 10282,'0'0'10869,"-8"-1"-10175,4 1-668,1 0 0,-1 0 1,1 1-1,-1-1 0,1 1 0,-1 0 1,1-1-1,0 1 0,-1 1 1,1-1-1,-6 4 0,2 0-11,1 0 0,-1 0 0,1 1 0,0 0 0,-7 9 0,-13 19 293,1 2 0,2 0 0,2 1 0,1 1 1,2 1-1,1 1 0,3 0 0,1 1 0,-14 78 0,24-105-273,2 1 0,-1-1 0,2 1 0,0-1 0,1 1 0,0-1 0,1 1 0,1-1 0,0 0 0,6 15 0,-6-21-27,1-1 0,0 0-1,0 0 1,0 0 0,1-1-1,0 1 1,1-1 0,0 0-1,-1 0 1,2-1 0,-1 0-1,1 0 1,-1-1 0,1 1-1,1-1 1,-1-1 0,0 0-1,1 0 1,9 3 0,-5-3-442,1 0 0,0-1 0,-1 0 0,19 0 0,24-6-4779,-10-7-4338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39.447"/>
    </inkml:context>
    <inkml:brush xml:id="br0">
      <inkml:brushProperty name="width" value="0.025" units="cm"/>
      <inkml:brushProperty name="height" value="0.025" units="cm"/>
    </inkml:brush>
  </inkml:definitions>
  <inkml:trace contextRef="#ctx0" brushRef="#br0">78 23 11819,'8'-22'9325,"-6"34"-5229,-10 41-3520,-26 62-380,19-71-120,-15 76-1,29-82-616,7-30-3083,8-22-4313,-1-5-2921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39.793"/>
    </inkml:context>
    <inkml:brush xml:id="br0">
      <inkml:brushProperty name="width" value="0.025" units="cm"/>
      <inkml:brushProperty name="height" value="0.025" units="cm"/>
    </inkml:brush>
  </inkml:definitions>
  <inkml:trace contextRef="#ctx0" brushRef="#br0">85 0 18353,'0'0'5536,"-4"10"-5039,-13 32-677,3 0 0,1 0 0,2 1 0,2 1 0,2 0 0,-3 67 0,10-111 91,0 1 0,0-1 1,0 0-1,0 1 0,0-1 1,0 0-1,0 1 0,0-1 1,0 0-1,0 1 0,0-1 1,1 0-1,-1 1 0,0-1 0,0 0 1,0 1-1,0-1 0,1 0 1,-1 1-1,0-1 0,0 0 1,0 0-1,1 1 0,-1-1 1,0 0-1,0 0 0,1 1 0,-1-1 1,0 0-1,1 0 0,-1 0 1,0 0-1,1 0 0,-1 1 1,1-1-1,-1 0-161,1 0 1,-1-1-1,1 1 1,-1 0-1,0 0 1,1 0-1,-1-1 1,1 1-1,-1 0 0,1 0 1,-1-1-1,0 1 1,1 0-1,-1-1 1,0 1-1,1 0 1,-1-1-1,0 1 0,0 0 1,1-1-1,-1 1 1,0-1-1,0 1 1,0-1-1,1 1 1,-1-1-1,0 0 1,2-15-7860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40.138"/>
    </inkml:context>
    <inkml:brush xml:id="br0">
      <inkml:brushProperty name="width" value="0.025" units="cm"/>
      <inkml:brushProperty name="height" value="0.025" units="cm"/>
    </inkml:brush>
  </inkml:definitions>
  <inkml:trace contextRef="#ctx0" brushRef="#br0">0 69 13581,'0'0'15503,"67"-43"-15215,-18 34-224,8 1-32,4 2 0,1 4-64,1 2-417,-6 0-1504,-1 0-1699,-11 0-1473,-5 0-5541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6.218"/>
    </inkml:context>
    <inkml:brush xml:id="br0">
      <inkml:brushProperty name="width" value="0.025" units="cm"/>
      <inkml:brushProperty name="height" value="0.025" units="cm"/>
    </inkml:brush>
  </inkml:definitions>
  <inkml:trace contextRef="#ctx0" brushRef="#br0">1 7 14670,'0'0'10474,"59"-7"-17713,-45 7 833,-3 0-4901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41.194"/>
    </inkml:context>
    <inkml:brush xml:id="br0">
      <inkml:brushProperty name="width" value="0.025" units="cm"/>
      <inkml:brushProperty name="height" value="0.025" units="cm"/>
    </inkml:brush>
  </inkml:definitions>
  <inkml:trace contextRef="#ctx0" brushRef="#br0">1 0 9513,'0'0'16720,"48"16"-15887,-8-16-417,5 1-288,2-1-96,-2 0 0,4 0-96,-10 5-865,-8 1-1089,-10 0-993,-10 0-1889,-11 0-3268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41.541"/>
    </inkml:context>
    <inkml:brush xml:id="br0">
      <inkml:brushProperty name="width" value="0.025" units="cm"/>
      <inkml:brushProperty name="height" value="0.025" units="cm"/>
    </inkml:brush>
  </inkml:definitions>
  <inkml:trace contextRef="#ctx0" brushRef="#br0">1 12 15567,'0'0'9321,"79"4"-8681,-39-4-480,10 0-160,2 0-704,-1-3-2211,-3-2-2370,-8-2-4420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41.888"/>
    </inkml:context>
    <inkml:brush xml:id="br0">
      <inkml:brushProperty name="width" value="0.025" units="cm"/>
      <inkml:brushProperty name="height" value="0.025" units="cm"/>
    </inkml:brush>
  </inkml:definitions>
  <inkml:trace contextRef="#ctx0" brushRef="#br0">337 16 13901,'0'0'2840,"-12"-4"-411,10 4-2354,-5-3 102,0 1-1,0 0 1,0 1 0,0-1 0,0 1 0,0 1-1,-1-1 1,1 1 0,0 0 0,0 1-1,0 0 1,-1 0 0,1 1 0,0 0-1,0 0 1,0 0 0,-11 6 0,1 3 48,1 1 1,1 0-1,0 1 1,0 0-1,2 1 1,-18 22-1,24-26-46,-1 0-1,2 1 1,-1 0-1,2 0 1,-1 1-1,1-1 1,1 1-1,0 0 1,1 1-1,0-1 1,0 14-1,3-24-159,0 1-1,0 0 0,0 0 0,1 0 1,-1 0-1,1 0 0,0 0 1,0-1-1,0 1 0,0 0 0,0-1 1,0 1-1,1-1 0,0 1 0,-1-1 1,1 0-1,0 1 0,0-1 1,0 0-1,0 0 0,1-1 0,-1 1 1,0 0-1,1-1 0,-1 1 0,1-1 1,0 0-1,-1 0 0,1 0 1,0 0-1,0 0 0,0-1 0,0 1 1,3-1-1,8 2 152,1 0 0,0-1 0,0-1 0,0 0 1,23-4-1,-27 2-105,0 0 0,0-1 0,-1 0 0,1 0 0,0-2 0,-1 1 0,0-1 0,0-1 0,-1 0 0,0 0 0,12-11 1,-15 12-11,0 0 1,-1-1 0,0 1-1,-1-1 1,1-1 0,-1 1-1,0-1 1,0 1 0,-1-1-1,0 0 1,0 0 0,-1-1-1,0 1 1,0-1 0,-1 1-1,0-1 1,1-11 0,-3 17-71,1 0 0,0-1 1,-1 1-1,1 0 0,-1-1 1,0 1-1,0 0 0,0 0 1,0-1-1,0 1 0,0 0 1,0 0-1,-1 0 0,1 0 1,-1 1-1,1-1 0,-1 0 1,0 1-1,0-1 0,0 1 1,0-1-1,0 1 0,0 0 1,0 0-1,0 0 0,-1 0 1,1 0-1,0 1 0,-1-1 1,1 0-1,0 1 0,-1 0 1,1 0-1,0 0 0,-1 0 1,-2 0-1,-1 0-428,0 0 1,0 0-1,0 1 1,1 0-1,-1 0 1,0 0-1,0 1 1,0-1-1,1 2 1,-1-1-1,1 0 1,0 1 0,0 0-1,-7 5 1,-6 10-5377,2 0-3758</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42.246"/>
    </inkml:context>
    <inkml:brush xml:id="br0">
      <inkml:brushProperty name="width" value="0.025" units="cm"/>
      <inkml:brushProperty name="height" value="0.025" units="cm"/>
    </inkml:brush>
  </inkml:definitions>
  <inkml:trace contextRef="#ctx0" brushRef="#br0">28 1 17521,'0'0'2978,"-17"47"-607,10-19-225,4 2-1057,3 2-577,0-4-448,0 1-64,0-8-1377,5-4-2275,0-10-4003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42.984"/>
    </inkml:context>
    <inkml:brush xml:id="br0">
      <inkml:brushProperty name="width" value="0.025" units="cm"/>
      <inkml:brushProperty name="height" value="0.025" units="cm"/>
    </inkml:brush>
  </inkml:definitions>
  <inkml:trace contextRef="#ctx0" brushRef="#br0">35 1 11563,'0'0'11814,"0"12"-10752,-16 128 1365,8-80-2893,-2 68 0,10-127 310,0-1 0,0 1 0,0 0 0,0 0 0,1 0 0,-1 0 0,0 0 1,0 0-1,1-1 0,-1 1 0,0 0 0,1 0 0,-1 0 0,1-1 0,-1 1 0,1 0 0,0-1 0,-1 1 0,1 0 0,0-1 1,-1 1-1,1-1 0,0 1 0,0-1 0,0 1 0,0-1-185,0 0-1,-1 1 1,1-1 0,0 0-1,0 0 1,-1 0 0,1 0-1,0 0 1,0 0 0,-1 0-1,1 0 1,0-1 0,-1 1-1,1 0 1,0 0 0,0-1 0,-1 1-1,1 0 1,0-1 0,-1 1-1,2-1 1,9-13-7464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43.329"/>
    </inkml:context>
    <inkml:brush xml:id="br0">
      <inkml:brushProperty name="width" value="0.025" units="cm"/>
      <inkml:brushProperty name="height" value="0.025" units="cm"/>
    </inkml:brush>
  </inkml:definitions>
  <inkml:trace contextRef="#ctx0" brushRef="#br0">65 0 17553,'0'0'5477,"-14"47"-4420,8-19-449,6 4-415,-5 2-161,5 0 0,0-2-449,0-2-512,-4-4-352,-1-4-352,-1-5 255,1-8-672,-4-8-2306,-2-1-2819</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43.685"/>
    </inkml:context>
    <inkml:brush xml:id="br0">
      <inkml:brushProperty name="width" value="0.025" units="cm"/>
      <inkml:brushProperty name="height" value="0.025" units="cm"/>
    </inkml:brush>
  </inkml:definitions>
  <inkml:trace contextRef="#ctx0" brushRef="#br0">1 66 14318,'0'0'12748,"83"-13"-11787,-36 6-609,8 1-256,3-3-32,1 2-64,1 2-737,-11 1-992,-10 2-1763,-5-5-1568,-7 1-4517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44.428"/>
    </inkml:context>
    <inkml:brush xml:id="br0">
      <inkml:brushProperty name="width" value="0.025" units="cm"/>
      <inkml:brushProperty name="height" value="0.025" units="cm"/>
    </inkml:brush>
  </inkml:definitions>
  <inkml:trace contextRef="#ctx0" brushRef="#br0">26 195 8616,'0'0'10415,"11"4"-8488,-5-2-1692,0 0-1,0 0 0,0 0 0,0-1 0,0 1 0,1-2 0,-1 1 0,1-1 0,-1 0 0,0 0 0,1 0 0,-1-1 0,0 0 0,1-1 0,-1 1 0,0-1 0,0 0 0,6-4 0,11-6 188,-1-1-1,32-26 1,-48 34-369,0-1-1,0 1 1,0-1-1,-1 0 1,0-1 0,0 1-1,-1-1 1,1 0-1,-1 0 1,-1 0 0,0-1-1,4-10 1,-7 17-42,0 0 1,1-1-1,-1 1 1,0 0-1,0 0 1,0-1-1,-1 1 1,1 0-1,0-1 1,0 1-1,-1 0 1,1-1-1,0 1 1,-1 0-1,0 0 1,1 0-1,-1-1 1,0 1-1,1 0 1,-1 0-1,0 0 1,0 0-1,0 0 1,0 0-1,0 1 1,0-1-1,0 0 1,0 0-1,0 1 1,0-1-1,-1 1 0,1-1 1,0 1-1,0-1 1,-1 1-1,1 0 1,0-1-1,-1 1 1,1 0-1,0 0 1,-1 0-1,1 0 1,0 0-1,-2 1 1,-4-2-33,-1 1-1,1 1 1,-1 0 0,1 0 0,-1 0-1,-13 5 1,4 3 6,0 0-1,1 1 0,0 1 1,1 0-1,0 1 0,1 1 1,0 0-1,1 1 0,0 1 1,1 0-1,1 0 0,1 1 1,0 1-1,-9 21 0,17-35 14,1-1-1,-1 1 1,1 0-1,0 1 1,0-1-1,0 0 1,1 0-1,-1 0 1,1 0-1,0 1 1,0-1-1,0 4 0,1-6 2,-1 0-1,1 1 0,0-1 0,-1 0 0,1 1 1,0-1-1,0 0 0,0 0 0,0 0 0,0 0 1,0 0-1,0 0 0,0 0 0,1 0 0,-1 0 0,0 0 1,0-1-1,1 1 0,-1-1 0,0 1 0,1-1 1,-1 1-1,1-1 0,-1 0 0,1 1 0,-1-1 1,1 0-1,1 0 0,37 3-18,0-1 0,0-2 1,47-5-1,-18-6-2989,-4-6-4414,-22 0-6713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45.008"/>
    </inkml:context>
    <inkml:brush xml:id="br0">
      <inkml:brushProperty name="width" value="0.025" units="cm"/>
      <inkml:brushProperty name="height" value="0.025" units="cm"/>
    </inkml:brush>
  </inkml:definitions>
  <inkml:trace contextRef="#ctx0" brushRef="#br0">1 1 15567,'0'0'10762,"50"9"-9673,-10-9-352,8-3-513,14-1-192,-1 2 0,-2 2-1057,-8 0-1473,-10 0-994,-14 0-864,-20 1-3427</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45.384"/>
    </inkml:context>
    <inkml:brush xml:id="br0">
      <inkml:brushProperty name="width" value="0.025" units="cm"/>
      <inkml:brushProperty name="height" value="0.025" units="cm"/>
    </inkml:brush>
  </inkml:definitions>
  <inkml:trace contextRef="#ctx0" brushRef="#br0">0 57 14253,'0'0'4261,"69"4"-1635,-19-12-1761,4-2-641,15-2-256,-1 1-2082,-5 1-3844,-3 1-6950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6.548"/>
    </inkml:context>
    <inkml:brush xml:id="br0">
      <inkml:brushProperty name="width" value="0.025" units="cm"/>
      <inkml:brushProperty name="height" value="0.025" units="cm"/>
    </inkml:brush>
  </inkml:definitions>
  <inkml:trace contextRef="#ctx0" brushRef="#br0">1 1 3235,'0'0'3497,"3"8"-1736,42 91 4211,-30-73-5136,-2 2 1,-1 0-1,-1 0 1,-1 1-1,-2 0 0,-1 1 1,5 40-1,-11-48-459,1 9 473,-1 0-1,-2 1 0,-5 37 0,6-68-795,-1 1-1,1-1 1,0 1-1,0-1 1,-1 0-1,1 1 1,-1-1 0,1 1-1,-1-1 1,0 0-1,0 1 1,1-1-1,-1 0 1,0 0-1,0 1 1,0-1-1,-2 1 1,2-1-14,0-1 0,0 0 1,1 0-1,-1 0 0,0 0 0,1 0 0,-1 0 1,0 0-1,0 0 0,1 0 0,-1 0 0,0 0 1,1 0-1,-1-1 0,0 1 0,1 0 1,-1-1-1,0 1 0,1 0 0,-1-1 0,1 1 1,-1 0-1,0-1 0,1 1 0,-1-2 1,-3-1 71,1-1 0,0 0 1,0 0-1,0 0 1,1 0-1,0 0 1,-1-1-1,1 1 0,-1-6 1,-9-29-7,1 0 0,3-1 0,1-1 0,2 1 0,2-1 0,1 0 1,5-49-1,-3 84-124,1-1 0,0 1-1,1-1 1,-1 1 0,1-1 0,0 1 0,1 0 0,0 0 0,0 0 0,0 0 0,1 1 0,-1-1 0,1 1 0,1 0-1,-1 0 1,1 0 0,-1 0 0,2 1 0,-1 0 0,0 0 0,1 1 0,-1-1 0,8-2 0,-6 3-1189,1 1 0,0-1 0,0 2 0,0-1 0,0 1 0,0 0 0,9 1 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45.744"/>
    </inkml:context>
    <inkml:brush xml:id="br0">
      <inkml:brushProperty name="width" value="0.025" units="cm"/>
      <inkml:brushProperty name="height" value="0.025" units="cm"/>
    </inkml:brush>
  </inkml:definitions>
  <inkml:trace contextRef="#ctx0" brushRef="#br0">346 4 14670,'-13'0'1201,"4"-1"-1090,-7 0 121,-1 0 0,0 1 1,1 0-1,-1 1 1,1 1-1,-1 1 0,-28 9 1,31-6-199,0 2-1,1 0 1,0 0-1,0 1 1,1 1 0,0 0-1,-11 13 1,18-18 107,0 0-1,1 1 0,-1-1 1,1 1-1,1 0 1,-1 0-1,1 0 1,0 1-1,0-1 1,1 1-1,0 0 0,0-1 1,1 1-1,0 0 1,0 0-1,0 0 1,1 11-1,0-16-93,1 0 0,-1 1 0,1-1 0,0 0 0,-1 0 0,1 0 0,0 0-1,0 0 1,0 0 0,1 0 0,-1 0 0,0 0 0,1 0 0,-1 0 0,1-1 0,0 1 0,-1-1 0,1 1-1,4 1 1,-1 0 70,1 0 0,-1-1-1,1 0 1,0 0-1,0-1 1,-1 0 0,11 1-1,3 0 260,0-2 0,0-1-1,37-5 1,-42 3-284,0 0-1,0-1 1,0-1-1,-1 0 1,1 0-1,-1-2 1,-1 0-1,1 0 1,14-11-1,-22 14 2,0-1-1,0 1 1,0-1-1,-1 0 1,0 0-1,1 0 1,-2-1-1,1 1 1,-1-1-1,0 0 1,0 0-1,0 0 1,-1 0-1,0 0 1,0-1-1,-1 1 1,1-1-1,-1 1 1,-1-1-1,0 0 1,1 1-1,-2-8 1,0 10-123,0 1 1,0-1-1,-1 1 0,1-1 1,-1 1-1,0-1 0,0 1 1,0 0-1,0 0 1,-1 0-1,1 0 0,-1 0 1,1 0-1,-1 1 0,0 0 1,0-1-1,-1 1 0,1 0 1,0 0-1,-1 1 1,1-1-1,-1 1 0,1-1 1,-1 1-1,0 0 0,1 1 1,-8-2-1,4 1-529,0 0 1,1 0-1,-1 1 0,0 0 1,0 0-1,1 1 0,-1 0 0,0 0 1,1 0-1,-1 1 0,1 0 1,-1 0-1,1 0 0,0 1 0,-8 5 1,-4 8-5838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46.090"/>
    </inkml:context>
    <inkml:brush xml:id="br0">
      <inkml:brushProperty name="width" value="0.025" units="cm"/>
      <inkml:brushProperty name="height" value="0.025" units="cm"/>
    </inkml:brush>
  </inkml:definitions>
  <inkml:trace contextRef="#ctx0" brushRef="#br0">147 1 14446,'0'0'4996,"32"64"-2657,-10-26-930,1 6-192,-1 8-544,-8 6-257,-8 3-320,-6 5 0,-13 1-32,-16 2 0,-10 1-32,-8-4-736,-2-3-1186,4-10-929,2-11-1889</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52.353"/>
    </inkml:context>
    <inkml:brush xml:id="br0">
      <inkml:brushProperty name="width" value="0.025" units="cm"/>
      <inkml:brushProperty name="height" value="0.025" units="cm"/>
    </inkml:brush>
  </inkml:definitions>
  <inkml:trace contextRef="#ctx0" brushRef="#br0">1 1 11691,'0'0'8200,"55"22"-6791,-11-20-32,15-2-320,4 0-576,2 0-353,-2-3-96,-4 2 32,-10-1-128,-6 2-352,-17 0-161,-12 2-288,-14 6-512,0 2-801,-25-2-2531,-4-1-7878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52.730"/>
    </inkml:context>
    <inkml:brush xml:id="br0">
      <inkml:brushProperty name="width" value="0.025" units="cm"/>
      <inkml:brushProperty name="height" value="0.025" units="cm"/>
    </inkml:brush>
  </inkml:definitions>
  <inkml:trace contextRef="#ctx0" brushRef="#br0">0 15 13581,'0'0'7559,"59"17"-5669,-8-17-32,5 0-769,7 0-641,2-6-320,1-1-128,-5 3-1473,-14-4-3044,-11 1-5028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56.991"/>
    </inkml:context>
    <inkml:brush xml:id="br0">
      <inkml:brushProperty name="width" value="0.025" units="cm"/>
      <inkml:brushProperty name="height" value="0.025" units="cm"/>
    </inkml:brush>
  </inkml:definitions>
  <inkml:trace contextRef="#ctx0" brushRef="#br0">0 376 7719,'0'0'15359,"8"4"-13768,-5-3-1500,0 0 0,0 0 0,0 0 0,0 0 1,0 0-1,0 0 0,0-1 0,0 0 0,0 1 0,0-1 1,0 0-1,0-1 0,1 1 0,-1-1 0,0 1 1,4-2-1,4-3 59,0 0 0,-1 0 0,1-1 0,9-8 1,25-17-27,-1-2 1,57-56 0,-80 68-144,-1-1 0,-1-1-1,-1-1 1,-1-1 0,-1 0 0,14-31 0,-50 112-40,3 1 0,-11 66 1,25-104 209,0 0 1,0 36-1,8-9-866,12-5-3669,-12-37-895,4-4-3759</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57.432"/>
    </inkml:context>
    <inkml:brush xml:id="br0">
      <inkml:brushProperty name="width" value="0.025" units="cm"/>
      <inkml:brushProperty name="height" value="0.025" units="cm"/>
    </inkml:brush>
  </inkml:definitions>
  <inkml:trace contextRef="#ctx0" brushRef="#br0">1 70 11115,'0'0'12224,"8"1"-10638,81 1-87,1-3-1,166-24 1,86-4-1767,-340 29-245,-16-6-8380,1-5 1702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58.560"/>
    </inkml:context>
    <inkml:brush xml:id="br0">
      <inkml:brushProperty name="width" value="0.025" units="cm"/>
      <inkml:brushProperty name="height" value="0.025" units="cm"/>
    </inkml:brush>
  </inkml:definitions>
  <inkml:trace contextRef="#ctx0" brushRef="#br0">89 46 9929,'0'0'14724,"13"-5"-13988,4-3-618,0 2 0,0 0 0,1 0 1,-1 2-1,1 0 0,1 1 0,-1 1 0,37 1 0,-54 1-118,0 1 0,0-1 1,0 0-1,0 1 1,0 0-1,0-1 0,0 1 1,0-1-1,0 1 1,0 0-1,0 0 0,-1-1 1,1 1-1,0 0 0,0 0 1,-1 0-1,1 0 1,-1 0-1,1 0 0,-1 0 1,1 0-1,-1 0 0,0 0 1,1 0-1,-1 1 1,0-1-1,0 0 0,0 0 1,0 0-1,0 0 0,0 0 1,0 1-1,0-1 1,0 0-1,-1 0 0,1 0 1,0 0-1,-1 0 1,1 0-1,-1 0 0,1 0 1,-2 1-1,0 6 19,-1-1-1,0 0 1,-1 0 0,0-1-1,-6 9 1,-10 10 53,-1-1 1,-1-2-1,-1 0 0,-1-1 1,-1-1-1,0-2 0,-2 0 1,-56 27-1,68-43 83,21-14-509,22-13-493,-25 23 813,0 0 1,0 1-1,0-1 1,1 1-1,-1 0 1,0 0 0,1 0-1,-1 0 1,1 1-1,-1 0 1,5-1-1,-6 1 25,-1 1 0,1-1 0,0 0 1,0 1-1,-1 0 0,1-1 0,-1 1 0,1 0 0,0-1 0,-1 1 0,1 0 0,-1 0 0,0 0 0,1 1 0,-1-1 1,2 3-1,2 3 35,0 1 0,-1 0 1,-1 1-1,1-1 0,-1 1 1,-1 0-1,3 10 0,16 47 351,-20-64-360,0 0 0,0 1 0,1-1 0,-1 0 0,1 0 0,-1 0 0,1 0 0,0 0 0,0 0 0,-1 0 0,1 0 0,1-1 0,-1 1 0,0-1 0,0 0 0,0 1 0,1-1 0,-1 0 0,5 1-1,-2-1 86,1-1 0,0 1 0,0-1 0,-1-1 0,1 1 0,0-1 0,-1 0 0,1 0 0,0 0 0,-1-1 0,1 0 0,-1 0 0,0 0 0,0-1 0,0 0 0,0 0 0,0 0 0,0 0 0,-1-1 0,0 0 0,0 0 0,0 0 0,0 0 0,3-5 1,-1 1-27,-1 0 1,0 0 0,0 0 0,-1 0-1,0-1 1,0 0 0,-1 1 0,0-1-1,-1-1 1,0 1 0,0 0 0,-1 0-1,0-19 1,-1 27-78,0 0-1,-1 0 0,1 0 0,0 0 1,0 1-1,-1-1 0,1 0 1,-1 0-1,1 1 0,0-1 1,-1 0-1,1 0 0,-1 1 1,0-1-1,1 1 0,-1-1 1,1 0-1,-1 1 0,0-1 1,0 1-1,1-1 0,-1 1 1,-1-1-1,2 1-42,-1 0-1,1 0 1,0 0-1,-1-1 1,1 1 0,0 0-1,-1 0 1,1 0 0,0 0-1,0 0 1,-1 0 0,1 0-1,-1 0 1,1 0 0,0 0-1,-1 0 1,1 0 0,0 0-1,-1 0 1,1 0-1,0 0 1,0 0 0,-1 1-1,1-1 1,0 0 0,-1 0-1,1 0 1,0 0 0,0 1-1,-1-1 1,1 0 0,0 0-1,0 1 1,-1-1-1,1 0 1,0 0 0,0 1-1,0-1 1,0 0 0,-1 1-1,1-1 1,0 0 0,0 1-1,0-1 1,0 0 0,0 1-1,0-1 1,0 0-1,0 1 1,0-1-126,0 1-1,0-1 1,1 1 0,-1-1-1,0 0 1,0 1-1,1-1 1,-1 0 0,0 1-1,1-1 1,-1 0-1,0 0 1,1 1 0,-1-1-1,0 0 1,1 0 0,-1 0-1,1 1 1,-1-1-1,0 0 1,1 0 0,-1 0-1,1 0 1,-1 0-1,1 0 1,-1 0 0,0 0-1,1 0 1,-1 0 0,1 0-1,-1 0 1,0 0-1,1 0 1,-1 0 0,1-1-1,2 1-1510,15 0-7347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3:59.553"/>
    </inkml:context>
    <inkml:brush xml:id="br0">
      <inkml:brushProperty name="width" value="0.025" units="cm"/>
      <inkml:brushProperty name="height" value="0.025" units="cm"/>
    </inkml:brush>
  </inkml:definitions>
  <inkml:trace contextRef="#ctx0" brushRef="#br0">260 1 11723,'0'0'10720,"-11"9"-10656,-12 13 129,0 2 0,2 1-1,0 0 1,2 2 0,1 0 0,-15 31 0,18-28 40,1 2-1,1-1 1,2 1-1,1 1 1,1 0-1,3 1 0,0-1 1,2 1-1,1 0 1,4 62-1,0-89-257,0 0 0,1 0-1,-1-1 1,1 1-1,0 0 1,1-1 0,0 0-1,0 0 1,0 0-1,1 0 1,0 0 0,0-1-1,0 1 1,1-1-1,0 0 1,0-1 0,0 1-1,0-1 1,10 6-1,-7-5-435,1 0 0,0-1 0,1 0 0,-1-1 0,13 3 1,-9-3-1291,0-1 0,1 0 1,19 0-1,15-2-8557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00.432"/>
    </inkml:context>
    <inkml:brush xml:id="br0">
      <inkml:brushProperty name="width" value="0.025" units="cm"/>
      <inkml:brushProperty name="height" value="0.025" units="cm"/>
    </inkml:brush>
  </inkml:definitions>
  <inkml:trace contextRef="#ctx0" brushRef="#br0">268 64 6374,'0'0'12513,"0"-9"-10292,-3-26-657,2 34-1495,0-1 0,0 1 0,1 0 0,-1-1 0,0 1 0,-1 0 0,1 0 0,0 0 0,0 0 0,0 0 0,0 0 0,-1 0 0,1 1-1,-1-1 1,1 0 0,0 1 0,-1-1 0,1 1 0,-1-1 0,1 1 0,-1 0 0,1 0 0,-1 0 0,0-1 0,1 2 0,-3-1 0,-41 4 242,36-2-276,0 1 1,0 1-1,0 0 1,1 0-1,0 1 1,-1-1-1,1 2 1,1-1-1,-1 1 1,1 1-1,0-1 1,1 1-1,-1 0 1,-5 9-1,5-6 85,-1 1 0,2-1 0,0 1 0,0 1 0,1-1 0,0 1 0,1 0 0,0 0 0,1 0 0,-2 16 0,5-26-102,-1 0-1,1 0 1,0 0-1,0 0 1,0 0-1,0 0 1,1 0-1,-1 0 0,0 0 1,1 0-1,0 0 1,-1 0-1,1 0 1,0 0-1,0 0 1,0-1-1,0 1 1,0 0-1,0-1 1,1 1-1,-1-1 1,1 1-1,1 1 0,0-1 1,0-1 0,1 1 0,-1-1-1,0 0 1,1 0 0,-1 0 0,1 0-1,-1 0 1,1-1 0,-1 0-1,1 1 1,5-2 0,4 0 26,0-1 1,0 0-1,0-1 1,0 0-1,0-1 1,16-8-1,-9 3-12,-1-2 0,0 0 0,-1-1 0,-1-1 0,20-18 0,-30 25-18,-1 0-1,0-1 0,0 0 1,0 0-1,-1 0 0,0 0 1,-1-1-1,1 0 0,-1 0 1,-1 0-1,0-1 1,0 1-1,0-1 0,-1 0 1,1-11-1,-3 19-7,1 0 0,-1 0 0,0 0 1,0 0-1,0 0 0,0 0 0,0 0 0,0 1 1,-1-1-1,1 0 0,0 0 0,0 0 0,-1 0 1,1 0-1,0 0 0,-1 0 0,1 0 0,-1 0 1,1 1-1,-1-1 0,0 0 0,0-1 0,0 2 0,0 0-1,0 0 0,0 0 0,1-1 0,-1 1 1,0 0-1,0 0 0,0 0 0,0 0 1,1 0-1,-1 1 0,0-1 0,0 0 1,0 0-1,1 1 0,-1-1 0,0 0 0,0 1 1,1-1-1,-2 1 0,-3 2 12,1 0 1,-1 1-1,1 0 1,0-1-1,0 1 0,-5 6 1,4-2 0,0 0 1,0 1-1,1-1 1,0 1 0,0-1-1,1 1 1,1 0 0,-1 1-1,-1 14 1,3-20-20,1-1 0,0 0 0,-1 0 0,1 0 1,1 1-1,-1-1 0,0 0 0,1 0 0,-1 1 1,1-1-1,0 0 0,0 0 0,0 0 0,1 0 1,-1 0-1,1-1 0,0 1 0,-1 0 0,1 0 0,0-1 1,1 0-1,-1 1 0,0-1 0,1 0 0,-1 0 1,1 0-1,0 0 0,-1-1 0,1 1 0,0-1 1,4 2-1,1-1-387,0 0 1,1 0-1,-1 0 1,17 0-1,15-7-5783,-6-10-5061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01.008"/>
    </inkml:context>
    <inkml:brush xml:id="br0">
      <inkml:brushProperty name="width" value="0.025" units="cm"/>
      <inkml:brushProperty name="height" value="0.025" units="cm"/>
    </inkml:brush>
  </inkml:definitions>
  <inkml:trace contextRef="#ctx0" brushRef="#br0">0 35 17264,'0'0'11787,"53"-29"-16271,-34 25-609,-4 3-4259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6.881"/>
    </inkml:context>
    <inkml:brush xml:id="br0">
      <inkml:brushProperty name="width" value="0.025" units="cm"/>
      <inkml:brushProperty name="height" value="0.025" units="cm"/>
    </inkml:brush>
  </inkml:definitions>
  <inkml:trace contextRef="#ctx0" brushRef="#br0">1 10 10025,'0'0'11563,"61"-9"-13933,-43 25-3427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01.379"/>
    </inkml:context>
    <inkml:brush xml:id="br0">
      <inkml:brushProperty name="width" value="0.025" units="cm"/>
      <inkml:brushProperty name="height" value="0.025" units="cm"/>
    </inkml:brush>
  </inkml:definitions>
  <inkml:trace contextRef="#ctx0" brushRef="#br0">219 49 18674,'0'0'2413,"-7"-8"-476,5 5-1889,-1 0 0,0-1 0,1 1-1,-1 1 1,-1-1 0,1 0 0,0 1 0,-1-1-1,1 1 1,-1 0 0,0 1 0,0-1-1,0 0 1,0 1 0,0 0 0,0 0-1,0 0 1,0 1 0,0-1 0,0 1-1,0 0 1,-1 0 0,1 0 0,0 1-1,0-1 1,0 1 0,0 0 0,0 0-1,0 1 1,0-1 0,0 1 0,0 0-1,1 0 1,-1 0 0,1 1 0,-7 4-1,3 0-14,1 1 0,-1 0-1,1 0 1,1 0 0,-1 1-1,1-1 1,1 1-1,0 0 1,0 1 0,1-1-1,0 1 1,0 0 0,1-1-1,1 1 1,0 0-1,0 0 1,1 19 0,0-26-2,0 0 1,0 0 0,1 0 0,-1 0-1,1 1 1,-1-1 0,1 0-1,0 0 1,1 0 0,-1 0 0,0 0-1,1-1 1,-1 1 0,1 0 0,0-1-1,0 1 1,0-1 0,0 1-1,4 1 1,-2-1 16,0 0 0,1 0 0,0-1 0,-1 1-1,1-1 1,0 0 0,0-1 0,1 1 0,-1-1 0,10 1-1,-4-1 37,1-1 0,0 0 0,-1 0-1,1-2 1,0 1 0,-1-1 0,1-1-1,-1 0 1,0-1 0,14-6 0,-16 6-6,-1-2 1,0 1-1,0-1 1,-1 0-1,1 0 1,-1-1 0,0 0-1,-1 0 1,7-10-1,-10 12-9,0 0 0,0 0 0,0-1 0,0 1 0,-1-1 0,0 1 0,0-1 0,-1 0 1,1 0-1,-1 0 0,-1 0 0,1 0 0,-1 0 0,0 0 0,0 0 0,-2-6 0,1 9-64,0 0 1,0 0-1,-1 1 1,1-1-1,-1 0 0,1 1 1,-1-1-1,0 1 1,0 0-1,-1-1 1,1 1-1,0 0 0,-1 0 1,1 0-1,-1 1 1,1-1-1,-1 1 1,0-1-1,0 1 1,0 0-1,0 0 0,0 0 1,0 1-1,0-1 1,0 1-1,-4-1 1,-10-1-437,0 1 1,0 0-1,-23 3 1,14 5-1679,17 8-4089,8-9-176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01.773"/>
    </inkml:context>
    <inkml:brush xml:id="br0">
      <inkml:brushProperty name="width" value="0.025" units="cm"/>
      <inkml:brushProperty name="height" value="0.025" units="cm"/>
    </inkml:brush>
  </inkml:definitions>
  <inkml:trace contextRef="#ctx0" brushRef="#br0">0 5 13229,'0'0'7479,"8"-1"-6385,18-1 184,45 1 0,-64 1-1137,1 1 0,-1-1 1,0 2-1,1-1 1,-1 1-1,0 0 0,0 1 1,0-1-1,0 1 0,0 1 1,-1-1-1,7 6 0,-11-8-133,-1 0 0,1 1-1,-1-1 1,0 1-1,1-1 1,-1 1 0,0-1-1,0 1 1,0-1-1,0 1 1,0 0 0,-1 0-1,1-1 1,0 1-1,-1 0 1,1 0-1,-1 0 1,0 0 0,0 0-1,1 0 1,-2 3-1,1-1 33,-1-1 1,0 1-1,-1-1 0,1 1 0,-1-1 0,1 0 0,-1 0 0,0 1 0,0-1 0,-5 5 0,-5 4 167,-1 1 1,0-2-1,-27 18 1,34-25-177,-28 16 260,26-16-162,0 0 1,0 1-1,0 0 1,1 0-1,0 0 1,0 1 0,1 0-1,-11 13 1,16-19-125,1 0 1,0 1-1,0-1 0,0 0 1,0 1-1,-1-1 0,1 0 0,0 1 1,0-1-1,0 1 0,0-1 1,0 0-1,0 1 0,0-1 1,0 1-1,0-1 0,0 0 1,0 1-1,0-1 0,1 0 1,-1 1-1,0-1 0,0 1 1,0-1-1,0 0 0,1 1 1,-1-1-1,0 0 0,0 0 1,1 1-1,-1-1 0,0 0 1,1 1-1,-1-1 0,0 0 1,0 0-1,1 0 0,-1 1 1,1-1-1,-1 0 0,0 0 1,1 0-1,-1 0 0,0 0 1,1 0-1,0 0 0,20 3 103,-18-3-76,189 1-350,-102-2-5530,-61 1-1130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04.360"/>
    </inkml:context>
    <inkml:brush xml:id="br0">
      <inkml:brushProperty name="width" value="0.025" units="cm"/>
      <inkml:brushProperty name="height" value="0.025" units="cm"/>
    </inkml:brush>
  </inkml:definitions>
  <inkml:trace contextRef="#ctx0" brushRef="#br0">18 1 13229,'1'3'5791,"0"-3"-5610,-1 0 0,0 0 0,0 0 0,0 0 0,0 0 0,0 0 0,0 0 0,0 0 0,1 0 0,-1 0 0,0 0 0,0 0 0,0 0 0,0 0 0,0 0 0,0 0 0,1 0 0,-3 25 2814,-7 51-4277,5-50 2168,-1 21-801,3 83 1,2-128-95,0-1 1,0 0 0,0 1-1,1-1 1,-1 1-1,0-1 1,1 0 0,-1 1-1,1-1 1,-1 0 0,1 1-1,-1-1 1,1 0 0,0 0-1,0 0 1,0 0-1,-1 0 1,1 0 0,0 0-1,0 0 1,1 0 0,-1 0-1,0 0 1,0 0-1,0-1 1,0 1 0,1 0-1,-1-1 1,3 1 0,14 1-3857,-17-11-5676,-5-5-441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04.735"/>
    </inkml:context>
    <inkml:brush xml:id="br0">
      <inkml:brushProperty name="width" value="0.025" units="cm"/>
      <inkml:brushProperty name="height" value="0.025" units="cm"/>
    </inkml:brush>
  </inkml:definitions>
  <inkml:trace contextRef="#ctx0" brushRef="#br0">1 39 11371,'0'0'12203,"77"-25"-10505,-26 21-353,6 3-672,3 0-481,-6 1-192,0 0-641,-16 0-2113,-8 0-2691,-10-7-9321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09.065"/>
    </inkml:context>
    <inkml:brush xml:id="br0">
      <inkml:brushProperty name="width" value="0.025" units="cm"/>
      <inkml:brushProperty name="height" value="0.025" units="cm"/>
    </inkml:brush>
  </inkml:definitions>
  <inkml:trace contextRef="#ctx0" brushRef="#br0">4 0 7815,'0'0'15957,"1"12"-15877,0 38-11,-6 62 1,5-67-1028,4-35-9220,4-12 2704</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09.680"/>
    </inkml:context>
    <inkml:brush xml:id="br0">
      <inkml:brushProperty name="width" value="0.025" units="cm"/>
      <inkml:brushProperty name="height" value="0.025" units="cm"/>
    </inkml:brush>
  </inkml:definitions>
  <inkml:trace contextRef="#ctx0" brushRef="#br0">261 66 8296,'0'-8'4137,"-1"-27"-1057,1 34-2995,0 1-1,0-1 0,0 0 0,0 0 0,1 1 1,-1-1-1,0 0 0,0 0 0,-1 1 1,1-1-1,0 0 0,0 0 0,0 1 0,0-1 1,-1 0-1,1 1 0,0-1 0,-1 0 1,1 1-1,0-1 0,-1 0 0,1 1 0,-1-1 1,1 1-1,-1-1 0,1 1 0,-1-1 1,1 1-1,-1-1 0,0 1 0,1-1 1,-1 1-1,0 0 0,1-1 0,-1 1 0,0 0 1,1 0-1,-1 0 0,0 0 0,0-1 1,1 1-1,-1 0 0,0 0 0,0 0 0,1 0 1,-1 0-1,0 1 0,0-1 0,1 0 1,-1 0-1,0 0 0,1 1 0,-1-1 0,-1 1 1,-1 1-17,0 0 0,0 0-1,0 0 1,0 1 0,1-1 0,-1 1 0,1-1 0,-1 1 0,-1 4 0,-8 15 160,1 2 1,1-1-1,1 2 1,1-1-1,1 1 1,-6 42-1,8-23-69,1 1 1,3-1-1,4 47 1,12 38 208,-15-128-346,0 0-1,0-1 1,0 1-1,0 0 1,0-1-1,-1 1 1,1 0-1,0-1 1,-1 1-1,1-1 1,0 1-1,-1-1 1,1 1-1,-1-1 1,1 1 0,-1-1-1,1 1 1,-1-1-1,1 1 1,-1-1-1,1 0 1,-1 1-1,0-1 1,1 0-1,-1 0 1,1 1-1,-1-1 1,0 0-1,1 0 1,-1 0-1,0 0 1,1 0-1,-1 0 1,0 0-1,1 0 1,-1 0 0,0 0-1,1 0 1,-1 0-1,-1-1 1,-28-10 371,20-1-398,-1 0 0,1 0 1,1 0-1,1-1 0,-1-1 0,2 1 0,0-1 1,1-1-1,-8-25 0,13 39 35,1-1-1,0 1 1,0 0-1,0 0 1,0 0 0,0-1-1,0 1 1,1 0 0,-1 0-1,0 0 1,1-1-1,-1 1 1,1 0 0,-1 0-1,1 0 1,-1 0 0,1 0-1,0 0 1,-1 0-1,1 0 1,0 0 0,0 0-1,0 0 1,0 1 0,0-1-1,0 0 1,0 0-1,0 1 1,0-1 0,0 1-1,0-1 1,0 1-1,0 0 1,1-1 0,-1 1-1,2 0 1,56-9-48,-40 8 93,26-5-139,-23 4-492,1-1 0,-1-1-1,0-1 1,42-15 0,-62 19 254,0 1 0,0-1 1,0 0-1,-1 0 1,1 0-1,0 0 0,-1 0 1,1-1-1,-1 1 1,0 0-1,1-1 0,-1 1 1,0-1-1,0 1 0,1-1 1,-1 0-1,-1 1 1,1-1-1,1-3 0,0-15-5869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0.025"/>
    </inkml:context>
    <inkml:brush xml:id="br0">
      <inkml:brushProperty name="width" value="0.025" units="cm"/>
      <inkml:brushProperty name="height" value="0.025" units="cm"/>
    </inkml:brush>
  </inkml:definitions>
  <inkml:trace contextRef="#ctx0" brushRef="#br0">0 1 11627,'0'0'11531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0.558"/>
    </inkml:context>
    <inkml:brush xml:id="br0">
      <inkml:brushProperty name="width" value="0.025" units="cm"/>
      <inkml:brushProperty name="height" value="0.025" units="cm"/>
    </inkml:brush>
  </inkml:definitions>
  <inkml:trace contextRef="#ctx0" brushRef="#br0">148 77 4612,'0'0'10891,"5"-9"-8099,14-31-561,-18 39-2104,-1 0 0,0 0-1,1 0 1,-1 0 0,1 0 0,-1 1-1,0-1 1,0 0 0,1 0 0,-1 0-1,0 0 1,0 0 0,0 0 0,0 0-1,0 0 1,0 0 0,0 0 0,-1 0-1,1 0 1,0 0 0,-1 0 0,0-1-1,1 1-64,-1 1-1,0-1 1,1 1-1,-1 0 1,0-1-1,1 1 0,-1 0 1,0 0-1,0-1 1,1 1-1,-1 0 1,0 0-1,0 0 1,0 0-1,1 0 0,-1 0 1,0 0-1,0 0 1,0 0-1,-1 1 1,-35 14 398,26-7-454,1 1 0,1 0 1,-1 1-1,2 0 0,-1 0 0,1 1 0,1 0 1,0 1-1,1 0 0,0 0 0,1 0 1,0 0-1,0 1 0,2 0 0,0 0 0,0 0 1,-1 19-1,4-30-32,0 0 0,0-1 0,1 1 0,-1 0 0,0-1-1,1 1 1,-1-1 0,1 1 0,-1 0 0,1-1 0,0 1 0,0-1 0,0 0 0,-1 1 0,1-1 0,1 0 0,-1 1-1,0-1 1,0 0 0,0 0 0,1 0 0,-1 0 0,2 1 0,2 0-147,-1 0 0,0 0 1,1-1-1,0 1 0,-1-1 0,1 0 1,0-1-1,6 1 0,7-1-816,-1 0-1,1-2 0,29-5 1,1-8-3778,-3-4-2456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1.138"/>
    </inkml:context>
    <inkml:brush xml:id="br0">
      <inkml:brushProperty name="width" value="0.025" units="cm"/>
      <inkml:brushProperty name="height" value="0.025" units="cm"/>
    </inkml:brush>
  </inkml:definitions>
  <inkml:trace contextRef="#ctx0" brushRef="#br0">9 84 13261,'0'0'5626,"-3"7"-5092,2-6-496,0 0 0,1 1 1,-1-1-1,1 0 0,-1 0 0,1 0 0,-1 0 1,1 0-1,0 0 0,0 1 0,-1-1 0,1 0 0,0 0 1,0 0-1,0 1 0,0-1 0,1 0 0,-1 0 1,0 0-1,0 1 0,1-1 0,-1 0 0,0 0 0,1 0 1,0 0-1,-1 0 0,1 0 0,-1 0 0,2 2 1,2-2 72,0 0 0,-1 0 0,1 0 0,0-1 0,0 1 0,-1-1 0,1 0 0,0 0 0,0 0 0,-1 0 0,1-1 0,6-1 0,5-1 56,0 0 1,0-2-1,0 1 0,23-12 1,-31 13-132,0-1 1,0 1-1,-1-1 1,1-1 0,-1 1-1,0-1 1,0 0 0,0 0-1,-1-1 1,0 0-1,6-8 1,-10 13-17,-1 1-1,1-1 1,-1 1-1,1-1 1,-1 0 0,1 1-1,-1-1 1,1 0-1,-1 1 1,0-1 0,1 0-1,-1 0 1,0 1-1,0-1 1,1 0 0,-1 0-1,0 0 1,0 1-1,0-1 1,0 0 0,0 0-1,0 0 1,0 1-1,0-1 1,-1 0 0,1 0-1,0 0 1,0 1-1,-1-1 1,1 0 0,0 0-1,-1 1 1,1-1-1,-1 0 1,1 1 0,-1-1-1,1 0 1,-1 1-1,1-1 1,-1 1 0,0-1-1,1 1 1,-1-1-1,0 1 1,0 0 0,1-1-1,-1 1 1,0 0-1,0 0 1,1-1 0,-1 1-1,0 0 1,0 0-1,0 0 1,1 0 0,-2 0-1,-2 0-14,0 0 1,0 0-1,0 1 0,0-1 0,0 1 0,0 0 1,0 0-1,1 0 0,-1 1 0,-6 2 0,0 3 4,0 1 0,0 0-1,1 1 1,0 0-1,0 0 1,1 1-1,0 0 1,1 0-1,0 1 1,1-1-1,0 2 1,1-1 0,0 1-1,-7 23 1,12-34-8,0 0 0,0 0 0,0 0 0,0 0 0,0 0 1,0 0-1,0 0 0,0 0 0,0 0 0,1 0 0,-1 0 1,0 0-1,1 0 0,-1 0 0,1 0 0,-1 0 0,1-1 1,-1 1-1,1 0 0,-1 0 0,1 0 0,0-1 0,-1 1 0,1 0 1,0-1-1,0 1 0,0-1 0,-1 1 0,1-1 0,2 1 1,1 1 6,-1-1 1,1 0-1,0-1 0,0 1 1,0-1-1,0 0 1,0 0-1,5 0 1,8-3 11,-1 1 0,1-2 0,15-5 0,16-9-212,-31 10 36,0 2 0,0 0-1,0 1 1,0 1-1,1 0 1,22-1-1,-39 5 156,0 0 0,-1 1 0,1-1 0,0 0 0,0 1 0,-1-1 1,1 0-1,0 1 0,-1-1 0,1 1 0,0-1 0,-1 1 0,1 0 0,-1-1 0,1 1 0,-1-1 0,1 1 0,-1 0 0,1 0 0,-1-1 0,0 1 0,1 0 0,-1 0 0,0-1 0,0 1 0,0 0 0,1 0 0,-1 0 0,0-1 0,0 1 0,0 0 1,0 0-1,0 0 0,-1 0 0,1-1 0,0 1 0,0 0 0,-1 1 0,-8 44 674,5-30-433,4-15-236,0-1 0,0 0 0,0 0 0,0 0 0,0 1 0,0-1 0,0 0 0,0 0 0,0 1 0,0-1 0,0 0 0,0 0 0,0 0 0,0 1 0,0-1 0,1 0 0,-1 0 0,0 0 1,0 1-1,0-1 0,0 0 0,0 0 0,1 0 0,-1 0 0,0 0 0,0 1 0,0-1 0,1 0 0,-1 0 0,0 0 0,0 0 0,0 0 0,1 0 0,-1 0 0,0 0 0,0 0 0,1 0 0,-1 0 0,0 0 0,0 0 0,1 0 1,-1 0-1,17-3 263,12-9 87,-6-2-750,-17 9 115,1 1 0,0 0-1,0 0 1,0 0 0,0 1 0,1 0-1,-1 1 1,1-1 0,11-1 0,-18 9 179,0-1 1,0 1-1,-1-1 1,1 1 0,-1-1-1,0 1 1,-1-1-1,1 1 1,-2 4-1,2 11-1504,0-20 1404,1 0-1,-1 0 1,1 0 0,0 1-1,-1-1 1,1 0-1,0 0 1,-1 0 0,1 0-1,-1 0 1,1-1 0,0 1-1,-1 0 1,1 0-1,0 0 1,-1 0 0,1-1-1,-1 1 1,1 0 0,-1-1-1,1 1 1,-1 0-1,1-1 1,-1 1 0,1-1-1,-1 1 1,1-1 0,-1 1-1,0-1 1,1 1 0,-1-1-1,18-17-5770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1.660"/>
    </inkml:context>
    <inkml:brush xml:id="br0">
      <inkml:brushProperty name="width" value="0.025" units="cm"/>
      <inkml:brushProperty name="height" value="0.025" units="cm"/>
    </inkml:brush>
  </inkml:definitions>
  <inkml:trace contextRef="#ctx0" brushRef="#br0">124 0 15855,'0'0'3347,"-9"10"-2076,-3 4-882,1 0 0,0 1 0,1 0 0,1 0 1,1 1-1,0 1 0,1-1 0,0 1 0,-3 18 0,1 15-191,3 0 0,2 0-1,2 67 1,2-111-183,0-4-11,0-1 0,0 0-1,0 0 1,0 1-1,0-1 1,0 0-1,0 0 1,0 1-1,1-1 1,-1 0-1,0 0 1,1 0-1,-1 0 1,1 1-1,0-1 1,-1 0-1,1 0 1,0 0-1,-1 0 1,1 0-1,0-1 1,0 1-1,0 0 1,0 0-1,2 1 1,-2-2 14,1 1-1,0-1 1,0 0 0,0 1 0,0-1 0,0 0-1,0 0 1,0-1 0,0 1 0,0 0 0,0-1-1,0 1 1,0-1 0,3-1 0,10-4-82,0-2 1,-1 0 0,18-13-1,-16 11-649,-11 7 577,-1 0 0,1 0 0,0 1 1,0 0-1,0 0 0,0 1 0,0-1 0,0 1 0,7-1 1,-10 2 123,-1 0 1,0 1 0,1-1 0,-1 0-1,0 1 1,0-1 0,1 1-1,-1-1 1,0 1 0,0-1-1,0 1 1,0 0 0,0 0 0,0 0-1,0 0 1,0-1 0,0 1-1,0 0 1,0 1 0,0-1 0,0 0-1,-1 0 1,1 0 0,-1 0-1,1 1 1,-1-1 0,1 0 0,-1 0-1,0 1 1,1-1 0,-1 0-1,0 1 1,0-1 0,0 0 0,0 1-1,0-1 1,0 0 0,-1 1-1,1 0 1,-15 124 2478,15-126-2083,3-24 1095,-1 10-1446,2 1 1,0 0-1,0 0 1,1 1-1,8-15 0,-10 22-42,-1 1-1,1 1 0,0-1 1,0 0-1,1 1 0,-1-1 0,1 1 1,-1 0-1,1 0 0,0 1 0,0-1 1,0 1-1,1 0 0,-1 0 1,0 0-1,1 1 0,-1-1 0,7 0 1,33-2-380,17-3-2029,-30-5-3226,-26 4 573,-4 0-2740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7.228"/>
    </inkml:context>
    <inkml:brush xml:id="br0">
      <inkml:brushProperty name="width" value="0.025" units="cm"/>
      <inkml:brushProperty name="height" value="0.025" units="cm"/>
    </inkml:brush>
  </inkml:definitions>
  <inkml:trace contextRef="#ctx0" brushRef="#br0">0 56 9385,'0'0'11104,"5"9"-10133,8 20-282,-6-11-465,1 0 0,0-1 0,1 0 1,2 0-1,-1-1 0,19 21 0,-28-36-207,0 0 0,0 0 0,0 1 0,1-1 0,-1-1 0,0 1 0,1 0 0,-1 0 0,0 0 0,1-1 0,-1 1 0,1-1 0,0 1 0,-1-1 0,1 1 0,-1-1 0,1 0 0,-1 0 0,1 0 0,0 0 0,-1 0 0,1 0 0,-1 0 0,1-1 0,0 1 0,-1-1 0,1 1 0,-1-1 0,1 1 0,-1-1 0,1 0 0,-1 0 0,0 1 0,1-1 0,-1 0 0,0 0 0,0-1 0,0 1 0,0 0 0,0 0 0,0-1 0,0 1 0,0 0 0,0-1 0,0 1 0,0-2 0,6-10 110,-1 0 1,-1 0 0,0 0 0,4-16 0,-7 21-172,5-18 101,-6 18 56,1 1 0,0 0 0,0-1 0,1 1 0,0 0 0,0 1 0,4-8 0,-6 14-105,-1 0 1,0 0-1,1-1 1,-1 1-1,1 0 1,-1 0-1,1 0 1,-1 0-1,1 0 1,-1 0-1,1 0 1,-1 0-1,1 0 1,-1 0-1,1 0 1,-1 0-1,1 0 1,-1 0-1,1 0 1,-1 0-1,1 1 1,-1-1-1,1 0 1,-1 0-1,0 1 1,1-1-1,-1 0 1,1 1-1,-1-1 1,0 0-1,1 1 1,-1-1-1,0 0 1,1 1-1,-1-1 1,0 1-1,0-1 1,1 1-1,-1-1 1,0 1-1,0-1 1,0 0-1,0 2 1,12 18 70,-10-14-53,1 1-1,1-2 1,-1 1-1,1 0 1,0-1-1,0 1 1,6 5-1,-9-10-12,0 0 0,1 0 0,-1 0-1,0-1 1,0 1 0,0 0-1,1 0 1,-1-1 0,0 1 0,1-1-1,-1 1 1,0-1 0,1 0 0,-1 1-1,1-1 1,-1 0 0,1 0 0,-1 0-1,0 0 1,1 0 0,-1 0 0,1 0-1,-1-1 1,1 1 0,-1-1-1,0 1 1,1-1 0,-1 1 0,0-1-1,0 0 1,1 1 0,-1-1 0,0 0-1,0 0 1,0 0 0,0 0 0,0 0-1,0 0 1,0 0 0,1-3-1,6-6 93,-1-1 0,-1 0-1,10-22 1,12-19-433,-27 63-2500,2 18-546,-9-13-4341,0-14 54</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1.990"/>
    </inkml:context>
    <inkml:brush xml:id="br0">
      <inkml:brushProperty name="width" value="0.025" units="cm"/>
      <inkml:brushProperty name="height" value="0.025" units="cm"/>
    </inkml:brush>
  </inkml:definitions>
  <inkml:trace contextRef="#ctx0" brushRef="#br0">0 61 12876,'0'0'5958,"14"-48"-5478,14 39-127,4 5-225,8 4-128,-3 0-1442,8 0-4387</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2.352"/>
    </inkml:context>
    <inkml:brush xml:id="br0">
      <inkml:brushProperty name="width" value="0.025" units="cm"/>
      <inkml:brushProperty name="height" value="0.025" units="cm"/>
    </inkml:brush>
  </inkml:definitions>
  <inkml:trace contextRef="#ctx0" brushRef="#br0">208 17 17168,'0'0'5050,"-9"-3"-3331,3 0-1621,-1 1 0,1 0 0,0 0 0,-1 1 0,1-1 0,-1 1 0,0 1 0,1-1 0,-1 1 0,0 0 0,0 1 0,1 0 0,-1 0 0,1 0 0,-1 1-1,1 0 1,-1 0 0,1 0 0,0 1 0,0 0 0,0 0 0,-6 5 0,8-4-14,-1 1 0,1 0 0,0 0 0,0 0 0,0 0 0,0 1 0,1-1 0,-5 13 0,7-17-75,1 1-1,-1-1 1,1 0-1,-1 1 1,1-1-1,-1 1 0,1-1 1,0 1-1,0-1 1,0 1-1,0-1 1,0 1-1,0-1 0,0 1 1,0-1-1,1 1 1,-1-1-1,1 1 1,-1-1-1,1 1 0,-1-1 1,1 0-1,0 1 1,0-1-1,0 0 1,-1 0-1,1 0 0,0 1 1,0-1-1,1 0 1,-1 0-1,0 0 1,0-1-1,0 1 1,1 0-1,-1 0 0,1-1 1,-1 1-1,0-1 1,1 1-1,1 0 0,7 1 19,0 0 0,-1-1 0,1 0 0,0 0 0,0-1 0,0 0 0,0-1 0,-1 0 0,1-1 0,0 0 0,-1 0 0,1-1 0,15-7 0,-12 4-140,0-1 1,0 0-1,0-1 1,-1-1-1,0 0 1,-1-1-1,0 0 1,14-16-1,-17 13 35,-14 11-164,-16 15-105,20-11 302,0 0 0,0 0 0,0 0 0,0 1 0,1-1 0,-1 1 0,1-1 0,-1 1-1,1-1 1,0 1 0,0 0 0,0 0 0,0-1 0,0 1 0,1 0 0,0 0 0,-1 0 0,1 0 0,0 0 0,0 0 0,0 0 0,2 4 0,-2-5-196,1-1 0,0 1 1,0-1-1,0 0 0,0 1 1,0-1-1,0 1 0,0-1 1,0 0-1,1 0 0,-1 0 0,0 0 1,1 0-1,-1 0 0,3 1 1,0-1-808,0 1 0,0-1 0,0 0 0,0 0 0,0 0 0,0 0 0,8-1 0,23 1-10814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2.713"/>
    </inkml:context>
    <inkml:brush xml:id="br0">
      <inkml:brushProperty name="width" value="0.025" units="cm"/>
      <inkml:brushProperty name="height" value="0.025" units="cm"/>
    </inkml:brush>
  </inkml:definitions>
  <inkml:trace contextRef="#ctx0" brushRef="#br0">89 1 16015,'0'0'5894,"-35"62"-4837,28-25 288,0 4-288,-7 6-320,3 1-321,4 1-160,1-1-160,4-5-32,2-5-64,4-7-128,12-8-1057,8-11-2178,-3-7-3972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3.197"/>
    </inkml:context>
    <inkml:brush xml:id="br0">
      <inkml:brushProperty name="width" value="0.025" units="cm"/>
      <inkml:brushProperty name="height" value="0.025" units="cm"/>
    </inkml:brush>
  </inkml:definitions>
  <inkml:trace contextRef="#ctx0" brushRef="#br0">100 1 11883,'0'0'11008,"-8"10"-10773,-2 5-20,0-1-1,-14 31 1,21-38-95,0 1-1,0-1 1,0 1-1,1 0 1,0 0-1,1 1 1,-1-1-1,2 0 1,-1 0 0,2 11-1,-1-18-104,0 1 0,1-1-1,-1 0 1,1 1 0,-1-1 0,1 0 0,-1 1 0,1-1-1,0 0 1,0 0 0,0 0 0,0 1 0,0-1-1,0 0 1,0 0 0,0 0 0,0-1 0,0 1-1,0 0 1,1 0 0,-1-1 0,0 1 0,1 0-1,-1-1 1,0 0 0,1 1 0,-1-1 0,3 1-1,47 0 322,-35-1-231,41-1 47,59 2-213,-114-1 55,1 0 1,-1 0-1,1 0 0,-1 1 1,0-1-1,1 1 0,-1 0 0,0-1 1,0 1-1,0 0 0,0 0 1,1 0-1,-1 1 0,0-1 1,-1 0-1,1 1 0,0 0 0,0-1 1,-1 1-1,1 0 0,-1 0 1,1 0-1,-1 0 0,0 0 1,0 0-1,0 0 0,0 0 1,0 0-1,0 0 0,-1 1 0,1-1 1,-1 0-1,1 1 0,-1-1 1,0 0-1,0 1 0,0 3 1,-1-1 47,1 0 1,-1 0-1,-1 0 1,1 0-1,0-1 1,-1 1 0,0 0-1,0-1 1,-1 1-1,1-1 1,-1 0-1,0 0 1,0 0 0,0 0-1,-1 0 1,1 0-1,-7 3 1,-3 2 182,-1-1 1,-1 0 0,1-1-1,-1-1 1,0-1 0,-1 0-1,1 0 1,-1-2 0,0 0-1,0-1 1,0 0-1,0-1 1,0-1 0,-22-3-1,34 2-292,1 0-1,-1 0 0,1-1 1,0 1-1,-1-1 1,1 0-1,0 0 0,0 0 1,0 0-1,0 0 0,1-1 1,-1 1-1,0-1 1,-3-5-1,5 7-112,0 0 1,1 0-1,-1 0 1,0 0-1,1 0 0,-1 0 1,1 0-1,-1 0 0,1 0 1,0 0-1,-1 0 1,1 0-1,0 0 0,0-1 1,-1 1-1,1 0 1,0 0-1,0 0 0,0 0 1,1-1-1,-1 1 0,0 0 1,0 0-1,1 0 1,-1 0-1,0 0 0,1 0 1,-1 0-1,1 0 1,0 0-1,-1 0 0,1 0 1,0 0-1,-1 0 1,1 0-1,0 1 0,0-1 1,0 0-1,0 0 0,0 1 1,0-1-1,0 1 1,0-1-1,0 1 0,0-1 1,0 1-1,2-1 1,24-5-4770,6 2-1126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3.795"/>
    </inkml:context>
    <inkml:brush xml:id="br0">
      <inkml:brushProperty name="width" value="0.025" units="cm"/>
      <inkml:brushProperty name="height" value="0.025" units="cm"/>
    </inkml:brush>
  </inkml:definitions>
  <inkml:trace contextRef="#ctx0" brushRef="#br0">198 81 12524,'0'-8'3849,"0"5"-3440,-1 0 1,1-1-1,0 1 1,-1-1-1,0 1 0,0 0 1,0 0-1,0-1 1,0 1-1,-1 0 1,0 0-1,1 0 1,-1 0-1,0 1 0,0-1 1,-1 0-1,1 1 1,0 0-1,-1-1 1,0 1-1,1 0 1,-5-2-1,4 3-296,0 0 1,0 0-1,0 1 0,0-1 1,0 1-1,0-1 0,0 1 1,0 0-1,0 0 0,0 1 1,-1-1-1,-4 2 0,3 0-77,-1 0 0,1 0 0,-1 1 1,1-1-1,0 2 0,0-1 0,0 0 0,0 1 0,0 0 0,1 0 0,0 0 1,0 1-1,0 0 0,-4 7 0,3-5-23,0 0 0,1 1 0,0-1 0,0 1 0,1 0 0,0 0 1,1 0-1,0 1 0,-2 12 0,4-19-12,0-1 1,0 1 0,0-1-1,0 1 1,0-1 0,0 1-1,0-1 1,1 1 0,-1-1 0,1 0-1,-1 1 1,1-1 0,-1 1-1,1-1 1,0 0 0,0 0-1,0 1 1,0-1 0,0 0-1,0 0 1,0 0 0,0 0-1,1 1 1,1 0 6,1 0 0,-1-1 0,0 1 0,1-1 0,-1 0 0,1 0 0,0 0 0,-1 0 0,6 0 0,6 0-22,1-1 0,-1-1 0,25-3 0,-27 1-103,0-1 1,0 0-1,-1 0 1,1-2-1,15-8 0,-17 8 91,1 0-1,0 1 0,0 0 1,0 1-1,19-4 0,-31 9 52,1-1 0,-1 1-1,1-1 1,-1 1 0,0-1 0,1 1-1,-1 0 1,0-1 0,1 1-1,-1-1 1,0 1 0,0 0-1,0-1 1,0 1 0,0 0 0,1 0-1,-1-1 1,0 1 0,-1 0-1,1-1 1,0 1 0,0 0-1,0-1 1,0 1 0,0 0 0,-1-1-1,1 1 1,0-1 0,-1 1-1,1 0 1,0-1 0,-1 1-1,-8 25 269,9-26-280,-1 1 2,1-1-1,-1 1 0,1 0 0,0 0 1,-1-1-1,1 1 0,0 0 0,0 0 1,-1 0-1,1-1 0,0 1 0,0 0 1,0 0-1,0 0 0,0 0 0,0-1 1,0 1-1,0 0 0,1 0 0,-1 0 1,0 0-1,0-1 0,1 1 0,-1 0 1,0 0-1,1-1 0,-1 1 0,1 0 1,-1 0-1,1-1 0,-1 1 0,1-1 1,0 2-1,1-2 9,0 1 0,0 0 0,1-1-1,-1 1 1,0-1 0,0 0 0,0 0 0,0 1 0,1-2 0,-1 1 0,0 0 0,3-1 0,8-1-3,-1-1 1,0-1 0,18-7-1,1-5-359,-24 11 195,1 0-1,1 1 1,-1 0-1,0 1 1,1 0 0,0 0-1,0 0 1,14-1-1,-23 49-527,0-41-337</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4.187"/>
    </inkml:context>
    <inkml:brush xml:id="br0">
      <inkml:brushProperty name="width" value="0.025" units="cm"/>
      <inkml:brushProperty name="height" value="0.025" units="cm"/>
    </inkml:brush>
  </inkml:definitions>
  <inkml:trace contextRef="#ctx0" brushRef="#br0">68 1 18802,'0'0'2610,"-8"10"-1142,2-2-1239,0 0 0,0 0 1,1 1-1,0 0 0,0 0 0,1 0 0,0 1 0,1 0 0,0-1 0,-3 21 0,2 27-133,2 0 0,7 73 0,-5-129-72,0 1-1,0 0 0,0 0 0,0 0 1,1 0-1,-1-1 0,1 1 0,-1 0 1,1 0-1,0-1 0,-1 1 0,1 0 1,0-1-1,0 1 0,0-1 0,1 1 1,-1-1-1,0 1 0,0-1 0,1 0 1,-1 0-1,1 0 0,-1 0 0,3 2 1,-2-3 61,1 0 0,-1 0 0,0 0-1,0 0 1,0 0 0,1-1 0,-1 1 0,0-1 0,0 1 0,0-1 0,0 0 0,0 0 0,0 0 0,0 0 0,0 0 0,0 0 0,-1-1 0,1 1 0,0 0 0,-1-1 0,2-1 0,18-19 109,0 0 1,-2-2-1,23-37 1,-23 33-1321,1 1 0,33-35 0,-53 70-8306,1-4 6484,-1 7-6495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4.582"/>
    </inkml:context>
    <inkml:brush xml:id="br0">
      <inkml:brushProperty name="width" value="0.025" units="cm"/>
      <inkml:brushProperty name="height" value="0.025" units="cm"/>
    </inkml:brush>
  </inkml:definitions>
  <inkml:trace contextRef="#ctx0" brushRef="#br0">0 0 15086,'0'0'10634,"11"48"-9352,9-37-514,0 0-576,3 0-127,4-1-386,0 3-1729,-9-4-1986,-2-4-3651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5.244"/>
    </inkml:context>
    <inkml:brush xml:id="br0">
      <inkml:brushProperty name="width" value="0.025" units="cm"/>
      <inkml:brushProperty name="height" value="0.025" units="cm"/>
    </inkml:brush>
  </inkml:definitions>
  <inkml:trace contextRef="#ctx0" brushRef="#br0">126 1 10602,'0'0'13223,"-9"10"-13185,0-3-27,1 0-4,0-1 0,0 2 0,0-1 1,1 1-1,1 0 0,-1 0 1,-8 16-1,15-23-14,-1 0 1,1 1-1,0-1 1,0 0-1,0 0 0,0 1 1,1-1-1,-1 0 0,0 1 1,0-1-1,1 0 1,-1 0-1,1 0 0,-1 1 1,1-1-1,0 0 0,-1 0 1,1 0-1,0 0 1,0 0-1,-1 0 0,1 0 1,0 0-1,0-1 1,0 1-1,0 0 0,0 0 1,0-1-1,1 1 0,-1-1 1,2 2-1,46 17-198,-38-15 195,10 3-47,-9-3 26,1 0 0,-1 1-1,0 0 1,20 13-1,-31-17 34,0-1-1,0 1 0,0-1 1,-1 1-1,1 0 0,0-1 1,0 1-1,-1 0 0,1-1 1,0 1-1,-1 0 0,1 0 1,-1 0-1,1-1 0,-1 1 1,0 0-1,1 0 0,-1 0 0,0 0 1,0 0-1,1 0 0,-1 0 1,0 0-1,0 0 0,0 0 1,0 0-1,0 0 0,-1 1 1,0 0 26,0 0 0,0-1 0,0 1 0,0 0 0,0-1 0,-1 0 0,1 1 0,0-1 0,-1 0 0,0 1 0,1-1 1,-1 0-1,-2 1 0,-55 21 921,59-23-942,-69 15 952,62-14-912,1 0 1,-1-1-1,1 1 0,-1-1 0,0-1 0,1 1 0,-1-1 0,-11-3 0,17 4-112,0-1 0,1 1-1,-1-1 1,0 1 0,0-1 0,0 0-1,0 1 1,1-1 0,-1 0 0,0 1-1,1-1 1,-1 0 0,0 0 0,1 0-1,-1 0 1,1 1 0,-1-1 0,1 0-1,0 0 1,-1 0 0,1 0 0,0 0 0,0 0-1,-1 0 1,1 0 0,0 0 0,0 0-1,0 0 1,0 0 0,1 0 0,-1 0-1,0 0 1,0 0 0,1 0 0,-1 0-1,0 0 1,1 0 0,-1 0 0,1 0-1,-1 0 1,1 0 0,-1 0 0,1 1 0,0-1-1,1-1 1,2-4-1069,0 1-1,1 0 1,0-1 0,0 2 0,7-7-1,18-10-4902</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5.575"/>
    </inkml:context>
    <inkml:brush xml:id="br0">
      <inkml:brushProperty name="width" value="0.025" units="cm"/>
      <inkml:brushProperty name="height" value="0.025" units="cm"/>
    </inkml:brush>
  </inkml:definitions>
  <inkml:trace contextRef="#ctx0" brushRef="#br0">31 117 12075,'0'0'2862,"10"0"175,6 0-2083,0-2 0,-1 0 0,1-1 0,23-7 0,-33 9-886,-1-1-1,1 0 0,-1 0 1,0 0-1,0 0 1,0-1-1,0 0 0,0 0 1,-1 0-1,1-1 1,-1 0-1,0 1 0,0-2 1,0 1-1,-1 0 1,0-1-1,1 1 0,-1-1 1,2-5-1,-5 9-62,0 0-1,1 0 1,-1 0 0,0 1-1,0-1 1,0 0 0,1 0 0,-1 0-1,0 0 1,0 0 0,0 0-1,-1 1 1,1-1 0,0 0-1,0 0 1,0 0 0,-1 0-1,1 1 1,0-1 0,-1 0-1,1 0 1,-1 0 0,1 1-1,-1-1 1,1 0 0,-1 1-1,1-1 1,-1 0 0,0 1-1,1-1 1,-1 1 0,0-1-1,0 1 1,1-1 0,-1 1-1,0 0 1,0-1 0,0 1-1,1 0 1,-1 0 0,0 0-1,0-1 1,0 1 0,0 0-1,0 0 1,0 0 0,1 0-1,-1 0 1,-2 1 0,-3-1-10,-1 0 1,1 1 0,0 0 0,-1 0 0,-10 4-1,6 0 8,1 0 0,0 1 0,0-1 0,0 2 0,1 0 0,0 0-1,0 0 1,1 1 0,0 1 0,-9 11 0,11-13 10,1 0 1,0 0-1,0 1 1,1-1 0,0 1-1,1 0 1,-1 0-1,2 0 1,-1 0-1,1 1 1,0-1 0,1 1-1,0-1 1,0 13-1,1-19-11,0-1 1,0 1-1,1-1 0,-1 1 0,1-1 1,-1 1-1,1-1 0,0 0 0,-1 1 1,1-1-1,0 0 0,0 1 0,0-1 1,0 0-1,0 0 0,0 0 0,0 0 1,1 0-1,-1 0 0,0 0 1,0 0-1,3 0 0,0 1 6,1 0 1,0 0-1,0 0 1,0-1-1,0 0 1,10 1-1,1-2-244,1 0 0,0 0 0,22-5 0,-28 3-614,1-1 0,-1-1-1,0 1 1,0-2 0,-1 0-1,13-7 1,12-13-5882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6.016"/>
    </inkml:context>
    <inkml:brush xml:id="br0">
      <inkml:brushProperty name="width" value="0.025" units="cm"/>
      <inkml:brushProperty name="height" value="0.025" units="cm"/>
    </inkml:brush>
  </inkml:definitions>
  <inkml:trace contextRef="#ctx0" brushRef="#br0">93 1 13613,'0'0'6481,"-5"11"-5649,-10 26 263,1 0-1,2 1 0,-12 62 0,15-45-741,2 1-1,1 67 1,6-121-336,0 0 1,0 0-1,0 0 1,0-1-1,0 1 1,0 0-1,0 0 0,1 0 1,-1 0-1,1 0 1,-1-1-1,1 1 1,0 0-1,0 0 1,-1-1-1,1 1 0,1 0 1,-1-1-1,0 1 1,0-1-1,0 0 1,2 2-1,-1-2 14,0-1 0,-1 1 1,1-1-1,0 0 0,0 1 0,-1-1 0,1 0 1,0 0-1,0 0 0,-1 0 0,1-1 1,0 1-1,0 0 0,-1-1 0,1 1 0,0-1 1,-1 0-1,3-1 0,8-4 55,0-1 0,-1-1 1,0 0-1,16-16 0,2-6-188,25-23-220,-50 50 288,-1 0-1,1 0 1,0 1-1,0 0 0,0-1 1,0 1-1,0 1 1,0-1-1,0 1 1,1 0-1,-1 0 1,1 0-1,4 0 1,-7 1 26,-1 0 0,1 1 1,-1-1-1,0 1 0,1-1 1,-1 1-1,0 0 0,1-1 1,-1 1-1,0 0 0,0 0 1,0 0-1,0 0 0,0 0 1,0 0-1,0 0 0,0 0 1,0 1-1,0-1 0,-1 0 1,1 0-1,-1 1 0,1-1 1,-1 0-1,1 1 0,-1-1 1,0 1-1,1-1 0,-1 1 1,0-1-1,0 1 0,0-1 1,0 0-1,0 1 0,-1 2 1,1 2-21,-1 1 0,1-1 1,-1 1-1,0-1 1,-1 0-1,0 1 1,-3 6-1,-2 0 120,-1-1-1,-1 0 1,0 0 0,-20 18-1,17-18 11,1 1 0,0-1-1,-9 17 1,45-28 149,-7-2-444,1-2 0,-1 0 0,26-9 0,19-9-5206,-49 14 525,-3-1-3635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7.603"/>
    </inkml:context>
    <inkml:brush xml:id="br0">
      <inkml:brushProperty name="width" value="0.025" units="cm"/>
      <inkml:brushProperty name="height" value="0.025" units="cm"/>
    </inkml:brush>
  </inkml:definitions>
  <inkml:trace contextRef="#ctx0" brushRef="#br0">40 96 3235,'0'0'7559,"-31"-58"-3939,27 38-513,-1 7-1474,5 9-640,0 5-1025,9 10-160,2 3-1730,9 0-2658,-6-2-2723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7.333"/>
    </inkml:context>
    <inkml:brush xml:id="br0">
      <inkml:brushProperty name="width" value="0.025" units="cm"/>
      <inkml:brushProperty name="height" value="0.025" units="cm"/>
    </inkml:brush>
  </inkml:definitions>
  <inkml:trace contextRef="#ctx0" brushRef="#br0">137 81 9769,'13'-15'2898,"-9"12"-2158,-1 0 0,0-1 0,0 1-1,0-1 1,0 1 0,-1-1 0,1 0 0,-1 0-1,0 0 1,0 0 0,0-1 0,-1 1 0,2-6-1,-4 10-615,1-1 0,-1 1 0,1-1-1,-1 1 1,0-1 0,1 1 0,-1-1-1,1 1 1,-1 0 0,0-1-1,0 1 1,1 0 0,-1-1 0,0 1-1,1 0 1,-1 0 0,0 0-1,0 0 1,1 0 0,-1 0 0,0 0-1,0 0 1,1 0 0,-1 0-1,0 0 1,-1 1 0,-25 3-27,15 2-58,-1-1-1,1 2 1,0 0 0,-19 14-1,27-18-33,0 0 1,0 0-1,1 0 0,-1 1 1,1-1-1,0 1 0,0-1 1,0 1-1,0 0 0,1 0 1,-1 1-1,1-1 0,0 0 0,0 1 1,1-1-1,0 1 0,-2 6 1,4-10-2,-1 0 0,1 0 1,-1 0-1,1 0 0,0 0 1,-1 0-1,1 0 0,0 0 1,0-1-1,-1 1 0,1 0 0,0-1 1,0 1-1,0 0 0,0-1 1,0 1-1,0-1 0,0 0 1,0 1-1,0-1 0,0 0 1,1 0-1,-1 1 0,0-1 1,2 0-1,39 4 82,-32-3-92,-1-1 6,0 2 0,1-1-1,-1 1 1,0 0 0,10 4 0,-18-5 0,1-1 0,-1 1 0,0 0 1,1-1-1,-1 1 0,0 0 0,1 0 0,-1 0 0,0 0 1,0 0-1,0 0 0,0 0 0,0 0 0,0 0 0,0 1 0,0-1 1,-1 0-1,1 1 0,0-1 0,-1 0 0,1 1 0,-1-1 0,1 1 1,-1-1-1,0 1 0,0-1 0,0 1 0,0-1 0,0 1 1,0-1-1,0 1 0,0-1 0,0 1 0,-1-1 0,1 1 0,-1-1 1,1 1-1,-1-1 0,1 0 0,-3 3 0,1 0 121,-1 0 0,1-1 0,-1 1 0,0-1 0,0 0 0,-1 0 0,1 0 0,-1-1 0,1 1 0,-1-1 0,0 0 0,0 0 0,-4 2 0,-60 20 1685,54-19-1702,2-1 195,-12 2-901,40-21-3863,4 1-1006,-1-4-3695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7.760"/>
    </inkml:context>
    <inkml:brush xml:id="br0">
      <inkml:brushProperty name="width" value="0.025" units="cm"/>
      <inkml:brushProperty name="height" value="0.025" units="cm"/>
    </inkml:brush>
  </inkml:definitions>
  <inkml:trace contextRef="#ctx0" brushRef="#br0">0 34 11082,'0'0'11339,"44"-3"-10154,4-4-288,6 0-512,6 3-289,-6 3-353,2 1-1761,-9-5-1857,-8-2-4261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9.581"/>
    </inkml:context>
    <inkml:brush xml:id="br0">
      <inkml:brushProperty name="width" value="0.025" units="cm"/>
      <inkml:brushProperty name="height" value="0.025" units="cm"/>
    </inkml:brush>
  </inkml:definitions>
  <inkml:trace contextRef="#ctx0" brushRef="#br0">18 1 5349,'0'0'13149,"-1"9"-12664,-4 33 187,0-19-484,2 1 0,1-1 0,1 1-1,1-1 1,3 27 0,-3-48-184,1 0 1,-1 1-1,1-1 0,0 0 0,0 0 0,0 0 0,0 0 1,0 0-1,0 0 0,0 0 0,1-1 0,-1 1 0,1 0 1,-1-1-1,1 1 0,0-1 0,-1 1 0,1-1 0,0 0 1,0 0-1,3 2 0,0-2 14,-1 0 0,0 0 0,1 0 0,-1-1 0,0 1 0,1-1 0,-1 0 0,1 0 0,-1-1 0,7-1 0,1 0 10,-1-1 0,0-1 0,1 0-1,-1-1 1,-1 0 0,1 0 0,13-10 0,42-46-10,-33 28 1229,-26 32 299,-5 11-881,-5 24-665,2-15 181,4-18-133,0 0 0,0-1 0,1 1 0,-1-1 0,0 0 0,1 0 0,-1 0 0,0 0 0,0-1 0,1 1 0,-1-1 0,5-2 0,5-2 13,-1-1 0,0 0 0,0-1 0,0 0 0,18-16 0,-20 15-76,0 0-1,1 0 0,0 1 1,1 1-1,-1 0 0,19-7 0,-29 13 3,-1 0 0,1 0 0,-1 0 0,1-1-1,-1 1 1,1 0 0,-1 0 0,1 0-1,-1 0 1,1 0 0,-1 0 0,1 0-1,-1 0 1,1 0 0,-1 0 0,1 0 0,-1 0-1,1 1 1,-1-1 0,1 0 0,-1 0-1,1 1 1,-1-1 0,1 0 0,-1 0-1,1 1 1,-1-1 0,0 0 0,1 1 0,-1-1-1,0 1 1,1-1 0,-1 0 0,0 1-1,1-1 1,-1 2 0,0 24-57,-20 36-238,17-55-15,2-2-373,-7 13-352,0-12-5525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19.929"/>
    </inkml:context>
    <inkml:brush xml:id="br0">
      <inkml:brushProperty name="width" value="0.025" units="cm"/>
      <inkml:brushProperty name="height" value="0.025" units="cm"/>
    </inkml:brush>
  </inkml:definitions>
  <inkml:trace contextRef="#ctx0" brushRef="#br0">0 0 18129,'0'0'1890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0.448"/>
    </inkml:context>
    <inkml:brush xml:id="br0">
      <inkml:brushProperty name="width" value="0.025" units="cm"/>
      <inkml:brushProperty name="height" value="0.025" units="cm"/>
    </inkml:brush>
  </inkml:definitions>
  <inkml:trace contextRef="#ctx0" brushRef="#br0">181 61 7399,'1'-9'4276,"2"-1"-3063,3-31 3868,-8 41-1743,-7 7-2491,3 4-662,0-1 0,1 1 0,0-1-1,1 2 1,0-1 0,1 0 0,0 1-1,-1 14 1,-7 100 929,10-111-976,4 311 1348,3-109-1098,-6-221-415,-1 1 1,0 0-1,0-1 1,-1 1 0,1 0-1,-1 0 1,0 0-1,-3-6 1,-3-5-307,-17-35-118,2-2-1,3 0 1,-25-95 0,45 146 473,0-1-1,1 1 0,-1-1 1,0 1-1,0-1 1,1 1-1,-1-1 0,0 1 1,0 0-1,1-1 0,-1 1 1,1-1-1,-1 1 1,0 0-1,1-1 0,-1 1 1,1 0-1,-1-1 1,1 1-1,-1 0 0,1 0 1,-1 0-1,1-1 0,-1 1 1,1 0-1,-1 0 1,1 0-1,0 0 0,-1 0 1,1 0-1,-1 0 0,1 0 1,-1 0-1,2 0 1,28 0 27,-21 1-14,98 4 60,-36-1-1587,-2-4-4478,-37-3-1173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0.776"/>
    </inkml:context>
    <inkml:brush xml:id="br0">
      <inkml:brushProperty name="width" value="0.025" units="cm"/>
      <inkml:brushProperty name="height" value="0.025" units="cm"/>
    </inkml:brush>
  </inkml:definitions>
  <inkml:trace contextRef="#ctx0" brushRef="#br0">106 0 17745,'0'0'2167,"-6"9"-1403,-6 10-350,0 0-1,2 1 1,0 0 0,2 1 0,0 0 0,1 0 0,1 1 0,-6 44 0,4 8 163,1 111 0,7-176-490,1 0 1,0 1-1,1-1 1,0 0-1,5 14 0,-6-20-316,0 0 0,1 0 0,-1-1 0,1 1-1,-1 0 1,1-1 0,0 1 0,0-1 0,4 4-1,-5-5-212,0-1-1,0 1 1,0 0-1,0 0 1,1-1-1,-1 1 0,0-1 1,1 1-1,-1-1 1,0 0-1,1 1 0,-1-1 1,1 0-1,-1 0 1,0 0-1,1 0 1,-1 0-1,1 0 0,-1 0 1,0-1-1,3 0 1,11-6-13289</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3.009"/>
    </inkml:context>
    <inkml:brush xml:id="br0">
      <inkml:brushProperty name="width" value="0.025" units="cm"/>
      <inkml:brushProperty name="height" value="0.025" units="cm"/>
    </inkml:brush>
  </inkml:definitions>
  <inkml:trace contextRef="#ctx0" brushRef="#br0">148 76 5541,'8'-30'9900,"-13"3"-4856,5 26-4983,-1-1 1,0 1-1,0 0 1,0 0-1,0 0 0,0 0 1,0 0-1,0 0 1,0 0-1,-1 0 1,1 0-1,0 0 0,-1 1 1,1-1-1,0 0 1,-1 1-1,1-1 1,-1 1-1,1 0 0,-1-1 1,1 1-1,-1 0 1,1 0-1,-1 0 0,1 0 1,-1 0-1,1 0 1,-1 1-1,1-1 1,-1 0-1,1 1 0,-1-1 1,1 1-1,0 0 1,-1-1-1,-1 2 1,-5 3-23,1 0 0,0 0 0,0 1 0,0 0 0,1 0 0,-1 0 0,2 1 0,-1 0 0,1 0 0,0 1 0,0-1 0,1 1 0,0 0 0,0 0 0,1 1 0,0-1 0,1 1 1,-3 11-1,5-19-22,0 0 1,0 0-1,0-1 1,0 1 0,0 0-1,0 0 1,0 0-1,0 0 1,0-1 0,0 1-1,1 0 1,-1 0-1,0 0 1,0-1 0,1 1-1,-1 0 1,1 0-1,-1-1 1,1 1 0,-1 0-1,1-1 1,-1 1-1,1-1 1,-1 1 0,1-1-1,0 1 1,-1-1-1,2 1 1,25 1 463,-18-4-340,-1 0 0,1-1 1,-1 0-1,13-6 0,-7 1-81,-1-1 0,1 0 0,-1-1 0,17-17 0,-25 22-33,1 0 0,-1-1 1,-1 0-1,1 0 0,-1 0 0,0 0 0,0-1 0,-1 0 0,0 0 0,0 0 0,3-13 0,-36 64-294,24-31 251,1 0 0,0 1 0,0-1 0,1 1 0,1 0 0,1 0 0,-2 22 0,4-34-41,0-1 1,0 1 0,0-1 0,0 1 0,0-1-1,1 1 1,-1-1 0,1 1 0,-1-1-1,1 1 1,0-1 0,-1 1 0,1-1-1,0 0 1,0 0 0,0 1 0,0-1-1,0 0 1,0 0 0,0 0 0,1 0-1,-1 0 1,0 0 0,0 0 0,1-1-1,-1 1 1,1 0 0,-1-1 0,1 1-1,-1-1 1,1 1 0,-1-1 0,1 0-1,-1 0 1,1 1 0,-1-1 0,1 0-1,-1-1 1,1 1 0,2 0 0,2-1-305,0 0 1,0 0 0,-1 0-1,1-1 1,0 1 0,0-1-1,-1-1 1,1 1-1,7-6 1,21-21-2768,-4-8-2018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3.533"/>
    </inkml:context>
    <inkml:brush xml:id="br0">
      <inkml:brushProperty name="width" value="0.025" units="cm"/>
      <inkml:brushProperty name="height" value="0.025" units="cm"/>
    </inkml:brush>
  </inkml:definitions>
  <inkml:trace contextRef="#ctx0" brushRef="#br0">92 0 11627,'0'0'7431,"-8"12"-6822,-4 8-210,2 1 1,0 0 0,1 1 0,1 0 0,0 0-1,2 1 1,1 0 0,-3 37 0,8-43-355,2 0 0,0 0 0,1 0 0,0 0 1,2-1-1,0 1 0,0-1 0,2 0 0,0-1 1,1 1-1,12 17 0,7 18 139,-30-94 670,-3 23-884,0 0 0,-18-34 1,21 47 10,-1-1 1,0 1 0,-1 0 0,1 0 0,-1 1 0,-1 0 0,1 0 0,-1 0 0,0 0 0,-8-5 0,23 17-17,0-1 1,1 0 0,0 0 0,0-1 0,0-1 0,0 1-1,1-2 1,-1 1 0,21 1 0,-8-3-28,0-1-1,-1 0 1,1-2 0,22-4-1,-39 5 81,0 0 1,0-1-1,0 0 0,-1 0 0,1 0 0,0 0 0,-1-1 0,0 0 1,1 0-1,-1 0 0,-1-1 0,1 0 0,0 0 0,-1 0 0,0-1 1,0 1-1,0-1 0,-1 0 0,1 0 0,3-7 0,-40 67 1717,30-47-1644,0 1 0,1 0 0,0 0 1,0 0-1,1 1 0,1-1 0,-1 9 0,1-16-119,0 0 0,0 0 1,1 0-1,-1 0 0,0-1 1,1 1-1,-1 0 0,1 0 1,0-1-1,-1 1 0,1 0 1,0-1-1,0 1 0,0-1 1,0 1-1,0-1 0,1 1 1,-1-1-1,0 0 0,1 0 1,-1 0-1,1 0 0,-1 0 1,1 0-1,-1 0 1,1 0-1,0 0 0,-1-1 1,1 1-1,0-1 0,0 1 1,0-1-1,-1 0 0,1 1 1,0-1-1,0 0 0,0 0 1,0 0-1,-1-1 0,4 0 1,-2 0-604,0 0 1,0-1 0,1 1 0,-1-1 0,0 0-1,-1 0 1,1 0 0,0 0 0,-1-1-1,1 1 1,-1-1 0,0 0 0,1 1 0,-1-1-1,-1 0 1,1 0 0,0 0 0,1-6 0,11-23-10095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3.859"/>
    </inkml:context>
    <inkml:brush xml:id="br0">
      <inkml:brushProperty name="width" value="0.025" units="cm"/>
      <inkml:brushProperty name="height" value="0.025" units="cm"/>
    </inkml:brush>
  </inkml:definitions>
  <inkml:trace contextRef="#ctx0" brushRef="#br0">40 1 8296,'0'0'15470,"-39"54"-16815,49-37-2146,-1 0-4004</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4.194"/>
    </inkml:context>
    <inkml:brush xml:id="br0">
      <inkml:brushProperty name="width" value="0.025" units="cm"/>
      <inkml:brushProperty name="height" value="0.025" units="cm"/>
    </inkml:brush>
  </inkml:definitions>
  <inkml:trace contextRef="#ctx0" brushRef="#br0">183 0 5733,'0'0'8350,"-11"2"-6872,-4 1-859,0 1 0,0 0 0,1 1 0,-1 1 0,-16 9 1,25-11-258,0-1 1,0 1 0,1 0 0,-1 1 0,1-1 0,0 1-1,-6 8 1,9-11-237,0 1 0,0 0 0,1-1 0,-1 1 0,1 0 0,0 0 0,0 0-1,0 0 1,0 0 0,0 0 0,1 0 0,-1 0 0,1 0 0,0 1 0,0-1 0,0 0 0,1 5-1,0-7-109,-1 0 0,0 0 0,1 0 0,0 0 0,-1 0 0,1 0 0,-1 0 0,1 0-1,0 0 1,0 0 0,0 0 0,0-1 0,-1 1 0,1 0 0,0-1 0,0 1 0,0 0 0,0-1-1,0 1 1,1-1 0,-1 0 0,0 1 0,0-1 0,0 0 0,0 0 0,0 1 0,2-1-1,38-1 326,-29 1-224,-2-1-80,1-1 0,0 0 0,0-1 0,-1 0 0,16-6 0,-16 5 0,0 0 1,0 1 0,0 0-1,0 1 1,0 0 0,12 0-1,-21 2 5,0 0-1,-1 1 1,1-1-1,0 1 1,-1-1-1,1 0 0,0 1 1,-1-1-1,1 1 1,-1 0-1,1-1 0,-1 1 1,1-1-1,-1 1 1,1 0-1,-1-1 1,0 1-1,1 0 0,-1 0 1,0-1-1,0 1 1,0 0-1,1 0 0,-1-1 1,0 1-1,0 0 1,0 0-1,0 0 1,0-1-1,0 1 0,0 0 1,-1 0-1,1-1 1,0 1-1,0 0 0,-1 0 1,1 0-1,-1 0-13,1 0 0,-1 1 0,1-1 0,0 0-1,-1 0 1,1 0 0,0 1 0,0-1 0,0 0-1,0 0 1,0 0 0,0 1 0,1-1 0,-1 0-1,0 0 1,0 0 0,1 0 0,-1 1 0,1-1 0,-1 0-1,1 0 1,0 0 0,-1 0 0,1 0 0,0 0-1,0 0 1,-1 0 0,1-1 0,0 1 0,0 0-1,0 0 1,0-1 0,0 1 0,0-1 0,0 1 0,1-1-1,-1 1 1,2 0 0,6-1 34,1-1 0,0 0 0,0 0 0,-1-1 0,1-1 0,-1 1 1,0-1-1,1-1 0,-1 0 0,9-6 0,-8 6-195,-1-1-1,1 1 1,0 0-1,0 1 1,0 0-1,0 1 1,22-3 0,-31 10 161,0 0 1,0 0-1,-1 0 1,0 0-1,1 0 1,-2 10 0,1-10-27,0-3 27,3 13-989,8-12-2561,3-3-3648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7.966"/>
    </inkml:context>
    <inkml:brush xml:id="br0">
      <inkml:brushProperty name="width" value="0.025" units="cm"/>
      <inkml:brushProperty name="height" value="0.025" units="cm"/>
    </inkml:brush>
  </inkml:definitions>
  <inkml:trace contextRef="#ctx0" brushRef="#br0">7 78 12075,'0'0'7522,"-1"8"-6625,-1-1-642,1 1 1,0-1-1,0 1 1,1-1-1,0 1 1,0-1-1,1 1 0,0-1 1,0 1-1,1-1 1,0 0-1,4 11 1,18 24 188,2 0 1,47 57 0,-42-59-425,-1 1-1,29 56 1,-50-79 8,-6-11-11,0 0-1,1 0 1,0-1-1,0 1 1,0-1-1,1 0 1,7 9-1,-11-15 69,-8-28 775,-41-45-684,27 43-46,-20-41 0,35 59-114,1 0-1,0 0 1,1-1-1,0 1 1,1-1-1,1 0 1,-2-17-1,3-27-23,3-1-1,15-94 0,-17 151 16,1-31-74,-1 31 59,0 1 1,0-1-1,0 1 1,0-1-1,0 1 1,0-1-1,0 1 1,0-1-1,0 1 0,-1-1 1,1 1-1,0-1 1,0 1-1,-1-1 1,1 1-1,0-1 1,-1 1-1,1 0 0,0-1 1,-1 1-1,1 0 1,-1-1-1,1 1 1,0 0-1,-1-1 1,1 1-1,-1 0 0,1 0 1,-1-1-1,1 1 1,-1 0-1,1 0 1,-1 0-1,1 0 1,-1 0-1,1 0 1,-1 0-1,1 0 0,-1 0 1,0 0-1,1 0 1,-1 0-1,1 0 1,-1 0-1,1 1 1,-1-1-1,1 0 0,-1 0 1,1 0-1,0 1 1,-1-1-1,1 0 1,-1 1-1,0 0 1,-2 1 5,0 1 0,0 0 0,0 0 0,1 1 0,-1-1 0,1 0 1,0 1-1,0 0 0,0-1 0,1 1 0,-1 0 0,1 0 1,0 0-1,0 0 0,0 0 0,0 0 0,1 0 0,0 5 0,-2 7 238,2 0 0,0 1-1,3 21 1,-2-33-176,0 0-1,1 0 0,0 0 1,0 0-1,0 0 1,0-1-1,1 1 1,-1-1-1,1 0 0,0 1 1,1-1-1,-1 0 1,1-1-1,0 1 0,0-1 1,0 1-1,0-1 1,0 0-1,1-1 1,-1 1-1,1-1 0,6 2 1,-1 0-299,-1-1 1,0 0-1,1-1 1,-1 0 0,1 0-1,0-1 1,0-1-1,-1 0 1,1 0-1,0 0 1,10-3-1,-15 1-834,1 0 0,-1-1 0,0 1 0,0-1 0,0 0 0,0-1 0,-1 1 0,1-1 0,-1 0 0,0 0 0,0 0 0,0-1 0,-1 1 0,5-8 0,2-8-5797</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5.328"/>
    </inkml:context>
    <inkml:brush xml:id="br0">
      <inkml:brushProperty name="width" value="0.025" units="cm"/>
      <inkml:brushProperty name="height" value="0.025" units="cm"/>
    </inkml:brush>
  </inkml:definitions>
  <inkml:trace contextRef="#ctx0" brushRef="#br0">191 237 4452,'0'0'14200,"-8"-6"-12358,5 3-1805,0 0-1,0 0 1,0 1-1,0-1 1,-1 1-1,1 0 1,-1 0 0,0 0-1,0 1 1,0-1-1,0 1 1,0 0-1,0 0 1,0 1-1,0-1 1,0 1 0,0-1-1,0 1 1,0 1-1,0-1 1,0 0-1,-1 1 1,1 0-1,0 0 1,0 0 0,1 1-1,-1-1 1,0 1-1,0 0 1,1 0-1,-1 0 1,-3 4 0,2-3-10,1 1 0,0 0 0,-1 0 1,1 1-1,1-1 0,-1 1 1,1 0-1,-1 0 0,2 0 0,-1 1 1,0-1-1,1 1 0,0-1 1,0 1-1,1 0 0,0 0 0,-1 11 1,2-16-14,0 0 1,1 1 0,-1-1-1,0 0 1,1 0-1,0 1 1,-1-1 0,1 0-1,0 0 1,-1 0 0,1 0-1,0 0 1,0 0-1,0 0 1,0 0 0,0 0-1,0-1 1,0 1 0,0 0-1,1-1 1,-1 1-1,0 0 1,0-1 0,0 0-1,1 1 1,-1-1 0,0 0-1,1 0 1,-1 1 0,0-1-1,1 0 1,-1 0-1,0 0 1,1-1 0,-1 1-1,0 0 1,2-1 0,6 1 143,1-2 1,-1 1 0,0-1 0,13-4 0,-4-2-71,0 0 0,-1-1-1,0-1 1,-1 0 0,0-2-1,0 1 1,-1-2 0,23-25-1,-20 18 91,0-1 1,-2-1-1,-1 0 0,0-1 0,20-44 0,-27 39 274,-8 16-230,0 12-218,0 0 1,0 0-1,0-1 1,0 1-1,-1 0 1,1 0-1,0 0 1,0 0-1,-1 0 1,1 0-1,0 0 1,0 0-1,0 0 0,-1 0 1,1 0-1,0 0 1,0 0-1,-1 0 1,1 0-1,0 0 1,0 0-1,0 0 1,-1 0-1,1 0 1,0 0-1,0 0 0,-1 0 1,1 0-1,0 0 1,0 0-1,0 1 1,0-1-1,-1 0 1,1 0-1,0 0 1,0 0-1,0 1 0,0-1 1,-1 0-1,1 0 1,0 0-1,0 0 1,0 1-1,-7 6-16,1 0-1,1 1 0,-1 0 0,1 0 1,0 0-1,1 0 0,0 1 1,0 0-1,-2 11 0,-4 10-38,-7 46 0,14-60-404,1 1 0,1 0 0,0-1 0,1 1 0,4 27 0,-3-40 263,0 0 0,0-1-1,0 1 1,0 0-1,0-1 1,1 1-1,-1-1 1,1 1 0,0-1-1,0 0 1,1 0-1,-1 0 1,4 4 0,-4-6 58,1 1 0,-1-1 0,0 0 1,1 0-1,-1 0 0,1 0 0,-1 0 1,1 0-1,-1-1 0,1 1 0,0-1 1,-1 0-1,1 0 0,-1 0 1,1 0-1,0 0 0,-1 0 0,1-1 1,0 1-1,-1-1 0,5-2 0,13-7-6971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5.660"/>
    </inkml:context>
    <inkml:brush xml:id="br0">
      <inkml:brushProperty name="width" value="0.025" units="cm"/>
      <inkml:brushProperty name="height" value="0.025" units="cm"/>
    </inkml:brush>
  </inkml:definitions>
  <inkml:trace contextRef="#ctx0" brushRef="#br0">0 115 13453,'0'0'7164,"12"6"-5942,-9-4-1153,2 1 19,-1-1 1,0 0-1,0 1 0,1-1 1,-1-1-1,1 1 0,0-1 1,-1 0-1,1 0 0,0 0 1,0-1-1,0 1 0,0-1 1,0-1-1,-1 1 0,1-1 1,0 1-1,0-1 0,-1-1 1,1 1-1,0-1 0,-1 1 1,8-5-1,0-2-6,0 1-1,0-2 1,14-14 0,-22 20-27,-1 0 1,0 0 0,0 0-1,-1-1 1,1 1 0,-1-1-1,0 0 1,0 1 0,0-1-1,0 0 1,-1 0 0,1-1-1,-1 1 1,0 0 0,1-9-1,-3 12-43,1 1 1,0-1-1,0 1 0,-1-1 0,1 0 0,0 1 0,-1-1 0,1 1 1,0-1-1,-1 0 0,1 1 0,-1-1 0,1 1 0,-1-1 1,1 1-1,-1 0 0,0-1 0,1 1 0,-1 0 0,1-1 1,-1 1-1,0 0 0,1 0 0,-1-1 0,0 1 0,0 0 0,1 0 1,-1 0-1,0 0 0,1 0 0,-1 0 0,0 0 0,1 0 1,-1 0-1,0 0 0,1 1 0,-1-1 0,0 0 0,1 0 1,-1 1-1,0-1 0,0 1 0,-32 12-92,23-5 59,0 0 1,1 1-1,1 0 0,0 0 0,0 1 0,0 0 0,-8 16 0,12-20 14,1 0 0,0 0 0,0 1 0,0 0 0,1-1 0,0 1 0,0 0 0,1 0 0,-1 0 0,2 0 0,-1 0 0,1 0 0,0 1 0,2 9 0,-1-15-31,-1 0 1,1 0-1,0 0 1,0-1-1,0 1 1,1 0-1,-1-1 0,0 1 1,0-1-1,1 0 1,-1 1-1,1-1 0,0 0 1,-1 0-1,1 0 1,0 0-1,-1 0 1,1 0-1,0 0 0,0-1 1,0 1-1,0-1 1,0 1-1,0-1 0,0 0 1,0 0-1,0 0 1,0 0-1,0 0 1,0 0-1,0 0 0,2-1 1,3 0-415,1 0-1,-1-1 1,1 1 0,-1-1 0,0-1 0,0 1-1,10-6 1,-2-2-1445,1-1 0,-2 0 0,0-1 0,0-1 1,22-27-1,-1-4-2379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6.701"/>
    </inkml:context>
    <inkml:brush xml:id="br0">
      <inkml:brushProperty name="width" value="0.025" units="cm"/>
      <inkml:brushProperty name="height" value="0.025" units="cm"/>
    </inkml:brush>
  </inkml:definitions>
  <inkml:trace contextRef="#ctx0" brushRef="#br0">207 1 6790,'0'0'9198,"-7"7"-7932,-5 7-815,0 1-1,1 0 1,1 1 0,0 0 0,1 1 0,1-1 0,1 2-1,0-1 1,-8 36 0,1 20 722,-8 93-1,-6 32-1117,26-191-82,-1 10-35,-1-1 0,-1 1 0,0-1 0,-8 17 0,11-71-589,8-35 53,29-130 1,-30 177 708,-4 20 41,0 0 0,1 0-1,0 0 1,0 0 0,0 1-1,4-8 1,-5 12-130,0 0-1,-1 0 1,1 0-1,0 0 1,0 0 0,0 1-1,0-1 1,0 0 0,0 0-1,0 1 1,0-1 0,0 0-1,0 1 1,0-1 0,0 1-1,0 0 1,1-1 0,-1 1-1,0 0 1,0 0 0,1 0-1,-1 0 1,0 0 0,0 0-1,0 0 1,1 0 0,-1 0-1,0 0 1,0 1-1,0-1 1,1 0 0,-1 1-1,0-1 1,0 1 0,0 0-1,0-1 1,2 3 0,11 5 48,-3-1-60,0-1 1,1 0-1,0 0 1,21 6-1,-28-11 87,-1 0-1,0 0 1,0-1 0,0 0-1,0 0 1,1 0 0,-1 0-1,0 0 1,0-1 0,0 0-1,0 0 1,0 0-1,0-1 1,0 1 0,0-1-1,0 0 1,-1 0 0,1 0-1,5-4 1,-1 0 38,0-1 0,-1 0 1,0 0-1,0 0 0,-1-1 0,1 0 1,-2 0-1,1-1 0,-1 1 0,-1-1 1,1 0-1,-1-1 0,-1 1 0,0-1 1,0 1-1,-1-1 0,1-17 0,-3 27-138,0 0 0,0-1 1,0 1-1,0 0 0,-1-1 0,1 1 0,0 0 0,0 0 0,-1-1 0,1 1 0,0 0 0,0 0 0,-1-1 0,1 1 1,0 0-1,-1 0 0,1 0 0,0 0 0,-1-1 0,1 1 0,-1 0 0,1 0 0,0 0 0,-1 0 0,1 0 1,0 0-1,-1 0 0,1 0 0,0 0 0,-1 0 0,1 0 0,-1 0 0,1 0 0,0 1 0,-1-1 0,1 0 0,0 0 1,-1 1-1,-15 5-145,9-1 154,1 1 0,1 0 0,-1 1 0,1-1 1,0 1-1,0 0 0,1 0 0,0 1 0,0 0 1,1-1-1,0 1 0,0 0 0,1 0 0,0 1 0,0-1 1,1 0-1,0 1 0,1 12 0,1-18 8,0-1 0,0 0 0,0-1 0,0 1 0,0 0 0,1 0 0,-1 0-1,1-1 1,-1 1 0,1-1 0,0 1 0,-1-1 0,1 0 0,0 1 0,0-1 0,0 0 0,0 0 0,0-1 0,0 1-1,1 0 1,-1-1 0,0 1 0,0-1 0,0 0 0,1 1 0,-1-1 0,4-1 0,66 0-671,-68 0 644,-1 0-1,1 0 0,-1-1 1,1 1-1,-1-1 0,0 0 1,1 0-1,-1 0 0,0 0 1,-1-1-1,1 1 0,0-1 1,-1 1-1,1-1 0,-1 0 1,0 0-1,4-7 0,12-14 4,-9 14 13,1 1 0,-1 0-1,2 0 1,13-9 0,-20 15-12,0 1-1,0-1 1,1 1-1,-1 0 1,1 0-1,-1 0 1,1 1-1,0 0 1,-1 0-1,1 0 1,0 0-1,0 1 1,0 0-1,10 0 1,-14 1-4,1 0 0,-1-1 0,1 1 0,-1 0 1,1 0-1,-1 0 0,0 0 0,1 0 0,-1 0 0,0 0 0,0 1 1,0-1-1,0 0 0,0 1 0,0-1 0,0 1 0,0-1 0,-1 1 1,1-1-1,0 1 0,-1-1 0,0 1 0,1 0 0,-1-1 0,0 1 1,0 0-1,0 2 0,1 57-17,-2-42 398,3-19-326,0 0-1,0 0 1,1-1-1,-1 1 0,0 0 1,0-1-1,0 0 0,1 0 1,-1 0-1,0 0 1,2-1-1,7-6-75,0 0 0,-1 0 1,-1-1-1,1 0 0,-1-1 0,-1 0 0,0 0 0,9-16 1,-16 21 17,-1 29-192,-1-12 274,1 0 1,0 0-1,4 19 1,-4-28-54,1 0 0,0 0 0,0 1 0,0-1 0,1 0 0,-1 0 0,1 0 0,0 0 0,-1 0 1,1-1-1,1 1 0,-1 0 0,0-1 0,1 0 0,-1 1 0,1-1 0,3 2 0,21 16-325,-11-7-2083,-2-4-5735</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7.063"/>
    </inkml:context>
    <inkml:brush xml:id="br0">
      <inkml:brushProperty name="width" value="0.025" units="cm"/>
      <inkml:brushProperty name="height" value="0.025" units="cm"/>
    </inkml:brush>
  </inkml:definitions>
  <inkml:trace contextRef="#ctx0" brushRef="#br0">51 0 14894,'0'5'4869,"-5"3"-2307,-3 4-352,-1 1-672,0 4-193,4 2-352,-4-1-353,7 2-351,-2 2-225,4-1-64,0 2-288,0-2-769,6 2-705,-3-1-672,3-3-225,-1-3-576,-3-7-1730,4-4-2562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7.435"/>
    </inkml:context>
    <inkml:brush xml:id="br0">
      <inkml:brushProperty name="width" value="0.025" units="cm"/>
      <inkml:brushProperty name="height" value="0.025" units="cm"/>
    </inkml:brush>
  </inkml:definitions>
  <inkml:trace contextRef="#ctx0" brushRef="#br0">1 14 17809,'0'0'9961,"50"-14"-28698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7.798"/>
    </inkml:context>
    <inkml:brush xml:id="br0">
      <inkml:brushProperty name="width" value="0.025" units="cm"/>
      <inkml:brushProperty name="height" value="0.025" units="cm"/>
    </inkml:brush>
  </inkml:definitions>
  <inkml:trace contextRef="#ctx0" brushRef="#br0">135 1 3299,'0'0'21605,"-3"12"-21323,-31 228 1196,-9 48-751,42-303-749,-1 1 1,-1-1-1,0 1 0,-1 0 0,-7-16 0,-20-79-135,32 108 159,-1 0 0,0 1 0,1-1 0,-1 0-1,1 0 1,-1 0 0,1 0 0,-1 1 0,1-1 0,0 0 0,-1 0 0,1 1 0,0-1 0,0 1-1,-1-1 1,1 1 0,0-1 0,0 1 0,0-1 0,0 1 0,-1 0 0,1-1 0,0 1 0,0 0-1,0 0 1,0 0 0,0-1 0,0 1 0,0 0 0,0 0 0,0 1 0,0-1 0,1 0 0,50 0-732,-39 1 7,5-1-389,39-1-6173,-15-1-4300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9.242"/>
    </inkml:context>
    <inkml:brush xml:id="br0">
      <inkml:brushProperty name="width" value="0.025" units="cm"/>
      <inkml:brushProperty name="height" value="0.025" units="cm"/>
    </inkml:brush>
  </inkml:definitions>
  <inkml:trace contextRef="#ctx0" brushRef="#br0">17 43 3908,'18'-42'13089,"-18"42"-13018,0 0 0,0 0 1,0 0-1,0 0 1,0 0-1,0 0 0,0 0 1,0 1-1,1-1 0,-1 0 1,0 0-1,0 0 0,0 0 1,0 0-1,0 0 0,0 0 1,0 0-1,0 0 1,0 0-1,0 0 0,0 0 1,1 0-1,-1 0 0,0 0 1,0 0-1,0 0 0,0 0 1,0 0-1,0 0 0,0 0 1,0 0-1,0 0 0,1 0 1,-1 0-1,0 0 1,0 0-1,0 0 0,0 0 1,0 0-1,0 0 0,0 0 1,0-1-1,0 1 0,0 0 1,0 0-1,0 0 0,1 0 1,-1 0-1,0 0 1,0 0-1,-4 27 177,-9 42 330,3 0 0,-1 82 1,11-149-554,0 1 1,0 0-1,0 0 1,0 0 0,1 0-1,-1-1 1,1 1-1,0 0 1,-1-1 0,1 1-1,1 0 1,-1-1-1,0 1 1,1-1 0,-1 0-1,1 1 1,0-1-1,-1 0 1,1 0-1,5 4 1,-4-4 12,0-1 1,1 1-1,0-1 0,-1 1 1,1-1-1,0 0 1,-1 0-1,1-1 0,0 1 1,0-1-1,0 0 0,0 0 1,6 0-1,2-2 2,0 0 0,0-1 1,0 0-1,-1-1 0,1 0 0,-1-1 0,0 0 1,19-12-1,16-20-328,-43 35 275,-1-1 0,1 1 0,-1-1-1,1 0 1,-1 1 0,0-1 0,0 0 0,-1 0-1,1 0 1,0-1 0,-1 1 0,0 0-1,0-1 1,1-3 0,-31 35-847,26-24 849,0-1 1,0 1-1,1 0 0,-1 0 0,1 0 0,0 0 0,0 0 0,0 1 0,1-1 0,0 1 0,0-1 0,0 1 0,0-1 0,0 1 0,1-1 0,0 7 0,1-9 20,0-1 0,0 0 0,0 0 0,0 0 0,0 0 0,0 0 0,0 0 1,0 0-1,0 0 0,0-1 0,0 1 0,1 0 0,-1-1 0,0 1 0,1-1 1,-1 1-1,0-1 0,1 0 0,-1 1 0,1-1 0,-1 0 0,0 0 0,1 0 0,-1 0 1,3-1-1,39-1 341,-35 0-326,0-1 0,-1 1 1,0-1-1,1 0 0,-1 0 0,0-1 1,8-6-1,-8 5-56,0 1-1,0 0 1,1 0 0,-1 1-1,15-4 1,-21 7 1,-1 0 0,1 0-1,0 0 1,0 0 0,-1 1 0,1-1 0,0 0 0,0 1 0,-1-1 0,1 0 0,0 1-1,-1-1 1,1 1 0,0-1 0,-1 1 0,1 0 0,-1-1 0,1 1 0,-1 0-1,1-1 1,-1 1 0,1 0 0,-1-1 0,0 1 0,0 0 0,1 0 0,-1-1-1,0 1 1,0 0 0,0 0 0,1 0 0,-1-1 0,0 1 0,0 0 0,-1 0-1,1 0 1,0 1 0,0 43 62,-1-33-86,0 60 330,-12 74 0,11-91 4,3-45-136,-1-1 0,0 0-1,0 1 1,-1-1-1,0 0 1,-1 0-1,0 1 1,0-1-1,-1 0 1,-7 14-1,9-22-64,0 0-1,0 0 1,0 0-1,0 0 0,-1 0 1,1 0-1,0 0 1,-1 0-1,1 0 1,-1-1-1,1 1 0,-1 0 1,1-1-1,-1 1 1,1-1-1,-1 0 1,1 1-1,-1-1 0,0 0 1,1 0-1,-1 0 1,1 0-1,-1 0 1,0-1-1,1 1 0,-1 0 1,1-1-1,-3 0 1,1 0 71,0 0 0,0-1 0,-1 1 1,1-1-1,0 1 0,0-1 0,1 0 0,-1 0 1,0 0-1,0-1 0,-3-4 0,0-2-128,1-1-1,0 0 1,0 0-1,2 0 1,-1 0-1,1-1 1,0 0-1,1 1 1,1-1-1,0 0 1,0 0-1,1-17 1,1 12-750,1 1-1,0 0 1,6-21-1,-5 25-732,1 0 0,0 0 0,1 1 0,9-17 0,-5 13-4709</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29.656"/>
    </inkml:context>
    <inkml:brush xml:id="br0">
      <inkml:brushProperty name="width" value="0.025" units="cm"/>
      <inkml:brushProperty name="height" value="0.025" units="cm"/>
    </inkml:brush>
  </inkml:definitions>
  <inkml:trace contextRef="#ctx0" brushRef="#br0">0 67 4292,'0'0'18716,"9"1"-17760,-2-1-749,0 0 0,0-1 1,1 1-1,-1-1 0,0-1 0,0 0 0,11-3 1,-15 4-178,1-1 1,0 1 0,0-1 0,-1 0-1,1 0 1,-1 0 0,1 0 0,-1 0-1,0-1 1,0 0 0,0 0 0,0 1 0,-1-2-1,1 1 1,-1 0 0,0 0 0,0-1-1,3-4 1,-6 8-53,1-1-1,0 1 1,0 0-1,0 0 1,0-1-1,0 1 1,-1 0 0,1 0-1,0 0 1,0-1-1,0 1 1,-1 0-1,1 0 1,0 0-1,0 0 1,-1-1 0,1 1-1,0 0 1,0 0-1,-1 0 1,1 0-1,0 0 1,0 0 0,-1 0-1,1 0 1,0 0-1,-1 0 1,1 0-1,0 0 1,0 0-1,-1 0 1,1 0 0,0 0-1,-1 0 1,1 0-1,0 0 1,0 0-1,-1 1 1,1-1-1,0 0 1,0 0 0,0 0-1,-1 0 1,1 1-1,0-1 1,-15 6-88,11-3 96,0 0 1,0 0 0,1 1 0,-1-1 0,1 1-1,0 0 1,0 0 0,0 0 0,1 1-1,-1-1 1,1 1 0,0-1 0,0 1-1,-2 8 1,4-11-63,0 0 1,-1 0-1,1 0 0,0 0 1,0 0-1,0 0 0,0 0 0,0 0 1,0 0-1,1 0 0,-1 0 1,1 0-1,-1 0 0,1 0 0,0 0 1,0 0-1,0 0 0,0 0 0,0-1 1,0 1-1,0 0 0,1-1 1,-1 1-1,1-1 0,-1 0 0,1 1 1,-1-1-1,1 0 0,0 0 1,0 0-1,-1 0 0,1 0 0,0 0 1,0-1-1,0 1 0,4 0 1,28 4-3219,7-4-2215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31.554"/>
    </inkml:context>
    <inkml:brush xml:id="br0">
      <inkml:brushProperty name="width" value="0.025" units="cm"/>
      <inkml:brushProperty name="height" value="0.025" units="cm"/>
    </inkml:brush>
  </inkml:definitions>
  <inkml:trace contextRef="#ctx0" brushRef="#br0">129 119 3011,'0'0'5749,"5"-8"-1419,0-1-3094,0 0 0,-1 0 0,0-1 1,-1 0-1,3-12 0,-5 20-1017,-1 1-1,1-1 1,-1 0 0,0 1-1,0-1 1,0 0-1,0 1 1,0-1 0,0 0-1,-1 1 1,1-1 0,0 0-1,-1 1 1,1-1-1,-1 0 1,0 1 0,0-1-1,-1-2 1,0 3-194,1 0 0,-1 0 0,0 1 0,1-1 0,-1 0 0,0 1-1,1-1 1,-1 1 0,0-1 0,0 1 0,0 0 0,0 0 0,1-1 0,-1 2 0,0-1 0,0 0 0,0 0 0,0 0 0,0 1 0,1-1 0,-1 1 0,-2 1 0,-5 2-41,1 0 1,0 1-1,1 0 1,-1 1 0,1 0-1,0 0 1,0 0-1,1 1 1,0 0 0,0 0-1,0 0 1,1 1 0,1 0-1,-1 0 1,1 0-1,-5 15 1,9-22 13,0 0 0,-1-1 0,1 1 0,0-1 0,0 1 0,0 0-1,0-1 1,0 1 0,0-1 0,0 1 0,0 0 0,0-1 0,1 1 0,-1-1 0,0 1 0,0-1 0,0 1 0,1 0 0,-1-1 0,0 1-1,1-1 1,-1 1 0,0-1 0,1 1 0,-1-1 0,1 0 0,-1 1 0,1-1 0,-1 1 0,1-1 0,24 6 97,27-9 237,-28-3-286,0-1-1,0-1 1,29-14 0,-30 12-28,0 1 1,1 1-1,35-8 0,-58 16-17,0-1-1,-1 1 0,1 0 1,0 0-1,0 0 0,0 0 1,-1 0-1,1 0 1,0 0-1,0 0 0,0 0 1,0 0-1,-1 0 0,1 0 1,0 1-1,0-1 1,-1 0-1,1 1 0,0-1 1,0 1-1,-1-1 0,1 0 1,0 1-1,-1-1 0,1 1 1,0 0-1,-1-1 1,1 2-1,0 0 2,-1-1 0,1 1-1,-1 0 1,0-1 0,1 1 0,-1 0 0,0-1-1,0 1 1,0 0 0,-1 0 0,1-1 0,0 1-1,-1 2 1,-28 64 51,21-51-46,8-16 4,-1-1-1,1 1 0,0-1 0,-1 1 0,1-1 1,0 1-1,0 0 0,-1-1 0,1 1 1,0-1-1,0 1 0,0-1 0,0 1 1,0 0-1,0-1 0,0 1 0,0-1 1,0 1-1,0-1 0,0 1 0,0 0 0,1-1 1,-1 1-1,0-1 0,0 1 0,1-1 1,-1 1-1,0-1 0,1 1 0,16-2 372,28-21 197,-40 19-549,38-24 52,-34 19-86,1 1 0,1 0 0,-1 1-1,1 0 1,0 1 0,1 0 0,-1 1 0,1 0 0,0 0 0,20-2 0,-31 6-4,0 1 0,0-1 0,0 0 0,0 1 0,0-1 1,-1 0-1,1 1 0,0-1 0,0 1 0,0-1 0,-1 1 0,1 0 0,0-1 0,-1 1 0,1 0 1,0-1-1,-1 1 0,1 0 0,-1 0 0,1 0 0,-1 0 0,0-1 0,1 1 0,-1 0 0,0 0 1,0 0-1,1 0 0,-1 0 0,0 0 0,0 0 0,0 0 0,0 1 0,0 41-128,-1-29-401,1-14 404,0 0-1,0 0 1,0 1 0,0-1 0,0 0 0,0 0 0,0 0-1,0 1 1,0-1 0,1 0 0,-1 0 0,0 0 0,0 1-1,0-1 1,0 0 0,0 0 0,0 0 0,1 0 0,-1 0 0,0 1-1,0-1 1,0 0 0,1 0 0,-1 0 0,0 0 0,0 0-1,0 0 1,0 0 0,1 0 0,-1 0 0,0 0 0,0 0-1,1 0 1,-1 0 0,0 0 0,0 0 0,0 0 0,1 0 0,-1 0-1,0 0 1,0 0 0,0 0 0,1 0 0,-1 0 0,0 0-1,0 0 1,0 0 0,0 0 0,1-1 0,-1 1 0,0 0-1,0 0 1,6-7-9097</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33.094"/>
    </inkml:context>
    <inkml:brush xml:id="br0">
      <inkml:brushProperty name="width" value="0.025" units="cm"/>
      <inkml:brushProperty name="height" value="0.025" units="cm"/>
    </inkml:brush>
  </inkml:definitions>
  <inkml:trace contextRef="#ctx0" brushRef="#br0">108 33 7431,'-4'-33'12578,"4"34"-12460,-1-1 1,1 0-1,0 0 1,-1 0-1,1 1 1,-1-1-1,1 0 1,-1 1-1,1-1 1,0 0 0,-1 1-1,1-1 1,-1 0-1,1 1 1,0-1-1,0 1 1,-1-1-1,1 1 1,0-1-1,0 1 1,-1-1-1,1 1 1,0-1-1,0 1 1,0-1-1,0 1 1,0-1-1,0 2 1,-18 65-859,17-64 1021,-15 64 536,3 1 0,2 0-1,-1 90 1763,13-161-2496,-1 1 0,0-1 0,0 1 0,0-1 1,0 1-1,0-1 0,0 1 0,-1-1 0,1 1 0,-1-1 0,1 1 1,-1-1-1,0 1 0,0 0 0,0 0 0,-1-1 0,-2-3 0,2 4-697,1-1-1,-1 0 1,0 0-1,1 0 1,0 0-1,0 0 1,0 0-1,0-1 1,0 1-1,1 0 1,-1-4-1,1-9-5668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0.137"/>
    </inkml:context>
    <inkml:brush xml:id="br0">
      <inkml:brushProperty name="width" value="0.05" units="cm"/>
      <inkml:brushProperty name="height" value="0.05" units="cm"/>
    </inkml:brush>
  </inkml:definitions>
  <inkml:trace contextRef="#ctx0" brushRef="#br0">9 129 15659,'25'-24'1954,"33"-26"0,-47 42-1680,-1 1 0,1 0 1,1 0-1,-1 2 0,1-1 0,18-5 0,-27 10-214,0 1 1,0-1-1,0 0 1,0 1-1,0 0 0,0 0 1,0 0-1,4 0 1,-6 0-50,0 1 1,0-1-1,-1 0 1,1 1 0,0-1-1,0 0 1,-1 1 0,1-1-1,0 1 1,0-1 0,-1 1-1,1 0 1,-1-1-1,1 1 1,0 0 0,-1-1-1,0 1 1,1 0 0,-1-1-1,1 1 1,-1 0 0,0 0-1,1 0 1,-1-1-1,0 1 1,0 0 0,0 0-1,0 0 1,1 0 0,-1 0-1,0-1 1,-1 1 0,1 0-1,0 1 1,-2 8-1,0 0 0,-1-1 1,0 0-1,-1 1 0,0-1 0,-1-1 1,1 1-1,-2-1 0,-5 9 0,0 0 2,-45 67 40,28-43-30,1 1 0,-24 53 0,48-88-25,0 0 0,0 1 0,1-1 0,0 1 0,-2 12 1,4-18-12,0 0 1,-1-1 0,1 1-1,0-1 1,1 1 0,-1-1-1,0 1 1,0-1 0,1 1-1,-1-1 1,0 1 0,1-1-1,0 1 1,-1-1 0,1 0-1,0 1 1,0-1 0,0 0-1,0 1 1,0-1 0,0 0-1,0 0 1,0 0 0,0 0-1,0 0 1,1 0-1,-1 0 1,0-1 0,1 1-1,-1 0 1,1-1 0,-1 1-1,1-1 1,2 1 0,11 0-15,1 0 1,0-1-1,0 0 0,0-2 1,25-4-1,-28 4 0,48-9-70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8.755"/>
    </inkml:context>
    <inkml:brush xml:id="br0">
      <inkml:brushProperty name="width" value="0.025" units="cm"/>
      <inkml:brushProperty name="height" value="0.025" units="cm"/>
    </inkml:brush>
  </inkml:definitions>
  <inkml:trace contextRef="#ctx0" brushRef="#br0">64 332 11243,'0'0'10474,"-10"2"-9658,6-2-771,2 0 2,0 0 0,0 0 0,0 0 0,0 0 0,0 1-1,0-1 1,1 1 0,-1-1 0,0 1 0,0 0-1,0 0 1,0-1 0,1 1 0,-1 1 0,0-1 0,1 0-1,-1 0 1,1 1 0,-1-1 0,1 0 0,-1 1 0,1-1-1,0 1 1,0 0 0,0 0 0,0-1 0,0 1 0,0 0-1,1 0 1,-1 0 0,1 0 0,-1 0 0,1 0 0,-1 0-1,1 0 1,0 3 0,0-2 43,0 0 0,0 1-1,0-1 1,0 1 0,0-1 0,1 0 0,0 1-1,-1-1 1,1 0 0,0 0 0,1 1-1,-1-1 1,1 0 0,-1 0 0,1 0 0,0-1-1,0 1 1,0 0 0,3 2 0,-3-4-77,0 1 1,0-1-1,0 0 0,0 0 1,1 0-1,-1 0 0,0 0 1,0 0-1,1-1 0,-1 1 1,1-1-1,-1 1 1,0-1-1,1 0 0,-1 0 1,1 0-1,-1-1 0,1 1 1,-1 0-1,0-1 0,1 0 1,-1 1-1,0-1 1,1 0-1,-1 0 0,0 0 1,0-1-1,3-1 0,1-2-75,0-1-1,0 0 1,0 0-1,-1 0 1,0-1-1,0 1 1,-1-1-1,1 0 1,-2 0-1,1-1 1,-1 0-1,0 1 1,-1-1-1,1 0 1,-2 0-1,1 0 1,-1 0-1,0 0 1,-1-1-1,0 1 1,0 0-1,-1 0 1,-2-12-1,3 20 50,0 0-1,0-1 1,0 1-1,0 0 0,0 0 1,0-1-1,0 1 1,0 0-1,0 0 0,0-1 1,0 1-1,0 0 1,0-1-1,0 1 0,0 0 1,0 0-1,0-1 1,0 1-1,-1 0 0,1 0 1,0-1-1,0 1 1,0 0-1,0 0 0,-1 0 1,1-1-1,0 1 1,0 0-1,0 0 1,-1 0-1,1 0 0,0-1 1,0 1-1,-1 0 1,1 0-1,0 0 0,0 0 1,-1 0-1,1 0 1,0 0-1,-1 0 0,1 0 1,0 0-1,0 0 1,-1 0-1,1 0 0,0 0 1,-1 0-1,1 0 1,0 0-1,0 0 0,-1 0 1,1 0-1,0 0 1,0 1-1,-1-1 0,1 0 1,0 0-1,0 0 1,0 0-1,-1 1 1,1-1-1,-8 17-107,8-16 122,0 7 36,0 0 0,0 0 0,0 1-1,1-1 1,2 9 0,-3-16-29,0 0-1,1 0 1,-1 1-1,1-1 1,-1 0-1,0 0 1,1 0-1,0 0 1,-1 0-1,1 0 1,0 0-1,-1 0 1,1 0-1,0-1 1,0 1-1,0 0 1,0 0-1,0-1 1,0 1-1,0 0 1,0-1-1,0 1 1,0-1-1,0 0 1,0 1-1,0-1 1,0 0-1,0 1 1,1-1-1,-1 0 1,0 0-1,0 0 1,0 0-1,1 0 1,-1 0-1,0-1 1,0 1-1,0 0 1,0-1-1,0 1 1,0 0-1,0-1 1,1 1-1,-1-1 1,0 0-1,0 1 1,1-2-1,2-1-20,-1 0-1,1 0 0,-1 0 1,0 0-1,0 0 0,0-1 0,0 0 1,-1 1-1,0-1 0,1 0 1,-1 0-1,0 0 0,-1 0 1,2-7-1,1 1-272,-1-1 1,-1-1-1,0 1 0,1-19 1,-2-4-96,1 8 178,-2 0-1,0 0 0,-2 1 1,-9-49-1,4 128 1699,6-38-1199,2 1 1,0-1-1,1 0 1,0 0-1,1 0 1,10 27-1,-11-36-256,1 1 0,1-2-1,-1 1 1,1 0-1,0-1 1,1 1 0,-1-1-1,1 0 1,0-1 0,1 1-1,-1-1 1,1 0 0,0-1-1,1 1 1,-1-1-1,12 5 1,-17-8-33,0 0-1,0-1 1,0 1 0,0 0-1,0-1 1,0 0 0,0 1-1,1-1 1,-1 0-1,0 1 1,0-1 0,0 0-1,0 0 1,1 0 0,-1 0-1,0 0 1,0 0 0,0 0-1,0-1 1,1 1-1,-1 0 1,0-1 0,0 1-1,0-1 1,0 1 0,2-2-1,-2 1 2,-1-1 0,1 1 1,0 0-1,-1-1 0,1 1 0,-1-1 0,0 1 0,1-1 0,-1 0 0,0 1 0,0-1 1,0 1-1,0-1 0,0 1 0,-1-1 0,1 1 0,-1-2 0,-1-6 15,0 0-1,-1 0 0,0 0 1,-1 1-1,-7-14 0,8 19 0,-25-34 8,26 35-17,0 0 1,1 0-1,-1 0 1,0 0-1,0 1 1,0-1-1,0 1 1,0 0-1,0-1 0,0 1 1,-1 0-1,1 0 1,0 1-1,-1-1 1,-3-1-1,24 19 169,-12-14-179,-1-1 1,1 0-1,-1 0 0,1-1 1,0 1-1,-1-1 1,1 0-1,0-1 1,0 0-1,0 0 1,0 0-1,0 0 0,0-1 1,-1 0-1,1 0 1,0-1-1,-1 0 1,1 0-1,-1 0 1,1 0-1,-1-1 0,0 0 1,0 0-1,5-5 1,-4 3-1,-1 0-1,1 0 1,-1-1 0,-1 0 0,1 0-1,-1-1 1,0 1 0,-1-1 0,1 0-1,-1 0 1,-1 0 0,1 0 0,-1 0 0,0-1-1,-1 1 1,0-1 0,0 1 0,0-10-1,-2 29 221,1 2 100,0 1 0,1-1-1,0 1 1,1-1-1,4 15 1,-5-26-324,0 0 0,0 0 0,0 0 0,0-1-1,1 1 1,-1 0 0,1-1 0,0 1 0,0-1 0,0 1 0,0-1 0,0 0-1,0 0 1,0 0 0,1 0 0,-1 0 0,1 0 0,0-1 0,-1 0-1,1 1 1,0-1 0,0 0 0,0 0 0,0 0 0,0-1 0,0 1 0,0-1-1,0 1 1,5-1 0,-7 0-105,0 0 0,0 0 0,0-1-1,0 1 1,-1 0 0,1 0 0,0-1 0,0 1-1,0 0 1,-1-1 0,1 1 0,0 0 0,-1-1-1,1 1 1,0-1 0,-1 1 0,1-1 0,-1 0-1,1 1 1,0-1 0,-1 0 0,0 1 0,1-1-1,-1 0 1,1 0 0,-1 1 0,0-1 0,0 0-1,1 0 1,-1 0 0,0 0 0,2-32-5531,-2 27 3883,0-24-5869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33.453"/>
    </inkml:context>
    <inkml:brush xml:id="br0">
      <inkml:brushProperty name="width" value="0.025" units="cm"/>
      <inkml:brushProperty name="height" value="0.025" units="cm"/>
    </inkml:brush>
  </inkml:definitions>
  <inkml:trace contextRef="#ctx0" brushRef="#br0">59 39 6758,'-8'1'2771,"-43"0"-988,51-1-1552,0 0 0,0-1 0,0 1 0,0-1 0,0 1 0,0 0 0,0-1 0,0 1 0,0 0 0,1-1-1,-1 1 1,0 0 0,0-1 0,0 1 0,0 0 0,1-1 0,-1 1 0,0 0 0,0 0 0,1-1 0,-1 1 0,0 0 0,0 0 0,1-1 0,-1 1 0,0 0 0,1 0 0,-1 0 0,0 0-1,1 0 1,-1-1 0,0 1 0,1 0 0,-1 0 0,0 0 0,1 0 0,-1 0 0,0 0 0,1 0 0,-1 0 0,1 0 0,98 4 4502,43-2-4024,-72-10-4231,-2-10-3325,-39 6-1198</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33.945"/>
    </inkml:context>
    <inkml:brush xml:id="br0">
      <inkml:brushProperty name="width" value="0.025" units="cm"/>
      <inkml:brushProperty name="height" value="0.025" units="cm"/>
    </inkml:brush>
  </inkml:definitions>
  <inkml:trace contextRef="#ctx0" brushRef="#br0">195 55 4548,'0'0'16389,"1"-8"-14424,1 1-1610,0-20 749,-3 26-1089,1 0 0,-1 0-1,1 1 1,-1-1 0,0 0 0,0 0 0,1 0 0,-1 1 0,0-1 0,0 0 0,0 1 0,0-1 0,0 1 0,0-1 0,0 1 0,0-1-1,0 1 1,0 0 0,0 0 0,0-1 0,0 1 0,0 0 0,0 0 0,0 0 0,0 0 0,0 0 0,0 0 0,0 1 0,0-1 0,-2 0-1,-5 2-10,1 0 0,0 0 0,0 1 0,-1 0 1,1 0-1,1 1 0,-1-1 0,1 2 0,-1-1 0,1 1 0,0 0 0,-6 6 0,2-1 16,-1 1 1,2 0 0,0 0-1,0 1 1,-11 20 0,19-30 0,0 0 1,0 0-1,0 0 1,0 0 0,1 0-1,-1 0 1,1 0-1,-1 0 1,1 1 0,0-1-1,0 0 1,0 3-1,0-4-2,0-1 0,0 1 0,1 0 0,-1 0 0,0-1 0,1 1 0,-1 0 0,0 0-1,1-1 1,-1 1 0,1 0 0,-1-1 0,1 1 0,0-1 0,-1 1 0,1-1 0,-1 1-1,1-1 1,0 1 0,0-1 0,-1 0 0,2 1 0,3 0 70,0 0 0,0 0 0,0-1 1,1 0-1,-1 0 0,0 0 0,0 0 0,0-1 0,6-1 1,10-3 17,0-1 1,0-1-1,27-14 1,44-14-111,-91 35-9,-1 0 0,1-1 0,0 1 0,-1 0 0,1 0 1,0 0-1,0-1 0,-1 1 0,1 0 0,0 0 0,0 0 1,-1 0-1,1 0 0,0 0 0,0 1 0,0-1 0,-1 0 1,1 0-1,0 0 0,-1 1 0,1-1 0,0 0 0,-1 1 0,1-1 1,0 1-1,-1-1 0,1 1 0,-1-1 0,1 1 0,-1-1 1,1 1-1,-1-1 0,1 1 0,-1 0 0,1-1 0,-1 1 1,1 1-1,-1 1 6,1 0-1,-1 0 1,0 1 0,0-1 0,0 0 0,0 0 0,-1 0-1,1 0 1,-3 6 0,-1 6 23,-1 0 0,-1 0 0,-9 15 0,44-51 1462,-22 14-1316,0 0 0,-1 0 0,0 0 1,-1-1-1,1 0 0,-2 0 0,1-1 0,-1 1 0,5-16 0,-2-24-2194,10 60-12297,-10-12 7361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34.563"/>
    </inkml:context>
    <inkml:brush xml:id="br0">
      <inkml:brushProperty name="width" value="0.025" units="cm"/>
      <inkml:brushProperty name="height" value="0.025" units="cm"/>
    </inkml:brush>
  </inkml:definitions>
  <inkml:trace contextRef="#ctx0" brushRef="#br0">197 58 4773,'0'0'14509,"-3"-9"-11717,2 7-2728,0-1-1,0 1 0,1-1 0,-1 1 1,-1-1-1,1 1 0,0 0 1,-1-1-1,1 1 0,-1 0 1,1 0-1,-1 0 0,0 0 0,0 1 1,0-1-1,0 0 0,0 1 1,0-1-1,-1 1 0,1 0 0,0 0 1,-1 0-1,1 0 0,-1 0 1,1 0-1,-1 1 0,0-1 1,1 1-1,-1 0 0,1 0 0,-1 0 1,0 0-1,1 0 0,-1 0 1,1 1-1,-1 0 0,0-1 1,1 1-1,-1 0 0,1 0 0,-4 2 1,-1 0-70,-1 0 1,1 1-1,0 0 1,0 1-1,0-1 1,0 1-1,1 1 1,-8 6-1,11-9 4,0 1-1,0-1 1,0 1 0,0-1-1,1 1 1,0 0-1,-1 0 1,1 0-1,1 0 1,-1 0 0,0 0-1,1 1 1,0-1-1,0 1 1,0-1-1,0 8 1,2-11 9,-1 0 0,1 0 1,-1 0-1,1 0 0,-1 0 0,1 0 0,0 0 1,0 0-1,-1 0 0,1 0 0,0 0 0,0 0 1,0-1-1,0 1 0,0 0 0,0-1 0,0 1 1,0 0-1,0-1 0,0 1 0,0-1 0,1 0 1,-1 1-1,0-1 0,0 0 0,0 0 0,1 0 1,-1 0-1,0 0 0,2 0 0,46-1 327,-44 0-309,8-2 7,0 0 1,0-1-1,0-1 0,-1 0 1,0-1-1,0 0 1,0-1-1,0 0 0,-1-1 1,0 0-1,-1-1 0,0 0 1,0-1-1,14-19 1,-22 24-78,-13 14-73,-17 18-61,20-16 190,1 0 0,0 1-1,0 0 1,1 1 0,0-1 0,1 1 0,1 0-1,0 0 1,1 1 0,0-1 0,-1 18 0,2 15 58,1 1 1,7 47 0,-1 19-19,-5-110 19,0 0 1,0-1-1,-1 1 1,1 0-1,-1 0 1,0-1-1,0 1 1,0 0 0,0-1-1,0 1 1,-1-1-1,1 1 1,-1-1-1,1 0 1,-1 0-1,0 0 1,0 1-1,0-2 1,0 1-1,0 0 1,-1 0 0,1-1-1,0 1 1,-5 1-1,6-2-4,-1-1 1,0 1-1,0 0 0,0-1 0,-1 0 0,1 1 1,0-1-1,0 0 0,0 0 0,0 0 0,0 0 1,0 0-1,0-1 0,0 1 0,0-1 0,0 1 1,0-1-1,0 0 0,0 1 0,0-1 0,0 0 1,0 0-1,1-1 0,-1 1 0,0 0 1,1-1-1,-1 1 0,1-1 0,0 1 0,-1-1 1,1 1-1,0-1 0,-1-2 0,-3-6-230,0 0-1,1 0 0,0 0 1,0-1-1,1 0 0,1 1 1,0-1-1,0 0 0,1-17 1,0 18-756,1 0 1,1 0-1,0 0 1,1 0-1,-1 0 1,2 1 0,0-1-1,0 1 1,0-1-1,9-13 1,10-12-5530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35.033"/>
    </inkml:context>
    <inkml:brush xml:id="br0">
      <inkml:brushProperty name="width" value="0.025" units="cm"/>
      <inkml:brushProperty name="height" value="0.025" units="cm"/>
    </inkml:brush>
  </inkml:definitions>
  <inkml:trace contextRef="#ctx0" brushRef="#br0">0 78 7687,'0'0'17238,"12"3"-15978,9 1-969,0-1 1,1 0-1,27-1 0,-41-2-262,0 0-1,1-1 0,-1-1 0,0 1 0,0-1 1,9-4-1,-14 5-36,0 0 0,0-1 0,0 1 1,0-1-1,0 0 0,0 0 0,0 0 0,-1 0 1,1-1-1,-1 1 0,1-1 0,-1 0 1,0 1-1,0-1 0,3-6 0,-5 8-1,1 0 0,-1 0-1,1 0 1,-1 0 0,1 0 0,-1 0-1,0 0 1,1 0 0,-1 0-1,0 0 1,0-1 0,0 1 0,0 0-1,0 0 1,0 0 0,0 0-1,0 0 1,0-1 0,-1 1-1,1 0 1,0 0 0,-1 0 0,1 0-1,-1 0 1,1 0 0,-2-2-1,0 2-12,1 0 0,-1 0 0,0 0 1,1 0-1,-1 0 0,0 1 0,0-1 0,1 0 0,-1 1 0,0-1 0,0 1 0,0 0 0,0 0 0,-3 0 0,-3 0-37,-1 0 1,0 1 0,0 0 0,1 0 0,-1 1 0,-8 4 0,7-2 36,0 1 1,1 0 0,0 0 0,0 1-1,0 0 1,-15 15 0,20-17 11,0 0-1,0 0 1,0 1 0,0 0-1,1-1 1,0 1-1,0 1 1,0-1 0,1 0-1,-1 1 1,1-1 0,1 1-1,-3 11 1,4-15 7,0-1 0,0 1 0,0 0 0,0-1 0,0 1 0,0 0 0,1-1 0,-1 1 0,0 0 0,1-1 1,0 1-1,-1-1 0,1 1 0,0-1 0,0 1 0,0-1 0,0 0 0,0 1 0,0-1 0,0 0 0,0 0 0,3 2 0,0-1-74,-1 0 0,1 0 0,0 0 0,0 0 0,0-1 0,0 0 0,0 0 0,0 0 0,5 0 0,4 1-872,0-2-1,-1 0 1,1 0 0,0-1-1,19-4 1,9-11-3744,1-8-709</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35.379"/>
    </inkml:context>
    <inkml:brush xml:id="br0">
      <inkml:brushProperty name="width" value="0.025" units="cm"/>
      <inkml:brushProperty name="height" value="0.025" units="cm"/>
    </inkml:brush>
  </inkml:definitions>
  <inkml:trace contextRef="#ctx0" brushRef="#br0">208 0 3844,'0'0'18054,"-9"10"-17584,2-4-343,1 0 1,1 0-1,-1 1 0,1 0 1,0 1-1,1-1 1,0 1-1,0 0 1,0 0-1,1 0 0,0 0 1,1 0-1,0 1 1,-2 15-1,1 17 256,2 54 1,1-83-440,1 1 1,1-1-1,0 0 1,1 0-1,0 0 1,0 0-1,2-1 0,9 21 1,-27-69-3677,1 21 3525,-1 1 0,-1 1 0,-18-17 0,18 20 678,2 0 0,0-2 0,0 1 0,-16-25 0,28 37-414,0-1 0,0 0-1,-1 1 1,1-1 0,0 0 0,0 1-1,0-1 1,-1 0 0,1 1 0,0-1-1,0 0 1,0 1 0,0-1 0,0 0-1,0 0 1,1 1 0,-1-1 0,0 0-1,0 1 1,0-1 0,1 0 0,-1 1-1,0-1 1,1 1 0,-1-1 0,0 0-1,1 1 1,-1-1 0,1 1 0,-1-1 0,1 1-1,-1 0 1,1-1 0,0 1 0,-1-1-1,1 1 1,-1 0 0,1-1 0,0 1-1,-1 0 1,1 0 0,0 0 0,-1-1-1,1 1 1,0 0 0,-1 0 0,1 0-1,0 0 1,-1 0 0,2 0 0,46-3 6,-38 3 33,78-1-442,22-1-6585,-54-6-4397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36.551"/>
    </inkml:context>
    <inkml:brush xml:id="br0">
      <inkml:brushProperty name="width" value="0.025" units="cm"/>
      <inkml:brushProperty name="height" value="0.025" units="cm"/>
    </inkml:brush>
  </inkml:definitions>
  <inkml:trace contextRef="#ctx0" brushRef="#br0">1 0 3812,'0'0'17552,"3"73"-17007,-3-39-33,0 0-159,0-2-97,0-4 128,0-2-192,4-3-160,1-4-128,1-3-1089,-1-6-1057,0-5-1634,1-5-1985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36.896"/>
    </inkml:context>
    <inkml:brush xml:id="br0">
      <inkml:brushProperty name="width" value="0.025" units="cm"/>
      <inkml:brushProperty name="height" value="0.025" units="cm"/>
    </inkml:brush>
  </inkml:definitions>
  <inkml:trace contextRef="#ctx0" brushRef="#br0">1 1 7944,'0'0'13388,"0"54"-13228,0-24-96,0 4 0,0 0-32,0-1-32,0-1-160,0-1-512,3-5-610,-1-3-896,-2-8-1505,0-7-897</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37.260"/>
    </inkml:context>
    <inkml:brush xml:id="br0">
      <inkml:brushProperty name="width" value="0.025" units="cm"/>
      <inkml:brushProperty name="height" value="0.025" units="cm"/>
    </inkml:brush>
  </inkml:definitions>
  <inkml:trace contextRef="#ctx0" brushRef="#br0">1 62 4388,'0'0'17216,"16"-2"-16121,336-38 2723,-191 28-4571,-47 6-3535,-2 4-4563</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42.461"/>
    </inkml:context>
    <inkml:brush xml:id="br0">
      <inkml:brushProperty name="width" value="0.025" units="cm"/>
      <inkml:brushProperty name="height" value="0.025" units="cm"/>
    </inkml:brush>
  </inkml:definitions>
  <inkml:trace contextRef="#ctx0" brushRef="#br0">5 17 6758,'-1'0'225,"1"0"-1,0 0 1,0 0-1,-1 0 0,1 1 1,0-1-1,0 0 0,-1 0 1,1 0-1,0 0 1,0 1-1,0-1 0,-1 0 1,1 0-1,0 0 0,0 1 1,0-1-1,0 0 1,0 0-1,-1 1 0,1-1 1,0 0-1,0 0 0,0 1 1,0-1-1,0 0 1,0 0-1,0 1 0,0-1 1,0 0-1,0 1 0,0-1 1,0 0-1,0 0 1,0 1-1,0-1 0,0 0 1,1 0-1,-1 1 0,0-1 1,0 0-1,0 0 1,0 1-1,1-1 0,15 5 2813,26-3-3153,-39-2 823,50-2 253,76-14-1,-7 1-1805,-87 16-1750,-30 2-5506,-17 4 3810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42.811"/>
    </inkml:context>
    <inkml:brush xml:id="br0">
      <inkml:brushProperty name="width" value="0.025" units="cm"/>
      <inkml:brushProperty name="height" value="0.025" units="cm"/>
    </inkml:brush>
  </inkml:definitions>
  <inkml:trace contextRef="#ctx0" brushRef="#br0">1 17 5381,'0'0'13165,"54"14"-11852,-11-14-320,5 0-353,3-5-319,5-1-225,-6 2-32,-5-2-1538,-5 1-4035,-10 0-2082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9.084"/>
    </inkml:context>
    <inkml:brush xml:id="br0">
      <inkml:brushProperty name="width" value="0.025" units="cm"/>
      <inkml:brushProperty name="height" value="0.025" units="cm"/>
    </inkml:brush>
  </inkml:definitions>
  <inkml:trace contextRef="#ctx0" brushRef="#br0">0 0 16015,'0'0'10410,"45"29"-10794,-18-22-1474,-3 0-1185,-3-4-2562,-1 1-4997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43.142"/>
    </inkml:context>
    <inkml:brush xml:id="br0">
      <inkml:brushProperty name="width" value="0.025" units="cm"/>
      <inkml:brushProperty name="height" value="0.025" units="cm"/>
    </inkml:brush>
  </inkml:definitions>
  <inkml:trace contextRef="#ctx0" brushRef="#br0">51 0 5221,'0'0'12492,"-26"68"-10763,17-34-351,2 1-417,2 1-353,1 2-384,4-7-128,0 1-96,0-8-256,9-3-833,-2-4-480,2-6-257,-1-6-96,-1-5-160,4-2-929,3-13-1569</inkml:trace>
  <inkml:trace contextRef="#ctx0" brushRef="#br0" timeOffset="1">207 43 11819,'0'0'8520,"-32"51"-7719,21-20-192,0 3-97,6-3-256,0 2-128,5-6-31,0-3-65,0-5-32,5-6-289,0-1-576,-1-7-736,-2-5-1314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43.513"/>
    </inkml:context>
    <inkml:brush xml:id="br0">
      <inkml:brushProperty name="width" value="0.025" units="cm"/>
      <inkml:brushProperty name="height" value="0.025" units="cm"/>
    </inkml:brush>
  </inkml:definitions>
  <inkml:trace contextRef="#ctx0" brushRef="#br0">0 37 4292,'0'0'16784,"76"-32"-15663,-37 28-416,6 3-513,0 1-160,-1 0-609,-8 0-2594,-4 2-4196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43.844"/>
    </inkml:context>
    <inkml:brush xml:id="br0">
      <inkml:brushProperty name="width" value="0.025" units="cm"/>
      <inkml:brushProperty name="height" value="0.025" units="cm"/>
    </inkml:brush>
  </inkml:definitions>
  <inkml:trace contextRef="#ctx0" brushRef="#br0">148 8 9321,'-11'5'6998,"5"-2"-6480,-9 4 424,-1 0 0,2 2-1,-1-1 1,-14 13 0,25-19-808,1 1 0,0-1 0,0 1 0,1-1 0,-1 1 0,0 0 0,1 0 0,0 0 0,0 0 0,0 1 0,0-1 0,0 1 0,1-1 0,-1 1 0,1-1 0,0 1 0,0 0 0,0 0 0,1-1 0,-1 1 0,1 0 0,0 0 0,0 0 0,0 0 1,1 0-1,-1-1 0,2 6 0,0-6-110,0-1 1,0 1-1,0-1 1,0 1-1,0-1 1,0 0-1,1 0 1,-1 0-1,1 0 1,0 0-1,-1 0 1,1-1-1,0 0 1,0 1-1,0-1 1,0 0-1,0 0 1,0-1 0,0 1-1,0 0 1,0-1-1,4 0 1,2 1 27,0 0 1,0-1 0,0 0 0,0-1 0,0 1 0,17-5 0,-22 3-10,0 0 0,0 0 0,0 0 0,-1 0 0,1-1 0,-1 0 0,1 0 0,-1 0 0,0 0 0,0 0 0,0 0 0,0-1 0,-1 1 0,1-1 1,-1 0-1,0 0 0,0 0 0,-1 0 0,1 0 0,-1 0 0,0-1 0,0 1 0,0 0 0,0-1 0,-1 1 0,0-1 0,0 1 0,0 0 0,0-1 0,-1 1 0,0-1 0,0 1 0,0 0 0,0 0 0,-1 0 1,0-1-1,1 1 0,-1 1 0,-1-1 0,1 0 0,-1 0 0,1 1 0,-1 0 0,0-1 0,0 1 0,-5-4 0,2 4-97,1 0 1,-1 0-1,0 0 0,0 0 1,-1 1-1,-8-2 0,-8 1-2501,29 5-5407,4 0 5258,9-2-3787</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44.178"/>
    </inkml:context>
    <inkml:brush xml:id="br0">
      <inkml:brushProperty name="width" value="0.025" units="cm"/>
      <inkml:brushProperty name="height" value="0.025" units="cm"/>
    </inkml:brush>
  </inkml:definitions>
  <inkml:trace contextRef="#ctx0" brushRef="#br0">1 5 5541,'0'0'19859,"54"0"-19346,-13 0-321,4-2-160,0 1 64,0-1-128,-5 2-577,-6 0-1056,-9 0-1058,-7 3-1089,-12 4-2017,-6-1-1634</inkml:trace>
  <inkml:trace contextRef="#ctx0" brushRef="#br0" timeOffset="1">31 132 4388,'0'0'19443,"83"9"-19251,-34-14-96,-3 1-32,-4 2-32,3-1-32,-5 3-1345,-6-3-2595,-5-2-4132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0:44.953"/>
    </inkml:context>
    <inkml:brush xml:id="br0">
      <inkml:brushProperty name="width" value="0.025" units="cm"/>
      <inkml:brushProperty name="height" value="0.025" units="cm"/>
    </inkml:brush>
  </inkml:definitions>
  <inkml:trace contextRef="#ctx0" brushRef="#br0">283 76 9033,'0'0'10623,"-8"-8"-8237,5 4-2266,0 1-1,0 0 1,-1 0-1,1 0 1,-1 0-1,0 0 1,0 1-1,0 0 1,0 0-1,0 0 1,0 0-1,0 1 1,-1-1-1,1 1 1,-1 0-1,1 1 1,-1-1-1,1 1 1,-1 0-1,1 0 1,-1 0-1,1 0 1,-1 1-1,1 0 1,-9 2-1,3 2-50,0-1 1,0 1-1,0 0 0,0 1 0,1 1 1,0-1-1,0 1 0,1 1 0,-14 14 1,16-16-26,1 1 1,0 0 0,0 0-1,1 0 1,-1 0 0,1 1 0,1 0-1,0 0 1,0 0 0,0 0 0,1 0-1,0 0 1,0 13 0,2-19-33,0 1 1,0 0-1,1 0 1,-1-1-1,1 1 1,0 0-1,0-1 1,0 1-1,0-1 1,0 1-1,0-1 1,1 1 0,-1-1-1,1 0 1,0 0-1,0 0 1,0 0-1,0 0 1,0 0-1,0 0 1,0-1-1,0 1 1,1-1-1,-1 0 1,1 1-1,-1-1 1,1 0-1,-1 0 1,1-1-1,0 1 1,3 0 0,11 2 243,0 0 1,0-2-1,31 1 1,-40-3-77,8 1 32,0-1 0,-1 0 1,1-2-1,-1 0 1,0-1-1,0 0 0,0-1 1,0-1-1,21-11 1,-29 14-130,-1-1-1,0 0 1,0 0 0,-1 0 0,1-1 0,-1 0 0,0 0 0,0 0 0,0-1 0,-1 0-1,0 1 1,0-1 0,-1-1 0,1 1 0,-1-1 0,-1 1 0,1-1 0,-1 0 0,0 0-1,-1 0 1,0 0 0,1-14 0,-2 17-102,0 0 0,-1 0 0,1 0 0,-1 1 0,0-1 0,0 0 0,-1 0 0,1 1 0,-1-1 0,1 1 0,-1-1 0,0 1 0,0-1-1,-1 1 1,1 0 0,-1 0 0,0 0 0,1 1 0,-1-1 0,0 1 0,-1-1 0,1 1 0,0 0 0,-1 0 0,1 1 0,-7-3 0,-47-12-2423,1 9-3741,35 6-383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04.124"/>
    </inkml:context>
    <inkml:brush xml:id="br0">
      <inkml:brushProperty name="width" value="0.025" units="cm"/>
      <inkml:brushProperty name="height" value="0.025" units="cm"/>
    </inkml:brush>
  </inkml:definitions>
  <inkml:trace contextRef="#ctx0" brushRef="#br0">5455 1 5894,'0'0'9497,"-11"5"-9396,-67 30 87,-2-4 0,-1-3 1,-104 21-1,-554 54 629,607-87-1026,-121 14 24,-457 51-628,77-53 1792,256-17-511,-162 29-355,418-23 24,0 5-1,-162 51 1,179-36 512,1 5-1,-134 75 1,-171 145 1110,406-260-1750,-136 104 949,118-89-880,1 1 0,0 0-1,2 2 1,-24 33 0,41-53-131,0 0 1,-1 0 0,1 1 0,0-1 0,-1 0 0,1 1 0,0-1-1,0 0 1,0 1 0,-1-1 0,1 0 0,0 1 0,0-1 0,0 1-1,0-1 1,0 0 0,-1 1 0,1-1 0,0 1 0,0-1-1,0 0 1,0 1 0,0-1 0,0 1 0,0-1 0,1 1 0,-1-1-1,0 0 1,0 1 0,0-1 0,0 1 0,13-2-2011,15-15-1652,-9-3-423,-1-4-2038</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04.548"/>
    </inkml:context>
    <inkml:brush xml:id="br0">
      <inkml:brushProperty name="width" value="0.025" units="cm"/>
      <inkml:brushProperty name="height" value="0.025" units="cm"/>
    </inkml:brush>
  </inkml:definitions>
  <inkml:trace contextRef="#ctx0" brushRef="#br0">316 0 11563,'0'0'3304,"-9"8"-2866,-4 4-257,1 1 0,0 1-1,1 0 1,1 1 0,0 0 0,-11 25-1,-24 45 1651,-87 126 0,131-210-1805,-6 9 156,0 0 0,1 0 1,-7 17-1,12-26-166,0 0 1,1 0-1,-1 1 0,1-1 0,-1 0 0,1 0 0,-1 0 0,1 1 0,0-1 0,-1 0 0,1 0 0,0 1 1,0-1-1,0 0 0,0 1 0,0-1 0,0 0 0,0 1 0,1-1 0,-1 0 0,0 0 0,1 1 0,-1-1 0,1 0 1,0 0-1,-1 0 0,1 0 0,0 0 0,-1 0 0,1 0 0,0 0 0,0 0 0,0 0 0,0 0 0,0 0 1,0 0-1,0-1 0,0 1 0,0 0 0,1-1 0,-1 1 0,0-1 0,3 1 0,9 1 89,0 0-1,1-1 1,0 0-1,-1-2 0,1 1 1,-1-1-1,1-1 1,24-7-1,7-5 80,52-23 0,-68 24-163,287-128-161,-189 68-5293,-72 33-2729</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16.212"/>
    </inkml:context>
    <inkml:brush xml:id="br0">
      <inkml:brushProperty name="width" value="0.025" units="cm"/>
      <inkml:brushProperty name="height" value="0.025" units="cm"/>
    </inkml:brush>
  </inkml:definitions>
  <inkml:trace contextRef="#ctx0" brushRef="#br0">206 13 1890,'0'0'3491,"-63"-12"-3843,43 12 96,-5 0 288,-6 0 32,-1 0-96,-2 0-4325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16.625"/>
    </inkml:context>
    <inkml:brush xml:id="br0">
      <inkml:brushProperty name="width" value="0.025" units="cm"/>
      <inkml:brushProperty name="height" value="0.025" units="cm"/>
    </inkml:brush>
  </inkml:definitions>
  <inkml:trace contextRef="#ctx0" brushRef="#br0">1 16 7207,'0'0'15535,"8"0"-14665,217-7 2296,-116 1-4366,-1 3-6158,-119 3-5833</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16.970"/>
    </inkml:context>
    <inkml:brush xml:id="br0">
      <inkml:brushProperty name="width" value="0.025" units="cm"/>
      <inkml:brushProperty name="height" value="0.025" units="cm"/>
    </inkml:brush>
  </inkml:definitions>
  <inkml:trace contextRef="#ctx0" brushRef="#br0">0 18 11659,'0'0'11595,"56"3"-11018,-20-3-417,4-1-96,-1-1-32,6 1-224,1-3-1218,-5 0-1825,-1-4-3011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9.432"/>
    </inkml:context>
    <inkml:brush xml:id="br0">
      <inkml:brushProperty name="width" value="0.025" units="cm"/>
      <inkml:brushProperty name="height" value="0.025" units="cm"/>
    </inkml:brush>
  </inkml:definitions>
  <inkml:trace contextRef="#ctx0" brushRef="#br0">53 139 2274,'0'0'21332,"-7"10"-20125,3-5-1131,-1 0 132,1 1 1,0 0-1,0 0 1,0 0-1,1 0 1,0 1-1,0-1 1,1 1-1,-1 0 1,1 0-1,1 0 1,0 0-1,-1 9 1,2-15-205,0 0 0,0 0 0,0 0 1,0-1-1,1 1 0,-1 0 0,0 0 1,1 0-1,-1 0 0,1-1 0,-1 1 1,1 0-1,-1 0 0,1-1 1,-1 1-1,1 0 0,0-1 0,-1 1 1,1 0-1,0-1 0,-1 1 0,1-1 1,0 1-1,0-1 0,0 0 0,-1 1 1,1-1-1,0 0 0,0 0 0,0 1 1,0-1-1,0 0 0,0 0 0,0 0 1,0 0-1,-1 0 0,1 0 0,0 0 1,0 0-1,0-1 0,0 1 0,1-1 1,3 0 21,0 0 1,0 0-1,0-1 1,0 1-1,0-1 1,7-5-1,5-5-252,-1-1 1,0-1-1,-1 0 0,13-17 0,40-35 234,-67 64 419,-1 6-149,1 0 1,-1 0-1,1-1 0,0 1 0,0 0 1,0-1-1,2 5 0,-1-7-252,0-1 0,1 1 0,-1 0 0,0-1 0,0 1 0,0-1-1,1 0 1,-1 0 0,0 0 0,0 0 0,0 0 0,1 0 0,-1-1 0,0 1 0,0-1 0,0 1 0,1-1-1,-1 0 1,0 0 0,0 0 0,3-2 0,41-32 79,-33 24-102,3-3-143,1 0 40,0 0 0,21-12 0,-34 23 28,-1 1-1,1 0 0,-1 0 1,1 1-1,0-1 0,-1 1 1,1-1-1,0 1 0,0 1 1,0-1-1,0 0 0,0 1 1,0 0-1,0 0 0,0 0 1,0 0-1,0 1 0,6 1 1,2 5-2544,-5-1-2600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17.329"/>
    </inkml:context>
    <inkml:brush xml:id="br0">
      <inkml:brushProperty name="width" value="0.025" units="cm"/>
      <inkml:brushProperty name="height" value="0.025" units="cm"/>
    </inkml:brush>
  </inkml:definitions>
  <inkml:trace contextRef="#ctx0" brushRef="#br0">42 4 14862,'0'0'5632,"12"-2"-4719,11 1-643,-1 0 0,1 1 0,0 2 0,30 5 0,-44-6-262,0 1 1,0 0-1,0 0 0,0 1 1,0 0-1,-1 1 1,1 0-1,-1 0 0,0 1 1,0 0-1,0 0 0,-1 1 1,0 0-1,0 1 1,6 7-1,-11-11-19,0 0 0,0 0 1,-1 0-1,1 0 0,-1 0 0,0 1 0,0-1 1,0 0-1,0 1 0,0-1 0,-1 1 0,0-1 0,0 1 1,0-1-1,0 1 0,0-1 0,-1 1 0,1-1 1,-1 1-1,0-1 0,0 0 0,0 1 0,-1-1 1,1 0-1,-1 0 0,1 0 0,-1 0 0,0 0 0,-1 0 1,1 0-1,0-1 0,-1 1 0,1-1 0,-5 3 1,-10 9 64,0 0 0,-1-2 1,-1 0-1,-24 11 0,26-13-59,-62 37 440,22-11-1324,17-15-3440,31-18-4250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18.818"/>
    </inkml:context>
    <inkml:brush xml:id="br0">
      <inkml:brushProperty name="width" value="0.025" units="cm"/>
      <inkml:brushProperty name="height" value="0.025" units="cm"/>
    </inkml:brush>
  </inkml:definitions>
  <inkml:trace contextRef="#ctx0" brushRef="#br0">0 1 9641,'0'0'14254,"58"39"-13518,-27-23-479,1 1-161,2 1-64,2 0-545,-7-1-640,4-4-320,-6-5-1090,-8-4-800,3-4-449,-4-5 481,-2-15-1185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19.198"/>
    </inkml:context>
    <inkml:brush xml:id="br0">
      <inkml:brushProperty name="width" value="0.025" units="cm"/>
      <inkml:brushProperty name="height" value="0.025" units="cm"/>
    </inkml:brush>
  </inkml:definitions>
  <inkml:trace contextRef="#ctx0" brushRef="#br0">245 64 6246,'0'0'3166,"2"-10"165,0-2-2099,3-29 3984,-10 47-924,-8 8-4318,-28 47 289,1 2-1,4 1 1,3 3-1,-43 117 1,68-153-1498,6-11-3856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19.546"/>
    </inkml:context>
    <inkml:brush xml:id="br0">
      <inkml:brushProperty name="width" value="0.025" units="cm"/>
      <inkml:brushProperty name="height" value="0.025" units="cm"/>
    </inkml:brush>
  </inkml:definitions>
  <inkml:trace contextRef="#ctx0" brushRef="#br0">2 1 19154,'0'0'5285,"45"31"-3876,-5-28-223,9-3-514,-1 0-480,12 0-128,-13-5-320,-6 3-705,-9 2-928,-12 0-1315,-11 2-1472,-9 6-1922</inkml:trace>
  <inkml:trace contextRef="#ctx0" brushRef="#br0" timeOffset="1">1 168 13901,'0'0'11595,"70"15"-10378,-16-15-416,0 0-513,-4-5-192,1 3-96,-10 2-832,-7-2-2147,-5 1-3459</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0.218"/>
    </inkml:context>
    <inkml:brush xml:id="br0">
      <inkml:brushProperty name="width" value="0.025" units="cm"/>
      <inkml:brushProperty name="height" value="0.025" units="cm"/>
    </inkml:brush>
  </inkml:definitions>
  <inkml:trace contextRef="#ctx0" brushRef="#br0">1 6 4452,'0'0'20793,"8"5"-20211,15 9-281,-12-6-255,1 0-1,-1-1 0,1-1 1,1 0-1,-1 0 1,1-1-1,0-1 1,22 5-1,-19-8-564,1-1 0,-1 0 1,1-2-1,-1 0 0,1 0 0,19-7 0,-24 6-641,-1-1-1,1-1 1,-1 0 0,-1-1-1,1 0 1,-1 0-1,0-1 1,0-1 0,11-11-1,-20 18 2528,-11 15 2337,7-9-3095,-23 29 1488,-11 12-893,2 2 0,2 1 0,-43 88 1,69-106-1345,8-23-5876,4-8-512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0.801"/>
    </inkml:context>
    <inkml:brush xml:id="br0">
      <inkml:brushProperty name="width" value="0.025" units="cm"/>
      <inkml:brushProperty name="height" value="0.025" units="cm"/>
    </inkml:brush>
  </inkml:definitions>
  <inkml:trace contextRef="#ctx0" brushRef="#br0">178 1 13741,'0'0'9614,"-6"11"-9427,-18 29 742,-3-1-1,-49 56 1,48-61 310,26-33-1173,1 1 0,-1 0-1,1 0 1,-1-1 0,1 1-1,0 0 1,-1 0 0,1 0-1,0 1 1,1-1 0,-2 4 0,2-6-54,1 1 1,-1-1 0,1 0 0,-1 0 0,1 0 0,-1 1 0,1-1 0,-1 0 0,1 0 0,-1 0 0,1 0 0,0 0 0,-1 0 0,1 0 0,-1 0 0,1-1 0,-1 1 0,1 0-1,-1 0 1,1 0 0,-1 0 0,1-1 0,-1 1 0,1 0 0,-1-1 0,1 1 0,-1 0 0,1-1 0,52-34-253,-17-1-566,-34 34 748,0-1-1,0 1 0,1-1 0,-2 0 1,1 0-1,0 0 0,-1 0 0,1 0 1,-1 0-1,0 0 0,0-1 0,1-4 0,-26 36-496,19-19 578,0 0 0,1 1 1,1-1-1,-1 1 0,2 0 0,-1 0 0,1 0 0,1 0 0,-1 0 0,2 0 0,0 0 0,1 16 0,-1-13 94,1-24 18,-1-1 1,-1 0 0,0 1 0,-1-1-1,0 1 1,-6-20 0,1 15-95,2 7 41,1 0-1,0-1 1,0 1-1,1-1 1,1 0 0,-1 0-1,-1-19 1,5 29-77,0-1 0,-1 0 0,1 0 0,0 1 0,0-1 0,0 0 0,-1 1 0,1-1 0,0 1 0,0-1 0,0 1-1,0-1 1,0 1 0,0-1 0,0 1 0,0 0 0,0 0 0,0 0 0,0 0 0,0-1 0,0 1 0,0 0 0,0 1 0,0-1 0,0 0 0,0 0 0,1 1 0,36 3-833,30 16-4729,-33-11-1185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1.318"/>
    </inkml:context>
    <inkml:brush xml:id="br0">
      <inkml:brushProperty name="width" value="0.025" units="cm"/>
      <inkml:brushProperty name="height" value="0.025" units="cm"/>
    </inkml:brush>
  </inkml:definitions>
  <inkml:trace contextRef="#ctx0" brushRef="#br0">1 1 17200,'0'0'6086,"11"47"-5253,-10-17 64,3 4-129,-4-1-351,2 1-97,3-4-192,2-4-96,2-2-32,-1-6-352,-3-4-833,-1-2-929,-4-6-64,0-3-609,-15-3-1857,-6 0-1378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1.678"/>
    </inkml:context>
    <inkml:brush xml:id="br0">
      <inkml:brushProperty name="width" value="0.025" units="cm"/>
      <inkml:brushProperty name="height" value="0.025" units="cm"/>
    </inkml:brush>
  </inkml:definitions>
  <inkml:trace contextRef="#ctx0" brushRef="#br0">0 60 12940,'0'0'7367,"58"-27"-6150,-18 21-64,10 0-384,6 2-449,0 0-255,-2 3-930,0-1-2082,-7-1-2530,-11-3-7880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2.009"/>
    </inkml:context>
    <inkml:brush xml:id="br0">
      <inkml:brushProperty name="width" value="0.025" units="cm"/>
      <inkml:brushProperty name="height" value="0.025" units="cm"/>
    </inkml:brush>
  </inkml:definitions>
  <inkml:trace contextRef="#ctx0" brushRef="#br0">115 0 16464,'0'0'1361,"-10"11"678,5-6-1866,-14 16 1630,-28 40-1,43-55-1618,0 0 0,0-1 1,1 1-1,0 0 0,0 1 0,1-1 0,-1 1 0,1-1 0,1 1 0,-1-1 0,1 1 0,0 0 0,1 0 1,0 12-1,0-18-179,1 1 0,0 0 1,0 0-1,0-1 1,0 1-1,0 0 0,0-1 1,0 1-1,1-1 1,-1 0-1,0 1 0,1-1 1,-1 0-1,1 0 1,0 0-1,-1 0 0,1 0 1,0 0-1,-1 0 0,1-1 1,0 1-1,0-1 1,0 1-1,2 0 0,51 4-41,-50-4-4,22-1-264,-10 0 82,0 0-1,0 1 1,0 0-1,-1 2 1,1 0-1,0 1 1,-1 0 0,27 12-1,-41-15 255,-1 0 0,1 0 0,0 0 0,0 0-1,-1 0 1,1 1 0,0-1 0,-1 1 0,1-1-1,-1 1 1,0-1 0,0 1 0,1 0 0,-1 0 0,0 0-1,0 0 1,-1-1 0,1 1 0,0 0 0,-1 1 0,1-1-1,-1 0 1,1 0 0,-1 0 0,0 0 0,0 0 0,0 0-1,0 0 1,-1 0 0,1 0 0,0 1 0,-1-1 0,0 0-1,1 0 1,-1 0 0,0-1 0,0 1 0,0 0 0,0 0-1,0 0 1,-1-1 0,1 1 0,0 0 0,-1-1 0,1 1-1,-1-1 1,0 0 0,1 0 0,-1 1 0,0-1-1,0 0 1,-3 1 0,-15 6 387,-1-1 0,1-1 0,-2 0-1,1-2 1,0 0 0,-1-2 0,0 0 0,0-2 0,1 0-1,-23-3 1,43 3-446,0 0 0,0 0 0,0 0 0,0-1-1,0 1 1,0 0 0,0 0 0,0 0 0,0-1 0,0 1 0,0 0-1,1-1 1,-1 1 0,0-1 0,0 1 0,0-1 0,1 1 0,-1-1-1,0 0 1,1 1 0,-1-1 0,0 0 0,1 0 0,-1 1 0,1-1 0,-1 0-1,1 0 1,-1 0 0,1 0 0,0 0 0,0 0 0,-1 1 0,1-1-1,0 0 1,0 0 0,0 0 0,0 0 0,0 0 0,0 0 0,0 0-1,0 0 1,0 0 0,1 0 0,-1 0 0,0 0 0,0 0 0,1 1-1,-1-1 1,1 0 0,-1 0 0,1 0 0,-1 1 0,1-1 0,0 0-1,0-1 1,4-4-954,0 0-1,0 1 0,1-1 1,-1 1-1,10-7 0,16-8-6091,6-1-5499</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2.812"/>
    </inkml:context>
    <inkml:brush xml:id="br0">
      <inkml:brushProperty name="width" value="0.025" units="cm"/>
      <inkml:brushProperty name="height" value="0.025" units="cm"/>
    </inkml:brush>
  </inkml:definitions>
  <inkml:trace contextRef="#ctx0" brushRef="#br0">165 1 12716,'1'-1'4344,"-8"4"-3376,-3 5-561,0 0 1,0 1 0,0 0 0,1 1-1,0 0 1,1 0 0,1 1 0,-10 15-1,6-6 21,0 1 0,1 1 0,-13 43 0,19-54-319,1 1 0,1-1 0,0 1 0,0 0 0,1 0 0,1 0 0,0 0 0,1 0 0,4 21 0,-4-27-161,1 0 0,0 0 1,1-1-1,0 1 0,0-1 1,0 1-1,0-1 0,1 0 1,0-1-1,0 1 1,0-1-1,0 1 0,1-1 1,0 0-1,0-1 0,0 1 1,0-1-1,0 0 0,1-1 1,10 5-1,-6-4-629,0 0 0,0 0-1,0-1 1,0-1 0,12 1 0,27-2-6474,-9-2-4665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9.835"/>
    </inkml:context>
    <inkml:brush xml:id="br0">
      <inkml:brushProperty name="width" value="0.025" units="cm"/>
      <inkml:brushProperty name="height" value="0.025" units="cm"/>
    </inkml:brush>
  </inkml:definitions>
  <inkml:trace contextRef="#ctx0" brushRef="#br0">0 1627 7623,'15'-9'5253,"324"-210"1848,-41 25-5500,778-509 54,-386 263 3902,-682 436-5601,5-5-125,1 2 0,0-1 0,1 2 0,-1 0 0,2 1 1,-1 0-1,0 1 0,29-3 0,-34 9-1348,-10-2 1413,1 0-1,-1 0 1,0 0 0,0 0-1,0 0 1,0 0-1,0 1 1,0-1 0,1 0-1,-1 0 1,0 0 0,0 0-1,0 0 1,0 0-1,0 0 1,0 1 0,0-1-1,0 0 1,1 0-1,-1 0 1,0 0 0,0 0-1,0 1 1,0-1-1,0 0 1,0 0 0,0 0-1,0 0 1,0 1-1,0-1 1,0 0 0,0 0-1,0 0 1,0 0-1,0 0 1,0 1 0,0-1-1,0 0 1,-1 0-1,1 0 1,0 0 0,0 0-1,0 1 1,0-1-1,0 0 1,0 0 0,0 0-1,0 0 1,-1 0-1,1 0 1,0 0 0,0 1-1,0-1 1,0 0-1,0 0 1,0 0 0,-1 0-1,1 0 1,0 0-1,0 0 1,-11 3-7706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3.144"/>
    </inkml:context>
    <inkml:brush xml:id="br0">
      <inkml:brushProperty name="width" value="0.025" units="cm"/>
      <inkml:brushProperty name="height" value="0.025" units="cm"/>
    </inkml:brush>
  </inkml:definitions>
  <inkml:trace contextRef="#ctx0" brushRef="#br0">22 0 11787,'0'0'14542,"5"47"-13773,-14-13-353,2 3-288,0-1-96,3-1-32,4-3-640,0-4-738,4-7-704,0-5 128,6-7-640,-1-7-1474,2-2-897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3.474"/>
    </inkml:context>
    <inkml:brush xml:id="br0">
      <inkml:brushProperty name="width" value="0.025" units="cm"/>
      <inkml:brushProperty name="height" value="0.025" units="cm"/>
    </inkml:brush>
  </inkml:definitions>
  <inkml:trace contextRef="#ctx0" brushRef="#br0">42 1 11979,'0'0'9770,"-42"60"-9418,42-34-192,0-1 0,0 4-96,0-4-64,0-1-640,2-4-1122,2-6-929,-3-6-2433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4.458"/>
    </inkml:context>
    <inkml:brush xml:id="br0">
      <inkml:brushProperty name="width" value="0.025" units="cm"/>
      <inkml:brushProperty name="height" value="0.025" units="cm"/>
    </inkml:brush>
  </inkml:definitions>
  <inkml:trace contextRef="#ctx0" brushRef="#br0">308 31 9417,'0'0'14376,"-11"-7"-13020,4 3-1160,5 2-137,-1 0 1,1 0-1,-1 0 1,0 0-1,0 1 0,0 0 1,0-1-1,0 1 1,0 0-1,0 0 0,-1 0 1,1 1-1,0-1 1,0 1-1,-1 0 0,1 0 1,0 0-1,0 0 1,-1 1-1,1-1 0,0 1 1,0 0-1,-1 0 1,1 0-1,-3 1 0,-14 10 126,1 0-1,0 2 0,1 0 0,1 1 1,0 0-1,-18 23 0,28-31-98,1 1 0,0 0 1,0 1-1,1 0 0,0-1 0,1 2 0,-1-1 0,2 0 1,-1 1-1,2 0 0,-1-1 0,1 1 0,1 0 0,-1 0 1,2 1-1,0 13 0,1-21-66,-1 0 1,1-1-1,0 1 0,0 0 0,1 0 1,-1-1-1,1 1 0,-1-1 0,1 1 1,0-1-1,0 0 0,0 1 0,0-1 1,0 0-1,0 0 0,1-1 1,-1 1-1,1 0 0,-1-1 0,1 0 1,0 1-1,-1-1 0,1 0 0,0 0 1,0-1-1,0 1 0,0 0 0,0-1 1,4 0-1,11 2 125,-1-1 0,1-1 0,26-2 1,-44 2-144,13-2 71,0 0 1,0-1-1,-1 0 1,1-1-1,-1-1 1,0 0 0,0 0-1,-1-1 1,1-1-1,-1 0 1,-1 0 0,1-1-1,9-10 1,-11 10-18,-1 0 1,-1-1-1,1 0 0,-2 0 1,1 0-1,-1-1 1,-1 0-1,1 0 0,-2 0 1,1-1-1,-2 0 0,1 0 1,-1 0-1,-1 0 1,1-13-1,-2 22-56,-1-1 0,0 0 0,-1 1 0,1-1 0,0 0 0,-1 1 0,1-1 0,-1 1 0,0-1 0,0 1 0,0-1 0,0 1 0,0 0 0,0-1 0,-1 1 0,1 0 0,-1 0 0,0 0 0,-3-4 0,1 3 0,-1 0 0,1 0 0,-1 1 0,0-1 0,1 1 0,-1 0 0,0 0 0,0 1 0,-9-2 0,-2 0 0,0 1 0,-1 1 0,0 1 0,1 0 0,-26 4 0,33-2-3,0-1 0,0 2-1,-1-1 1,1 1 0,1 1 0,-1-1 0,0 1-1,1 1 1,0 0 0,0 0 0,0 1 0,1 0-1,0 0 1,-10 11 0,16-17-59,1 1 0,0 0 0,-1-1 0,1 1-1,-1 0 1,1-1 0,0 1 0,-1 0 0,1-1 0,0 1 0,0 0 0,0 0 0,0-1 0,-1 1 0,1 0-1,0 0 1,0-1 0,0 1 0,1 0 0,-1 0 0,0-1 0,0 1 0,0 0 0,0 0 0,1-1 0,-1 1-1,0 0 1,1-1 0,-1 1 0,1 0 0,-1-1 0,0 1 0,1 0 0,0-1 0,-1 1 0,1-1-1,-1 1 1,1-1 0,0 0 0,-1 1 0,1-1 0,0 1 0,-1-1 0,1 0 0,0 0 0,-1 1 0,1-1-1,1 0 1,40 6-4334,-37-6 3838,28 0-4316,3 0-2835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4.836"/>
    </inkml:context>
    <inkml:brush xml:id="br0">
      <inkml:brushProperty name="width" value="0.025" units="cm"/>
      <inkml:brushProperty name="height" value="0.025" units="cm"/>
    </inkml:brush>
  </inkml:definitions>
  <inkml:trace contextRef="#ctx0" brushRef="#br0">0 35 12172,'0'0'15310,"83"-30"-15118,-40 30-160,4 0-576,2 0-2211,-2-2-2242,-6-1-6662</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5.231"/>
    </inkml:context>
    <inkml:brush xml:id="br0">
      <inkml:brushProperty name="width" value="0.025" units="cm"/>
      <inkml:brushProperty name="height" value="0.025" units="cm"/>
    </inkml:brush>
  </inkml:definitions>
  <inkml:trace contextRef="#ctx0" brushRef="#br0">292 49 8808,'0'0'11190,"-7"-8"-9658,5 4-1467,0 1 0,-1 0 0,0 0 0,0 0 0,0 1 0,0-1 0,0 1 0,-1 0 0,1-1 0,0 1 0,-1 1 0,0-1 1,0 1-1,1-1 0,-1 1 0,0 0 0,0 0 0,0 1 0,0-1 0,0 1 0,0 0 0,0 0 0,0 0 0,0 1 0,0-1 0,0 1 0,0 0 0,0 0 1,0 0-1,1 1 0,-6 2 0,-5 2 12,1 1 1,0 1 0,1 0-1,0 1 1,0 0-1,1 1 1,-15 15 0,20-19 16,1 0 0,0 1 0,1-1 0,-1 1 0,1 0 0,0 0 0,1 0 0,0 1 0,0-1 0,0 1-1,1-1 1,0 1 0,1 0 0,0 0 0,-1 11 0,3-17-78,-1 1-1,0-1 0,0 1 1,1-1-1,0 0 1,-1 1-1,1-1 0,0 0 1,0 1-1,0-1 0,0 0 1,1 0-1,-1 0 1,0 0-1,1 0 0,0 0 1,-1 0-1,5 3 0,-2-2 6,1-1-1,-1 1 1,1-1-1,0 0 1,0 0-1,0 0 1,0 0-1,9 1 1,5-1 29,0 0 1,1-1-1,37-4 0,-46 1 11,0 1 0,0-2 0,-1 0 0,1 0 0,-1-1 0,0 0 0,0-1 0,0 0 0,0 0 0,-1-1 0,16-13 0,-20 15 79,0-1 1,0 0-1,0 0 1,0 0 0,-1 0-1,0-1 1,0 1-1,-1-1 1,0 0-1,0 0 1,0-1 0,-1 1-1,1 0 1,-1-1-1,-1 0 1,0 1 0,0-1-1,0 0 1,0 0-1,-2-9 1,1 13-147,-1-1-1,0 1 1,0-1 0,-1 1-1,1-1 1,-1 1 0,0 0 0,0 0-1,0 0 1,0 0 0,0 0-1,0 0 1,-1 1 0,0-1-1,1 1 1,-1-1 0,0 1 0,0 0-1,0 0 1,-1 1 0,1-1-1,-6-2 1,-38-7-1906,42 11 1117,0 0 0,0 0 0,0 0-1,-1 0 1,1 1 0,-8 2 0,0 6-4982,3 0-3714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5.693"/>
    </inkml:context>
    <inkml:brush xml:id="br0">
      <inkml:brushProperty name="width" value="0.025" units="cm"/>
      <inkml:brushProperty name="height" value="0.025" units="cm"/>
    </inkml:brush>
  </inkml:definitions>
  <inkml:trace contextRef="#ctx0" brushRef="#br0">197 1 11018,'0'0'2525,"6"8"-250,44 53 1444,-31-39-2742,0 1-1,-2 0 0,0 2 0,25 49 0,-39-66-900,0 0 0,0 0 1,-1 0-1,0 0 0,0 0 0,-1 0 0,0 1 0,-1-1 0,0 0 0,0 1 0,-1-1 1,0 0-1,0 1 0,-1-1 0,0 0 0,0 0 0,-1 0 0,0 0 0,0-1 0,-1 1 1,0-1-1,-8 10 0,-6 8-93,-1-2 0,-1 0 0,-1-1 0,-1-2 0,0 0 1,-2-1-1,-28 17 0,36-26-1201,-1-1 0,0-1 0,0-1 0,-19 6 0,-8-3-8604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7.633"/>
    </inkml:context>
    <inkml:brush xml:id="br0">
      <inkml:brushProperty name="width" value="0.025" units="cm"/>
      <inkml:brushProperty name="height" value="0.025" units="cm"/>
    </inkml:brush>
  </inkml:definitions>
  <inkml:trace contextRef="#ctx0" brushRef="#br0">170 85 4484,'6'-8'5317,"2"-2"-3970,23-31 2894,-5 15 2386,-26 26-6583,0 0 1,0 0 0,1 0 0,-1 0 0,0 0 0,0 0 0,0 0 0,1 0 0,-1 0 0,0 0 0,0 1 0,1-1 0,-1 0 0,0 0 0,0 0 0,0 0 0,1 0-1,-1 0 1,0 0 0,0 1 0,0-1 0,0 0 0,1 0 0,-1 0 0,0 1 0,0-1 0,0 0 0,0 0 0,0 0 0,0 1 0,1-1 0,-1 0 0,0 0 0,0 0 0,0 1-1,0-1 1,0 0 0,0 0 0,0 1 0,0-1 0,0 0 0,0 0 0,0 1 0,0-1 0,0 0 0,0 0 0,-1 0 0,1 1 0,0-1 0,0 0 0,0 0 0,0 0 0,0 1-1,-2 16 215,-5 6-189,0-1 0,-2-1 0,0 0 0,-2 0 0,0-1 0,-15 20 0,-1 5-26,5-8-77,-81 155-383,99-181 979,3-3-5785,-1-22-5958,-2-1 4571</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7.980"/>
    </inkml:context>
    <inkml:brush xml:id="br0">
      <inkml:brushProperty name="width" value="0.025" units="cm"/>
      <inkml:brushProperty name="height" value="0.025" units="cm"/>
    </inkml:brush>
  </inkml:definitions>
  <inkml:trace contextRef="#ctx0" brushRef="#br0">4 31 6983,'0'0'11450,"-2"8"-9827,1 8-1082,1 1-1,0 0 1,1-1-1,1 1 1,1-1-1,0 1 1,10 26-1,-13-41-511,1-1 0,0 1 0,0 0 1,0 0-1,0-1 0,0 1 0,0-1 0,0 1 0,1-1 0,-1 1 0,0-1 0,1 0 0,-1 0 0,1 0 0,0 0 0,-1 0 0,1 0 0,0 0 0,0 0 0,-1-1 0,1 1 0,0 0 0,0-1 0,0 0 0,0 0 0,0 1 0,0-1 0,0 0 0,0 0 0,-1-1 0,1 1 0,0 0 0,0-1 1,0 1-1,0-1 0,0 1 0,-1-1 0,4-1 0,8-4 29,0 0 1,0 0-1,23-17 0,-32 20-57,18-11-106,81-58-1188,-39 18-5487,-28 16-4095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8.895"/>
    </inkml:context>
    <inkml:brush xml:id="br0">
      <inkml:brushProperty name="width" value="0.025" units="cm"/>
      <inkml:brushProperty name="height" value="0.025" units="cm"/>
    </inkml:brush>
  </inkml:definitions>
  <inkml:trace contextRef="#ctx0" brushRef="#br0">254 11 4484,'0'0'17003,"-10"-4"-16501,4 3-437,0-1-1,0 1 1,1 0 0,-1 0 0,0 1 0,-1 0-1,1 0 1,0 0 0,0 1 0,0-1-1,1 2 1,-1-1 0,0 1 0,0-1 0,1 2-1,-1-1 1,1 1 0,-1-1 0,1 1 0,0 1-1,-5 4 1,0-2 111,-53 41 504,59-44-666,1 0 0,-1 0-1,1 1 1,0 0-1,0-1 1,0 1-1,1 0 1,-1 0 0,1 1-1,0-1 1,0 0-1,0 1 1,-1 6-1,3-11-12,0 1-1,0-1 0,0 1 0,0-1 0,0 1 0,0-1 0,0 1 0,0-1 1,0 1-1,0-1 0,0 0 0,1 1 0,-1-1 0,0 1 0,0-1 1,0 1-1,1-1 0,-1 0 0,0 1 0,0-1 0,1 1 0,-1-1 0,0 0 1,1 1-1,-1-1 0,1 0 0,-1 0 0,0 1 0,1-1 0,-1 0 0,1 0 1,-1 1-1,1-1 0,-1 0 0,0 0 0,1 0 0,0 0 0,22 0 35,-17 0-32,27-3 42,58-13 0,-67 10-117,-1 2 0,0 0 0,1 1 0,0 2 0,37 2 1,-60-1 65,0 0 0,-1 0 1,1 0-1,0 0 0,0 0 1,0 0-1,0 0 0,0 1 1,0-1-1,0 0 1,-1 0-1,1 1 0,0-1 1,0 1-1,0-1 0,-1 1 1,1-1-1,0 1 0,-1 0 1,1-1-1,0 1 1,-1 0-1,1-1 0,-1 1 1,1 0-1,-1 0 0,0-1 1,1 1-1,-1 0 0,0 0 1,1 0-1,-1 0 1,0 0-1,0 0 0,0-1 1,0 1-1,0 0 0,0 0 1,0 0-1,0 0 1,0 0-1,0 0 0,0 0 1,0 0-1,-1-1 0,1 1 1,0 0-1,-1 0 0,1 0 1,-1-1-1,1 1 1,-1 0-1,1 0 0,-1-1 1,-1 2-1,-1 3 91,-1 1 1,0-1-1,0-1 1,0 1-1,-1-1 1,-9 8-1,-16 6 1187,-62 28-1,78-40-1064,-1-1 0,0 0 1,0-1-1,-1 0 0,1-2 0,-29 2 1,44-3-218,0-1-1,0 0 1,-1 0 0,1 0 0,0 0 0,0 0 0,-1 0 0,1 0 0,0 0 0,0 0 0,-1 0 0,1 0 0,0 0 0,-1 0 0,1 0 0,0 0 0,0 0 0,-1 0 0,1-1 0,0 1 0,0 0 0,-1 0 0,1 0 0,0 0 0,0 0 0,0-1 0,-1 1 0,1 0 0,0 0 0,0 0-1,0-1 1,-1 1 0,1 0 0,0 0 0,0-1 0,0 1 0,0 0 0,0 0 0,0-1 0,0 1 0,0 0 0,-1 0 0,1-1 0,9-12-1003,20-10-1937,35-9-6023,-30 17 1889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9.230"/>
    </inkml:context>
    <inkml:brush xml:id="br0">
      <inkml:brushProperty name="width" value="0.025" units="cm"/>
      <inkml:brushProperty name="height" value="0.025" units="cm"/>
    </inkml:brush>
  </inkml:definitions>
  <inkml:trace contextRef="#ctx0" brushRef="#br0">166 71 10442,'0'0'2493,"0"-8"-299,1 5-1960,-1 0 0,0-1 0,0 1 0,-1 0 1,1 0-1,-1-1 0,1 1 0,-1 0 0,0 0 0,0 0 0,-1 0 0,-1-5 0,1 7-76,1-1-1,-1 1 1,0-1-1,1 1 1,-1 0-1,0 0 1,0 0-1,0 0 1,0 0-1,0 0 0,0 0 1,0 1-1,0-1 1,0 1-1,0-1 1,0 1-1,0 0 1,0 0-1,0 0 1,-1 0-1,1 0 1,0 0-1,0 1 0,0-1 1,-3 2-1,0-1-18,0 1 0,0 0 0,0 1 0,0-1-1,1 1 1,-1 0 0,1 0 0,0 0 0,0 1-1,0-1 1,0 1 0,0 0 0,1 0 0,0 0-1,0 1 1,0-1 0,0 1 0,-2 5-1,1-2 37,1 0-1,-1 1 0,1-1 0,1 1 0,-1-1 0,2 1 0,-1 0 0,1 0 0,0 17 0,1-24-155,0-1 0,1 0 0,-1 1 0,0-1 0,1 0 1,-1 0-1,1 1 0,-1-1 0,1 0 0,-1 0 0,1 0 0,0 0 0,0 0 0,0 0 1,-1 0-1,1 0 0,0 0 0,0 0 0,1 0 0,-1 0 0,0-1 0,2 2 1,1 0 13,0-1 0,-1 0 0,1 0 0,0 0 0,0 0 0,0-1 0,7 1 1,0-1 65,0-1 0,0 0 0,0-1 1,21-5-1,-24 3 34,1 1 0,-1-1-1,0-1 1,-1 1 0,1-1 0,-1-1 0,13-11-1,-17 15-93,-1 0 0,1-1 0,-1 1 0,0-1 0,0 0 0,0 0 0,0 0 0,0 0 0,-1 0 0,1 0 0,-1 0-1,0 0 1,0-1 0,0 1 0,0 0 0,-1-1 0,1 1 0,-1-1 0,0 1 0,0-1 0,0 1 0,0 0 0,-2-6 0,1 7-336,-1 0 1,1 1-1,-1-1 1,0 1-1,0 0 1,1-1 0,-1 1-1,0 0 1,0 0-1,0 0 1,0 0 0,0 0-1,-1 1 1,1-1-1,0 1 1,0-1 0,0 1-1,-1 0 1,-3 0-1,4-1-271,-1 1 0,0 0 0,1 0-1,-1 0 1,1 0 0,-1 0 0,0 0-1,1 1 1,-1-1 0,1 1 0,-1-1 0,1 1-1,-1 0 1,1 0 0,0 0 0,-5 3-1,5 3-8047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5.862"/>
    </inkml:context>
    <inkml:brush xml:id="br0">
      <inkml:brushProperty name="width" value="0.025" units="cm"/>
      <inkml:brushProperty name="height" value="0.025" units="cm"/>
    </inkml:brush>
  </inkml:definitions>
  <inkml:trace contextRef="#ctx0" brushRef="#br0">5 76 3876,'0'0'5087,"0"-9"-3645,0 8-1251,-1-41 1526,-2 19 5605,104 188-4356,-17-23-2852,0-26-156,44 70-498,-126-182 514,0 0 0,0 0 1,0 0-1,-1 1 0,0-1 1,1 0-1,-2 1 0,1-1 0,0 1 1,-1 7-1,0-12-51,-1 0-1,1 1 1,0-1-1,0 0 1,0 1 0,-1-1-1,1 0 1,0 1-1,-1-1 1,1 0 0,0 0-1,-1 1 1,1-1-1,0 0 1,-1 0 0,1 0-1,0 1 1,-1-1-1,1 0 1,-1 0 0,1 0-1,0 0 1,-1 0-1,1 0 1,-1 0 0,1 0-1,-1 0 1,1 0-1,0 0 1,-1 0 0,1 0-1,0 0 1,-1-1-1,1 1 1,-1 0 0,1 0-1,0 0 1,-1-1-1,1 1 1,0 0 0,-1 0-1,1-1 1,0 1-1,-1-1 1,-18-10-3369,0-9-1081,-3-5-2119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9.575"/>
    </inkml:context>
    <inkml:brush xml:id="br0">
      <inkml:brushProperty name="width" value="0.025" units="cm"/>
      <inkml:brushProperty name="height" value="0.025" units="cm"/>
    </inkml:brush>
  </inkml:definitions>
  <inkml:trace contextRef="#ctx0" brushRef="#br0">173 1 16816,'0'0'6144,"-11"1"-4232,4-1-1814,-1 1 0,0 1 0,1-1 0,0 1 0,-1 1 1,1 0-1,0 0 0,0 0 0,1 0 0,-1 1 0,1 0 1,-1 1-1,1 0 0,1 0 0,-1 0 0,1 0 0,-6 8 1,6-8-28,1 1 1,0 0 0,1 0 0,-1 0 0,1 0 0,0 1 0,0 0 0,-2 10 0,5-15-65,-1 0 0,1 0 1,-1-1-1,1 1 0,0 0 1,0 0-1,0 0 0,0 0 0,0-1 1,0 1-1,1 0 0,-1 0 0,0 0 1,1 0-1,0-1 0,-1 1 1,1 0-1,0-1 0,0 1 0,0 0 1,0-1-1,0 1 0,0-1 1,1 0-1,-1 1 0,0-1 0,1 0 1,-1 0-1,1 0 0,-1 0 1,1 0-1,-1 0 0,1 0 0,3 1 1,7 1-219,1 0 0,-1 0 0,1-2 0,0 1 0,-1-2 0,1 1 0,21-4 0,-25 2-1101,0 0-1,-1-1 1,1 0 0,-1-1-1,1 0 1,14-7-1,-1-4-5071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29.965"/>
    </inkml:context>
    <inkml:brush xml:id="br0">
      <inkml:brushProperty name="width" value="0.025" units="cm"/>
      <inkml:brushProperty name="height" value="0.025" units="cm"/>
    </inkml:brush>
  </inkml:definitions>
  <inkml:trace contextRef="#ctx0" brushRef="#br0">58 140 16912,'0'0'8232,"-37"68"-7335,26-39-321,2 1-416,9 0-160,0-6-128,0-2-1089,0-5-769,0-7-160,5-7-673,1-3-2081,-3-5-3396</inkml:trace>
  <inkml:trace contextRef="#ctx0" brushRef="#br0" timeOffset="1">12 6 15503,'0'0'11114,"9"-5"-12523,-8 10-769,-1 0-961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0.613"/>
    </inkml:context>
    <inkml:brush xml:id="br0">
      <inkml:brushProperty name="width" value="0.025" units="cm"/>
      <inkml:brushProperty name="height" value="0.025" units="cm"/>
    </inkml:brush>
  </inkml:definitions>
  <inkml:trace contextRef="#ctx0" brushRef="#br0">0 149 8264,'0'0'10468,"9"-2"-8599,18-2-737,0-1 0,35-12-1,-54 14-1010,0 1 0,0-2 0,0 1 0,0-1 0,-1 0 0,1-1-1,-1 0 1,-1 0 0,1 0 0,-1-1 0,0 0 0,0 0-1,6-8 1,-11 13-79,0 0-1,0-1 1,-1 1-1,1 0 1,0-1-1,0 1 0,-1-1 1,1 1-1,-1 0 1,1-1-1,-1 1 1,0-1-1,1 0 1,-1 1-1,0-1 0,0 1 1,0-1-1,0 1 1,0-1-1,-1 1 1,1-1-1,-1-2 1,0 3-11,0 0 1,0 0-1,0 0 1,0 0-1,0 0 1,0 1 0,0-1-1,-1 0 1,1 0-1,0 1 1,0-1-1,-1 1 1,1-1 0,0 1-1,-1 0 1,1-1-1,-1 1 1,1 0-1,-3 0 1,-2 0-21,0 0 0,0 0 1,0 1-1,0 0 0,0 0 0,0 1 1,0-1-1,0 1 0,1 0 0,-7 4 1,5-1-22,0 1 0,0 0 0,0 0 0,1 1 0,0 0 0,0 0 1,1 1-1,0-1 0,-7 14 0,9-15-4,0 0 0,1 0 0,0 0 0,-1 0 0,2 0 0,-1 0 0,1 1-1,0-1 1,0 1 0,1-1 0,0 1 0,0-1 0,0 1 0,2 7 0,-1-12-77,0 0 0,1 0 1,-1 0-1,0 0 0,1 0 0,-1 0 0,1 0 1,-1-1-1,1 1 0,0 0 0,0-1 0,-1 1 1,1-1-1,0 0 0,1 0 0,-1 0 1,0 0-1,0 0 0,0 0 0,1-1 0,-1 1 1,0-1-1,1 1 0,-1-1 0,0 0 0,1 0 1,-1 0-1,0 0 0,1 0 0,-1-1 0,0 1 1,4-2-1,4 1-536,-1-1 0,0-1 0,0 1-1,-1-1 1,1-1 0,0 1 0,7-6 0,24-22-4199,-2-7-1863</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1.319"/>
    </inkml:context>
    <inkml:brush xml:id="br0">
      <inkml:brushProperty name="width" value="0.025" units="cm"/>
      <inkml:brushProperty name="height" value="0.025" units="cm"/>
    </inkml:brush>
  </inkml:definitions>
  <inkml:trace contextRef="#ctx0" brushRef="#br0">119 0 6246,'0'0'15364,"-10"12"-14526,-1 1-423,0 1 0,1 1 0,0-1-1,2 2 1,0-1 0,-11 29 0,11-17-219,1 2-1,1-1 1,1 0 0,2 1 0,0 43-1,7-70-149,4-9 43,5-8 38,-5-2-940,-1-1 0,10-36-1,-18 57 768,0 1-1,0-1 0,0 0 1,1 1-1,-1-1 0,1 0 1,0 1-1,0-1 0,0 0 1,0 1-1,1-1 0,-1 1 1,1-1-1,2 5 0,-2-7 48,0 1 0,1-1-1,0 0 1,-1 1 0,1-1-1,0 0 1,-1 0 0,1 0-1,0 0 1,0-1 0,0 1-1,0 0 1,0-1 0,0 1-1,0-1 1,0 0 0,0 0-1,0 1 1,0-1 0,0-1-1,0 1 1,0 0 0,0 0-1,3-2 1,5 0 27,-1 0-1,1-1 1,-1-1-1,0 1 1,0-2-1,0 1 1,0-1-1,-1 0 1,0-1-1,0 0 1,9-9-1,23-14-159,-53 83-93,13-52 258,-1 0-1,0 0 1,1 1-1,-1-1 1,1 0-1,0 0 0,-1 1 1,1-1-1,0 0 1,1 1-1,-1-1 1,0 0-1,1 1 0,-1-1 1,1 0-1,0 0 1,-1 0-1,1 1 1,0-1-1,0 0 0,1 0 1,-1 0-1,0-1 1,1 1-1,-1 0 1,4 2-1,-2-2-1,1-1 0,-1 0 0,1 0-1,-1 0 1,1 0 0,0-1 0,0 1 0,-1-1 0,1 0-1,0 0 1,0-1 0,-1 1 0,1-1 0,0 0 0,-1 0-1,1 0 1,3-1 0,-2 0-143,0 0 0,0 0 1,1 1-1,-1 0 0,0 0 0,1 0 0,-1 1 0,0 0 0,8 0 1,-12 1 49,0-1 0,0 0 0,0 1 0,0-1 0,0 1 0,0-1 0,0 1 0,0 0 0,0 0 1,0-1-1,0 1 0,0 0 0,-1 0 0,1 0 0,0 0 0,-1 0 0,1 0 0,0 1 0,6 34-243,-7-17 361,0 0 0,-1 1 0,-2-1 0,1 0 0,-2 0 0,-1-1-1,-7 20 1,8-27 480,-1 0 0,-1 0 0,0-1 0,0 1 0,-1-1 0,0-1 0,-14 15 0,20-23-492,0 0-1,1 0 0,-1 0 1,0 0-1,0 0 0,-1 0 1,1-1-1,0 1 0,0 0 0,0-1 1,0 1-1,-1 0 0,1-1 1,0 0-1,-1 1 0,1-1 1,0 0-1,-1 1 0,1-1 1,0 0-1,-1 0 0,1 0 0,0 0 1,-1-1-1,1 1 0,-2-1 1,1 0 0,0 0 0,0-1 0,0 1 0,0-1 0,0 1 1,0-1-1,1 0 0,-1 1 0,0-1 0,1 0 0,0 0 1,-1-1-1,0-2 0,-3-5-8,1 0-1,0-1 1,1 1 0,0-1 0,-1-15-1,3 19-57,0 0 0,0 0 0,1-1 0,1 1 0,-1 0 0,1-1 0,0 1 0,1 0 0,3-11 0,-3 13-62,1 0 0,0 0 1,0 0-1,0 1 0,0 0 0,1 0 0,0 0 1,0 0-1,0 0 0,0 1 0,0-1 1,1 1-1,6-3 0,5-4-956,29-16-3272,-17 7-1963,3-7-8982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1.824"/>
    </inkml:context>
    <inkml:brush xml:id="br0">
      <inkml:brushProperty name="width" value="0.025" units="cm"/>
      <inkml:brushProperty name="height" value="0.025" units="cm"/>
    </inkml:brush>
  </inkml:definitions>
  <inkml:trace contextRef="#ctx0" brushRef="#br0">0 0 17713,'6'1'2882,"-3"5"-928,3 0-993,-4 7-769,1 4-95,1 5-1,1-1-128,1 2-865,-6-3-1153,5-5-1121,-5-6-1378</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2.187"/>
    </inkml:context>
    <inkml:brush xml:id="br0">
      <inkml:brushProperty name="width" value="0.025" units="cm"/>
      <inkml:brushProperty name="height" value="0.025" units="cm"/>
    </inkml:brush>
  </inkml:definitions>
  <inkml:trace contextRef="#ctx0" brushRef="#br0">0 0 10730,'0'0'7399,"51"42"-8488,-28-34-3011,6-3-1857</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2.547"/>
    </inkml:context>
    <inkml:brush xml:id="br0">
      <inkml:brushProperty name="width" value="0.025" units="cm"/>
      <inkml:brushProperty name="height" value="0.025" units="cm"/>
    </inkml:brush>
  </inkml:definitions>
  <inkml:trace contextRef="#ctx0" brushRef="#br0">146 1 8968,'0'0'3348,"-12"7"-765,-3 0-1804,-48 29 2017,56-32-2552,1 0-1,1 0 1,-1 0-1,1 1 0,-1 0 1,1 0-1,1 1 1,-6 7-1,9-13-239,1 1 0,0-1 0,0 1 0,0-1 0,0 1 0,0-1 0,0 1 0,0-1 0,0 1 0,0-1 0,0 1 0,0-1 0,0 0 1,0 1-1,1-1 0,-1 1 0,0-1 0,0 1 0,0-1 0,1 0 0,-1 1 0,0-1 0,0 1 0,1-1 0,-1 0 0,0 1 0,1-1 0,-1 0 0,0 0 0,1 1 0,-1-1 0,1 0 0,-1 0 0,1 1 0,-1-1 1,0 0-1,1 0 0,-1 0 0,1 0 0,-1 0 0,1 0 0,-1 0 0,1 0 0,-1 0 0,1 0 0,-1 0 0,0 0 0,1 0 0,-1 0 0,2 0 0,35 0 166,-26-1-140,18 1-2,-7-1-18,0 1 0,35 4 0,-52-3-37,-1 0 0,1 0 0,-1 0 0,1 0 0,-1 1 0,1-1 0,-1 1 0,0 0 0,0 0 1,0 1-1,0-1 0,0 1 0,-1 0 0,1 0 0,-1 0 0,0 1 0,0-1 0,4 5 0,-6-6 59,0 0 1,0 0-1,0-1 1,0 1 0,-1 0-1,1 0 1,0 0-1,-1 0 1,1 0-1,-1 0 1,0 0-1,0 0 1,0 0-1,0 0 1,0 0-1,0 0 1,0 0-1,-1 0 1,1 0 0,-1 0-1,1 0 1,-1 0-1,0 0 1,0 0-1,-1 2 1,-1-1 132,0 1 1,0-1 0,0 0 0,0 0 0,-1 0-1,1-1 1,-1 1 0,0-1 0,0 1-1,0-1 1,-5 1 0,-5 3 272,0-2 1,0 0-1,-1 0 1,0-1-1,0-1 1,-16 0-1,30-2-480,0 0 0,0 0 1,0 0-1,0 0 0,0 0 0,0 0 0,0 0 0,0 0 0,0-1 0,0 1 1,0 0-1,0-1 0,0 1 0,1-1 0,-1 1 0,0-1 0,0 1 1,0-1-1,0 0 0,1 1 0,-1-1 0,0 0 0,1 0 0,-1 1 1,0-1-1,1 0 0,-1 0 0,0-1 0,1 0-263,0 0-1,0 0 1,-1 1 0,1-1-1,0 0 1,1 0 0,-1 1-1,0-1 1,0 0 0,1 1-1,-1-1 1,1 0 0,-1 1-1,1-1 1,0 0-1,0 1 1,1-2 0,14-17-6053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4.028"/>
    </inkml:context>
    <inkml:brush xml:id="br0">
      <inkml:brushProperty name="width" value="0.025" units="cm"/>
      <inkml:brushProperty name="height" value="0.025" units="cm"/>
    </inkml:brush>
  </inkml:definitions>
  <inkml:trace contextRef="#ctx0" brushRef="#br0">0 44 13325,'0'0'3432,"0"-8"-421,1-26-603,-1 34-2389,0 0 0,0 0 0,0 0 0,1 0 0,-1 0 0,0 0 0,0 0 0,0 0 0,0 0 0,0 0 0,0 0 0,0 1 1,0-1-1,0 0 0,0 0 0,0 0 0,0 0 0,1 0 0,-1 0 0,0 0 0,0 0 0,0 0 0,0 0 0,0 0 0,0 0 0,0 0 0,0 0 0,0 0 1,0-1-1,0 1 0,0 0 0,1 0 0,-1 0 0,0 0 0,0 0 0,0 0 0,0 0 0,0 0 0,0 0 0,0 0 0,0 0 0,0 0 0,0 0 1,0 0-1,0 0 0,0 0 0,0 0 0,0-1 0,0 1 0,0 0 0,0 0 0,0 0 0,0 0 0,0 0 0,0 0 0,0 0 0,0 0 0,0 0 1,0-1-1,6 13 252,2 14-42,4 93 1001,-4-30-656,-8-87-569,0-1-1,0 0 1,0 0 0,0 1-1,1-1 1,-1 0 0,0 0-1,1 0 1,-1 0-1,1 1 1,-1-1 0,1 0-1,0 0 1,-1 0 0,1 0-1,0 0 1,0 0-1,-1 0 1,1 0 0,0-1-1,0 1 1,0 0-1,0-1 1,0 1 0,1 0-1,-1-1 1,0 1 0,0-1-1,0 1 1,0-1-1,1 0 1,-1 0 0,0 1-1,3-1 1,3-1-9,0 0 0,0 0 0,0 0 1,0-1-1,9-3 0,25-5-129,-37 10 115,1-1 0,-1 1 1,1 1-1,-1-1 0,1 1 1,-1 0-1,1 0 0,-1 0 0,1 0 1,-1 1-1,0 0 0,0 0 1,5 3-1,-6-3 12,-1 0 1,0 0-1,0 1 0,0-1 0,0 1 0,0-1 1,0 1-1,0 0 0,-1 0 0,0 0 1,1 0-1,-1 0 0,0 0 0,-1 0 0,1 0 1,0 0-1,-1 1 0,0-1 0,0 5 1,0-4 54,1 1 0,-2 0 1,1 0-1,-1 0 0,0 0 1,0 0-1,0 0 0,0-1 0,-1 1 1,0 0-1,0-1 0,0 1 1,-1-1-1,1 0 0,-5 6 1,1-4 211,0-1 1,0 1 0,-1-1-1,1 0 1,-1 0 0,0-1 0,0 0-1,-13 5 1,16-7-211,0 0-1,0-1 1,0 1 0,0-1 0,0 0-1,0 0 1,0 0 0,-1-1 0,1 1-1,0-1 1,-1 0 0,1-1 0,0 1-1,0-1 1,-1 1 0,1-1 0,0 0-1,0-1 1,0 1 0,0-1 0,0 0-1,0 0 1,-5-3 0,6 2-371,0-1 0,0 1-1,1 0 1,-1-1 0,1 1 0,0-1 0,0 0 0,0 1 0,0-1 0,1 0 0,-1 0-1,1-1 1,0 1 0,0 0 0,1 0 0,-1 0 0,1-1 0,0 1 0,0 0 0,0-1-1,1 1 1,-1 0 0,3-7 0,6-13-4260,5 2-2664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4.356"/>
    </inkml:context>
    <inkml:brush xml:id="br0">
      <inkml:brushProperty name="width" value="0.025" units="cm"/>
      <inkml:brushProperty name="height" value="0.025" units="cm"/>
    </inkml:brush>
  </inkml:definitions>
  <inkml:trace contextRef="#ctx0" brushRef="#br0">1 167 17040,'0'0'6267,"9"0"-5594,0 1-612,-1-1 0,1 0-1,0-1 1,-1 0 0,1 0 0,-1-1 0,1 0-1,-1 0 1,0-1 0,0 0 0,0-1 0,0 0-1,-1 0 1,1-1 0,-1 1 0,0-2 0,11-9-1,-15 12 20,0-1-1,0 0 1,0 0 0,0 0-1,0 0 1,-1-1-1,0 1 1,0-1-1,0 1 1,0-1-1,-1 0 1,0 1-1,0-1 1,0 0 0,0 0-1,-1 0 1,0 0-1,0 0 1,-1-6-1,1 11-74,0-1 0,-1 0 0,1 0 0,0 0 0,-1 1 0,1-1 0,0 0-1,-1 1 1,1-1 0,-1 0 0,1 1 0,-1-1 0,1 0 0,-1 1 0,1-1 0,-1 1 0,0-1 0,1 1-1,-1-1 1,0 1 0,0 0 0,1-1 0,-1 1 0,0 0 0,0 0 0,1-1 0,-1 1 0,0 0 0,0 0-1,0 0 1,0 0 0,1 0 0,-1 0 0,0 0 0,0 0 0,0 1 0,1-1 0,-1 0 0,0 0-1,0 1 1,1-1 0,-1 0 0,0 1 0,0-1 0,1 1 0,-1-1 0,1 1 0,-1-1 0,0 1 0,0 0-1,-32 30-259,17-8 228,-25 48 0,38-64 46,-1 0 1,1 1-1,1-1 0,-1 0 0,1 1 0,1 0 0,-1 0 0,1-1 1,1 1-1,-1 0 0,2 14 0,0-20-21,0-1 0,-1 0 0,1 1 0,0-1 0,0 0 0,0 0 0,0 1 1,0-1-1,0 0 0,0 0 0,1 0 0,-1 0 0,0 0 0,0-1 0,1 1 0,-1 0 0,1-1 0,-1 1 0,1-1 0,-1 1 0,1-1 0,-1 0 0,1 1 1,-1-1-1,1 0 0,-1 0 0,1 0 0,-1 0 0,1 0 0,3-1 0,3 0-201,0 0 1,0 0-1,0-1 1,14-4-1,-14 2-406,0 0-1,0 0 0,0 0 1,12-10-1,24-29-5924,-20 11 26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4.690"/>
    </inkml:context>
    <inkml:brush xml:id="br0">
      <inkml:brushProperty name="width" value="0.025" units="cm"/>
      <inkml:brushProperty name="height" value="0.025" units="cm"/>
    </inkml:brush>
  </inkml:definitions>
  <inkml:trace contextRef="#ctx0" brushRef="#br0">29 1 11147,'0'0'10233,"-1"11"-9347,-8 92 1431,-9 296 513,18-397-2821,0 1 1,1-1-1,0 0 1,-1 0 0,1 0-1,0 0 1,0 1 0,0-1-1,1-1 1,-1 1-1,0 0 1,1 0 0,-1 0-1,3 1 1,9 2-1934,-12-6 1594,-1 1 0,1-1 0,0 1 0,0-1-1,-1 1 1,1-1 0,-1 1 0,1-1 0,0 0 0,-1 1 0,1-1 0,-1 0-1,1 0 1,-1 1 0,0-1 0,1 0 0,-1 0 0,0 1 0,0-1-1,1-2 1,4-20-7640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6.196"/>
    </inkml:context>
    <inkml:brush xml:id="br0">
      <inkml:brushProperty name="width" value="0.025" units="cm"/>
      <inkml:brushProperty name="height" value="0.025" units="cm"/>
    </inkml:brush>
  </inkml:definitions>
  <inkml:trace contextRef="#ctx0" brushRef="#br0">0 445 9129,'0'0'8023,"10"1"-6859,-7 0-1094,0-1-1,0 1 1,0-1-1,0 0 1,-1 0-1,1 0 1,0-1 0,0 1-1,0-1 1,0 1-1,0-1 1,-1 0-1,1 0 1,0 0-1,-1-1 1,1 1 0,-1-1-1,5-2 1,0-3 75,-1 0 0,0 0 0,0 0 1,0-1-1,-1 0 0,5-8 0,2-6-62,-1-1 0,-1 0-1,-1 0 1,-1-1 0,-1 0 0,-1 0-1,-1-1 1,-1 0 0,-1 0 0,-2 0-1,-1-25 1,-9 9-18,9 40-63,0 1 0,0-1 0,0 0 0,-1 0-1,1 0 1,0 0 0,0 1 0,-1-1 0,1 0 0,0 0 0,-1 1 0,1-1-1,-1 0 1,1 1 0,-1-1 0,1 0 0,-1 1 0,0-1 0,1 1 0,-1-1 0,0 1-1,0-1 1,1 1 0,-1-1 0,0 1 0,0 0 0,1 0 0,-1-1 0,0 1-1,0 0 1,0 0 0,1 0 0,-1 0 0,0 0 0,0 0 0,0 0 0,0 0-1,0 0 1,1 0 0,-1 0 0,0 1 0,0-1 0,0 0 0,0 1 0,-1 1-3,1-1 0,0 1 0,0 0 0,-1 0 0,1 0 1,1 0-1,-1 0 0,0 0 0,0 0 0,1 0 0,-1 1 1,1-1-1,0 0 0,-1 0 0,1 0 0,0 1 0,0-1 1,1 0-1,-1 0 0,0 0 0,2 3 0,-2 2 13,2-1 0,-1 1 0,1-1-1,0 0 1,0 0 0,5 9 0,-2-8-5,0-1-1,0 0 1,1 0 0,0 0 0,0-1 0,0 1 0,0-1 0,1-1 0,0 0 0,0 0 0,0 0-1,1 0 1,-1-1 0,11 2 0,48 9-2021,0-11-5038,-35-3-817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5.556"/>
    </inkml:context>
    <inkml:brush xml:id="br0">
      <inkml:brushProperty name="width" value="0.025" units="cm"/>
      <inkml:brushProperty name="height" value="0.025" units="cm"/>
    </inkml:brush>
  </inkml:definitions>
  <inkml:trace contextRef="#ctx0" brushRef="#br0">0 1 4612,'0'0'18994,"2"49"-18769,2-24-161,-2 1-32,3-4 0,0-5-128,-1 0-929,3-8-481,0-5-736,4-4-1185,-2-10-257,0-11-1184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6.758"/>
    </inkml:context>
    <inkml:brush xml:id="br0">
      <inkml:brushProperty name="width" value="0.025" units="cm"/>
      <inkml:brushProperty name="height" value="0.025" units="cm"/>
    </inkml:brush>
  </inkml:definitions>
  <inkml:trace contextRef="#ctx0" brushRef="#br0">21 79 10154,'0'0'2802,"-4"10"-1766,-10 33-214,14-42-752,-1 0-1,1 0 1,-1 0 0,1 0 0,0 0-1,0 0 1,0 0 0,0 0 0,0 0-1,0 0 1,0 0 0,0 0 0,0 0-1,0 0 1,0 0 0,1 0-1,-1 0 1,0 0 0,1-1 0,-1 1-1,1 0 1,-1 0 0,1 0 0,-1 0-1,1 0 1,0-1 0,-1 1 0,2 1-1,0-1 18,0 0 0,0 0 0,0 0 0,0-1 0,1 1 0,-1-1 0,0 1 0,0-1 0,0 0 0,1 0 0,-1 1 0,3-2 0,3 1 134,0-1 0,0-1 0,0 0 0,0 0 0,14-6 0,-9 1-17,0-1 0,0 0 0,14-13 0,-23 18-82,-1 0 0,0 0 0,-1 0 0,1 0 0,0 0 0,-1 0 0,0-1 0,1 1 0,-2-1 0,1 0-1,0 0 1,-1 0 0,1 1 0,-1-1 0,0 0 0,0-1 0,0-3 0,-1 7-89,-1 0-1,1 0 1,0 1 0,0-1 0,0 0-1,-1 0 1,1 0 0,0 1 0,-1-1-1,1 0 1,0 0 0,-1 1 0,1-1 0,-1 0-1,0 1 1,1-1 0,-1 1 0,1-1-1,-1 1 1,0-1 0,1 1 0,-1-1-1,0 1 1,0 0 0,1-1 0,-1 1 0,0 0-1,0 0 1,0-1 0,1 1 0,-1 0-1,0 0 1,0 0 0,0 0 0,1 0-1,-1 0 1,0 0 0,0 0 0,-1 1 0,0-1-33,-1 0 0,1 1 0,0-1 0,-1 1 0,1-1 1,0 1-1,0 0 0,-1 0 0,1 0 0,0 0 0,0 0 1,0 1-1,-2 1 0,-1 1 8,1 1 0,0-1 1,0 1-1,0 0 0,1 0 0,-1 1 0,1-1 0,0 1 1,1-1-1,0 1 0,-1 0 0,2 0 0,-1 0 1,-1 11-1,4-16-10,-1-1 1,1 1 0,-1-1-1,1 1 1,0-1-1,-1 1 1,1-1 0,0 0-1,-1 1 1,1-1-1,0 0 1,-1 1 0,1-1-1,0 0 1,0 0-1,-1 0 1,1 0 0,0 0-1,0 0 1,-1 0 0,1 0-1,0 0 1,0 0-1,0 0 1,-1 0 0,1 0-1,0-1 1,-1 1-1,2-1 1,26-5 102,-2-6-37,-13 6-190,-1 0 0,1 1 0,0 0 0,20-3 0,-31 7 106,0 1 0,1-1 0,-1 1 0,0 0 0,0 0 0,0 0 0,0 0 0,0 0 0,0 0 0,0 1 0,0-1 0,0 1 0,0-1 0,0 1 0,0 0 0,0 0 0,0 0 0,-1 0 0,1 0 0,0 0-1,0 0 1,-1 1 0,1-1 0,-1 1 0,0-1 0,1 1 0,-1-1 0,0 1 0,0 0 0,0 0 0,0-1 0,0 1 0,0 0 0,0 0 0,0 4 0,3 13-25,-4-15 45,1 1 1,0 0 0,0-1-1,1 1 1,-1-1-1,1 1 1,2 3-1,-4-7 28,1 0-1,0-1 0,0 1 0,-1 0 0,1-1 0,0 1 0,0-1 0,0 1 0,-1-1 0,1 0 0,0 1 0,0-1 0,0 0 0,0 1 0,0-1 0,0 0 0,0 0 0,0 0 0,0 0 0,0 0 0,0 0 0,0 0 0,0 0 0,0 0 0,0-1 0,0 1 0,-1 0 0,1 0 0,0-1 0,0 1 0,0-1 0,0 1 0,0-1 0,-1 1 0,1-1 1,0 0-1,0 1 0,-1-1 0,1 0 0,0 0 0,9-7 51,0 0 1,-1 0-1,17-19 1,-23 24-65,0-1 0,0 0 0,-1 0 1,1 0-1,-1 0 0,0-1 0,0 1 0,-1-1 0,1 1 0,-1-1 1,0 0-1,0 1 0,0-8 0,-1 11-9,0 1 0,0-1 0,1 0 0,-1 1 0,-1-1 0,1 0-1,0 1 1,0-1 0,0 0 0,0 1 0,0-1 0,-1 0 0,1 1 0,0-1 0,0 1-1,-1-1 1,1 0 0,0 1 0,-1-1 0,1 1 0,-1-1 0,1 1 0,-1-1 0,1 1 0,-1 0-1,1-1 1,-1 1 0,1 0 0,-1-1 0,0 1 0,1 0 0,-1-1 0,0 1 0,1 0-1,-1 0 1,0 0 0,1 0 0,-1 0 0,0 0 0,1 0 0,-1 0 0,0 0 0,1 0 0,-1 0-1,0 0 1,1 0 0,-1 0 0,1 1 0,-1-1 0,0 0 0,1 0 0,-1 1 0,0 0 0,1-1-12,1 0 1,-1 0-1,0 0 1,1 0-1,-1 0 1,0 0-1,1 1 1,-1-1-1,1 0 1,-1 0 0,0 0-1,0 1 1,1-1-1,-1 0 1,0 0-1,1 1 1,-1-1-1,0 0 1,0 1 0,1-1-1,-1 0 1,0 1-1,0-1 1,0 0-1,0 1 1,0-1-1,1 0 1,-1 1-1,0-1 1,0 1 0,0-1-1,0 0 1,0 1-1,0-1 1,0 0-1,0 1 1,0-1-1,0 1 1,-1-1 0,1 0-1,0 1 1,0-1-1,0 0 1,0 1-1,0-1 1,-1 0-1,1 1 1,0-1 0,0 0-1,-1 1 1,1-1-1,0 0 1,-1 0-1,1 1 1,0-1-1,0 0 1,-1 0-1,1 0 1,-1 1 0,1-1-1,0 0 1,-1 0-1,1 0 1,-1 0-1,7 1 13,0-1 0,0 0 0,0-1 0,0 1 0,0-1 0,0 0 0,0-1 0,0 1 0,-1-1 0,1 0-1,-1-1 1,1 1 0,-1-1 0,0 0 0,0 0 0,8-8 0,29-14-69,-41 25 28,0 0 1,-1 0-1,1 0 1,-1 0-1,1 0 1,-1 1-1,1-1 1,-1 0-1,1 0 1,-1 1-1,1-1 1,-1 0-1,1 1 1,-1-1-1,1 0 1,-1 1-1,0-1 1,1 1-1,-1-1 1,0 0 0,1 1-1,-1-1 1,0 1-1,0-1 1,1 1-1,-1-1 1,0 1-1,0 0 1,0-1-1,0 1 1,1-1-1,-1 1 1,0-1-1,0 1 1,0-1-1,0 1 1,-1 0-1,1-1 1,0 1-1,0-1 1,0 1-1,0 0 1,0 38 47,0-31-59,-1-5 50,1-1 0,0 0 0,0 1 1,0-1-1,0 0 0,1 0 1,-1 1-1,1-1 0,-1 0 1,1 0-1,0 1 0,0-1 0,0 0 1,0 0-1,0 0 0,1 0 1,-1 0-1,0-1 0,4 4 1,-3-4 21,0 0 0,-1 0 1,1 0-1,0-1 1,0 1-1,0-1 1,0 1-1,0-1 1,0 0-1,0 1 1,0-1-1,0 0 1,0-1-1,0 1 1,0 0-1,0 0 1,4-2-1,5-2 75,0 0-1,0-1 0,0-1 1,0 1-1,-1-2 0,10-7 1,-19 14-94,4-5-18,1 1 0,0 0 0,1 0 1,-1 0-1,11-3 0,-16 6 0,1 1 0,-1 0 0,1-1 0,0 1-1,0 0 1,-1 0 0,1 0 0,0 0 0,-1 0 0,1 1 0,0-1 0,-1 0 0,1 1 0,-1-1 0,1 1-1,0 0 1,-1-1 0,1 1 0,-1 0 0,0 0 0,1 0 0,-1 0 0,0 0 0,1 0 0,-1 0 0,0 1 0,2 1-1,-1-1 23,0 0 0,0 0 0,1 0 0,-1 0-1,1 0 1,-1-1 0,1 0 0,0 1 0,-1-1-1,1 0 1,0 0 0,0 0 0,0-1 0,0 1-1,0-1 1,0 1 0,0-1 0,0 0-1,0 0 1,0-1 0,0 1 0,0-1 0,0 1-1,5-3 1,9-2 65,-1-1-1,0 0 0,19-11 1,-9 5-215,-24 10 17,1 1 1,0-1-1,0 1 0,0 0 1,0 0-1,0 0 0,0 1 1,0-1-1,0 1 1,0 0-1,0 0 0,0 0 1,0 0-1,6 1 0,-8 0 99,1 0-1,-1 0 1,0 0-1,1 0 1,-1 0-1,0 1 0,0-1 1,0 0-1,0 1 1,0-1-1,0 0 0,0 1 1,-1 0-1,1-1 1,0 1-1,-1-1 1,1 1-1,-1 0 0,0-1 1,1 1-1,-1 0 1,0-1-1,0 1 1,0 0-1,0-1 0,-1 3 1,3 97 2585,-6 123-1622,3-218-707,0 0 1,0 0-1,-1-1 1,1 1-1,-1 0 1,-1-1-1,1 1 1,-1-1-1,0 1 0,0-1 1,-4 5-1,6-9-187,-1 1-1,1-1 1,0 0-1,-1 0 0,1 1 1,-1-1-1,1 0 1,-1 0-1,1-1 0,-1 1 1,0 0-1,1 0 1,-1-1-1,0 1 0,1-1 1,-1 1-1,0-1 1,0 0-1,0 0 0,0 0 1,1 0-1,-1 0 1,0 0-1,0-1 0,0 1 1,1 0-1,-1-1 1,0 1-1,0-1 0,1 0 1,-1 0-1,1 1 1,-1-1-1,0 0 0,1-1 1,0 1-1,-1 0 1,1 0-1,0 0 0,-1-1 1,0-1-1,-4-4 15,0 0 0,1 0 0,0-1 0,0 0 0,1 0 0,0 0 0,0 0 1,1-1-1,0 1 0,-3-15 0,3 8-94,1 0 1,0 0-1,1 0 0,0-1 1,3-24-1,-1 34 34,0 1-1,0 0 0,1 0 0,-1 0 0,1 0 1,0 0-1,1 0 0,-1 0 0,1 0 0,0 1 1,0 0-1,0-1 0,1 1 0,0 0 0,5-4 1,5-3-53,1 0 1,0 2-1,22-11 1,23-15-2987,-58 34 2635,-1 0 0,1 0 0,-1 0 0,0-1 0,1 1 1,-1 0-1,0 0 0,0-1 0,0 1 0,0-1 0,0 1 0,0-1 1,0 1-1,-1-1 0,1 1 0,-1-1 0,1 0 0,-1 1 0,1-4 1,0-16-8518</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37.090"/>
    </inkml:context>
    <inkml:brush xml:id="br0">
      <inkml:brushProperty name="width" value="0.025" units="cm"/>
      <inkml:brushProperty name="height" value="0.025" units="cm"/>
    </inkml:brush>
  </inkml:definitions>
  <inkml:trace contextRef="#ctx0" brushRef="#br0">4 18 16303,'-3'-7'4549,"3"2"-2627,1 1-1346,16 4-1184,2-1-1859,3 0-3939</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5.534"/>
    </inkml:context>
    <inkml:brush xml:id="br0">
      <inkml:brushProperty name="width" value="0.025" units="cm"/>
      <inkml:brushProperty name="height" value="0.025" units="cm"/>
    </inkml:brush>
  </inkml:definitions>
  <inkml:trace contextRef="#ctx0" brushRef="#br0">1 0 4292,'0'0'19122,"54"7"-18129,-9-6-384,3-1-257,6 0-128,-1 0-160,-7 0-32,-6 0-1281,-11 0-1922,-13 0-2979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5.863"/>
    </inkml:context>
    <inkml:brush xml:id="br0">
      <inkml:brushProperty name="width" value="0.025" units="cm"/>
      <inkml:brushProperty name="height" value="0.025" units="cm"/>
    </inkml:brush>
  </inkml:definitions>
  <inkml:trace contextRef="#ctx0" brushRef="#br0">1 49 16624,'0'0'3619,"84"-3"-2242,-41-5-704,8 2-449,5 1-224,-4-2-1281,-2-2-3267,1-2-4421</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6.211"/>
    </inkml:context>
    <inkml:brush xml:id="br0">
      <inkml:brushProperty name="width" value="0.025" units="cm"/>
      <inkml:brushProperty name="height" value="0.025" units="cm"/>
    </inkml:brush>
  </inkml:definitions>
  <inkml:trace contextRef="#ctx0" brushRef="#br0">141 1 14894,'0'0'5258,"8"8"-4105,1 1-851,1-1 0,0 0-1,0 0 1,1-1 0,22 11-1,-30-17-297,0 1-1,0 0 1,0-1 0,0 2-1,0-1 1,0 0 0,0 0-1,0 1 1,-1 0 0,0-1-1,1 1 1,-1 0-1,0 0 1,0 0 0,-1 1-1,1-1 1,-1 0 0,1 1-1,-1-1 1,0 1-1,1 6 1,-2-5-1,0 0 1,0 0-1,-1 0 1,1 0-1,-1 0 0,-1 0 1,1-1-1,0 1 0,-1 0 1,0-1-1,0 1 0,-1-1 1,1 1-1,-1-1 0,-6 7 1,-21 21-49,-1-1 0,-1-1 0,-2-2 0,-59 37 0,72-54-1956,10-9-2526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6.824"/>
    </inkml:context>
    <inkml:brush xml:id="br0">
      <inkml:brushProperty name="width" value="0.025" units="cm"/>
      <inkml:brushProperty name="height" value="0.025" units="cm"/>
    </inkml:brush>
  </inkml:definitions>
  <inkml:trace contextRef="#ctx0" brushRef="#br0">0 1 7655,'0'0'14926,"27"60"-13612,-5-34-674,3 1-159,9-1-289,6-4-96,9-7-32,-1-6-32,8-7-32,-6-2-1025,-3-7-608,-7-12-1250,-11-7-2690,-10-6-3140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7.190"/>
    </inkml:context>
    <inkml:brush xml:id="br0">
      <inkml:brushProperty name="width" value="0.025" units="cm"/>
      <inkml:brushProperty name="height" value="0.025" units="cm"/>
    </inkml:brush>
  </inkml:definitions>
  <inkml:trace contextRef="#ctx0" brushRef="#br0">323 0 12812,'0'0'4997,"-51"74"-3203,24-34-577,-3 7-32,-5 9-32,-2 2-192,-1 5-289,5-3-511,6 0-129,9-7-160,6-10-1762,3-12-2338,3-15-5894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7.867"/>
    </inkml:context>
    <inkml:brush xml:id="br0">
      <inkml:brushProperty name="width" value="0.025" units="cm"/>
      <inkml:brushProperty name="height" value="0.025" units="cm"/>
    </inkml:brush>
  </inkml:definitions>
  <inkml:trace contextRef="#ctx0" brushRef="#br0">1 57 4228,'0'0'18081,"11"-7"-16677,2 0-1163,0 0 0,1 1-1,-1 1 1,1 0 0,0 1 0,0 0-1,1 1 1,-1 1 0,26-2 0,9 3-176,132-1 274,-156 4-985,0 0 0,0 2 1,0 0-1,-1 2 0,26 9 1,-24 0-2436</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8.248"/>
    </inkml:context>
    <inkml:brush xml:id="br0">
      <inkml:brushProperty name="width" value="0.025" units="cm"/>
      <inkml:brushProperty name="height" value="0.025" units="cm"/>
    </inkml:brush>
  </inkml:definitions>
  <inkml:trace contextRef="#ctx0" brushRef="#br0">0 83 10634,'0'0'7399,"72"0"-4804,-28-10-994,11-2-704,7 0-321,1 3-319,-4 1-225,-3 3-545,-11 0-2113,-7-4-3428,-18-4-7879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6.980"/>
    </inkml:context>
    <inkml:brush xml:id="br0">
      <inkml:brushProperty name="width" value="0.025" units="cm"/>
      <inkml:brushProperty name="height" value="0.025" units="cm"/>
    </inkml:brush>
  </inkml:definitions>
  <inkml:trace contextRef="#ctx0" brushRef="#br0">1 0 9833,'0'0'7431,"0"46"-5925,5-16-385,11 4-513,4 1-287,4 3-193,4-2-96,5-2 0,-1-4-32,-3-4-160,-4-3-609,-7-5 64,-7-3 1,-6-7-417,-5 0-1506,-7-7-1217,-14-1-1280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8.834"/>
    </inkml:context>
    <inkml:brush xml:id="br0">
      <inkml:brushProperty name="width" value="0.025" units="cm"/>
      <inkml:brushProperty name="height" value="0.025" units="cm"/>
    </inkml:brush>
  </inkml:definitions>
  <inkml:trace contextRef="#ctx0" brushRef="#br0">12 1 3299,'0'0'16005,"-3"8"-14164,1-3-1676,1 0 0,-1 0 0,1 0 0,0 0-1,0 0 1,1 0 0,-1 0 0,1 1 0,0-1 0,1 0-1,-1 0 1,1 0 0,0 0 0,0 0 0,1 0 0,-1 0-1,1 0 1,0 0 0,1-1 0,-1 1 0,1-1-1,0 1 1,6 6 0,-2-3-74,1-1 1,-1 0-1,2 0 0,-1-1 1,1 0-1,0 0 0,0-1 0,1 0 1,-1-1-1,1 0 0,18 5 1,-11-5-555,1-1 1,0 0 0,0-1-1,0-1 1,0-1 0,19-2-1,-34 2 113,-1 0-1,0 0 0,1-1 0,-1 1 1,1-1-1,-1 0 0,0 0 0,0 0 1,1 0-1,-1 0 0,0 0 0,0-1 1,0 1-1,2-2 0,11-19-7408,-6-1-2181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9.196"/>
    </inkml:context>
    <inkml:brush xml:id="br0">
      <inkml:brushProperty name="width" value="0.025" units="cm"/>
      <inkml:brushProperty name="height" value="0.025" units="cm"/>
    </inkml:brush>
  </inkml:definitions>
  <inkml:trace contextRef="#ctx0" brushRef="#br0">330 1 13677,'0'0'7911,"-68"73"-7110,41-33 64,-2 8-32,0 3 192,0 1-609,1 2-192,1-2-160,3-4-32,4-4-96,1-4-961,4-7-1217,6-12-1121,4-8-2979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2:49.716"/>
    </inkml:context>
    <inkml:brush xml:id="br0">
      <inkml:brushProperty name="width" value="0.025" units="cm"/>
      <inkml:brushProperty name="height" value="0.025" units="cm"/>
    </inkml:brush>
  </inkml:definitions>
  <inkml:trace contextRef="#ctx0" brushRef="#br0">409 1 14253,'0'0'8243,"-11"12"-7624,-267 284 2707,295-318-3998,-1 0 0,-1-1 0,-2-1 1,0-1-1,-1 1 0,8-28 0,-24 72 774,1 0 1,-1 39-1,3-48 13,2 1 0,-1-1 0,2 1-1,-1-1 1,1 0 0,1 0-1,0 0 1,6 12 0,3 12 344,-10-29-279,0 0 1,0-1 0,0 1 0,1 0 0,0 0 0,0-1 0,6 9 0,-8-13 176,-2-5-257,-1 0-1,1 1 1,-1-1-1,0 0 1,0 1-1,0 0 1,0-1-1,-1 1 1,1 0-1,-6-5 1,-1-1-26,-19-24-48,-3 2-1,0 2 1,-43-32-1,5 5 39,69 56-66,0 0 1,-1 0-1,1 0 1,0 0-1,0-1 1,0 1-1,-1 0 0,1 0 1,0 0-1,0 0 1,0 0-1,0 0 1,-1-1-1,1 1 1,0 0-1,0 0 0,0 0 1,0-1-1,0 1 1,-1 0-1,1 0 1,0 0-1,0-1 0,0 1 1,0 0-1,0 0 1,0 0-1,0-1 1,0 1-1,0 0 1,0 0-1,0-1 0,0 1 1,0 0-1,0 0 1,0 0-1,0-1 1,0 1-1,0 0 0,0 0 1,0-1-1,1 1 1,-1 0-1,0 0 1,0 0-1,0-1 1,0 1-1,0 0 0,0 0 1,1 0-1,-1 0 1,17-3-76,29 6-5,64 12 1,48 5-748,-52-15-5212,-56-5-3290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06.212"/>
    </inkml:context>
    <inkml:brush xml:id="br0">
      <inkml:brushProperty name="width" value="0.025" units="cm"/>
      <inkml:brushProperty name="height" value="0.025" units="cm"/>
    </inkml:brush>
  </inkml:definitions>
  <inkml:trace contextRef="#ctx0" brushRef="#br0">0 203 8360,'0'0'9113,"12"-1"-8414,935-65 2561,74-8-3189,-537 13 821,-568 70-3170,50-6-2678,17-2-2934</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12.861"/>
    </inkml:context>
    <inkml:brush xml:id="br0">
      <inkml:brushProperty name="width" value="0.025" units="cm"/>
      <inkml:brushProperty name="height" value="0.025" units="cm"/>
    </inkml:brush>
  </inkml:definitions>
  <inkml:trace contextRef="#ctx0" brushRef="#br0">155 29 14029,'16'-24'4310,"-16"20"-1371,-12 14-2271,-6 12-442,1 1 0,1 1 0,1 0 0,0 1 0,2 1 0,2 0 0,0 0 0,1 1 0,2 0 0,1 1 0,1 0 0,1 0 0,2 1 0,0 56 0,3-79-189,0 0 0,1-1 0,0 1 0,0 0 0,1 0 0,0-1 0,0 1 0,0-1 0,0 1-1,1-1 1,0 0 0,0 0 0,0 0 0,1 0 0,0-1 0,0 1 0,0-1 0,0 0 0,7 4 0,-4-3-260,0 0 1,0-1-1,1 0 0,-1-1 1,12 5-1,-9-5-887,0-1-1,0 0 0,-1 0 1,15 0-1,7-1-4846</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13.755"/>
    </inkml:context>
    <inkml:brush xml:id="br0">
      <inkml:brushProperty name="width" value="0.025" units="cm"/>
      <inkml:brushProperty name="height" value="0.025" units="cm"/>
    </inkml:brush>
  </inkml:definitions>
  <inkml:trace contextRef="#ctx0" brushRef="#br0">6 1 13325,'0'0'7906,"-2"8"-6486,1-2-1191,0 0 0,0 0-1,1 0 1,-1-1 0,2 1 0,-1 0 0,1 0 0,-1 0 0,2 0 0,2 9-1,-3-12-186,1 1-1,-1-1 1,1 0-1,0 0 1,0 0-1,0 0 1,0 0-1,0-1 1,1 1-1,-1-1 0,1 1 1,0-1-1,0 0 1,0 0-1,0 0 1,0-1-1,0 1 1,0-1-1,1 1 1,-1-1-1,0 0 1,1 0-1,3 0 0,5 1-267,-1-1-1,1 0 0,0-1 0,-1 0 0,1 0 0,0-2 0,-1 1 0,1-1 1,15-6-1,14-9-4205,-4-8-3313,-13 5 95</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14.103"/>
    </inkml:context>
    <inkml:brush xml:id="br0">
      <inkml:brushProperty name="width" value="0.025" units="cm"/>
      <inkml:brushProperty name="height" value="0.025" units="cm"/>
    </inkml:brush>
  </inkml:definitions>
  <inkml:trace contextRef="#ctx0" brushRef="#br0">197 0 13229,'0'0'6374,"-63"63"-4421,43-27-767,-7 6 95,4 1-224,5 5-481,-2-5-480,11 0-64,0-6-32,4-6-512,3-5-897,2-8-673,0-9-1282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14.681"/>
    </inkml:context>
    <inkml:brush xml:id="br0">
      <inkml:brushProperty name="width" value="0.025" units="cm"/>
      <inkml:brushProperty name="height" value="0.025" units="cm"/>
    </inkml:brush>
  </inkml:definitions>
  <inkml:trace contextRef="#ctx0" brushRef="#br0">193 51 8872,'0'0'4768,"3"-8"-4469,7-25 549,-10 33-785,0 0-1,0-1 0,0 1 0,0 0 1,0-1-1,0 1 0,0-1 0,0 1 1,0 0-1,0-1 0,0 1 0,1 0 1,-1-1-1,0 1 0,0 0 0,0-1 1,0 1-1,1 0 0,-1-1 0,0 1 1,0 0-1,1 0 0,-1-1 1,0 1-1,0 0 0,1 0 0,-1-1 1,0 1-1,1 0 0,-1 0 0,0 0 1,1 0-1,-1 0 0,0-1 0,1 1 1,-1 0-1,0 0 0,1 0 0,-1 0 1,1 0-1,-1 0 0,0 0 0,1 0 1,-1 0-1,0 0 0,1 0 0,-1 1 1,0-1-1,1 0 0,-1 0 0,0 0 1,1 0-1,-1 1 0,0-1 1,1 0-1,-1 0 0,0 0 0,1 1 1,-1-1-1,0 0 0,0 1 0,8 16 1497,-8-5-1233,-1 0 1,-1 0-1,0-1 1,0 1-1,-1 0 1,0-1-1,-1 0 1,-1 0-1,0 0 1,0 0-1,-1-1 1,0 0-1,-8 10 1,0-2-23,-1 0 0,0-1 0,-1 0 0,-1-2 0,-34 25 0,50-39-292,0 0 1,0 0-1,-1 0 0,1 0 0,0 0 0,0-1 1,0 1-1,-1 0 0,1-1 0,0 1 1,-1-1-1,1 1 0,-1-1 0,1 0 0,0 0 1,-1 0-1,1 0 0,-1 0 0,1 0 0,-1 0 1,1 0-1,-3-1 0,3 0-6,1 1-1,-1-1 1,0 0 0,0 0-1,0 0 1,1 0 0,-1 0-1,0 0 1,1 0 0,-1 0-1,1-1 1,0 1-1,-1 0 1,1 0 0,0 0-1,0-1 1,-1 1 0,1 0-1,0 0 1,0-2 0,1-7-93,0 0 1,0-1 0,1 1-1,5-18 1,-3 14-84,0-1 1,1 2-1,0-1 1,2 1-1,-1-1 0,2 2 1,-1-1-1,12-12 0,-18 24 167,0 0-1,0 0 0,0 0 1,0 0-1,1 0 1,-1 1-1,0-1 0,1 0 1,-1 1-1,1-1 0,-1 1 1,0-1-1,1 1 0,-1 0 1,1 0-1,-1 0 1,1 0-1,-1 0 0,1 0 1,-1 0-1,1 0 0,-1 0 1,1 1-1,-1-1 0,1 0 1,-1 1-1,0-1 0,1 1 1,-1 0-1,0 0 1,1-1-1,-1 1 0,0 0 1,0 0-1,0 0 0,0 0 1,0 0-1,0 0 0,0 1 1,0-1-1,0 0 1,-1 0-1,2 3 0,6 9 13,0 0-1,-1 0 1,8 22-1,-6-15 33,0-2 90,-2-6-29,-1 0 0,0 1-1,0-1 1,-2 1 0,0 0-1,0 1 1,3 21 0,-7-34 165,-12-5 256,4-3-483,0 0-1,1-1 1,0-1 0,0 1 0,1-1-1,-11-18 1,-5-6-14,3 8 57,-37-36 0,98 69-94,63 23-1984,-35-11-5614,-37-11-393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15.009"/>
    </inkml:context>
    <inkml:brush xml:id="br0">
      <inkml:brushProperty name="width" value="0.025" units="cm"/>
      <inkml:brushProperty name="height" value="0.025" units="cm"/>
    </inkml:brush>
  </inkml:definitions>
  <inkml:trace contextRef="#ctx0" brushRef="#br0">1 36 15471,'0'0'10634,"73"3"-9802,-28-6-447,4-3-353,0 0 0,-4-1-1826,-6-1-2466,-10-1-3267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15.848"/>
    </inkml:context>
    <inkml:brush xml:id="br0">
      <inkml:brushProperty name="width" value="0.025" units="cm"/>
      <inkml:brushProperty name="height" value="0.025" units="cm"/>
    </inkml:brush>
  </inkml:definitions>
  <inkml:trace contextRef="#ctx0" brushRef="#br0">75 0 10410,'0'0'11867,"2"12"-11317,0 2-488,-1 0 0,0 0 0,-1-1 0,0 1 0,-1 0-1,-1 0 1,0 0 0,-1 0 0,-6 17 0,-10 22 5,7-25 575,2 2-1,-11 57 0,20-86-601,1 0-1,0 0 0,0-1 0,0 1 0,0 0 0,0 0 1,0-1-1,0 1 0,0 0 0,0 0 0,0-1 0,0 1 1,0 0-1,0 0 0,1-1 0,-1 1 0,0 0 0,0-1 1,1 1-1,-1 0 0,1-1 0,-1 1 0,1 0 0,-1-1 1,1 1-1,-1-1 0,1 1 0,-1-1 0,1 1 1,0-1-1,-1 1 0,1-1 0,0 1 0,1-1 33,1 0 0,-1 0 0,0 1 0,0-1 0,1-1-1,-1 1 1,0 0 0,0-1 0,0 1 0,0-1 0,4-1 0,53-28 1113,-8-5-853,-1-2 0,-2-3 0,-2-1 0,43-51 0,-87 90-416,-1 1 1,0 0 0,1 0-1,-1-1 1,0 1-1,0-1 1,0 1 0,0-1-1,-1 1 1,1-1-1,0 0 1,-1 1 0,1-1-1,0-2 1,-2 3-337,0 1 1,0-1 0,0 1-1,0-1 1,0 1 0,0 0 0,0 0-1,0 0 1,0 0 0,0 0-1,-1 0 1,1 0 0,0 0-1,0 0 1,0 0 0,0 0 0,0 0-1,0 1 1,0-1 0,0 1-1,0-1 1,0 1 0,0-1-1,-1 1 1,-18 5-8042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7.325"/>
    </inkml:context>
    <inkml:brush xml:id="br0">
      <inkml:brushProperty name="width" value="0.025" units="cm"/>
      <inkml:brushProperty name="height" value="0.025" units="cm"/>
    </inkml:brush>
  </inkml:definitions>
  <inkml:trace contextRef="#ctx0" brushRef="#br0">21 315 9449,'0'0'1970,"-4"-9"160,3 8-2078,-1-3 157,0 0 0,0 0 0,0-1 0,0 1 0,1 0 0,0-1 0,0 1 0,0-1 0,0 1 0,1-1 0,-1 1 0,1-1 0,1 0 0,-1 1 0,1-1 0,-1 1 0,1-1 0,0 1 0,1-1 0,-1 1 0,4-7 0,5-5 114,1 0 1,1 0 0,1 1 0,0 0 0,1 1-1,30-23 1,-33 28-295,1 0 0,0 2 0,0-1 0,1 2-1,0 0 1,0 0 0,0 1 0,1 1 0,-1 0 0,20-3-1,-31 7-23,0 0 1,1-1-1,-1 1 0,0 0 0,1 0 0,-1 1 0,0-1 0,1 0 0,-1 1 0,0-1 0,0 1 1,1 0-1,-1 0 0,0 0 0,0 0 0,0 0 0,0 0 0,0 0 0,0 1 0,-1-1 0,4 4 1,-3-2 27,0 0 0,-1 0 0,1 0 0,-1 0 0,0 0 0,0 0 1,0 1-1,0-1 0,-1 0 0,1 0 0,-1 1 0,0-1 1,0 6-1,-1 2 47,0 1 1,-1-1 0,-1 0 0,0 0 0,0 0-1,-1 0 1,-10 19 0,8-19-50,-29 46 360,33-54-367,-1 0 0,1-1 0,0 1-1,-1 0 1,0-1 0,0 0 0,1 1 0,-1-1-1,0 0 1,-1-1 0,1 1 0,0 0 0,-1-1-1,-6 2 1,10-3-92,-1 0 0,1-1 0,-1 1 0,1 0 0,-1 0 0,1-1 0,0 1 0,-1 0 0,1-1 0,-1 1 0,1 0 0,0-1 0,-1 1 0,1-1-1,0 1 1,-1-1 0,1 1 0,0-1 0,0 1 0,0 0 0,-1-1 0,1 0 0,0 1 0,0-1 0,0 1 0,0-1 0,0 1 0,0-1 0,0 1 0,0-1 0,0 1 0,0-1 0,0 1 0,0-1 0,0 1-1,1-1 1,-1 1 0,0-1 0,0 1 0,1-1 0,-1 1 0,1-1 0,7-25-4528,2 5-550,5 1-1927</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16.197"/>
    </inkml:context>
    <inkml:brush xml:id="br0">
      <inkml:brushProperty name="width" value="0.025" units="cm"/>
      <inkml:brushProperty name="height" value="0.025" units="cm"/>
    </inkml:brush>
  </inkml:definitions>
  <inkml:trace contextRef="#ctx0" brushRef="#br0">1 0 12460,'0'0'10890,"48"38"-8744,-17-29-672,-2 1-738,5 2-480,0 2-159,0 0-194,-8 2-1312,1-1-2082,-6-4-1890,-6-4-3235</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16.542"/>
    </inkml:context>
    <inkml:brush xml:id="br0">
      <inkml:brushProperty name="width" value="0.025" units="cm"/>
      <inkml:brushProperty name="height" value="0.025" units="cm"/>
    </inkml:brush>
  </inkml:definitions>
  <inkml:trace contextRef="#ctx0" brushRef="#br0">0 6 19474,'0'0'7015,"17"54"-6534,1-41-289,5-2-64,9-5-64,1-3-545,-4-3-1248,-4 0-1314,-2 0-1666,-3-10-3554</inkml:trace>
  <inkml:trace contextRef="#ctx0" brushRef="#br0" timeOffset="1">290 0 15791,'0'0'2941,"-6"8"-15,-16 23-272,-27 51 0,22-29-2060,-32 91 1,19-56-900,9-19-2403,16-23-4422,14-43 1023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17.227"/>
    </inkml:context>
    <inkml:brush xml:id="br0">
      <inkml:brushProperty name="width" value="0.025" units="cm"/>
      <inkml:brushProperty name="height" value="0.025" units="cm"/>
    </inkml:brush>
  </inkml:definitions>
  <inkml:trace contextRef="#ctx0" brushRef="#br0">243 1 13132,'0'0'12668,"-4"9"-12353,-11 20-259,-2-1-1,0-1 1,-2-1-1,-1 0 0,-2-2 1,0 0-1,-43 35 0,64-58-40,0 0 0,0 0 0,0 0 0,0 0 0,0 0 0,-1 0 0,1 0-1,0-1 1,0 1 0,0 0 0,-1-1 0,1 1 0,0-1 0,-1 1 0,1-1-1,0 0 1,-1 0 0,1 1 0,-1-1 0,1 0 0,0 0 0,-1-1-1,-2 1 1,3-1-3,0 0-1,1 0 0,-1 0 0,0 0 0,0 0 0,1 0 1,-1 0-1,1-1 0,-1 1 0,1 0 0,-1 0 0,1-1 1,0 1-1,0 0 0,0 0 0,-1-1 0,1 1 0,0 0 1,1 0-1,-1-2 0,1-9-89,0 0 0,1 0 1,1 0-1,4-12 0,-5 19-29,2-10-90,1 0 0,1 0 1,0 1-1,1 0 1,1 0-1,12-18 0,-19 32 194,-1 0 0,0-1 0,0 1-1,0 0 1,1 0 0,-1-1 0,0 1-1,0 0 1,1-1 0,-1 1 0,0 0 0,1 0-1,-1 0 1,0-1 0,1 1 0,-1 0-1,0 0 1,1 0 0,-1 0 0,1 0 0,-1 0-1,0 0 1,1 0 0,-1 0 0,1 0-1,-1 0 1,0 0 0,1 0 0,-1 0 0,1 0-1,-1 0 1,0 0 0,1 0 0,-1 0-1,0 0 1,1 1 0,-1-1 0,0 0-1,1 0 1,-1 0 0,0 1 0,1-1 0,-1 0-1,0 1 1,0-1 0,1 0 0,-1 1-1,0-1 1,0 0 0,0 1 0,1-1 0,-1 0-1,0 1 1,0-1 0,0 1 0,8 26-210,-6-19 185,4 10 298,0 1 1,2-1-1,15 27 1,-20-40-194,0 1 0,1-1 0,0 0 0,0 0 0,0 0 0,0 0 0,1-1 0,0 1 0,0-1-1,0 0 1,0-1 0,1 0 0,0 1 0,9 3 0,-64-50 377,-106-72-486,155 115 33,0 0 0,-1 0 1,1 0-1,0 0 0,-1-1 0,1 1 1,0 0-1,0 0 0,-1 0 0,1 0 1,0 0-1,0 0 0,-1 0 0,1 0 0,0-1 1,0 1-1,-1 0 0,1 0 0,0 0 1,0-1-1,-1 1 0,1 0 0,0 0 0,0 0 1,0-1-1,0 1 0,0 0 0,-1 0 1,1-1-1,0 1 0,0 0 0,0-1 1,0 1-1,0 0 0,0 0 0,0-1 0,0 1 1,0 0-1,0-1 0,0 1 0,0 0 1,0 0-1,0-1 0,0 1 0,0 0 0,0-1 1,1 1-1,17-2-10,28 8-36,7 7-15,23 5-1754,-25-10-3043,-7-6-4304</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17.857"/>
    </inkml:context>
    <inkml:brush xml:id="br0">
      <inkml:brushProperty name="width" value="0.025" units="cm"/>
      <inkml:brushProperty name="height" value="0.025" units="cm"/>
    </inkml:brush>
  </inkml:definitions>
  <inkml:trace contextRef="#ctx0" brushRef="#br0">49 1 12524,'0'0'5450,"9"6"-4040,3 3-1085,-1 0 0,1 1 0,-2 1 0,1 0 0,-2 0 0,1 1 0,-2 0 1,1 1-1,11 24 0,-14-22-194,0 1 0,-1-1 1,0 1-1,-1 0 0,-1 0 1,-1 1-1,0-1 0,-1 0 1,-1 1-1,-1-1 0,0 1 1,-1-1-1,-5 21 1,4-26-23,0 0 1,0 0 0,-2 0 0,1-1 0,-1 0 0,-1 1-1,0-2 1,0 1 0,-1-1 0,0 0 0,-1 0 0,0-1 0,0 0-1,-1 0 1,0-1 0,0 0 0,-1-1 0,0 0 0,-18 8 0,27-13-234,0 0 0,0-1 0,-1 1 0,1-1 0,0 1 0,0-1 0,-1 1 1,1-1-1,-1 0 0,1 0 0,0 1 0,-1-1 0,1 0 0,0 0 0,-1 0 1,1-1-1,-1 1 0,1 0 0,0 0 0,-1-1 0,1 1 0,0-1 0,-3-1 1,3 1-284,1 0 1,-1 0 0,1-1 0,-1 1 0,1-1-1,0 1 1,-1 0 0,1-1 0,0 1 0,0-1-1,0 1 1,0-1 0,0 1 0,0-1 0,0 1-1,1 0 1,-1-1 0,1 1 0,-1-1 0,1 1-1,-1 0 1,2-2 0,12-23-9241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18.313"/>
    </inkml:context>
    <inkml:brush xml:id="br0">
      <inkml:brushProperty name="width" value="0.025" units="cm"/>
      <inkml:brushProperty name="height" value="0.025" units="cm"/>
    </inkml:brush>
  </inkml:definitions>
  <inkml:trace contextRef="#ctx0" brushRef="#br0">1 41 13196,'0'0'9663,"10"-7"-8526,-4 3-948,-1 0-66,-1 1 0,1 0 0,0 0 0,0 0 0,1 1 0,-1 0 0,1 0 0,-1 0 0,1 0 0,-1 1 0,1 0 0,9 0 0,-8 1 58,4-1-2,0 1 0,0 1 0,0 0 1,0 0-1,16 5 0,-25-6-169,-1 1 0,1-1 0,-1 1 0,1-1 0,-1 1 0,0 0 0,1 0 0,-1 0 0,0 0 0,1 0 0,-1 0 0,0 0 0,0 1 0,0-1 0,0 0 0,0 0 0,0 1 0,1 2 0,-2-2-5,1 1 0,-1-1 0,0 0 0,0 1 0,0-1 1,0 0-1,-1 1 0,1-1 0,-1 0 0,1 0 0,-1 1 0,0-1 0,0 0 0,0 0 1,0 0-1,0 0 0,-2 3 0,-5 5 14,1-1 0,-1 0 0,-1-1 0,1 0 0,-1 0 0,-1-1 0,-19 11 0,18-10-5,-1-1-1,1 1 1,1 1 0,-1 0 0,-12 15 0,22-23-11,1-1 0,-1 1 0,1-1 0,0 1 1,-1 0-1,1-1 0,0 1 0,0 0 0,-1-1 1,1 1-1,0 0 0,0-1 0,0 1 0,0 0 0,0-1 1,0 1-1,0 0 0,0-1 0,0 1 0,0 0 1,0 0-1,0-1 0,0 1 0,0 0 0,1-1 0,-1 1 1,0 0-1,1-1 0,-1 1 0,0-1 0,1 1 0,-1-1 1,1 1-1,-1-1 0,1 1 0,-1-1 0,1 1 1,-1-1-1,1 1 0,0-1 0,-1 0 0,1 1 0,-1-1 1,1 0-1,0 0 0,-1 1 0,1-1 0,0 0 1,-1 0-1,1 0 0,0 0 0,1 0 0,47 8 249,-39-7-218,142 10-156,-50-8-6024,-57-3-2240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19.118"/>
    </inkml:context>
    <inkml:brush xml:id="br0">
      <inkml:brushProperty name="width" value="0.025" units="cm"/>
      <inkml:brushProperty name="height" value="0.025" units="cm"/>
    </inkml:brush>
  </inkml:definitions>
  <inkml:trace contextRef="#ctx0" brushRef="#br0">149 1 8488,'0'0'1911,"8"4"-421,14 7-485,0 1 0,-1 1 0,-1 1 0,0 1 0,-1 1 1,-1 0-1,27 32 0,-35-36-782,0 1 0,-1 0 0,-1 1 0,0 0 0,-1 1 0,0-1 0,-1 1-1,-1 1 1,-1-1 0,0 1 0,-1 0 0,0 0 0,0 22 0,-4-16-104,-1 1 0,-1-1 1,0 0-1,-2 0 0,-1 0 0,-1 0 0,0-1 0,-2 0 1,0 0-1,-1-1 0,-1-1 0,-20 27 0,4-9-475,-3-1 0,0-2 0,-3-1 0,0-1 0,-41 29 0,23-27-4086,3-11-4355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20.726"/>
    </inkml:context>
    <inkml:brush xml:id="br0">
      <inkml:brushProperty name="width" value="0.025" units="cm"/>
      <inkml:brushProperty name="height" value="0.025" units="cm"/>
    </inkml:brush>
  </inkml:definitions>
  <inkml:trace contextRef="#ctx0" brushRef="#br0">1 26 15310,'0'0'4773,"56"-1"-3300,-13-4-512,16-1-320,4 1-193,6 2-191,-4 1-225,-8-2 0,-12 4-577,-10 0-864,-14 0-833,-19 0-897,-25 0-7912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21.102"/>
    </inkml:context>
    <inkml:brush xml:id="br0">
      <inkml:brushProperty name="width" value="0.025" units="cm"/>
      <inkml:brushProperty name="height" value="0.025" units="cm"/>
    </inkml:brush>
  </inkml:definitions>
  <inkml:trace contextRef="#ctx0" brushRef="#br0">0 22 10314,'0'0'11627,"85"22"-10282,-38-22-480,8 0-449,1 0-352,-2-1-160,-9-7-1890,-1-5-2786,-10-8-10154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35.769"/>
    </inkml:context>
    <inkml:brush xml:id="br0">
      <inkml:brushProperty name="width" value="0.025" units="cm"/>
      <inkml:brushProperty name="height" value="0.025" units="cm"/>
    </inkml:brush>
  </inkml:definitions>
  <inkml:trace contextRef="#ctx0" brushRef="#br0">1 367 14221,'0'0'7036,"8"-2"-5082,8-2-1656,0-1-1,0-1 0,-1 0 1,0-2-1,0 1 1,-1-2-1,0 0 0,-1-1 1,1 0-1,11-13 1,12-11-316,-2-2 1,37-49-1,-64 74 48,-1 4 6,0-1 0,-1 0 0,0 0 0,-1 0 0,0-1 0,0 0 0,-1 0 0,0 0 0,5-16 0,-9 24 210,-1 8-229,-1-1 0,0 1 0,0 0 0,0-1 0,-1 1 0,0-1 0,0 0 0,-4 6 0,-10 21-5,9-11 3,0-1-1,1 1 0,0 0 1,2 1-1,1-1 1,1 1-1,1 0 0,1 0 1,2 28-1,7-37-2387,-7-14 2006,0 1 0,0-1 0,0 1 0,0-1 0,0 1 0,0-1 1,0 0-1,0 1 0,0-1 0,0 0 0,0 0 0,0 0 0,0 1 0,0-1 0,0 0 0,0-1 0,1 1 0,-1 0 0,0 0 0,1-1 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36.149"/>
    </inkml:context>
    <inkml:brush xml:id="br0">
      <inkml:brushProperty name="width" value="0.025" units="cm"/>
      <inkml:brushProperty name="height" value="0.025" units="cm"/>
    </inkml:brush>
  </inkml:definitions>
  <inkml:trace contextRef="#ctx0" brushRef="#br0">1 35 13485,'0'0'11728,"8"6"-10388,-1-2-1176,0 1 1,0-2-1,0 1 0,1-1 0,-1 0 1,1-1-1,-1 0 0,1 0 0,0-1 0,0 0 1,0 0-1,0 0 0,0-1 0,0-1 1,0 1-1,15-4 0,117-26 365,0 0-2709,-45 23-9456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8.284"/>
    </inkml:context>
    <inkml:brush xml:id="br0">
      <inkml:brushProperty name="width" value="0.025" units="cm"/>
      <inkml:brushProperty name="height" value="0.025" units="cm"/>
    </inkml:brush>
  </inkml:definitions>
  <inkml:trace contextRef="#ctx0" brushRef="#br0">53 331 6566,'0'0'13800,"-8"1"-13101,6-1-648,-1 0-1,1 0 1,0 0-1,-1 1 1,1-1-1,0 1 1,0 0-1,-1-1 1,1 1-1,0 0 1,0 0-1,-2 2 1,2-1 0,1 0 0,-1 0 1,1-1-1,0 1 0,0 0 1,0 0-1,0 1 0,0-1 0,1 0 1,-1 0-1,1 0 0,-1 0 1,1 1-1,0-1 0,0 0 1,0 1-1,0 3 0,0-1 35,0 0-1,0 0 0,1 0 0,-1 0 1,1 0-1,0 0 0,1-1 0,2 8 1,-3-10-60,0-1 0,-1 0 0,1 0 0,0 0 0,0 0 1,0 0-1,0 0 0,0 0 0,0 0 0,0-1 0,1 1 1,-1 0-1,0-1 0,0 1 0,1-1 0,-1 1 0,0-1 0,1 1 1,-1-1-1,0 0 0,1 0 0,-1 0 0,1 0 0,-1 0 1,0 0-1,1 0 0,-1 0 0,0 0 0,1-1 0,-1 1 0,0 0 1,1-1-1,-1 0 0,0 1 0,0-1 0,3-1 0,-1 0 26,1 0 0,-1-1 0,0 1 0,0-1 0,0 0 0,0 0 0,0 0 0,-1 0 0,1 0 0,-1 0 0,0-1 0,0 1 0,0-1 0,-1 1 0,1-1 0,1-6 0,-1 2 17,1-1 0,-2 1 0,1-1 0,-1 1 0,0-1 0,-1-15 0,0 24-55,0-1 1,0 1-1,0 0 0,0-1 1,0 1-1,0-1 0,0 1 1,0 0-1,0-1 0,0 1 0,0 0 1,0-1-1,0 1 0,0-1 1,-1 1-1,1 0 0,0-1 1,0 1-1,0 0 0,-1-1 1,1 1-1,0 0 0,0-1 1,-1 1-1,1 0 0,0 0 0,0-1 1,-1 1-1,1 0 0,0 0 1,-1 0-1,1-1 0,0 1 1,-1 0-1,1 0 0,-1 0 1,1 0-1,0 0 0,-1 0 1,1 0-1,0 0 0,-1 0 1,-12 11 150,10 4-425,4-15 237,-1 1 0,1-1 0,-1 1 1,1-1-1,0 0 0,-1 1 0,1-1 1,0 0-1,-1 0 0,1 0 1,0 1-1,0-1 0,-1 0 0,1 0 1,0 0-1,-1 0 0,1 0 0,0 0 1,0 0-1,-1 0 0,1-1 0,0 1 1,-1 0-1,1 0 0,0-1 0,-1 1 1,1 0-1,0-1 0,3-1-143,-2 0-1,1 0 0,0 0 1,0 0-1,0 0 0,-1-1 0,0 1 1,1-1-1,-1 0 0,0 0 1,0 1-1,0-1 0,-1-1 1,1 1-1,1-6 0,17-52-3524,-19 57 3414,2-8-232,0 0 0,0 0 0,-2-1 0,1 1 1,-1-1-1,-1 0 0,-1 1 0,0-1 1,0 1-1,-1-1 0,-1 1 0,-3-13 0,6 24 616,-1 1-1,1-1 1,0 0-1,0 1 1,-1-1 0,1 0-1,0 0 1,-1 1-1,1-1 1,-1 1-1,1-1 1,0 0-1,-1 1 1,0-1-1,1 1 1,-1-1-1,1 1 1,-1 0-1,0-1 1,1 1-1,-1 0 1,-1-1 0,-3 14 1831,4 35 254,1-42-2025,0 1-50,1-1 0,0 1 0,0 0 0,0 0 0,1-1 0,0 1 0,0-1 0,1 1 0,0-1 0,0 0 0,0 0 0,1 0 0,6 8 0,5 3 175,1 0 0,31 25 1,9 9 721,-109-109 171,-8 19-502,71 44-683,0-1-1,0 0 1,0-1-1,0 0 1,0-1-1,1 0 0,-1-1 1,1 0-1,0 0 1,16-2-1,-20 1 3,1-1 0,-1 0 0,1 0 0,-1 0 1,1-1-1,-1 0 0,0-1 0,1 0 0,-1 0 0,-1 0 0,1-1 0,0 0 0,-1 0 0,0-1 0,8-7 0,0-18 44,-14 30-42,0-1 1,1 1-1,-1-1 1,0 1-1,1-1 0,-1 0 1,0 1-1,0-1 0,0 1 1,1-1-1,-1 0 0,0 1 1,0-1-1,0 0 1,0 1-1,0-1 0,0 0 1,0 1-1,0-1 0,0 0 1,-1 1-1,1-1 0,0 0 1,0 1-1,-1-1 1,1 1-1,0-1 0,-1 0 1,1 1-1,0-1 0,-1 1 1,1-1-1,-1 1 0,1-1 1,-1 1-1,1 0 1,-1-1-1,1 1 0,-1 0 1,1-1-1,-2 1 0,1 0 2,0 0 0,1 0 0,-1 1 0,0-1 0,0 1 0,1-1 1,-1 0-1,0 1 0,0 0 0,1-1 0,-1 1 0,1-1 0,-1 1 0,0 0 0,1-1 0,-1 1 0,1 0 0,-1 0 0,1-1 0,0 1 0,-1 0 0,1 0 0,0 0 0,0-1 0,-1 1 0,1 0 0,0 0 0,0 0 0,0 0 0,0 0 0,0-1 0,0 1 0,0 0 0,1 0 0,-1 1 0,0 0 8,0-1-1,0 1 1,0 0 0,1-1 0,-1 1 0,0-1 0,1 1 0,-1-1-1,1 1 1,0-1 0,-1 1 0,1-1 0,0 1 0,0-1-1,0 0 1,0 0 0,0 1 0,0-1 0,0 0 0,2 1 0,-1-1 7,1 0 1,0 0 0,-1 0 0,1-1 0,-1 1 0,1-1-1,0 0 1,-1 1 0,1-1 0,0-1 0,-1 1 0,1 0-1,0 0 1,-1-1 0,1 0 0,0 1 0,-1-1 0,1 0-1,2-2 1,3-2 69,0 0-1,-1 0 0,0-1 1,9-9-1,15-13 15,-30 28-108,0-1 1,-1 1 0,1 0-1,0-1 1,-1 1 0,1 0 0,0 0-1,-1 0 1,1-1 0,0 1 0,-1 0-1,1 0 1,0 0 0,0 0 0,-1 0-1,1 0 1,0 0 0,0 0 0,-1 1-1,1-1 1,0 0 0,-1 0 0,1 1-1,0-1 1,-1 0 0,1 1 0,0-1-1,-1 0 1,1 1 0,-1-1 0,1 1-1,-1-1 1,2 2 0,17 27-8,-18-26 13,1 0-1,-1 0 1,1-1-1,0 1 1,0 0-1,0-1 1,0 1-1,0-1 1,0 0-1,6 4 1,-5-5-48,0 0 0,0 0 0,0-1 0,1 1-1,-1-1 1,0 0 0,0 0 0,1 0 0,-1 0 0,0 0 0,1-1 0,-1 1 0,0-1 0,0 0 0,0 0 0,0 0 0,0-1 0,0 1-1,0-1 1,0 1 0,0-1 0,0 0 0,-1 0 0,1 0 0,-1-1 0,0 1 0,0-1 0,1 1 0,-2-1 0,1 0 0,0 1 0,0-1 0,-1 0-1,2-4 1,1-2-925,1-1-1,-1 0 1,-1 0-1,3-12 1,1-35-7735,-7 21 2347</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36.681"/>
    </inkml:context>
    <inkml:brush xml:id="br0">
      <inkml:brushProperty name="width" value="0.025" units="cm"/>
      <inkml:brushProperty name="height" value="0.025" units="cm"/>
    </inkml:brush>
  </inkml:definitions>
  <inkml:trace contextRef="#ctx0" brushRef="#br0">162 95 12236,'0'0'10073,"6"-10"-8829,-1 4-1118,0-1 0,0 1 1,1 0-1,0 0 0,0 0 0,0 1 1,0 0-1,1 0 0,0 0 0,0 1 1,1 0-1,-1 1 0,1 0 0,-1 0 1,1 0-1,0 1 0,0 0 0,0 1 1,14-2-1,-21 3-126,0 0 0,0 0 0,-1 0 0,1 1 0,0-1 0,0 0 1,0 0-1,0 1 0,0-1 0,0 0 0,0 1 0,-1-1 0,1 1 0,0-1 0,0 1 0,0-1 0,-1 1 0,1-1 1,0 1-1,-1 0 0,1 0 0,-1-1 0,1 1 0,-1 0 0,1 0 0,-1 0 0,1-1 0,-1 1 0,0 0 0,1 0 0,-1 0 1,0 0-1,0 0 0,0 0 0,0 0 0,0 0 0,0 0 0,0-1 0,0 1 0,0 0 0,0 0 0,0 0 0,-1 0 1,1 0-1,0 0 0,-1 1 0,-1 5 31,0 0 1,-1 0-1,0 0 0,0-1 1,-5 9-1,-9 10 33,-2-1 0,0 0-1,-2-1 1,-27 23 0,-100 73 429,144-116-427,1-1-38,1 0 1,-1 0-1,0 0 0,0 0 0,0 0 1,1-1-1,-2 1 0,1-1 1,0 0-1,0 0 0,-6 1 0,18-19-156,-4 10 48,1 1 0,0 0 0,0 0 0,0 0 0,1 1 0,0 0 0,0 0 0,0 1 0,12-5 0,-17 8 75,0 0 0,0 0 0,0 0 0,0 0 0,0 0 0,0 0 0,0 1 0,0-1 0,0 1 1,0 0-1,1-1 0,-1 1 0,0 0 0,0 0 0,0 1 0,1-1 0,-1 0 0,0 1 0,0-1 0,0 1 0,0 0 0,0 0 0,0-1 0,0 1 0,0 1 0,0-1 0,0 0 0,-1 0 0,1 1 0,0-1 0,-1 1 0,1-1 0,-1 1 0,0 0 0,1 0 0,-1-1 0,0 1 0,0 0 0,0 0 1,1 4-1,4 13 221,-4-13-138,-1 0 0,1 0 0,0 0 0,1-1 0,0 1-1,0-1 1,5 9 0,-6-13-22,0 1 0,0-1 0,-1 1 0,1-1-1,0 0 1,0 0 0,0 0 0,0 0-1,0 0 1,1-1 0,-1 1 0,0 0 0,0-1-1,0 0 1,1 1 0,-1-1 0,0 0 0,0 0-1,1-1 1,-1 1 0,0 0 0,0-1-1,1 1 1,-1-1 0,4-1 0,5-3 40,-1-1 1,0 0-1,0 0 1,0-1-1,-1 0 0,0-1 1,0 0-1,-1 0 1,0-1-1,0 0 1,-1 0-1,0-1 1,-1 0-1,8-15 0,-8 1-278,-7 19-6212,-7 5 527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38.861"/>
    </inkml:context>
    <inkml:brush xml:id="br0">
      <inkml:brushProperty name="width" value="0.025" units="cm"/>
      <inkml:brushProperty name="height" value="0.025" units="cm"/>
    </inkml:brush>
  </inkml:definitions>
  <inkml:trace contextRef="#ctx0" brushRef="#br0">273 1 9577,'-8'6'9934,"-25"39"-8444,-132 239 1030,153-260-2396,2 0 0,0 1 0,2 0 0,1 1 1,1-1-1,1 1 0,1 0 0,1 1 0,1-1 0,2 1 0,3 28 0,-2-48-109,0 0 0,1-1 0,0 1 0,0 0-1,0-1 1,1 1 0,0-1 0,1 0 0,-1 0-1,1 0 1,0 0 0,0-1 0,1 1-1,0-1 1,0 0 0,0-1 0,0 1 0,1-1-1,8 5 1,-5-4-306,1 0 0,-1-1 0,1 0-1,0 0 1,11 1 0,-7-2-1327,0-1 1,1 0-1,17 0 0,-1-2-5348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40.390"/>
    </inkml:context>
    <inkml:brush xml:id="br0">
      <inkml:brushProperty name="width" value="0.025" units="cm"/>
      <inkml:brushProperty name="height" value="0.025" units="cm"/>
    </inkml:brush>
  </inkml:definitions>
  <inkml:trace contextRef="#ctx0" brushRef="#br0">1 0 13741,'0'0'8344,"6"11"-6807,7 12-643,1 0 0,27 32 0,-33-45-825,1-1 0,0 0 1,0 0-1,0-1 0,1-1 0,1 1 0,-1-2 1,1 1-1,14 5 0,-14-7-325,29 10 113,-21-12-2846,-4-8-4145,-6-6 1230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40.751"/>
    </inkml:context>
    <inkml:brush xml:id="br0">
      <inkml:brushProperty name="width" value="0.025" units="cm"/>
      <inkml:brushProperty name="height" value="0.025" units="cm"/>
    </inkml:brush>
  </inkml:definitions>
  <inkml:trace contextRef="#ctx0" brushRef="#br0">231 0 7239,'0'0'16063,"-6"9"-15219,-27 40-533,2 2 0,-37 86 1,-3 4-243,55-109 161,16-30-484,-1-1-1,0 1 0,1-1 1,-1 0-1,0 1 1,1-1-1,0 1 0,-1 0 1,1-1-1,0 1 1,0-1-1,0 1 1,0-1-1,0 1 0,0 0 1,0-1-1,1 1 1,0 2-1,2-5-3156,6-2-2093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43.006"/>
    </inkml:context>
    <inkml:brush xml:id="br0">
      <inkml:brushProperty name="width" value="0.025" units="cm"/>
      <inkml:brushProperty name="height" value="0.025" units="cm"/>
    </inkml:brush>
  </inkml:definitions>
  <inkml:trace contextRef="#ctx0" brushRef="#br0">277 1 12844,'0'0'3203,"-10"11"54,-30 41-2118,-58 56 0,-11 14-188,108-122-833,17-28 255,113-149-1253,-142 232 1050,7-36-173,1 0 0,0 1 1,-1 26-1,5-41 91,0 0 1,1 0 0,-1 0 0,1-1 0,1 1 0,-1 0 0,1 0 0,0 0 0,0 0 0,0-1 0,1 1 0,-1 0 0,1-1 0,0 1 0,1-1 0,-1 0 0,1 0 0,0 0-1,3 5 1,-14-19-4,-1-1 0,2 1 0,-1-2 0,-9-20 0,3 8-13,-45-58 451,30 44-128,29 38-380,0-1-1,-1 1 0,1 0 1,0-1-1,0 1 1,-1 0-1,1-1 1,0 1-1,0-1 1,-1 1-1,1 0 1,0-1-1,0 1 0,0-1 1,0 1-1,-1 0 1,1-1-1,0 1 1,0-1-1,0 1 1,0-1-1,0 1 0,0-1 1,0 1-1,0 0 1,1-1-1,-1 1 1,0-1-1,0 1 1,0-1-1,0 1 1,1 0-1,-1-1 0,0 1 1,0 0-1,1-1 1,-1 1-1,0 0 1,0-1-1,1 1 1,-1 0-1,0-1 1,1 1-1,-1 0 0,1 0 1,-1-1-1,0 1 1,1 0-1,-1 0 1,1 0-1,-1 0 1,0 0-1,1 0 0,-1-1 1,1 1-1,-1 0 1,1 0-1,-1 0 1,1 0-1,-1 0 1,1 1-1,36 0 848,-29 0-794,26 3-874,-1 2 0,0 1 1,32 13-1,11 1-2543,-48-15-3980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43.447"/>
    </inkml:context>
    <inkml:brush xml:id="br0">
      <inkml:brushProperty name="width" value="0.025" units="cm"/>
      <inkml:brushProperty name="height" value="0.025" units="cm"/>
    </inkml:brush>
  </inkml:definitions>
  <inkml:trace contextRef="#ctx0" brushRef="#br0">241 0 17264,'0'0'3807,"-8"5"-2649,-7 3-965,0 2 1,1 0-1,1 1 0,0 0 0,0 1 1,1 0-1,0 1 0,-16 25 1,13-16-35,1 1 0,0 0 1,2 0-1,1 1 1,-11 36-1,20-53-93,0-1 1,0 1-1,1 0 0,0 0 0,0 0 1,1-1-1,0 1 0,0 0 1,0 0-1,1 0 0,3 11 1,-3-14-46,1 0 1,0 0 0,0-1 0,0 1 0,0-1 0,1 1 0,-1-1 0,1 0-1,0 0 1,0 0 0,0 0 0,1-1 0,-1 1 0,0-1 0,1 0 0,0 0-1,-1 0 1,1-1 0,7 3 0,-1-1-317,0 0 0,0-1 0,0 0 1,12 1-1,20-2-3724,-7-1-2905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45.467"/>
    </inkml:context>
    <inkml:brush xml:id="br0">
      <inkml:brushProperty name="width" value="0.025" units="cm"/>
      <inkml:brushProperty name="height" value="0.025" units="cm"/>
    </inkml:brush>
  </inkml:definitions>
  <inkml:trace contextRef="#ctx0" brushRef="#br0">46 3 15663,'0'0'2520,"0"12"731,-2 10-2765,0 0 1,-1-1-1,-12 41 1,8-41-433,2 0 0,1 1 0,-3 42 0,7-64 3,1 1 1,-1 0-1,0-1 0,1 1 1,-1-1-1,0 1 1,1-1-1,-1 1 1,1-1-1,-1 1 0,1-1 1,-1 0-1,1 1 1,-1-1-1,1 0 1,-1 1-1,1-1 0,0 0 1,-1 0-1,1 0 1,0 1-1,-1-1 1,1 0-1,-1 0 0,1 0 1,0 0-1,-1 0 1,1 0-1,0 0 1,-1 0-1,1 0 0,0-1 1,-1 1-1,1 0 1,-1 0-1,1 0 1,0-1-1,-1 1 0,1 0 1,0-1-1,29-12 1267,-3-5-720,-2-2-1,0-1 1,37-40 0,59-81-1007,-130 143-14763,-3 6 4217</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45.794"/>
    </inkml:context>
    <inkml:brush xml:id="br0">
      <inkml:brushProperty name="width" value="0.025" units="cm"/>
      <inkml:brushProperty name="height" value="0.025" units="cm"/>
    </inkml:brush>
  </inkml:definitions>
  <inkml:trace contextRef="#ctx0" brushRef="#br0">0 1 6438,'0'0'16304,"34"51"-15183,-16-41-801,8 1-256,1-1-705,-4-2-2177,1-3-3300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46.141"/>
    </inkml:context>
    <inkml:brush xml:id="br0">
      <inkml:brushProperty name="width" value="0.025" units="cm"/>
      <inkml:brushProperty name="height" value="0.025" units="cm"/>
    </inkml:brush>
  </inkml:definitions>
  <inkml:trace contextRef="#ctx0" brushRef="#br0">1 1 14798,'0'0'11947,"63"13"-11210,-24-13-417,-1 0-256,7-5-224,-7 4-1505,-7-3-1987,-10 1-2626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47.092"/>
    </inkml:context>
    <inkml:brush xml:id="br0">
      <inkml:brushProperty name="width" value="0.025" units="cm"/>
      <inkml:brushProperty name="height" value="0.025" units="cm"/>
    </inkml:brush>
  </inkml:definitions>
  <inkml:trace contextRef="#ctx0" brushRef="#br0">0 288 9385,'0'0'15860,"12"-2"-14621,5-3-1060,0-1 0,0 0 1,0-2-1,-1 0 1,0-1-1,-1 0 0,0-1 1,0-1-1,16-15 0,-5 2-103,32-36-1,-51 52-64,0 0 0,0 0 0,-1-1 1,-1 0-1,0 0 0,0-1 0,0 0 0,-1 1 0,2-12 0,-8 19-38,-4 6-37,-6 9-59,-4 10 106,1 0-1,-19 43 0,28-54 15,1 2 1,0-1-1,1 0 0,0 1 1,1-1-1,0 1 0,0 18 1,9-15-1751,-5-16 1427,0 0 0,0-1 0,0 1 0,0 0 1,0-1-1,0 1 0,0-1 0,0 1 0,0-1 1,0 0-1,0 0 0,0 1 0,0-1 1,0 0-1,0 0 0,0 0 0,1 0 0,-1 0 1,0 0-1,0 0 0,2-1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8.836"/>
    </inkml:context>
    <inkml:brush xml:id="br0">
      <inkml:brushProperty name="width" value="0.025" units="cm"/>
      <inkml:brushProperty name="height" value="0.025" units="cm"/>
    </inkml:brush>
  </inkml:definitions>
  <inkml:trace contextRef="#ctx0" brushRef="#br0">3 0 7431,'0'0'4671,"0"11"-2984,-1 0-1301,0 1 0,1-1 0,0 1-1,1-1 1,0 0 0,1 1 0,0-1 0,1 0-1,0 0 1,7 15 0,-1-12-232,-1 0 1,1-1-1,1 0 0,1-1 1,14 15-1,-20-22-162,0-1 1,1 1-1,-1-1 0,1-1 1,0 1-1,0-1 1,0 1-1,0-2 0,0 1 1,1-1-1,0 0 0,-1 0 1,1-1-1,13 1 1,-19-28 1741,-2 18-1707,0 1 0,-1-1-1,0 1 1,0-1-1,-1 1 1,0 0-1,0-1 1,-5-6 0,7 11 37,0 1 0,0-1 0,0 1 1,0 0-1,-1-1 0,0 1 1,1 0-1,-1 0 0,0 0 1,0 0-1,0 0 0,0 1 0,0-1 1,0 1-1,0-1 0,-1 1 1,1 0-1,0 0 0,-1 0 1,1 0-1,-1 0 0,0 0 0,1 1 1,-1-1-1,1 1 0,-6 0 1,7 0-25,0 1 0,1 0 1,-1-1-1,0 1 0,1 0 1,-1 0-1,1 0 0,-1-1 0,1 1 1,-1 0-1,1 0 0,0 0 1,-1 0-1,1 0 0,0 0 1,0 0-1,0 0 0,0-1 0,0 1 1,0 0-1,0 0 0,0 0 1,0 0-1,0 0 0,0 0 1,1 1-1,8 28 388,-6-26-403,0-1 1,1 1 0,-1-1-1,1 1 1,0-1 0,0 0-1,0-1 1,1 1-1,-1-1 1,1 0 0,-1 0-1,1 0 1,0 0 0,0-1-1,-1 0 1,1 0-1,0 0 1,0-1 0,0 1-1,0-1 1,0 0 0,0-1-1,0 1 1,0-1-1,0 0 1,0 0 0,0-1-1,0 0 1,-1 1 0,1-1-1,-1-1 1,1 1-1,-1-1 1,0 0 0,0 0-1,0 0 1,0 0 0,-1-1-1,1 1 1,-1-1-1,0 0 1,0 0 0,0 0-1,-1-1 1,1 1-1,-1-1 1,0 1 0,0-1-1,1-6 1,4-39 198,-10 22 112,3 28-316,0-1 1,0 1 0,0-1-1,0 0 1,-1 1 0,1-1-1,0 1 1,0-1 0,-1 1-1,1-1 1,0 1-1,-1-1 1,1 1 0,-1-1-1,1 1 1,-1 0 0,1-1-1,-1 1 1,1-1 0,-1 1-1,1 0 1,-1 0 0,1-1-1,-1 1 1,1 0-1,-1 0 1,0 0 0,0-1-1,-1 6 9,1-1 0,1 0 0,-1 0 0,0 1 0,1-1-1,0 0 1,0 1 0,0-1 0,2 9 0,-1-8-1,0 0 1,0 0-1,0-1 0,1 1 1,-1 0-1,1 0 1,0-1-1,1 1 0,-1-1 1,1 0-1,0 1 1,0-1-1,0 0 0,0-1 1,1 1-1,0-1 1,0 1-1,0-1 1,0 0-1,0-1 0,0 1 1,1-1-1,-1 0 1,1 0-1,0 0 0,0 0 1,-1-1-1,1 0 1,0 0-1,7 0 1,-10-1-135,-1-1 1,0 1-1,1-1 1,-1 0 0,0 1-1,0-1 1,1 0 0,-1 0-1,0 0 1,0 0 0,0 0-1,0 0 1,0 0 0,0 0-1,0-1 1,-1 1 0,1 0-1,0 0 1,-1-1 0,1 1-1,-1 0 1,1-1-1,-1 1 1,0-1 0,1 1-1,-1-1 1,0 1 0,0 0-1,0-1 1,0 1 0,0-1-1,-1-2 1,-4-51-7207,-6 26 1568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47.665"/>
    </inkml:context>
    <inkml:brush xml:id="br0">
      <inkml:brushProperty name="width" value="0.025" units="cm"/>
      <inkml:brushProperty name="height" value="0.025" units="cm"/>
    </inkml:brush>
  </inkml:definitions>
  <inkml:trace contextRef="#ctx0" brushRef="#br0">130 21 10218,'0'0'8877,"9"-5"-6960,-4 3-1622,-4 0-243,0 1 1,1 0-1,-1 0 0,1 0 1,-1 0-1,1 0 0,0 0 1,-1 0-1,1 0 0,0 1 1,0-1-1,-1 1 0,1-1 1,0 1-1,0 0 0,0 0 1,0-1-1,-1 1 0,1 1 1,0-1-1,0 0 0,0 0 1,0 1-1,-1-1 0,1 1 1,0-1-1,0 1 0,-1 0 1,1 0-1,0 0 0,2 1 1,5 11 137,0-1 0,0 1 0,-1 0 0,0 1 0,-2 0 0,1 0 0,-2 1 0,0-1 0,0 1 0,-2 0-1,4 28 1,-5-24-133,-1 0 0,0 1-1,-2-1 1,0 0-1,-1 0 1,-1 0-1,-1 0 1,-1 0 0,-8 21-1,-3 3-154,-3-1-1,-1-1 1,-2-1 0,-2 0-1,-2-2 1,-42 50-1,36-59-3178,3-7-2441</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48.848"/>
    </inkml:context>
    <inkml:brush xml:id="br0">
      <inkml:brushProperty name="width" value="0.025" units="cm"/>
      <inkml:brushProperty name="height" value="0.025" units="cm"/>
    </inkml:brush>
  </inkml:definitions>
  <inkml:trace contextRef="#ctx0" brushRef="#br0">34 0 4676,'0'0'11884,"40"50"-10155,-17-22-191,6 7-641,0 10-225,-7 4-319,-8 8-161,-8 3-128,-6 5 32,-15 3-64,-15 0 32,-5-3-576,-3-5-770,1-7-1120,-5-11-3684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4:50.028"/>
    </inkml:context>
    <inkml:brush xml:id="br0">
      <inkml:brushProperty name="width" value="0.025" units="cm"/>
      <inkml:brushProperty name="height" value="0.025" units="cm"/>
    </inkml:brush>
  </inkml:definitions>
  <inkml:trace contextRef="#ctx0" brushRef="#br0">10 134 4036,'0'0'11819,"7"-10"-10036,-2 2-1513,0 0 0,1 0 0,0 1 0,0 0 0,1 0 0,0 1 0,1-1 0,-1 2 0,1-1 0,0 1 0,17-9 0,-9 8 153,0-1 1,1 2-1,-1 0 0,1 1 0,0 1 0,0 0 0,32 0 0,-48 3-418,0 0 0,-1 0-1,1 0 1,0 1 0,-1-1 0,1 0 0,-1 0-1,1 0 1,0 1 0,-1-1 0,1 0 0,0 1 0,-1-1-1,1 0 1,-1 1 0,1-1 0,-1 1 0,1-1-1,-1 1 1,1-1 0,-1 1 0,0-1 0,1 1 0,-1-1-1,0 1 1,1-1 0,-1 1 0,0 0 0,0-1-1,1 1 1,-1 0 0,0-1 0,0 1 0,0 0 0,0-1-1,0 1 1,0 0 0,0-1 0,0 1 0,0 0-1,0-1 1,-1 1 0,1 0 0,0-1 0,0 1 0,-1-1-1,1 1 1,0 0 0,-1-1 0,1 1 0,0-1-1,-1 1 1,1-1 0,-1 1 0,0 0 0,-25 34 264,-29 6-74,-72 41 0,45-31 125,82-51-320,0 0-1,0 0 0,1 0 1,-1 0-1,0 0 1,0 0-1,0 0 1,0 0-1,0 0 0,0 0 1,0 1-1,0-1 1,0 0-1,1 0 0,-1 0 1,0 0-1,0 0 1,0 0-1,0 0 1,0 0-1,0 0 0,0 0 1,0 0-1,0 1 1,0-1-1,0 0 1,0 0-1,0 0 0,0 0 1,0 0-1,0 0 1,0 0-1,0 0 0,0 1 1,0-1-1,0 0 1,0 0-1,0 0 1,0 0-1,0 0 0,0 0 1,0 0-1,0 1 1,0-1-1,0 0 1,0 0-1,0 0 0,0 0 1,0 0-1,0 0 1,0 0-1,0 0 1,0 0-1,0 0 0,-1 1 1,1-1-1,20-1 0,24-5-61,-33 4 20,0 0 0,0 0 0,0 1 0,0 1 0,0 0 0,0 0 0,19 4 0,-27-3 43,1 0-1,-1 0 1,0 0 0,0 0-1,0 1 1,0 0 0,0-1 0,0 1-1,0 0 1,0 0 0,-1 1 0,1-1-1,-1 0 1,1 1 0,-1 0 0,0-1-1,0 1 1,0 0 0,-1 0-1,1 0 1,-1 0 0,1 0 0,-1 1-1,0-1 1,0 0 0,-1 1 0,1-1-1,0 6 1,-1 7 282,4 17 1499,-4-33-1737,1 1 1,-1-1-1,1 1 0,-1-1 1,1 1-1,-1-1 1,1 1-1,0-1 0,-1 1 1,1-1-1,0 1 1,0-1-1,-1 0 0,1 0 1,0 1-1,0-1 1,-1 0-1,1 0 1,0 0-1,0 0 0,0 0 1,-1 0-1,1 0 1,0 0-1,0 0 0,-1 0 1,1 0-1,0-1 1,0 1-1,-1 0 0,1-1 1,0 1-1,0 0 1,-1-1-1,1 1 0,0-1 1,-1 1-1,1-1 1,0 0-1,6-4 36,1 0 0,-1-1 0,0 0 0,-1 0 0,0-1-1,0 0 1,0 0 0,-1 0 0,9-15 0,-6 1-3562,-4 1-3664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02.483"/>
    </inkml:context>
    <inkml:brush xml:id="br0">
      <inkml:brushProperty name="width" value="0.025" units="cm"/>
      <inkml:brushProperty name="height" value="0.025" units="cm"/>
    </inkml:brush>
  </inkml:definitions>
  <inkml:trace contextRef="#ctx0" brushRef="#br0">31 1 10570,'0'0'10773,"1"11"-10010,0 35 41,-3-1-1,-11 75 0,-4 68 748,17-186-1494,0 0-1,0 0 0,1 0 1,-1-1-1,1 1 0,0 0 0,-1 0 1,1 0-1,0-1 0,0 1 1,0 0-1,0-1 0,1 1 1,-1-1-1,0 1 0,1-1 1,-1 0-1,1 0 0,-1 1 0,1-1 1,-1 0-1,1 0 0,0 0 1,0-1-1,-1 1 0,1 0 1,0-1-1,0 1 0,0-1 1,0 0-1,0 1 0,0-1 1,0 0-1,0 0 0,2 0 0,12 0 171,-1 0-1,1-1 0,20-4 0,-29 4-141,146-36 606,-15 3-1627,-116 30-1392,1 2 0,24-1 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02.829"/>
    </inkml:context>
    <inkml:brush xml:id="br0">
      <inkml:brushProperty name="width" value="0.025" units="cm"/>
      <inkml:brushProperty name="height" value="0.025" units="cm"/>
    </inkml:brush>
  </inkml:definitions>
  <inkml:trace contextRef="#ctx0" brushRef="#br0">91 1 8008,'0'0'14830,"12"0"-13645,1 0-913,0 0 1,0 1-1,1 0 1,-1 1 0,18 5-1,-27-6-263,-1 0 0,1 0 0,-1 0 0,0 1-1,1-1 1,-1 1 0,0 0 0,0 0 0,0 0 0,0 0-1,-1 1 1,1-1 0,-1 1 0,1-1 0,-1 1 0,0 0-1,0 0 1,0 0 0,0 0 0,0 0 0,-1 0 0,0 1-1,1-1 1,-1 1 0,0-1 0,-1 1 0,1-1 0,-1 1-1,1 4 1,-2 1 65,0 0 0,-1 0-1,0 0 1,0-1 0,-1 1-1,0-1 1,0 1 0,-1-1-1,0 0 1,-1 0 0,0 0-1,-10 12 1,-10 10 414,-48 44-1,38-41-509,19-15-176,-17 14-371,9-16-4728,15-14-3725</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03.457"/>
    </inkml:context>
    <inkml:brush xml:id="br0">
      <inkml:brushProperty name="width" value="0.025" units="cm"/>
      <inkml:brushProperty name="height" value="0.025" units="cm"/>
    </inkml:brush>
  </inkml:definitions>
  <inkml:trace contextRef="#ctx0" brushRef="#br0">315 55 8040,'0'0'9486,"-1"-8"-6790,1 5-2539,0 1 0,-1-1 1,1 1-1,-1-1 0,1 1 1,-1-1-1,0 1 0,0 0 1,0-1-1,0 1 0,-1 0 1,-1-2-1,1 2-68,0 0 0,0 1-1,0 0 1,-1 0 0,1-1 0,0 1 0,-1 0 0,1 1-1,-1-1 1,1 0 0,-1 1 0,1-1 0,-1 1 0,0 0-1,1 0 1,-5 1 0,-5 0 27,0 0 1,0 1-1,0 1 0,1 0 0,-1 1 1,1 0-1,0 1 0,0 0 0,0 1 1,1 0-1,-1 0 0,2 1 0,-1 1 1,1-1-1,0 2 0,0-1 0,1 1 0,1 0 1,-1 1-1,1 0 0,1 0 0,0 1 1,0-1-1,1 1 0,1 1 0,0-1 1,0 1-1,1-1 0,1 1 0,-3 22 1,5-30-109,1-1 1,-1 1 0,1-1 0,0 0 0,0 1 0,0-1-1,0 0 1,0 1 0,1-1 0,0 0 0,-1 0 0,1 0-1,0 0 1,0-1 0,1 1 0,-1 0 0,1-1 0,-1 0-1,1 1 1,0-1 0,0 0 0,0 0 0,0-1-1,0 1 1,0-1 0,0 1 0,1-1 0,-1 0 0,0 0-1,6 0 1,10 3-325,1-1-1,0-1 0,39 0 0,-53-2 131,15 0-1728,1-1 0,-1-1 0,24-4 1,4-8-6832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04.128"/>
    </inkml:context>
    <inkml:brush xml:id="br0">
      <inkml:brushProperty name="width" value="0.025" units="cm"/>
      <inkml:brushProperty name="height" value="0.025" units="cm"/>
    </inkml:brush>
  </inkml:definitions>
  <inkml:trace contextRef="#ctx0" brushRef="#br0">166 0 16560,'-7'0'998,"-3"0"-789,1 1 0,-1 0 0,1 0 0,0 1 0,-1 0 0,1 1 0,0 0 0,0 0 0,-9 6 0,14-7-113,1 0 1,-1 0 0,0 1-1,1 0 1,-1-1 0,1 1-1,0 1 1,0-1 0,0 0-1,0 1 1,1-1 0,-1 1-1,1 0 1,0 0 0,0 0-1,1 0 1,-1 0 0,1 1-1,0-1 1,0 0-1,0 1 1,0-1 0,1 8-1,0-11-51,0 0 0,0-1-1,1 1 1,-1-1 0,0 1-1,1-1 1,-1 1 0,0-1-1,1 1 1,-1-1 0,1 1-1,-1-1 1,1 0 0,-1 1-1,1-1 1,-1 0 0,1 1-1,-1-1 1,1 0 0,-1 1-1,1-1 1,-1 0 0,1 0-1,0 0 1,-1 0-1,1 0 1,0 0 0,-1 0-1,1 0 1,0 0 0,26 0 598,-23 0-428,13-3-33,0 0 0,0-1 0,-1 0 0,1-2 0,-1 0 1,0-1-1,-1 0 0,15-10 0,-5 4 215,50-19 1,-74 31-376,0 1-1,-1-1 1,1 1 0,0-1 0,0 1-1,0 0 1,0-1 0,0 1 0,0 0-1,0 0 1,0 0 0,0 0 0,0 0-1,0 0 1,0 0 0,0 0 0,0 0-1,0 0 1,0 0 0,0 1 0,0-1-1,0 0 1,0 1 0,0-1 0,0 1 0,0-1-1,0 1 1,0-1 0,-1 1 0,1 0-1,0 0 1,0-1 0,-1 1 0,1 0-1,0 0 1,0 1 0,0 2 51,0 0 0,-1 1 0,1-1 1,-1 0-1,0 1 0,0-1 0,-1 7 0,0 9 117,1-19-183,0 1 0,0-1 0,0 1 0,0-1-1,0 1 1,0-1 0,0 0 0,0 1 0,1-1 0,-1 1 0,1-1 0,-1 0 0,1 1-1,0-1 1,-1 0 0,1 1 0,0-1 0,2 2 0,-2-2 4,1-1 0,-1 1 0,1-1 0,-1 1 0,1-1 0,-1 0 0,1 0 1,-1 0-1,1 1 0,0-2 0,-1 1 0,1 0 0,-1 0 0,1 0 0,-1-1 0,1 1 0,-1-1 1,4-1-1,64-31 104,-60 27-105,1 0 1,-1 1-1,1 1 0,0-1 1,0 2-1,0-1 1,1 1-1,-1 1 0,1 0 1,13-1-1,-23 3 15,1 0 0,0 1 0,-1-1 0,1 1 0,-1-1 0,1 1 0,-1 0 0,1-1 0,-1 1-1,1 0 1,-1 0 0,0 0 0,1 0 0,-1 0 0,0 0 0,0 1 0,0-1 0,0 0 0,0 0 0,0 1 0,0-1 0,0 1-1,-1-1 1,1 1 0,0-1 0,-1 1 0,1-1 0,-1 1 0,1 3 0,-1-3 10,1 0-1,-1 0 1,1 0 0,0 0-1,-1 0 1,1 0 0,0 0-1,0 0 1,1 0 0,-1 0-1,0 0 1,1-1 0,-1 1 0,1 0-1,-1-1 1,1 0 0,0 1-1,0-1 1,0 0 0,-1 0-1,5 2 1,1-2 18,-1 0 0,1 0 0,-1-1 1,1 0-1,-1 0 0,1 0 0,-1-1 0,0 0 0,1-1 0,-1 1 0,0-1 1,11-4-1,7-6-16,43-25 0,-2 0-44,-59 34-32,1 0-1,-1 0 1,1 1 0,0 0-1,-1 0 1,9-1 0,-14 3 33,0 0 0,0 1 0,1-1 0,-1 0 0,0 0 0,0 0 0,0 1 1,0-1-1,0 0 0,1 1 0,-1-1 0,0 1 0,0 0 0,0-1 0,0 1 0,0 0 0,-1 0 1,1-1-1,0 1 0,0 0 0,0 0 0,-1 0 0,1 0 0,0 0 0,-1 0 0,1 0 0,-1 0 1,1 0-1,-1 0 0,0 1 0,1-1 0,-1 0 0,0 0 0,0 0 0,0 0 0,0 1 0,0-1 1,0 0-1,0 0 0,0 0 0,-1 2 0,1 0 30,0 0 0,0 0 1,0 0-1,0-1 0,0 1 0,0 0 0,1 0 1,-1 0-1,1-1 0,0 1 0,0 0 1,0-1-1,0 1 0,1-1 0,-1 1 0,1-1 1,-1 1-1,4 2 0,-2-3-4,0-1-1,0 1 1,1-1-1,-1 0 1,0 0-1,1 0 1,-1-1-1,1 1 1,-1-1-1,1 1 1,-1-1-1,1-1 1,-1 1-1,7-1 1,54-11-2978,-64 12 2789,1 0 0,-1 1 0,1-1-1,-1 1 1,1-1 0,-1 1 0,1 0 0,-1-1 0,0 1-1,1-1 1,-1 1 0,0 0 0,0-1 0,1 1-1,-1 0 1,0-1 0,0 1 0,0 0 0,0-1 0,0 1-1,0 0 1,0-1 0,0 1 0,0 0 0,0-1-1,0 1 1,0 0 0,-1-1 0,1 2 0,-5 21-3073,-4-11-1104,1-4-3159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04.928"/>
    </inkml:context>
    <inkml:brush xml:id="br0">
      <inkml:brushProperty name="width" value="0.025" units="cm"/>
      <inkml:brushProperty name="height" value="0.025" units="cm"/>
    </inkml:brush>
  </inkml:definitions>
  <inkml:trace contextRef="#ctx0" brushRef="#br0">61 52 3716,'0'0'7996,"0"-8"-3458,0-22-1623,0 16-22,0 25 1693,1 100-3838,2-14-642,-5 1 1,-21 139 0,21-225-60,-1 1 0,0-1 0,-1 0 0,-1 0 0,-8 18 0,12-30-40,1 0-1,0 0 0,0 0 1,0 0-1,0 0 0,0 0 1,-1 0-1,1 0 0,0 0 0,0 1 1,0-1-1,0 0 0,-1 0 1,1 0-1,0 0 0,0 0 0,0 0 1,0 0-1,-1 0 0,1 0 1,0-1-1,0 1 0,0 0 1,0 0-1,-1 0 0,1 0 0,0 0 1,0 0-1,0 0 0,0 0 1,0 0-1,-1 0 0,1 0 1,0-1-1,0 1 0,0 0 0,0 0 1,0 0-1,0 0 0,0 0 1,0-1-1,0 1 0,-1 0 0,1 0 1,0 0-1,0 0 0,0-1 1,0 1-1,0 0 0,0 0 1,0 0-1,0 0 0,0-1 0,0 1 1,0 0-1,0 0 0,0 0 1,0 0-1,0 0 0,1-1 0,-1 1 1,0 0-1,0 0 0,0 0 1,0 0-1,0-1 0,-2-40 58,1-1 0,2 1 0,2-1 0,1 1 1,3 0-1,1 0 0,19-56 0,-24 86-64,1 1 0,0-1 0,1 1 0,0 0 0,1 0 0,0 1 0,0-1 0,10-9 0,-12 15-32,1 0-1,-1 0 1,1 1 0,0-1-1,0 1 1,1 0 0,-1 1-1,1-1 1,-1 1-1,1 0 1,0 1 0,0-1-1,0 1 1,-1 0 0,1 1-1,12-1 1,-7 2-119,-1 0 0,1 1 0,-1 0 0,0 0 0,18 8 0,-26-10 116,1 2-1,-1-1 1,1 0 0,-1 0-1,0 1 1,0-1 0,1 1-1,-1 0 1,0 0 0,-1 0-1,1 0 1,3 4 0,-5-5 34,1 0 0,-1 1 1,1-1-1,-1 0 0,0 1 1,0-1-1,1 0 0,-1 1 1,0-1-1,0 1 1,-1-1-1,1 0 0,0 1 1,0-1-1,-1 1 0,1-1 1,-1 0-1,1 1 0,-1-1 1,1 0-1,-1 0 0,0 0 1,0 1-1,1-1 0,-1 0 1,-2 1-1,-2 3 88,-1 0 0,1 0 0,-1 0 0,-1-1 0,1 0 0,0-1 0,-1 1 0,0-1 0,0-1-1,0 1 1,-13 2 0,-3 0-7,-1 0-1,-32 1 0,41-5 520,0-3-3403,7-3-2297,19-5-1195,13-1-1268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05.573"/>
    </inkml:context>
    <inkml:brush xml:id="br0">
      <inkml:brushProperty name="width" value="0.025" units="cm"/>
      <inkml:brushProperty name="height" value="0.025" units="cm"/>
    </inkml:brush>
  </inkml:definitions>
  <inkml:trace contextRef="#ctx0" brushRef="#br0">205 164 8456,'0'0'12972,"-10"-3"-11354,4 0-1524,0 1 0,0 0 0,-1 1 1,1-1-1,0 1 0,-1 0 0,1 1 1,-1 0-1,1 0 0,0 0 0,-1 1 0,1-1 1,-1 2-1,1-1 0,0 1 0,0 0 1,0 0-1,0 1 0,-7 3 0,-29 29-26,40-33-62,0-1 0,1 1 0,-1 0 0,0 0 0,1 0 0,0 0 0,-1 0 0,1 0 0,0 1 0,0-1 0,0 0 0,0 1-1,1-1 1,-1 0 0,0 1 0,1-1 0,0 1 0,0-1 0,0 4 0,0-5 27,1 0 1,0 0-1,0-1 0,-1 1 1,1-1-1,0 1 0,0-1 0,0 1 1,-1-1-1,1 1 0,0-1 1,0 0-1,0 1 0,0-1 1,0 0-1,0 0 0,0 0 0,0 0 1,0 0-1,0 0 0,0 0 1,1 0-1,30-1 443,-27 0-357,20-2 157,50-12 0,-60 10-279,0 1 0,1 1 0,0 0-1,-1 1 1,1 1 0,0 0 0,0 1 0,28 4 0,-43-3 7,0-1 1,0 1 0,0-1 0,-1 1 0,1 0 0,0-1 0,0 1 0,0 0-1,-1 0 1,1-1 0,0 1 0,-1 0 0,1 0 0,-1 0 0,1 0 0,-1 0 0,1 0-1,-1 0 1,0 0 0,1 0 0,-1 0 0,0 0 0,0 0 0,0 0 0,0 0-1,0 0 1,0 0 0,0 0 0,0 0 0,0 0 0,-1 0 0,1 2 0,0-3 54,0 1 0,0 0 0,0 0 0,0-1 0,0 1-1,0 0 1,-1 0 0,1-1 0,0 1 0,0 0 0,0 0 0,-1-1 0,1 1 0,0 0 0,-1-1 0,1 1 0,-1 0 0,1-1 0,-1 1 0,1-1 0,-1 1 0,1-1 0,-1 1 0,0-1 0,1 1 0,-1-1 0,0 0 0,1 1 0,-1-1 0,0 0 0,1 1 0,-1-1 0,0 0 0,0 0 0,1 0 0,-3 0 0,3-42 1270,-2 7-1173,0 24-139,1 1 0,1-1-1,0 1 1,1-1-1,-1 1 1,6-21 0,-4 32-37,0 0 1,-1 0 0,1 0 0,0 0 0,-1 0 0,1 0-1,-1 0 1,1 0 0,-1 1 0,0-1 0,1 1 0,-1-1-1,1 3 1,5 4-86,-1-3 14,1-1 0,-1 0 0,1-1 1,-1 1-1,1-1 0,0 0 0,0-1 0,0 0 1,1 0-1,-1 0 0,0-1 0,1 0 0,-1-1 0,1 0 1,-1 0-1,1 0 0,-1-1 0,10-2 0,-4 1-68,0-1 0,0 0 0,-1-1 0,1-1 1,-1 0-1,0 0 0,-1-2 0,1 1 0,17-14 0,-21 13 162,-3 4 17,1-1 0,-1 0 0,0 0 0,0-1 0,-1 0 0,1 0 0,-1 0 1,0 0-1,0 0 0,-1-1 0,1 0 0,-1 0 0,-1 0 0,4-10 0,-6 15-6,0 1 1,0-1-1,-1 1 0,1-1 1,0 1-1,0-1 0,-1 1 0,1-1 1,-1 1-1,1 0 0,0-1 1,-1 1-1,1 0 0,-1-1 1,1 1-1,-1 0 0,1-1 1,0 1-1,-1 0 0,0 0 0,1 0 1,-1 0-1,1-1 0,-1 1 1,1 0-1,-1 0 0,1 0 1,-1 0-1,1 0 0,-1 0 0,1 0 1,-1 0-1,1 1 0,-1-1 1,0 0-1,1 0 0,-1 0 1,1 0-1,-1 1 0,-25 7 135,14-1-52,0 1 1,1 0-1,0 1 0,1 0 1,-20 21-1,25-24-19,0 1 0,0 0 0,0 0 1,1 0-1,0 0 0,0 1 0,1-1 0,0 1 0,0 0 0,1 0 0,-2 10 0,4-16-73,0 0-1,0 0 0,0 0 1,0 0-1,0 0 1,0 0-1,1 0 1,-1-1-1,1 1 1,-1 0-1,1 0 0,0 0 1,0-1-1,-1 1 1,1 0-1,0-1 1,1 1-1,-1-1 0,0 1 1,0-1-1,1 0 1,1 2-1,1 0 20,0 0-1,1-1 1,-1 1-1,1-1 1,0 0-1,0 0 1,0-1-1,6 2 0,10 1-571,0-2-1,43 1 1,-60-3 305,38-2-3531,0-5-2488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06.834"/>
    </inkml:context>
    <inkml:brush xml:id="br0">
      <inkml:brushProperty name="width" value="0.025" units="cm"/>
      <inkml:brushProperty name="height" value="0.025" units="cm"/>
    </inkml:brush>
  </inkml:definitions>
  <inkml:trace contextRef="#ctx0" brushRef="#br0">0 56 15246,'0'0'10170,"1"15"-9625,2 309 869,-3-324-1394,-1 1 0,1-1 0,0 1 1,0-1-1,0 1 0,0 0 0,0-1 0,0 1 0,0-1 0,0 1 0,0 0 0,0-1 0,0 1 0,1-1 0,-1 1 0,0 0 0,0-1 1,0 1-1,1-1 0,-1 1 0,0-1 0,1 1 0,-1-1 0,1 1 0,-1-1 0,1 1 0,8-11 821,8-28-51,-11 4-937,-1-1 0,-1 0 1,-2-48-1,-3 95 71,1 0 0,1-1 0,0 1 0,1 0 0,0 0 0,1-1 0,7 22 1,-8-30 72,-1 0 1,1 0 0,0 0 0,1 0 0,-1 0 0,0 0 0,1-1 0,-1 1 0,1-1-1,0 0 1,0 0 0,0 0 0,0 0 0,0 0 0,1 0 0,-1-1 0,0 0 0,1 0-1,-1 0 1,1 0 0,-1 0 0,1-1 0,0 1 0,-1-1 0,1 0 0,0 0 0,-1 0-1,1-1 1,-1 1 0,8-3 0,-3 1 48,0-1-1,0 1 0,-1-1 1,1-1-1,-1 0 1,0 0-1,1 0 1,-2-1-1,1 0 1,-1 0-1,1-1 0,-1 0 1,-1 0-1,1 0 1,-1-1-1,0 1 1,-1-1-1,0-1 0,5-9 1,-2 1 85,0 0 1,-1 0 0,-1 0-1,0-1 1,-1 0-1,-1 0 1,-1 0-1,0-23 1,-1 38-128,-1-1 1,0 0-1,-1 0 1,1 0 0,0 1-1,-1-1 1,0 0-1,1 1 1,-1-1-1,0 0 1,0 1-1,-1-1 1,1 1 0,0 0-1,-1-1 1,-3-3-1,5 6-8,0 0 0,-1-1 0,1 1 0,-1 0 1,0-1-1,1 1 0,-1 0 0,1 0 0,-1 0 0,1 0 0,-1-1 0,1 1 0,-1 0 0,0 0 0,1 0 0,-1 0 0,1 0 0,-1 0 0,0 1 0,1-1 0,-1 0 0,1 0 1,-1 0-1,1 0 0,-1 1 0,1-1 0,-2 1 0,0 0-8,1 1 0,-1 0 0,0-1 0,1 1 0,-1 0 0,1 0-1,-1 0 1,1 0 0,0 0 0,-2 4 0,-11 23-2,2 1 0,0 0 0,2 1 0,2 0 0,1 0 0,1 1 0,-2 38 0,8-68 14,-1 1 1,1 0-1,0 0 0,1-1 0,-1 1 1,0 0-1,1-1 0,0 1 1,-1-1-1,1 1 0,0-1 0,0 1 1,1-1-1,-1 1 0,0-1 0,1 0 1,0 0-1,-1 0 0,1 0 0,0 0 1,0 0-1,3 2 0,-1-2 10,0 0-1,0 0 1,0-1-1,0 1 1,1-1-1,-1 0 1,0 0-1,1-1 0,-1 1 1,1-1-1,-1 0 1,7-1-1,3 0 17,-1-1-1,1-1 1,-1 0-1,0-1 0,0 0 1,0-1-1,-1-1 0,14-7 1,-18 8-10,0 0-1,0-1 1,0 0 0,-1 0-1,0-1 1,0 0 0,-1 0-1,0 0 1,0-1 0,0 0-1,-1 0 1,0 0 0,-1-1-1,0 0 1,4-12 0,-33 83-169,-4 9 221,27-65-50,0-1-1,0 1 1,1 0-1,0 0 1,1 0-1,-1 0 1,1 1-1,0-1 1,2 10-1,-2-15-9,1 0-1,0 0 0,-1 0 1,1 0-1,0 0 0,0-1 1,-1 1-1,1 0 0,0-1 1,0 1-1,0 0 0,0-1 1,0 1-1,0-1 0,0 0 1,0 1-1,0-1 0,0 0 1,0 0-1,0 1 0,1-1 0,-1 0 1,0 0-1,0 0 0,0 0 1,0 0-1,0-1 0,0 1 1,2-1-1,35-7 147,-29 4-339,-1 0 0,1 0 1,-1 0-1,0-1 0,0-1 0,-1 1 0,9-9 0,-13 10-671,1 1-1,-1-1 1,-1 0-1,1 1 1,-1-1-1,1 0 0,-1-1 1,0 1-1,-1 0 1,3-8-1,1-14-6414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4.012"/>
    </inkml:context>
    <inkml:brush xml:id="br0">
      <inkml:brushProperty name="width" value="0.025" units="cm"/>
      <inkml:brushProperty name="height" value="0.025" units="cm"/>
    </inkml:brush>
  </inkml:definitions>
  <inkml:trace contextRef="#ctx0" brushRef="#br0">1 743 12579,'1'-8'1672,"7"-5"-968,7-12-200,7-6 1665,13-11-1329,8-7-112,10-11-128,4-3-48,4-4-176,0 3-72,-5 4-255,-8 3-130,-6 11-375,-9 2-200,-6 10-192,-8 4 608,-8 5-184,-2 1-176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0.603"/>
    </inkml:context>
    <inkml:brush xml:id="br0">
      <inkml:brushProperty name="width" value="0.05" units="cm"/>
      <inkml:brushProperty name="height" value="0.05" units="cm"/>
    </inkml:brush>
  </inkml:definitions>
  <inkml:trace contextRef="#ctx0" brushRef="#br0">147 14 18252,'-5'-1'138,"1"1"-1,-1 0 1,0 0 0,0 0-1,1 0 1,-1 1-1,0 0 1,1 0 0,-1 0-1,0 0 1,1 1 0,0-1-1,-1 1 1,1 0 0,0 1-1,0-1 1,-7 6 0,6-3-46,0 0 1,1 0-1,-1 1 1,1-1-1,0 1 0,1 0 1,-1 0-1,1 1 1,0-1-1,1 0 1,-4 12-1,3-4 6,0 1 0,1 0 0,0 0-1,1 0 1,1 0 0,3 23 0,-3-31-70,1 1 0,0 0 1,1-1-1,0 1 0,0-1 1,1 1-1,0-1 0,0 0 1,1 0-1,0 0 1,0-1-1,0 1 0,1-1 1,6 7-1,-9-12-18,0 1 0,0 0 0,0-1 1,0 1-1,0-1 0,0 1 0,0-1 0,0 0 0,0 0 0,1 0 1,-1 0-1,0-1 0,1 1 0,-1 0 0,1-1 0,-1 0 1,1 0-1,-1 1 0,0-1 0,1-1 0,-1 1 0,1 0 0,-1-1 1,1 1-1,-1-1 0,1 0 0,-1 1 0,0-1 0,0 0 1,1-1-1,-1 1 0,0 0 0,0-1 0,0 1 0,0-1 1,-1 0-1,4-2 0,2-4 31,-1 0 0,0-1 0,0 1 0,-1-1 0,0 0 1,0 0-1,5-17 0,-5 9-6,0 1 1,-1-1 0,-1 0-1,-1 1 1,0-21 0,-1 27-102,-1 1-1,-1-1 1,0 1 0,0-1 0,-1 1-1,0-1 1,0 1 0,-1 0-1,-1 0 1,-6-12 0,9 18 97,0 1-1,-1-1 1,0 1 0,0 0 0,1 0-1,-1 0 1,-1 0 0,1 0 0,0 0-1,0 0 1,-1 1 0,1-1-1,-1 1 1,1 0 0,-1 0 0,1 0-1,-1 0 1,0 0 0,0 0 0,0 1-1,1-1 1,-4 1 0,-3 2-130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9.184"/>
    </inkml:context>
    <inkml:brush xml:id="br0">
      <inkml:brushProperty name="width" value="0.025" units="cm"/>
      <inkml:brushProperty name="height" value="0.025" units="cm"/>
    </inkml:brush>
  </inkml:definitions>
  <inkml:trace contextRef="#ctx0" brushRef="#br0">1 1 11627,'0'0'11018,"45"48"-10889,-24-42-194,-1-1-1664,2-1-1955,-4-3-3619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07.198"/>
    </inkml:context>
    <inkml:brush xml:id="br0">
      <inkml:brushProperty name="width" value="0.025" units="cm"/>
      <inkml:brushProperty name="height" value="0.025" units="cm"/>
    </inkml:brush>
  </inkml:definitions>
  <inkml:trace contextRef="#ctx0" brushRef="#br0">1 1 13261,'0'0'14605,"74"44"-19377,-40-27 896,-2 0-3907</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07.543"/>
    </inkml:context>
    <inkml:brush xml:id="br0">
      <inkml:brushProperty name="width" value="0.025" units="cm"/>
      <inkml:brushProperty name="height" value="0.025" units="cm"/>
    </inkml:brush>
  </inkml:definitions>
  <inkml:trace contextRef="#ctx0" brushRef="#br0">223 1 5285,'0'0'15780,"-11"0"-12892,-85 8 273,85-6-2997,1 0 0,0 1-1,0 0 1,0 0 0,0 1-1,1 0 1,0 1-1,-15 9 1,24-14-170,-1 1 1,0-1-1,0 1 1,0-1-1,0 1 0,1-1 1,-1 1-1,0 0 0,1-1 1,-1 1-1,1 0 0,-1 0 1,0-1-1,1 1 1,0 0-1,-1 0 0,1 0 1,-1 0-1,1 0 0,0 0 1,0 0-1,0-1 0,-1 1 1,1 0-1,0 1 1,1-1-15,-1 0 0,1 0 0,0 0 0,0 0 1,-1-1-1,1 1 0,0 0 0,0-1 0,0 1 1,-1-1-1,1 1 0,0-1 0,0 1 0,0-1 1,0 1-1,0-1 0,0 0 0,2 1 1,59 5-676,-53-6 668,19 1-188,50 5-195,-72-5 392,1 0 1,-1 0-1,0 1 1,0 0-1,0 0 1,0 1-1,-1-1 1,1 1-1,8 6 0,-13-8 22,0 0 0,0 0-1,0 0 1,0 0-1,0-1 1,0 1 0,0 0-1,0 1 1,0-1-1,-1 0 1,1 0 0,0 0-1,-1 0 1,1 1-1,-1-1 1,0 0 0,1 0-1,-1 1 1,0-1-1,0 0 1,0 1 0,1-1-1,-2 0 1,1 1-1,0 1 1,-1-1 30,0 0-1,0 1 1,0-1-1,0 0 0,-1 0 1,1 1-1,-1-1 1,1 0-1,-1 0 1,0-1-1,0 1 1,-2 2-1,-4 2 19,1-1 0,-1 0 0,0-1 0,0 0-1,-1 0 1,-12 4 0,15-7-584,0 0 1,0 0-1,0 0 1,0-1-1,0 0 1,-6 0-1,-9-4-5981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08.394"/>
    </inkml:context>
    <inkml:brush xml:id="br0">
      <inkml:brushProperty name="width" value="0.025" units="cm"/>
      <inkml:brushProperty name="height" value="0.025" units="cm"/>
    </inkml:brush>
  </inkml:definitions>
  <inkml:trace contextRef="#ctx0" brushRef="#br0">91 207 3651,'0'0'897,"-10"-1"3748,3 1-3832,0-1-1,-1-1 1,1 1 0,0-1 0,0 0 0,-8-4 0,13 6-626,1-1 0,0 0 0,-1 1 0,1-1 0,0 0 0,0 0 1,0 0-1,-1 0 0,1 0 0,0 0 0,0-1 0,0 1 0,1 0 0,-1 0 0,0-1 0,0 1 0,1 0 1,-1-1-1,1 1 0,-1-1 0,1 1 0,0-1 0,-1 1 0,1-1 0,0 1 0,0-1 0,0 1 0,0-1 1,0 1-1,0-1 0,1 1 0,-1-1 0,1 1 0,-1-1 0,1 1 0,-1-1 0,1 1 0,0 0 1,-1-1-1,1 1 0,0 0 0,0-1 0,0 1 0,2-1 0,1-5 35,1 1-1,0 1 1,1-1 0,-1 1-1,1 0 1,0 0 0,0 1 0,0 0-1,1 0 1,-1 0 0,1 1-1,0 0 1,0 0 0,1 1-1,-1 0 1,0 0 0,1 0-1,11 0 1,-18 2-224,0 0 0,-1 0 1,1 1-1,0-1 0,0 0 0,0 0 0,0 1 1,0-1-1,0 0 0,0 1 0,-1-1 0,1 1 0,0-1 1,0 1-1,0-1 0,-1 1 0,1 0 0,0-1 1,-1 1-1,1 0 0,-1-1 0,1 1 0,-1 0 1,1 0-1,0 1 0,5 31-66,-14 34-36,-5-22 53,9-33 26,0-1-1,1 1 1,1 0-1,-1 0 1,2 0-1,-1 22 1,2-33 24,1 0 1,-1-1 0,0 1 0,1-1-1,-1 1 1,0-1 0,1 1 0,-1-1-1,1 1 1,-1-1 0,1 1 0,-1-1-1,1 1 1,-1-1 0,1 0 0,-1 1-1,1-1 1,0 0 0,-1 0 0,1 1-1,-1-1 1,1 0 0,0 0 0,-1 0 0,1 0-1,0 0 1,-1 0 0,1 0 0,0 0-1,-1 0 1,1 0 0,0 0 0,-1 0-1,1 0 1,-1 0 0,1-1 0,0 1-1,28-9 144,-12 0-69,0-1 0,0-1 0,-1-1 0,0 0 0,-1-1 0,-1-1-1,0 0 1,-1-1 0,-1 0 0,0-1 0,-1 0 0,17-34 0,-23 40-55,-2 5 4,-1-1 0,1 1 0,-1-1 1,0 0-1,-1 0 0,3-11 0,-24 49-161,14-17 132,1 1 1,0 0 0,1 0-1,0 0 1,2 1 0,0-1-1,0 30 1,3-44 16,-1-1 0,0 1 0,1-1 0,0 0 1,-1 1-1,1-1 0,0 0 0,0 0 0,0 1 0,0-1 0,0 0 0,0 0 0,0 0 1,0 0-1,0 0 0,0-1 0,1 1 0,-1 0 0,0 0 0,1-1 0,-1 1 1,0-1-1,1 1 0,-1-1 0,1 0 0,-1 1 0,1-1 0,-1 0 0,0 0 0,1 0 1,-1 0-1,1 0 0,-1 0 0,1-1 0,-1 1 0,1 0 0,2-2 0,2 1 91,0-1-1,1 1 0,-1-1 1,0-1-1,0 1 0,-1-1 1,9-5-1,-5 2-24,-1-1 0,-1 0 1,1-1-1,-1 1 0,0-1 0,-1-1 0,0 1 0,-1-1 0,1 0 1,-2 0-1,1-1 0,-1 0 0,-1 1 0,1-1 0,-2-1 0,0 1 1,0 0-1,0 0 0,-1-19 0,-1 29-76,0-1 0,1 0 1,-1 1-1,0-1 0,0 1 0,0-1 0,0 0 1,0 1-1,0-1 0,0 0 0,0 1 0,0-1 1,0 1-1,0-1 0,0 0 0,-1 1 0,1-1 1,0 1-1,0-1 0,-1 0 0,1 1 0,0-1 1,-1 1-1,1-1 0,0 1 0,-1-1 1,1 1-1,-1-1 0,1 1 0,-1 0 0,1-1 1,-1 1-1,1 0 0,-1-1 0,1 1 0,-1 0 1,0 0-1,1-1 0,-1 1 0,1 0 0,-1 0 1,0 0-1,1 0 0,-1 0 0,0 0 0,1 0 1,-1 0-1,1 0 0,-1 0 0,-1 1 0,1-1-8,-1 1 0,0 0 0,0 0 0,1 0 0,-1 1-1,0-1 1,1 0 0,-1 1 0,1-1 0,0 1-1,-1-1 1,1 1 0,0 0 0,0-1 0,-1 4 0,-1 3 2,0 0 0,0 0 0,1 1 1,0-1-1,1 1 0,0-1 0,0 1 1,1 9-1,1-17 6,-1 0 0,0 0 0,1 0 1,-1 0-1,1 1 0,0-1 0,-1 0 1,1 0-1,0 0 0,-1 0 0,1-1 0,0 1 1,0 0-1,0 0 0,0 0 0,0-1 0,0 1 1,0 0-1,0-1 0,0 1 0,0-1 1,0 0-1,1 1 0,-1-1 0,0 0 0,0 1 1,0-1-1,0 0 0,1 0 0,-1 0 0,0 0 1,0 0-1,0 0 0,1-1 0,-1 1 1,0 0-1,0-1 0,2 1 0,3-1 11,0 0 1,0 0-1,0-1 0,0 0 1,-1 0-1,10-4 0,-9 2-50,-1 0-1,0 0 0,0 0 0,-1 0 1,1-1-1,-1 1 0,0-1 1,0 0-1,-1-1 0,1 1 1,-1-1-1,-1 1 0,1-1 0,-1 0 1,0 0-1,0 0 0,0 0 1,-1 0-1,0-1 0,0 1 1,-1 0-1,1-1 0,-2-6 0,1 13 9,0 0-1,0-1 0,0 1 0,0 0 0,0-1 0,0 1 1,0 0-1,0-1 0,0 1 0,-1 0 0,1-1 0,0 1 0,0 0 1,0-1-1,0 1 0,-1 0 0,1-1 0,0 1 0,0 0 1,-1 0-1,1-1 0,0 1 0,-1 0 0,1 0 0,0-1 1,0 1-1,-1 0 0,1 0 0,0 0 0,-1 0 0,1 0 0,0 0 1,-1 0-1,1-1 0,-1 1 0,1 0 0,0 0 0,-1 0 1,1 0-1,0 0 0,-1 1 0,1-1 0,0 0 0,-1 0 0,1 0 1,0 0-1,-1 0 0,1 0 0,0 0 0,-1 1 0,1-1 1,0 0-1,-1 1 0,-17 12-1256,11-3 799,2-1 0,-1 1 1,1 0-1,1 0 0,0 0 0,0 1 0,1 0 0,0 0 0,-1 18 0,5-29-194,1 0 0,0 0 1,0 0-1,0-1 0,0 1 0,0 0 1,-1-1-1,1 1 0,0-1 0,0 0 0,-1 0 1,1 1-1,2-3 0,8-6-4715</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08.757"/>
    </inkml:context>
    <inkml:brush xml:id="br0">
      <inkml:brushProperty name="width" value="0.025" units="cm"/>
      <inkml:brushProperty name="height" value="0.025" units="cm"/>
    </inkml:brush>
  </inkml:definitions>
  <inkml:trace contextRef="#ctx0" brushRef="#br0">98 1 8264,'0'0'16912,"-3"10"-16378,-85 284 1590,86-289-2140,1 0 0,0 1 0,0-1 0,0 0 0,1 1 0,0-1 0,0 9 0,1-14-142,1 1 1,-1-1-1,0 0 0,0 0 0,0 1 1,1-1-1,-1 0 0,0 0 0,0 0 1,1 0-1,-1 0 0,0 0 0,0-1 1,1 1-1,-1 0 0,0-1 0,0 1 1,0-1-1,2 0 0,4-4-1094,-1-1-1,0 1 1,-1-1-1,1 0 1,-1-1-1,0 1 1,7-15-1,4-9-5751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09.503"/>
    </inkml:context>
    <inkml:brush xml:id="br0">
      <inkml:brushProperty name="width" value="0.025" units="cm"/>
      <inkml:brushProperty name="height" value="0.025" units="cm"/>
    </inkml:brush>
  </inkml:definitions>
  <inkml:trace contextRef="#ctx0" brushRef="#br0">211 27 13837,'0'0'5168,"-12"-9"-4581,9 13 3893,4-10-2874,0-7-1847,-2 13 253,1-1 1,0 1 0,0 0-1,0 0 1,-1 0-1,1 0 1,0-1 0,0 1-1,0 0 1,-1 0-1,1 0 1,0 0 0,0 0-1,-1 0 1,1 0-1,0 0 1,0 0 0,-1 0-1,1-1 1,0 1-1,0 0 1,-1 0 0,1 1-1,0-1 1,0 0-1,-1 0 1,1 0 0,0 0-1,0 0 1,-1 0-1,1 0 1,0 0 0,0 0-1,0 0 1,-1 1-1,1-1 1,0 0 0,0 0-1,0 0 1,-1 1-1,1-1 1,0 0 0,0 0-1,0 0 1,0 1-1,0-1 1,-1 0 0,1 0-1,0 1 1,0-1-1,0 0 1,0 1 0,-11 8 792,10-9-725,-1 1 0,1 0 0,0 0 0,0 0 0,0 0 0,0 0 0,0 0 1,0 0-1,0 0 0,0 0 0,1 0 0,-1 1 0,0-1 0,1 0 0,-1 0 1,0 1-1,1-1 0,0 0 0,-1 1 0,1-1 0,0 1 0,0-1 0,0 0 1,0 3-1,-2 20-36,-2 0 0,0-1 1,-1 0-1,-1 0 1,-18 42-1,-5 21 191,18-46 57,2 0 0,-7 76 0,14-139-619,0 1 0,-2 0 0,0 0 0,-12-35-1,-4-19-1517,98 90 1450,-67-14 218,1 0-1,-1-1 0,1 0 1,-1-1-1,0 0 1,0 0-1,0-2 0,20-7 1,-23 7-564,-1-1 0,0 1 1,0-1-1,-1 0 0,1-1 0,-1 1 1,0-1-1,-1-1 0,1 1 1,-1-1-1,-1 0 0,1 0 0,4-9 1,6-21-4561,1-2-3011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09.881"/>
    </inkml:context>
    <inkml:brush xml:id="br0">
      <inkml:brushProperty name="width" value="0.025" units="cm"/>
      <inkml:brushProperty name="height" value="0.025" units="cm"/>
    </inkml:brush>
  </inkml:definitions>
  <inkml:trace contextRef="#ctx0" brushRef="#br0">159 0 11211,'0'0'10847,"-8"12"-9480,-19 28 371,-39 78 0,56-98-1456,1 0-1,1 0 1,0 1-1,2 0 1,1 1-1,0 0 0,-1 23 1,6-43-278,0 0 0,0 0 1,-1 0-1,1 0 0,1 0 0,-1 0 0,0 0 1,0-1-1,1 1 0,-1 0 0,1 0 1,-1 0-1,1 0 0,0 0 0,0-1 0,0 1 1,0 0-1,0-1 0,0 1 0,0-1 1,1 1-1,-1-1 0,1 0 0,-1 1 0,1-1 1,-1 0-1,4 2 0,-2-3 5,0 1 0,0-1 0,0 0 0,0 1 0,1-1 1,-1-1-1,0 1 0,0 0 0,0-1 0,0 0 0,0 1 0,0-1 0,0 0 0,0-1 0,0 1 0,5-4 0,38-27-89,-40 27 47,-1 0 0,1 0 1,0 1-1,0 0 0,1 0 0,-1 0 0,1 1 1,0 0-1,0 1 0,0-1 0,0 1 1,0 0-1,14-1 0,-20 4 28,0-1 0,0 1 0,0-1 0,0 1 0,0 0-1,0 0 1,0-1 0,0 1 0,0 0 0,0 0 0,0 0 0,-1 0 0,1 0 0,0 0 0,-1 0 0,1 0 0,0 0-1,-1 0 1,0 1 0,1-1 0,-1 0 0,0 0 0,1 0 0,-1 1 0,0-1 0,0 0 0,0 0 0,0 1 0,0 0-1,0 46-113,0-47 119,-2 14 17,0 0 1,0 0 0,-2-1-1,0 1 1,0-1-1,-1 0 1,-1 0 0,-1 0-1,-12 20 1,9-26-905,9-8 583,0 0 1,0 0 0,1 0 0,-1 0 0,0 0 0,0 0 0,1 0 0,-1-1-1,0 1 1,0 0 0,1-1 0,-1 1 0,0 0 0,1-1 0,-1 1 0,0-1-1,1 1 1,-1-1 0,1 0 0,-1 1 0,1-1 0,-1 1 0,0-2 0,-12-16-7641</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0.213"/>
    </inkml:context>
    <inkml:brush xml:id="br0">
      <inkml:brushProperty name="width" value="0.025" units="cm"/>
      <inkml:brushProperty name="height" value="0.025" units="cm"/>
    </inkml:brush>
  </inkml:definitions>
  <inkml:trace contextRef="#ctx0" brushRef="#br0">0 0 19154,'0'0'5445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0.651"/>
    </inkml:context>
    <inkml:brush xml:id="br0">
      <inkml:brushProperty name="width" value="0.025" units="cm"/>
      <inkml:brushProperty name="height" value="0.025" units="cm"/>
    </inkml:brush>
  </inkml:definitions>
  <inkml:trace contextRef="#ctx0" brushRef="#br0">1 94 3555,'0'0'646,"4"-10"2755,-2 6-2561,16-40 2575,-17 42-2817,1-1 0,-1 0 0,0 1 0,1-1-1,0 1 1,0-1 0,0 1 0,0 0 0,0 0 0,0-1 0,0 2-1,1-1 1,-1 0 0,4-2 0,-5 4-498,-1 0 0,1 0 0,-1 0 0,1 0 0,-1 1 1,1-1-1,-1 0 0,1 0 0,-1 0 0,1 0 0,-1 1 0,0-1 0,1 0 0,-1 0 0,1 1 0,-1-1 0,0 0 1,1 1-1,-1-1 0,0 1 0,1-1 0,-1 0 0,0 1 0,0-1 0,1 1 0,-1-1 0,0 0 0,0 1 0,0-1 1,0 1-1,0-1 0,1 1 0,-1-1 0,0 1 0,0-1 0,0 1 0,0 0 0,1 23 554,0-21-370,-10 224 3075,4-153-3265,13-318 414,-7 247-742,-1 1 0,0-1 0,1 0 0,-1 0 0,1 0 0,0 0 0,0 0 0,0 0 0,0 0 0,1-1 0,-1 1 0,1 0 0,0-1 0,0 1 0,0-1 0,0 1 0,0-1 0,0 0 0,0 0 0,1 0 1,4 2-1,-2-1-561,0 0 1,0 0-1,0-1 1,1 0 0,-1 0-1,1-1 1,-1 1 0,1-1-1,0-1 1,10 1-1,19-1-4468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1.434"/>
    </inkml:context>
    <inkml:brush xml:id="br0">
      <inkml:brushProperty name="width" value="0.025" units="cm"/>
      <inkml:brushProperty name="height" value="0.025" units="cm"/>
    </inkml:brush>
  </inkml:definitions>
  <inkml:trace contextRef="#ctx0" brushRef="#br0">161 288 13132,'0'0'6497,"-8"-1"-5151,5 0-1299,-1 0 0,1 1 1,-1-1-1,1 1 1,-1 0-1,1 0 1,-1 0-1,1 1 1,0-1-1,-1 1 1,1 0-1,0 0 1,-1 0-1,1 0 1,0 0-1,0 1 1,0 0-1,0-1 1,0 1-1,0 0 1,0 0-1,1 1 1,-1-1-1,1 1 1,0-1-1,-1 1 1,1 0-1,-2 4 1,-5 5 21,0 1-1,1 0 1,-13 27 0,18-34-62,1 1 0,-1-1 0,1 1-1,0 0 1,1-1 0,0 1 0,0 0 0,1 0 0,-1 0 0,1 0 0,2 8-1,-2-14 1,1 0-1,-1 0 0,1 1 0,0-1 0,0 0 0,0 0 1,0 0-1,0 0 0,0 0 0,0 0 0,0 0 0,0 0 1,0 0-1,0 0 0,1-1 0,-1 1 0,0-1 0,1 1 0,-1-1 1,0 1-1,1-1 0,-1 1 0,1-1 0,-1 0 0,0 0 1,1 0-1,-1 0 0,1 0 0,-1 0 0,1 0 0,-1-1 1,0 1-1,1 0 0,0-1 0,5 0 132,0-1 0,-1 0-1,1 1 1,-1-2 0,1 1 0,7-5-1,-1-2-32,-1 1 0,0-2-1,-1 0 1,0 0-1,-1-1 1,0 0 0,0-1-1,-1 0 1,-1-1 0,0 1-1,-1-2 1,0 1-1,-1-1 1,5-15 0,-18 58-531,2 1 1,-2 54 0,6-82 419,1-1 0,0 0 0,0 1 0,0-1 0,0 0 0,0 1 0,0-1-1,0 0 1,0 1 0,1-1 0,-1 0 0,0 1 0,1-1 0,-1 0 0,1 0 0,0 1 0,-1-1 0,1 0 0,0 0 0,0 0 0,0 0 0,-1 0 0,1 0 0,0 0 0,0 0 0,1 0-1,-1 0 1,0-1 0,0 1 0,0 0 0,0-1 0,1 1 0,-1-1 0,0 1 0,1-1 0,-1 0 0,0 0 0,1 1 0,-1-1 0,0 0 0,1 0 0,-1 0 0,0 0 0,1-1 0,1 1-1,2-2 4,1 1-1,-1-1 0,0 0 0,1 0 0,-1-1 1,0 1-1,-1-1 0,1 0 0,0-1 0,4-4 1,8-9 130,0 0 1,-1-2-1,-1 0 1,-1 0-1,-1-1 1,-1-1-1,0 0 1,-2-1-1,0 0 1,-2-1-1,0 0 1,-2 0-1,0-1 1,-2 0-1,0 0 1,-2 0 0,-1-47-1,-1 70-131,0 0 0,1 0 0,-1 0-1,0 0 1,-1 0 0,1 0 0,0 1 0,0-1 0,0 0-1,0 0 1,-1 0 0,1 0 0,-1 0 0,1 0 0,0 0-1,-1 0 1,1 1 0,-1-1 0,-1-1 0,-10 8-184,-10 29-123,4 13 390,2 1 0,2 1 0,2 0 0,-7 71 0,19-113-52,-1-1 0,1 0 0,1 0 1,-1 1-1,1-1 0,1 0 0,-1 0 0,4 8 0,-5-13-9,1-1 1,-1 1-1,1-1 1,0 1-1,-1-1 1,1 0-1,0 0 1,0 1-1,0-1 1,0 0-1,0 0 1,0 0-1,0 0 1,0 0-1,1 0 1,-1 0-1,0 0 1,1 0-1,-1-1 1,0 1-1,1-1 1,-1 1-1,1-1 1,-1 1-1,1-1 1,-1 0-1,1 0 1,-1 0-1,1 0 1,0 0-1,-1 0 1,1 0-1,-1 0 1,1 0-1,-1-1 1,1 1-1,-1-1 1,1 1-1,-1-1 1,0 0-1,1 1 1,-1-1-1,0 0 1,1 0-1,0-1 1,2-2 7,1 0 0,-2 0 0,1 0 0,0 0 0,-1-1 0,0 0 0,0 0 0,0 1 0,-1-2 1,0 1-1,0 0 0,0 0 0,0-1 0,-1 1 0,0-1 0,1-10 0,-1 12-22,-1 1 0,1-1-1,-1 0 1,0 1 0,1-1-1,-2 0 1,1 0 0,0 0-1,-1 1 1,0-1 0,0 0-1,0 1 1,0-1 0,0 1-1,-1-1 1,0 1 0,0 0-1,0 0 1,0-1 0,0 1-1,0 0 1,-1 1 0,0-1-1,1 0 1,-6-3 0,7 6-8,0-1 1,1 1 0,-1-1-1,0 1 1,1 0 0,-1-1-1,0 1 1,0 0-1,1 0 1,-1 0 0,0-1-1,0 1 1,1 0 0,-1 0-1,0 0 1,0 0 0,0 0-1,1 1 1,-1-1-1,0 0 1,0 0 0,1 0-1,-1 1 1,0-1 0,0 0-1,1 1 1,-1-1-1,0 0 1,1 1 0,-1-1-1,1 1 1,-1-1 0,0 1-1,1 0 1,-1-1 0,1 1-1,0-1 1,-1 1-1,1 0 1,-1 0 0,1-1-1,0 1 1,0 0 0,-1-1-1,1 1 1,0 0 0,0 0-1,0 0 1,0-1-1,0 1 1,0 0 0,0 0-1,0 1 1,0 0 3,0 1 1,0-1-1,0 1 0,1 0 1,-1-1-1,1 1 0,-1-1 1,1 1-1,0 0 0,0-1 1,0 0-1,0 1 1,1-1-1,-1 0 0,3 3 1,0-2 3,1 0 0,-1 0 0,1-1 0,-1 1 0,1-1-1,0-1 1,0 1 0,0-1 0,0 1 0,0-1 0,0-1 0,0 1 0,0-1 0,1 0 0,-1 0 0,0-1 0,10-1 0,-4 0-1,0-1 0,0 1 0,-1-2 1,1 0-1,-1 0 0,1-1 0,11-8 0,-10 5 10,-1 0 0,0-1 0,-1 0 0,0-1 0,-1 0 0,0-1 0,0 0 1,-1 0-1,0-1 0,10-23 0,-33 94-304,6-21 149,4-22 203,1 0-1,1 0 0,0 1 0,1-1 1,0 1-1,2 30 0,0-46-69,0 0 1,0 0-1,1 1 0,-1-1 0,0 0 0,1 0 1,-1 0-1,1 1 0,-1-1 0,1 0 0,-1 0 1,1 0-1,0 0 0,0 0 0,-1 0 1,1 0-1,0 0 0,0 0 0,0-1 0,0 1 1,0 0-1,0 0 0,0-1 0,0 1 0,1-1 1,-1 1-1,0-1 0,0 1 0,0-1 1,1 0-1,-1 0 0,0 0 0,0 1 0,1-1 1,1 0-1,-1-1-154,0 1 0,1 0 1,-1-1-1,1 1 0,-1-1 0,0 0 1,0 0-1,1 0 0,-1 0 0,0 0 1,0 0-1,0 0 0,0-1 0,0 1 1,0-1-1,-1 0 0,4-2 0,-1-3-844,0 1 1,-1 0-1,0-1 0,0 0 0,0 0 0,-1 0 0,2-11 0,4-27-6510</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1.814"/>
    </inkml:context>
    <inkml:brush xml:id="br0">
      <inkml:brushProperty name="width" value="0.025" units="cm"/>
      <inkml:brushProperty name="height" value="0.025" units="cm"/>
    </inkml:brush>
  </inkml:definitions>
  <inkml:trace contextRef="#ctx0" brushRef="#br0">20 1 8136,'0'0'13324,"-20"46"-16238,20-40-4005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9.514"/>
    </inkml:context>
    <inkml:brush xml:id="br0">
      <inkml:brushProperty name="width" value="0.025" units="cm"/>
      <inkml:brushProperty name="height" value="0.025" units="cm"/>
    </inkml:brush>
  </inkml:definitions>
  <inkml:trace contextRef="#ctx0" brushRef="#br0">29 373 3844,'0'0'15657,"-4"8"-15395,0 0-159,0-1 1,1 1 0,0 0 0,1 0-1,-1 1 1,2-1 0,-2 16-1,2-22-60,1 0-1,0 0 1,0 0-1,0 0 1,0 0-1,0 0 0,0 0 1,1 0-1,-1 0 1,1 0-1,-1 0 1,1 0-1,0-1 0,-1 1 1,1 0-1,0 0 1,0-1-1,1 1 1,-1 0-1,0-1 0,1 1 1,-1-1-1,0 0 1,1 1-1,0-1 1,-1 0-1,1 0 0,0 0 1,-1 0-1,1 0 1,0 0-1,0-1 0,0 1 1,0 0-1,0-1 1,0 0-1,0 1 1,0-1-1,0 0 0,0 0 1,0 0-1,0 0 1,0-1-1,0 1 1,2-1-1,1 0-15,-1-1 1,0 1-1,1-1 1,-1 0-1,0 0 0,0-1 1,0 1-1,0-1 1,0 0-1,0 0 0,-1 0 1,0 0-1,1-1 1,-1 1-1,0-1 0,-1 0 1,1 0-1,2-5 1,3-6-36,0 0 1,-1-1-1,8-27 1,-12 34 13,-2 0 0,1 0 0,-1 0 1,-1-19-1,0 26-5,0 2 2,0-1-1,0 1 1,0 0-1,0 0 0,0-1 1,0 1-1,0 0 1,0 0-1,0-1 1,0 1-1,0 0 1,0 0-1,0-1 1,-1 1-1,1 0 0,0 0 1,0 0-1,0-1 1,0 1-1,0 0 1,-1 0-1,1 0 1,0 0-1,0-1 1,0 1-1,-1 0 0,1 0 1,0 0-1,0 0 1,0 0-1,-1 0 1,1 0-1,0-1 1,0 1-1,-1 0 1,1 0-1,0 0 1,0 0-1,-1 0 0,1 0 1,0 0-1,0 0 1,-1 0-1,1 0 1,0 0-1,0 1 1,-1-1-1,1 0 1,0 0-1,0 0 0,0 0 1,-1 0-1,1 0 1,0 0-1,0 1 1,0-1-1,-1 0 1,1 0-1,-12 10 254,9-5-166,1-1 1,0 0-1,0 1 1,0-1-1,1 1 1,-1-1 0,1 1-1,0 0 1,1 0-1,-1 0 1,1-1 0,0 1-1,0 0 1,0 0-1,1 0 1,0 0 0,0-1-1,0 1 1,4 8-1,-4-10-59,0-1 0,0 0 0,0 0 0,0 0 0,0 0 0,1 0 0,-1-1 0,1 1 0,0 0 0,-1-1 0,1 1 0,0-1 0,0 1 0,0-1 0,0 0 0,0 0 0,0 0 0,0 0 0,0 0 0,1-1 0,-1 1 0,0 0 0,1-1 0,-1 0 0,0 0 0,1 1 0,-1-1 0,0-1 0,1 1 0,-1 0 0,0 0 0,0-1 0,1 0 0,-1 1 0,0-1 0,0 0 0,0 0 0,1 0 0,-1 0 0,0-1 0,-1 1 0,4-3 0,5-3-5,-1-1-1,1 0 1,-2 0 0,1-1-1,-1 0 1,-1 0 0,1-1 0,-2 0-1,1 0 1,-2-1 0,1 0-1,-1 0 1,-1 0 0,5-19 0,-3 9-64,-1 1 0,-2-1 1,0-1-1,-1 1 1,-1 0-1,-1-1 1,-3-30-1,2 47-33,0 0-1,-1 0 1,1 0-1,-1 0 1,0 0-1,0 1 1,-1-1-1,1 0 1,-6-6-1,7 10 60,0 1 0,1-1 0,-1 0-1,0 0 1,0 1 0,0-1 0,1 0-1,-1 1 1,0-1 0,0 1-1,0-1 1,0 1 0,0-1 0,0 1-1,0 0 1,0-1 0,0 1 0,0 0-1,0 0 1,-2 0 0,2 0 7,-1 1 1,1-1-1,0 1 1,-1 0-1,1-1 1,0 1-1,0 0 1,-1 0-1,1 0 1,0 0-1,0 0 1,0 0-1,0 0 1,0 0-1,1 0 1,-1 1-1,0-1 1,0 0-1,0 3 1,-6 10 85,2 1-1,0 0 1,0 0-1,1 0 1,1 1 0,1-1-1,0 1 1,1 0-1,1 22 1,0-35-59,0-1-1,0 0 0,1 0 1,-1 0-1,1 0 1,-1 1-1,1-1 1,0 0-1,0 0 1,-1 0-1,1 0 1,1 0-1,-1-1 1,0 1-1,0 0 1,1 0-1,-1-1 1,1 1-1,-1-1 1,1 1-1,3 1 1,-1-1 7,0 0 0,0 0 0,1 0 0,-1-1 0,1 0-1,-1 0 1,1 0 0,0 0 0,7 0 0,4-1-56,0-1 0,0-1-1,-1 0 1,1-1-1,16-5 1,-15 3-331,58-21-5776,-59 16-256</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2.445"/>
    </inkml:context>
    <inkml:brush xml:id="br0">
      <inkml:brushProperty name="width" value="0.025" units="cm"/>
      <inkml:brushProperty name="height" value="0.025" units="cm"/>
    </inkml:brush>
  </inkml:definitions>
  <inkml:trace contextRef="#ctx0" brushRef="#br0">198 142 3716,'0'0'160,"3"-9"2226,7-42 3484,-6-13 4718,-4 63-10483,0 0 0,0 1 0,-1-1-1,1 0 1,0 1 0,0-1 0,0 0 0,0 1 0,-1-1-1,1 1 1,0-1 0,-1 0 0,1 1 0,0-1 0,-1 1-1,1-1 1,-1 1 0,1-1 0,-1 1 0,1 0 0,-1-1-1,1 1 1,-1 0 0,1-1 0,-1 1 0,0 0 0,1-1-1,-2 1 1,-25-2 953,21 2-1039,-1 1 0,1 0 0,0 1 0,-1-1 0,-11 6 0,5 1-26,1 0 0,0 2-1,0-1 1,-16 18 0,23-22 1,-1 1 1,2 0 0,-1 0-1,1 0 1,0 0-1,0 1 1,0 0-1,1 0 1,0 0-1,-3 13 1,6-19 4,0 0 1,1-1-1,-1 1 1,0 0-1,1-1 1,-1 1-1,0 0 1,1-1-1,-1 1 0,1 0 1,-1-1-1,1 1 1,-1-1-1,1 1 1,0-1-1,-1 1 1,1-1-1,0 1 0,-1-1 1,1 0-1,0 1 1,-1-1-1,1 0 1,0 0-1,0 1 0,-1-1 1,1 0-1,0 0 1,0 0-1,-1 0 1,1 0-1,0 0 1,0 0-1,0 0 0,-1-1 1,1 1-1,1 0 1,35-5 53,20-14-41,-49 14-15,1 2-1,-1-1 1,1 1 0,0 0 0,1 1 0,-1 0-1,0 1 1,0 0 0,1 0 0,-1 1 0,13 1-1,-4 12-52,-17-11 58,0-1-1,0 0 1,0 0 0,1 1 0,-1-1 0,0 0 0,1 0 0,-1 0 0,0 0-1,1-1 1,-1 1 0,1 0 0,0-1 0,-1 1 0,4 0 0,1-1 13,0-1 1,0 1 0,-1-2-1,1 1 1,0 0 0,-1-1 0,1 0-1,-1 0 1,0-1 0,1 0-1,-1 0 1,-1 0 0,1 0-1,0-1 1,4-4 0,-4 4-17,0 0 1,0 0-1,1 0 1,-1 1-1,1-1 1,0 2 0,0-1-1,0 0 1,0 1-1,1 0 1,10-1-1,-16 3 10,0 1 0,0-1 0,0 0 0,0 1-1,0 0 1,0-1 0,0 1 0,-1 0 0,1-1 0,0 1-1,0 0 1,-1 0 0,1-1 0,0 1 0,-1 0 0,1 0-1,-1 0 1,1 0 0,-1 0 0,0 0 0,1 0 0,-1 0-1,0 0 1,0 0 0,0 0 0,1 0 0,-1 0 0,0 0-1,-1 0 1,1 0 0,0 0 0,0 0 0,0 0 0,-1 2-1,-4 40 345,-3-13-299,5-21-80,0 1 1,1-1-1,1 1 0,-2 11 0,28-30-2643,3-12-900,2 2 0,0 1 0,0 2-1,48-19 1,-41 24-392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2.948"/>
    </inkml:context>
    <inkml:brush xml:id="br0">
      <inkml:brushProperty name="width" value="0.025" units="cm"/>
      <inkml:brushProperty name="height" value="0.025" units="cm"/>
    </inkml:brush>
  </inkml:definitions>
  <inkml:trace contextRef="#ctx0" brushRef="#br0">148 339 5221,'0'0'17483,"2"-8"-15646,-1 3-1704,-1 4-95,1 0 0,-1 0 0,1 0 0,-1-1 0,1 1 0,-1 0 0,0 0 0,0 0 1,1-1-1,-1 1 0,0 0 0,0-1 0,0 1 0,-1 0 0,1 0 0,0-1 0,0 1 0,-1 0 0,1 0 0,0 0 0,-1 0 1,1-1-1,-1 1 0,0 0 0,1 0 0,-1 0 0,0 0 0,0 0 0,0 0 0,0 0 0,0 1 0,0-1 0,0 0 0,0 0 1,0 1-1,0-1 0,0 0 0,0 1 0,0 0 0,0-1 0,-1 1 0,1-1 0,0 1 0,0 0 0,-1 0 0,1 0 0,0 0 1,0 0-1,-1 0 0,1 0 0,0 0 0,-2 1 0,-2 0-27,0-1-1,0 1 1,1 0-1,-1 1 1,0-1 0,1 1-1,0 0 1,-1 0 0,1 1-1,0-1 1,0 1 0,0 0-1,0 0 1,1 0-1,-1 1 1,1-1 0,-4 6-1,3-4-3,-1 0 0,2 1 0,-1-1-1,1 1 1,-1 0 0,1 0-1,1 0 1,0 1 0,-1-1 0,2 1-1,-3 12 1,4-18-3,0 0-1,0 0 1,0-1-1,0 1 1,0 0-1,0 0 1,0-1-1,0 1 1,1 0 0,-1 0-1,0-1 1,0 1-1,1 0 1,-1-1-1,1 1 1,-1 0-1,0-1 1,1 1-1,-1-1 1,1 1-1,-1 0 1,1-1 0,0 1-1,-1-1 1,1 0-1,0 1 1,-1-1-1,1 1 1,1-1-1,28 1 115,-22-2-80,0-1-1,0 0 0,0-1 1,0 0-1,9-5 1,0-4 16,-1 0 1,-1-1-1,19-20 1,14-11 4,-49 89-769,-4-20 695,3-20 12,1 1 0,0 0 0,0-1 0,0 1 0,0 0 0,1 0 0,0 0 0,0-1 0,1 1 0,2 10 0,-3-15 5,1 0 0,0 0 0,0 0 0,0 0 0,0 0 0,0-1 0,0 1 0,1 0 0,-1-1 0,0 1 0,0 0 0,1-1 0,-1 0 0,0 1 0,0-1 1,1 0-1,-1 0 0,0 0 0,1 1 0,-1-1 0,0-1 0,1 1 0,-1 0 0,0 0 0,1 0 0,-1-1 0,0 1 0,0-1 0,1 1 0,-1-1 0,0 1 0,0-1 0,2-1 0,40-23 378,-19 6-178,-2-1 0,0-1 0,-2-1 0,0-1 0,-2-1 0,19-29 0,-27 36-95,-1 0 0,0-1 1,-1 0-1,-1-1 0,0 1 1,-2-1-1,0 0 0,-1 0 0,-1-1 1,0-27-1,-3 47-112,1 0 0,-1 0-1,0-1 1,0 1 0,0 0 0,0-1-1,0 1 1,0 0 0,0-1 0,0 1 0,0 0-1,0-1 1,0 1 0,0 0 0,0 0-1,0-1 1,0 1 0,0 0 0,-1-1-1,1 1 1,0 0 0,0 0 0,0-1 0,0 1-1,-1 0 1,1 0 0,0-1 0,0 1-1,0 0 1,-1 0 0,1-1 0,0 1-1,0 0 1,-1 0 0,1 0 0,0 0 0,-1 0-1,1-1 1,0 1 0,0 0 0,-1 0-1,1 0 1,0 0 0,-1 0 0,1 0 0,0 0-1,-1 0 1,1 0 0,0 0 0,-1 0-1,1 0 1,0 0 0,0 0 0,-1 1-1,1-1 1,0 0 0,-1 0 0,1 0 0,0 0-1,0 0 1,-1 1 0,1-1 0,0 0-1,0 0 1,-1 1 0,-16 15-173,-6 9 151,2 0 0,1 2 1,1 0-1,1 1 0,2 1 1,-25 57-1,40-82 22,0-1 0,0 0 0,0 1 0,0-1 0,1 1 0,-1-1 0,1 1 0,0-1 0,0 1 0,0-1 0,0 1 0,1 0 0,0-1 0,-1 0 0,1 1 0,1-1 0,-1 1 0,0-1 1,3 5-1,-1-5-49,0-1 1,0 1-1,0 0 1,0-1-1,0 0 1,1 1-1,-1-1 1,1-1-1,-1 1 1,1 0-1,0-1 1,-1 0-1,1 0 1,0 0-1,0 0 1,0-1-1,5 1 1,58 3-3883,-22-8-4503,-8-6-6524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3.609"/>
    </inkml:context>
    <inkml:brush xml:id="br0">
      <inkml:brushProperty name="width" value="0.025" units="cm"/>
      <inkml:brushProperty name="height" value="0.025" units="cm"/>
    </inkml:brush>
  </inkml:definitions>
  <inkml:trace contextRef="#ctx0" brushRef="#br0">0 187 12204,'0'0'9956,"6"8"-8531,-4-5-1321,0 0-1,0 0 1,1 0 0,-1-1-1,1 1 1,0-1-1,0 1 1,-1-1 0,2 0-1,-1 0 1,0 0 0,0-1-1,0 1 1,1-1 0,-1 1-1,1-1 1,-1-1-1,1 1 1,0 0 0,-1-1-1,1 1 1,0-1 0,-1 0-1,1-1 1,0 1 0,-1 0-1,1-1 1,4-1-1,5-2 37,1 0 0,-1-1-1,-1-1 1,1 0-1,-1-1 1,0 0 0,0-1-1,16-14 1,-22 17-119,0 0 1,0 0-1,-1-1 1,0 0 0,1 0-1,-2 0 1,1-1-1,-1 1 1,0-1-1,-1 0 1,1 0 0,-1-1-1,-1 1 1,0-1-1,0 1 1,2-11-1,-4 16-17,-1 0 0,1 0 0,0 1 0,-1-1 1,1 0-1,-1 0 0,0 0 0,1 1 0,-1-1 0,0 0 0,0 1 0,0-1 0,0 1 0,0-1 0,-1 1 0,1 0 0,0-1 0,-1 1 0,1 0 0,-1 0 0,1 0 0,-1 0 0,1 0 0,-1 0 0,0 0 0,0 1 0,1-1 0,-1 1 0,0-1 0,0 1 0,0 0 0,1-1 0,-1 1 0,0 0 0,0 0 0,-3 1 0,-2-1-12,0 0-1,0 0 1,0 1-1,0 0 1,0 0-1,0 1 1,1-1-1,-1 2 1,-7 2-1,4 2-4,-1 0 0,1 1-1,1 0 1,-1 0-1,1 1 1,1 1-1,0-1 1,0 1-1,1 1 1,-8 14-1,9-16 5,1 0-1,1 0 1,0 1-1,0 0 1,1 0-1,0 0 0,0 0 1,1 0-1,1 1 1,0-1-1,0 1 1,2 17-1,0-25-54,-1-1-1,1 0 1,0 0 0,0 0-1,0-1 1,0 1-1,0 0 1,0 0 0,0 0-1,1-1 1,-1 1-1,1-1 1,-1 1 0,1-1-1,0 0 1,-1 1 0,1-1-1,0 0 1,0 0-1,0 0 1,0 0 0,0-1-1,0 1 1,0 0-1,0-1 1,0 0 0,0 1-1,0-1 1,3 0-1,5 1-470,0-1-1,0 0 0,0-1 0,0 0 1,11-3-1,-2-2-787,-1 0 0,1-2 0,-2 0 1,22-13-1,19-12-4256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4.002"/>
    </inkml:context>
    <inkml:brush xml:id="br0">
      <inkml:brushProperty name="width" value="0.025" units="cm"/>
      <inkml:brushProperty name="height" value="0.025" units="cm"/>
    </inkml:brush>
  </inkml:definitions>
  <inkml:trace contextRef="#ctx0" brushRef="#br0">314 1 10762,'0'0'11440,"-7"9"-9993,-170 192 2330,81-98-3801,76-87-679,20-16 639,0 0 0,-1 0 0,1 0 0,0 0-1,-1 0 1,1 0 0,0 0 0,-1 0 0,1 0 0,0 0 0,-1 0 0,1 0 0,0 0 0,-1 0 0,1 0 0,0 0 0,-1 0 0,1 0 0,0-1 0,0 1-1,-1 0 1,1 0 0,0 0 0,-1-1 0,1 1 0,0 0 0,0 0 0,-1 0 0,1-1 0,0 1 0,0 0 0,0-1 0,0 1 0,-1-1 0,-3-39-5511,4 33 4870,0 1 134,0-22-4299,1 0 0,6-40-1,5 28 5246,6 2 6398,-17 37-6320,-1 0 0,1 0 1,0 0-1,0 0 0,-1 0 1,1 0-1,0 0 0,0 0 0,0 0 1,1 0-1,-1 1 0,0-1 0,0 0 1,0 1-1,0-1 0,1 1 0,-1-1 1,3 0-1,-2 1-109,-1 0 0,1 0 0,0 0 0,0 1 0,0-1 0,-1 0-1,1 1 1,0-1 0,-1 1 0,1 0 0,0-1 0,2 3 0,5 3 110,-1 0-1,0 0 0,0 1 1,8 10-1,-1-1 52,9 4-545,46 31-1,0-13-6882,-37-24-1981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4.791"/>
    </inkml:context>
    <inkml:brush xml:id="br0">
      <inkml:brushProperty name="width" value="0.025" units="cm"/>
      <inkml:brushProperty name="height" value="0.025" units="cm"/>
    </inkml:brush>
  </inkml:definitions>
  <inkml:trace contextRef="#ctx0" brushRef="#br0">43 5 7143,'0'0'14259,"1"13"-13421,5 69-271,-4 1 0,-4-1 0,-3 0-1,-17 87 1,33-328 789,-9 148-1345,2-30 24,2 1 0,2 0-1,1 0 1,2 1 0,23-51-1,-33 86-44,1 1-1,1-1 1,-1 1-1,0-1 1,1 1-1,0 0 0,0 0 1,0 0-1,0 0 1,0 0-1,0 1 1,1-1-1,-1 1 1,1 0-1,0 0 1,0 1-1,0-1 1,0 1-1,0 0 1,0 0-1,0 0 0,0 0 1,0 1-1,0-1 1,0 1-1,1 0 1,6 1-1,-6 0-3,-1 0-1,1 1 0,0-1 1,0 1-1,-1 0 1,1 0-1,-1 0 0,0 1 1,0 0-1,0 0 0,0 0 1,0 0-1,0 0 1,-1 1-1,0 0 0,0-1 1,0 1-1,0 1 0,0-1 1,-1 0-1,0 1 1,0-1-1,2 6 0,-3-7 30,0-1 0,-1 1 0,1 0-1,-1 0 1,0 0 0,0 0 0,0 0-1,0 0 1,0 0 0,-1 0 0,1 0-1,-1 0 1,0 0 0,0-1 0,0 1-1,0 0 1,-1 0 0,1-1 0,-1 1-1,1-1 1,-1 1 0,0-1 0,0 0-1,0 0 1,0 0 0,0 0-1,-1 0 1,1 0 0,0 0 0,-1-1-1,0 1 1,1-1 0,-6 2 0,-8 4 216,-1-1 1,1 0 0,-1-1 0,-25 3 0,39-7-249,-67 8 250,66-9-298,1 1 0,-1-1 0,1 0 0,-1 0-1,1-1 1,-1 1 0,1-1 0,-1 1 0,1-1-1,-1 0 1,1 0 0,0-1 0,-1 1 0,1-1-1,0 0 1,-4-2 0,6 3-65,0 0 1,0 0-1,0 0 0,0 0 0,1 0 1,-1 0-1,0 0 0,1-1 1,-1 1-1,0 0 0,1 0 1,-1 0-1,1-1 0,0 1 0,-1 0 1,1-1-1,0 1 0,0 0 1,0-1-1,0 1 0,0 0 0,0-1 1,0 1-1,1 0 0,-1 0 1,0-1-1,1 1 0,-1 0 1,1 0-1,-1-1 0,1 1 0,-1 0 1,1 0-1,0 0 0,0 0 1,0 0-1,0 0 0,-1 0 1,1 0-1,0 0 0,1 0 0,1-1 1,3-1-941,0-1-1,0 1 1,1 0 0,-1 0 0,1 1 0,11-3 0,22-4-4050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5.167"/>
    </inkml:context>
    <inkml:brush xml:id="br0">
      <inkml:brushProperty name="width" value="0.025" units="cm"/>
      <inkml:brushProperty name="height" value="0.025" units="cm"/>
    </inkml:brush>
  </inkml:definitions>
  <inkml:trace contextRef="#ctx0" brushRef="#br0">31 159 7655,'0'0'12145,"8"0"-9673,-2 1-2247,1-1 0,-1 0 0,1-1 0,-1 1 0,1-1 0,-1 0 0,1-1 0,-1 0 0,0 0-1,1 0 1,-1-1 0,0 0 0,5-3 0,52-41-117,-61 45-99,1 0 0,-1 0 0,1 0 0,-1-1 0,0 1 1,0-1-1,0 0 0,-1 0 0,1 1 0,0-1 0,-1 0 0,0 0 0,0-1 0,0 1 1,0 0-1,0 0 0,-1 0 0,1-1 0,-1 1 0,0-7 0,-1 9 15,0-1-1,0 1 1,0-1 0,0 1-1,0-1 1,0 1-1,0 0 1,-1-1-1,1 1 1,0 0-1,-1 0 1,1 0 0,-1 0-1,1 0 1,-1 0-1,0 1 1,1-1-1,-1 0 1,0 1 0,1-1-1,-1 1 1,0 0-1,0 0 1,0-1-1,1 1 1,-1 0-1,0 1 1,0-1 0,-3 1-1,-2-1-2,1 1 0,-1 0 0,1 0 0,-1 0 0,1 1 0,-13 5 0,9-1-6,1 1-1,0 0 0,0 0 0,0 1 0,1 0 0,0 0 0,-13 20 0,16-22-11,1 0-1,0 0 0,1 1 0,-1-1 0,1 1 1,0 0-1,1 0 0,0 0 0,0 1 1,0-1-1,1 0 0,0 1 0,0 9 1,2-15-22,0-1 0,-1 1 1,1 0-1,0 0 0,0-1 1,0 1-1,0-1 0,0 1 1,0-1-1,0 1 0,1-1 1,-1 0-1,0 1 0,1-1 1,-1 0-1,1 0 0,-1 0 1,1 0-1,0 0 0,-1-1 1,1 1-1,0 0 0,0-1 1,-1 0-1,1 1 0,0-1 0,0 0 1,0 0-1,2 0 0,68 2-2560,-53-3 1085,-7 1-238,1-1-1,-1 0 1,0-1 0,0 0-1,13-5 1,20-8-9447</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5.511"/>
    </inkml:context>
    <inkml:brush xml:id="br0">
      <inkml:brushProperty name="width" value="0.025" units="cm"/>
      <inkml:brushProperty name="height" value="0.025" units="cm"/>
    </inkml:brush>
  </inkml:definitions>
  <inkml:trace contextRef="#ctx0" brushRef="#br0">256 61 3203,'0'0'11515,"-1"-8"-8718,0 4-2746,1 2 188,0 0 0,0 0 0,0 0 0,0 0 1,0 0-1,-1 0 0,1 0 0,-1 0 0,1 1 0,-1-1 0,0 0 0,0 0 1,0 1-1,0-1 0,0 0 0,0 1 0,0-1 0,0 1 0,-1-1 0,1 1 0,-1 0 1,1 0-1,-1 0 0,1-1 0,-1 1 0,0 1 0,1-1 0,-1 0 0,0 0 0,0 1 1,0-1-1,1 1 0,-1-1 0,0 1 0,-4 0 0,-6 0-40,0 1-1,0 0 1,0 1 0,0 0-1,1 1 1,-1 1 0,1-1-1,0 2 1,-19 9 0,25-11-204,0 0 0,0 0 0,0 0 0,1 0 0,-1 1 0,1-1 0,0 1 0,0 0 1,0 1-1,1-1 0,-1 1 0,1-1 0,0 1 0,1 0 0,-1 0 0,1 0 0,0 1 0,0-1 0,0 1 1,1-1-1,0 1 0,-1 8 0,3-12-16,-1-1 0,0 1 0,1-1 0,0 1 0,-1 0 1,1-1-1,0 1 0,0-1 0,0 0 0,0 1 0,0-1 0,0 0 0,0 0 1,0 1-1,1-1 0,-1 0 0,0 0 0,1 0 0,-1 0 0,1-1 0,-1 1 1,1 0-1,-1-1 0,1 1 0,-1-1 0,1 1 0,0-1 0,-1 0 0,1 1 0,0-1 1,1 0-1,64 2-1231,-55-2 828,58-6-3588,-24-7-2257,-7 0-2043</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5.890"/>
    </inkml:context>
    <inkml:brush xml:id="br0">
      <inkml:brushProperty name="width" value="0.025" units="cm"/>
      <inkml:brushProperty name="height" value="0.025" units="cm"/>
    </inkml:brush>
  </inkml:definitions>
  <inkml:trace contextRef="#ctx0" brushRef="#br0">113 0 7207,'0'0'15428,"-3"12"-14756,-8 43 243,2 0-1,-3 74 0,8 125-502,3-243-393,1-8-3,-1 1-1,1 0 1,0 0-1,0-1 1,0 1-1,0 0 1,1 0-1,0-1 1,0 1 0,0 0-1,0-1 1,0 1-1,1-1 1,-1 1-1,1-1 1,2 4-1,-2-12 129,-1 0-1,0 0 1,0 0-1,0 0 1,-1 0-1,1 0 1,-2-7-1,1-3-146,-2 0-1,1 0 1,-2 0 0,0 1-1,-8-21 1,8 26-2,0 0-1,0 1 1,-1 0-1,-1 0 1,1 0-1,-2 0 1,1 1-1,-1 0 1,0 0-1,-8-7 1,1 6 8,12 14-19,2-4-4,0 0 1,0-1-1,1 1 1,-1 0-1,0 0 1,1-1-1,-1 1 1,1-1-1,0 1 1,-1-1-1,1 0 1,2 2-1,9 3-904,0-1 1,0 0-1,0-1 1,26 5-1,25-3-7238,-31-5 1051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6.696"/>
    </inkml:context>
    <inkml:brush xml:id="br0">
      <inkml:brushProperty name="width" value="0.025" units="cm"/>
      <inkml:brushProperty name="height" value="0.025" units="cm"/>
    </inkml:brush>
  </inkml:definitions>
  <inkml:trace contextRef="#ctx0" brushRef="#br0">131 254 8712,'0'0'4864,"-10"1"-1379,4 0-3224,0 1 0,-1 0 0,2 0 0,-1 0-1,0 0 1,0 1 0,1 0 0,-1 0-1,1 0 1,0 1 0,0 0 0,0 0-1,1 0 1,-1 1 0,1-1 0,0 1-1,0 0 1,1 1 0,0-1 0,0 0-1,0 1 1,0 0 0,1-1 0,0 1-1,-2 8 1,3-12-226,1 0-1,-1 0 0,1 0 1,-1 0-1,1 0 1,0 0-1,0 0 0,0 0 1,0 0-1,0 1 0,1-1 1,-1 0-1,0 0 1,1 0-1,0 0 0,-1-1 1,1 1-1,0 0 1,0 0-1,0 0 0,0 0 1,0-1-1,1 1 0,-1-1 1,0 1-1,1-1 1,-1 1-1,1-1 0,0 0 1,1 2-1,1-2-3,0 0 0,0 1 0,0-2 0,0 1 1,0 0-1,1-1 0,-1 0 0,0 1 0,0-2 0,0 1 0,0 0 0,1-1 0,-1 0 0,7-3 0,-4 2 9,-1-1-1,0 0 0,0 0 1,0-1-1,0 1 1,0-1-1,-1-1 0,0 1 1,0-1-1,0 0 0,5-7 1,-1 1-40,-1 0 1,0-1-1,-1 0 1,9-20-1,-23 80-1575,8-15 1448,-1-32 87,0 0-1,0 0 0,0-1 0,0 1 0,1 0 0,-1 0 0,0 0 0,0-1 0,1 1 1,-1 0-1,1 0 0,-1-1 0,1 1 0,-1 0 0,1-1 0,-1 1 0,1-1 0,-1 1 0,1-1 1,0 1-1,-1-1 0,1 1 0,0-1 0,-1 1 0,2-1 0,2 1-32,0-1-1,-1 1 0,1-1 1,0 0-1,0 0 1,-1-1-1,1 1 0,0-1 1,-1 0-1,1 0 1,-1 0-1,1 0 1,-1-1-1,1 0 0,-1 1 1,4-4-1,0 0 19,-1 0 0,0 0 0,0-1-1,0 0 1,0-1 0,-1 1 0,5-8 0,0-3 72,-1-1 0,0 1 0,-1-1-1,-1-1 1,8-29 0,-11 20 157,0 0-1,-1 0 1,-3-56-1,-5 67-164,-6 20 157,-9 28 204,8-3-7,1 2 0,2-1 0,1 2 0,1-1 0,2 1 0,1 0 0,1 0 0,2 40 0,2-66-326,0 0 0,0-1-1,1 0 1,-1 1 0,1-1 0,0 0 0,0 0-1,1 0 1,-1 0 0,1 0 0,5 6 0,-6-9-8,-1 1 0,0-1-1,0 0 1,0 1 0,1-1 0,-1 0 0,1 0 0,-1 0 0,1 0 0,-1 0 0,1 0 0,-1-1 0,1 1 0,0 0 0,0-1 0,-1 0-1,1 1 1,0-1 0,0 0 0,-1 0 0,1 0 0,0 0 0,0 0 0,0 0 0,-1 0 0,1 0 0,0-1 0,0 1 0,-1-1 0,1 0-1,0 1 1,-1-1 0,3-1 0,-2-1-10,1 0-1,-1 1 1,0-1 0,-1 0-1,1 0 1,0 0-1,-1 0 1,0-1-1,0 1 1,0 0 0,0-1-1,0 1 1,-1 0-1,1-1 1,-1 1-1,0-6 1,0-2 0,0 0 0,-1 0 0,0 0 0,-3-12 0,2 14-9,-1 1 0,0-1 0,-1 1 0,-6-11 0,9 17-13,0 0 0,0 0 0,0 1 0,0-1 0,0 0 1,0 1-1,0-1 0,-1 1 0,1-1 0,-1 1 0,1 0 0,-1 0 0,1-1 0,-1 1 0,0 0 0,0 1 0,0-1 0,1 0 0,-1 0 0,0 1 0,0-1 0,0 1 0,0-1 1,0 1-1,-4 0 0,6 0 0,-1 1 1,0 0 0,1-1 0,-1 1 0,0-1 0,1 1-1,-1 0 1,1 0 0,-1-1 0,1 1 0,-1 0 0,1 0-1,-1-1 1,1 1 0,0 0 0,0 0 0,-1 0-1,1 0 1,0 0 0,0 0 0,0-1 0,0 1 0,0 0-1,0 0 1,0 0 0,0 0 0,0 0 0,1 0 0,-1 0-1,0-1 1,1 1 0,0 1 0,12 30-28,-7-27 33,0 0-1,1 0 0,0-1 1,0 1-1,0-2 0,0 1 1,1-1-1,0 0 0,-1 0 1,1-1-1,0 0 0,0-1 1,0 0-1,1 0 0,10 0 1,-9-1-1,-1 0 1,1 0 0,-1-1-1,0 0 1,1 0 0,-1-1-1,0 0 1,0-1 0,0 0-1,-1-1 1,1 1 0,-1-2-1,10-5 1,-14 7 7,0 1 0,-1-2 0,1 1 0,-1 0 0,1-1-1,-1 1 1,0-1 0,0 0 0,-1 0 0,1 0 0,-1-1 0,0 1 0,0 0 0,0-1 0,-1 0 0,1 1 0,-1-1-1,0 0 1,-1 1 0,1-8 0,-1 11-7,0 1-1,0 0 1,-1 0-1,1-1 1,0 1-1,0 0 1,-1 0-1,1-1 1,0 1-1,0 0 1,-1 0-1,1 0 0,0 0 1,0-1-1,-1 1 1,1 0-1,0 0 1,-1 0-1,1 0 1,0 0-1,-1 0 1,1 0-1,0 0 1,-1 0-1,1 0 1,0 0-1,-1 0 1,1 0-1,0 0 1,0 0-1,-1 0 1,1 0-1,0 1 1,-1-1-1,1 0 1,0 0-1,-1 0 1,1 0-1,0 1 1,0-1-1,0 0 1,-1 0-1,1 1 1,0-1-1,0 0 1,0 0-1,-1 1 1,1-1-1,-14 12 68,8-3-6,0-1 0,1 1 1,0 0-1,0 0 0,1 1 0,0-1 0,0 1 0,1 0 0,0 0 0,1 0 0,1 0 0,-1 1 0,1-1 0,2 20 0,-1-27-63,1-1 0,0 0 0,0 0-1,0 0 1,0 0 0,0 0 0,0 0 0,0-1 0,1 1-1,-1 0 1,1 0 0,-1-1 0,1 1 0,0-1-1,0 0 1,-1 1 0,1-1 0,0 0 0,0 0-1,0 0 1,0 0 0,1-1 0,-1 1 0,0 0-1,0-1 1,0 0 0,0 1 0,1-1 0,-1 0-1,0 0 1,0 0 0,3-1 0,-1 1-308,1 0 1,-1-1-1,1 0 0,-1 0 1,0 0-1,0 0 1,0-1-1,0 1 0,0-1 1,0 0-1,0 0 0,0 0 1,-1-1-1,1 0 1,5-4-1,-4 0-1353,-1 0-1,1 0 1,-1 0 0,-1 0 0,6-14 0,2-16-7837</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7.039"/>
    </inkml:context>
    <inkml:brush xml:id="br0">
      <inkml:brushProperty name="width" value="0.025" units="cm"/>
      <inkml:brushProperty name="height" value="0.025" units="cm"/>
    </inkml:brush>
  </inkml:definitions>
  <inkml:trace contextRef="#ctx0" brushRef="#br0">36 1 13741,'0'0'11627,"-36"51"-11627,41-37-1057,4 0-1666,2-3-1408,4-2-3461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50.865"/>
    </inkml:context>
    <inkml:brush xml:id="br0">
      <inkml:brushProperty name="width" value="0.025" units="cm"/>
      <inkml:brushProperty name="height" value="0.025" units="cm"/>
    </inkml:brush>
  </inkml:definitions>
  <inkml:trace contextRef="#ctx0" brushRef="#br0">37 527 13741,'0'0'1719,"-4"10"-155,-3 4-927,1 0-1,1 1 1,-4 17-1,7-27-399,1 0 0,0 1 0,1-1 0,-1 1 1,1-1-1,0 1 0,0-1 0,0 1 0,1-1 0,0 1 0,0-1 0,1 0 0,-1 1 0,5 8 0,-5-12-200,0 0 0,1-1 1,-1 1-1,0 0 0,1-1 0,-1 1 1,1-1-1,0 1 0,-1-1 0,1 0 1,0 1-1,0-1 0,0 0 0,0 0 1,0-1-1,0 1 0,0 0 1,0-1-1,0 1 0,0-1 0,1 0 1,-1 1-1,0-1 0,0 0 0,0 0 1,0-1-1,1 1 0,-1 0 0,0-1 1,0 1-1,0-1 0,0 0 0,0 0 1,0 0-1,0 0 0,0 0 0,2-1 1,3-2 5,-1-1 1,1 1 0,-1-1-1,0 0 1,0-1 0,-1 1-1,1-1 1,-1 0 0,4-7-1,-4 3-15,-1 1-1,0-1 0,0 1 1,-1-1-1,0 0 0,-1 0 1,0-1-1,1-14 0,-3 21-13,1-1 0,-1 1 0,0-1 0,0 1 0,0 0 0,-1-1 0,1 1 0,-1 0 0,0-1-1,-1 1 1,1 0 0,-1 0 0,0 0 0,0 0 0,0 0 0,0 0 0,0 1 0,-1-1 0,0 1-1,0-1 1,0 1 0,-4-3 0,7 6-14,0-1-1,-1 1 0,1 0 1,-1-1-1,1 1 0,0 0 1,-1 0-1,1-1 1,-1 1-1,1 0 0,-1 0 1,1 0-1,-1 0 0,1-1 1,-1 1-1,1 0 1,-1 0-1,1 0 0,-1 0 1,1 0-1,-1 0 0,0 0 1,1 1-1,-1-1 1,1 0-1,-1 0 0,1 0 1,-1 0-1,1 1 1,0-1-1,-1 0 0,1 1 1,-1-1-1,1 0 0,-1 1 1,0 0-1,-4 22-60,11 27-31,-5-48 108,-1 0-1,1 1 1,0-1 0,0 0-1,0 0 1,0 0 0,0 0-1,1 0 1,-1 0 0,0 0-1,1 0 1,0-1 0,-1 1 0,1 0-1,0-1 1,0 1 0,0-1-1,0 0 1,0 0 0,0 0-1,0 0 1,0 0 0,1 0-1,-1 0 1,0-1 0,0 1-1,1-1 1,-1 0 0,1 0-1,-1 1 1,3-2 0,-1 0 17,0 1 0,0-2 0,0 1 1,-1 0-1,1-1 0,0 0 0,-1 0 1,1 0-1,-1 0 0,0 0 0,0-1 0,0 1 1,0-1-1,0 0 0,0 0 0,-1 0 0,4-6 1,1-3 1,-2 0 0,1 0 0,-2 0 0,1-1 0,-2 0 0,0 1 0,0-2 0,1-25 0,-4 50-44,1 1 1,0-1 0,1 1 0,0-1-1,5 12 1,-7-21 14,1 0-1,0 1 1,0-1-1,0 0 1,0 0-1,0 0 1,1 0-1,-1 0 1,1 0-1,-1 0 1,1-1-1,0 1 1,0-1 0,2 3-1,-3-4 1,1 1 1,-1-1-1,1 0 0,0 1 1,-1-1-1,1 0 1,-1 0-1,1 0 0,-1 0 1,1 0-1,0 0 0,-1 0 1,1-1-1,-1 1 0,1-1 1,-1 1-1,1-1 0,-1 1 1,0-1-1,1 0 0,-1 0 1,0 0-1,1 0 1,1-1-1,2-4 14,0 1 1,0-1-1,0 0 1,-1 0-1,0-1 1,0 1-1,-1-1 1,0 0-1,0 0 1,0 0-1,-1 0 1,2-10-1,9-61-110,-13 83 94,0 0 0,1 0 1,0-1-1,0 1 0,0 0 0,1 0 0,-1-1 1,1 1-1,0-1 0,1 1 0,-1-1 0,1 0 1,0 0-1,0 0 0,0-1 0,0 1 0,1-1 1,4 5-1,-6-7 25,1 1-1,-1-1 1,0 1 0,0-1 0,1 0 0,-1 0-1,1 0 1,-1 0 0,1-1 0,-1 1-1,1-1 1,0 1 0,-1-1 0,1 0-1,0 0 1,-1 0 0,1 0 0,-1-1 0,1 1-1,0-1 1,-1 1 0,1-1 0,-1 0-1,1 0 1,-1 0 0,0 0 0,1-1 0,-1 1-1,0-1 1,0 1 0,0-1 0,0 0-1,0 0 1,0 0 0,2-3 0,5-7 0,0-1-1,-1 1 1,0-2 0,-1 1 0,-1-1 0,0 0 0,-1 0 0,-1 0-1,0-1 1,-1 0 0,2-15 0,0-14-246,-3 1 0,-4-67 0,1 124 172,0-1 0,1 1-1,1 0 1,0-1 0,4 18-1,0-16 80,1-1-1,0-1 1,1 1-1,0-1 1,2 0-1,14 17 1,-19-24-29,1 0 0,1-1 0,-1 1 0,1-1 0,0-1 0,0 1 0,0-1 0,1 0 0,-1 0 0,1-1 0,0 0 0,0 0 0,0-1 0,14 4 0,-129-40-4698,80 27 4668,-6-1 411,2-2-1,-41-17 1,72 27-352,0 0 1,1 0-1,-1 0 0,0 0 1,0 0-1,1-1 1,-1 1-1,0 0 0,1 0 1,-1-1-1,0 1 0,1-1 1,-1 1-1,0 0 0,1-1 1,-1 1-1,1-1 0,-1 1 1,1-1-1,-1 0 0,1 1 1,0-1-1,-1 0 0,1 1 1,-1-1-1,1 0 0,0 1 1,0-1-1,-1 0 0,1 1 1,0-1-1,0 0 0,0 0 1,0 1-1,0-1 0,0 0 1,0 0-1,0 1 0,0-1 1,0 0-1,1 0 0,-1 1 1,0-1-1,0 0 0,1 1 1,-1-1-1,0 0 0,1 1 1,-1-1-1,1 0 1,-1 1-1,1-1 0,-1 1 1,1-1-1,-1 1 0,1-1 1,0 1-1,-1 0 0,1-1 1,-1 1-1,1-1 0,0 1 1,1 0-1,56-26 100,-44 20 16,7-2-280,85-40 294,-94 41-1000,0 0 1,0 0 0,-1-2 0,0 1-1,-1-1 1,12-12 0,-6-1-4834</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7.396"/>
    </inkml:context>
    <inkml:brush xml:id="br0">
      <inkml:brushProperty name="width" value="0.025" units="cm"/>
      <inkml:brushProperty name="height" value="0.025" units="cm"/>
    </inkml:brush>
  </inkml:definitions>
  <inkml:trace contextRef="#ctx0" brushRef="#br0">132 1 5285,'0'0'14227,"-12"8"-12268,0 1-1685,-50 36 1976,58-42-2075,0 1 0,0 0 0,0 0 0,0 0 0,0 0 0,1 1 0,-1-1-1,1 1 1,1 0 0,-1 0 0,-3 9 0,6-14-170,0 1 0,0-1-1,0 1 1,0-1 0,0 1 0,0-1-1,0 1 1,0-1 0,0 0 0,0 1-1,0-1 1,1 1 0,-1-1 0,0 1 0,0-1-1,0 0 1,1 1 0,-1-1 0,0 1-1,0-1 1,1 0 0,-1 1 0,0-1-1,1 0 1,-1 1 0,0-1 0,1 0 0,-1 0-1,1 1 1,-1-1 0,0 0 0,1 0-1,-1 0 1,1 1 0,23 1 117,23-8 11,2-13-146,-39 14-12,0 1 0,1 0-1,-1 0 1,1 1 0,0 1 0,0 0 0,15-1 0,-25 3 33,0 0 0,0 1 0,0-1 1,0 0-1,0 1 0,0-1 0,-1 1 0,1-1 0,0 1 0,0 0 0,0-1 0,-1 1 0,1 0 0,0 0 0,-1-1 0,1 1 1,-1 0-1,1 0 0,-1 0 0,1 0 0,-1 0 0,1-1 0,-1 1 0,0 0 0,0 0 0,1 0 0,-1 0 0,0 0 0,0 0 1,0 0-1,0 0 0,0 0 0,0 0 0,-1 0 0,1 0 0,-1 2 0,1-2 16,0 1 0,0-1 1,-1 1-1,1-1 0,0 1 0,0-1 0,0 0 0,0 1 1,1-1-1,-1 1 0,0-1 0,1 0 0,-1 1 1,1-1-1,-1 0 0,1 1 0,-1-1 0,1 0 0,0 0 1,0 0-1,0 1 0,0-1 0,0 0 0,0 0 0,0 0 1,0 0-1,0-1 0,0 1 0,0 0 0,1 0 0,-1-1 1,0 1-1,0-1 0,1 1 0,1 0 0,8-1 112,0-1 1,-1 0-1,1-1 0,-1 0 0,1 0 0,-1-1 0,0-1 0,0 1 0,11-7 0,-10 4-145,1 2 0,-1-1-1,1 1 1,0 1 0,0 0-1,0 1 1,14-1 0,-25 3 4,-1 0 1,1 0-1,0 1 0,-1-1 1,1 0-1,0 0 1,-1 1-1,1-1 0,-1 0 1,1 1-1,0-1 0,-1 0 1,1 1-1,-1-1 1,1 1-1,-1-1 0,1 1 1,-1-1-1,1 1 0,-1-1 1,0 1-1,1 0 1,-1-1-1,0 1 0,0 0 1,1-1-1,-1 1 0,0 0 1,0-1-1,0 1 1,0 0-1,0-1 0,0 1 1,0 0-1,0-1 1,0 1-1,0 0 0,0-1 1,0 1-1,0 0 0,-1-1 1,1 2-1,-13 43-612,5-18-3553,8-26 3653,0-1 368,0 0 0,0 0 0,0 0 0,0 0-1,0 0 1,0 1 0,0-1 0,0 0 0,0 0 0,0 0 0,0 0 0,0 0 0,0 1-1,0-1 1,0 0 0,0 0 0,0 0 0,0 0 0,0 0 0,0 1 0,0-1 0,0 0 0,1 0-1,-1 0 1,0 0 0,0 0 0,0 0 0,0 0 0,0 0 0,0 0 0,0 1 0,1-1 0,-1 0-1,0 0 1,0 0 0,0 0 0,0 0 0,0 0 0,1 0 0,-1 0 0,0 0 0,0 0 0,0 0-1,0 0 1,0 0 0,1 0 0,-1 0 0,0 0 0,0 0 0,0 0 0,0 0 0,0 0-1,1 0 1,-1-1 0,11 1-6513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7.744"/>
    </inkml:context>
    <inkml:brush xml:id="br0">
      <inkml:brushProperty name="width" value="0.025" units="cm"/>
      <inkml:brushProperty name="height" value="0.025" units="cm"/>
    </inkml:brush>
  </inkml:definitions>
  <inkml:trace contextRef="#ctx0" brushRef="#br0">120 48 2050,'0'0'15807,"2"-7"-12439,8-25-1697,-10 32-1651,0-1 0,0 1-1,0 0 1,0 0 0,0-1-1,0 1 1,0 0 0,0-1 0,0 1-1,0 0 1,0-1 0,0 1-1,0 0 1,0 0 0,0-1-1,0 1 1,0 0 0,0 0-1,-1-1 1,1 1 0,0 0 0,0 0-1,0-1 1,-1 1 0,1 0-1,0 0 1,0 0 0,0-1-1,-1 1 1,1 0 0,0 0-1,0 0 1,-1 0 0,1 0 0,0 0-1,-1 0 1,1-1 0,0 1-1,0 0 1,-1 0 0,1 0-1,0 0 1,-1 0 0,1 0 0,0 0-1,0 0 1,-1 0 0,1 1-1,0-1 1,-1 0 0,1 0-1,0 0 1,0 0 0,-1 0-1,1 0 1,0 1 0,0-1 0,-1 0-1,1 0 1,0 0 0,0 1-1,0-1 1,-1 0 0,1 0-1,0 1 1,-17 9 31,-29 38 34,43-44-84,0 0 1,1 0-1,-1 0 0,1 0 0,0 1 1,0-1-1,1 1 0,-1-1 0,1 1 1,0-1-1,0 1 0,0 5 0,2-9 5,-1 1-1,1-1 0,-1 1 0,1-1 1,0 0-1,-1 1 0,1-1 0,0 0 1,0 1-1,0-1 0,0 0 0,0 0 1,0 0-1,1 0 0,-1 0 1,0 0-1,0-1 0,1 1 0,-1 0 1,1 0-1,-1-1 0,0 1 0,1-1 1,-1 0-1,1 1 0,-1-1 0,3 0 1,54 9-293,-39-7 122,-15-1 222,52 12-304,-54-13 296,-1 0 0,1 1 0,-1-1 1,1 0-1,-1 1 0,1 0 0,-1-1 1,1 1-1,-1 0 0,1 0 0,-1 0 1,0-1-1,0 1 0,1 1 0,-1-1 0,0 0 1,0 0-1,0 0 0,0 1 0,0-1 1,0 0-1,-1 1 0,1-1 0,0 1 0,-1-1 1,1 1-1,-1-1 0,0 1 0,1 1 1,-2-1 94,0 0 1,0 0 0,0 0 0,0-1-1,0 1 1,-1 0 0,1-1 0,-1 1-1,1-1 1,-1 0 0,1 1-1,-1-1 1,0 0 0,0 0 0,1 0-1,-1 0 1,0 0 0,-3 0 0,-43 15 1180,39-14-948,-2 2-421,-68 15 1448,74-19-2207,-1 1-1,1-1 1,0 0 0,-1 0 0,1-1-1,0 1 1,-8-3 0,7-4-7296,5-7-8263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8.118"/>
    </inkml:context>
    <inkml:brush xml:id="br0">
      <inkml:brushProperty name="width" value="0.025" units="cm"/>
      <inkml:brushProperty name="height" value="0.025" units="cm"/>
    </inkml:brush>
  </inkml:definitions>
  <inkml:trace contextRef="#ctx0" brushRef="#br0">1 0 10666,'0'0'15086,"9"52"-14061,-6-15-320,3-1-577,3 6-64,3-1-32,1-2-128,9 4-1089,-6-1-1441,-4 1-1955,-1 4-6085</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18.462"/>
    </inkml:context>
    <inkml:brush xml:id="br0">
      <inkml:brushProperty name="width" value="0.025" units="cm"/>
      <inkml:brushProperty name="height" value="0.025" units="cm"/>
    </inkml:brush>
  </inkml:definitions>
  <inkml:trace contextRef="#ctx0" brushRef="#br0">1 70 18225,'0'0'11787,"0"-59"-21396,9 48-6438</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25.822"/>
    </inkml:context>
    <inkml:brush xml:id="br0">
      <inkml:brushProperty name="width" value="0.025" units="cm"/>
      <inkml:brushProperty name="height" value="0.025" units="cm"/>
      <inkml:brushProperty name="color" value="#008C3A"/>
    </inkml:brush>
  </inkml:definitions>
  <inkml:trace contextRef="#ctx0" brushRef="#br0">52 35 16656,'0'0'384,"-46"-24"-2786,40 13-1986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5:29.025"/>
    </inkml:context>
    <inkml:brush xml:id="br0">
      <inkml:brushProperty name="width" value="0.025" units="cm"/>
      <inkml:brushProperty name="height" value="0.025" units="cm"/>
      <inkml:brushProperty name="color" value="#008C3A"/>
    </inkml:brush>
  </inkml:definitions>
  <inkml:trace contextRef="#ctx0" brushRef="#br0">3824 157 3908,'0'0'5770,"-8"-7"-5716,-20-18-11,16 13 805,-1 0 0,-1 1 0,0 0 0,-1 1 0,0 1 0,-20-10 0,10 11-359,-1 1 0,-1 1 0,1 1 0,-44-2 0,-114 6 596,90 3-820,-585-11 1785,409 27-1996,89-3-6,-480 42 106,326-24 33,268-28-159,-102 14 151,147-15-159,-1 1 0,1 1-1,0 1 1,1 1 0,-28 15 0,-193 123 76,206-120-77,2 1 1,1 2-1,1 1 0,-41 50 0,60-63-12,-1-2 27,0 1 1,2 1-1,0 0 1,1 0 0,0 1-1,2 1 1,0 0-1,1 0 1,-9 33 0,2 10-6,-30 75 1,-2 7 7,44-131-37,1 0-1,0 0 1,1 0 0,0 0 0,1 0-1,0 0 1,1 1 0,1-1 0,0 0-1,1 0 1,4 13 0,4 4 9,2 1-1,0-2 1,24 37 0,-28-51-9,0 0 0,2-1 0,-1 0 0,2-1 0,0 0 0,1-1 0,0 0 0,0-1 0,1-1 0,1 0 0,15 8 0,-6-7 16,0-1 0,1-1 0,0-1 0,0-1 0,1-1 0,45 4 0,205 2 0,51 7-5,199 26 9,-179-20-8,-274-14 62,135 37 0,-151-31-29,1-2 0,0-4 0,1-1 0,64 1 0,-81-13 27,0-1-1,0-2 0,0-2 1,-1-2-1,0-1 1,-1-2-1,69-31 0,-95 36-49,508-244 1184,-477 222-1140,-2-1 0,-1-3 0,-1-1-1,-2-2 1,66-78 0,-51 44-18,-3-2 0,74-138 0,-114 186 17,0 0-1,-1 0 0,-1-1 0,-2 0 0,0 0 0,-2 0 0,-1-1 0,-1 0 0,-1 0 1,-2-39-1,-1 47-27,-1 0 1,-1 0 0,-1 1-1,0-1 1,-1 1 0,-1 0-1,-1 0 1,0 1 0,-1 0-1,-1 0 1,0 1 0,-1 0-1,-1 1 1,0 0-1,-1 0 1,-15-11 0,11 11-143,-1 1 1,0 1-1,-1 1 0,0 1 1,-1 0-1,-1 1 1,1 1-1,-24-6 1,-60-10-2853,-4 8-3726,53 8-2659</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07.275"/>
    </inkml:context>
    <inkml:brush xml:id="br0">
      <inkml:brushProperty name="width" value="0.025" units="cm"/>
      <inkml:brushProperty name="height" value="0.025" units="cm"/>
      <inkml:brushProperty name="color" value="#008C3A"/>
    </inkml:brush>
  </inkml:definitions>
  <inkml:trace contextRef="#ctx0" brushRef="#br0">3715 156 5317,'0'0'6726,"-3"-8"-6678,-13-36 129,15 43-123,0-1 0,0 1 0,0 0 0,0 0 0,0 0 0,-1 0 0,1 0 0,0 0 0,-1 0 0,1 0 0,-1 1 0,1-1 0,-1 1 0,1-1 0,-1 1 0,0-1 1,-2 1-1,-36-5 468,26 4-282,-113-16 161,-200-17 73,-44 20 1915,-308-3-1650,615 21-703,1 3-1,0 3 0,-62 19 0,60-14 18,0-2 0,-109 8-1,-268-17 794,-27 0-645,446-2-201,-1 1 0,1 1 1,-1 0-1,1 2 0,0 1 1,-24 10-1,9 0 467,1 2 0,-57 38 1,79-47-424,1 1 1,1 0 0,0 1-1,1 1 1,0 0 0,1 0-1,0 1 1,1 1 0,-14 27-1,3 5-36,2 1-1,-14 50 1,31-89 3,-3 8-2,2-1 0,0 0 0,1 1 0,1 0-1,0-1 1,2 1 0,2 26 0,29 118 97,-17-97-91,-6-32-7,1 0 0,1 0 0,27 53-1,58 83 26,-91-161-33,10 16-14,1-1 0,2 0 0,0-2-1,1 0 1,1-1 0,1 0 0,1-2-1,39 25 1,16 4 36,1-3-1,97 38 0,-149-71-18,0-1 0,1-2-1,0-1 1,0-1-1,46 3 1,146-7 19,-107-4-22,263-24 50,-67 0-42,13 27-35,48-2 983,-304-6-708,-1-3 0,0-3 1,-1-3-1,71-28 0,-38 13-111,-65 20-81,0-1 0,-2-1 1,0-1-1,0-2 1,45-35-1,121-119 460,-145 125-442,4-10 285,-2-2 0,-4-2 0,81-131 0,-121 177-339,-1 0 0,0-1 1,-1 0-1,0 0 0,-2 0 0,0-1 0,0 0 0,-1 1 0,-1-1 0,-1 0 0,0-1 0,-1 1 0,-1 0 0,-1 0 0,0 0 0,-1 0 0,0 1 0,-2-1 0,1 1 0,-2 0 0,0 0 0,-1 0 0,-9-14 0,-26-33-4,-81-94 0,120 152-222,0 1 1,0-1-1,1 1 0,-1-1 1,1 0-1,0 0 1,0 0-1,-2-8 0,3 10-208,1 0-1,0 0 0,0-1 1,0 1-1,0 0 1,0 0-1,0 0 0,0 0 1,1-1-1,-1 1 1,1 0-1,0 0 0,0 0 1,-1 0-1,1 0 0,1 0 1,-1 0-1,0 1 1,2-3-1,14-17-6157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13.988"/>
    </inkml:context>
    <inkml:brush xml:id="br0">
      <inkml:brushProperty name="width" value="0.025" units="cm"/>
      <inkml:brushProperty name="height" value="0.025" units="cm"/>
      <inkml:brushProperty name="color" value="#008C3A"/>
    </inkml:brush>
  </inkml:definitions>
  <inkml:trace contextRef="#ctx0" brushRef="#br0">27 0 6022,'0'0'17542,"-1"5"-17414,-3 20 30,0 0 0,1 39 0,-3 19 329,3-62-418,1-11 22,0 0-1,1 0 0,0 0 0,1 1 1,1 9-1,-1-18-60,0 0 1,1 0-1,-1 0 1,1 0-1,-1-1 1,1 1-1,0 0 1,0 0-1,-1-1 1,1 1-1,0-1 1,0 1-1,1-1 1,-1 1-1,0-1 1,0 1-1,1-1 1,-1 0-1,1 0 1,-1 0-1,1 0 1,0 0-1,-1 0 1,1 0-1,0-1 1,0 1-1,-1 0 1,1-1-1,0 1 1,0-1-1,0 0 1,3 0-1,13 1 58,-1-2 1,1 0-1,-1-1 0,1-1 0,-1-1 0,32-10 1,102-50 720,-32 11-501,-106 48-865,1 0-1,-1 1 1,1 0-1,0 1 1,0 1-1,17-1 1,-30 3 286,-1 0 1,1-1 0,-1 1 0,1 0-1,-1 1 1,1-1 0,-1 0-1,1 0 1,0 0 0,-1 0-1,1 0 1,-1 0 0,1 1-1,-1-1 1,1 0 0,-1 0-1,1 1 1,-1-1 0,0 0-1,1 1 1,-1-1 0,1 1 0,-1-1-1,0 0 1,1 1 0,-1-1-1,0 1 1,0-1 0,1 1-1,-1-1 1,0 1 0,0-1-1,0 1 1,1-1 0,-1 1-1,0-1 1,0 1 0,0-1-1,0 1 1,0 0 0,0-1 0,0 1-1,0 0 1,0 5-6302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14.364"/>
    </inkml:context>
    <inkml:brush xml:id="br0">
      <inkml:brushProperty name="width" value="0.025" units="cm"/>
      <inkml:brushProperty name="height" value="0.025" units="cm"/>
      <inkml:brushProperty name="color" value="#008C3A"/>
    </inkml:brush>
  </inkml:definitions>
  <inkml:trace contextRef="#ctx0" brushRef="#br0">0 11 16239,'0'0'6876,"9"-2"-6753,-5 1-81,9-2-59,0 1-1,0 1 1,0 0 0,25 1 0,-35 0 35,-1 0 1,1 1 0,-1-1 0,1 0 0,0 1 0,-1 0 0,1-1 0,-1 1-1,0 0 1,1 0 0,-1 0 0,0 1 0,1-1 0,-1 1 0,0-1 0,0 1-1,0 0 1,-1-1 0,1 1 0,0 0 0,-1 0 0,1 1 0,-1-1 0,1 0 0,-1 0-1,0 1 1,0-1 0,0 1 0,0-1 0,-1 1 0,1-1 0,-1 1 0,1-1-1,-1 1 1,0 3 0,-1 1 118,1-1-1,-1 1 0,-1-1 1,0 1-1,1-1 1,-2 0-1,1 0 0,-1 0 1,0 0-1,-7 11 1,-48 56-83,26-34-557,21-27-1799,2-7-3404</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15.625"/>
    </inkml:context>
    <inkml:brush xml:id="br0">
      <inkml:brushProperty name="width" value="0.025" units="cm"/>
      <inkml:brushProperty name="height" value="0.025" units="cm"/>
      <inkml:brushProperty name="color" value="#008C3A"/>
    </inkml:brush>
  </inkml:definitions>
  <inkml:trace contextRef="#ctx0" brushRef="#br0">15 0 9001,'0'0'12993,"0"10"-12646,1 116 272,18 144 1,-16-248-1014,3 20 3733,-12-75-957,0 1-2312,-2-17-25,-16-50 0,29 106-120,1 0 0,0 0 0,0 0 0,0-1-1,1 0 1,0 0 0,0-1 0,0 0-1,1 0 1,11 5 0,-13-8 74,0 0 0,0 0 0,0-1 0,0 0 0,0 0 0,0 0 0,0-1 0,1 0 0,-1 0-1,0-1 1,0 1 0,0-1 0,0-1 0,1 1 0,-2-1 0,1 0 0,0 0 0,0-1 0,-1 0 0,1 0 0,-1 0 0,0-1 0,0 0 0,0 0 0,0 0 0,-1 0-1,0-1 1,0 1 0,6-9 0,-4 4 32,0 0 0,0-1 1,-1 1-1,0-1 0,-1 0 0,0 0 0,0-1 0,-1 1 0,-1-1 0,0 0 0,0 0 0,-1 1 0,-1-1 0,1 0 0,-2 0 0,-1-13 1,1 20-19,0 0 1,-1 0 0,0 0-1,1 0 1,-1 0 0,-1 1-1,1-1 1,-1 1 0,1-1 0,-1 1-1,0 0 1,0 0 0,0 0-1,0 0 1,-1 1 0,-4-3-1,7 4-24,-1 0-1,1 0 0,-1 0 1,1 0-1,-1 1 0,0-1 1,1 0-1,-1 1 0,0 0 1,0-1-1,1 1 0,-1 0 0,0 0 1,0 0-1,0 0 0,1 0 1,-1 0-1,0 1 0,0-1 1,1 0-1,-1 1 0,0 0 0,1-1 1,-1 1-1,1 0 0,-1 0 1,0 0-1,1 0 0,0 0 1,-1 0-1,1 0 0,0 0 1,-1 1-1,1-1 0,0 1 0,0-1 1,0 0-1,0 1 0,-1 2 1,-6 15-18,0 0 0,1 0 0,1 1 0,1-1 0,1 1 0,0 1 0,2-1 0,0 0 0,1 1 0,1-1 1,3 22-1,-2-41 28,-1 1 1,1-1-1,0 0 1,0 0 0,-1 1-1,1-1 1,0 0-1,0 0 1,0 0 0,0 0-1,0 0 1,0 0-1,0 0 1,1 0-1,-1 0 1,0 0 0,0-1-1,1 1 1,-1 0-1,1-1 1,-1 1 0,0-1-1,1 0 1,-1 1-1,1-1 1,-1 0-1,1 0 1,-1 0 0,1 0-1,-1 0 1,1 0-1,-1-1 1,1 1 0,-1 0-1,0-1 1,1 1-1,1-2 1,6 0 32,1-1 0,-1 0 0,0-1 0,10-4 0,-15 5-25,6-2-6,-1 0 1,1 0-1,0 1 1,17-5-1,-25 9-10,0-1 0,0 1 0,0-1 0,0 1 0,0 0 0,0 0 0,0 0 0,0 0 0,0 0 0,1 1 0,-1-1 0,0 1 0,0-1 0,0 1 0,0 0 0,-1 0 0,1 0 0,0 0 0,0 0 0,0 0 0,-1 0 0,1 0 0,0 1 0,-1-1 0,0 1 0,1-1 0,-1 1 0,0 0 0,2 3 0,1 2 22,-1 1 0,0 0 0,0 0 1,-1 0-1,0 0 0,-1 1 1,1 12-1,-1-11-293,0 0 1,1 0-1,0 0 0,6 16 1,3-12-3040,1-16-3415,-6-6-899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52.140"/>
    </inkml:context>
    <inkml:brush xml:id="br0">
      <inkml:brushProperty name="width" value="0.025" units="cm"/>
      <inkml:brushProperty name="height" value="0.025" units="cm"/>
    </inkml:brush>
  </inkml:definitions>
  <inkml:trace contextRef="#ctx0" brushRef="#br0">1 1187 10186,'0'0'544,"9"1"134,1-2-447,0 1 1,-1-2-1,1 1 0,-1-1 1,1 0-1,-1-1 0,0 0 1,0-1-1,12-6 0,91-56 892,-54 29-726,336-189 1189,148-90-1146,-19-27-501,-467 302 17,101-69 18,-151 105 32,-3 4-32,-1-1-1,0 0 1,1 1 0,-1-1-1,1 1 1,0 0 0,-1 0-1,1 0 1,0 0 0,0 0-1,-1 0 1,1 1 0,6-1-1,-9 3-177,-1 0-1,1-1 1,0 1 0,-1 0-1,1-1 1,-1 1 0,1-1-1,-1 1 1,0 0-1,1-1 1,-1 1 0,0-1-1,-2 3 1,-24 23-2732,-6 3-1314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15.972"/>
    </inkml:context>
    <inkml:brush xml:id="br0">
      <inkml:brushProperty name="width" value="0.025" units="cm"/>
      <inkml:brushProperty name="height" value="0.025" units="cm"/>
      <inkml:brushProperty name="color" value="#008C3A"/>
    </inkml:brush>
  </inkml:definitions>
  <inkml:trace contextRef="#ctx0" brushRef="#br0">1 101 15887,'0'0'5370,"10"4"-3918,36 13-378,-44-17-1051,1 1 0,-1-1 0,0 1 0,1-1 0,-1 0 0,1 0 1,-1 0-1,1 0 0,-1 0 0,0-1 0,1 1 0,-1-1 0,1 0 1,-1 0-1,0 1 0,0-1 0,1-1 0,-1 1 0,0 0 0,0 0 1,0-1-1,0 0 0,-1 1 0,1-1 0,0 0 0,0 0 0,-1 0 1,0 0-1,1 0 0,1-4 0,0 0 221,0 0 0,0 0 0,-1-1 1,0 1-1,0-1 0,-1 1 0,0-1 0,1-13 0,-2 19-203,0 0 0,0 0 0,0 0 0,-1 1 0,1-1 0,0 0 1,0 0-1,-1 0 0,1 1 0,0-1 0,-1 0 0,1 0 0,-1 1 0,1-1 0,-1 0 0,0 1 0,1-1 0,-1 0 0,0 1 0,1-1 0,-1 1 0,0-1 0,1 1 0,-1-1 0,0 1 0,0 0 0,0-1 0,1 1 0,-1 0 0,0 0 0,0 0 0,0-1 0,0 1 0,0 0 1,1 0-1,-1 0 0,0 0 0,0 1 0,0-1 0,-1 0 0,-1 1-38,0-1 0,0 1 0,0-1 0,1 1 0,-1 0 0,0 0 0,1 0 0,-1 0 0,0 1 0,1-1 0,-5 4 0,2 2-1,-1 1 0,1-1 0,1 1 0,0 0 0,0 1 0,0-1-1,1 1 1,0-1 0,1 1 0,0 0 0,0 0 0,1 0 0,0 0 0,1 1-1,0-1 1,2 17 0,-2-23-16,1-1 0,0 0 0,0 1 1,0-1-1,1 0 0,-1 0 0,0 1 0,1-1 0,-1 0 0,1 0 0,0-1 0,0 1 0,-1 0 0,1-1 0,0 1 0,1-1 0,-1 1 0,0-1 1,0 0-1,1 0 0,-1 0 0,0 0 0,1 0 0,-1-1 0,1 1 0,-1-1 0,5 1 0,4 0-767,0 0 0,0 0 0,0-1 0,0 0 0,14-3-1,19-8-6029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16.725"/>
    </inkml:context>
    <inkml:brush xml:id="br0">
      <inkml:brushProperty name="width" value="0.025" units="cm"/>
      <inkml:brushProperty name="height" value="0.025" units="cm"/>
      <inkml:brushProperty name="color" value="#008C3A"/>
    </inkml:brush>
  </inkml:definitions>
  <inkml:trace contextRef="#ctx0" brushRef="#br0">1 74 8136,'0'0'14654,"2"10"-13998,12 43 10,-2 1 0,-3 0 0,4 105 0,-13-158-643,0-1 1,0 0-1,-1 0 0,1 1 0,0-1 1,0 0-1,0 0 0,0 0 0,0 1 1,0-1-1,0 0 0,0 1 1,0-1-1,0 0 0,0 0 0,0 1 1,0-1-1,0 0 0,0 0 0,0 1 1,0-1-1,0 0 0,0 0 1,0 1-1,0-1 0,0 0 0,0 0 1,0 1-1,1-1 0,-1 0 0,0 0 1,0 0-1,0 1 0,0-1 1,1 0-1,-1 0 0,0 0 0,0 0 1,0 1-1,1-1 0,-1 0 0,0 0 1,0 0-1,1 0 0,-1 0 1,0 0-1,0 0 0,1 0 0,8-14 614,7-26 58,-6 5-571,65-216 542,-73 246-706,0 0-1,0 1 1,1-1 0,-1 1 0,1-1 0,0 1-1,1 0 1,-1 0 0,1 0 0,0 1-1,0-1 1,0 1 0,0 0 0,8-4 0,-10 5 17,1 1 1,-1 0 0,1 0 0,-1 0-1,1 0 1,0 0 0,-1 1 0,1-1-1,0 1 1,-1 0 0,1 0 0,0 0-1,0 0 1,-1 0 0,1 1 0,0-1-1,-1 1 1,1 0 0,0-1 0,-1 1-1,1 0 1,-1 1 0,1-1 0,-1 0-1,0 1 1,1-1 0,-1 1 0,0 0-1,2 2 1,-2-2 42,0 1 0,0 0 1,-1-1-1,1 1 0,-1 0 0,1 0 0,-1 0 0,0 0 0,0 0 0,-1 0 0,1 1 0,-1-1 1,1 0-1,-1 0 0,0 0 0,0 1 0,0-1 0,-1 0 0,1 0 0,-1 0 0,0 0 0,1 0 1,-1 0-1,-1 0 0,1 0 0,0 0 0,-1 0 0,-2 3 0,-1 3 140,0-1-1,0 0 0,-1-1 1,-1 1-1,1-1 1,-1 0-1,0-1 1,-10 8-1,13-12-154,1 1 0,-1-1 0,0 0 0,0 0 0,0 0 0,0 0 0,0-1 0,0 1 0,0-1 0,0 0 0,-1 0 0,1-1 0,0 0 0,-1 1 0,-5-2 0,9 1-81,1 0-1,-1 0 1,0-1 0,1 1-1,-1 0 1,1-1-1,-1 1 1,1 0 0,0-1-1,-1 1 1,1-1-1,-1 1 1,1-1 0,0 1-1,-1-1 1,1 1-1,0-1 1,-1 1-1,1-1 1,0 1 0,0-1-1,0 0 1,-1 1-1,1-1 1,0 1 0,0-1-1,0 0 1,0 1-1,0-1 1,0 1 0,0-1-1,0 0 1,1 1-1,-1-1 1,0 1 0,0-1-1,0 1 1,1-1-1,-1 1 1,0-1 0,1 0-1,-1 1 1,1-1-1,15-24-4168,31-9-5289,-19 17 2434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17.493"/>
    </inkml:context>
    <inkml:brush xml:id="br0">
      <inkml:brushProperty name="width" value="0.025" units="cm"/>
      <inkml:brushProperty name="height" value="0.025" units="cm"/>
      <inkml:brushProperty name="color" value="#008C3A"/>
    </inkml:brush>
  </inkml:definitions>
  <inkml:trace contextRef="#ctx0" brushRef="#br0">123 320 12236,'0'0'11061,"-8"4"-10885,-2 3 68,0-1 0,0 2 0,1-1 0,0 1 0,0 1 0,1 0 0,0 0 0,0 0 0,-8 16 0,11-18 49,-7 10 27,12-17-303,0 0 0,0 0 1,0-1-1,0 1 0,0 0 0,1 0 0,-1 0 0,0 0 0,0 0 0,0 0 1,0 0-1,1 0 0,-1 0 0,0 0 0,0 0 0,0 0 0,0 0 0,0 0 1,1 0-1,-1 0 0,0 0 0,0 0 0,0 1 0,0-1 0,1 0 0,-1 0 1,0 0-1,0 0 0,0 0 0,0 0 0,0 0 0,0 0 0,0 0 0,1 1 1,-1-1-1,0 0 0,0 0 0,0 0 0,0 0 0,0 0 0,0 1 1,0-1-1,0 0 0,0 0 0,0 0 0,0 0 0,0 1 0,0-1 0,0 0 1,0 0-1,0 0 0,0 1 0,45-24 128,-29 14-155,1 1 1,0 0-1,0 1 0,0 1 0,1 0 1,0 1-1,0 1 0,0 1 1,22-1-1,-37 3 12,0 0 0,0 0 0,0 0 0,0-1 0,-1 1 1,1-1-1,0 0 0,-1 0 0,1 1 0,-1-2 0,0 1 0,1 0 0,-1 0 0,0-1 0,0 0 1,-1 1-1,1-1 0,0 0 0,-1 0 0,0 0 0,1 1 0,-1-1 0,-1-1 0,1 1 0,0 0 1,-1 0-1,1-6 0,42-30-8981,-8-14 3296,-10-11 5519,-23 55 812,0-1-1,0 0 1,0 1 0,-1-1 0,-1 0 0,0 0 0,0 0-1,-1 0 1,0 0 0,-1 0 0,-3-12 0,5 22-625,0 0 0,0-1 1,0 1-1,0 0 0,0-1 0,0 1 1,0 0-1,0-1 0,0 1 0,0 0 1,0-1-1,0 1 0,0-1 1,-1 1-1,1 0 0,0 0 0,0-1 1,0 1-1,0 0 0,-1-1 1,1 1-1,0 0 0,0 0 0,-1-1 1,1 1-1,0 0 0,-1 0 1,1-1-1,0 1 0,0 0 0,-1 0 1,1 0-1,0 0 0,-1 0 0,1 0 1,-1-1-1,1 1 0,0 0 1,-1 0-1,1 0 0,0 0 0,-1 0 1,-7 17 152,2 27-184,4-30 23,0 15 362,0 0 0,2 0 0,6 59 0,-5-82-346,0 1 1,1 0-1,-1-1 1,1 1 0,1-1-1,-1 0 1,1 0-1,0 0 1,1 0-1,-1 0 1,1-1-1,0 1 1,0-1-1,1 0 1,0-1-1,0 1 1,0-1-1,0 0 1,1 0-1,-1 0 1,1-1-1,0 0 1,8 4-1,-12-7-14,-1 1 0,1 0 1,-1-1-1,1 1 0,0-1 0,-1 1 0,1-1 0,0 0 0,-1 0 0,1 1 0,0-1 0,-1-1 0,1 1 0,0 0 1,-1 0-1,1 0 0,2-2 0,-4 2 18,1-1 0,-1 1 0,0-1 0,1 1-1,-1-1 1,0 1 0,1-1 0,-1 0 0,0 1 0,0-1 0,0 0 0,0 1 0,1-1 0,-1 1 0,0-1 0,0 0 0,0 1-1,0-1 1,-1 0 0,1 1 0,0-1 0,0 0 0,0 1 0,0-1 0,-1 0 0,1 1 0,0-1 0,-1 0 0,-2-4 130,1-1 0,-1 1 1,-1 0-1,1 0 0,-1 0 0,0 1 1,0 0-1,-6-5 0,-18-11 57,-57-30 1,30 20-107,55 29-95,-1 1 1,0 0-1,1 0 1,-1 0-1,0-1 1,1 1-1,-1 0 1,1-1-1,-1 1 1,1-1-1,-1 1 1,1 0-1,-1-1 0,1 1 1,-1-1-1,1 1 1,-1-1-1,1 0 1,0 1-1,-1-1 1,1 1-1,0-1 1,0 0-1,-1 1 1,1-1-1,0 0 1,0 1-1,0-1 1,0 1-1,0-1 1,0 0-1,0 1 0,0-1 1,0 0-1,0 1 1,0-1-1,0 0 1,1 1-1,-1-1 1,0 0-1,0 1 1,1-1-1,-1 1 1,0-1-1,1 0 1,-1 1-1,1-1 1,-1 1-1,1-1 1,-1 1-1,1 0 0,-1-1 1,1 1-1,-1-1 1,1 1-1,-1 0 1,1-1-1,0 1 1,-1 0-1,1 0 1,-1 0-1,1-1 1,1 1-1,54-19-1004,-41 14 416,68-26-7003,-37 10-2957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18.424"/>
    </inkml:context>
    <inkml:brush xml:id="br0">
      <inkml:brushProperty name="width" value="0.025" units="cm"/>
      <inkml:brushProperty name="height" value="0.025" units="cm"/>
      <inkml:brushProperty name="color" value="#008C3A"/>
    </inkml:brush>
  </inkml:definitions>
  <inkml:trace contextRef="#ctx0" brushRef="#br0">115 349 9513,'-3'0'8302,"-3"0"-4513,-18-1-1504,20 2-2232,1 0 1,0 0-1,0 0 0,0 0 0,0 0 1,0 1-1,0 0 0,0-1 0,1 1 1,-1 0-1,1 1 0,-1-1 0,1 0 0,0 1 1,0-1-1,0 1 0,0-1 0,0 1 1,1 0-1,-1 0 0,1 0 0,-1 0 0,0 6 1,-3 3-78,1 1 0,0-1 0,1 1 0,-3 21 1,6-33 28,0 0 0,-1 0 0,1 0 0,0 0 0,0 0-1,0 0 1,0 1 0,0-1 0,0 0 0,0 0 0,0 0 0,0 0 0,1 0 0,-1 0 0,0 0 0,1 1 0,-1-1 0,1 0 0,-1 0 0,1 0 0,0-1 0,-1 1 0,1 0 0,0 0 0,-1 0 0,1 0 0,2 1 0,-2-2 40,1 0 1,0-1 0,-1 1 0,1 0-1,-1-1 1,1 1 0,-1-1 0,1 1-1,-1-1 1,1 0 0,-1 1 0,1-1-1,-1 0 1,0 0 0,1 0 0,-1 0-1,0 0 1,0-1 0,0 1 0,2-2-1,12-14 164,-1-1-1,0 0 0,-1-1 0,-1-1 0,-1 1 1,-1-2-1,-1 0 0,0 0 0,-2 0 0,0-1 1,5-34-1,-14 73-949,-1 12 683,0 0 1,3 40 0,0-68 55,0 0 0,0 0 1,0 0-1,1 0 0,-1 0 1,0 0-1,0 0 0,1 0 0,-1 0 1,0 0-1,1 0 0,-1-1 1,1 1-1,-1 0 0,1 0 0,0 0 1,-1 0-1,1-1 0,0 1 1,-1 0-1,1-1 0,0 1 0,0-1 1,0 1-1,0-1 0,0 1 1,-1-1-1,1 1 0,0-1 0,0 0 1,0 1-1,0-1 0,0 0 1,0 0-1,0 0 0,0 0 0,0 0 1,0 0-1,0 0 0,0 0 1,0 0-1,0-1 0,2 0 1,1 0 19,0 0 0,0-1 0,0 0 0,0 0 1,0 0-1,-1 0 0,1 0 0,-1-1 0,5-3 1,4-8 144,0 1-1,0-1 1,-1-1 0,-1 0 0,-1-1 0,0 0 0,-1 0 0,12-34 0,-12 24 26,-2-1 0,0 0 0,-2 0 0,-1 0 0,0-36-1,-6 59-566,-2 10 178,-4 13 31,-5 37 122,3 0 1,2 1-1,-2 112 0,13-157 19,-1 0-1,2-1 0,0 0 0,0 1 1,1-1-1,0 0 0,1-1 0,0 1 1,1-1-1,0 0 0,0 0 0,12 12 1,-11-13-36,0 0 0,0 0 0,-1 0-1,0 1 1,-1 0 0,0 1 0,-1-1 0,0 1 0,0 0 0,-1-1 0,-1 2 0,2 14 0,-4-26 72,0 0 0,-1 1 1,1-1-1,0 0 0,0 0 0,-1 1 1,1-1-1,0 0 0,-1 0 1,1 0-1,0 0 0,0 1 0,-1-1 1,1 0-1,0 0 0,-1 0 1,1 0-1,0 0 0,-1 0 0,1 0 1,0 0-1,-1 0 0,1 0 1,0 0-1,-1 0 0,1 0 0,0 0 1,-1 0-1,1 0 0,0 0 1,-1-1-1,1 1 0,0 0 0,-1 0 1,1 0-1,0-1 0,0 1 1,-1 0-1,1 0 0,0-1 0,-16-7 165,1-5-128,1 0-1,1 0 1,0-1 0,1-1-1,0 0 1,1-1 0,1 0-1,1 0 1,0-1-1,1 0 1,1-1 0,0 0-1,-4-20 1,11 35-53,0 0 1,0 0-1,0 0 1,0 0-1,0 0 0,1 0 1,-1 0-1,1 0 1,0 1-1,0-1 1,0 0-1,0 0 0,0 1 1,1-1-1,-1 0 1,1 1-1,-1-1 1,1 1-1,0 0 1,0 0-1,0 0 0,1 0 1,-1 0-1,0 0 1,4-1-1,7-5-633,0 1-1,1 0 1,28-9 0,1-1-3051,6-7-2378</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18.877"/>
    </inkml:context>
    <inkml:brush xml:id="br0">
      <inkml:brushProperty name="width" value="0.025" units="cm"/>
      <inkml:brushProperty name="height" value="0.025" units="cm"/>
      <inkml:brushProperty name="color" value="#008C3A"/>
    </inkml:brush>
  </inkml:definitions>
  <inkml:trace contextRef="#ctx0" brushRef="#br0">14 1 7303,'0'0'14846,"-2"9"-13933,-5 54-273,3 0 0,5 89 1,0-54-582,-1-96-132,-1-1 0,1 0 0,0 0 0,0 0-1,0 0 1,0 0 0,0 0 0,0 1 0,0-1 0,0 0-1,0 0 1,1 0 0,-1 0 0,0 0 0,1 0 0,-1 0-1,1 0 1,-1 0 0,1 0 0,-1 0 0,1 0 0,0 0-1,-1 0 1,1 0 0,0 0 0,0-1 0,0 1 0,0 0-1,0-1 1,0 1 0,0 0 0,0-1 0,0 1-1,0-1 1,0 0 0,0 1 0,0-1 0,0 0 0,2 1-1,1-2-709,-1 0 0,1 0 0,0 0-1,-1 0 1,1-1 0,-1 1-1,0-1 1,1 0 0,-1 0 0,0 0-1,3-3 1,17-14-6648</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19.207"/>
    </inkml:context>
    <inkml:brush xml:id="br0">
      <inkml:brushProperty name="width" value="0.025" units="cm"/>
      <inkml:brushProperty name="height" value="0.025" units="cm"/>
      <inkml:brushProperty name="color" value="#008C3A"/>
    </inkml:brush>
  </inkml:definitions>
  <inkml:trace contextRef="#ctx0" brushRef="#br0">92 60 17264,'-8'6'1687,"5"-4"-1549,-46 35 2519,46-35-2493,0 1 0,0 0 0,1 0 0,-1 0 0,1 0 0,0 0 0,0 1 0,0-1 0,0 1 1,1-1-1,-1 1 0,1 0 0,0-1 0,0 1 0,1 0 0,-1 5 0,1-9-169,0 1 0,1 0 0,-1 0 0,1 0 0,-1 0 0,1 0-1,-1 0 1,1-1 0,0 1 0,-1 0 0,1 0 0,0-1 0,0 1 0,0-1 0,-1 1-1,1-1 1,0 1 0,0-1 0,0 1 0,0-1 0,0 0 0,0 1 0,0-1 0,0 0-1,0 0 1,0 0 0,0 0 0,0 0 0,0 0 0,0 0 0,0 0 0,0 0 0,1-1-1,38-4 116,-31 2-74,0-1 0,0 0 0,-1-1 0,0 0 0,0 0 1,0 0-1,0-1 0,-1 0 0,12-14 0,-14 15 111,-1 0 1,0 0-1,1-1 1,-2 1-1,1-1 1,-1 0-1,0 0 1,0-1-1,0 1 1,-1-1-1,0 1 1,-1-1-1,1 0 1,0-8-1,-2 14-141,0 1-1,0-1 1,0 0 0,0 1-1,0-1 1,-1 1-1,1-1 1,0 1 0,0-1-1,0 1 1,0-1-1,-1 1 1,1-1-1,0 1 1,0-1 0,-1 1-1,1-1 1,0 1-1,-1 0 1,1-1 0,-1 1-1,1 0 1,-1-1-1,1 1 1,0 0-1,-1-1 1,1 1 0,-1 0-1,1 0 1,-1-1-1,0 1 1,-22 1-181,-18 18-998,35-15 864,1 0 0,1 1 1,-1 0-1,1 0 0,0 0 0,-5 8 0,-6 20-4068,17-28-134,10-4-1506</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19.538"/>
    </inkml:context>
    <inkml:brush xml:id="br0">
      <inkml:brushProperty name="width" value="0.025" units="cm"/>
      <inkml:brushProperty name="height" value="0.025" units="cm"/>
      <inkml:brushProperty name="color" value="#008C3A"/>
    </inkml:brush>
  </inkml:definitions>
  <inkml:trace contextRef="#ctx0" brushRef="#br0">82 0 2466,'0'0'18471,"-9"5"-17766,8-4-693,-41 30 683,39-29-643,1 0 1,-1 1-1,1-1 0,0 1 1,0 0-1,0 0 0,0 0 0,0 0 1,1 0-1,-1 0 0,1 0 1,0 0-1,0 1 0,0-1 0,0 1 1,0 4-1,25-8-63,15-1-25,-26 0-51,-1 0 0,1 0-1,-1 1 1,1 1 0,-1 0-1,0 1 1,1 1 0,22 7-1,-34-10 92,0 0 0,-1 1 0,1-1 0,0 0 0,0 1 0,-1-1 0,1 1 0,-1-1-1,1 1 1,-1-1 0,1 1 0,-1 0 0,1-1 0,-1 1 0,1 0 0,-1-1 0,0 1 0,1 0 0,-1-1-1,0 1 1,1 0 0,-1 0 0,0-1 0,0 1 0,0 0 0,0 0 0,0 0 0,0-1 0,0 2 0,-14 21 783,-28 12 1271,-19 0-99,56-33-2116,0 1 1,0-1-1,0 0 0,0 0 0,-1-1 1,1 0-1,0 0 0,-1 0 0,1-1 1,-10 1-1,15-4-590,0 1 0,0 0 0,0 0 0,1 0 0,-1 0 0,1 0 0,-1 0 0,1 0 0,0-1 0,0 2 0,0-1 0,0 0 0,0 0 0,2-3 0,16-17-7405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19.894"/>
    </inkml:context>
    <inkml:brush xml:id="br0">
      <inkml:brushProperty name="width" value="0.025" units="cm"/>
      <inkml:brushProperty name="height" value="0.025" units="cm"/>
      <inkml:brushProperty name="color" value="#008C3A"/>
    </inkml:brush>
  </inkml:definitions>
  <inkml:trace contextRef="#ctx0" brushRef="#br0">102 0 13485,'0'0'9641,"-11"2"-8904,6-2-665,1 0-59,1 0 0,0 0-1,0 0 1,0 1 0,0-1-1,0 1 1,-1 0 0,1 0-1,0 0 1,1 0 0,-1 1-1,0-1 1,0 1 0,0-1-1,1 1 1,-1 0 0,1 0 0,0 0-1,-1 1 1,1-1 0,0 1-1,0-1 1,0 1 0,-1 3-1,0-1-95,1 1 0,-1 0 0,1 0 0,1 0 0,-1 0 0,1 0 0,0 0 0,0 10 0,1-15 58,1-1 0,-1 1 0,1 0 1,0-1-1,-1 1 0,1-1 0,0 1 0,-1-1 1,1 1-1,0-1 0,0 0 0,0 1 0,-1-1 1,1 0-1,0 1 0,0-1 0,0 0 0,0 0 1,-1 0-1,1 0 0,0 0 0,0 0 0,0 0 1,1 0-1,32 0-124,-27-1 133,125 1-528,-131 0 549,0 0 0,0 0 0,-1 0 0,1 0 1,0 0-1,0 0 0,0 0 0,-1 0 0,1 0 1,0 0-1,-1 0 0,1 1 0,0-1 0,0 0 1,-1 1-1,1-1 0,0 0 0,-1 1 0,1-1 1,0 1-1,-1-1 0,1 1 0,-1-1 0,1 1 1,-1-1-1,1 1 0,-1-1 0,1 1 0,-1 0 1,0-1-1,1 1 0,-1 0 0,0-1 0,1 1 1,-1 0-1,0 0 0,0-1 0,0 1 0,0 0 1,0 0-1,0-1 0,0 1 0,0 0 0,0 0 1,0-1-1,0 1 0,0 0 0,-1 0 0,1-1 1,0 1-1,0 0 0,-1-1 0,1 1 0,-1 0 0,1-1 1,0 1-1,-1 0 0,1-1 0,-2 2 0,-29 37 1995,17-27-1264,5-4-611,0 1 0,0-2 0,0 1 0,-1-1 0,0-1 0,-1 0 0,0 0 0,1-1 0,-23 7 0,32-12-347,0 0-1,1 0 1,-1 0-1,0 0 1,1-1-1,-1 1 1,0 0 0,1-1-1,-1 1 1,1 0-1,-1-1 1,0 1-1,1-1 1,-1 1 0,1-1-1,-1 1 1,1-1-1,0 1 1,-1-1-1,1 1 1,0-1 0,-1 0-1,1 1 1,0-1-1,-1 1 1,1-1-1,0 0 1,0 0 0,0 1-1,0-1 1,0 0-1,0 1 1,0-1-1,0 0 1,0 1 0,0-1-1,0 0 1,0-1-1,0-1-770,0-22-6587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20.241"/>
    </inkml:context>
    <inkml:brush xml:id="br0">
      <inkml:brushProperty name="width" value="0.025" units="cm"/>
      <inkml:brushProperty name="height" value="0.025" units="cm"/>
      <inkml:brushProperty name="color" value="#008C3A"/>
    </inkml:brush>
  </inkml:definitions>
  <inkml:trace contextRef="#ctx0" brushRef="#br0">93 66 14125,'0'0'11457,"9"3"-10918,29 7-118,-37-11-408,0 1 0,1 0 0,-1 0 0,0-1-1,0 1 1,0 0 0,-1-1 0,1 1-1,0-1 1,0 0 0,0 1 0,0-1-1,0 1 1,0-1 0,-1 0 0,1 0 0,0 0-1,-1 1 1,1-1 0,0 0 0,-1 0-1,1 0 1,-1 0 0,0 0 0,1 0 0,-1 0-1,0 0 1,1 0 0,-1 0 0,0 0-1,0 0 1,0 0 0,0-2 0,0-1 25,1 1 0,-1 0 0,0 0 1,0 0-1,0-1 0,-1 1 0,1 0 1,-1 0-1,-1-5 0,1 7-36,0 0 0,-1 0-1,1-1 1,0 1 0,-1 0 0,1 0 0,0 0-1,-1 0 1,1 1 0,-1-1 0,0 0-1,1 1 1,-1-1 0,0 1 0,1-1-1,-1 1 1,0 0 0,1 0 0,-1-1-1,0 1 1,0 1 0,1-1 0,-1 0-1,0 0 1,1 1 0,-1-1 0,0 1-1,1-1 1,-3 2 0,-1-1-30,1 1-1,-1 0 1,1 0 0,0 0 0,-1 1 0,1-1-1,0 1 1,1 0 0,-6 5 0,2 0 15,0 1 1,1 0-1,0 0 0,0 1 1,1-1-1,1 1 1,-1 1-1,2-1 0,-1 0 1,2 1-1,-1 0 1,1 0-1,0 12 1,2-22 13,0 1 1,0 0 0,0 0 0,1 0 0,-1 0 0,0-1 0,1 1 0,0 0 0,-1 0 0,1-1 0,0 1 0,0 0 0,0-1 0,0 1 0,0-1 0,0 1 0,0-1 0,1 0 0,-1 1 0,0-1 0,1 0 0,2 1 0,0 1 17,1-1 0,-1 0 0,1 0 0,-1-1 0,1 0 0,0 0 0,0 0 0,8 1 0,2-2-449,1 0 1,0 0-1,0-2 0,27-6 0,6-8-3835,-1-5-3487</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21.244"/>
    </inkml:context>
    <inkml:brush xml:id="br0">
      <inkml:brushProperty name="width" value="0.025" units="cm"/>
      <inkml:brushProperty name="height" value="0.025" units="cm"/>
      <inkml:brushProperty name="color" value="#008C3A"/>
    </inkml:brush>
  </inkml:definitions>
  <inkml:trace contextRef="#ctx0" brushRef="#br0">88 83 3940,'0'0'10025,"0"-8"-7937,0 1-1508,0-44 1872,-1 35 2480,-26 54-4267,-16 25-476,41-58-213,-1 0 1,1 0-1,0-1 1,0 1-1,1 0 1,-1 1-1,1-1 1,0 0-1,1 0 1,-1 0-1,1 8 1,1-12 11,0 0 0,0-1 0,-1 1 0,1 0 0,0 0 0,0-1 0,0 1 0,0-1 0,0 1 0,0-1 0,0 1 0,0-1 0,0 1 0,0-1 1,0 0-1,0 0 0,0 1 0,0-1 0,1 0 0,-1 0 0,0 0 0,0 0 0,1-1 0,40 1 51,-29-1-37,95-3-39,-107 4 45,0 1 0,0-1 0,0 0 0,0 1 0,0-1 0,0 1 0,1-1 0,-1 1 1,0-1-1,0 1 0,-1 0 0,1-1 0,0 1 0,0 0 0,0 0 0,0 0 0,-1 0 0,1 0 0,0 0 1,-1 0-1,1 0 0,-1 0 0,1 0 0,-1 0 0,1 0 0,-1 0 0,0 1 0,0-1 0,0 0 1,1 0-1,-1 0 0,0 1 0,0-1 0,-1 0 0,1 0 0,0 0 0,0 0 0,0 1 0,-1-1 0,1 0 1,-2 2-1,1 3 136,-1 1 0,1 0 1,-2-1-1,1 0 1,-1 1-1,-4 5 0,-3 3 236,-1-1 0,-1 0 0,-1-1-1,-17 14 1,22-20-300,1-1 1,-2 0-1,1 0 0,-1-1 0,0 0 1,0-1-1,0 0 0,0 0 0,-12 2 0,21-6-108,0 0 0,0 0 0,0 0-1,-1 0 1,1-1 0,0 1-1,0 0 1,0 0 0,0 0 0,-1 0-1,1 0 1,0 0 0,0 0-1,0 0 1,0 0 0,0-1-1,-1 1 1,1 0 0,0 0 0,0 0-1,0 0 1,0-1 0,0 1-1,0 0 1,0 0 0,0 0 0,0 0-1,0-1 1,0 1 0,-1 0-1,1 0 1,0 0 0,0 0-1,0-1 1,0 1 0,0 0 0,0 0-1,1 0 1,-1-1 0,0 1-1,0 0 1,0 0 0,0 0 0,0 0-1,0-1 1,0 1 0,0 0-1,0 0 1,0 0 0,1 0-1,-1-1 1,0 1 0,0 0 0,0 0-1,0 0 1,0 0 0,1 0-1,-1 0 1,0 0 0,0 0 0,0-1-1,0 1 1,1 0 0,-1 0-1,0 0 1,0 0 0,0 0 0,0 0-1,1 0 1,47-39-8279,-23 15-634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52.521"/>
    </inkml:context>
    <inkml:brush xml:id="br0">
      <inkml:brushProperty name="width" value="0.025" units="cm"/>
      <inkml:brushProperty name="height" value="0.025" units="cm"/>
    </inkml:brush>
  </inkml:definitions>
  <inkml:trace contextRef="#ctx0" brushRef="#br0">1 784 11307,'0'0'1356,"6"-11"-774,10-16-217,2 2 0,0 1 0,2 0 0,0 1 0,2 1 0,0 1 1,2 1-1,0 1 0,1 1 0,37-19 0,48-23 1952,142-55 0,-211 98-2207,10-5-146,254-115-133,-113 27-6230,-120 58-322</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26.197"/>
    </inkml:context>
    <inkml:brush xml:id="br0">
      <inkml:brushProperty name="width" value="0.025" units="cm"/>
      <inkml:brushProperty name="height" value="0.025" units="cm"/>
      <inkml:brushProperty name="color" value="#008C3A"/>
    </inkml:brush>
  </inkml:definitions>
  <inkml:trace contextRef="#ctx0" brushRef="#br0">7 270 4132,'0'0'242,"0"0"0,-1 0 0,1 0-1,0 0 1,0 0 0,-1 0 0,1 0 0,0 0 0,0 0 0,0 0 0,-1 0 0,1 0-1,0 0 1,0-1 0,0 1 0,-1 0 0,1 0 0,0 0 0,0 0 0,0 0-1,-1 0 1,1 0 0,0-1 0,0 1 0,0 0 0,0 0 0,0 0 0,-1 0 0,1-1-1,0 1 1,0 0 0,0 0 0,0 0 0,0-1 0,0 1 0,0 0 0,0 0 0,0-1-1,0 1 1,0 0 0,0 0 0,0 0 0,0-1 0,6-12 2382,13-10-2038,-14 18-399,1 1 1,0-1-1,-1 1 1,2 0-1,-1 1 1,0-1-1,1 1 1,-1 0-1,1 1 1,0 0-1,0 0 1,0 0-1,0 1 1,1 0-1,-1 0 1,11 1-1,-16 1-183,0 0-1,-1 0 1,1 0 0,0 0-1,0 0 1,-1 0-1,1 0 1,-1 1 0,0-1-1,1 0 1,-1 1 0,0 0-1,0-1 1,0 1 0,0 0-1,0-1 1,0 1-1,0 0 1,0 0 0,-1 0-1,1 0 1,-1 0 0,1 0-1,-1 0 1,0 3-1,3 56 307,-3-51-234,3 13 157,-3-23-214,0 0 0,0 1 1,0-1-1,0 0 0,0 0 1,0 0-1,0 0 0,0 1 1,1-1-1,-1 0 0,0 0 1,0 0-1,0 0 0,0 0 1,0 0-1,1 0 1,-1 1-1,0-1 0,0 0 1,0 0-1,0 0 0,1 0 1,-1 0-1,0 0 0,0 0 1,0 0-1,0 0 0,1 0 1,-1 0-1,0 0 0,0 0 1,0 0-1,1 0 0,-1 0 1,0 0-1,0 0 0,0 0 1,0 0-1,1 0 1,-1 0-1,0 0 0,0-1 1,0 1-1,0 0 0,1 0 1,-1 0-1,0 0 0,22-31 1518,-16 20-1683,5-8 291,-5 7-52,1 1 1,1 0-1,12-15 0,-18 30-142,1 0 0,-1 0-1,0 0 1,0 0 0,0 0 0,2 9-1,-4-12 48,3 8 36,0-1-1,1 1 1,0-1-1,1 0 1,0 0-1,0 0 1,7 8-1,-11-15-18,0 1-1,1-1 0,-1 0 0,0 1 1,1-1-1,-1 0 0,1 0 0,0 0 1,-1 0-1,1 0 0,0 0 0,-1-1 1,1 1-1,0-1 0,0 1 0,-1-1 0,1 0 1,0 1-1,0-1 0,0 0 0,0 0 1,0 0-1,-1 0 0,1-1 0,0 1 1,0-1-1,0 1 0,-1-1 0,1 1 1,0-1-1,0 0 0,-1 0 0,1 0 1,-1 0-1,1 0 0,-1 0 0,1 0 1,-1 0-1,0-1 0,1 1 0,-1-1 1,2-2-1,3-3 187,0-1 1,-1 0-1,0 0 1,0-1-1,-1 1 1,0-1-1,-1 0 1,0 0-1,0 0 0,0-1 1,-2 1-1,1-1 1,-1 1-1,0-1 1,-1 1-1,0-1 1,-1 1-1,-2-13 1,3 22-202,0-1 1,0 1 0,0-1 0,0 1 0,0 0 0,0-1 0,0 1 0,0-1 0,0 1 0,0 0 0,-1-1 0,1 1 0,0 0 0,0-1 0,0 1 0,-1 0 0,1-1 0,0 1 0,-1 0 0,1-1 0,0 1 0,-1 0 0,1 0 0,0-1 0,-1 1 0,1 0 0,0 0 0,-1 0 0,1 0 0,-1-1 0,1 1 0,0 0 0,-1 0 0,1 0-1,-1 0 1,-12 11-129,-2 20-93,14-30 218,1-1 0,0 1 1,-1-1-1,1 0 0,0 1 1,0-1-1,0 1 1,0-1-1,-1 1 0,1-1 1,0 1-1,0-1 1,0 1-1,0-1 0,0 1 1,0-1-1,0 1 0,0-1 1,0 1-1,0-1 1,1 1-1,-1-1 0,0 1 1,0-1-1,0 1 0,1-1 1,-1 1-1,0-1 1,0 0-1,1 1 0,11-10 91,13-27 178,19-60 91,-44 103-1150,1 25 1914,0-27-332,-1-21-678,0 16-324,5-35-6748,-4 35 6918,0 0-35,0 0 92,0-1-1,0 1 1,0-1-1,0 0 0,0 1 1,0-1-1,0 0 1,0 0-1,-1 1 0,1-1 1,0 0-1,0 0 1,-1 0-1,1 0 0,-1 0 1,1 0-1,-1 0 1,1 0-1,-1 0 0,1 0 1,-1 0-1,0 0 1,0-1-1,1-1 0,-1 4 1020,0 20-684,1 16-211,2 0 1,10 49 0,-2-67-10004</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26.984"/>
    </inkml:context>
    <inkml:brush xml:id="br0">
      <inkml:brushProperty name="width" value="0.025" units="cm"/>
      <inkml:brushProperty name="height" value="0.025" units="cm"/>
      <inkml:brushProperty name="color" value="#008C3A"/>
    </inkml:brush>
  </inkml:definitions>
  <inkml:trace contextRef="#ctx0" brushRef="#br0">1 52 9993,'0'31'9648,"-1"48"-4852,6 146-5611,-2-216 933,1-13 203,4-14 116,-5-11-276,1-48 1,0-3-37,-4 80-139,0-1-1,0 0 1,0 0-1,1 0 1,-1 1-1,0-1 1,1 0 0,-1 0-1,0 1 1,1-1-1,-1 0 1,1 1-1,-1-1 1,1 0-1,0 1 1,-1-1-1,1 1 1,-1-1-1,1 1 1,0-1-1,0 1 1,-1 0-1,1-1 1,0 1 0,0 0-1,-1 0 1,1-1-1,0 1 1,0 0-1,0 0 1,-1 0-1,1 0 1,0 0-1,1 0 1,38 5-127,-5-1 132,-32-5 12,0 0 0,1 0 0,-1-1 1,0 1-1,0-1 0,0 0 0,0 1 0,0-2 1,0 1-1,0 0 0,-1 0 0,1-1 1,-1 0-1,0 1 0,0-1 0,0 0 0,0 0 1,0 0-1,-1 0 0,1 0 0,-1-1 1,0 1-1,0 0 0,1-5 0,0 0 126,0 1-1,0 0 1,-1-1-1,0 1 1,0 0 0,-1-1-1,0 1 1,0-1-1,-1 1 1,-3-14-1,4 20-140,0 0 0,-1 0-1,0 0 1,1-1-1,-1 1 1,1 0 0,-1 0-1,0 0 1,0 0-1,0 0 1,0 0 0,0 0-1,0 0 1,0 0 0,0 1-1,0-1 1,0 0-1,0 1 1,0-1 0,0 1-1,-1-1 1,1 1-1,0-1 1,-1 1 0,1 0-1,0 0 1,0-1-1,-1 1 1,1 0 0,0 0-1,-1 1 1,1-1-1,0 0 1,-1 0 0,1 1-1,0-1 1,0 0-1,-1 1 1,1-1 0,0 1-1,0 0 1,0-1 0,0 1-1,0 0 1,0 0-1,0 0 1,0-1 0,0 1-1,0 0 1,0 0-1,0 1 1,1-1 0,-1 0-1,0 0 1,0 2-1,-34 91-122,33-86 126,0-1-1,0 1 1,1 0-1,0 0 1,0 0-1,0 0 0,1 0 1,1 0-1,-1 0 1,3 12-1,-2-19 8,0 0 1,0 0-1,-1 0 0,1-1 1,0 1-1,0 0 0,0 0 1,0 0-1,0-1 0,0 1 1,0-1-1,0 1 0,0-1 0,0 1 1,0-1-1,0 1 0,0-1 1,0 0-1,1 0 0,-1 0 1,0 1-1,0-1 0,2 0 1,33-1-7,-25 1 8,-10 0-1,10 0-350,1 0 0,0 1 1,-1 0-1,16 4 0,-25-5 285,0 1 1,0-1-1,1 1 0,-1 0 1,0 0-1,-1 0 0,1 0 1,0 0-1,0 0 1,0 0-1,0 1 0,-1-1 1,1 1-1,-1-1 0,1 1 1,-1 0-1,0-1 0,1 1 1,-1 0-1,0 0 0,0 0 1,0 0-1,-1 0 0,1 0 1,0 0-1,-1 0 0,1 0 1,-1 0-1,0 1 1,0 1-1,1 1-55,-1 0 0,0-1-1,-1 1 1,1 0 0,-1-1 0,0 1 0,0-1 0,-1 1-1,-1 4 1,2-7-125,-1-1 0,1 1 0,0-1-1,-1 1 1,1-1 0,0 1 0,-1-1-1,0 0 1,1 0 0,-1 0 0,0 0-1,0 0 1,0 0 0,1 0 0,-1 0-1,0-1 1,0 1 0,0-1 0,0 0-1,0 1 1,0-1 0,0 0 0,-3 0-1,-16 0-5347</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27.362"/>
    </inkml:context>
    <inkml:brush xml:id="br0">
      <inkml:brushProperty name="width" value="0.025" units="cm"/>
      <inkml:brushProperty name="height" value="0.025" units="cm"/>
      <inkml:brushProperty name="color" value="#008C3A"/>
    </inkml:brush>
  </inkml:definitions>
  <inkml:trace contextRef="#ctx0" brushRef="#br0">1 1 18738,'0'0'2754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27.721"/>
    </inkml:context>
    <inkml:brush xml:id="br0">
      <inkml:brushProperty name="width" value="0.025" units="cm"/>
      <inkml:brushProperty name="height" value="0.025" units="cm"/>
      <inkml:brushProperty name="color" value="#008C3A"/>
    </inkml:brush>
  </inkml:definitions>
  <inkml:trace contextRef="#ctx0" brushRef="#br0">1 1 19250,'0'0'1020,"0"13"544,0 56 823,7 224 559,-7-290-2917,0 0 0,0 0 1,0 0-1,1 0 0,-1 0 0,1 0 1,0 0-1,0 0 0,0-1 0,0 1 1,1 0-1,-1-1 0,1 1 0,-1-1 0,1 1 1,0-1-1,0 0 0,4 4 0,-3-5 54,0 0 0,0 0 0,-1 0 0,1 0 0,0-1 0,0 0-1,0 1 1,0-1 0,0 0 0,-1 0 0,1-1 0,0 1 0,0 0-1,0-1 1,0 0 0,-1 0 0,1 0 0,0 0 0,-1 0 0,4-2 0,86-47 838,-19 9-3561,-57 31-1039,0-2-2673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28.149"/>
    </inkml:context>
    <inkml:brush xml:id="br0">
      <inkml:brushProperty name="width" value="0.025" units="cm"/>
      <inkml:brushProperty name="height" value="0.025" units="cm"/>
      <inkml:brushProperty name="color" value="#008C3A"/>
    </inkml:brush>
  </inkml:definitions>
  <inkml:trace contextRef="#ctx0" brushRef="#br0">121 1 4132,'0'0'19848,"-10"6"-19368,3-2-424,1 1-1,-1 0 1,1 0-1,0 1 0,0 0 1,1 0-1,0 0 1,0 1-1,0 0 0,1 0 1,0 0-1,0 0 0,1 1 1,0-1-1,-4 14 1,-1 8 287,1 1 1,-3 40 0,8-59-237,1 0 0,1 0 0,0 0 1,1 0-1,0 0 0,0 0 0,2-1 1,-1 1-1,7 18 0,-6-24-103,0-1 1,0 0-1,0 1 0,1-1 0,-1-1 1,1 1-1,0 0 0,0-1 1,0 0-1,0 0 0,1 0 1,-1 0-1,1-1 0,0 0 0,0 0 1,0 0-1,0 0 0,7 1 1,-3-1-645,-1-1 1,2 0 0,-1 0 0,0 0 0,0-1 0,0-1-1,0 1 1,0-2 0,16-3 0,11-13-7048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28.765"/>
    </inkml:context>
    <inkml:brush xml:id="br0">
      <inkml:brushProperty name="width" value="0.025" units="cm"/>
      <inkml:brushProperty name="height" value="0.025" units="cm"/>
      <inkml:brushProperty name="color" value="#008C3A"/>
    </inkml:brush>
  </inkml:definitions>
  <inkml:trace contextRef="#ctx0" brushRef="#br0">0 0 4773,'0'0'20515,"1"9"-20446,0 14-175,10 99 604,-9-109-1202,1 0 0,0-1 1,9 25-1,-12-36 605,0-1 0,1 0 0,-1 1 0,0-1 1,0 0-1,0 1 0,1-1 0,-1 0 0,0 1 1,0-1-1,1 0 0,-1 0 0,0 1 0,1-1 1,-1 0-1,0 0 0,1 0 0,-1 1 0,0-1 1,1 0-1,-1 0 0,1 0 0,-1 0 0,0 0 1,1 0-1,-1 0 0,1 0 0,-1 0 0,0 0 1,1 0-1,-1 0 0,1 0 0,-1 0 0,0 0 1,1 0-1,-1 0 0,0 0 0,1-1 0,-1 1 1,0 0-1,1 0 0,-1 0 0,0-1 0,1 1 1,-1 0-1,0-1 0,1 1 0,-1 0 0,0 0 1,0-1-1,1 1 0,-1 0 0,0-1 0,0 1 1,0-1-1,0 1 0,0 0 0,1-1 0,-1 1 0,0-1 1,5-16-4637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29.111"/>
    </inkml:context>
    <inkml:brush xml:id="br0">
      <inkml:brushProperty name="width" value="0.025" units="cm"/>
      <inkml:brushProperty name="height" value="0.025" units="cm"/>
      <inkml:brushProperty name="color" value="#008C3A"/>
    </inkml:brush>
  </inkml:definitions>
  <inkml:trace contextRef="#ctx0" brushRef="#br0">12 0 14446,'0'0'5701,"-9"57"-4580,7-36-320,2 5-513,0-1-256,2 0 0,7-2-736,1-3-1475,-1-9-2081,2-7-3042</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29.704"/>
    </inkml:context>
    <inkml:brush xml:id="br0">
      <inkml:brushProperty name="width" value="0.025" units="cm"/>
      <inkml:brushProperty name="height" value="0.025" units="cm"/>
      <inkml:brushProperty name="color" value="#008C3A"/>
    </inkml:brush>
  </inkml:definitions>
  <inkml:trace contextRef="#ctx0" brushRef="#br0">0 169 11531,'0'0'14606,"72"-63"-14446,-34 38-160,-2 3-160,-2 2-1186,1 4-1953,-10 4-1249,-5 1-4228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30.069"/>
    </inkml:context>
    <inkml:brush xml:id="br0">
      <inkml:brushProperty name="width" value="0.025" units="cm"/>
      <inkml:brushProperty name="height" value="0.025" units="cm"/>
      <inkml:brushProperty name="color" value="#008C3A"/>
    </inkml:brush>
  </inkml:definitions>
  <inkml:trace contextRef="#ctx0" brushRef="#br0">1 131 15535,'0'0'10249,"50"-57"-10217,-26 37 0,4 2-160,-4 1-704,1 6-1218,-7 4-833,-5 7-801,-6 0-1440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30.430"/>
    </inkml:context>
    <inkml:brush xml:id="br0">
      <inkml:brushProperty name="width" value="0.025" units="cm"/>
      <inkml:brushProperty name="height" value="0.025" units="cm"/>
      <inkml:brushProperty name="color" value="#008C3A"/>
    </inkml:brush>
  </inkml:definitions>
  <inkml:trace contextRef="#ctx0" brushRef="#br0">1 136 15983,'0'0'6406,"54"-38"-5541,-23 16-833,-3-4-1025,1 1-2947,-4 0-3266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1:25.163"/>
    </inkml:context>
    <inkml:brush xml:id="br0">
      <inkml:brushProperty name="width" value="0.025" units="cm"/>
      <inkml:brushProperty name="height" value="0.025" units="cm"/>
    </inkml:brush>
  </inkml:definitions>
  <inkml:trace contextRef="#ctx0" brushRef="#br0">275 109 224,'0'0'924,"0"-8"47,0 1-879,1 4 21,-1 0 0,1-1 0,-1 1 0,0-1 0,0 1 0,0-1 0,-1 1 0,1 0 1,-1-1-1,0 1 0,0 0 0,0-1 0,0 1 0,0 0 0,-1 0 0,0 0 0,1 0 0,-1 0 0,0 1 1,-4-5-1,2 4 56,-1 0 1,1 1-1,-1-1 0,0 1 1,0 0-1,0 0 1,0 1-1,0-1 1,-1 1-1,1 0 1,0 1-1,0-1 0,-10 1 1,11 1-150,-1 0-1,1 0 1,0 1 0,0-1 0,0 1-1,0 0 1,0 0 0,0 0 0,0 1-1,1-1 1,-1 1 0,1 0 0,0 0 0,0 0-1,0 0 1,0 1 0,-3 4 0,-10 19 78,2 1 0,0 0 1,2 1-1,2 1 0,0-1 1,-9 54-1,14-54-5,2 0 0,0 1 0,2-1-1,2 0 1,0 1 0,11 53 0,55 168 26,-65-245-88,2 10-37,2-1-1,0 1 0,14 24 1,-19-37 13,1-1 0,0 1 0,-1-1 0,1 0 0,0 0 1,0 0-1,1 0 0,-1 0 0,0 0 0,1 0 0,-1-1 1,5 3-1,-6-4 11,1 1-1,-1-1 1,1 0 0,0 0-1,-1 0 1,1 0 0,0 0 0,-1 0-1,1 0 1,0 0 0,-1-1-1,1 1 1,-1-1 0,1 1 0,-1-1-1,1 0 1,-1 1 0,1-1 0,-1 0-1,1 0 1,-1 0 0,0 0-1,3-2 1,3-5 91,0 0 0,0 0 0,-1-1 0,1 0 0,-2 0 0,0 0 0,7-16 1,25-78 207,-30 81-247,16-54 46,-3-1-1,-4-1 1,-3 0 0,-3-1-1,-2-100 1,-7 173-110,-1 0 0,-1 0 1,1 0-1,-1 0 0,0 0 0,-1 0 0,1 1 1,-1-1-1,0 0 0,0 1 0,-1-1 0,0 1 1,-4-7-1,5 10-3,-1 0-1,1-1 1,-1 2 0,1-1 0,-1 0 0,1 0-1,-1 1 1,0-1 0,0 1 0,0 0 0,0 0-1,0 0 1,0 0 0,0 1 0,0-1 0,0 1 0,0 0-1,0-1 1,-1 1 0,1 1 0,0-1 0,0 0-1,0 1 1,0 0 0,0 0 0,0 0 0,-3 1-1,-6 4-205,0 0 0,0 1 0,1 0 0,0 1 0,1 0 0,0 1 0,0 0-1,1 0 1,-15 19 0,-11 10-824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30.778"/>
    </inkml:context>
    <inkml:brush xml:id="br0">
      <inkml:brushProperty name="width" value="0.025" units="cm"/>
      <inkml:brushProperty name="height" value="0.025" units="cm"/>
      <inkml:brushProperty name="color" value="#008C3A"/>
    </inkml:brush>
  </inkml:definitions>
  <inkml:trace contextRef="#ctx0" brushRef="#br0">64 3 14990,'0'0'1650,"-9"12"-1239,3-3-403,-1 0-1,2 1 1,-1 0 0,1 0 0,1 0-1,-1 1 1,2 0 0,0 0 0,0-1-1,-2 20 1,4-19 22,1-3 92,-1 1 0,1-1 0,0 1 0,1-1 0,1 9 0,-2-16-92,0 0 1,1 0-1,-1 0 0,0 1 1,1-1-1,-1 0 0,1 0 1,-1 0-1,1 0 0,0-1 1,-1 1-1,1 0 0,0 0 1,-1 0-1,1 0 0,0-1 1,0 1-1,0 0 0,0-1 1,0 1-1,0-1 0,0 1 1,0-1-1,0 1 0,0-1 0,0 0 1,0 1-1,0-1 0,0 0 1,0 0-1,1 0 0,-1 0 1,0 0-1,0 0 0,0 0 1,0 0-1,0 0 0,0-1 1,0 1-1,0 0 0,0-1 1,1 1-1,-1-1 0,-1 1 1,3-2-1,1-1 331,1 0-1,-1 0 1,0 0-1,-1 0 1,1-1-1,0 0 1,-1 0 0,0 0-1,0 0 1,0 0-1,-1-1 1,5-9 0,-2 4 180,-1-1 0,0 0 0,0 0 0,3-20 1,-5-33 933,-2 61-1474,0 1 0,0-1 0,-1 0 0,0 1 0,1-1 1,-1 1-1,0-1 0,0 1 0,0 0 0,-2-3 0,3 4-53,-1 0 0,0 1 0,1-1 0,-1 1 0,1-1 0,-1 1 0,0 0 0,1-1 0,-1 1 0,0 0 0,1-1 0,-1 1 0,0 0 0,0 0 0,1-1 0,-1 1 0,0 0 0,0 0 0,0 0 0,1 0 0,-1 0-1,0 0 1,0 0 0,1 0 0,-1 1 0,0-1 0,0 0 0,1 0 0,-1 1 0,0-1 0,1 0 0,-2 2 0,-1-1-260,1 1-1,0 0 1,-1 0-1,1 0 1,0 0-1,0 0 1,0 1-1,1-1 1,-1 1-1,1-1 1,-1 1-1,1-1 1,0 1 0,-2 5-1,-9 42-8421,6-28-811</inkml:trace>
  <inkml:trace contextRef="#ctx0" brushRef="#br0" timeOffset="1">197 193 9929,'0'0'6503,"0"52"-5735,0-25 866,4-1-737,1-4-737,2-7-545,-1-7-4067</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31.276"/>
    </inkml:context>
    <inkml:brush xml:id="br0">
      <inkml:brushProperty name="width" value="0.025" units="cm"/>
      <inkml:brushProperty name="height" value="0.025" units="cm"/>
      <inkml:brushProperty name="color" value="#008C3A"/>
    </inkml:brush>
  </inkml:definitions>
  <inkml:trace contextRef="#ctx0" brushRef="#br0">1 1 5189,'0'0'18449,"14"47"-18128,-5-19-257,-2 2 0,0-4-513,2-4-415,-1-10-225,1-8-577,-4-4 321,4-13 1024,-4-13-351,1-7-1795,-6-2-1120,0 0-1121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31.623"/>
    </inkml:context>
    <inkml:brush xml:id="br0">
      <inkml:brushProperty name="width" value="0.025" units="cm"/>
      <inkml:brushProperty name="height" value="0.025" units="cm"/>
      <inkml:brushProperty name="color" value="#008C3A"/>
    </inkml:brush>
  </inkml:definitions>
  <inkml:trace contextRef="#ctx0" brushRef="#br0">1 0 352,'0'0'9994,"5"69"-7015,-1-32-769,-2-1-1057,3-5-384,2-2 63,-1-7 129,4-9-320,1-9-609,2-4 0,-2-10 0,-2-11-320,-4-8-1378,-5-1-1985,0 0-2371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32.013"/>
    </inkml:context>
    <inkml:brush xml:id="br0">
      <inkml:brushProperty name="width" value="0.025" units="cm"/>
      <inkml:brushProperty name="height" value="0.025" units="cm"/>
      <inkml:brushProperty name="color" value="#008C3A"/>
    </inkml:brush>
  </inkml:definitions>
  <inkml:trace contextRef="#ctx0" brushRef="#br0">1 140 6086,'0'0'15406,"54"-46"-14829,-17 36-65,9-2-287,4-1-161,0 1-225,-5-2-1696,-9-3-3044,-12 1-3843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32.358"/>
    </inkml:context>
    <inkml:brush xml:id="br0">
      <inkml:brushProperty name="width" value="0.025" units="cm"/>
      <inkml:brushProperty name="height" value="0.025" units="cm"/>
      <inkml:brushProperty name="color" value="#008C3A"/>
    </inkml:brush>
  </inkml:definitions>
  <inkml:trace contextRef="#ctx0" brushRef="#br0">37 279 13581,'0'0'11616,"8"-7"-10836,9-10-438,0 0 1,0-2-1,25-37 0,-35 45-292,-1 1-1,0-1 0,0 1 0,-1-2 0,-1 1 1,1 0-1,-2-1 0,0 0 0,0 0 0,1-21 1,-4 33-45,0-1-1,0 0 1,0 1 0,0-1 0,0 0 0,0 1 0,0-1-1,0 0 1,0 1 0,0-1 0,-1 0 0,1 1 0,0-1 0,0 1-1,-1-1 1,1 1 0,0-1 0,-1 0 0,1 1 0,0-1 0,-1 1-1,1-1 1,-1 1 0,1 0 0,-1-1 0,1 1 0,-1-1-1,1 1 1,-1 0 0,1-1 0,-1 1 0,-1 0 0,-22 6-12,17-3-26,1 1-1,0 0 1,0 0-1,0 1 0,-7 7 1,-2 7-132,1 0 1,0 2 0,-20 42 0,28-51 103,1 1 0,0-1 0,1 1 0,0 0 0,1 1-1,1-1 1,0 0 0,0 22 0,2-33 32,0-1-1,1 1 1,-1-1-1,1 0 1,-1 1 0,1-1-1,0 0 1,-1 0-1,1 0 1,0 1-1,0-1 1,0 0-1,0 0 1,0 0 0,0 0-1,0 0 1,0 0-1,0-1 1,0 1-1,0 0 1,1 0-1,-1-1 1,0 1 0,0-1-1,1 1 1,-1-1-1,1 0 1,-1 1-1,0-1 1,1 0-1,-1 0 1,1 0 0,-1 0-1,0 0 1,2-1-1,56-6-1392,20-22-2157,-66 23 2444,35-13-4465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32.797"/>
    </inkml:context>
    <inkml:brush xml:id="br0">
      <inkml:brushProperty name="width" value="0.025" units="cm"/>
      <inkml:brushProperty name="height" value="0.025" units="cm"/>
      <inkml:brushProperty name="color" value="#008C3A"/>
    </inkml:brush>
  </inkml:definitions>
  <inkml:trace contextRef="#ctx0" brushRef="#br0">0 145 10954,'0'0'14830,"49"-33"-14061,-20 16-128,1-1-353,5-1-256,-7 1-32,3 3-961,-11 3-1377,-2 4-1346,-7 3-1056,-8 5-1154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33.142"/>
    </inkml:context>
    <inkml:brush xml:id="br0">
      <inkml:brushProperty name="width" value="0.025" units="cm"/>
      <inkml:brushProperty name="height" value="0.025" units="cm"/>
      <inkml:brushProperty name="color" value="#008C3A"/>
    </inkml:brush>
  </inkml:definitions>
  <inkml:trace contextRef="#ctx0" brushRef="#br0">0 119 4773,'0'0'18641,"72"-40"-18321,-41 20-320,7 3-352,-2 0-1442,-7 5-2434,-1 0-2786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33.474"/>
    </inkml:context>
    <inkml:brush xml:id="br0">
      <inkml:brushProperty name="width" value="0.025" units="cm"/>
      <inkml:brushProperty name="height" value="0.025" units="cm"/>
      <inkml:brushProperty name="color" value="#008C3A"/>
    </inkml:brush>
  </inkml:definitions>
  <inkml:trace contextRef="#ctx0" brushRef="#br0">117 6 13389,'0'0'1954,"-10"2"507,10-2-2442,-4 0 128,0 0-1,0 1 1,0-1-1,0 1 1,0 0-1,0 0 1,0 1-1,0-1 1,0 1-1,1 0 1,-1 0-1,1 0 1,-1 0 0,1 1-1,0-1 1,0 1-1,0 0 1,0 0-1,1 0 1,-1 0-1,1 1 1,-4 5-1,2-1 41,0 1 0,1 0 0,0 0 0,0 0 0,1 0 0,0 0 0,1 0 0,0 1 0,0-1 0,1 1 0,0-1 0,2 10 0,-2-16-109,1 0 1,-1 0-1,1 0 0,0 0 1,0 0-1,0 0 1,1-1-1,-1 1 1,1 0-1,-1-1 1,1 1-1,0-1 0,0 1 1,0-1-1,0 0 1,1 0-1,-1 0 1,1 0-1,-1 0 1,1-1-1,-1 1 0,1-1 1,0 1-1,0-1 1,0 0-1,0 0 1,0 0-1,0-1 1,0 1-1,0-1 0,0 0 1,0 1-1,0-1 1,0-1-1,0 1 1,0 0-1,1-1 0,-1 0 1,3 0-1,0-1 11,0-1-1,1 1 1,-1-1-1,0 0 1,-1 0-1,1-1 1,-1 0 0,1 0-1,-1 0 1,0-1-1,0 1 1,-1-1-1,0 0 1,0-1-1,0 1 1,0-1-1,5-10 1,-7 11-44,1 0 0,0 0 0,-1 0 0,0 0 0,0 0 0,-1-1 0,0 1 0,0-1 0,0 1 0,0-1 0,-1 1 0,0-1 0,0 1 0,0-1 0,-1 0 0,0 1 0,0-1 0,0 1 0,-1 0 0,0-1 0,-3-7 0,3 11-130,0-1 0,0 1 0,0-1-1,0 1 1,0 0 0,0-1 0,-1 1 0,1 1 0,-1-1-1,0 0 1,1 0 0,-1 1 0,0 0 0,0-1-1,0 1 1,0 0 0,0 1 0,0-1 0,0 0 0,0 1-1,0 0 1,0 0 0,0 0 0,-1 0 0,-5 1 0,5 0-426,-1 0 1,1 0 0,0 0 0,0 1 0,0 0-1,0 0 1,-7 4 0,8-4-511,-1 1 1,1 0-1,0 0 0,-1 0 0,1 0 1,0 1-1,-4 6 0,-2 6-7616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33.837"/>
    </inkml:context>
    <inkml:brush xml:id="br0">
      <inkml:brushProperty name="width" value="0.025" units="cm"/>
      <inkml:brushProperty name="height" value="0.025" units="cm"/>
      <inkml:brushProperty name="color" value="#008C3A"/>
    </inkml:brush>
  </inkml:definitions>
  <inkml:trace contextRef="#ctx0" brushRef="#br0">38 0 14734,'0'0'4484,"56"15"-1793,-29 5-1090,2 6-288,-2 8-576,-7 8-417,-4 7 33,-9 7-97,-7 5-160,-5 3 32,-15 3-96,-9 0-128,-9-4-929,-3-7-1569,-4-12-2307,4-16-9064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11.711"/>
    </inkml:context>
    <inkml:brush xml:id="br0">
      <inkml:brushProperty name="width" value="0.025" units="cm"/>
      <inkml:brushProperty name="height" value="0.025" units="cm"/>
      <inkml:brushProperty name="color" value="#008C3A"/>
    </inkml:brush>
  </inkml:definitions>
  <inkml:trace contextRef="#ctx0" brushRef="#br0">231 1 12588,'0'0'7885,"0"11"-6465,1 16-439,-2-1 0,0 1-1,-8 35 1,-33 87 8,-84 197 0,79-227-319,47-118-646,-1 0 0,0 0-1,1 0 1,-1 1 0,1-1-1,-1 0 1,1 0 0,-1 0-1,1 1 1,0-1 0,0 0-1,0 1 1,0-1 0,0 0 0,0 0-1,0 1 1,0-1 0,0 0-1,0 1 1,1-1 0,-1 0-1,1 0 1,-1 0 0,1 1-1,-1-1 1,1 0 0,0 0-1,-1 0 1,1 0 0,0 0-1,0 0 1,0 0 0,0 0 0,0 0-1,0-1 1,0 1 0,0 0-1,0-1 1,0 1 0,0 0-1,0-1 1,1 1 0,-1-1-1,0 0 1,0 1 0,1-1-1,-1 0 1,0 0 0,1 0 0,-1 0-1,0 0 1,0 0 0,1 0-1,-1 0 1,2-1 0,13-1 278,-1 0 1,1-1-1,24-7 0,-30 7-334,54-14 109,93-13 1,-59 24-6703,-87 5-96,-1-2-5675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1:26.101"/>
    </inkml:context>
    <inkml:brush xml:id="br0">
      <inkml:brushProperty name="width" value="0.025" units="cm"/>
      <inkml:brushProperty name="height" value="0.025" units="cm"/>
    </inkml:brush>
  </inkml:definitions>
  <inkml:trace contextRef="#ctx0" brushRef="#br0">329 73 4356,'0'0'1372,"-9"-9"-534,-31-30-181,37 37-593,1-1 1,-1 1 0,0 0-1,0 0 1,0 0 0,0 0-1,0 1 1,0-1 0,0 1-1,0 0 1,-1 0 0,1 0-1,0 0 1,-1 1 0,1-1-1,-1 1 1,1 0 0,-1 0-1,1 0 1,-1 0 0,1 1-1,0-1 1,-1 1 0,1 0-1,0 0 1,-1 0 0,1 1-1,0-1 1,0 1 0,-4 2-1,-1 2-41,0 1 0,0 0 0,0 0 0,1 0 0,0 1 1,1 0-1,-11 17 0,2 2-12,1 0 1,2 1 0,1 0 0,1 1 0,1 0 0,1 0 0,-5 48 0,4 14 82,4 108 0,4-170-87,2 0 0,0 1 0,3-1 0,11 51 0,-13-74 6,-1 0 1,1 0-1,0 0 1,1 0-1,0-1 1,0 1-1,0-1 1,0 0-1,1 0 1,0 0-1,0 0 1,0-1-1,1 1 1,-1-1-1,1 0 1,0 0-1,0-1 1,1 0-1,-1 0 1,1 0-1,-1 0 1,1-1-1,0 0 1,0 0-1,0 0 1,0-1 0,0 0-1,13 0 1,-9-1 32,1 0 1,-1-1-1,1 0 1,0 0-1,-1-2 1,0 1 0,0-1-1,1 0 1,-2-1-1,1-1 1,9-5-1,-4 1 25,-1-1-1,-1-1 1,0 0-1,0 0 0,-1-2 1,12-15-1,-1 0-15,-2-1 0,-1-1 0,-1-1 0,-1 0 0,-2-1 0,-2-1 0,0-1 0,-3 0-1,0 0 1,-3-1 0,0 0 0,-3-1 0,2-45 0,-6 77-324,-1-1 1,0 0-1,0 0 1,0 0-1,-1 0 1,0 0-1,0 0 1,0 0-1,-1 1 1,1-1-1,-1 0 1,0 1-1,0-1 1,-1 1-1,1 0 1,-1 0-1,0 0 1,0 0-1,-7-6 1,-20-9-5759</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27.279"/>
    </inkml:context>
    <inkml:brush xml:id="br0">
      <inkml:brushProperty name="width" value="0.025" units="cm"/>
      <inkml:brushProperty name="height" value="0.025" units="cm"/>
      <inkml:brushProperty name="color" value="#008C3A"/>
    </inkml:brush>
  </inkml:definitions>
  <inkml:trace contextRef="#ctx0" brushRef="#br0">0 164 9257,'0'0'1708,"5"-8"-1687,1 1 89,0-1 0,0 2-1,1-1 1,-1 1-1,2 0 1,-1 0 0,0 1-1,1 0 1,0 0-1,1 1 1,-1 0 0,1 0-1,-1 1 1,1 0-1,0 1 1,15-2-1,35-2 414,0 2 0,1 3 0,95 11 0,-46-2-346,785-11 2821,-354-7-1997,-474 10-988,139 0 2,214-27-1,-417 26-5,248-28 231,-82 22 3275,-167 7-3505,-1 0-1,1 0 1,-1 1-1,0-1 1,1 0-1,-1 0 1,1 0-1,-1 1 1,0-1-1,1 0 1,-1 1-1,1-1 1,-1 0-1,0 1 1,0-1-1,1 0 1,-1 1-1,0-1 1,0 0-1,1 1 1,-1-1-1,0 1 1,0-1 0,0 1-1,0-1 1,0 1-1,1-1 1,-1 0-1,0 1 1,0-1-1,0 1 1,-1 0-1,6 8-5704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3:22.523"/>
    </inkml:context>
    <inkml:brush xml:id="br0">
      <inkml:brushProperty name="width" value="0.025" units="cm"/>
      <inkml:brushProperty name="height" value="0.025" units="cm"/>
      <inkml:brushProperty name="color" value="#008C3A"/>
    </inkml:brush>
  </inkml:definitions>
  <inkml:trace contextRef="#ctx0" brushRef="#br0">116 146 3876,'0'0'3651,"-10"0"-1740,9 0-1894,-58 7 3260,57-7-3006,0 0 0,-1 0 1,1 1-1,0 0 1,0-1-1,0 1 0,0 0 1,0 0-1,0 0 0,1 0 1,-1 0-1,0 0 1,0 1-1,1-1 0,-1 1 1,1-1-1,-1 1 1,1-1-1,-1 1 0,1 0 1,0 0-1,0 0 0,0 0 1,0 0-1,0 0 1,1 0-1,-1 0 0,0 0 1,1 3-1,0-3-185,0-1 0,1 1 0,-1-1 0,1 0-1,0 0 1,0 1 0,-1-1 0,1 0 0,0 0 0,0 0 0,0 0 0,0 0-1,0 0 1,0 0 0,1 0 0,-1 0 0,0 0 0,0-1 0,1 1-1,-1 0 1,0-1 0,1 1 0,-1-1 0,0 0 0,1 1 0,1-1 0,46 9 556,-42-8-443,59 5 233,0-3 0,78-6-1,135-24-69,-165 14-43,968-90 2366,-462 80-897,-620 23-1802,1 0 0,0 1 1,0-1-1,-1 0 0,1 0 0,0 0 0,-1 0 0,1 0 0,0 0 1,0 0-1,-1-1 0,1 1 0,0 0 0,-1 0 0,1-1 0,0 1 1,-1 0-1,1 0 0,0-1 0,-1 1 0,1-1 0,-1 1 0,1-1 1,-1 1-1,1-1 0,-1 1 0,1-1 0,-1 1 0,1-1 0,-1 0 0,0 1 1,1-1-1,-1 0 0,0 1 0,0-1 0,1 0 0,-1 1 0,0-1 1,0 0-1,0 1 0,0-1 0,0 0 0,0 0 0,0 1 0,0-1 1,0 0-1,0 1 0,-1-1 0,1 0 0,0 0 0,0 1 0,-1-1 1,1 0-1,0 1 0,-1-1 0,0 0 0,-12-20-2600,-2 5-3377,5 8 535</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4:13.856"/>
    </inkml:context>
    <inkml:brush xml:id="br0">
      <inkml:brushProperty name="width" value="0.025" units="cm"/>
      <inkml:brushProperty name="height" value="0.025" units="cm"/>
      <inkml:brushProperty name="color" value="#008C3A"/>
    </inkml:brush>
  </inkml:definitions>
  <inkml:trace contextRef="#ctx0" brushRef="#br0">0 160 6342,'0'0'11766,"7"-3"-11243,2-1-326,0 1 0,0 0 0,1 1 0,0 0 0,-1 0 0,1 1 0,15 0 1,82 5 785,-29 0-815,64-5 152,240-31 0,-182-3-314,-65 9 464,2 6 0,162-3-1,-214 24-375,98 15-1,-82-8 137,-100-8-145,-25 0 353,-446-19-951,-194 63 1165,622-38-546,7 0 6,-45 0 0,78-6-95,12-1-146,3-1-330,1-1 1,-1-1-1,1 0 0,17-8 0,23-14-5959,-7 1-4264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4:15.279"/>
    </inkml:context>
    <inkml:brush xml:id="br0">
      <inkml:brushProperty name="width" value="0.025" units="cm"/>
      <inkml:brushProperty name="height" value="0.025" units="cm"/>
      <inkml:brushProperty name="color" value="#008C3A"/>
    </inkml:brush>
  </inkml:definitions>
  <inkml:trace contextRef="#ctx0" brushRef="#br0">385 76 3683,'0'0'3433,"-1"-8"-2013,1 6-1463,0-1 252,0 0 0,-1 1 0,1-1-1,0 0 1,-1 1 0,0-1 0,1 0 0,-1 1 0,0-1 0,0 1 0,0-1 0,-1 1 0,1 0 0,-1-1 0,1 1 0,-1 0 0,0 0 0,0 0 0,0 0 0,0 0 0,0 1 0,0-1 0,0 0 0,-1 1 0,1 0 0,0 0 0,-1-1 0,1 1 0,-1 1 0,0-1 0,1 0 0,-1 1 0,0-1 0,-4 1 0,-3-1-31,1 1 1,0 1-1,0 0 0,0 0 1,0 0-1,0 1 0,0 1 1,0 0-1,1 0 0,-1 0 1,1 1-1,0 0 1,-8 6-1,4-1-30,0 0 1,1 1-1,1 0 0,0 1 0,0 0 1,1 1-1,-12 19 0,8-10-89,0 0-1,2 1 0,0 1 1,2 0-1,0 0 0,2 1 1,0 0-1,2 0 0,1 0 1,0 1-1,2 0 0,2 48 0,1-64-24,1 1 0,1-1-1,-1 1 1,2-1-1,-1 0 1,1 0-1,0-1 1,1 1-1,0-1 1,1 0-1,-1 0 1,1 0-1,1-1 1,0 0-1,0 0 1,0-1-1,0 0 1,1 0-1,10 5 1,-4-2-15,1-1 1,0-1 0,0 0-1,0-1 1,1-1 0,0 0-1,0-1 1,0-1-1,0 0 1,27 0 0,-34-3 91,1-1 0,-1 0 0,0 0 0,0-1 0,0-1 1,0 1-1,0-2 0,0 1 0,-1-1 0,1 0 0,11-9 0,-7 4 199,-1-1-1,0 0 0,0-1 0,-1 0 0,-1-1 0,15-21 1,-14 16-50,0-1 1,-1-1-1,0 1 1,-2-2-1,0 1 1,-2-1-1,0 0 1,-1-1-1,-1 1 1,3-36-1,-7 37-215,0 0-1,-1-1 1,-1 1-1,-1 0 1,-1 0 0,0 1-1,-12-30 1,14 41-142,-1 1 1,-1-1 0,1 1 0,-1 0-1,0 0 1,0 1 0,-1-1 0,0 1-1,0 0 1,0 0 0,-1 1-1,1-1 1,-1 1 0,0 1 0,0-1-1,0 1 1,-1 0 0,1 0 0,-1 1-1,0 0 1,0 0 0,0 0-1,-13 0 1,-15 0-3126,13 3-1708,9 2-1700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4:27.463"/>
    </inkml:context>
    <inkml:brush xml:id="br0">
      <inkml:brushProperty name="width" value="0.025" units="cm"/>
      <inkml:brushProperty name="height" value="0.025" units="cm"/>
      <inkml:brushProperty name="color" value="#008C3A"/>
    </inkml:brush>
  </inkml:definitions>
  <inkml:trace contextRef="#ctx0" brushRef="#br0">33 1 5189,'15'6'9796,"-5"8"-6187,3 25-3366,-9-24 886,10 36-1007,-3-1 1,-1 2 0,-3-1 0,-2 1-1,-3 0 1,-6 88 0,3-131-462,-1 0 0,0 1 0,0-1 0,-1 0 1,-1-1-1,1 1 0,-9 13 0,12-20 132,-1-1 1,0 1-1,0-1 0,0 0 1,1 1-1,-1-1 0,-1 0 1,1 0-1,0 0 0,0 0 1,0 0-1,-1 0 0,1 0 1,0 0-1,-1 0 1,1 0-1,-1-1 0,1 1 1,-1 0-1,1-1 0,-1 0 1,1 1-1,-1-1 0,1 0 1,-1 0-1,0 0 1,1 0-1,-1 0 0,0 0 1,1 0-1,-1 0 0,1-1 1,-1 1-1,1-1 0,-1 1 1,1-1-1,-1 0 0,1 1 1,-1-1-1,1 0 1,0 0-1,-1 0 0,1 0 1,0 0-1,0 0 0,0-1 1,0 1-1,0 0 0,0 0 1,-1-3-1,-21-27-4613</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4:27.820"/>
    </inkml:context>
    <inkml:brush xml:id="br0">
      <inkml:brushProperty name="width" value="0.025" units="cm"/>
      <inkml:brushProperty name="height" value="0.025" units="cm"/>
      <inkml:brushProperty name="color" value="#008C3A"/>
    </inkml:brush>
  </inkml:definitions>
  <inkml:trace contextRef="#ctx0" brushRef="#br0">1 248 11115,'0'0'7078,"3"-8"-6806,0 3-224,-1 0 0,1 1 0,0 0-1,0-1 1,1 1 0,-1 1 0,1-1-1,0 0 1,0 1 0,0 0 0,0 0-1,0 0 1,1 0 0,-1 1 0,1 0-1,0 0 1,8-3 0,3-1 16,-1-1-1,-1 0 1,0-1 0,0-1-1,0 0 1,-1-1 0,-1 0-1,1-1 1,-2-1-1,0 0 1,0 0 0,16-26-1,-22 25-49,1 1 481,2 21-224,46 94 302,-13-36-3665,-34-55 1863,21 31-4937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4:29.125"/>
    </inkml:context>
    <inkml:brush xml:id="br0">
      <inkml:brushProperty name="width" value="0.025" units="cm"/>
      <inkml:brushProperty name="height" value="0.025" units="cm"/>
      <inkml:brushProperty name="color" value="#008C3A"/>
    </inkml:brush>
  </inkml:definitions>
  <inkml:trace contextRef="#ctx0" brushRef="#br0">0 369 11755,'0'0'1516,"1"-10"363,3-6-1397,0 1-1,1 0 1,1 0-1,0 0 1,1 0-1,0 1 1,1 0 0,1 1-1,11-14 1,-5 8-292,1 0 0,1 2 1,0 0-1,1 1 0,1 0 0,0 2 1,35-21-1,-41 28-162,1 0 0,0 1-1,0 1 1,0 0 0,1 1 0,-1 0-1,1 1 1,0 1 0,0 0 0,1 1-1,-1 1 1,0 0 0,21 4 0,-25-2-5,0 1 0,-1 1-1,1 0 1,-1 0 0,0 1 0,0 0 0,-1 1 0,15 11 0,70 65 1039,-21-15-392,-62-59-605,0 0 1,0-1-1,1 0 1,-1-1-1,1 0 1,1-1-1,-1 0 1,1-1-1,26 6 1,-34-10 12,0 1 0,1-1 0,-1 0 1,1 0-1,-1-1 0,0 1 0,1-1 0,-1-1 0,0 1 0,1-1 1,-1 0-1,0 0 0,0 0 0,-1 0 0,1-1 0,0 0 0,-1 0 1,0 0-1,1-1 0,-1 0 0,-1 1 0,1-1 0,0-1 0,-1 1 1,0 0-1,5-9 0,-3 2-98,0-1 0,0 0 1,-1 1-1,0-1 0,-1-1 1,0 1-1,1-25 0,-1-46-6506</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4:29.538"/>
    </inkml:context>
    <inkml:brush xml:id="br0">
      <inkml:brushProperty name="width" value="0.025" units="cm"/>
      <inkml:brushProperty name="height" value="0.025" units="cm"/>
      <inkml:brushProperty name="color" value="#008C3A"/>
    </inkml:brush>
  </inkml:definitions>
  <inkml:trace contextRef="#ctx0" brushRef="#br0">33 20 320,'0'0'17740,"-5"-5"-16710,2 2-902,-12-8 313,14 11-422,0 0 1,1 1 0,-1-1 0,1 0-1,-1 1 1,1-1 0,-1 1 0,1-1-1,-1 1 1,1-1 0,0 1 0,-1-1-1,1 1 1,0-1 0,-1 1 0,1-1-1,0 1 1,-1 0 0,1-1 0,0 1-1,0-1 1,0 1 0,0 0 0,0-1-1,0 1 1,0 0 0,0-1 0,0 1-1,0 0 1,0-1 0,0 1 0,0-1-1,0 1 1,1 1 0,-1 8 132,0 0-1,0 0 1,1 1 0,1-1 0,-1 0-1,6 17 1,-5-24-118,0 0 0,-1 0 0,1 0 0,0 1-1,0-2 1,1 1 0,-1 0 0,1 0 0,-1-1 0,1 1 0,0-1 0,0 0 0,0 0 0,0 0-1,0 0 1,1-1 0,-1 1 0,1-1 0,-1 0 0,1 0 0,-1 0 0,6 0 0,3 1 32,-1 0 1,0-1 0,0-1 0,1 0-1,-1 0 1,0-2 0,1 1 0,-1-1-1,0-1 1,14-4 0,1-4-40,-1-1 1,41-25-1,35-18 550,-98 53-561,1 1 0,-1-1 0,0 1 0,1 0-1,-1 0 1,1 0 0,-1 1 0,1 0 0,-1-1 0,1 1 0,-1 0 0,1 0 0,0 1 0,-1-1 0,1 1-1,-1 0 1,0 0 0,1 0 0,-1 0 0,0 1 0,1-1 0,-1 1 0,0 0 0,0 0 0,0 0 0,0 0-1,3 4 1,5 6-11,-2 0 0,1 1 0,-1 0 0,-1 0 0,8 17 0,4 7 59,-14-28-115,-1 1-1,0 0 1,0 0 0,4 15-1,-5 5-2915</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4:30.041"/>
    </inkml:context>
    <inkml:brush xml:id="br0">
      <inkml:brushProperty name="width" value="0.025" units="cm"/>
      <inkml:brushProperty name="height" value="0.025" units="cm"/>
      <inkml:brushProperty name="color" value="#008C3A"/>
    </inkml:brush>
  </inkml:definitions>
  <inkml:trace contextRef="#ctx0" brushRef="#br0">14 8 10154,'0'0'14045,"10"-2"-12865,8-1-909,1 1 0,-1 1 0,1 1 1,0 1-1,-1 0 0,1 2 0,-1 0 1,23 6-1,153 55-150,-187-62-216,1 2 0,-1-1 0,0 1 0,0 0-1,0 0 1,-1 1 0,0 0 0,11 10 0,-16-14 79,0 1 0,1 0 0,-1-1 0,0 1 0,0 0 0,0 0 0,-1 0 0,1 0 0,0 0 0,-1 0 0,1 0 0,-1 0 0,1 0 0,-1 0 0,0 0 0,0 0 1,0 0-1,0 0 0,0 0 0,-1 0 0,1 0 0,-1 0 0,1 0 0,-1 0 0,0 0 0,0 0 0,1 0 0,-1-1 0,-1 1 0,1 0 0,0 0 0,0-1 0,-1 1 0,1-1 0,0 1 0,-1-1 0,0 0 0,-3 3 0,-14 10 45,0 0-1,-1-1 0,-1 0 0,0-2 1,-1-1-1,-29 10 0,-141 36 1273,190-55-1273,-97 24-151,207-17-8317,-61-8 833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4:31.045"/>
    </inkml:context>
    <inkml:brush xml:id="br0">
      <inkml:brushProperty name="width" value="0.025" units="cm"/>
      <inkml:brushProperty name="height" value="0.025" units="cm"/>
      <inkml:brushProperty name="color" value="#008C3A"/>
    </inkml:brush>
  </inkml:definitions>
  <inkml:trace contextRef="#ctx0" brushRef="#br0">289 44 12524,'0'0'2456,"-8"-6"-209,2 2-2086,0 0 0,0 1 0,0 0 0,0 0 0,-1 0 0,1 0 0,-1 1 0,0 1 0,1-1-1,-1 1 1,0 0 0,0 0 0,0 1 0,0 0 0,0 0 0,0 1 0,0 0 0,0 0 0,-11 3 0,10 0-19,-1 0-1,0 0 1,1 1 0,0 0-1,0 0 1,1 1-1,-1 0 1,1 0 0,0 1-1,1 0 1,0 0 0,0 0-1,-6 11 1,8-13-44,1 1-1,0 0 1,0 0 0,0 0 0,1 0-1,0 0 1,0 1 0,0-1 0,1 1-1,0-1 1,0 1 0,1-1 0,0 1 0,0 0-1,1-1 1,-1 1 0,1-1 0,1 1-1,-1-1 1,3 7 0,-1-8-33,0 0 0,0 0 0,0-1 0,1 1 0,-1-1 0,1 0-1,0 0 1,0 0 0,1-1 0,-1 1 0,1-1 0,0 0 0,0-1 0,0 1 0,0-1 0,0 0 0,0 0 0,1 0 0,10 1 0,8 2 295,0-2 0,0-1 0,29-1-1,-42-1-278,-1 0 1,0-1-1,1 0 0,-1-1 0,0 0 0,0-1 0,0 0 0,0 0 0,-1-1 0,16-8 0,-21 9 4,1 0-1,-1-1 1,1 1 0,-1-1-1,0 0 1,0-1 0,-1 1-1,1-1 1,-1 1 0,0-1-1,0 0 1,0 0-1,-1 0 1,0-1 0,0 1-1,0 0 1,-1-1 0,0 0-1,0 1 1,1-10 0,-2 5-48,0 1 1,-1-1-1,0 0 1,0 1-1,-1-1 0,0 1 1,-1-1-1,0 1 1,0 0-1,-7-12 1,7 16-107,1 0-1,-1 1 1,0-1 0,0 1 0,0 0 0,-1 0-1,1 0 1,-1 0 0,0 1 0,0 0 0,0-1-1,-1 2 1,1-1 0,-1 0 0,0 1 0,0 0-1,0 0 1,0 0 0,0 0 0,-7 0 0,10 2-95,1 0 1,-1 0-1,1 0 1,-1 0-1,1 1 1,-1-1-1,1 1 1,-1-1-1,1 1 1,-1-1-1,1 1 1,0 0-1,-1 0 1,1 0-1,0 0 1,0 0-1,0 0 1,0 0-1,0 0 0,0 0 1,0 0-1,0 0 1,0 1-1,0-1 1,0 0-1,1 1 1,-1-1-1,0 3 1,-12 44-7011,9-17-1207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3:19.273"/>
    </inkml:context>
    <inkml:brush xml:id="br0">
      <inkml:brushProperty name="width" value="0.025" units="cm"/>
      <inkml:brushProperty name="height" value="0.025" units="cm"/>
    </inkml:brush>
  </inkml:definitions>
  <inkml:trace contextRef="#ctx0" brushRef="#br0">11871 729 7719,'-14'-9'614,"-35"-21"-656,-2 2-1,-70-28 0,-24 9-137,-3 6 1,-1 6-1,-1 7 0,-1 7 0,-257-3 1,-606 44-238,89 1 2505,-397-55-1179,832 16-751,-936-56 344,295 11 203,-2 41-246,868 30 227,-383 59 0,461-33-430,2 7 0,-327 120 1,389-110-244,1 4 1,4 7-1,-115 78 0,166-94-7,2 2 1,3 4-1,1 2 0,3 3 0,3 2 0,-61 85 0,92-110-16,1 2-1,2 0 1,1 1 0,2 2 0,-24 74 0,37-97-2,1 0 1,1 0-1,0 1 1,1-1-1,1 1 1,1-1 0,0 1-1,1 0 1,1-1-1,0 0 1,2 1-1,0-1 1,0 0 0,1-1-1,1 1 1,1-1-1,15 25 1,-4-15 15,1-1-1,2 0 1,0-2 0,1-1 0,1 0-1,1-2 1,1 0 0,1-2 0,50 25 0,1-6 4,2-3 1,108 30 0,302 48-2,11-41 23,453-22-93,1-96 25,-410 12 94,877 52 0,-225 50-139,0-95-16,1327-356 211,-1476 124 73,-796 181 11,-5-10 1,256-132 0,-398 167 24,162-112 1,-226 138-157,-2-2 0,-1-1-1,-1-2 1,-2-2 0,-1-1 0,46-68-1,-70 90-50,0-1-1,0 0 0,-1 0 0,-2-1 0,1 1 0,-2-1 0,0-1 1,-1 1-1,-1-1 0,-1 0 0,0 0 0,-1 0 0,-1 0 0,-1 1 1,0-1-1,-2 0 0,0 0 0,0 1 0,-2-1 0,0 1 0,-1 0 0,-1 1 1,-1-1-1,0 1 0,-16-23 0,-5 0-492,-2 0 1,-71-66-1,-85-56-3488,164 143 3300,-98-83-3854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1.898"/>
    </inkml:context>
    <inkml:brush xml:id="br0">
      <inkml:brushProperty name="width" value="0.025" units="cm"/>
      <inkml:brushProperty name="height" value="0.025" units="cm"/>
      <inkml:brushProperty name="color" value="#008C3A"/>
    </inkml:brush>
  </inkml:definitions>
  <inkml:trace contextRef="#ctx0" brushRef="#br0">27 0 8712,'0'0'12588,"-9"54"-12011,2-19 95,0 5-351,3 3-161,4 5-128,0 1-32,0-3-641,0-7-640,0-3-961,0-9-289,0-7-607,0-10-66</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2.257"/>
    </inkml:context>
    <inkml:brush xml:id="br0">
      <inkml:brushProperty name="width" value="0.025" units="cm"/>
      <inkml:brushProperty name="height" value="0.025" units="cm"/>
      <inkml:brushProperty name="color" value="#008C3A"/>
    </inkml:brush>
  </inkml:definitions>
  <inkml:trace contextRef="#ctx0" brushRef="#br0">1 90 11819,'4'-8'2643,"-1"3"-2310,0 0 0,0 1 1,0-1-1,1 1 1,-1-1-1,1 1 0,0 0 1,1 1-1,-1-1 1,1 1-1,-1-1 0,1 1 1,0 1-1,0-1 0,0 1 1,1 0-1,-1 0 1,1 0-1,7-1 0,16-2 476,0 1 0,0 1 0,1 2 0,52 4 0,-68-2-732,1 1 1,-1 0-1,0 1 0,0 1 0,0 0 0,-1 1 0,1 0 0,-1 1 0,0 1 0,-1 0 0,21 15 0,-31-20-75,1 0-1,-1 0 1,0 0-1,1 0 1,-1 0-1,0 0 1,-1 1-1,1-1 1,0 1-1,-1-1 1,1 1-1,-1 0 1,0 0-1,0 0 1,0-1 0,0 1-1,-1 0 1,1 0-1,-1 0 1,1 0-1,-1 0 1,0 0-1,0 0 1,-1 0-1,1 0 1,-1 0-1,1 0 1,-1 0-1,0 0 1,0 0-1,0 0 1,0-1-1,-1 1 1,1 0-1,-1-1 1,0 1-1,1-1 1,-1 1-1,0-1 1,-4 3-1,-8 8 55,-1 0 1,-1-1-1,0 0 0,-32 17 0,38-23-25,-6 3 48,1-1 83,1 0 0,-23 18 0,35-24-154,-1-1 0,1 1 0,0 0 0,0 0 0,1 0 0,-1 0 0,0 0 0,1 0 0,-1 0 1,1 1-1,0-1 0,-1 1 0,1-1 0,0 1 0,1-1 0,-1 1 0,0-1 0,1 1 0,-1 0 0,1 0 0,0-1 0,0 1 0,1 4 0,0-4-4,0-1 0,0 0 0,0 0 0,1 1 1,-1-1-1,1 0 0,-1 0 0,1-1 0,0 1 0,0 0 0,0 0 0,0-1 0,0 1 0,3 0 1,38 21 76,-28-15-69,109 67-6361,-94-55 4007,-4-3-4502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2.633"/>
    </inkml:context>
    <inkml:brush xml:id="br0">
      <inkml:brushProperty name="width" value="0.025" units="cm"/>
      <inkml:brushProperty name="height" value="0.025" units="cm"/>
      <inkml:brushProperty name="color" value="#008C3A"/>
    </inkml:brush>
  </inkml:definitions>
  <inkml:trace contextRef="#ctx0" brushRef="#br0">4 1 14029,'0'0'6214,"-1"9"-4313,-1 18-1205,1-1 0,1 0 0,2 1 0,5 28 0,31 148-573,-34-164-3427,-3-3-3439,-1-56 396</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2.980"/>
    </inkml:context>
    <inkml:brush xml:id="br0">
      <inkml:brushProperty name="width" value="0.025" units="cm"/>
      <inkml:brushProperty name="height" value="0.025" units="cm"/>
      <inkml:brushProperty name="color" value="#008C3A"/>
    </inkml:brush>
  </inkml:definitions>
  <inkml:trace contextRef="#ctx0" brushRef="#br0">0 23 18385,'0'0'7752,"51"-12"-6407,-8 10-128,8 1-480,4 0-481,1-1-192,-7-1-64,-6 1-608,-9 2-513,-8 0-545,-10 0-1089,-11 0-768</inkml:trace>
  <inkml:trace contextRef="#ctx0" brushRef="#br0" timeOffset="1">94 192 17873,'0'0'7751,"85"18"-6309,-42-18-385,0 0-545,0-5-288,-7 1-128,-9 4-352,-10 0-1089,-12 3-705,-5 10-1730,-9 3-2177,-14 4-3716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3.310"/>
    </inkml:context>
    <inkml:brush xml:id="br0">
      <inkml:brushProperty name="width" value="0.025" units="cm"/>
      <inkml:brushProperty name="height" value="0.025" units="cm"/>
      <inkml:brushProperty name="color" value="#008C3A"/>
    </inkml:brush>
  </inkml:definitions>
  <inkml:trace contextRef="#ctx0" brushRef="#br0">0 77 13741,'0'0'10890,"69"-6"-9352,-23-3-545,8-1-353,-5 1-319,5 1-321,-7-1-257,-6 3-2017,-3-2-3331,-4-3-7399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3.641"/>
    </inkml:context>
    <inkml:brush xml:id="br0">
      <inkml:brushProperty name="width" value="0.025" units="cm"/>
      <inkml:brushProperty name="height" value="0.025" units="cm"/>
      <inkml:brushProperty name="color" value="#008C3A"/>
    </inkml:brush>
  </inkml:definitions>
  <inkml:trace contextRef="#ctx0" brushRef="#br0">1 3 19827,'0'0'7078,"57"-3"-12523,-46 8-1665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3.972"/>
    </inkml:context>
    <inkml:brush xml:id="br0">
      <inkml:brushProperty name="width" value="0.025" units="cm"/>
      <inkml:brushProperty name="height" value="0.025" units="cm"/>
      <inkml:brushProperty name="color" value="#008C3A"/>
    </inkml:brush>
  </inkml:definitions>
  <inkml:trace contextRef="#ctx0" brushRef="#br0">0 39 17681,'0'0'8264,"49"-8"-9546,-22-5-3010,5-4-8232</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4.538"/>
    </inkml:context>
    <inkml:brush xml:id="br0">
      <inkml:brushProperty name="width" value="0.025" units="cm"/>
      <inkml:brushProperty name="height" value="0.025" units="cm"/>
      <inkml:brushProperty name="color" value="#008C3A"/>
    </inkml:brush>
  </inkml:definitions>
  <inkml:trace contextRef="#ctx0" brushRef="#br0">0 9 12588,'0'0'9678,"8"5"-9005,-5-4-610,-1 0 1,1 1-1,-1 0 0,0-1 0,0 1 1,1 0-1,-1 0 0,0 0 0,-1 1 1,1-1-1,0 0 0,-1 1 0,1-1 1,1 4-1,-1 2 58,0-1 1,-1 0-1,0 0 1,0 0-1,-1 1 1,0 9-1,-3 221 1288,13-283 413,-1 15-1620,-3-6-42,4-58 1,-10 81-157,0-1 0,0 1 0,-1 0 0,-1 0-1,0 0 1,-1 0 0,-8-23 0,1 24-191,6 24-102,3-9 184,1 0 0,0 0-1,0 0 1,0 1 0,1-1 0,-1 0-1,1 0 1,0 0 0,-1 0 0,3 5-1,0-5-171,0 0-1,1 0 1,-1 0-1,0 0 0,1-1 1,0 1-1,-1-1 0,1 0 1,0 0-1,0 0 1,0-1-1,0 0 0,1 1 1,-1-1-1,5 0 1,71 4-5613,-60-5 3559,24 1-3184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5.373"/>
    </inkml:context>
    <inkml:brush xml:id="br0">
      <inkml:brushProperty name="width" value="0.025" units="cm"/>
      <inkml:brushProperty name="height" value="0.025" units="cm"/>
      <inkml:brushProperty name="color" value="#008C3A"/>
    </inkml:brush>
  </inkml:definitions>
  <inkml:trace contextRef="#ctx0" brushRef="#br0">211 332 13741,'-7'-1'3075,"-10"-1"-2345,1 1 0,-1 0 0,1 1 0,0 1 0,-21 4-1,33-5-639,0 1 0,0-1 0,0 1 0,1 0 0,-1 0 0,0 1 0,1-1 0,-1 1 0,1-1 0,-1 1 0,1 0 0,0 1 0,0-1 0,0 1 0,0-1 0,0 1 0,0 0 0,1 0 0,-1 0 0,1 0 0,0 0 0,0 1 0,0-1 0,0 1 0,1-1 0,-1 1 0,1 0 0,0-1 0,0 1 0,0 5 0,1-8-71,0 0 0,0 0 0,0 1 0,0-1 0,0 0 0,0 0 0,1 0-1,-1 0 1,0 0 0,1 1 0,-1-1 0,0 0 0,1 0 0,0 0 0,-1 0 0,1 0-1,-1 0 1,1-1 0,0 1 0,0 0 0,0 0 0,0 0 0,-1-1 0,1 1-1,2 1 1,0-1 3,0 0 0,0 0 0,1 0 0,-1 0 0,0-1 0,0 1 0,0-1 0,0 0 0,6 0-1,0 0 2,1-2-1,-1 1 0,1-1 0,-1 0 0,0-1 0,9-4 0,0-1-23,-1-2 0,23-16 0,-37 24-33,1 0-1,-1-1 0,1 1 0,-1-1 0,0 0 0,0 0 0,0 0 1,-1-1-1,1 1 0,-1 0 0,0-1 0,0 0 0,0 0 1,0 1-1,-1-1 0,1 0 0,0-7 0,-2 11 25,0 0 0,0-1 0,0 1-1,0 0 1,0 0 0,0 0 0,0 0 0,0 0-1,0 0 1,0-1 0,0 1 0,0 0-1,0 0 1,0 0 0,0 0 0,0 0 0,0 0-1,0 0 1,-1-1 0,1 1 0,0 0 0,0 0-1,0 0 1,0 0 0,0 0 0,0 0 0,0 0-1,-1 0 1,1 0 0,0 0 0,0 0-1,0 0 1,0 0 0,0 0 0,-1 0 0,1 0-1,0 0 1,0 0 0,0 0 0,0 0 0,0 0-1,0 0 1,-1 0 0,1 0 0,0 0-1,0 0 1,0 0 0,0 0 0,0 0 0,0 0-1,0 0 1,-1 1 0,1-1 0,0 0 0,0 0-1,0 0 1,0 0 0,-13 9-232,-7 12 147,16-15 98,0 0-1,0 1 0,1-1 0,0 1 0,0-1 0,1 1 0,0 0 0,0 0 1,0 0-1,1 0 0,0 0 0,1 1 0,-1-1 0,2 11 0,-1-16-5,0-1 1,1 0-1,-1 0 0,0 0 0,1 0 0,-1 1 0,1-1 0,-1 0 0,1 0 0,-1 0 0,1 0 0,0 0 0,-1 0 1,1 0-1,0 0 0,0 0 0,0-1 0,0 1 0,0 0 0,0 0 0,0-1 0,0 1 0,0-1 0,0 1 1,0-1-1,2 1 0,0 0-68,1 0 1,0-1 0,0 1-1,-1-1 1,1 0 0,0 0 0,0-1-1,6-1 1,-1 1-158,0-2 0,0 0 1,0 0-1,0 0 0,-1-1 0,14-8 0,-8 0-92,0 0 0,-1-1-1,0-1 1,-1 0-1,0-1 1,-1 0 0,-1 0-1,0-1 1,-1-1 0,-1 0-1,9-27 1,-9 20 254,-1 0-1,-2-1 1,0 1 0,-2-1-1,0 0 1,-2 0-1,-1-1 1,-3-24 0,3 50 94,0 0 1,0 0 0,0 1 0,0-1 0,-1 0-1,1 0 1,0 0 0,0 1 0,-1-1-1,1 0 1,0 0 0,0 0 0,-1 0 0,1 0-1,0 1 1,0-1 0,-1 0 0,1 0-1,0 0 1,-1 0 0,1 0 0,0 0-1,0 0 1,-1 0 0,1 0 0,0 0 0,-1 0-1,1 0 1,0 0 0,0 0 0,-1 0-1,1-1 1,0 1 0,0 0 0,-1 0 0,1 0-1,0 0 1,0 0 0,-1-1 0,1 1-1,0 0 1,0 0 0,0-1 0,-1 1-1,1 0 1,0 0 0,0 0 0,0-1 0,0 1-1,0 0 1,-1-1 0,1 1 0,0 0-1,0 0 1,0-1 0,0 1 0,0 0-1,0-1 1,0 1 0,-12 22 1037,-3 17-178,2 0 0,2 1-1,1 0 1,-4 44 0,13-69-695,0 0 0,1 0 0,1 0 1,0 0-1,1 0 0,5 20 0,-5-27-177,1 0 1,0 0-1,1 0 1,-1-1-1,1 1 1,1-1-1,0 0 1,0 0-1,0-1 1,0 1-1,1-1 1,9 7-1,-14-12-15,0 1 0,0-1 0,1 0 0,-1 0-1,0 0 1,1 0 0,-1 0 0,1 0 0,-1 0 0,1 0-1,0-1 1,-1 1 0,1-1 0,0 1 0,-1-1-1,1 1 1,0-1 0,0 0 0,-1 0 0,1 0 0,0 0-1,0 0 1,-1 0 0,1-1 0,3 0 0,-4 0 6,1-1 0,0 1 0,-1-1 0,0 0 1,1 1-1,-1-1 0,0 0 0,0 0 0,0 0 0,0 0 1,0 0-1,0 0 0,-1 0 0,1 0 0,-1 0 0,1 0 1,-1-4-1,1-3 15,0 0 0,-1 0-1,0 0 1,0-1 0,-1 1 0,-1 0 0,1 0-1,-7-17 1,4 17-12,-1 1-1,0 0 0,-1 0 0,0 1 1,0-1-1,-9-7 0,13 13-15,-1-1-1,1 1 1,0 0-1,-1 0 1,1 0-1,-1 1 1,0-1-1,1 1 1,-1-1-1,0 1 1,0 0-1,0 0 1,0 0-1,0 1 1,0-1-1,0 1 1,0-1-1,0 1 1,-1 0 0,1 0-1,0 1 1,0-1-1,-4 1 1,6 0 7,0-1 0,0 1 0,0 0 0,0-1 1,0 1-1,0 0 0,1 0 0,-1-1 0,0 1 0,0 0 1,1 0-1,-1 0 0,0 0 0,1 0 0,-1 0 1,1 0-1,-1 0 0,1 0 0,-1 0 0,1 0 0,0 0 1,0 1-1,0-1 0,-1 0 0,1 0 0,0 0 1,0 0-1,1 0 0,-1 1 0,0-1 0,0 0 0,0 0 1,1 0-1,-1 0 0,1 0 0,-1 0 0,1 0 1,-1 0-1,1 0 0,-1 0 0,1 0 0,1 2 0,1 1 10,-1 0 0,1 0 0,0-1 0,0 1 0,1 0 0,-1-1 0,1 0 0,0 0 0,5 4 0,0-3-13,0 0 0,0-1 0,1-1 0,-1 1 0,0-2 1,1 1-1,0-1 0,-1 0 0,1-1 0,-1 0 0,1-1 0,0 0 1,-1-1-1,1 0 0,-1 0 0,0-1 0,11-4 0,-14 5 9,0-1-1,0 0 1,-1 0-1,1 0 0,-1-1 1,1 0-1,-1 0 1,0 0-1,-1-1 1,1 1-1,-1-1 0,0 0 1,0-1-1,0 1 1,-1-1-1,0 1 0,0-1 1,0 0-1,-1 0 1,0-1-1,0 1 1,-1 0-1,1-1 0,-1 1 1,0-13-1,-1 19 0,0 0 1,0-1-1,1 1 0,-1 0 0,0-1 0,0 1 0,0-1 0,0 1 1,0 0-1,0-1 0,0 1 0,0 0 0,0-1 0,0 1 1,-1-1-1,1 1 0,0 0 0,0-1 0,0 1 0,0 0 0,0-1 1,-1 1-1,1 0 0,0-1 0,0 1 0,-1 0 0,1-1 1,0 1-1,0 0 0,-1 0 0,1-1 0,0 1 0,-1 0 1,1 0-1,0 0 0,-1-1 0,1 1 0,0 0 0,-1 0 0,1 0 1,-1 0-1,1 0 0,0 0 0,-1 0 0,1 0 0,-1 0 1,1 0-1,0 0 0,-1 0 0,1 0 0,0 0 0,-1 0 0,1 0 1,-1 0-1,1 1 0,0-1 0,-1 0 0,1 0 0,0 0 1,-1 1-1,1-1 0,-19 19 376,14-9-212,0 0 1,1 0 0,0 0 0,1 1 0,0 0 0,0 0 0,1-1 0,1 1 0,0 13 0,0-20-151,1 0 0,0 0-1,0 1 1,0-1 0,0 0 0,1 0 0,0 0 0,0 0 0,0 0 0,0 0 0,1-1 0,-1 1 0,1 0 0,0-1 0,0 1 0,0-1 0,1 1 0,-1-1 0,1 0-1,0 0 1,0 0 0,0 0 0,0-1 0,0 1 0,1-1 0,6 4 0,-1-3-65,0-1 1,0 0-1,0 0 1,0-1-1,0 0 0,0-1 1,0 1-1,1-2 1,-1 1-1,0-2 0,14-2 1,-18 2-345,0 1 1,0-1-1,0 0 1,0-1-1,0 1 1,-1-1-1,1 0 1,-1 0-1,6-5 1,-7 5-263,-1 0 1,1 0-1,-1 0 1,0 0-1,0 0 0,0-1 1,0 1-1,0-1 1,-1 1-1,0-1 1,0 0-1,0 1 0,0-1 1,0-4-1,2-25-9364</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5.706"/>
    </inkml:context>
    <inkml:brush xml:id="br0">
      <inkml:brushProperty name="width" value="0.025" units="cm"/>
      <inkml:brushProperty name="height" value="0.025" units="cm"/>
      <inkml:brushProperty name="color" value="#008C3A"/>
    </inkml:brush>
  </inkml:definitions>
  <inkml:trace contextRef="#ctx0" brushRef="#br0">1 1 14221,'0'0'9802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2:28.328"/>
    </inkml:context>
    <inkml:brush xml:id="br0">
      <inkml:brushProperty name="width" value="0.025" units="cm"/>
      <inkml:brushProperty name="height" value="0.025" units="cm"/>
    </inkml:brush>
  </inkml:definitions>
  <inkml:trace contextRef="#ctx0" brushRef="#br0">0 150 5349,'0'0'8253,"13"0"-7553,316 7 1344,-191 0-1818,1-6 0,160-19 0,-34-23 609,-77 9-430,327-13-1,-281 57-751,-232-12 180,-1 0 0,0 0-1,0 0 1,0 0-1,0 0 1,0 0 0,1-1-1,-1 1 1,0 0 0,0-1-1,0 1 1,0-1-1,0 1 1,0-1 0,0 1-1,0-1 1,0 0 0,0 1-1,0-1 1,0 0-1,-1 0 1,1 0 0,0 0-1,0 0 1,-1 0 0,1 0-1,-1 0 1,1 0-1,-1 0 1,1 0 0,-1 0-1,0 0 1,1-2 0,0-14-3624</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6.431"/>
    </inkml:context>
    <inkml:brush xml:id="br0">
      <inkml:brushProperty name="width" value="0.025" units="cm"/>
      <inkml:brushProperty name="height" value="0.025" units="cm"/>
      <inkml:brushProperty name="color" value="#008C3A"/>
    </inkml:brush>
  </inkml:definitions>
  <inkml:trace contextRef="#ctx0" brushRef="#br0">169 94 9833,'0'0'5606,"6"-10"-2745,1 2-2088,-5 5-538,0 1 0,1-1 0,-1 0 0,0 0 0,-1 0 0,1 0 0,0-1 0,-1 1 0,0 0 0,1-1 0,-1 1 0,-1-1-1,1 1 1,-1-1 0,1 1 0,-1-1 0,0-3 0,-1 6-161,1 0-1,-1 0 1,1 0 0,-1 0 0,0 0-1,1 1 1,-1-1 0,0 0-1,0 1 1,1-1 0,-1 0-1,0 1 1,0-1 0,0 1 0,0-1-1,0 1 1,0 0 0,0-1-1,0 1 1,0 0 0,0 0-1,0-1 1,0 1 0,0 0 0,0 0-1,0 0 1,0 1 0,0-1-1,0 0 1,-2 1 0,-36 6 460,28 0-481,1-1 0,0 2 0,1-1 0,0 1 0,0 0 0,1 1 1,0 0-1,0 1 0,1-1 0,1 2 0,-1-1 0,2 0 0,-1 1 0,1 0 0,1 1 1,0-1-1,1 1 0,0-1 0,-1 15 0,3-25-50,1 1-1,0-1 1,0 0-1,0 0 1,0 1-1,0-1 1,1 0-1,-1 1 1,0-1 0,1 0-1,-1 0 1,1 0-1,-1 1 1,1-1-1,-1 0 1,1 0-1,0 0 1,0 0 0,-1 0-1,1 0 1,0 0-1,0 0 1,0 0-1,0 0 1,0-1-1,0 1 1,0 0-1,1-1 1,-1 1 0,0-1-1,0 1 1,0-1-1,1 1 1,-1-1-1,0 0 1,0 0-1,1 0 1,-1 0 0,0 1-1,1-2 1,-1 1-1,0 0 1,1 0-1,-1 0 1,2-1-1,5 0 24,0-1-1,0 0 0,0 0 0,0-1 0,0 0 0,8-5 1,30-19 50,-1-3 1,76-66-1,-121 95-77,0 1 0,0 0 1,0 0-1,0-1 0,0 1 0,1 0 0,-1 0 0,0 0 0,0-1 1,0 1-1,0 0 0,0 0 0,0 0 0,1 0 0,-1-1 0,0 1 0,0 0 1,0 0-1,1 0 0,-1 0 0,0 0 0,0 0 0,0-1 0,1 1 0,-1 0 1,0 0-1,0 0 0,1 0 0,-1 0 0,0 0 0,0 0 0,0 0 0,1 0 1,-1 0-1,0 0 0,0 0 0,1 0 0,-1 0 0,0 0 0,0 1 1,1-1-1,-1 0 0,0 0 0,0 0 0,0 0 0,1 0 0,-1 0 0,0 0 1,0 1-1,0-1 0,0 0 0,1 0 0,-1 0 0,0 1 0,0-1 0,0 0 1,0 0-1,-3 22 51,-19 39 109,16-47-158,4-10 15,1 1 0,-1 0 0,1 0-1,-1 0 1,2 0 0,-1 0 0,0 8 0,1-12-8,1 0 0,-1 0 0,0 0 0,0 0 0,1 0 1,-1 0-1,1 0 0,-1 0 0,1 0 0,0 0 1,-1 0-1,1 0 0,0 0 0,0 0 0,-1-1 1,1 1-1,0 0 0,0-1 0,0 1 0,0 0 1,0-1-1,0 1 0,0-1 0,0 0 0,0 1 0,0-1 1,0 0-1,0 1 0,0-1 0,0 0 0,0 0 1,1 0-1,-1 0 0,0 0 0,0 0 0,0-1 1,0 1-1,0 0 0,2-1 0,10-2 25,-1 0 1,1-1-1,-1-1 0,0 0 0,-1 0 1,1-1-1,-1-1 0,19-13 0,-18 11-40,0 1-1,1 0 0,0 1 1,0 1-1,0 0 0,18-5 1,-30 11 2,0-1 0,0 1 0,0 0 0,0 0 0,0-1 0,0 1 0,0 0 0,0 0 0,0 0 0,0 0 0,0 1 0,0-1 0,0 0 0,0 0 0,0 1 0,0-1 0,0 0 0,0 1 0,0-1 0,0 1 0,0-1 0,0 1 0,0 0 0,-1-1 0,1 1 0,0 0 0,0 0 0,-1-1 0,1 1 0,0 0 0,-1 0 0,1 0 0,-1 0 0,1 0 0,-1 0 0,0 0 0,1 0 0,-1 0 0,0 0 0,0 0 0,1 0 0,-1 0 0,0 0 0,0 0 0,0 1 0,0 9 35,-1-1 0,0 1 1,-4 20-1,0-1 266,6-30-289,-1 1 1,0-1-1,0 1 1,0-1 0,0 0-1,1 1 1,-1-1-1,0 0 1,0 0 0,1 1-1,-1-1 1,0 0 0,1 1-1,-1-1 1,0 0-1,1 0 1,-1 0 0,0 1-1,1-1 1,-1 0 0,0 0-1,1 0 1,-1 0-1,1 0 1,-1 0 0,0 0-1,1 0 1,-1 0-1,1 0 1,-1 0 0,0 0-1,1 0 1,-1 0 0,0 0-1,1 0 1,-1 0-1,1 0 1,-1 0 0,0-1-1,1 1 1,-1 0 0,0 0-1,1 0 1,-1-1-1,0 1 1,1 0 0,-1 0-1,0-1 1,19-10 99,-14 7-441,45-33-425,-32 24-3118,-1 1-4526,-10 8-2749</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6.984"/>
    </inkml:context>
    <inkml:brush xml:id="br0">
      <inkml:brushProperty name="width" value="0.025" units="cm"/>
      <inkml:brushProperty name="height" value="0.025" units="cm"/>
      <inkml:brushProperty name="color" value="#008C3A"/>
    </inkml:brush>
  </inkml:definitions>
  <inkml:trace contextRef="#ctx0" brushRef="#br0">157 302 8040,'0'0'8616,"-8"-5"-4874,3 2-3390,0 0-1,0 0 1,-1 0-1,1 1 1,-1 0-1,1 0 1,-1 1-1,-8-2 1,11 3-294,0 0 0,0 0 0,0 0 0,1 1-1,-1-1 1,0 1 0,0-1 0,1 1 0,-1 0 0,0 0 0,1 0 0,-1 1 0,1-1 0,-1 0-1,1 1 1,0 0 0,-1 0 0,1-1 0,0 1 0,0 0 0,0 1 0,1-1 0,-3 4 0,-1 1 169,1-1 1,1 2 0,-1-1-1,1 0 1,1 1 0,-4 13-1,5-19-203,1-1-1,-1 1 0,1-1 1,0 1-1,-1-1 1,1 1-1,0 0 1,0-1-1,0 1 0,0-1 1,0 1-1,0 0 1,1-1-1,-1 1 0,1-1 1,-1 1-1,1-1 1,-1 1-1,1-1 1,0 1-1,0-1 0,-1 0 1,1 1-1,0-1 1,0 0-1,1 0 1,-1 1-1,0-1 0,0 0 1,0 0-1,1 0 1,-1-1-1,1 1 0,-1 0 1,0 0-1,1-1 1,-1 1-1,1-1 1,2 1-1,5 0-5,0 0-1,0-1 1,0 0-1,0-1 1,1 0-1,-1-1 1,0 1-1,0-2 1,-1 1-1,1-1 1,0-1 0,-1 1-1,0-1 1,0-1-1,12-7 1,-1-3-58,0-1-1,0 0 1,-2-2 0,25-30 0,-42 48 32,0 1 0,0-1-1,0 0 1,0 0 0,0 0 0,0 0 0,0 0-1,0 0 1,0 0 0,1 0 0,-1 0 0,0 1-1,0-1 1,0 0 0,0 0 0,0 0 0,0 0-1,0 0 1,0 0 0,0 0 0,1 0 0,-1 0-1,0 0 1,0 0 0,0 0 0,0 0-1,0 0 1,0 0 0,0 0 0,1 0 0,-1 0-1,0 0 1,0 0 0,0 0 0,0 0 0,0 0-1,0 0 1,0 0 0,0 0 0,1 0 0,-1 0-1,0 0 1,0 0 0,0-1 0,0 1 0,0 0-1,0 0 1,0 0 0,0 0 0,0 0 0,0 0-1,0 0 1,1 0 0,-1 0 0,0 0 0,0-1-1,0 1 1,0 0 0,0 0 0,0 0-1,0 0 1,0 0 0,0 0 0,0-1 0,-3 17-198,-11 35 257,6-27-78,7-22 37,1 0 0,-1 1-1,0-1 1,0 1 0,1 0 0,0-1 0,-1 1 0,1-1 0,0 1 0,0 0 0,1-1 0,-1 1-1,1 0 1,-1-1 0,1 1 0,0-1 0,-1 1 0,1-1 0,1 0 0,-1 1 0,0-1 0,1 0 0,-1 0-1,3 3 1,-1-4 10,0 1-1,0-1 0,0 1 1,0-1-1,0 0 1,0 0-1,1 0 0,-1-1 1,0 1-1,1-1 1,-1 0-1,1 0 0,-1 0 1,0 0-1,1-1 0,-1 1 1,0-1-1,1 0 1,4-2-1,6-2 19,1-1 1,-1 0-1,0-1 1,-1 0-1,0-1 1,0-1-1,0 0 1,20-20-1,-10 6-21,-1-1-1,-1 0 0,22-35 0,-26 33 24,22-46 0,-34 61-34,-1 0 1,1 0 0,-2 0 0,0-1-1,0 1 1,-1-1 0,1-17 0,-3 29-8,0-1 1,-1 1-1,1-1 1,0 1 0,0 0-1,-1-1 1,1 1 0,0 0-1,-1-1 1,1 1-1,0 0 1,-1-1 0,1 1-1,0 0 1,-1 0-1,1-1 1,-1 1 0,1 0-1,0 0 1,-1 0 0,1-1-1,-1 1 1,1 0-1,-1 0 1,1 0 0,-1 0-1,1 0 1,0 0 0,-1 0-1,1 0 1,-1 0-1,1 0 1,-1 0 0,1 1-1,-1-1 1,1 0 0,0 0-1,-1 0 1,1 0-1,-1 1 1,1-1 0,0 0-1,-1 0 1,1 1 0,-1-1-1,1 0 1,0 1-1,0-1 1,-1 0 0,1 1-1,-23 15 47,-3 6 58,2 1-1,-32 42 0,48-56 22,1 1-1,0 0 0,1 1 0,0-1 0,1 1 1,0 0-1,1 0 0,0 1 0,1-1 0,-4 21 0,7-28-109,0 0 0,0 0 0,0 0 0,1 0 0,0 0 0,0-1 0,0 1 0,0 0-1,0 0 1,1-1 0,-1 1 0,1-1 0,0 1 0,0-1 0,1 0 0,-1 0 0,1 0-1,-1 0 1,1 0 0,0 0 0,0-1 0,0 1 0,0-1 0,1 0 0,-1 0 0,1 0-1,6 2 1,50 14-2148,-2-12-5680,-22-6-4668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7.693"/>
    </inkml:context>
    <inkml:brush xml:id="br0">
      <inkml:brushProperty name="width" value="0.025" units="cm"/>
      <inkml:brushProperty name="height" value="0.025" units="cm"/>
      <inkml:brushProperty name="color" value="#008C3A"/>
    </inkml:brush>
  </inkml:definitions>
  <inkml:trace contextRef="#ctx0" brushRef="#br0">3 160 13453,'0'0'12059,"11"6"-11621,-6-3-399,0 0 0,0 0 1,0-1-1,0 0 0,1 0 0,-1-1 0,1 1 1,0-1-1,-1 0 0,1-1 0,0 1 1,-1-1-1,1 0 0,0 0 0,0-1 0,-1 0 1,1 0-1,0 0 0,-1-1 0,1 0 1,-1 0-1,9-4 0,0-3 3,1 1 0,-1-2-1,22-19 1,-31 26-29,-1-2-1,1 1 1,-1 0-1,0-1 1,-1 0-1,1 0 0,-1 0 1,0 0-1,0 0 1,0-1-1,-1 0 1,0 1-1,3-11 1,-5 15-10,0 0 1,0 0 0,0 0-1,0 0 1,0-1 0,0 1 0,0 0-1,0 0 1,-1 0 0,1 0-1,0 0 1,-1-1 0,1 1-1,-1 0 1,1 0 0,-1 0-1,1 0 1,-1 0 0,0 0-1,0 1 1,1-1 0,-1 0-1,0 0 1,0 0 0,0 1 0,-2-2-1,0 0 4,0 1 0,0 0 0,0 0 0,-1 0-1,1 0 1,0 1 0,-1-1 0,1 1 0,-6 0 0,0 1-8,-1-1-1,1 2 1,0-1 0,-1 1 0,1 1 0,-14 4 0,13-1 5,0 0 1,0 0-1,1 1 1,0 0-1,0 1 1,0 0-1,1 0 0,0 1 1,1 0-1,0 0 1,0 1-1,1 0 1,0 0-1,1 0 1,0 1-1,1 0 1,0 0-1,0 0 0,1 0 1,1 1-1,0-1 1,1 1-1,-1 19 1,3-29-15,0 1 0,0 0 0,0-1 0,0 1 1,0 0-1,0-1 0,1 0 0,-1 1 1,1-1-1,0 0 0,0 0 0,0 1 0,0-2 1,0 1-1,0 0 0,0 0 0,0-1 0,1 1 1,-1-1-1,1 1 0,-1-1 0,1 0 0,0 0 1,-1-1-1,1 1 0,0 0 0,0-1 1,0 0-1,-1 1 0,5-1 0,12 1-465,0-1 0,0 0 0,23-3 0,-42 2 453,28-3-1984,0-3 1,0 0 0,-1-1 0,49-24 0,-19 6-3691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8.056"/>
    </inkml:context>
    <inkml:brush xml:id="br0">
      <inkml:brushProperty name="width" value="0.025" units="cm"/>
      <inkml:brushProperty name="height" value="0.025" units="cm"/>
      <inkml:brushProperty name="color" value="#008C3A"/>
    </inkml:brush>
  </inkml:definitions>
  <inkml:trace contextRef="#ctx0" brushRef="#br0">305 1 9929,'0'0'14403,"-9"8"-13842,-89 90 117,-78 70-1991,176-167 1182,-1-1 0,1 1 0,0-1 0,-1 1 0,1-1 0,-1 1 1,1-1-1,0 0 0,-1 1 0,1-1 0,-1 1 0,0-1 0,1 0 0,-1 0 1,1 1-1,-1-1 0,1 0 0,-1 0 0,0 0 0,1 1 0,-1-1 0,1 0 1,-1 0-1,0 0 0,1 0 0,-1 0 0,0 0 0,1 0 0,-1-1 1,1 1-1,-1 0 0,0 0 0,0-1 0,-2-20-6114,3 19 6081,0-26-5227</inkml:trace>
  <inkml:trace contextRef="#ctx0" brushRef="#br0" timeOffset="1">35 12 5477,'0'0'18354,"63"43"-17650,-38-18-223,13 1-97,3-1-160,10 0-160,-1-8-512,2-4-2275,-5-6-3234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8.858"/>
    </inkml:context>
    <inkml:brush xml:id="br0">
      <inkml:brushProperty name="width" value="0.025" units="cm"/>
      <inkml:brushProperty name="height" value="0.025" units="cm"/>
      <inkml:brushProperty name="color" value="#008C3A"/>
    </inkml:brush>
  </inkml:definitions>
  <inkml:trace contextRef="#ctx0" brushRef="#br0">47 1 12364,'0'0'7409,"-1"7"-6250,1 16-385,1 0 0,0 0 0,10 40 0,0 10 331,2 109-39,-14-161-1016,0-1 0,-1 0 0,-1 0-1,0 0 1,-2 0 0,-14 37 0,19-55-42,-1 0 0,0 0 0,0 0 0,0 0 0,0 1 1,0-1-1,0-1 0,0 1 0,-1 0 0,1 0 0,-1 0 0,0-1 1,1 1-1,-1-1 0,0 1 0,0-1 0,0 0 0,0 1 0,0-1 0,-2 1 1,3-3 3,0 0 0,0 0 1,0 1-1,0-1 0,0 0 1,1 0-1,-1 0 0,0 0 1,1 0-1,-1 0 0,1 0 1,-1 0-1,1 0 0,-1 0 1,1-1-1,0 1 0,-1 0 1,1 0-1,0 0 0,0 0 1,0-1-1,0 0 0,-3-36 89,3 34-80,-2-59 195,8-91-1,-2 127-223,0 0 0,1 1-1,2-1 1,1 1 0,1 0 0,12-24 0,-19 45-39,1 0-1,-1 0 0,1 0 1,1 0-1,-1 1 1,0-1-1,1 1 1,0 0-1,0 0 1,1 0-1,-1 1 1,1-1-1,-1 1 1,1 0-1,10-4 1,-10 6 6,0 0-1,-1 0 1,1 0 0,0 1 0,-1 0-1,1 0 1,0 0 0,0 0-1,-1 1 1,1 0 0,0 0 0,-1 0-1,1 1 1,-1-1 0,1 1 0,-1 0-1,0 0 1,0 1 0,7 4 0,-3-1 23,0 0 1,0 1 0,0 0 0,-1 1 0,0-1 0,12 18 0,-18-23 32,1 0 1,-1 0 0,1 1-1,-1-1 1,1 0-1,-1 1 1,0-1 0,0 1-1,-1-1 1,1 1-1,0 0 1,-1-1 0,0 1-1,1 0 1,-1-1-1,0 1 1,0 0 0,-1-1-1,1 1 1,0 0 0,-1-1-1,0 1 1,1-1-1,-1 1 1,0-1 0,-1 1-1,1-1 1,0 0-1,-1 1 1,1-1 0,-1 0-1,1 0 1,-4 2 0,-5 3 79,0-1 0,-1 0 0,0 0 0,0-2 0,-1 1 0,1-1 0,-1-1 0,0 0 0,0-1 0,0 0 1,0-1-1,-1 0 0,1-1 0,0-1 0,-19-2 0,29 3-199,1 0 0,0 0 0,-1 0 0,1-1 0,0 1 0,-1 0 0,1-1 0,0 1 0,-1-1 0,1 1 1,0-1-1,0 0 0,-1 1 0,1-1 0,0 0 0,0 0 0,0 0 0,0 0 0,0 0 0,0 0 0,0 0 0,1 0 0,-1-1 0,0 1 0,1 0 0,-1 0 0,1-1 0,-1 1 0,1 0 0,-1-1 0,1 1 0,0 0 1,0-1-1,0 1 0,0-3 0,0 1-490,1 0 1,-1 0-1,1 0 1,0 1-1,0-1 1,0 0-1,1 1 1,-1-1-1,1 1 1,-1-1-1,1 1 1,0 0-1,0-1 1,0 1-1,0 0 1,3-2-1,23-16-7397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9.315"/>
    </inkml:context>
    <inkml:brush xml:id="br0">
      <inkml:brushProperty name="width" value="0.025" units="cm"/>
      <inkml:brushProperty name="height" value="0.025" units="cm"/>
      <inkml:brushProperty name="color" value="#008C3A"/>
    </inkml:brush>
  </inkml:definitions>
  <inkml:trace contextRef="#ctx0" brushRef="#br0">0 115 9705,'0'0'12529,"11"5"-11327,0-1-1061,0 0 1,1-1 0,-1 0 0,1 0 0,-1-1 0,1-1 0,-1 0 0,1-1 0,0 0 0,0-1 0,12-2-1,-1-2-59,0 0 0,37-16-1,-50 17-39,-1 0-1,0-1 0,0 0 0,0 0 0,-1-1 0,0 0 1,0 0-1,0-1 0,7-8 0,-15 14-15,1 1 0,0-1 0,-1 0 1,1 1-1,0-1 0,-1 0 0,1 0 0,-1 1 0,1-1 0,-1 0 1,1 0-1,-1 0 0,0 0 0,1 0 0,-1 0 0,0 0 0,0 0 1,0 0-1,0 0 0,0 0 0,0 0 0,0 1 0,0-1 0,0 0 1,0 0-1,0 0 0,-1 0 0,1 0 0,0 0 0,-1 0 0,0-1 1,-1 0 2,1 1 1,-1 0-1,0 0 1,0 0 0,0 0-1,0 0 1,0 0 0,0 0-1,0 0 1,0 1 0,-1-1-1,1 1 1,-3 0 0,-9-1 27,0 0-1,0 1 1,-20 3 0,21 1-38,-1 0 1,1 0-1,0 1 1,1 1-1,-1 0 1,1 1-1,0 0 1,1 1-1,0 0 1,0 1-1,0 0 0,1 1 1,1 0-1,0 0 1,0 1-1,-11 19 1,18-28-13,1 1 0,0-1 0,-1 0 0,1 1 0,0-1 0,0 1 1,1-1-1,-1 1 0,0 0 0,1-1 0,0 1 0,-1 0 0,1-1 0,0 1 0,1 0 1,-1-1-1,1 6 0,0-7-10,0 1 0,0-1 0,0 1 0,0-1 0,0 1 0,1-1 0,-1 1 1,0-1-1,1 0 0,-1 0 0,1 0 0,-1 0 0,1 0 0,0 0 0,-1 0 0,1-1 0,0 1 1,0 0-1,2 0 0,10 1-329,1-1 1,-1 0 0,1 0 0,-1-2-1,18-1 1,-30 1 210,21-1-2237,-1-2 0,35-10 0,-5-3-4411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29.663"/>
    </inkml:context>
    <inkml:brush xml:id="br0">
      <inkml:brushProperty name="width" value="0.025" units="cm"/>
      <inkml:brushProperty name="height" value="0.025" units="cm"/>
      <inkml:brushProperty name="color" value="#008C3A"/>
    </inkml:brush>
  </inkml:definitions>
  <inkml:trace contextRef="#ctx0" brushRef="#br0">248 7 13805,'0'0'5205,"-9"-2"-1730,0 1-3170,0-1-1,0 1 0,0 1 0,0 0 1,0 0-1,0 1 0,1 0 1,-1 0-1,0 1 0,0 0 0,1 1 1,-1 0-1,1 0 0,-12 7 1,9-3-235,0 0 0,1 1 0,0 0 1,0 1-1,-8 10 0,15-16-60,1-1-1,-1 1 0,1 0 1,0 0-1,0 0 1,1 0-1,-1 0 0,1 0 1,-1 0-1,1 0 1,0 1-1,0-1 0,0 1 1,1-1-1,-1 0 1,1 1-1,0-1 0,0 1 1,0-1-1,0 1 1,1-1-1,-1 1 0,1-1 1,1 4-1,0-4-2,0-1 0,0 1 0,0-1 0,0 0-1,0 0 1,0 0 0,1 0 0,-1 0 0,1 0-1,0-1 1,-1 1 0,1-1 0,0 0 0,0 0 0,0 0-1,0 0 1,0 0 0,0-1 0,0 1 0,4-1 0,71 4 81,-65-4-96,-5 0-31,61-3-1548,-24-9-3000,-7-4-2684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31.113"/>
    </inkml:context>
    <inkml:brush xml:id="br0">
      <inkml:brushProperty name="width" value="0.025" units="cm"/>
      <inkml:brushProperty name="height" value="0.025" units="cm"/>
      <inkml:brushProperty name="color" value="#008C3A"/>
    </inkml:brush>
  </inkml:definitions>
  <inkml:trace contextRef="#ctx0" brushRef="#br0">44 111 12204,'0'0'11920,"5"12"-11034,0 0-668,-1 1 0,0 0 0,-1 1 0,-1-1 0,2 20 0,0 84 626,-4 112-385,0-241-301,1-6-149,-1 1 0,-1-1 0,0 1 0,-1 0-1,-1-1 1,-1 1 0,-10-29 0,9 33-100,3 7 58,0 0-1,0 1 1,0-1-1,-1 1 1,0 0 0,0 0-1,0 0 1,-1 0-1,1 0 1,-9-7-1,11 12 24,1 0-1,-1 1 0,1-1 1,-1 0-1,1 1 0,0-1 0,-1 0 1,1 1-1,0-1 0,-1 1 1,1-1-1,0 1 0,-1-1 1,1 1-1,0-1 0,0 1 1,0-1-1,-1 1 0,1 0 1,0-1-1,0 1 0,0-1 0,0 1 1,0-1-1,0 1 0,0 0 1,0-1-1,0 1 0,1-1 1,-1 1-1,0-1 0,0 1 1,0-1-1,1 2 0,5 26-586,-4-26 396,0 1 1,0-1-1,0 0 1,0 1-1,1-1 1,-1 0-1,1 0 1,0-1-1,0 1 1,-1 0 0,1-1-1,0 0 1,0 0-1,0 0 1,0 0-1,1 0 1,5 0-1,61 2-3834,-49-4 2710,137-8-7724,-74 2 9178,-76 4 7098,-17-1-4697,-21-2-1610,21 5-757,-1 1 0,1 1 0,0 0 0,-1 0 0,1 0 0,0 1 1,0 1-1,-10 4 0,16-6-116,0 0 0,1 1-1,-1-1 1,1 1 0,0 0 0,0 0 0,-1 0 0,1 0 0,1 0 0,-1 0-1,0 0 1,0 1 0,1-1 0,-1 1 0,1-1 0,0 1 0,0 0-1,0-1 1,0 1 0,0 0 0,1 0 0,-1 0 0,1-1 0,0 1 0,-1 0-1,1 0 1,1 0 0,-1 0 0,0 0 0,1 0 0,0 3 0,0-5-38,0 0 1,0 1 0,0-1 0,0 0 0,0 0 0,0 0-1,0 1 1,0-1 0,0 0 0,1 0 0,-1-1 0,0 1-1,1 0 1,-1 0 0,1-1 0,-1 1 0,1-1 0,-1 1-1,1-1 1,-1 1 0,1-1 0,-1 0 0,1 0 0,0 0-1,-1 0 1,1 0 0,1 0 0,47-5 152,-39 1-253,0 0-1,-1-1 0,0 0 0,0 0 1,-1-1-1,0-1 0,0 0 0,0 0 1,0 0-1,-1-1 0,-1 0 0,1-1 1,-2 0-1,1 0 0,8-17 0,-11 11-1107,-13 21 164,-12 21 520,16-17 544,1 1-1,0-1 0,1 1 1,-1-1-1,2 1 1,0 0-1,0 0 1,0 17-1,2-27-26,0 0 0,0 0 0,1 0-1,-1 0 1,0 0 0,0 0 0,1 0 0,-1 0-1,1 0 1,-1 0 0,1 0 0,-1 0 0,1 0-1,-1 0 1,1 0 0,0 0 0,-1-1 0,1 1-1,0 0 1,0 0 0,0-1 0,0 1 0,0-1-1,0 1 1,0-1 0,0 1 0,0-1 0,0 0-1,0 1 1,0-1 0,0 0 0,0 0 0,0 0-1,0 0 1,0 1 0,0-2 0,0 1 0,0 0-1,0 0 1,0 0 0,0 0 0,2-1-1,2 0 19,1 0 0,-1-1 0,1 1-1,-1-1 1,0 0 0,0-1-1,7-3 1,6-7 142,-1-1-1,0-1 1,-1 0 0,-1-2-1,0 1 1,-1-2-1,-1 0 1,-1 0 0,-1-2-1,0 1 1,-1-1 0,-1 0-1,-1-1 1,-1 0-1,-1-1 1,-1 1 0,-1-1-1,-1 0 1,0 0-1,-2-1 1,-2-38 0,1 60-162,0 1 1,0-1-1,0 0 0,0 0 1,0 1-1,0-1 1,0 0-1,-1 1 1,1-1-1,0 0 1,0 0-1,0 1 1,-1-1-1,1 1 1,0-1-1,-1 0 1,1 1-1,-1-1 1,1 1-1,-1-1 1,1 0-1,-1 1 1,1 0-1,-1-1 1,1 1-1,-1-1 1,0 1-1,1 0 1,-1-1-1,-1 1 0,2 0 6,-1 0 0,0 0 0,0 1 0,0-1 0,0 0 0,1 1 0,-1-1 0,0 1 0,0-1 0,1 1 0,-1-1 0,0 1 0,1-1 0,-1 1 0,0 0 0,1-1 0,-1 1 0,1 0 0,-1 0 0,1-1 0,0 1 0,-1 0 0,1 0 0,0 0 0,-1-1 0,1 2 0,-15 50 429,2 1 1,2 0 0,3 1-1,-2 69 1,9-117-341,0 3-26,1 0 0,0 0 0,0 0 0,4 17 0,-4-24-50,0-1 0,1 1-1,-1 0 1,1-1 0,-1 1-1,1-1 1,0 0 0,-1 1-1,1-1 1,0 0 0,0 1-1,0-1 1,0 0 0,0 0-1,1 0 1,-1 0 0,0 0 0,0 0-1,1 0 1,-1 0 0,0 0-1,1-1 1,-1 1 0,1 0-1,-1-1 1,1 0 0,0 1-1,-1-1 1,1 0 0,-1 0-1,1 1 1,0-1 0,-1-1 0,3 1-1,-2-1 25,1 1 0,-1-1 0,1 0 0,-1 0-1,0 0 1,0 0 0,1-1 0,-1 1 0,0-1 0,0 1-1,0-1 1,-1 0 0,1 1 0,0-1 0,-1 0 0,1 0-1,-1 0 1,1-1 0,-1 1 0,0 0 0,0 0-1,0-1 1,0 1 0,-1-1 0,1 1 0,0-3 0,2-9-15,0 0 1,-1 0-1,0-17 1,-1 20 4,-1 0 1,-1 0-1,0 0 1,-3-17-1,4 26-32,-1 0 0,1-1-1,-1 1 1,1 0 0,-1 0-1,0 0 1,0 0 0,0 0-1,0-1 1,-1 2 0,1-1-1,0 0 1,-1 0 0,1 0-1,-1 1 1,0-1 0,1 1-1,-1-1 1,0 1 0,0 0-1,0-1 1,0 1 0,0 0-1,0 0 1,-1 1 0,1-1-1,0 0 1,-3 0 0,4 1-1,0 0 0,0 0 0,0 0 0,0 1 0,0-1 0,0 0 1,0 0-1,0 1 0,0-1 0,0 0 0,0 1 0,0-1 1,0 1-1,0 0 0,0-1 0,0 1 0,0 0 0,1-1 1,-1 1-1,0 0 0,0 0 0,1 0 0,-1-1 0,0 3 1,-11 33 39,11-28-31,1 0 1,-1 0 0,1 0-1,1 0 1,0 1 0,3 14 0,-3-19-15,1-1 1,0 0 0,0-1 0,0 1 0,0 0 0,0-1 0,1 1-1,-1-1 1,1 0 0,0 1 0,0-1 0,-1 0 0,1-1-1,1 1 1,-1-1 0,0 1 0,0-1 0,0 0 0,1 0-1,-1 0 1,0-1 0,1 1 0,-1-1 0,1 0 0,5 0 0,3 0-11,-1 0 1,0-1 0,1 0-1,-1-1 1,0 0 0,18-7-1,-14 3 16,0-1-1,-1 0 1,0-1-1,-1-1 1,14-11-1,-20 15 7,-1 0 0,0 0 1,-1-1-1,1 0 0,-1 0 0,0 0 0,-1-1 1,0 1-1,0-1 0,0-1 0,-1 1 0,3-8 1,-36 67 691,22-33-524,0 1 0,2 0-1,0 0 1,2 1 0,0-1 0,1 1 0,-1 26 0,4-45-168,0 0 1,0 0 0,0 0-1,0 0 1,1-1 0,-1 1 0,0 0-1,1 0 1,-1 0 0,1-1-1,0 1 1,-1 0 0,1-1 0,0 1-1,0-1 1,0 1 0,0-1 0,0 1-1,1-1 1,-1 1 0,0-1-1,1 0 1,-1 0 0,1 0 0,-1 0-1,1 0 1,-1 0 0,1 0 0,0-1-1,-1 1 1,1 0 0,0-1-1,0 1 1,0-1 0,-1 0 0,1 0-1,0 0 1,0 0 0,0 0 0,0 0-1,-1 0 1,1 0 0,0-1-1,0 1 1,3-2 0,2 0-121,0 1 0,0-2 0,-1 1 0,1-1 1,0 0-1,-1-1 0,0 1 0,0-1 0,0 0 0,10-10 0,-10 7-605,0-1 0,0 1 0,-1-2 0,0 1 0,0 0 0,3-10 0,-4 8-809,-1 0 0,0 0-1,-1 0 1,0 0 0,1-16 0,-2-22-6566</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31.461"/>
    </inkml:context>
    <inkml:brush xml:id="br0">
      <inkml:brushProperty name="width" value="0.025" units="cm"/>
      <inkml:brushProperty name="height" value="0.025" units="cm"/>
      <inkml:brushProperty name="color" value="#008C3A"/>
    </inkml:brush>
  </inkml:definitions>
  <inkml:trace contextRef="#ctx0" brushRef="#br0">24 2 11883,'-11'-2'3620,"4"2"-257,2 0-1217,5 10-1313,0 3-193,0 3-480,16-2-160,-4-1-448,5-1-1954,-5-4-3075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31.823"/>
    </inkml:context>
    <inkml:brush xml:id="br0">
      <inkml:brushProperty name="width" value="0.025" units="cm"/>
      <inkml:brushProperty name="height" value="0.025" units="cm"/>
      <inkml:brushProperty name="color" value="#008C3A"/>
    </inkml:brush>
  </inkml:definitions>
  <inkml:trace contextRef="#ctx0" brushRef="#br0">215 29 15503,'0'0'5680,"-10"-4"-3988,8 3-1668,-8-4 488,0 1-1,0 0 1,-22-4-1,28 7-407,0 1 1,0-1-1,0 1 0,0 0 1,0 0-1,0 0 0,0 1 1,0 0-1,0-1 0,0 2 1,0-1-1,0 0 0,0 1 1,1-1-1,-1 1 0,-5 4 1,1 0 22,1 0 0,0 1 0,0-1 0,-12 17 0,17-20-100,0 0 1,0 0 0,0 0-1,0 1 1,0-1 0,1 1 0,-1-1-1,1 1 1,0 0 0,0-1-1,0 1 1,1 0 0,-1 0 0,1-1-1,0 6 1,1-8-26,0 1 1,0-1-1,0 0 0,0 0 1,0-1-1,0 1 0,0 0 1,0 0-1,0 0 0,1-1 1,-1 1-1,0-1 0,0 1 1,1-1-1,-1 1 0,1-1 1,-1 0-1,0 0 0,1 1 1,-1-1-1,0 0 0,1 0 1,-1-1-1,1 1 0,1-1 1,40-4 91,-29 0-246,0-1 0,1-1 0,-2 0 0,1-1 0,17-14 0,30-17-703,-60 39 859,-1-1 1,1 0 0,0 1 0,-1-1-1,1 1 1,0-1 0,-1 1-1,1 0 1,0-1 0,0 1-1,0 0 1,-1-1 0,1 1 0,0 0-1,0 0 1,0 0 0,-1 0-1,1 0 1,0 0 0,0 0-1,0 0 1,0 0 0,-1 0 0,1 0-1,0 0 1,0 1 0,0-1-1,-1 0 1,1 1 0,0-1-1,0 1 1,1 0 0,0 25 147,-1 5-22,-1-30-126,0 0-1,1 0 0,-1 0 0,1 0 0,-1-1 0,1 1 0,-1 0 0,1 0 0,-1-1 0,1 1 1,-1 0-1,1-1 0,0 1 0,0 0 0,-1-1 0,1 1 0,0-1 0,0 0 0,0 1 0,-1-1 1,1 1-1,0-1 0,0 0 0,0 0 0,0 0 0,0 1 0,0-1 0,0 0 0,0 0 1,1 0-1,4-1-33,0 0 0,0 0-1,0-1 1,0 0 0,-1 0 0,1 0 0,0-1 0,-1 1 0,0-1 0,10-7 0,-9 6-3,-1 0-1,1 0 1,0 1-1,0 0 0,0 1 1,1-1-1,-1 1 1,1 0-1,0 0 1,9 0-1,-15 2 36,0-1 0,1 1 1,-1 0-1,0 0 0,0 0 0,0 0 0,0 1 0,1-1 0,-1 0 0,0 0 0,0 1 0,0-1 0,0 1 1,0-1-1,0 1 0,0-1 0,0 1 0,0-1 0,0 1 0,0 0 0,0 0 0,0 0 0,-1-1 0,1 1 1,0 0-1,-1 0 0,1 0 0,0 0 0,0 2 0,1 35 92,-3-21-80,1-17-35,0 0 0,0 1 0,0-1 0,0 0 0,0 0 0,0 0 0,0 1 0,0-1 0,0 0 0,0 0 0,0 0 0,0 1 0,0-1 0,0 0 0,0 0 0,1 0 0,-1 1 0,0-1 0,0 0 0,0 0 0,0 0 0,0 0 0,0 1 0,1-1 0,-1 0 0,0 0 0,0 0 0,0 0 0,0 0 0,1 0 0,-1 1 0,0-1 0,0 0 0,0 0 0,1 0 0,-1 0 0,0 0 0,0 0 0,0 0 0,1 0 0,-1 0 0,0 0 0,1 0 0,11-6-2329,10-11-4086,-6-2-1011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2:51.401"/>
    </inkml:context>
    <inkml:brush xml:id="br0">
      <inkml:brushProperty name="width" value="0.025" units="cm"/>
      <inkml:brushProperty name="height" value="0.025" units="cm"/>
    </inkml:brush>
  </inkml:definitions>
  <inkml:trace contextRef="#ctx0" brushRef="#br0">457 1 1922,'-10'0'560,"-12"0"-129,-82-1 1865,0 5 0,-111 19 0,215-23-2278,0 0 0,0 0 0,0 0 0,0 0 0,0 0 0,0 0 0,0 0 0,0 0 0,0 0 0,0 0 0,0 0 0,1 0 0,-1 1 0,0-1 0,0 0 0,0 0 0,0 0 0,0 0 0,0 0 0,0 0 0,0 0 0,0 0 0,0 0 0,0 0-1,0 1 1,0-1 0,0 0 0,0 0 0,0 0 0,0 0 0,0 0 0,0 0 0,-1 0 0,1 0 0,0 0 0,0 0 0,0 0 0,0 1 0,0-1 0,0 0 0,0 0 0,0 0 0,0 0 0,0 0 0,0 0 0,0 0 0,0 0 0,0 0 0,-1 0 0,1 0 0,0 0 0,0 0 0,0 0 0,0 0 0,0 0-1,0 0 1,14 5 524,18 3 140,15-2 136,1-2 1,74-4 0,3 0-152,702 22 753,592 11 265,-867-15-1310,-413-14-372,686 13 53,230-43 29,-455 24-60,49-2 47,-443-18-33,-8-1-9,-189 23-147,29 2-830,-37-2 542,0 1 0,0-1 1,0 1-1,1-1 0,-1 1 1,0 0-1,0-1 0,0 1 1,0 0-1,0 0 0,0 0 1,0 0-1,-1 0 0,1 0 1,0 0-1,0 1 0,3 4-4239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32.213"/>
    </inkml:context>
    <inkml:brush xml:id="br0">
      <inkml:brushProperty name="width" value="0.025" units="cm"/>
      <inkml:brushProperty name="height" value="0.025" units="cm"/>
      <inkml:brushProperty name="color" value="#008C3A"/>
    </inkml:brush>
  </inkml:definitions>
  <inkml:trace contextRef="#ctx0" brushRef="#br0">193 1 14029,'0'0'8846,"-8"0"-8275,2 0-234,-1 0-1,0 1 0,1 0 0,-1 1 1,1-1-1,-1 1 0,1 0 1,-11 5-1,15-5-294,-1-1 0,0 0 0,0 1 0,0 0 0,1 0 0,-1 0 0,1 0 0,0 0 0,-1 0 0,1 0 0,0 1 1,0-1-1,0 1 0,1 0 0,-1-1 0,1 1 0,-1 0 0,1 0 0,0 0 0,0 0 0,0 0 0,0 0 0,0 7 0,2-9-48,-1 0-1,1 1 1,-1-1-1,1 0 1,-1 0 0,1 0-1,0 1 1,0-1-1,-1 0 1,1 0-1,0 0 1,0 0 0,0 0-1,0 0 1,0 0-1,1-1 1,-1 1 0,0 0-1,0-1 1,0 1-1,1-1 1,-1 1 0,0-1-1,1 1 1,-1-1-1,2 0 1,47 10-595,-34-7 222,-6-2 191,-1 2 0,0 0 0,0 0 1,14 6-1,-22-8 244,0-1 0,0 1 0,0-1 0,1 1 1,-1-1-1,0 1 0,0 0 0,0-1 0,0 1 0,0 0 0,0 0 1,0 0-1,0 0 0,-1 0 0,1 0 0,0 0 0,0 0 1,-1 0-1,1 0 0,-1 0 0,1 0 0,-1 1 0,1-1 1,-1 0-1,0 0 0,0 1 0,1-1 0,-1 0 0,0 0 1,0 1-1,0-1 0,-1 0 0,1 1 0,0-1 0,0 0 0,-1 0 1,1 1-1,0-1 0,-1 0 0,1 0 0,-1 0 0,0 0 1,1 0-1,-1 0 0,-2 2 0,-1 1 222,0 0 0,-1 0 0,0-1 0,0 0 0,0 0 0,0 0-1,0-1 1,0 1 0,-11 2 0,-52 12 1139,44-13-1456,0-1 0,-28-1 0,51-2-154,1 0 0,-1 0 0,1 0 1,-1-1-1,1 1 0,-1 0 0,1 0 1,-1-1-1,1 1 0,-1-1 0,1 1 1,-1 0-1,1-1 0,0 1 0,-1-1 0,1 1 1,0-1-1,0 1 0,-1 0 0,1-1 1,0 0-1,0 1 0,0-1 0,-1 1 1,1-1-1,0 1 0,0-1 0,0 1 1,0-1-1,0 1 0,0-1 0,0 0 1,0 1-1,0-1 0,1 1 0,-1-1 0,0 1 1,0-1-1,0 1 0,1-1 0,-1 1 1,0-1-1,0 1 0,1-1 0,0 0 1,8-12-8035</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33.338"/>
    </inkml:context>
    <inkml:brush xml:id="br0">
      <inkml:brushProperty name="width" value="0.025" units="cm"/>
      <inkml:brushProperty name="height" value="0.025" units="cm"/>
      <inkml:brushProperty name="color" value="#008C3A"/>
    </inkml:brush>
  </inkml:definitions>
  <inkml:trace contextRef="#ctx0" brushRef="#br0">463 2 3491,'0'0'8328,"-10"-1"-5942,-19 1-1599,1 0 0,-1 2 0,1 1 0,0 2 0,0 0 0,-42 15 0,56-16-464,0 1-1,1 1 0,-1 0 1,1 1-1,1 1 0,-1 0 1,2 0-1,-1 1 0,1 1 1,0 0-1,1 0 0,0 1 1,1 0-1,0 1 0,-10 17 1,17-24-218,-1-1 1,1 1 0,0 0 0,0 0 0,0 0 0,1 1 0,0-1 0,0 0 0,0 1 0,1-1 0,-1 0 0,2 7 0,-1-9-75,1 0-1,0 0 1,0 0-1,1 0 1,-1 0-1,1 0 1,-1 0 0,1 0-1,0-1 1,0 1-1,0-1 1,0 1-1,1-1 1,-1 0-1,0 0 1,1 0 0,0 0-1,-1 0 1,1 0-1,0-1 1,5 2-1,9 4 21,0-1 0,0 0 0,1-2-1,0 0 1,0-1 0,24 1-1,116-3-1226,-85-2-1766,-16-1-2210,-8-4-2732</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33.694"/>
    </inkml:context>
    <inkml:brush xml:id="br0">
      <inkml:brushProperty name="width" value="0.025" units="cm"/>
      <inkml:brushProperty name="height" value="0.025" units="cm"/>
      <inkml:brushProperty name="color" value="#008C3A"/>
    </inkml:brush>
  </inkml:definitions>
  <inkml:trace contextRef="#ctx0" brushRef="#br0">0 1 17264,'0'0'8937,"52"34"-9354,-25-32-2401,-7-2-4998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34.057"/>
    </inkml:context>
    <inkml:brush xml:id="br0">
      <inkml:brushProperty name="width" value="0.025" units="cm"/>
      <inkml:brushProperty name="height" value="0.025" units="cm"/>
      <inkml:brushProperty name="color" value="#008C3A"/>
    </inkml:brush>
  </inkml:definitions>
  <inkml:trace contextRef="#ctx0" brushRef="#br0">10 14 9225,'0'0'16591,"-9"6"-23189,25-25-11339</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35.794"/>
    </inkml:context>
    <inkml:brush xml:id="br0">
      <inkml:brushProperty name="width" value="0.025" units="cm"/>
      <inkml:brushProperty name="height" value="0.025" units="cm"/>
      <inkml:brushProperty name="color" value="#008C3A"/>
    </inkml:brush>
  </inkml:definitions>
  <inkml:trace contextRef="#ctx0" brushRef="#br0">58 66 12748,'0'0'11077,"-7"-8"-10927,-19-20-102,26 28-46,-1 0-1,1 0 1,0 0 0,0 0 0,0-1 0,0 1 0,0 0-1,0 0 1,-1 0 0,1 0 0,0 0 0,0 0 0,0 0-1,0 0 1,0 0 0,-1 0 0,1-1 0,0 1 0,0 0-1,0 0 1,0 0 0,-1 0 0,1 0 0,0 0 0,0 0-1,0 0 1,0 0 0,-1 0 0,1 0 0,0 1 0,0-1-1,0 0 1,0 0 0,-1 0 0,1 0 0,0 0 0,0 0-1,0 0 1,0 0 0,0 0 0,-1 1 0,1-1 0,0 0-1,0 0 1,0 0 0,0 0 0,0 0 0,0 1-1,0-1 1,0 0 0,-1 0 0,2 1 0,-1-1 0,0 0 0,0 0 0,0 1 0,0-1 0,0 0 0,0 1 1,1-1-1,-1 0 0,0 1 0,0-1 0,0 0 0,1 0 0,-1 1 0,0-1 0,0 0 0,1 0 0,-1 0 0,0 1 0,1-1 1,-1 0-1,0 0 0,1 0 0,-1 0 0,0 0 0,0 0 0,1 0 0,-1 0 0,1 1 0,-1-1 0,0 0 0,1 0 0,-1 0 0,0-1 1,1 1-1,-1 0 0,0 0 0,1 0 0,1 0 12,-1 0 0,1 1-1,0-1 1,0 0 0,0 0 0,-1-1 0,1 1 0,0 0 0,0-1-1,-1 1 1,1-1 0,0 1 0,-1-1 0,1 0 0,0 0 0,-1 0-1,1 0 1,-1 0 0,0 0 0,1 0 0,-1 0 0,0 0-1,0-1 1,1 1 0,-1-1 0,0 1 0,0-1 0,-1 1 0,1-1-1,0 1 1,0-1 0,-1 0 0,1 1 0,-1-1 0,0 0 0,1-2-1,-3 4 42,-1 0-1,1 0 0,0 0 0,0 0 1,-1 1-1,1-1 0,0 1 1,0-1-1,0 1 0,-1 0 0,-3 2 1,2 1-48,-1 0 1,1 1 0,0-1 0,0 1-1,1 0 1,-1 1 0,1-1 0,-5 11-1,7-14-12,0 0 1,1 1-1,-1-1 0,0 0 0,1 0 0,-1 0 0,1 1 0,0-1 0,0 0 0,0 1 1,0-1-1,1 3 0,-1-4-7,0 0 0,1 0 0,-1 0 0,1 0 1,-1 0-1,1 0 0,0 0 0,-1 0 0,1-1 0,0 1 0,0 0 1,-1 0-1,1-1 0,0 1 0,0 0 0,0-1 0,0 1 1,0-1-1,0 1 0,0-1 0,0 0 0,0 1 0,0-1 0,0 0 1,0 0-1,0 0 0,2 0 0,43 0-4857,-26-7-1462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36.960"/>
    </inkml:context>
    <inkml:brush xml:id="br0">
      <inkml:brushProperty name="width" value="0.025" units="cm"/>
      <inkml:brushProperty name="height" value="0.025" units="cm"/>
      <inkml:brushProperty name="color" value="#008C3A"/>
    </inkml:brush>
  </inkml:definitions>
  <inkml:trace contextRef="#ctx0" brushRef="#br0">263 66 13997,'0'0'2205,"2"-7"-315,5-26-310,-7 32-1521,0 0 0,0 0 0,0 0 0,0 0-1,-1 0 1,1 0 0,0 0 0,0 0 0,-1 0 0,1 0 0,0 0 0,-1 0 0,1 0-1,-1 0 1,0 0 0,1 1 0,-1-1 0,1 0 0,-1 0 0,0 1 0,0-1 0,1 0-1,-1 1 1,0-1 0,0 1 0,0-1 0,0 1 0,0-1 0,0 1 0,0-1 0,0 1 0,0 0-1,0 0 1,0 0 0,0-1 0,0 1 0,0 0 0,-1 0 0,-43 2 637,40-2-619,-5 2 24,1 0 0,0 1 0,-1 0 0,1 1 0,0-1 1,1 2-1,-1-1 0,1 1 0,0 1 0,0-1 1,0 1-1,1 1 0,0-1 0,-9 12 0,10-11 28,-1 0 0,2 1 0,-1 0-1,1 0 1,0 0 0,1 0-1,0 1 1,0 0 0,1 0 0,0 0-1,1 0 1,0 1 0,0-1-1,0 16 1,2-22-118,0 0-1,1-1 1,-1 1 0,1 0-1,0-1 1,0 1 0,0-1-1,0 1 1,1-1 0,-1 0 0,1 1-1,-1-1 1,1 0 0,0 0-1,0 0 1,0 0 0,0 0-1,0-1 1,0 1 0,1 0-1,-1-1 1,0 0 0,1 0-1,-1 1 1,1-1 0,-1-1-1,1 1 1,0 0 0,-1-1-1,5 1 1,11 2-300,-1-1-1,0-1 1,29-2-1,-35 1-153,9-1-1146,-1 0 0,0-2 0,-1 0 1,23-7-1,13-9-8372</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37.875"/>
    </inkml:context>
    <inkml:brush xml:id="br0">
      <inkml:brushProperty name="width" value="0.025" units="cm"/>
      <inkml:brushProperty name="height" value="0.025" units="cm"/>
      <inkml:brushProperty name="color" value="#008C3A"/>
    </inkml:brush>
  </inkml:definitions>
  <inkml:trace contextRef="#ctx0" brushRef="#br0">188 47 13164,'0'0'5851,"-8"-8"-3758,3 3-1898,0 1-1,0 0 1,0 0-1,0 0 1,-1 1-1,0 0 1,0 0 0,-7-3-1,10 5-158,0 1-1,1-1 1,-1 1 0,0-1-1,0 1 1,0 0-1,1 0 1,-1 0-1,0 1 1,0-1 0,1 1-1,-1-1 1,0 1-1,0 0 1,1 0-1,-1 0 1,1 0 0,-1 1-1,1-1 1,-1 1-1,1-1 1,0 1 0,0 0-1,0 0 1,0 0-1,-3 4 1,-1 2 66,0-1 0,1 1 0,0 0 0,0 1 0,1-1 0,0 1 0,1 0 0,0-1 0,0 2 0,1-1 0,0 0 1,1 0-1,0 1 0,0-1 0,1 1 0,1 9 0,-1-17-75,0 0 0,0 0-1,1-1 1,-1 1 0,0 0 0,1 0 0,0-1 0,-1 1 0,1 0-1,0-1 1,0 1 0,0 0 0,0-1 0,0 1 0,0-1 0,0 0-1,0 1 1,1-1 0,-1 0 0,1 0 0,-1 0 0,1 0 0,-1 0-1,1 0 1,0 0 0,-1-1 0,1 1 0,0 0 0,-1-1 0,1 1 0,0-1-1,0 0 1,0 0 0,-1 0 0,1 0 0,0 0 0,0 0 0,0 0-1,0 0 1,-1-1 0,1 1 0,0-1 0,2 0 0,5-2 57,0 1 1,-1-1-1,1-1 1,0 0-1,-1 0 1,0 0-1,9-8 1,-1-2-56,-1 0 1,25-31 0,-30 32-19,1 0 0,1 1 0,0 0 0,1 1-1,14-10 1,-27 21-11,0-1-1,0 1 1,0 0-1,1 0 0,-1 0 1,0 0-1,0-1 0,1 1 1,-1 0-1,0 0 1,1 0-1,-1 0 0,0 0 1,0 0-1,1 0 1,-1 0-1,0 0 0,1 0 1,-1 0-1,0 0 0,0 0 1,1 0-1,-1 0 1,0 0-1,1 0 0,-1 0 1,0 1-1,0-1 1,1 0-1,-1 0 0,0 0 1,0 0-1,0 0 0,1 1 1,-1-1-1,0 0 1,0 0-1,0 1 0,1-1 1,-1 0-1,0 0 0,0 0 1,0 1-1,0-1 1,0 1-1,3 19-61,-6 22-29,-1-24 91,3-13 0,-1 1 0,1-1 0,0 1 0,1-1 0,0 1 0,-1-1 0,2 1 0,0 5 0,0-10 2,0 0 0,0 0-1,0 0 1,0-1 0,0 1 0,0 0 0,0-1 0,0 1 0,1 0-1,-1-1 1,0 0 0,1 1 0,-1-1 0,0 0 0,1 1-1,-1-1 1,0 0 0,1 0 0,-1 0 0,0 0 0,1 0 0,-1-1-1,0 1 1,1 0 0,0-1 0,38-8-82,17-21-835,-49 25 867,0 0 0,0 0-1,0 1 1,1 0-1,0 0 1,-1 1-1,1 0 1,1 0 0,11-1-1,-20 5 81,-1-1 0,1 1 0,-1-1 0,1 1 0,-1-1 0,0 1 1,1-1-1,-1 1 0,1-1 0,-1 1 0,0 0 0,0-1 0,1 1 0,-1-1 0,0 1 0,0 0 0,0-1 0,0 1 0,1 0 0,-1 0 0,0-1 0,0 1 0,-1 0 0,1-1 0,0 1 0,0 0 0,0-1 1,0 1-1,-1 0 0,1 0 0,-6 24 490,4-21-433,1 0-1,-1-1 1,1 1-1,0 0 1,0 0-1,1 0 1,-1 0 0,1 0-1,0 0 1,0 6-1,1-9-69,-1 0-1,1 1 1,0-1 0,0 0-1,0 0 1,-1 0-1,1 0 1,0 0 0,0 0-1,0 0 1,1-1 0,-1 1-1,0 0 1,0 0-1,0-1 1,0 1 0,1-1-1,-1 1 1,0-1 0,1 0-1,-1 1 1,0-1-1,1 0 1,-1 0 0,0 0-1,1 0 1,-1 0-1,0 0 1,1 0 0,-1-1-1,0 1 1,1 0 0,1-1-1,3-1-6,0 1 0,0-1-1,0 0 1,0-1-1,-1 0 1,1 1 0,-1-2-1,9-5 1,-10 6-54,1-1-1,0 1 0,0 0 1,-1 1-1,2-1 1,-1 1-1,0 0 1,0 1-1,1-1 1,-1 1-1,8-1 0,-12 3 42,0-1-1,-1 1 0,1 0 1,-1-1-1,1 1 1,-1 0-1,1-1 0,-1 1 1,0 0-1,1 0 0,-1 0 1,0 0-1,1-1 0,-1 1 1,0 0-1,0 0 0,0 0 1,0 0-1,0 0 0,0 0 1,0 0-1,0 1 0,-1 30 191,1-24-131,1 4-53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38.822"/>
    </inkml:context>
    <inkml:brush xml:id="br0">
      <inkml:brushProperty name="width" value="0.025" units="cm"/>
      <inkml:brushProperty name="height" value="0.025" units="cm"/>
      <inkml:brushProperty name="color" value="#008C3A"/>
    </inkml:brush>
  </inkml:definitions>
  <inkml:trace contextRef="#ctx0" brushRef="#br0">12 121 8520,'0'0'146,"-1"0"-1,1 0 1,-1 0 0,1 0-1,-1 0 1,1 0-1,-1 0 1,1 0 0,0-1-1,-1 1 1,1 0 0,-1 0-1,1 0 1,-1-1-1,1 1 1,0 0 0,-1 0-1,1-1 1,0 1-1,-1 0 1,1-1 0,0 1-1,-1 0 1,1-1 0,0 1-1,0 0 1,-1-1-1,1 1 1,0-1 0,0 1-1,0 0 1,0-1 0,0 1-1,-1-1 1,1 1-1,0-1 1,0 1 0,0-1-1,0 1 1,0 0 0,0-1-1,0 1 1,1-1-1,-1 1 1,0-1 0,0 1-1,0 0 1,0-1 0,0 1-1,1-1 1,-1 1-1,0 0 1,0-1 0,1 1-1,-1-1 1,0 1-1,1 0 1,-1 0 0,0-1-1,1 1 1,-1 0 0,1 0-1,0-1 1,23-24 2060,-6 13-1371,1 1 0,0 1 0,38-15 0,-46 21-838,1 1 0,0 0 1,0 0-1,-1 1 0,1 1 0,0 0 0,1 0 1,17 2-1,-29 0-10,0-1 1,0 0 0,0 1-1,0-1 1,0 0-1,0 1 1,-1-1-1,1 1 1,0 0 0,0-1-1,0 1 1,0 0-1,-1-1 1,1 1 0,0 0-1,-1 0 1,1 0-1,0 0 1,-1-1 0,1 1-1,-1 0 1,0 0-1,1 0 1,-1 0 0,0 0-1,1 0 1,-1 0-1,0 0 1,0 0-1,0 2 1,0 15-1997,-2-2-4144,2-12 980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39.511"/>
    </inkml:context>
    <inkml:brush xml:id="br0">
      <inkml:brushProperty name="width" value="0.025" units="cm"/>
      <inkml:brushProperty name="height" value="0.025" units="cm"/>
      <inkml:brushProperty name="color" value="#008C3A"/>
    </inkml:brush>
  </inkml:definitions>
  <inkml:trace contextRef="#ctx0" brushRef="#br0">5 0 7911,'0'0'16005,"0"11"-15210,-1 10-474,-1-7-147,1 0 1,1 0 0,0 0-1,1 0 1,0-1 0,6 24-1,-7-36-133,1 0 1,0 0-1,0 0 0,-1 0 0,1 0 0,0 0 0,0 0 1,0-1-1,0 1 0,0 0 0,0-1 0,0 1 1,1 0-1,-1-1 0,0 1 0,0-1 0,0 0 1,0 1-1,1-1 0,-1 0 0,0 0 0,0 0 0,1 0 1,-1 0-1,0 0 0,0 0 0,1 0 0,-1-1 1,0 1-1,0 0 0,0-1 0,1 1 0,-1-1 1,0 1-1,2-2 0,37-23 334,16-27-289,-38 33-70,2 1 0,27-20-1,-46 84-233,-7-29 248,5-14-20,0-1-1,0 1 1,0 0 0,1 0 0,-1 0 0,1 0-1,-1 0 1,1 0 0,0 5 0,1-8-3,0 1 0,-1-1 0,1 1 0,0-1 0,0 1 0,0-1 0,0 1 0,0-1 0,0 0 0,0 0 0,0 1 0,0-1 0,0 0 1,0 0-1,0 0 0,0 0 0,0 0 0,0 0 0,0 0 0,0-1 0,0 1 0,-1 0 0,1 0 0,0-1 0,2 0 0,26-8 93,23-23-265,-41 24 121,1 0-1,1 1 1,22-10 0,-34 17 43,-1 1-1,1 0 1,0 0-1,-1-1 1,1 1-1,-1 0 1,1 0 0,-1 0-1,1 0 1,-1 0-1,1 0 1,-1-1 0,0 1-1,0 0 1,1 0-1,-1 0 1,0 0 0,0 0-1,0 0 1,0 0-1,0 0 1,0 0-1,0 0 1,-1 2 0,1 38 258,0-34-218,0-7-29,1 0-1,-1 1 0,0-1 0,0 0 1,0 0-1,0 1 0,0-1 0,1 0 1,-1 0-1,0 0 0,0 0 0,0 1 1,1-1-1,-1 0 0,0 0 0,0 0 0,1 0 1,-1 0-1,0 0 0,0 1 0,1-1 1,-1 0-1,0 0 0,0 0 0,1 0 1,-1 0-1,0 0 0,1 0 0,-1 0 1,0 0-1,0 0 0,1 0 0,-1-1 0,0 1 1,1 0-1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39.858"/>
    </inkml:context>
    <inkml:brush xml:id="br0">
      <inkml:brushProperty name="width" value="0.025" units="cm"/>
      <inkml:brushProperty name="height" value="0.025" units="cm"/>
      <inkml:brushProperty name="color" value="#008C3A"/>
    </inkml:brush>
  </inkml:definitions>
  <inkml:trace contextRef="#ctx0" brushRef="#br0">40 0 12460,'0'0'12235,"-40"67"-11402,40-40-416,0-3-225,0 0-160,0-3 32,9-4-160,-2-4-1025,0-5-1025,4-8-1538,-2 0-3651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1.502"/>
    </inkml:context>
    <inkml:brush xml:id="br0">
      <inkml:brushProperty name="width" value="0.05" units="cm"/>
      <inkml:brushProperty name="height" value="0.05" units="cm"/>
    </inkml:brush>
  </inkml:definitions>
  <inkml:trace contextRef="#ctx0" brushRef="#br0">24 116 15323,'39'-23'1653,"1"2"0,1 2-1,81-27 1,-93 40-1201,-29 6-443,1 0 0,-1 0 0,0 0 1,0 0-1,1 0 0,-1 0 0,0 0 0,1-1 0,-1 1 0,0 0 0,0 0 1,1 0-1,-1 0 0,0 0 0,1 1 0,-1-1 0,0 0 0,1 0 0,-1 0 1,0 0-1,0 0 0,1 0 0,-1 0 0,0 0 0,0 1 0,1-1 0,-1 0 1,0 0-1,0 0 0,1 1 0,-1-1 0,0 0 0,0 0 0,0 1 0,0-1 0,1 0 1,-1 0-1,0 1 0,0-1 0,0 1 0,-7 10 205,-16 9 102,-49 33 0,9-8 16,40-28-209,-41 36 206,58-47-287,0 0 1,0 0-1,1 1 1,0 0 0,0 0-1,0 0 1,-4 10 0,8-16-38,1 0 0,-1 1 0,0-1 0,1 0 0,-1 0 0,1 1 0,0-1 0,-1 0-1,1 1 1,0-1 0,0 1 0,-1-1 0,1 0 0,0 1 0,1-1 0,-1 1 0,0-1 0,0 0 0,1 1 0,-1-1 0,0 0 0,1 1 0,-1-1 0,1 0 0,0 1 0,-1-1 0,1 0 0,0 0 0,0 0 0,0 0 0,0 0 0,0 0 0,0 0 0,0 0 0,0 0 0,0 0 0,1-1 0,-1 1 0,0 0 0,0-1 0,1 1 0,-1-1 0,0 1 0,1-1 0,-1 0 0,2 1 0,8 0-28,-1 0 1,0 0-1,1-1 1,18-2-1,-29 2 23,49-6-615,-1-2 0,-1-3 0,82-29-1,-84 24 134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3:34.014"/>
    </inkml:context>
    <inkml:brush xml:id="br0">
      <inkml:brushProperty name="width" value="0.025" units="cm"/>
      <inkml:brushProperty name="height" value="0.025" units="cm"/>
    </inkml:brush>
  </inkml:definitions>
  <inkml:trace contextRef="#ctx0" brushRef="#br0">1730 89 4004,'-14'-1'389,"-379"-60"4880,356 52-5181,0 2-1,-1 2 0,0 1 0,0 2 0,0 2 1,0 2-1,1 1 0,-1 1 0,0 3 0,1 1 1,-43 15-1,-13 12 200,2 4 1,1 4-1,3 4 0,2 4 1,-96 74-1,161-109-220,0 1-1,2 1 1,0 1-1,0 0 1,-25 40-1,34-45-61,0 1 0,2 0 0,0 0 0,0 1 0,2 0 0,0 0 0,1 0 0,0 1 0,-2 32 0,4-26-1,2 0 1,1 0 0,0-1-1,2 1 1,0-1 0,2 1-1,0-1 1,2 0 0,0-1-1,2 0 1,0 0 0,1-1-1,1 0 1,1 0 0,25 30-1,-11-21 118,2-1 0,0-1 0,2-1-1,1-2 1,1-1 0,1-2 0,55 27-1,-17-15 217,1-3-1,138 36 0,-135-49-259,2-3 0,-1-3 0,1-4 0,1-3 0,-1-3 0,1-4-1,120-20 1,-106 6 21,-2-5 0,-1-3 0,0-4 0,-2-4 0,164-88 0,-206 95 45,-2-1 0,0-3 0,-2-1 0,-1-2 0,53-57 0,-77 72-31,-1-1 0,-1 0-1,-1-2 1,-1 1 0,20-45 0,-27 50-25,0-1 0,0 0-1,-2 0 1,0 0 0,0 0 0,-2 0-1,0-1 1,-1 1 0,-3-28 0,0 29-43,-1-1 0,0 1 1,-1 0-1,-1 1 0,-1 0 1,0-1-1,0 2 0,-2-1 1,1 1-1,-2 1 0,0-1 1,-14-13-1,-5-2-5,-2 1-1,0 1 0,-57-35 1,29 27-46,-2 3 1,-1 2-1,-1 3 1,-2 3 0,0 2-1,-1 4 1,-76-11-1,-7 9-296,-1 6 0,-174 7 0,211 12-548,-145 25 1,13 13-5091,224-40 5027,-58 10-6700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40.207"/>
    </inkml:context>
    <inkml:brush xml:id="br0">
      <inkml:brushProperty name="width" value="0.025" units="cm"/>
      <inkml:brushProperty name="height" value="0.025" units="cm"/>
      <inkml:brushProperty name="color" value="#008C3A"/>
    </inkml:brush>
  </inkml:definitions>
  <inkml:trace contextRef="#ctx0" brushRef="#br0">161 0 13581,'0'0'5877,"-9"9"-3928,4-5-1754,0 1 0,1 0-1,-1 0 1,1 0 0,0 0 0,0 1 0,1 0 0,0 0 0,0 0-1,0 0 1,1 0 0,-1 1 0,2-1 0,-1 1 0,-1 9 0,3 37 189,3-1 0,16 98 0,-18-145-383,0 4-15,1-4-19,-1 1 0,0-1 0,-1 1 0,1-1 0,-1 1 1,0-1-1,-1 1 0,-1 9 0,2-14 11,-1-1 0,1 0 1,-1 1-1,1-1 0,-1 0 0,1 0 0,-1 0 1,0 0-1,1 1 0,-1-1 0,1 0 0,-1 0 1,1 0-1,-1 0 0,0 0 0,1 0 0,-1 0 1,1-1-1,-1 1 0,1 0 0,-1 0 0,1 0 1,-1-1-1,1 1 0,-1 0 0,1 0 0,-1-1 0,1 1 1,-1 0-1,1-1 0,-1 1 0,1-1 0,0 1 1,-1 0-1,1-1 0,0 1 0,-1-1 0,1 1 1,0-1-1,0 1 0,-1-1 0,1 0 0,-17-22-663,15 20 592,-18-32-348,1 0 1,-23-64-1,41 98 531,1-1 0,-1 1 0,1 0 0,0-1-1,-1 1 1,1 0 0,0-1 0,0 1-1,0 0 1,0-1 0,0 1 0,0-1-1,0 1 1,1 0 0,-1-1 0,0 1-1,1 0 1,-1-1 0,1 1 0,-1 0-1,1 0 1,0 0 0,0-1 0,-1 1-1,1 0 1,0 0 0,0 0 0,0 0 0,0 0-1,0 0 1,0 1 0,1-1 0,-1 0-1,0 0 1,0 1 0,0-1 0,1 1-1,-1-1 1,0 1 0,1 0 0,-1-1-1,0 1 1,3 0 0,9-2 264,0 1 0,0 1-1,-1 0 1,16 2 0,1 0-56,10-1-256,35 0-228,-31-8-3984,-34 1-463,-7-3-2371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40.584"/>
    </inkml:context>
    <inkml:brush xml:id="br0">
      <inkml:brushProperty name="width" value="0.025" units="cm"/>
      <inkml:brushProperty name="height" value="0.025" units="cm"/>
      <inkml:brushProperty name="color" value="#008C3A"/>
    </inkml:brush>
  </inkml:definitions>
  <inkml:trace contextRef="#ctx0" brushRef="#br0">0 29 8712,'0'0'16176,"51"-22"-17874,-37 20-2082,2-2-7078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41.388"/>
    </inkml:context>
    <inkml:brush xml:id="br0">
      <inkml:brushProperty name="width" value="0.025" units="cm"/>
      <inkml:brushProperty name="height" value="0.025" units="cm"/>
      <inkml:brushProperty name="color" value="#008C3A"/>
    </inkml:brush>
  </inkml:definitions>
  <inkml:trace contextRef="#ctx0" brushRef="#br0">38 1 13485,'0'0'6683,"-5"10"-5599,4-7-1031,-5 9 221,1 0 1,0 0-1,1 0 0,1 0 0,-3 16 1,5-26-248,1 0 0,-1 1 1,1-1-1,0 0 1,0 0-1,0 1 1,0-1-1,0 0 0,1 0 1,-1 1-1,1-1 1,-1 0-1,1 0 0,0 0 1,0 0-1,0 0 1,0 0-1,0 0 1,0 0-1,1 0 0,-1 0 1,1-1-1,-1 1 1,1 0-1,0-1 0,-1 0 1,1 1-1,0-1 1,0 0-1,0 0 1,0 0-1,0 0 0,0 0 1,0 0-1,1-1 1,-1 1-1,0-1 0,0 1 1,1-1-1,-1 0 1,0 0-1,4 0 0,5 0-6,0-1 0,0 0-1,0 0 1,0-1-1,0 0 1,-1-1-1,1 0 1,-1-1 0,0 0-1,0 0 1,0-1-1,10-7 1,6-7 109,-2 0-1,44-45 1,-73 116 1504,5-51-1623,-1 1 1,1 0 0,0 0-1,-1 0 1,1 0 0,0-1-1,0 1 1,0 0 0,1 0-1,-1 0 1,0 0 0,1-1 0,-1 1-1,1 0 1,-1 0 0,1-1-1,0 1 1,0-1 0,0 1-1,0 0 1,0-1 0,2 2-1,-1-2 14,1 0-1,0 0 1,-1 0-1,1-1 1,0 1-1,0-1 0,0 0 1,-1 0-1,1 0 1,0 0-1,0 0 1,0 0-1,0-1 0,4-1 1,3-1-32,-1 0 1,1-1-1,-1 0 0,0-1 0,0 1 1,-1-2-1,1 1 0,8-9 1,-10 8-51,1 0 1,-1 1-1,1 0 1,-1 0-1,2 1 1,-1 0 0,0 0-1,1 1 1,10-3-1,-18 7 48,0-1 0,0 1 0,-1-1 0,1 1-1,0-1 1,-1 1 0,1 0 0,0-1 0,-1 1 0,1 0-1,-1-1 1,1 1 0,-1 0 0,0 0 0,1-1-1,-1 1 1,0 0 0,1 0 0,-1 0 0,0-1 0,0 1-1,0 0 1,0 0 0,0 0 0,0 0 0,0 0-1,0 0 1,0-1 0,0 1 0,0 0 0,0 0 0,-1 0-1,1 1 1,-6 34-132,3-28-147,-5 28-3434,10-35 108,10-1-2439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42.070"/>
    </inkml:context>
    <inkml:brush xml:id="br0">
      <inkml:brushProperty name="width" value="0.025" units="cm"/>
      <inkml:brushProperty name="height" value="0.025" units="cm"/>
      <inkml:brushProperty name="color" value="#008C3A"/>
    </inkml:brush>
  </inkml:definitions>
  <inkml:trace contextRef="#ctx0" brushRef="#br0">18 140 12011,'0'0'8798,"11"2"-7378,-7-1-1368,3 1 175,0-1-1,1 1 1,-1-1 0,0-1-1,1 1 1,-1-1 0,1-1-1,-1 1 1,1-1-1,-1 0 1,0-1 0,1 0-1,-1 0 1,0-1 0,7-3-1,-7 1-160,1 0-1,-1 0 1,-1-1 0,1 1-1,-1-2 1,6-6-1,-10 11-41,0-1-1,0 1 0,0-1 0,-1 0 0,1 1 0,-1-1 0,1 0 0,-1 0 1,0 0-1,0 0 0,-1 0 0,1 0 0,-1-1 0,1 1 0,-1 0 0,0 0 1,0 0-1,0 0 0,-1 0 0,0-5 0,0 7-18,0-1 0,1 1 0,-1 0 0,0-1 1,0 1-1,-1 0 0,1 0 0,0 0 0,0 0 0,0 0 0,-1 0 0,1 0 0,0 1 0,-1-1 0,1 0 0,-1 1 1,1-1-1,-1 1 0,1-1 0,-1 1 0,1 0 0,-1 0 0,1 0 0,-1 0 0,0 0 0,1 0 0,-1 0 0,-1 0 1,-2 1-10,-1-1 0,1 1 0,0 0 1,0 0-1,-1 1 0,1-1 0,-7 5 1,0 1 14,1 0 1,0 1 0,0 1 0,1 0-1,0 0 1,-13 17 0,17-19 21,0 0 0,1 0-1,0 1 1,1 0 0,0 0 0,0 0-1,0 0 1,1 0 0,0 1 0,-2 16 0,4-23-26,1-1-1,0 1 1,0 0 0,0-1 0,0 1 0,1 0 0,-1-1 0,0 1 0,1-1 0,-1 1 0,1-1-1,0 1 1,-1-1 0,1 1 0,0-1 0,0 1 0,0-1 0,0 0 0,0 0 0,0 1 0,0-1-1,0 0 1,2 1 0,1 1 3,0-1 1,0 0-1,0-1 0,0 1 0,0-1 0,0 1 1,0-1-1,9 1 0,1-1-47,1 0 1,0-1-1,-1-1 1,24-3-1,-19-2-45,0 0-1,-1-1 1,1 0-1,-1-2 1,-1 0-1,0-1 1,0-1-1,-1 0 1,0-1-1,18-19 1,-53 67 1759,17-32-1601,0-1 0,1 0 0,0 1 0,0-1 0,0 1-1,0 0 1,0-1 0,1 1 0,-1 0 0,1 0 0,0-1 0,1 6 0,0-8-65,0 0 0,0 0 1,1 1-1,-1-1 0,1 0 0,-1 0 1,1-1-1,-1 1 0,1 0 0,-1 0 1,1-1-1,0 1 0,-1-1 1,1 1-1,0-1 0,0 0 0,-1 0 1,1 0-1,0 0 0,-1 0 1,3 0-1,40-3-35,-35 1-118,-1 0 1,0-1-1,0 1 1,0-2-1,0 1 0,0-1 1,-1-1-1,0 1 1,0-1-1,8-8 0,37-21-916,-66 100 866,14-65 84,1-1 1,-1 1 0,0-1-1,1 1 1,-1-1-1,0 1 1,1-1 0,-1 0-1,0 1 1,1-1-1,-1 0 1,1 1 0,-1-1-1,1 0 1,-1 0-1,1 1 1,-1-1-1,1 0 1,-1 0 0,1 0-1,-1 0 1,1 0-1,-1 1 1,1-1 0,0 0-1,-1 0 1,1-1-1,-1 1 1,1 0 0,20-2-6478,-5-7-371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42.480"/>
    </inkml:context>
    <inkml:brush xml:id="br0">
      <inkml:brushProperty name="width" value="0.025" units="cm"/>
      <inkml:brushProperty name="height" value="0.025" units="cm"/>
      <inkml:brushProperty name="color" value="#008C3A"/>
    </inkml:brush>
  </inkml:definitions>
  <inkml:trace contextRef="#ctx0" brushRef="#br0">266 0 16560,'0'0'5840,"-9"4"-4922,6-2-821,-1-1 1,0 1-1,1 1 1,-1-1-1,1 0 0,0 1 1,0 0-1,0-1 0,0 1 1,0 0-1,1 1 1,-1-1-1,1 0 0,0 1 1,0-1-1,0 1 0,0 0 1,1 0-1,0 0 1,0 0-1,0-1 0,0 2 1,0-1-1,0 5 0,-8 78 389,2 153 0,7-193-561,4-17-415,-3-26-546,-8-17 232,6 12 775,-21-38-537,-43-55 0,37 57 1863,-29-55 0,56 90-1216,0 0-1,0 1 0,0-1 0,0 1 1,1-1-1,-1 0 0,1 1 0,0-1 1,-1 0-1,1 0 0,0 1 0,0-1 1,0 0-1,0-1 0,0 2-33,1 0 0,-1 0 0,0 0 0,1 1 1,-1-1-1,0 0 0,1 1 0,-1-1 0,1 0 0,0 1 0,-1-1 0,1 1 0,-1-1 0,1 1 0,0-1 0,-1 1 0,1-1 0,0 1 0,-1 0 1,1-1-1,1 1 0,5-2 99,-1 1 0,0 0 0,1 1 0,0 0 0,-1 0 0,8 1 0,5-1-301,87 4 174,-9 0-2087,-31-6-2956,-4-4-4142</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01.908"/>
    </inkml:context>
    <inkml:brush xml:id="br0">
      <inkml:brushProperty name="width" value="0.025" units="cm"/>
      <inkml:brushProperty name="height" value="0.025" units="cm"/>
      <inkml:brushProperty name="color" value="#008C3A"/>
    </inkml:brush>
  </inkml:definitions>
  <inkml:trace contextRef="#ctx0" brushRef="#br0">1 0 6758,'0'0'9732,"10"1"-8200,195 11 2704,112 22-3491,-281-31-830,-28-2-4600,-28-1-653,11 0 4518,-27 0-3536</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02.299"/>
    </inkml:context>
    <inkml:brush xml:id="br0">
      <inkml:brushProperty name="width" value="0.025" units="cm"/>
      <inkml:brushProperty name="height" value="0.025" units="cm"/>
      <inkml:brushProperty name="color" value="#008C3A"/>
    </inkml:brush>
  </inkml:definitions>
  <inkml:trace contextRef="#ctx0" brushRef="#br0">83 0 4164,'0'0'6918,"-63"31"-4259,49-19-801,8 0-161,6-2-383,11-2 159,16-4-32,9 1-288,13-1-384,8 0-449,3 1-255,5 1-65,0 2-577,-8-4-832,-3 1-994,-12-3-511,-8-2-1218,-7-1-641</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02.659"/>
    </inkml:context>
    <inkml:brush xml:id="br0">
      <inkml:brushProperty name="width" value="0.025" units="cm"/>
      <inkml:brushProperty name="height" value="0.025" units="cm"/>
      <inkml:brushProperty name="color" value="#008C3A"/>
    </inkml:brush>
  </inkml:definitions>
  <inkml:trace contextRef="#ctx0" brushRef="#br0">159 3 8840,'0'0'7794,"8"-1"-6795,6 0-597,0 1 0,0 0 0,0 1 0,1 1 0,-1 0 1,24 7-1,90 35 421,-119-40-831,5 0 20,-1 2 0,1 0-1,-1 1 1,0 0 0,23 18 0,-34-24-6,1 2-1,-1-1 0,0 0 1,0 0-1,0 1 1,0-1-1,0 1 1,0-1-1,-1 1 0,1 0 1,-1 0-1,0 0 1,0 0-1,0 0 1,0 0-1,0 0 0,-1 0 1,1 0-1,-1 0 1,0 1-1,0-1 1,0 0-1,0 0 1,-1 0-1,1 0 0,-1 0 1,0 0-1,0 0 1,0 0-1,0 0 1,0 0-1,-1 0 0,1 0 1,-3 2-1,-11 15 116,-1-2-1,-1 0 0,-1-1 1,0 0-1,-1-2 0,-1 0 1,-22 12-1,9-5-15,-170 117-280,115-82-3894,32-23-3933</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19.528"/>
    </inkml:context>
    <inkml:brush xml:id="br0">
      <inkml:brushProperty name="width" value="0.025" units="cm"/>
      <inkml:brushProperty name="height" value="0.025" units="cm"/>
      <inkml:brushProperty name="color" value="#008C3A"/>
    </inkml:brush>
  </inkml:definitions>
  <inkml:trace contextRef="#ctx0" brushRef="#br0">91 1 12844,'1'7'8182,"-3"27"-6712,-12 29 502,2-13-1571,2 0 0,2 1 0,-1 60 1,-6-140-7150,6 6 1805,-3-2-1720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19.892"/>
    </inkml:context>
    <inkml:brush xml:id="br0">
      <inkml:brushProperty name="width" value="0.025" units="cm"/>
      <inkml:brushProperty name="height" value="0.025" units="cm"/>
      <inkml:brushProperty name="color" value="#008C3A"/>
    </inkml:brush>
  </inkml:definitions>
  <inkml:trace contextRef="#ctx0" brushRef="#br0">0 99 9033,'0'0'2711,"1"-9"167,-1 6-2694,0 0 42,0 0 1,0 1-1,0-1 0,0 0 0,1 0 0,-1 0 1,1 1-1,-1-1 0,1 0 0,0 0 0,1 1 1,-1-1-1,0 1 0,1-1 0,-1 1 1,1 0-1,0-1 0,-1 1 0,1 0 0,0 0 1,1 0-1,-1 0 0,0 1 0,0-1 0,1 1 1,-1-1-1,6-1 0,9-2 306,-1 0 0,2 2 0,-1 0-1,0 1 1,1 0 0,21 2 0,-29 0-505,0 1 0,0 0 0,0 0 0,-1 1 0,1 0 0,0 1 0,-1 0-1,0 1 1,1 0 0,-1 0 0,-1 1 0,11 7 0,-17-11 6,1 1 0,-1 0 0,0 0 0,-1 0 0,1 0 0,0 0 0,-1 0 0,1 0 0,-1 0 0,1 1 0,-1-1 0,0 0 0,0 1 0,0-1 0,0 1 0,-1-1 0,1 1 0,-1 0 0,0-1 0,1 1 0,-1 0 0,0-1 0,0 1 0,-1 0 0,1-1 0,-1 1 0,1 0 0,-1-1 0,0 1 0,0-1 0,0 1 0,0-1 0,0 0 0,-1 1 0,1-1 0,-1 0 0,1 0 0,-1 0 0,-3 3 0,-8 9 369,-1-1-1,0-1 0,0 0 0,-24 14 1,27-19-221,-5 4 118,-27 19 71,41-28-369,0-1 0,0 1 0,0 0 0,1 0 0,-1 0 0,1 0 0,-1 0 0,1 0 0,0 0 1,0 1-1,0-1 0,0 0 0,0 1 0,0-1 0,1 1 0,-1-1 0,1 3 0,0-4 4,1 1 0,-1-1 0,0 0 0,1 0 0,0 1 0,-1-1 0,1 0 0,0 0 0,0 0 0,-1 0 0,1 0 0,0 0 0,0 0 0,0 0 0,0-1 1,0 1-1,1 0 0,-1 0 0,0-1 0,0 1 0,2 0 0,35 14 124,-23-10-118,-3 0-196,-1 0 0,0 1 0,18 12 0,6 14-7430,-28-27 2080,-1-2-2676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3:45.020"/>
    </inkml:context>
    <inkml:brush xml:id="br0">
      <inkml:brushProperty name="width" value="0.025" units="cm"/>
      <inkml:brushProperty name="height" value="0.025" units="cm"/>
    </inkml:brush>
  </inkml:definitions>
  <inkml:trace contextRef="#ctx0" brushRef="#br0">3015 17 3043,'-123'-11'2791,"-216"6"1,183 7-2364,-142 5-772,-407 62-1,482-42 1010,-313-1 0,496-26-664,-17-1 196,-102 12 0,139-8-134,1 1-1,0 1 0,0 1 1,1 1-1,0 0 1,0 1-1,0 1 0,1 0 1,-17 14-1,19-12-56,0 1 0,2 0 0,-1 1 0,2 0 0,0 1 0,0 0 0,1 1 0,1 1 0,1-1 0,0 2 0,1-1 0,1 1 0,0 0 0,1 1 0,1 0 0,1-1 0,0 2 0,2-1 0,0 0 0,1 1 0,0-1 0,2 0 0,0 1 0,4 18 0,0-19-1,0 0 1,1 0 0,1 0-1,1-1 1,0 0-1,1-1 1,1 0 0,21 26-1,-11-17 40,2-1-1,0-1 0,2-2 1,35 26-1,-18-20-35,2-2 0,1-1 0,1-3 0,0-2 0,2-1 0,0-3 0,1-2 1,0-2-1,58 6 0,62-1 43,226-8 1,-289-8-14,136-7 44,261-40 0,232-91 568,-612 109-552,234-91 0,-311 100-4,0-1-1,-1-2 1,-2-2 0,-1-2 0,0-2 0,-3-1 0,0-3-1,34-38 1,-61 60 45,-1-2-1,-1 0 1,0 0-1,0 0 1,-2-1-1,0-1 1,7-17-1,-12 26-60,0 0 0,-1 0 0,1-1 0,-1 1-1,0-1 1,-1 1 0,0-1 0,0 1-1,0-1 1,-1 1 0,0-1 0,0 1 0,0-1-1,-1 1 1,0 0 0,-1 0 0,1 0-1,-1 0 1,0 0 0,-4-5 0,-7-7 5,-1 1 1,-1 1-1,0 0 1,-1 1-1,0 1 1,-1 1-1,-34-20 1,11 12-116,0 1-1,-80-26 1,64 30-612,-1 3 0,0 2 0,0 3 0,-1 2 0,0 3 0,0 3 0,0 2 0,-110 18 0,38 7-2218</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0.224"/>
    </inkml:context>
    <inkml:brush xml:id="br0">
      <inkml:brushProperty name="width" value="0.025" units="cm"/>
      <inkml:brushProperty name="height" value="0.025" units="cm"/>
      <inkml:brushProperty name="color" value="#008C3A"/>
    </inkml:brush>
  </inkml:definitions>
  <inkml:trace contextRef="#ctx0" brushRef="#br0">62 1 14414,'0'0'3395,"-4"9"-875,-6 16-346,0 1 0,-9 48 1,12-30-1748,1 2 0,0 71 0,10-91-787,-4-25 182,0 0 1,0-1 0,0 1-1,1 0 1,-1 0 0,0-1-1,1 1 1,-1 0-1,1 0 1,-1-1 0,0 1-1,1 0 1,-1-1 0,1 1-1,0-1 1,-1 1 0,1-1-1,0 1 1,-1-1 0,1 1-1,0-1 1,-1 0 0,1 1-1,0-1 1,0 0-1,-1 0 1,1 1 0,1-1-1,-2 0-8,1 0 0,-1 0 0,0-1 0,1 1 0,-1 0 0,0 0 0,1 0 0,-1 0 0,0-1 0,1 1 0,-1 0 0,0 0 0,1-1 0,-1 1 0,0 0 0,0-1 0,0 1 0,1 0 0,-1-1 0,0 1 0,0 0 0,0-1 0,0 1 0,1 0 0,-1-1 0,0 1 0,0-1 0,0 1 0,0 0 0,0-1 0,0 1 0,0-1 0,0-1-760,2-16-4670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0.614"/>
    </inkml:context>
    <inkml:brush xml:id="br0">
      <inkml:brushProperty name="width" value="0.025" units="cm"/>
      <inkml:brushProperty name="height" value="0.025" units="cm"/>
      <inkml:brushProperty name="color" value="#008C3A"/>
    </inkml:brush>
  </inkml:definitions>
  <inkml:trace contextRef="#ctx0" brushRef="#br0">0 51 11307,'0'0'16074,"10"-6"-15194,-1 0-755,0 1 0,0 1 0,1 0-1,0 0 1,0 0 0,0 2-1,0-1 1,0 1 0,0 1 0,12-1-1,7 0-294,49-3-84,-25 4-4708,-50 6-2985,-3-4 6504,0 4-3645</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0.940"/>
    </inkml:context>
    <inkml:brush xml:id="br0">
      <inkml:brushProperty name="width" value="0.025" units="cm"/>
      <inkml:brushProperty name="height" value="0.025" units="cm"/>
      <inkml:brushProperty name="color" value="#008C3A"/>
    </inkml:brush>
  </inkml:definitions>
  <inkml:trace contextRef="#ctx0" brushRef="#br0">91 1 9993,'0'0'15727,"76"31"-14477,-37-31-738,5 0-416,-5-5-64,-8 5-288,-8 0-673,-1 0-224,-10 0-256,-6 7-257,-6 3-608,0-1-929,-9 4-2563</inkml:trace>
  <inkml:trace contextRef="#ctx0" brushRef="#br0" timeOffset="1">1 288 3748,'0'0'18353,"77"-2"-15534,-32-9-866,2-1-832,4-1-352,-6 2-513,-7 3-31,-2 5-514,-13 3-1152,-5 0-1570,-7 0-2754,0 3-9802</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2.813"/>
    </inkml:context>
    <inkml:brush xml:id="br0">
      <inkml:brushProperty name="width" value="0.025" units="cm"/>
      <inkml:brushProperty name="height" value="0.025" units="cm"/>
      <inkml:brushProperty name="color" value="#008C3A"/>
    </inkml:brush>
  </inkml:definitions>
  <inkml:trace contextRef="#ctx0" brushRef="#br0">255 0 9257,'0'0'4415,"-2"1"-1220,-15 7-2013,5 3-788,1 0 0,0 0 1,1 1-1,0 0 0,1 0 0,1 1 0,-11 21 1,-42 103 930,42-86-869,2 0 1,-20 103-1,33-122-420,0-1 1,2 1-1,1 0 0,2 0 0,1 0 1,8 42-1,-9-65-40,2 0 0,-1 0 0,1 0 0,0 0-1,1-1 1,0 1 0,1-1 0,0 0 0,0 0 0,0 0 0,1-1 0,9 9 0,-9-11-370,0 0 0,0-1 1,0 0-1,1 0 0,0-1 1,-1 0-1,1 0 0,0 0 0,0-1 1,1 0-1,-1 0 0,0-1 1,1 0-1,-1 0 0,13-1 0,11-1-5156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5.954"/>
    </inkml:context>
    <inkml:brush xml:id="br0">
      <inkml:brushProperty name="width" value="0.025" units="cm"/>
      <inkml:brushProperty name="height" value="0.025" units="cm"/>
      <inkml:brushProperty name="color" value="#008C3A"/>
    </inkml:brush>
  </inkml:definitions>
  <inkml:trace contextRef="#ctx0" brushRef="#br0">74 1 5189,'0'0'7063,"-2"4"-3081,-5 18-1478,-35 166 1689,21-78-2589,19-92-5804,13-32-3147,0-7 189</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6.320"/>
    </inkml:context>
    <inkml:brush xml:id="br0">
      <inkml:brushProperty name="width" value="0.025" units="cm"/>
      <inkml:brushProperty name="height" value="0.025" units="cm"/>
      <inkml:brushProperty name="color" value="#008C3A"/>
    </inkml:brush>
  </inkml:definitions>
  <inkml:trace contextRef="#ctx0" brushRef="#br0">24 0 2498,'0'0'20249,"-1"11"-19870,-6 60-66,-8 127-1982,17-185-801,6-10-2924,-2-3 168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6.682"/>
    </inkml:context>
    <inkml:brush xml:id="br0">
      <inkml:brushProperty name="width" value="0.025" units="cm"/>
      <inkml:brushProperty name="height" value="0.025" units="cm"/>
      <inkml:brushProperty name="color" value="#008C3A"/>
    </inkml:brush>
  </inkml:definitions>
  <inkml:trace contextRef="#ctx0" brushRef="#br0">1 17 13613,'0'0'11114,"48"-17"-10473,-14 17-64,11 0-225,0 5-224,2 2-128,2-1-128,-8-2-1602,-6-4-1953,-8 0-4325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7.691"/>
    </inkml:context>
    <inkml:brush xml:id="br0">
      <inkml:brushProperty name="width" value="0.025" units="cm"/>
      <inkml:brushProperty name="height" value="0.025" units="cm"/>
      <inkml:brushProperty name="color" value="#008C3A"/>
    </inkml:brush>
  </inkml:definitions>
  <inkml:trace contextRef="#ctx0" brushRef="#br0">1 31 12716,'0'0'11307,"57"0"-10058,-14-5-352,4-2-641,2-1-224,0 3 0,-6 1-320,-9 3-897,-9 1-737,-9 0-641,-10 0-704</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8.068"/>
    </inkml:context>
    <inkml:brush xml:id="br0">
      <inkml:brushProperty name="width" value="0.025" units="cm"/>
      <inkml:brushProperty name="height" value="0.025" units="cm"/>
      <inkml:brushProperty name="color" value="#008C3A"/>
    </inkml:brush>
  </inkml:definitions>
  <inkml:trace contextRef="#ctx0" brushRef="#br0">0 0 11435,'0'0'10602,"78"7"-9897,-42-7-449,3 0-192,5 0-288,-10 0-1442,0 0-3395,-5 0-5765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8.412"/>
    </inkml:context>
    <inkml:brush xml:id="br0">
      <inkml:brushProperty name="width" value="0.025" units="cm"/>
      <inkml:brushProperty name="height" value="0.025" units="cm"/>
      <inkml:brushProperty name="color" value="#008C3A"/>
    </inkml:brush>
  </inkml:definitions>
  <inkml:trace contextRef="#ctx0" brushRef="#br0">27 1 1153,'0'0'19827,"-3"56"-18354,-1-30-640,-1 3-481,-4 1-224,7 1-95,-2-5-1,4 2-417,0-8-544,0-3-544,6-6 32,3-7-481,-4-4-897,2-3-704,4-17-1090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3:46.216"/>
    </inkml:context>
    <inkml:brush xml:id="br0">
      <inkml:brushProperty name="width" value="0.025" units="cm"/>
      <inkml:brushProperty name="height" value="0.025" units="cm"/>
    </inkml:brush>
  </inkml:definitions>
  <inkml:trace contextRef="#ctx0" brushRef="#br0">0 412 4452,'1'1'137,"-1"1"0,1-1 0,0 1 0,-1-1 0,1 1 0,0-1-1,0 0 1,0 0 0,0 1 0,0-1 0,0 0 0,0 0 0,0 0 0,1 0-1,-1 0 1,0 0 0,1 0 0,-1 0 0,0-1 0,1 1 0,-1-1 0,1 1 0,-1-1-1,1 1 1,0-1 0,-1 0 0,1 0 0,1 0 0,61 7-695,-49-6 888,406 2 197,5-37-463,-222 15-67,2222-180 1663,-687 110-1185,2 79-379,-1200 18-48,289 1 11,416-20 296,-289 1-294,-172 30 30,-518-11-275,349-34 0,348-61-4130,-837 74 1501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8.757"/>
    </inkml:context>
    <inkml:brush xml:id="br0">
      <inkml:brushProperty name="width" value="0.025" units="cm"/>
      <inkml:brushProperty name="height" value="0.025" units="cm"/>
      <inkml:brushProperty name="color" value="#008C3A"/>
    </inkml:brush>
  </inkml:definitions>
  <inkml:trace contextRef="#ctx0" brushRef="#br0">26 1 5605,'0'0'16720,"-9"47"-15663,4-18-64,-1 1-320,1 0-353,5-1-192,0-5-64,0-2 0,0-6-320,7-4-577,-2-6-448,1-3-673</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9.087"/>
    </inkml:context>
    <inkml:brush xml:id="br0">
      <inkml:brushProperty name="width" value="0.025" units="cm"/>
      <inkml:brushProperty name="height" value="0.025" units="cm"/>
      <inkml:brushProperty name="color" value="#008C3A"/>
    </inkml:brush>
  </inkml:definitions>
  <inkml:trace contextRef="#ctx0" brushRef="#br0">1 1 13357,'0'0'10121,"57"6"-8872,-17-1-608,7-4-353,3 1-160,-3-2-64,2 0 1,-4 0-930,-11 0-1217,-14 0-1185,0 0-1858,-11-5-2498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9.594"/>
    </inkml:context>
    <inkml:brush xml:id="br0">
      <inkml:brushProperty name="width" value="0.025" units="cm"/>
      <inkml:brushProperty name="height" value="0.025" units="cm"/>
      <inkml:brushProperty name="color" value="#008C3A"/>
    </inkml:brush>
  </inkml:definitions>
  <inkml:trace contextRef="#ctx0" brushRef="#br0">188 0 6983,'0'0'17072,"-2"7"-17040,-6 10-11,0-1 1,-2 1-1,0-2 1,-1 1-1,0-1 1,-27 26-1,21-23 211,0 1 0,2 0 0,-26 43 0,89-142-2965,-28 50 1409,26-54 0,-51 99 1774,1 0 1,0 0-1,1 1 1,1-1-1,1 1 0,0-1 1,1 1-1,0 0 0,2-1 1,4 27-1,-4-38-410,0-1 0,0 1 0,0-1 0,1 0 0,-1 0 0,1 0 0,-1 0 0,1 0 0,0 0 0,0-1 0,1 1 1,-1-1-1,0 0 0,1 0 0,-1 0 0,1-1 0,0 1 0,-1-1 0,1 0 0,0 0 0,0 0 0,0-1 0,0 1 0,0-1 0,4 0 0,-9-25 104,-5 13-271,-1 1 0,0-1-1,-1 1 1,0 0 0,-1 1 0,-12-12-1,0-1 0,-67-66 170,86 83 705,12 7-622,13 7-185,54 31-433,-13-6-3904,-25-14-1449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29.922"/>
    </inkml:context>
    <inkml:brush xml:id="br0">
      <inkml:brushProperty name="width" value="0.025" units="cm"/>
      <inkml:brushProperty name="height" value="0.025" units="cm"/>
      <inkml:brushProperty name="color" value="#008C3A"/>
    </inkml:brush>
  </inkml:definitions>
  <inkml:trace contextRef="#ctx0" brushRef="#br0">7 0 17424,'0'0'2915,"-7"56"-673,7-26-480,0 2-673,0 1-641,0-3-351,6 3-97,-5-5-1025,1-2-1698,-2-6-3203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0.612"/>
    </inkml:context>
    <inkml:brush xml:id="br0">
      <inkml:brushProperty name="width" value="0.025" units="cm"/>
      <inkml:brushProperty name="height" value="0.025" units="cm"/>
      <inkml:brushProperty name="color" value="#008C3A"/>
    </inkml:brush>
  </inkml:definitions>
  <inkml:trace contextRef="#ctx0" brushRef="#br0">1 1 12043,'0'0'10987,"32"65"-10283,-32-30-415,0 2-225,0-5 0,0-2-64,0-5 32,0-5-416,0-6-577,2-6-577,5-8-672,4 0-1602,4-17-2049</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0.946"/>
    </inkml:context>
    <inkml:brush xml:id="br0">
      <inkml:brushProperty name="width" value="0.025" units="cm"/>
      <inkml:brushProperty name="height" value="0.025" units="cm"/>
      <inkml:brushProperty name="color" value="#008C3A"/>
    </inkml:brush>
  </inkml:definitions>
  <inkml:trace contextRef="#ctx0" brushRef="#br0">40 0 13645,'0'0'6022,"-24"66"-4677,14-37-32,4 2-544,6-1-417,0-1-256,0-2-32,0-2-64,15-6 32,-3-3-384,6-4-321,-2-7-864,-3-5-1538,1 0-3844</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1.290"/>
    </inkml:context>
    <inkml:brush xml:id="br0">
      <inkml:brushProperty name="width" value="0.025" units="cm"/>
      <inkml:brushProperty name="height" value="0.025" units="cm"/>
      <inkml:brushProperty name="color" value="#008C3A"/>
    </inkml:brush>
  </inkml:definitions>
  <inkml:trace contextRef="#ctx0" brushRef="#br0">0 78 12172,'0'0'7911,"27"-49"-6406,-3 38 161,10 3-257,6 1-192,3 5-672,7 2-417,-1 0-64,-1 4-256,-4 5-1922,-8-5-2659,-2-4-6277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2.468"/>
    </inkml:context>
    <inkml:brush xml:id="br0">
      <inkml:brushProperty name="width" value="0.025" units="cm"/>
      <inkml:brushProperty name="height" value="0.025" units="cm"/>
      <inkml:brushProperty name="color" value="#008C3A"/>
    </inkml:brush>
  </inkml:definitions>
  <inkml:trace contextRef="#ctx0" brushRef="#br0">88 180 11979,'0'0'10453,"10"1"-9161,-3 1-1192,-1-2 1,1 1 0,0-1 0,0 0-1,0-1 1,-1 0 0,1 0 0,0 0-1,-1-1 1,1 1 0,-1-2-1,0 1 1,1-1 0,8-5 0,-10 5-85,8-4 9,-1-1-1,0 0 1,21-20 0,-31 26-33,1-1-1,-1 0 1,1 1 0,-1-1-1,0-1 1,0 1-1,0 0 1,-1 0 0,1-1-1,-1 1 1,0-1-1,1 1 1,-2-1-1,1 1 1,0-1 0,-1 0-1,0 1 1,0-1-1,0 0 1,0 0 0,-1-3-1,0 5 7,0 0 1,0 0-1,0 0 0,-1 0 0,1 1 1,0-1-1,-1 0 0,0 1 0,1-1 0,-1 1 1,0 0-1,0-1 0,0 1 0,0 0 1,0 0-1,0 0 0,0 0 0,0 1 0,0-1 1,0 1-1,-1-1 0,1 1 0,0-1 1,0 1-1,-1 0 0,1 0 0,-4 1 1,-6-1 5,1 0 1,-1 1-1,1 1 1,-15 3-1,14-1-7,0 1-1,1 0 1,-1 1-1,1 0 0,1 0 1,-1 1-1,1 1 0,-15 14 1,18-16 22,1 0-1,1 0 1,-1 1 0,1-1-1,0 1 1,0 0 0,1 1 0,0-1-1,0 1 1,1-1 0,0 1 0,0 0-1,-2 16 1,5-21-13,0-1 0,0 0 0,0 1 0,0-1-1,1 0 1,-1 0 0,1 1 0,0-1 0,-1 0 0,1 0 0,0 0 0,0 0 0,1 0-1,-1 0 1,0 0 0,1 0 0,-1 0 0,1 0 0,-1-1 0,1 1 0,0-1 0,0 1-1,0-1 1,0 0 0,0 1 0,0-1 0,0 0 0,0-1 0,0 1 0,0 0 0,1 0 0,-1-1-1,4 1 1,10 2-606,-1-1 1,1-1-1,29-1 0,-29 0-719,30-1-4777,-5-5-5110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2.974"/>
    </inkml:context>
    <inkml:brush xml:id="br0">
      <inkml:brushProperty name="width" value="0.025" units="cm"/>
      <inkml:brushProperty name="height" value="0.025" units="cm"/>
      <inkml:brushProperty name="color" value="#008C3A"/>
    </inkml:brush>
  </inkml:definitions>
  <inkml:trace contextRef="#ctx0" brushRef="#br0">1 24 15375,'0'0'10153,"56"0"-9256,-10 0 64,16-7-577,3 0-320,-2 1-96,-6 3-1121,-12 3-1249,-11 0-1025,-17 0-1186,-12 0-2433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3.381"/>
    </inkml:context>
    <inkml:brush xml:id="br0">
      <inkml:brushProperty name="width" value="0.025" units="cm"/>
      <inkml:brushProperty name="height" value="0.025" units="cm"/>
      <inkml:brushProperty name="color" value="#008C3A"/>
    </inkml:brush>
  </inkml:definitions>
  <inkml:trace contextRef="#ctx0" brushRef="#br0">1 30 13132,'0'0'7047,"57"3"-5029,-28-3-641,7-3-160,-2-4-384,1 1-448,-1 1-353,0 1 0,-3 3-449,1-1-2049,-7 0-1986,4-1-4261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3:58.147"/>
    </inkml:context>
    <inkml:brush xml:id="br0">
      <inkml:brushProperty name="width" value="0.025" units="cm"/>
      <inkml:brushProperty name="height" value="0.025" units="cm"/>
    </inkml:brush>
  </inkml:definitions>
  <inkml:trace contextRef="#ctx0" brushRef="#br0">3 1 4965,'-3'9'1494,"4"-3"-300,14 4-1250,0-4 128,1-1 0,0 0 0,0-1 0,1-1 0,-1 0 0,1-1 0,21 0 0,29 4 585,62 16 39,-57-8-458,0-3-1,77 1 1,269-13 201,226 4-296,-210 31-50,-192-11 6,83 5 203,680 33 640,-259-56-830,1616-16 75,-1506-7-183,-390 10 24,-151 3-28,568-25 5,229-23-5,-627 15 91,-190 10-43,-98 5-2653,-146 11-539</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3.728"/>
    </inkml:context>
    <inkml:brush xml:id="br0">
      <inkml:brushProperty name="width" value="0.025" units="cm"/>
      <inkml:brushProperty name="height" value="0.025" units="cm"/>
      <inkml:brushProperty name="color" value="#008C3A"/>
    </inkml:brush>
  </inkml:definitions>
  <inkml:trace contextRef="#ctx0" brushRef="#br0">69 1 17392,'0'0'4645,"-29"52"-2948,18-21-319,-1 4-481,1 1-545,5-1-224,6-2-96,0-5-128,4-5-737,7-5-704,0-5-705,-2-10-1250,5-3-2497,-1 0-4998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4.073"/>
    </inkml:context>
    <inkml:brush xml:id="br0">
      <inkml:brushProperty name="width" value="0.025" units="cm"/>
      <inkml:brushProperty name="height" value="0.025" units="cm"/>
      <inkml:brushProperty name="color" value="#008C3A"/>
    </inkml:brush>
  </inkml:definitions>
  <inkml:trace contextRef="#ctx0" brushRef="#br0">280 83 11563,'0'0'10634,"-20"56"-9289,14-23 97,5 3-449,1 1-321,0-2-448,0-1-160,1-6-128,5-3-800,-3-6-1090,-1-4-160,-2-8-801</inkml:trace>
  <inkml:trace contextRef="#ctx0" brushRef="#br0" timeOffset="1">1 12 16464,'0'0'9256,"43"-11"-8231,0 11-480,7 0-353,-1 2-160,5 3-192,-5-3-1057,-6-2-2403,-7 0-3394</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4.678"/>
    </inkml:context>
    <inkml:brush xml:id="br0">
      <inkml:brushProperty name="width" value="0.025" units="cm"/>
      <inkml:brushProperty name="height" value="0.025" units="cm"/>
      <inkml:brushProperty name="color" value="#008C3A"/>
    </inkml:brush>
  </inkml:definitions>
  <inkml:trace contextRef="#ctx0" brushRef="#br0">0 8 13357,'0'0'9224,"85"3"-7334,-42-3-448,17 0-578,-6 0-511,9-2-225,1-2-128,-20 1-545,-5 1-864,-10 2-865,-18 0-577</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5.081"/>
    </inkml:context>
    <inkml:brush xml:id="br0">
      <inkml:brushProperty name="width" value="0.025" units="cm"/>
      <inkml:brushProperty name="height" value="0.025" units="cm"/>
      <inkml:brushProperty name="color" value="#008C3A"/>
    </inkml:brush>
  </inkml:definitions>
  <inkml:trace contextRef="#ctx0" brushRef="#br0">0 23 13837,'0'0'5830,"81"0"-3716,-36 0-801,8-1-384,4-4-641,-3 2-288,-2-1-448,-5 0-1987,-7-2-3747</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5.510"/>
    </inkml:context>
    <inkml:brush xml:id="br0">
      <inkml:brushProperty name="width" value="0.025" units="cm"/>
      <inkml:brushProperty name="height" value="0.025" units="cm"/>
      <inkml:brushProperty name="color" value="#008C3A"/>
    </inkml:brush>
  </inkml:definitions>
  <inkml:trace contextRef="#ctx0" brushRef="#br0">20 0 16944,'0'0'5798,"-5"58"-5222,0-30-288,-1 0-192,3 0-64,3-5 0,0-2-96,10-4-448,5-7-481,-3-6-609,5-4-255,-3 0-1763,2-14-2369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5.869"/>
    </inkml:context>
    <inkml:brush xml:id="br0">
      <inkml:brushProperty name="width" value="0.025" units="cm"/>
      <inkml:brushProperty name="height" value="0.025" units="cm"/>
      <inkml:brushProperty name="color" value="#008C3A"/>
    </inkml:brush>
  </inkml:definitions>
  <inkml:trace contextRef="#ctx0" brushRef="#br0">64 1 9865,'0'0'9706,"-45"64"-8521,37-36-32,1-1-64,4-2-128,3-3-449,0-3-416,3 0-64,8-5-160,-7-1-929,5-4-705,-8-5-832,3-3-1826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6.207"/>
    </inkml:context>
    <inkml:brush xml:id="br0">
      <inkml:brushProperty name="width" value="0.025" units="cm"/>
      <inkml:brushProperty name="height" value="0.025" units="cm"/>
      <inkml:brushProperty name="color" value="#008C3A"/>
    </inkml:brush>
  </inkml:definitions>
  <inkml:trace contextRef="#ctx0" brushRef="#br0">1 42 13036,'0'0'11371,"57"-31"-10026,-13 27-608,8 1-513,6-1-192,-1 4-32,6 0-961,-9 0-1729,-2 0-1730,-10 0-3396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6.596"/>
    </inkml:context>
    <inkml:brush xml:id="br0">
      <inkml:brushProperty name="width" value="0.025" units="cm"/>
      <inkml:brushProperty name="height" value="0.025" units="cm"/>
      <inkml:brushProperty name="color" value="#008C3A"/>
    </inkml:brush>
  </inkml:definitions>
  <inkml:trace contextRef="#ctx0" brushRef="#br0">275 1 4933,'0'0'18438,"-9"11"-17749,-55 77-369,-99 104 1,162-191-317,0 0 0,0 0 1,0 0-1,0 0 0,0 0 1,0 0-1,0 0 0,0 0 1,-1 0-1,1 0 0,0-1 1,0 1-1,-1-1 0,1 1 1,0-1-1,-1 1 0,1-1 1,-1 0-1,-1 1 1,3-2-24,-1 1 0,1-1 1,-1 0-1,1 1 0,-1-1 1,1 1-1,0-1 0,-1 0 1,1 1-1,0-1 0,-1 0 1,1 1-1,0-1 0,0 0 1,0 0-1,0 1 0,-1-1 1,1 0-1,0 0 0,0 1 1,0-1-1,1 0 1,-1 0-1,0-1 0,15-60-1682,-14 57 1433,7-21-696,-1 6 709,-2 1 1,0-1-1,-1 0 1,2-29-1,-6 48 543,-11 26 470,8-11-526,1 0 0,1 0 0,1 0 0,0 1 0,3 19 0,-2-28-136,0 0 0,1 0 0,0 0 0,0-1-1,1 1 1,-1-1 0,1 1 0,0-1 0,1 0 0,-1 0 0,1-1-1,0 1 1,0-1 0,1 0 0,5 5 0,29 17 403,-37-24-481,0-1 1,1 0 0,-1 1-1,1-1 1,-1 0-1,1-1 1,-1 1-1,1 0 1,-1-1-1,1 1 1,0-1-1,-1 0 1,1 0-1,0 0 1,4-1-1,-7 0-15,1 1-1,-1-1 1,0 1-1,1-1 1,-1 0-1,1 0 1,-1 1-1,0-1 1,0 0-1,1 1 1,-1-1-1,0 0 1,0 0-1,0 0 1,0 1-1,0-1 1,0 0-1,0 0 1,0 1 0,0-1-1,0 0 1,0 0-1,-1 0 1,1 1-1,0-1 1,0 0-1,-1 1 1,1-1-1,-1-1 1,-12-23 23,-8-1-44,-43-40 0,39 42 185,-35-42 1,101 68 232,67 33-490,-5-1-5500,-66-25-1857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37.383"/>
    </inkml:context>
    <inkml:brush xml:id="br0">
      <inkml:brushProperty name="width" value="0.025" units="cm"/>
      <inkml:brushProperty name="height" value="0.025" units="cm"/>
      <inkml:brushProperty name="color" value="#008C3A"/>
    </inkml:brush>
  </inkml:definitions>
  <inkml:trace contextRef="#ctx0" brushRef="#br0">219 1 3844,'0'0'9896,"9"2"-8085,1 5-1022,1 1 1,-1 0 0,-1 0 0,0 1-1,0 0 1,11 16 0,42 67 1310,-52-75-1951,0 0 0,-2 1-1,0 0 1,-2 1 0,0 0 0,0 0-1,-2 0 1,-1 0 0,0 1-1,0 31 1,-4-25 93,-1 1-1,-1-1 1,-1 0 0,-1-1 0,-2 1-1,0-1 1,-16 35 0,8-28-431,-1 0 0,-2-1 0,-1-1 0,-1-1 0,-29 32 0,26-36-1072,-1-1 0,-1-1 0,-1-1 0,-1-2 0,-37 23 0,8-14-7339</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48.101"/>
    </inkml:context>
    <inkml:brush xml:id="br0">
      <inkml:brushProperty name="width" value="0.025" units="cm"/>
      <inkml:brushProperty name="height" value="0.025" units="cm"/>
      <inkml:brushProperty name="color" value="#008C3A"/>
    </inkml:brush>
  </inkml:definitions>
  <inkml:trace contextRef="#ctx0" brushRef="#br0">1 1 13485,'0'0'10249,"9"0"-9523,19 2-452,1 2 0,-1 1 0,0 1 0,38 13-1,118 52 60,-44-15-268,-122-51-57,-14-5 1,0 1 0,-1 0 0,1 0 0,0 0 0,-1 1-1,1-1 1,-1 1 0,0 0 0,7 4 0,-12-4 2,0-1 1,0 1-1,-1 0 1,1-1-1,0 0 1,-1 1 0,1-1-1,0 0 1,-1 0-1,0 0 1,1-1-1,-1 1 1,-3 0 0,3 0-9,-131 41 803,-238 83 1297,373-125-2111,-1 0 0,0 0-1,0 0 1,0 0-1,0 0 1,0 1-1,0-1 1,0 0-1,0 0 1,1 0-1,-1 0 1,0 0-1,0 0 1,0 0-1,0 0 1,0 1-1,0-1 1,0 0-1,0 0 1,0 0-1,0 0 1,0 0-1,0 0 1,0 1-1,0-1 1,0 0-1,0 0 1,0 0-1,0 0 1,0 0-1,0 0 1,0 1-1,0-1 1,0 0-1,0 0 1,0 0-1,0 0 1,0 0-1,0 0 1,0 0-1,-1 1 1,30-1-614,10-4-2693,-9-3-5118,-11-1-2890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6:38.054"/>
    </inkml:context>
    <inkml:brush xml:id="br0">
      <inkml:brushProperty name="width" value="0.025" units="cm"/>
      <inkml:brushProperty name="height" value="0.025" units="cm"/>
      <inkml:brushProperty name="color" value="#E71224"/>
    </inkml:brush>
  </inkml:definitions>
  <inkml:trace contextRef="#ctx0" brushRef="#br0">59 256 5862,'0'0'2167,"-6"-8"-363,3 3-1369,1 2-176,0-1 1,0 0 0,0 0-1,0 1 1,-1-1 0,0 1-1,0 0 1,0 0 0,0 0-1,0 0 1,0 0 0,-1 1-1,1 0 1,-8-4 0,83 32-458,-17-20 83,0-2 0,66-4 0,80 6 327,658 58 595,-388-35-338,-26 22 10,142 7-168,100-52 25,93 3-251,630-6-70,-654-10-14,989-55 31,-347 9 681,-1262 50-694,837-21-23,1606-20 435,-1231 75 103,1036 18-593,-1147-90 101,65-1-25,62 39-38,116-3 47,-1298 4-16,-15 2-12,244-32-1,-409 32 4,-1 0-1,1 0 0,-1 0 1,0 0-1,1 0 0,-1 0 1,1-1-1,-1 1 0,0-1 0,1 1 1,-1-1-1,0 1 0,1-1 1,-1 0-1,0 1 0,0-1 1,0 0-1,0 0 0,1 0 0,-1 0 1,-1 0-1,1 0 0,0 0 1,0-1-1,0 1 0,0 0 1,-1 0-1,1-1 0,-1 1 0,1-2 1,-1 1-1,-1 0 1,1 1 0,-1-1 0,0 0-1,0 1 1,0-1 0,0 1 0,0-1-1,0 1 1,0 0 0,-1-1-1,1 1 1,0 0 0,-1 0 0,1 0-1,-1 0 1,1 0 0,-1 0-1,1 0 1,-1 0 0,0 1 0,0-1-1,-3 0 1,-34-12-60,-1 2-1,-1 2 0,-51-5 1,-129-2-368,88 9 259,-1327-59-312,874 62 386,-1140-13-5439,962 12 649,712 5 2455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50.108"/>
    </inkml:context>
    <inkml:brush xml:id="br0">
      <inkml:brushProperty name="width" value="0.025" units="cm"/>
      <inkml:brushProperty name="height" value="0.025" units="cm"/>
      <inkml:brushProperty name="color" value="#008C3A"/>
    </inkml:brush>
  </inkml:definitions>
  <inkml:trace contextRef="#ctx0" brushRef="#br0">251 0 11211,'0'0'14189,"3"14"-13303,-1-10-813,0 3 16,0 1 1,-1-1-1,0 0 0,0 1 0,0 0 1,-1-1-1,0 1 0,0-1 0,-1 1 1,0-1-1,-1 1 0,-3 12 0,-104 220 881,-15 42-690,121-275-265,-13 50 97,16-55-96,-1-1 0,1 1-1,-1-1 1,1 1 0,0-1-1,0 1 1,0-1 0,-1 1-1,2-1 1,-1 1 0,0-1-1,0 1 1,0-1 0,1 1-1,-1-1 1,1 1 0,-1-1-1,1 1 1,-1-1 0,1 0-1,0 1 1,0-1 0,0 0-1,0 1 1,0-1 0,0 0-1,0 0 1,0 0 0,2 2-1,5-1 109,1-1 0,-1 1 0,0-1 0,0-1-1,0 0 1,1 0 0,-1 0 0,0-1-1,14-3 1,78-25 490,-55 15-528,14-4-119,-27 7-138,0 1 1,1 2-1,1 1 1,61-4-1,-95 11-53,0 1-1,1-1 1,-1 1 0,0-1 0,0 0-1,0 1 1,0-1 0,0 1-1,0-1 1,0 1 0,0-1-1,0 1 1,0-1 0,0 0-1,0 1 1,0-1 0,0 1-1,0-1 1,0 1 0,-1-1-1,1 0 1,0 1 0,0-1-1,0 1 1,-1-1 0,1 0-1,0 1 1,0-1 0,-1 0-1,1 1 1,0-1 0,-1 0 0,1 0-1,-1 1 1,1-1 0,0 0-1,-1 0 1,1 0 0,-1 1-1,1-1 1,0 0 0,-1 0-1,1 0 1,-1 0 0,1 0-1,-1 0 1,1 0 0,-1 0-1,-11 0-8567</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7:52.853"/>
    </inkml:context>
    <inkml:brush xml:id="br0">
      <inkml:brushProperty name="width" value="0.025" units="cm"/>
      <inkml:brushProperty name="height" value="0.025" units="cm"/>
      <inkml:brushProperty name="color" value="#008C3A"/>
    </inkml:brush>
  </inkml:definitions>
  <inkml:trace contextRef="#ctx0" brushRef="#br0">312 51 6182,'5'-3'1494,"24"-14"3893,-28 16-4986,0 1 0,-1-1 0,1 1 0,0-1 0,0 0 1,0 1-1,-1-1 0,1 0 0,0 1 0,-1-1 1,1 0-1,-1 0 0,1 0 0,-1 1 0,1-1 1,-1 0-1,0 0 0,1 0 0,-1 0 0,0 0 0,0 0 1,1 0-1,-1 0 0,0 0 0,0 0 0,0-1 1,-5 0-186,1 1 0,0 0 0,-1 0-1,1 0 1,-1 0 0,0 1 0,1-1 0,-1 1 0,1 0 0,-1 1 0,-4 0 0,-1 0-31,-10-1-102,-1 2 0,1 0 1,-1 1-1,1 2 1,0 0-1,0 0 0,-26 13 1,37-14-33,2 0 1,-1 1-1,0-1 0,1 2 1,0-1-1,0 1 0,1 0 1,-11 12-1,14-14-11,0 1 0,0-1 1,0 1-1,1 0 0,0 0 0,0-1 0,0 1 1,1 1-1,-1-1 0,1 0 0,1 0 0,-1 0 0,1 1 1,-1-1-1,2 10 0,0-12-25,0 1 0,0-1 0,0 0 0,1 0 1,-1 0-1,1 0 0,-1 0 0,1 0 0,0 0 0,0-1 0,1 1 0,-1-1 1,0 1-1,1-1 0,-1 0 0,1 0 0,0 0 0,0 0 0,0-1 1,0 1-1,0-1 0,0 1 0,0-1 0,0 0 0,1-1 0,4 2 1,11 2-11,-1-1 1,1-1 0,24 0 0,-43-2-6,19 1-215,97-2-2920,-104 0 1549,0-1 0,1 0 0,-1-1 0,12-5 0,9-6-8354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07.342"/>
    </inkml:context>
    <inkml:brush xml:id="br0">
      <inkml:brushProperty name="width" value="0.025" units="cm"/>
      <inkml:brushProperty name="height" value="0.025" units="cm"/>
      <inkml:brushProperty name="color" value="#008C3A"/>
    </inkml:brush>
  </inkml:definitions>
  <inkml:trace contextRef="#ctx0" brushRef="#br0">310 8 11691,'0'0'187,"0"-1"0,0 1-1,0 0 1,0 0 0,0-1 0,0 1-1,0 0 1,0-1 0,0 1-1,0 0 1,0 0 0,0-1 0,0 1-1,0 0 1,-1 0 0,1-1 0,0 1-1,0 0 1,0 0 0,0 0 0,-1-1-1,1 1 1,0 0 0,0 0 0,0 0-1,-1 0 1,1-1 0,0 1 0,0 0-1,-1 0 1,1 0 0,0 0 0,0 0-1,-1 0 1,1 0 0,0 0-1,0 0 1,-1 0 0,1 0 0,-1 0-1,-14 4 1706,-12 15-1500,1 5-134,2 2-1,0 1 0,2 1 1,1 1-1,2 0 1,1 2-1,1 0 1,1 1-1,2 1 0,1 0 1,2 1-1,1 0 1,2 0-1,2 1 1,0 0-1,3 1 0,0 52 1,4-75-284,1 1 0,0-1 1,0 0-1,1 0 0,1 0 0,0-1 0,1 1 1,1-1-1,0 0 0,0 0 0,1-1 1,0 0-1,1 0 0,0-1 0,1 0 0,0 0 1,1-1-1,17 13 0,-18-16-1085,0 0 0,1 0 0,-1-1 0,1 0-1,1 0 1,-1-1 0,1-1 0,15 4 0,8-3-11845</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09.446"/>
    </inkml:context>
    <inkml:brush xml:id="br0">
      <inkml:brushProperty name="width" value="0.025" units="cm"/>
      <inkml:brushProperty name="height" value="0.025" units="cm"/>
      <inkml:brushProperty name="color" value="#008C3A"/>
    </inkml:brush>
  </inkml:definitions>
  <inkml:trace contextRef="#ctx0" brushRef="#br0">50 4 10314,'0'-1'225,"0"1"1,1 0-1,-1 0 0,0-1 1,1 1-1,-1 0 1,1 0-1,-1 0 0,1-1 1,-1 1-1,0 0 1,1 0-1,-1 0 0,1 0 1,-1 0-1,1 0 1,-1 0-1,1 0 0,-1 0 1,0 0-1,1 0 1,-1 0-1,1 0 0,-1 1 1,1-1-1,-1 0 1,0 0-1,1 0 0,-1 1 1,1-1-1,-1 0 1,0 0-1,1 1 0,-1-1 1,0 0-1,1 1 1,-1-1-1,0 0 0,0 1 1,1-1-1,-1 1 1,0-1-1,0 0 0,0 1 1,1-1-1,-1 1 0,3 35 2416,-13 39-2390,-46 157 245,55-230-579,0 0 0,1 0 0,-1 0 0,1 0 0,0 0 0,-1 0 0,1 0 0,0 0 0,0 0 1,1 0-1,-1 0 0,0 0 0,0 0 0,1-1 0,1 4 0,-2-4-90,1-1 0,0 0 0,-1-1 0,1 1 0,0 0 1,0 0-1,-1 0 0,1 0 0,0 0 0,-1-1 0,1 1 0,0 0 0,-1-1 1,1 1-1,0 0 0,-1-1 0,1 1 0,-1-1 0,1 1 0,-1-1 0,1 1 1,-1-1-1,1 1 0,-1-1 0,0 0 0,1 0 0,37-58-9495,-21 22 2125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09.807"/>
    </inkml:context>
    <inkml:brush xml:id="br0">
      <inkml:brushProperty name="width" value="0.025" units="cm"/>
      <inkml:brushProperty name="height" value="0.025" units="cm"/>
      <inkml:brushProperty name="color" value="#008C3A"/>
    </inkml:brush>
  </inkml:definitions>
  <inkml:trace contextRef="#ctx0" brushRef="#br0">38 0 10826,'0'0'12076,"-5"11"-11350,-2 10-508,1 0 1,0 0 0,-3 27-1,7-35-500,1-1 0,0 1-1,1-1 1,0 1 0,1 0 0,0-1 0,1 1-1,5 16 1,-2-20-1012,-2-3-1238,-2-2-2354</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11.033"/>
    </inkml:context>
    <inkml:brush xml:id="br0">
      <inkml:brushProperty name="width" value="0.025" units="cm"/>
      <inkml:brushProperty name="height" value="0.025" units="cm"/>
      <inkml:brushProperty name="color" value="#008C3A"/>
    </inkml:brush>
  </inkml:definitions>
  <inkml:trace contextRef="#ctx0" brushRef="#br0">1 0 5509,'26'0'11041,"5"1"-4006,46-1-1816,79 2-7993,-95-2 4375,29 0-1758,-52 0-6289</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12.211"/>
    </inkml:context>
    <inkml:brush xml:id="br0">
      <inkml:brushProperty name="width" value="0.025" units="cm"/>
      <inkml:brushProperty name="height" value="0.025" units="cm"/>
      <inkml:brushProperty name="color" value="#008C3A"/>
    </inkml:brush>
  </inkml:definitions>
  <inkml:trace contextRef="#ctx0" brushRef="#br0">0 9 14189,'0'0'10378,"62"-9"-9769,-26 9-417,7 0-160,2 0-32,-7 5-609,-1 1-1569,-8 0-544,-7-1-962,-11-4-1697</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12.557"/>
    </inkml:context>
    <inkml:brush xml:id="br0">
      <inkml:brushProperty name="width" value="0.025" units="cm"/>
      <inkml:brushProperty name="height" value="0.025" units="cm"/>
      <inkml:brushProperty name="color" value="#008C3A"/>
    </inkml:brush>
  </inkml:definitions>
  <inkml:trace contextRef="#ctx0" brushRef="#br0">32 1 10762,'0'0'8040,"-32"47"-6919,55-38 96,12-1-672,8-2-385,7-3-160,-1-3-1986,5 0-1666,-5-2-2241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12.930"/>
    </inkml:context>
    <inkml:brush xml:id="br0">
      <inkml:brushProperty name="width" value="0.025" units="cm"/>
      <inkml:brushProperty name="height" value="0.025" units="cm"/>
      <inkml:brushProperty name="color" value="#008C3A"/>
    </inkml:brush>
  </inkml:definitions>
  <inkml:trace contextRef="#ctx0" brushRef="#br0">208 4 15182,'0'0'1853,"-11"-1"-353,3 0-1411,1 0 0,-1 0 0,1 1 0,-1 0 0,1 0 0,-1 1 0,1 0 0,0 0 0,-1 1 1,1 0-1,0 0 0,0 1 0,0-1 0,0 2 0,1-1 0,-1 1 0,1 0 0,-10 7 0,11-5 6,0-1 0,0 1 0,0 0 0,1 0-1,0 0 1,0 1 0,1 0 0,-1-1 0,1 1 0,1 0-1,-4 14 1,6-18-71,-1-1 0,1 0 0,0 1-1,0-1 1,0 0 0,0 1 0,0-1 0,0 0-1,1 1 1,-1-1 0,1 0 0,0 0 0,-1 1 0,1-1-1,0 0 1,0 0 0,1 0 0,-1 0 0,0 0-1,1 0 1,-1-1 0,1 1 0,-1 0 0,1-1-1,0 1 1,0-1 0,0 1 0,0-1 0,0 0-1,0 0 1,0 0 0,0 0 0,0 0 0,1-1-1,-1 1 1,0-1 0,0 1 0,1-1 0,-1 0-1,4 0 1,9 2 87,0-2 1,1 0-1,-1-1 0,0 0 0,-1-1 1,1-1-1,0 0 0,17-7 0,-26 8-70,0-1 0,0 0 0,-1 0 0,1 0 0,-1 0 0,1-1 0,-1 0 0,-1 0 0,9-9 0,-10 10 35,-1 0-1,0-1 1,0 1 0,0-1 0,-1 1 0,1-1 0,-1 1 0,0-1-1,0 0 1,0 0 0,0 0 0,0 0 0,-1 0 0,0 0 0,0 1-1,0-1 1,-1-5 0,1 7-68,-1 0 0,1 0 0,-1 0 0,0 0-1,1 0 1,-1 0 0,0 0 0,0 0 0,0 0 0,-1 0 0,1 0 0,0 1-1,-1-1 1,1 0 0,-1 1 0,1-1 0,-1 1 0,0 0 0,-3-2-1,1 0 5,-1 1 0,0 0-1,0 1 1,1-1 0,-1 1-1,0 0 1,0 0 0,-9 0-1,6 0-560,0 1-1,-1 1 1,1 0-1,-16 3 1,19-3-384,1 0-1,0 1 1,0-1 0,-1 1-1,1 0 1,0 0 0,1 1-1,-7 4 1,-6 9-7181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13.279"/>
    </inkml:context>
    <inkml:brush xml:id="br0">
      <inkml:brushProperty name="width" value="0.025" units="cm"/>
      <inkml:brushProperty name="height" value="0.025" units="cm"/>
      <inkml:brushProperty name="color" value="#008C3A"/>
    </inkml:brush>
  </inkml:definitions>
  <inkml:trace contextRef="#ctx0" brushRef="#br0">103 1 20339,'0'0'4741,"-59"45"-2851,41-19-673,5 4-513,6 4-608,2 3-64,5-2 0,0 1-640,5-3-801,4-5-1186,0-7-1825,2-11-3876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8:27.984"/>
    </inkml:context>
    <inkml:brush xml:id="br0">
      <inkml:brushProperty name="width" value="0.025" units="cm"/>
      <inkml:brushProperty name="height" value="0.025" units="cm"/>
      <inkml:brushProperty name="color" value="#E71224"/>
    </inkml:brush>
  </inkml:definitions>
  <inkml:trace contextRef="#ctx0" brushRef="#br0">34 236 10186,'-5'8'469,"3"-6"-414,-19 31 430,20-32-473,0 1 0,1-1 0,-1 0 1,0 1-1,1-1 0,0 1 0,-1-1 0,1 1 1,0-1-1,0 1 0,-1-1 0,1 1 0,0-1 1,1 1-1,-1-1 0,0 1 0,0-1 0,1 0 1,-1 1-1,1-1 0,-1 1 0,1-1 0,-1 0 0,1 1 1,0-1-1,0 0 0,1 2 0,3 1-26,-1-2 0,0 1 0,1 0 0,-1-1 0,1 0 0,0 0 0,0 0-1,0-1 1,0 0 0,9 2 0,59 3 23,-55-6 20,531-3 1225,37 2-480,-464 8-138,1-5-1,0-5 0,225-36 0,-23-31-288,155-29-224,5 37-64,466 48 934,-758 30-458,-131-8-466,0-3 0,69-4 0,-125-1-235,0-1 0,0 0 0,-1 0 0,1 0 0,0-1 1,-1 0-1,1 0 0,8-5 0,-9 4-315,-1 0 1,1 0-1,-1-1 0,0 0 1,0 1-1,0-1 0,-1-1 1,1 1-1,3-7 1,11-26-5067</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13.627"/>
    </inkml:context>
    <inkml:brush xml:id="br0">
      <inkml:brushProperty name="width" value="0.025" units="cm"/>
      <inkml:brushProperty name="height" value="0.025" units="cm"/>
      <inkml:brushProperty name="color" value="#008C3A"/>
    </inkml:brush>
  </inkml:definitions>
  <inkml:trace contextRef="#ctx0" brushRef="#br0">6 1 15407,'0'0'9064,"3"55"-7655,-3-33-608,0 4-384,0 1-289,-3-1-96,1 0-64,-2-4-257,4-5-575,0-4-738,4-7-832,3-6-1154,7-2-2369</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13.971"/>
    </inkml:context>
    <inkml:brush xml:id="br0">
      <inkml:brushProperty name="width" value="0.025" units="cm"/>
      <inkml:brushProperty name="height" value="0.025" units="cm"/>
      <inkml:brushProperty name="color" value="#008C3A"/>
    </inkml:brush>
  </inkml:definitions>
  <inkml:trace contextRef="#ctx0" brushRef="#br0">79 1 15471,'0'0'7623,"-41"53"-6150,28-22-256,2 1-704,2 0-257,4 3-192,5-4-64,0-4-128,5-4-801,4-5-897,2-5-448,-4-9-769,-1-4-1409,-1 0-3267</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14.346"/>
    </inkml:context>
    <inkml:brush xml:id="br0">
      <inkml:brushProperty name="width" value="0.025" units="cm"/>
      <inkml:brushProperty name="height" value="0.025" units="cm"/>
      <inkml:brushProperty name="color" value="#008C3A"/>
    </inkml:brush>
  </inkml:definitions>
  <inkml:trace contextRef="#ctx0" brushRef="#br0">1 39 11627,'0'0'13293,"68"-23"-12012,-23 19-320,6 0-513,4 0-320,5 3-64,-1 1-96,-5 0-1505,-3 0-2499,-6-3-4580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14.787"/>
    </inkml:context>
    <inkml:brush xml:id="br0">
      <inkml:brushProperty name="width" value="0.025" units="cm"/>
      <inkml:brushProperty name="height" value="0.025" units="cm"/>
      <inkml:brushProperty name="color" value="#008C3A"/>
    </inkml:brush>
  </inkml:definitions>
  <inkml:trace contextRef="#ctx0" brushRef="#br0">5 147 11243,'0'0'10682,"8"3"-9188,9 1-1089,0 0-1,0-1 0,0-1 0,0-1 0,0 0 1,29-3-1,-39 1-381,1 1 0,-1-1 0,0-1 0,1 1-1,-1-1 1,0 0 0,0-1 0,0 0 0,0 0 0,-1-1 0,1 1 0,-1-1 0,0-1 0,0 1 0,0-1 0,-1 0 0,0 0 0,0-1 0,6-7 0,-10 11-23,0 1 0,0-1 0,0 0 1,0 1-1,0-1 0,0 0 0,-1 0 0,1 0 0,-1 1 1,1-1-1,-1 0 0,0 0 0,0 0 0,0 0 0,0 0 1,0 0-1,0 0 0,0 0 0,-1 0 0,1 0 0,-1 1 1,1-1-1,-1 0 0,0 0 0,-1-2 0,0 1 0,-1 1 0,1-1-1,-1 1 1,0-1 0,1 1-1,-1 0 1,0 0 0,-1 0 0,1 1-1,0-1 1,0 1 0,-7-2 0,-3-1 0,-1 2 1,0-1 0,0 1-1,0 1 1,0 1 0,-17 1-1,23 0-4,0 1 0,0 0 0,0 1 0,0 0 0,1 0 0,-1 1 0,1 0 0,0 0 0,0 1 0,0 0 0,-7 6 0,10-8 17,0 1 1,1-1-1,0 0 1,-1 1 0,1-1-1,1 1 1,-1 0-1,0 0 1,1 0 0,0 1-1,0-1 1,0 0 0,1 1-1,-1-1 1,1 1-1,0 0 1,0-1 0,1 1-1,-1 0 1,1 0 0,0 5-1,1-8-12,1 1-1,-1-1 1,0 1-1,0-1 1,1 0-1,-1 0 1,1 0-1,0 0 0,0 0 1,0 0-1,0 0 1,0 0-1,0-1 1,0 1-1,0-1 1,1 1-1,-1-1 1,0 0-1,1 0 1,0 0-1,-1-1 1,1 1-1,4 0 1,69 10-717,-68-10 502,67 2-3307,-23-4-1745,14-1-6612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16.908"/>
    </inkml:context>
    <inkml:brush xml:id="br0">
      <inkml:brushProperty name="width" value="0.025" units="cm"/>
      <inkml:brushProperty name="height" value="0.025" units="cm"/>
      <inkml:brushProperty name="color" value="#008C3A"/>
    </inkml:brush>
  </inkml:definitions>
  <inkml:trace contextRef="#ctx0" brushRef="#br0">0 0 3619,'0'0'19123,"76"21"-17970,-24-21-641,4 0-320,5 0-128,-1 0-64,-10 0 0,-8 0-480,-14 0-577,-11 0-32,-17 5-641,-6-2-992,-14 0-2659</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17.313"/>
    </inkml:context>
    <inkml:brush xml:id="br0">
      <inkml:brushProperty name="width" value="0.025" units="cm"/>
      <inkml:brushProperty name="height" value="0.025" units="cm"/>
      <inkml:brushProperty name="color" value="#008C3A"/>
    </inkml:brush>
  </inkml:definitions>
  <inkml:trace contextRef="#ctx0" brushRef="#br0">1 48 11915,'0'0'5349,"48"3"-2978,-6-3-930,8-5-320,8-3-769,3-1-288,-3 1-384,-4 1-1570,-4 0-1409,-6 0-2851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17.644"/>
    </inkml:context>
    <inkml:brush xml:id="br0">
      <inkml:brushProperty name="width" value="0.025" units="cm"/>
      <inkml:brushProperty name="height" value="0.025" units="cm"/>
      <inkml:brushProperty name="color" value="#008C3A"/>
    </inkml:brush>
  </inkml:definitions>
  <inkml:trace contextRef="#ctx0" brushRef="#br0">305 55 10346,'-10'-5'3294,"-2"0"-2833,-1-1 0,1 2 0,-1-1 0,0 2 0,0 0 0,-18-2 0,24 4-314,0 1 0,0 0 0,0 0-1,0 1 1,1-1 0,-1 1 0,0 1-1,1-1 1,-1 1 0,1 0 0,-1 1 0,1 0-1,0 0 1,0 0 0,0 1 0,-9 7-1,8-4 93,0 0 0,1 1 0,0 0 0,0 1-1,1-1 1,0 1 0,1 0 0,0 0 0,0 1 0,1-1-1,0 1 1,1-1 0,0 1 0,0 0 0,1 0-1,0 0 1,1 0 0,1 15 0,0-20-175,0-1 0,0 1-1,0-1 1,1 0 0,-1 1 0,1-1 0,0 0 0,0 0 0,0 0-1,1-1 1,0 1 0,-1-1 0,1 1 0,0-1 0,1 0-1,-1 0 1,1 0 0,-1 0 0,1-1 0,0 1 0,0-1 0,0 0-1,0 0 1,0-1 0,0 1 0,1-1 0,-1 0 0,8 1-1,9 2 194,0-1-1,1-1 1,-1-1-1,37-3 1,-47 1-191,1 0 1,0-1 0,0-1 0,0 0 0,-1 0 0,0-1-1,0-1 1,0 0 0,0 0 0,-1-1 0,1 0-1,-2-1 1,11-9 0,-14 11-31,-1-1 0,1 1 0,-1-1 0,-1 0 1,1 0-1,-1-1 0,0 1 0,0-1 0,-1 0 0,0 0 0,0-1 0,-1 1 0,0 0 0,0-1 1,-1 1-1,1-1 0,-2 0 0,1 1 0,-1-1 0,0 0 0,-2-9 0,0 11-53,0 0-1,0 1 0,0-1 0,0 1 1,-1 0-1,0 0 0,0 0 1,-1 0-1,1 0 0,-1 1 1,0-1-1,0 1 0,0 0 0,-1 0 1,0 1-1,0-1 0,-6-3 1,4 4-286,1-1 1,0 1-1,-1 1 1,0-1-1,1 1 1,-11-2-1,13 3-251,0 1-1,-1 0 0,1-1 1,0 1-1,0 1 1,0-1-1,-1 1 1,1-1-1,0 1 1,-8 3-1,1 7-5194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8:17.993"/>
    </inkml:context>
    <inkml:brush xml:id="br0">
      <inkml:brushProperty name="width" value="0.025" units="cm"/>
      <inkml:brushProperty name="height" value="0.025" units="cm"/>
      <inkml:brushProperty name="color" value="#008C3A"/>
    </inkml:brush>
  </inkml:definitions>
  <inkml:trace contextRef="#ctx0" brushRef="#br0">289 0 12236,'0'0'2348,"8"5"-244,6 3-1547,-1 1 1,0 0-1,0 1 0,-1 0 1,0 1-1,-1 1 1,0 0-1,-1 0 1,0 1-1,11 20 0,-15-22-344,0 1-1,-1 0 0,-1 0 0,0 1 1,-1-1-1,0 1 0,0 0 0,-2-1 1,1 1-1,-2 0 0,0 0 0,0 0 1,-1 0-1,-3 16 0,-1-11-79,-1-1-1,0 0 1,-1 0-1,-1-1 1,0 1-1,-1-2 1,-1 1-1,0-1 1,-15 15-1,-19 20-135,-55 47 0,-5-7-1595,28-41-3803,25-25-3583</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38.977"/>
    </inkml:context>
    <inkml:brush xml:id="br0">
      <inkml:brushProperty name="width" value="0.025" units="cm"/>
      <inkml:brushProperty name="height" value="0.025" units="cm"/>
      <inkml:brushProperty name="color" value="#008C3A"/>
    </inkml:brush>
  </inkml:definitions>
  <inkml:trace contextRef="#ctx0" brushRef="#br0">134 0 13357,'0'0'4836,"-6"11"-3474,-78 169 2033,75-156-2995,1 1-1,1 0 1,1 0-1,1 0 1,1 1 0,0 30-1,4-53-321,0 0 0,0 0 0,1 0 0,-1 0 0,1 0 0,0-1 0,0 1 0,0 0 0,0 0 0,0-1 0,1 1 0,-1 0-1,1-1 1,0 0 0,0 1 0,0-1 0,0 0 0,0 0 0,0 0 0,0 0 0,1 0 0,-1-1 0,1 1 0,-1-1 0,1 1 0,0-1 0,-1 0 0,1 0 0,0 0 0,0-1 0,0 1 0,4 0 0,13 1 221,-1 0 0,0-1 1,0-1-1,20-3 1,-13 2-201,20-2-45,71-13 1,-12-11-2892,-100 25 2168,1-1 0,0 1-1,-1-1 1,1 0-1,-1 0 1,0-1-1,6-4 1,11-22-7535,-13 12 1750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39.310"/>
    </inkml:context>
    <inkml:brush xml:id="br0">
      <inkml:brushProperty name="width" value="0.025" units="cm"/>
      <inkml:brushProperty name="height" value="0.025" units="cm"/>
      <inkml:brushProperty name="color" value="#008C3A"/>
    </inkml:brush>
  </inkml:definitions>
  <inkml:trace contextRef="#ctx0" brushRef="#br0">103 0 12139,'0'0'11553,"11"6"-10405,9 4-729,-3-2-200,0 0 0,-1 1-1,0 1 1,24 20 0,-37-28-207,0 0 0,0 0 0,0 1 0,-1 0-1,0-1 1,1 1 0,-1 0 0,0 0 0,0 0 0,-1 0 0,1 1 0,-1-1 0,1 0-1,-1 1 1,0-1 0,0 1 0,-1-1 0,1 1 0,-1-1 0,0 1 0,1 0 0,-2-1-1,1 1 1,0-1 0,-1 1 0,1-1 0,-1 1 0,0-1 0,-1 1 0,1-1 0,0 1-1,-4 4 1,-10 12 53,-2 0 0,0-1-1,0-1 1,-2-1 0,0-1 0,-26 18-1,0 0-170,-4 5-4533,29-29-2023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8:36.519"/>
    </inkml:context>
    <inkml:brush xml:id="br0">
      <inkml:brushProperty name="width" value="0.025" units="cm"/>
      <inkml:brushProperty name="height" value="0.025" units="cm"/>
      <inkml:brushProperty name="color" value="#E71224"/>
    </inkml:brush>
  </inkml:definitions>
  <inkml:trace contextRef="#ctx0" brushRef="#br0">1645 22 1922,'-34'10'76,"-4"1"872,0-1 1,-1-1 0,-1-2 0,-59 2 0,-63-18 62,-21 1 189,157 9-1107,0 0 0,0 2 1,1 2-1,-1 0 1,-25 9-1,-24 15-44,2 4-1,1 3 1,1 3 0,3 3 0,1 3-1,2 3 1,-88 85 0,131-112 72,1 1 0,2 1 0,0 0 1,1 2-1,2 0 0,-18 36 0,27-48-81,1 0 0,1 1-1,0-1 1,1 1 0,1 1 0,0-1-1,1 0 1,0 1 0,1-1-1,1 1 1,0-1 0,1 1 0,1 0-1,0-1 1,5 15 0,-2-16-39,0-1 1,1 0-1,0 0 1,1 0-1,1-1 1,0 0-1,0-1 1,1 0-1,0 0 1,1-1-1,0 0 1,1-1-1,0 0 1,0 0-1,24 11 1,5 0 19,0-1-1,1-3 1,68 17 0,402 63 166,-342-68-172,562 59 200,-547-78-18,368-32 0,-379 1 265,250-66 0,-314 57-220,-2-4-1,-1-4 0,135-74 1,-212 98-148,1-2 1,-2-1-1,0-1 1,-2-1-1,0-1 1,-1-2-1,27-34 1,-43 48-57,-1-1 0,-1 0 0,0 0 0,-1-1 0,0 1 0,-1-1-1,0-1 1,-1 1 0,0-1 0,-1 0 0,0 0 0,-1 0 0,-1 0 0,0 0 0,0 0 0,-2 0 0,1 0 0,-2-1 0,0 1 0,0 1 0,-9-24 0,2 14-5,-1 0 1,-2 0-1,0 1 1,-1 1-1,-1 0 1,-1 1-1,-1 0 1,-1 1 0,0 1-1,-1 1 1,-21-16-1,-7 0-12,0 2 0,-2 1 0,-92-38-1,64 37-27,-2 4 0,0 3 0,-2 4 0,-125-14-1,33 18 74,-192 9 0,216 13-63,1 7 0,-208 46-1,-279 105-5464,618-161 5172,-121 35-3318</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41.261"/>
    </inkml:context>
    <inkml:brush xml:id="br0">
      <inkml:brushProperty name="width" value="0.025" units="cm"/>
      <inkml:brushProperty name="height" value="0.025" units="cm"/>
      <inkml:brushProperty name="color" value="#008C3A"/>
    </inkml:brush>
  </inkml:definitions>
  <inkml:trace contextRef="#ctx0" brushRef="#br0">62 1 10954,'0'0'10763,"-9"9"-10486,2-1-199,3-4-37,0-1 0,0 1 0,1 0 0,0 0 1,-1 0-1,2 0 0,-1 1 0,0 0 0,1-1 1,0 1-1,0 0 0,0 0 0,1 0 0,-1 0 1,1 6-1,0 0 125,-1 0-87,2-1 1,-1 1 0,1-1 0,2 12-1,-2-20-60,1-1 1,-1 1-1,0 0 0,1 0 0,-1 0 0,1 0 1,0-1-1,0 1 0,0 0 0,-1 0 0,2-1 1,-1 1-1,0-1 0,0 1 0,0-1 0,1 1 1,-1-1-1,1 0 0,-1 0 0,1 0 0,-1 1 1,1-2-1,0 1 0,-1 0 0,1 0 0,0 0 0,0-1 1,3 1-1,4 0 111,-1 0 0,1 0 1,0-1-1,0-1 0,0 0 0,0 0 0,0 0 1,-1-1-1,1-1 0,-1 1 0,1-1 0,-1-1 1,0 0-1,0 0 0,10-7 0,4-6-39,0 0-1,-1-2 0,28-32 1,-58 83 128,5-23-150,0 1 1,0 0-1,1-1 0,1 1 1,0 0-1,0 0 1,-1 15-1,4-24-61,-1 0 0,0 0 0,1 0 1,-1 0-1,1 0 0,-1 0 0,1 0 0,-1 0 0,1 0 1,0 0-1,0 0 0,-1 0 0,1-1 0,0 1 0,0 0 1,0-1-1,0 1 0,0-1 0,-1 1 0,1-1 0,0 1 1,1-1-1,-1 1 0,0-1 0,0 0 0,0 0 0,0 1 1,0-1-1,0 0 0,0 0 0,0 0 0,0 0 0,2-1 0,43-3 356,-31 0-339,-1-2 1,1 0 0,-1 0 0,0-1 0,17-12 0,-18 10-92,1 1 0,0 1 0,1 0 0,0 1 0,16-5 0,-31 11 60,1 0 0,0-1-1,-1 1 1,1 0 0,0 0 0,-1 0-1,1 0 1,0 0 0,-1 0-1,1 0 1,0 0 0,0 0 0,-1 0-1,1 0 1,0 0 0,-1 0-1,1 1 1,0-1 0,-1 0-1,1 1 1,0-1 0,-1 0 0,1 1-1,-1-1 1,1 1 0,-1-1-1,1 0 1,-1 1 0,2 1 0,2 20 288,-4-21-259,0 1 1,0-1-1,0 0 0,0 1 1,0-1-1,0 0 0,0 1 1,0-1-1,0 0 0,0 1 1,1-1-1,-1 0 0,1 1 1,-1-1-1,1 0 0,-1 0 1,1 0-1,0 1 0,0-1 1,0 0-1,-1 0 0,1 0 1,0 0-1,0 0 0,0-1 1,0 1-1,1 0 0,-1 0 1,0-1-1,0 1 0,0 0 1,1-1-1,-1 1 0,0-1 1,1 0-1,-1 1 0,0-1 1,3 0-1,4-1 22,1 0 0,-1-1 1,0 0-1,0 0 0,1-1 0,-2 0 1,1-1-1,0 1 0,-1-1 0,9-6 1,-9 5-111,0 0-1,1 1 1,-1 0 0,1 1 0,0 0 0,0 0 0,0 1 0,0 0-1,0 0 1,10-1 0,-18 3 49,1 0-1,-1 0 1,0 0-1,1 0 1,-1 0-1,1 1 1,-1-1-1,1 0 1,-1 0-1,0 0 0,1 0 1,-1 0-1,0 1 1,1-1-1,-1 0 1,0 0-1,1 0 1,-1 1-1,0-1 1,1 0-1,-1 1 1,0-1-1,1 0 1,-1 1-1,0-1 1,0 0-1,0 1 1,1-1-1,-1 0 1,0 1-1,0-1 1,0 1-1,0-1 1,0 0-1,0 2 1,-1 17 599,-1-2-3082,7-8-5967,1-8-870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41.961"/>
    </inkml:context>
    <inkml:brush xml:id="br0">
      <inkml:brushProperty name="width" value="0.025" units="cm"/>
      <inkml:brushProperty name="height" value="0.025" units="cm"/>
      <inkml:brushProperty name="color" value="#008C3A"/>
    </inkml:brush>
  </inkml:definitions>
  <inkml:trace contextRef="#ctx0" brushRef="#br0">128 146 2691,'-8'1'13927,"-3"1"-12712,0 1-1,1 0 1,0 0-1,0 1 0,-17 10 1,24-13-1155,1 0 1,0 0-1,-1 0 1,1 1-1,0-1 1,-1 1-1,1 0 1,0-1-1,0 1 1,0 0-1,1 0 1,-1 0-1,0 1 1,1-1-1,-1 0 1,1 1 0,0-1-1,0 1 1,0-1-1,0 1 1,0-1-1,1 1 1,-1 0-1,1-1 1,-1 1-1,1 0 1,0-1-1,0 1 1,1 0-1,-1 0 1,0-1-1,2 6 1,-1-6-68,1-1 1,-1 0-1,0 1 1,1-1-1,-1 0 1,1 0-1,-1 0 1,1 0-1,0 0 1,-1-1-1,1 1 0,0 0 1,0-1-1,0 1 1,-1-1-1,1 1 1,0-1-1,0 0 1,0 0-1,0 0 1,2 0-1,42-4-100,-36 1 87,-1-1-1,0 0 1,-1 0-1,1-1 1,-1 0-1,0 0 1,0-1-1,0 0 1,-1 0 0,0-1-1,0 0 1,8-12-1,-1 1-31,0-2 0,-1 0-1,19-41 1,-29 55 133,-1-1 1,1 0-1,-1 0 0,0 1 1,-1-1-1,0 0 1,1-9-1,-2 16-62,0 0 0,0 0 0,0-1 1,-1 1-1,1 0 0,0 0 0,0 0 0,0 0 0,0 0 0,0 0 0,0 0 0,-1 0 0,1-1 1,0 1-1,0 0 0,0 0 0,0 0 0,0 0 0,-1 0 0,1 0 0,0 0 0,0 0 1,0 0-1,0 0 0,-1 0 0,1 0 0,0 0 0,0 0 0,0 0 0,0 0 0,0 0 0,-1 0 1,1 0-1,0 0 0,0 0 0,0 1 0,0-1 0,0 0 0,-1 0 0,1 0 0,0 0 1,0 0-1,0 0 0,0 0 0,0 0 0,0 1 0,0-1 0,-1 0 0,1 0 0,0 0 0,0 0 1,0 0-1,0 1 0,0-1 0,0 0 0,0 0 0,-13 16 136,0 1 1,1 0-1,1 1 0,1 0 0,0 0 1,1 1-1,2 0 0,0 1 0,0 0 1,2 0-1,-4 27 0,9-44-187,0-1 0,0 1-1,0 0 1,0-1 0,0 1 0,0-1-1,1 1 1,-1 0 0,1-1-1,0 1 1,0-1 0,0 0 0,0 1-1,0-1 1,1 0 0,-1 1-1,1-1 1,-1 0 0,1 0 0,0 0-1,0-1 1,0 1 0,0 0-1,0-1 1,0 1 0,0-1 0,1 1-1,-1-1 1,0 0 0,1 0-1,-1 0 1,1-1 0,-1 1 0,1-1-1,-1 1 1,1-1 0,0 0 0,2 0-1,3 1-179,0-1 0,1 0-1,-1-1 1,0 0 0,0 0 0,-1-1-1,1 0 1,0 0 0,0-1 0,-1 1-1,12-8 1,-5 1 3,0 0 0,-1-1 0,0-1 0,14-16 0,-22 22 349,-1 1 1,0-1-1,-1 0 1,1 0-1,-1 0 1,0-1-1,0 1 1,-1-1-1,1 1 1,-1-1-1,-1 0 1,1 0-1,-1 0 1,1-10-1,-2 16-105,0-1 0,0 1-1,-1 0 1,1-1 0,0 1-1,0 0 1,0-1 0,-1 1 0,1 0-1,0-1 1,0 1 0,-1 0-1,1 0 1,0-1 0,0 1-1,-1 0 1,1 0 0,0 0 0,-1 0-1,1-1 1,0 1 0,-1 0-1,1 0 1,-1 0 0,1 0-1,0 0 1,-1 0 0,1 0-1,0 0 1,-1 0 0,1 0 0,-1 0-1,1 0 1,0 0 0,-1 0-1,1 0 1,0 0 0,-1 0-1,1 1 1,0-1 0,-1 0 0,1 0-1,0 0 1,-1 1 0,1-1-1,0 0 1,-1 0 0,1 1-1,0-1 1,0 0 0,-1 1-1,1-1 1,0 0 0,0 1 0,-1-1-1,-17 16-82,14-12 51,1 1 0,-1-1 0,1 1 0,1 0 0,-1 0 0,1 0 0,0 0 0,0 0 0,0 1 0,1-1 0,0 0-1,0 1 1,-1 7 0,3-10-104,-1 0-1,0-1 0,1 1 0,0 0 1,-1 0-1,1-1 0,0 1 0,0 0 1,1-1-1,-1 0 0,1 1 0,-1-1 1,1 1-1,0-1 0,-1 0 0,1 0 1,0 0-1,1 0 0,-1-1 0,0 1 1,0 0-1,1-1 0,-1 0 0,1 1 1,-1-1-1,1 0 0,4 1 0,38 13-3207,51 9-1,-1-8 6406,-94-16-2815,-1 0 0,1 1 0,0-1-1,0 0 1,0 0 0,-1 0 0,1 0 0,0-1-1,0 1 1,0 0 0,-1 0 0,1 0 0,0-1-1,0 1 1,0 0 0,-1-1 0,1 1 0,0 0-1,-1-1 1,1 1 0,0-1 0,-1 1 0,1-1-1,-1 0 1,1 1 0,-1-1 0,1 0 0,0 0-1,2-27 1671,-4 20-2004,0 0-1,-1 0 1,0 0 0,0 1 0,-7-15 0,-6-3-53,10 17-175,0 0 0,0 0 1,1 0-1,0-1 0,0 0 1,1 0-1,0 0 0,-2-13 1,9 21-484,1-1 0,-1 1 1,0 1-1,1-1 0,-1 1 1,1-1-1,6 2 0,-2-2-787,32-1-3963</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43.264"/>
    </inkml:context>
    <inkml:brush xml:id="br0">
      <inkml:brushProperty name="width" value="0.025" units="cm"/>
      <inkml:brushProperty name="height" value="0.025" units="cm"/>
      <inkml:brushProperty name="color" value="#008C3A"/>
    </inkml:brush>
  </inkml:definitions>
  <inkml:trace contextRef="#ctx0" brushRef="#br0">39 0 16335,'-9'22'8550,"1"20"-7003,-3 45-2023,11-85 619,-7 55 190,3 1 0,5 78 0,-1-135-317,0 0-1,0 1 1,0-1 0,0 0 0,0 1 0,0-1 0,0 0 0,1 1 0,-1-1 0,1 0 0,-1 0 0,1 0 0,-1 1 0,1-1 0,0 0-1,0 0 1,-1 0 0,1 0 0,0 0 0,0 0 0,0 0 0,0 0 0,0-1 0,0 1 0,0 0 0,1-1 0,-1 1 0,0 0-1,0-1 1,0 0 0,1 1 0,-1-1 0,0 0 0,1 1 0,-1-1 0,2 0 0,0 0 16,0-1 0,-1 1 0,1-1 0,-1 0-1,1 0 1,-1 0 0,1 0 0,-1 0 0,1 0 0,-1-1 0,0 1 0,0-1 0,0 0 0,0 1 0,0-1 0,0 0-1,2-3 1,3-7-80,-1 0 0,0 0 0,0-1 0,-1 0 0,-1 0 0,0 0 0,-1-1 0,0 1 0,-1-1 0,-1 1 0,0-1 0,-2-24 0,0 27-158,-2 16-79,-2 21 82,5-23 204,0-1 0,0 0 1,0 1-1,1-1 0,-1 0 0,0 1 1,1-1-1,0 0 0,0 0 0,-1 1 1,1-1-1,0 0 0,1 0 1,-1 0-1,0 0 0,1 0 0,-1 0 1,1-1-1,-1 1 0,1 0 0,2 1 1,-1-1 25,1 0 0,-1-1 1,0 1-1,1-1 1,-1 0-1,1 0 1,0 0-1,-1-1 0,1 1 1,0-1-1,-1 0 1,7 0-1,-1-1 52,1 0 0,-1 0 0,0-1 1,0-1-1,1 0 0,-1 0 0,-1 0 0,1-1 0,0-1 0,9-6 0,-9 5-44,-1-1-1,-1 0 0,1-1 0,-1 0 0,-1 0 1,1 0-1,-2-1 0,1 1 0,-1-2 0,0 1 1,-1 0-1,0-1 0,0 0 0,-1 0 1,-1 0-1,1 0 0,-2-1 0,1 1 0,-2-1 1,1 1-1,-2-18 0,1 27-34,0 1 0,0-1-1,0 0 1,0 0 0,0 1 0,-1-1-1,1 0 1,0 1 0,0-1 0,0 0 0,-1 1-1,1-1 1,0 0 0,0 1 0,-1-1-1,1 1 1,-1-1 0,1 0 0,-1 1 0,1-1-1,-1 1 1,1-1 0,-1 1 0,1 0-1,-1-1 1,1 1 0,-1-1 0,0 1-1,1 0 1,-1 0 0,0-1 0,1 1 0,-2 0-1,0 0-5,1 1 0,-1-1-1,0 1 1,1-1-1,-1 1 1,0 0 0,1 0-1,-1 0 1,1 0-1,-1 0 1,1 0 0,-3 3-1,-33 41-89,24-22 98,0 0 0,-11 28 0,22-45 14,-1 1-1,1 0 0,0 0 0,0 0 0,1 0 1,0 1-1,0-1 0,1 0 0,-1 0 0,2 1 1,-1-1-1,1 0 0,2 7 0,-2-12-13,0 1-1,1-1 1,-1-1 0,1 1-1,0 0 1,0 0-1,-1-1 1,1 1 0,0 0-1,1-1 1,-1 0-1,0 0 1,0 0 0,0 0-1,1 0 1,-1 0-1,0 0 1,1-1 0,-1 1-1,1-1 1,-1 0 0,1 1-1,3-1 1,6 0-121,-1 1 0,1-2-1,20-2 1,3-9-567,-34 11 665,1 1 1,-1-1-1,0 0 1,1 1-1,-1-1 1,0 0 0,0 0-1,1 0 1,-1 0-1,0 0 1,0 0-1,0 0 1,0-1-1,0 1 1,0 0-1,-1-1 1,1 1-1,0 0 1,-1-1-1,1 1 1,0-2-1,-2 2 19,1 1 0,0 0 0,-1 0 0,1 0 0,-1 0 0,1-1-1,-1 1 1,1 0 0,0 0 0,-1 0 0,1 0 0,-1 0 0,1 0 0,-1 0-1,1 0 1,0 0 0,-1 0 0,1 0 0,-1 0 0,1 0 0,-1 1 0,1-1-1,0 0 1,-1 0 0,1 0 0,0 0 0,-1 1 0,1-1 0,-1 0 0,1 1 0,0-1-1,0 0 1,-1 0 0,1 1 0,0-1 0,-1 1 0,1-1 0,0 1 0,-16 11-65,8-2 68,3-5 2,1-1-1,0 1 0,0 0 1,1 0-1,-1 0 0,1 0 1,0 1-1,1-1 0,-1 1 1,1 0-1,0 0 0,-1 10 1,7-15-50,0 0 0,1 0 0,-1-1 0,0 1 1,1-1-1,-1 0 0,1 0 0,6-2 0,-8 1 29,0 0-1,0 0 1,0-1 0,0 1-1,-1-1 1,1 0 0,-1 1-1,1-1 1,3-4 0,-5 4 92,1 0 1,0 1 0,-1-1 0,1 1 0,0-1 0,0 1 0,0 0 0,0 0-1,0-1 1,1 1 0,-1 1 0,0-1 0,0 0 0,5 0 0,-7 2-66,1 0 0,0-1 0,0 1 0,-1 0 0,1 0 0,0 0 0,-1 0 0,1 0 0,-1 0 0,1 0 0,-1 0 0,0 0 0,1 0 0,-1 1 0,0-1 0,0 0 0,0 0 0,0 0 0,0 0 0,0 2 0,1 25 42,0-18-120,0-5-107,-1 0 0,1 0-1,-1-1 1,0 1 0,-1 0 0,-1 9-1,9-19-6501,2-7-1474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43.754"/>
    </inkml:context>
    <inkml:brush xml:id="br0">
      <inkml:brushProperty name="width" value="0.025" units="cm"/>
      <inkml:brushProperty name="height" value="0.025" units="cm"/>
      <inkml:brushProperty name="color" value="#008C3A"/>
    </inkml:brush>
  </inkml:definitions>
  <inkml:trace contextRef="#ctx0" brushRef="#br0">13 99 13132,'0'0'12957,"10"4"-11932,-3-1-977,1-1 0,0 1 1,0-1-1,0 0 0,0-1 1,1 0-1,-1 0 0,0-1 1,1 0-1,-1-1 0,0 1 1,0-2-1,0 1 0,0-1 1,0 0-1,0-1 0,0 0 1,14-7-1,-19 9-53,1-1-1,-1 0 1,1 0 0,-1 0-1,0 0 1,0-1-1,0 1 1,0-1 0,0 0-1,0 0 1,-1 0 0,1 0-1,-1 0 1,0-1 0,0 1-1,0-1 1,-1 1 0,1-1-1,-1 0 1,0 1 0,0-1-1,0 0 1,0-5 0,-1 7 4,-1 1 0,1 0 1,-1 0-1,1 0 0,-1 0 1,0 0-1,0 0 0,1 1 1,-1-1-1,0 0 0,0 0 0,0 0 1,0 1-1,0-1 0,0 1 1,0-1-1,0 0 0,0 1 1,0 0-1,-1-1 0,1 1 1,0 0-1,0 0 0,0-1 0,-1 1 1,1 0-1,0 0 0,-2 1 1,-40-2-15,40 2 18,-6 0 14,1 1 0,-1 0 0,1 1 0,0 0 0,0 0 0,0 1 0,0 0 0,0 0 0,1 1 0,0 0 0,0 0 0,0 1 0,1 0 0,0 0 0,0 1 0,0-1 1,1 1-1,0 0 0,0 1 0,1-1 0,0 1 0,0 0 0,1 0 0,0 0 0,0 1 0,1-1 0,0 0 0,0 1 0,1 0 0,0 11 0,2-17-16,-1 0 0,1 0 0,1 0 0,-1 0 0,0 0 0,1 0 0,-1-1 0,1 1 0,0 0-1,0-1 1,0 0 0,0 1 0,0-1 0,1 0 0,-1 0 0,1 0 0,-1 0 0,1-1 0,0 1 0,-1-1 0,1 1 0,0-1 0,0 0 0,0 0-1,0 0 1,6 0 0,9 3-397,0-1 0,1-1 0,21-1 0,-37-1 252,47 0-2979,-3-2-2450</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45.662"/>
    </inkml:context>
    <inkml:brush xml:id="br0">
      <inkml:brushProperty name="width" value="0.025" units="cm"/>
      <inkml:brushProperty name="height" value="0.025" units="cm"/>
      <inkml:brushProperty name="color" value="#008C3A"/>
    </inkml:brush>
  </inkml:definitions>
  <inkml:trace contextRef="#ctx0" brushRef="#br0">0 69 3555,'0'0'7853,"6"-10"-3796,25-49 1735,-31 67-2049,1 15-2978,1-2-569,-4 250 941,9-229-939,-7-42-178,0 1-1,0 0 1,0 0 0,0-1 0,0 1 0,0 0-1,0-1 1,1 1 0,-1 0 0,0-1-1,0 1 1,1-1 0,-1 1 0,0 0 0,1-1-1,-1 1 1,1-1 0,-1 1 0,1-1-1,-1 1 1,1-1 0,-1 1 0,1-1 0,0 0-1,-1 1 1,1-1 0,-1 0 0,1 1-1,0-1 1,-1 0 0,1 0 0,0 0 0,-1 0-1,1 1 1,0-1 0,-1 0 0,1 0-1,0 0 1,0 0 0,-1-1 0,1 1 0,0 0-1,-1 0 1,1 0 0,0 0 0,-1-1-1,1 1 1,0 0 0,-1-1 0,1 1 0,-1-1-1,1 1 1,-1 0 0,1-1 0,-1 1-1,1-1 1,0 0 0,2-3 29,0 0 0,-1 0 0,1-1 1,-1 1-1,0 0 0,0-1 0,0 1 0,-1-1 0,1 0 0,-1 0 1,0 1-1,0-9 0,1-67-31,-2 59 24,1 2-43,-1-29 14,0 45-18,0 1 1,0 0-1,-1 0 1,1 0 0,0-1-1,-1 1 1,0 0-1,1 0 1,-1 0-1,0 0 1,0 0-1,0 0 1,-1 0 0,1 0-1,0 1 1,-2-3-1,2 4-15,1 0 0,0 0 1,-1-1-1,1 1 0,-1 0 0,1 0 0,-1 0 0,1 0 0,0 0 1,-1 0-1,1 0 0,-1 0 0,1 0 0,-1 0 0,1 0 0,0 1 1,-1-1-1,1 0 0,-1 0 0,1 0 0,-1 0 0,1 1 1,0-1-1,-1 0 0,1 0 0,0 1 0,-1-1 0,1 0 0,0 1 1,0-1-1,-1 0 0,1 1 0,0-1 0,0 0 0,-1 1 0,1-1 1,0 1-1,0-1 0,0 0 0,0 1 0,0-1 0,-1 1 0,1-1 1,0 1-1,0-1 0,0 0 0,0 1 0,0-1 0,0 1 0,1-1 1,-1 1-1,0-1 0,0 0 0,0 2 0,3 27-1338,-1-27 1086,0 0 0,0 1 0,0-1 0,0 0 1,1 0-1,-1-1 0,1 1 0,-1 0 0,1-1 0,-1 1 1,1-1-1,0 0 0,0 0 0,0 0 0,-1-1 0,6 2 1,50 3-7354,-20-5 1219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46.447"/>
    </inkml:context>
    <inkml:brush xml:id="br0">
      <inkml:brushProperty name="width" value="0.025" units="cm"/>
      <inkml:brushProperty name="height" value="0.025" units="cm"/>
      <inkml:brushProperty name="color" value="#008C3A"/>
    </inkml:brush>
  </inkml:definitions>
  <inkml:trace contextRef="#ctx0" brushRef="#br0">141 286 9897,'0'0'10191,"-9"-5"-8610,6 3-1504,1 0-31,-1 0 1,1 1 0,0-1 0,0 1-1,-1-1 1,1 1 0,-1 0 0,1 0-1,-1 0 1,1 0 0,-1 1 0,0-1-1,1 1 1,-1-1 0,0 1 0,1 0-1,-1 0 1,0 0 0,0 1 0,1-1 0,-1 0-1,1 1 1,-1 0 0,0 0 0,1 0-1,-1 0 1,1 0 0,-1 0 0,1 1-1,0-1 1,0 1 0,0-1 0,-1 1-1,-2 4 1,0 0 44,0 1 1,0 1-1,1-1 0,0 1 0,1-1 0,-1 1 1,-1 9-1,4-14-60,0 0 1,1-1 0,-1 1 0,1 0-1,0 0 1,-1-1 0,2 1-1,-1 0 1,0 0 0,0-1-1,2 5 1,-2-5-26,1-1-1,0 0 1,-1 0-1,1 0 1,0 1-1,0-1 1,0 0 0,0 0-1,0 0 1,0 0-1,0 0 1,0-1-1,0 1 1,0 0 0,1 0-1,-1-1 1,0 1-1,0-1 1,1 1-1,-1-1 1,0 1 0,1-1-1,-1 0 1,2 0-1,6 1-48,0-1 1,0 0-1,1-1 0,-1 0 0,0 0 0,0-1 0,0 0 0,0-1 0,-1 1 0,1-2 1,-1 1-1,0-2 0,0 1 0,0-1 0,0 0 0,-1 0 0,1-1 0,-2 0 0,1 0 1,-1-1-1,0 0 0,0 0 0,0 0 0,-1-1 0,0 0 0,-1 0 0,0 0 1,0-1-1,3-10 0,-28 63-395,20-39 457,0 0 1,0 0-1,0 0 1,0 0-1,1 0 1,0 1-1,0-1 1,0 0-1,1 0 1,-1 0-1,1 1 1,3 6-1,-3-10-9,1 0 0,-1 0 0,1 0 0,0 0-1,-1 0 1,1 0 0,0 0 0,0-1 0,0 1 0,0-1-1,0 0 1,1 1 0,-1-1 0,0 0 0,1 0 0,-1-1-1,1 1 1,-1 0 0,0-1 0,1 0 0,0 1 0,-1-1-1,1 0 1,-1 0 0,1 0 0,-1-1 0,3 0 0,3 0 0,-1 0 1,0-1-1,0 0 1,1 0 0,-2-1-1,1 0 1,0 0-1,0-1 1,-1 0 0,0 0-1,0 0 1,0-1 0,0 0-1,-1 0 1,0 0-1,0-1 1,0 0 0,-1 0-1,1 0 1,-1 0-1,-1-1 1,1 1 0,3-12-1,1-1 14,-1 0 1,-1-1-1,-1 0 0,-1 0 0,0-1 1,-1 1-1,-1-28 0,-1 22 75,0 17-71,-1 0 0,0 0 0,0 0 0,-1 0 0,-2-13 0,3 21-12,0 1 0,0-1 0,0 1 0,-1-1-1,1 1 1,0 0 0,0-1 0,0 1 0,0-1 0,-1 1 0,1-1 0,0 1 0,0-1 0,-1 1 0,1 0-1,0-1 1,-1 1 0,1 0 0,0-1 0,-1 1 0,1 0 0,-1-1 0,1 1 0,0 0 0,-1 0 0,1-1 0,-1 1-1,1 0 1,-1 0 0,1 0 0,-1 0 0,1 0 0,-1-1 0,-13 13 361,-5 24-94,11-15-177,2-1 0,0 2 1,2-1-1,0 1 0,1-1 0,2 1 1,0 0-1,1 0 0,6 40 0,-5-55-95,1 0-1,0-1 1,1 1-1,-1-1 1,1 0-1,7 11 1,-8-14-25,0-1 1,0 1 0,0-1-1,0 1 1,0-1-1,0 0 1,1 0-1,-1 0 1,1 0 0,-1 0-1,1-1 1,0 1-1,0-1 1,0 0-1,0 1 1,6 0 0,-8-2 18,0 0 1,0 0 0,-1-1-1,1 1 1,0 0 0,0-1 0,0 1-1,0-1 1,0 1 0,0-1 0,-1 1-1,1-1 1,0 0 0,0 1 0,-1-1-1,1 0 1,0 1 0,-1-1-1,1 0 1,-1 0 0,1 0 0,-1 0-1,1 1 1,-1-1 0,0 0 0,1 0-1,-1 0 1,0 0 0,0 0 0,0 0-1,0 0 1,0 0 0,0 0 0,0 0-1,0-1 1,0-47 54,0 38-6,-7-46 72,7 54-116,-1 1-1,1-1 0,-1 0 1,0 1-1,0-1 1,0 1-1,0-1 0,0 1 1,0-1-1,-1 1 0,1 0 1,-1-1-1,1 1 0,-1 0 1,0 0-1,0 0 0,0 1 1,-3-3-1,5 4-4,-1 0-1,1 0 1,-1 1-1,1-1 0,-1 0 1,1 1-1,0-1 1,-1 0-1,1 1 1,0-1-1,-1 0 1,1 1-1,0-1 1,-1 0-1,1 1 1,0-1-1,0 1 1,-1-1-1,1 1 1,0-1-1,0 1 0,0-1 1,0 1-1,0-1 1,0 1-1,0-1 1,0 1-1,0-1 1,0 1-1,0-1 1,0 1-1,0-1 1,0 0-1,0 1 1,1 0-1,2 22-5,-1-18 7,1 0-1,0-1 1,1 1 0,-1-1-1,1 0 1,0 0-1,0-1 1,0 1-1,0-1 1,1 1 0,-1-2-1,1 1 1,0 0-1,0-1 1,0 0-1,0 0 1,0 0 0,0-1-1,1 0 1,-1 0-1,0 0 1,8 0-1,-8 0-9,1-1-1,-1 1 0,0-1 1,1 0-1,-1 0 1,0-1-1,1 0 0,-1 0 1,0 0-1,0-1 0,0 1 1,1-1-1,-2 0 0,1-1 1,0 1-1,0-1 0,-1 0 1,0 0-1,1 0 1,-1-1-1,0 0 0,6-7 1,-7 6 11,0 0-1,1 0 1,-2-1 0,1 0 0,-1 1 0,0-1 0,0 0 0,0 0 0,1-11 0,-24 69 260,19-43-194,1 0 1,0 0-1,0 0 1,1 0 0,0 0-1,0 0 1,4 15-1,-4-22-101,1 1 1,0 0-1,0-1 1,0 1-1,0-1 0,0 1 1,1-1-1,-1 0 0,1 0 1,-1 1-1,1-1 0,0 0 1,0 0-1,0-1 0,0 1 1,0 0-1,0-1 0,1 1 1,-1-1-1,0 0 1,1 1-1,-1-1 0,1 0 1,0-1-1,-1 1 0,1 0 1,-1-1-1,6 1 0,-4-1-550,0 1-1,0-1 1,0 0-1,0 0 1,0 0-1,0-1 1,8-1-1,8-10-4973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46.795"/>
    </inkml:context>
    <inkml:brush xml:id="br0">
      <inkml:brushProperty name="width" value="0.025" units="cm"/>
      <inkml:brushProperty name="height" value="0.025" units="cm"/>
      <inkml:brushProperty name="color" value="#008C3A"/>
    </inkml:brush>
  </inkml:definitions>
  <inkml:trace contextRef="#ctx0" brushRef="#br0">1 0 20467,'0'0'6919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47.313"/>
    </inkml:context>
    <inkml:brush xml:id="br0">
      <inkml:brushProperty name="width" value="0.025" units="cm"/>
      <inkml:brushProperty name="height" value="0.025" units="cm"/>
      <inkml:brushProperty name="color" value="#008C3A"/>
    </inkml:brush>
  </inkml:definitions>
  <inkml:trace contextRef="#ctx0" brushRef="#br0">198 54 15791,'0'0'6203,"-8"-9"-4126,6 7-1993,-3-3 72,0 0 1,0 0-1,-1 1 1,1 0 0,-12-7-1,15 10-132,-1 0 1,0 0-1,1 0 0,-1 0 0,0 0 0,0 0 1,0 1-1,1-1 0,-1 1 0,0 0 0,0 0 1,0 0-1,0 0 0,0 1 0,0-1 0,0 1 1,1-1-1,-1 1 0,0 0 0,0 0 1,1 1-1,-5 1 0,0 2 15,1 0 1,1-1-1,-1 2 1,1-1-1,0 1 1,0 0-1,0 0 1,1 0-1,0 0 1,0 1-1,1 0 0,0 0 1,0 0-1,0 0 1,1 0-1,0 0 1,0 1-1,1-1 1,0 1-1,1-1 1,-1 1-1,2 9 0,-1-16-31,0 1-1,1-1 0,-1 0 1,1 0-1,-1 1 0,1-1 1,-1 0-1,1 0 0,0 1 0,-1-1 1,1 0-1,0 0 0,0 0 1,0 0-1,0 0 0,0 0 1,0 0-1,0-1 0,0 1 0,0 0 1,1-1-1,0 2 0,2-1 7,0 1-1,0-1 1,1 0-1,-1 0 0,0-1 1,0 1-1,6-1 0,2 0 13,1-1-1,-1 0 0,0-1 0,15-4 0,-10 0-114,-1-1 0,0-1 0,0 0 0,0-1 0,23-19 0,24-13 185,-63 41-48,0 0 0,1 0 1,-1-1-1,0 1 0,0 0 0,1 0 0,-1 0 0,0-1 0,1 1 1,-1 0-1,0 0 0,0 0 0,1 0 0,-1-1 0,0 1 1,1 0-1,-1 0 0,0 0 0,1 0 0,-1 0 0,1 0 1,-1 0-1,0 0 0,1 0 0,-1 0 0,0 0 0,1 0 0,-1 1 1,0-1-1,1 0 0,-1 0 0,0 0 0,0 0 0,1 0 1,-1 1-1,0-1 0,1 0 0,-1 0 0,0 1 0,0-1 1,1 0-1,-1 0 0,0 1 0,0-1 0,0 0 0,0 0 0,1 1 1,-1-1-1,0 1 0,0 23 1030,0 4-640,0-27-423,0-1-1,0 1 1,0-1 0,0 1 0,0-1-1,0 1 1,0 0 0,0-1-1,1 1 1,-1-1 0,0 1 0,0-1-1,1 1 1,-1-1 0,0 1-1,1-1 1,-1 1 0,1-1 0,-1 1-1,0-1 1,1 0 0,-1 1-1,1-1 1,-1 0 0,1 1 0,-1-1-1,1 0 1,0 0 0,-1 0-1,1 1 1,-1-1 0,1 0 0,7 0-41,0-1 1,0 0 0,0-1 0,0 1 0,0-1 0,0-1 0,-1 0-1,0 0 1,1 0 0,-1-1 0,10-7 0,-9 6-59,-1 1 0,1 0 0,-1 0 0,1 1 0,0 0-1,0 0 1,1 1 0,-1 0 0,16-2 0,-20 16 1122,-4-10-1094,0 0 0,0 0 0,1-1 0,-1 1 0,0 0 0,1-1 1,-1 1-1,1 0 0,0-1 0,-1 1 0,1 0 0,0-1 0,0 1 0,0-1 0,0 0 0,0 1 1,0-1-1,1 0 0,-1 1 0,0-1 0,3 1 0,13-3-10888,-4-6-4409</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47.912"/>
    </inkml:context>
    <inkml:brush xml:id="br0">
      <inkml:brushProperty name="width" value="0.025" units="cm"/>
      <inkml:brushProperty name="height" value="0.025" units="cm"/>
      <inkml:brushProperty name="color" value="#008C3A"/>
    </inkml:brush>
  </inkml:definitions>
  <inkml:trace contextRef="#ctx0" brushRef="#br0">145 291 11627,'0'0'5429,"-8"-7"-3390,-27-19-837,34 25-1122,-1 0 0,0 1 0,1-1 1,-1 0-1,0 1 0,0-1 1,0 1-1,0 0 0,1-1 1,-1 1-1,0 0 0,0 0 1,0 0-1,0 1 0,0-1 1,1 0-1,-1 1 0,0-1 1,0 1-1,0 0 0,1-1 1,-1 1-1,0 0 0,1 0 0,-1 0 1,1 0-1,-1 0 0,1 1 1,-1-1-1,1 0 0,0 1 1,-2 2-1,-3 3 374,0 0 1,1 1-1,0 0 0,-5 11 1,8-16-338,1 0 1,-1 0-1,1 0 1,0 0 0,-1 0-1,1 0 1,1 0-1,-1 1 1,0-1 0,1 0-1,0 1 1,0-1-1,0 0 1,0 1 0,0-1-1,0 0 1,2 6-1,0-7-88,-1 0-1,1 0 0,-1-1 0,1 1 1,0 0-1,-1-1 0,1 1 1,0-1-1,0 0 0,0 0 0,0 0 1,1 0-1,-1 0 0,0 0 1,0 0-1,0-1 0,1 1 0,-1-1 1,0 1-1,1-1 0,-1 0 1,1 0-1,-1 0 0,4-1 1,5 0-109,0 0 0,0-2 1,-1 1-1,1-1 1,-1-1-1,1 1 1,-1-2-1,0 0 0,-1 0 1,1-1-1,-1 0 1,0 0-1,-1-1 1,1 0-1,-1-1 0,-1 0 1,1 0-1,-1 0 1,-1-1-1,8-13 1,-8 5-19,-11 14 153,3 5-23,0-1-1,0 0 1,0 1-1,1 0 1,-1-1 0,1 1-1,-1 0 1,1 0-1,-1 0 1,1 0-1,-2 4 1,1-1 22,0 0 1,0 0-1,1 0 1,-1 0-1,1 1 1,0-1-1,0 0 0,1 1 1,0-1-1,0 1 1,0-1-1,1 0 1,1 9-1,-1-12-39,0 1 0,0-1 0,0 1 0,0-1 0,0 0 0,1 1 0,-1-1 0,1 0 0,0 0 0,0 0 0,-1 0 0,1 0-1,1-1 1,-1 1 0,0-1 0,0 1 0,0-1 0,1 0 0,-1 0 0,1 0 0,-1 0 0,1 0 0,-1 0 0,1-1 0,0 1 0,-1-1 0,1 0 0,4 0 0,2 1-2,0-2 0,0 1 0,-1-1 0,1 0 0,0-1 0,-1 0 0,0 0 0,1-1 0,-1 0 0,0-1 0,0 1 0,14-11 1,-11 6-32,-1 0 1,0-1-1,0 0 1,-1-1 0,-1 0-1,0 0 1,0-1 0,6-11-1,-3 1 16,0 1 0,-2-1 1,-1-1-1,-1 0 0,0 0 0,-2 0 0,-1-1 0,0 0 0,0-36 0,-4 59 16,1-1 0,-1 0 0,0 1 0,0-1-1,0 0 1,0 0 0,0 1 0,0-1-1,0 0 1,0 1 0,0-1 0,0 0 0,0 1-1,0-1 1,0 0 0,-1 1 0,1-1-1,0 0 1,0 1 0,-1-1 0,1 0 0,-1 1-1,1-1 1,0 1 0,-1-1 0,1 1-1,-1-1 1,1 1 0,-1-1 0,0 1 0,1-1-1,-1 1 1,1 0 0,-1-1 0,0 1-1,1 0 1,-1 0 0,0-1 0,1 1 0,-1 0-1,0 0 1,1 0 0,-1 0 0,0 0 0,0 0-1,1 0 1,-1 0 0,0 0 0,1 0-1,-1 0 1,0 1 0,1-1 0,-1 0 0,0 0-1,1 1 1,-2 0 0,-2 1 29,-1 1-1,1-1 1,0 1-1,0 0 1,0 1 0,-6 6-1,-2 4 38,0 0-1,1 1 1,1 0 0,0 0 0,1 1-1,0 1 1,2-1 0,0 1-1,1 1 1,0-1 0,2 1-1,0 0 1,-3 35 0,7-49-95,0-1 0,1 1 0,-1 0 0,1 0 0,0-1 0,0 1 0,0 0 1,0-1-1,1 1 0,-1-1 0,1 0 0,0 1 0,0-1 0,0 0 0,1 0 0,-1 0 0,1 0 1,-1-1-1,1 1 0,0-1 0,0 0 0,0 1 0,1-1 0,4 2 0,2 0-749,0 0 0,0 0 0,0-1-1,1-1 1,-1 1 0,1-2 0,18 2 0,21-3-6384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48.650"/>
    </inkml:context>
    <inkml:brush xml:id="br0">
      <inkml:brushProperty name="width" value="0.025" units="cm"/>
      <inkml:brushProperty name="height" value="0.025" units="cm"/>
      <inkml:brushProperty name="color" value="#008C3A"/>
    </inkml:brush>
  </inkml:definitions>
  <inkml:trace contextRef="#ctx0" brushRef="#br0">0 191 11851,'0'0'10474,"8"6"-9065,-3-3-1282,-1 0 0,1-1 0,-1 1 0,1-1 0,0 0 0,0 0-1,0-1 1,0 0 0,0 1 0,0-2 0,1 1 0,-1 0-1,0-1 1,0 0 0,1-1 0,-1 1 0,0-1 0,0 0 0,0 0-1,10-3 1,0-2-12,0-1-1,0 0 0,0-1 1,-1-1-1,23-18 0,-32 24-103,0-1 1,0-1-1,-1 1 0,0-1 0,0 1 0,0-1 0,0-1 0,-1 1 0,1 0 1,-1-1-1,-1 0 0,1 1 0,-1-1 0,0 0 0,0 0 0,-1-1 0,2-10 0,-3 15-12,-1 0 0,1 0 0,0 0 0,-1 0-1,1 0 1,-1 0 0,0 1 0,1-1-1,-1 0 1,0 1 0,0-1 0,0 0 0,0 1-1,-1-1 1,1 1 0,0 0 0,-1-1-1,1 1 1,-1 0 0,1 0 0,-1 0-1,1 0 1,-1 0 0,0 0 0,1 0 0,-1 0-1,0 1 1,0-1 0,0 1 0,0-1-1,0 1 1,1 0 0,-1 0 0,0 0 0,0 0-1,0 0 1,0 0 0,-3 1 0,-1-1-10,0 1 0,0 0 1,0 0-1,0 0 0,1 0 0,-1 1 1,0 0-1,0 1 0,1-1 1,-1 1-1,-6 4 0,3 1 11,0 1-1,1 0 0,0 1 0,0-1 0,1 2 0,0-1 1,-8 16-1,12-19 25,0-1 0,1 1 1,-1 0-1,1-1 0,0 1 1,1 0-1,0 0 0,0 1 0,0-1 1,1 0-1,0 0 0,0 0 0,1 0 1,1 8-1,-1-12-19,0-1 0,0 1 0,1-1 1,-1 1-1,1-1 0,-1 0 0,1 0 0,0 0 0,-1 1 1,1-2-1,0 1 0,0 0 0,1 0 0,-1-1 0,0 1 1,0-1-1,1 1 0,-1-1 0,1 0 0,-1 0 0,1 0 1,0-1-1,4 2 0,7 0-89,0 0 0,0-1-1,20-1 1,-24 0-77,8 0-848,-1-1-1,1-1 0,31-7 0,16-15-7341,-15-2-6351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54:23.994"/>
    </inkml:context>
    <inkml:brush xml:id="br0">
      <inkml:brushProperty name="width" value="0.025" units="cm"/>
      <inkml:brushProperty name="height" value="0.025" units="cm"/>
      <inkml:brushProperty name="color" value="#E71224"/>
    </inkml:brush>
  </inkml:definitions>
  <inkml:trace contextRef="#ctx0" brushRef="#br0">0 0 10826,'0'0'5125,"36"49"-4452,8-37-97,2 0-255,7-3-193,4-3-64,-3 0-1377,-5-3-1826,-6-3-321,-7 0-4131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49.029"/>
    </inkml:context>
    <inkml:brush xml:id="br0">
      <inkml:brushProperty name="width" value="0.025" units="cm"/>
      <inkml:brushProperty name="height" value="0.025" units="cm"/>
      <inkml:brushProperty name="color" value="#008C3A"/>
    </inkml:brush>
  </inkml:definitions>
  <inkml:trace contextRef="#ctx0" brushRef="#br0">245 0 18738,'0'0'7265,"-8"11"-6133,-64 99-402,38-54-1450,-76 93 0,110-149 553,-1 1 1,1-1-1,0 1 0,0-1 1,-1 0-1,1 1 0,0-1 1,-1 0-1,1 1 0,0-1 0,-1 0 1,1 1-1,0-1 0,-1 0 1,1 0-1,-1 1 0,1-1 1,0 0-1,-1 0 0,1 0 1,-1 0-1,1 0 0,-1 0 1,1 0-1,-1 0 0,1 0 1,-1 0-1,1 0 0,-1 0 0,1 0 1,0 0-1,-1 0 0,1 0 1,-1 0-1,-6-17-3938,7-38-2061,0 44 3827,0-28-5642</inkml:trace>
  <inkml:trace contextRef="#ctx0" brushRef="#br0" timeOffset="1">49 63 11050,'0'0'10506,"54"-12"-8968,-30 22-161,3 6-448,5 4-256,-1 2-385,3 5-288,-5-1-641,-2 0-2978,-6-4-5446</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49.736"/>
    </inkml:context>
    <inkml:brush xml:id="br0">
      <inkml:brushProperty name="width" value="0.025" units="cm"/>
      <inkml:brushProperty name="height" value="0.025" units="cm"/>
      <inkml:brushProperty name="color" value="#008C3A"/>
    </inkml:brush>
  </inkml:definitions>
  <inkml:trace contextRef="#ctx0" brushRef="#br0">28 1 14414,'0'0'7580,"-2"12"-6902,-13 114 1594,5 224 0,10-330-2070,1-40 99,2 0 0,9-39 0,2-8 131,-9 28-501,-2 10-102,1 1 0,1-1 0,1 1 0,2 0 0,1 0 0,15-33 0,-23 59 145,1-1 0,-1 1-1,1 0 1,-1 0 0,1 0-1,0 0 1,0 0 0,0 0-1,0 0 1,0 1 0,1-1-1,-1 1 1,0 0-1,1-1 1,-1 1 0,1 0-1,-1 1 1,1-1 0,0 0-1,-1 1 1,1-1 0,0 1-1,-1 0 1,1 0 0,0 0-1,0 0 1,-1 0 0,1 1-1,0-1 1,-1 1 0,1 0-1,-1-1 1,1 1 0,0 0-1,-1 1 1,0-1 0,1 0-1,-1 1 1,3 1-1,1 2-12,0-1 0,0 1 0,0-1-1,0 2 1,-1-1 0,0 1 0,0 0-1,0 0 1,-1 0 0,0 0 0,0 1-1,6 14 1,-9-17 69,0 0 0,0 1 0,0-1 0,-1 1 0,1-1-1,-1 0 1,0 1 0,-1-1 0,1 1 0,-1-1 0,0 1 0,0-1-1,0 0 1,0 1 0,-1-1 0,0 0 0,0 0 0,0 0 0,0 0-1,-1 0 1,1-1 0,-1 1 0,0-1 0,0 0 0,-5 4 0,3-2 49,0-1 0,-1-1 1,0 1-1,1-1 0,-1 0 0,0 0 1,-1-1-1,1 0 0,0 0 1,-1 0-1,1-1 0,-1 0 1,1 0-1,-1 0 0,0-1 1,-10-1-1,14 0-168,0 1-1,0-1 1,1 0 0,-1 0 0,1 0 0,-1 0-1,1-1 1,-1 1 0,1-1 0,0 0-1,-1 1 1,1-1 0,0 0 0,0 0-1,1 0 1,-1-1 0,0 1 0,1 0 0,-1-1-1,1 1 1,0-1 0,-1 1 0,1-1-1,1 0 1,-2-3 0,1 2-662,0 0 0,0-1 0,0 1 1,1-1-1,-1 1 0,1-1 0,0 1 0,1-1 0,-1 1 0,1-1 1,0 1-1,0 0 0,0-1 0,0 1 0,4-7 0,11-9-6109</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50.115"/>
    </inkml:context>
    <inkml:brush xml:id="br0">
      <inkml:brushProperty name="width" value="0.025" units="cm"/>
      <inkml:brushProperty name="height" value="0.025" units="cm"/>
      <inkml:brushProperty name="color" value="#008C3A"/>
    </inkml:brush>
  </inkml:definitions>
  <inkml:trace contextRef="#ctx0" brushRef="#br0">1 87 8136,'9'2'3432,"15"2"-917,0 0 0,0-1-1,0-1 1,27-2 0,-43-1-2375,0 1 0,0-1 0,0-1-1,0 1 1,-1-1 0,1-1 0,0 1 0,-1-1 0,1-1 0,-1 1 0,0-1 0,0-1-1,-1 1 1,1-1 0,-1 0 0,0 0 0,7-9 0,-12 13-113,-1 1 0,1-1 1,-1 1-1,1-1 0,-1 0 1,1 1-1,-1-1 0,1 0 0,-1 0 1,0 1-1,1-1 0,-1 0 0,0 0 1,0 1-1,1-1 0,-1 0 1,0 0-1,0 0 0,0 0 0,0 1 1,0-1-1,0 0 0,0 0 1,-1 0-1,1 1 0,0-1 0,0 0 1,-1-1-1,0 1 9,0 0 0,0 0 0,0 0 1,0 0-1,-1 1 0,1-1 0,0 0 0,-1 0 0,1 1 0,0-1 1,-1 1-1,1-1 0,-1 1 0,-1-1 0,-58-2 465,54 3-472,-6 0 16,-1 1 1,0 1-1,0 0 1,0 1-1,1 1 1,-25 8-1,33-10-37,1 0 0,-1 0 0,0 1 0,0-1 1,1 1-1,0 0 0,0 0 0,-1 0 0,2 1 0,-1 0 0,0-1 0,1 1 0,0 0 1,0 1-1,0-1 0,0 1 0,1-1 0,-1 1 0,1 0 0,0 0 0,-1 6 0,3-8-15,0-1-1,0 0 1,0 0-1,0 0 1,0 1-1,1-1 1,-1 0-1,1 0 1,0 0-1,-1 0 1,1 0-1,0 0 1,0 0-1,0 0 1,1 0-1,-1 0 1,0-1-1,1 1 1,-1 0-1,1-1 1,0 1-1,-1-1 1,1 0-1,0 1 1,0-1-1,0 0 1,0 0-1,0 0 1,0 0-1,0-1 1,0 1-1,0-1 1,0 1-1,3 0 1,11 2-402,0 0-1,0-1 1,24 0 0,-32-2 77,65 1-3504,-25-2-2033,14-4-9260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51.057"/>
    </inkml:context>
    <inkml:brush xml:id="br0">
      <inkml:brushProperty name="width" value="0.025" units="cm"/>
      <inkml:brushProperty name="height" value="0.025" units="cm"/>
      <inkml:brushProperty name="color" value="#008C3A"/>
    </inkml:brush>
  </inkml:definitions>
  <inkml:trace contextRef="#ctx0" brushRef="#br0">165 70 1954,'19'-16'10183,"-16"15"-9490,-1-1-1,0 0 1,0 0-1,0 0 1,0-1 0,0 1-1,0 0 1,0-1 0,-1 1-1,1-1 1,-1 0 0,0 1-1,1-1 1,-1 0 0,-1 0-1,1 0 1,0-3 0,-1 5-614,-1 0 1,1 1-1,-1-1 1,1 1-1,-1-1 1,0 1-1,1 0 1,-1-1 0,0 1-1,1 0 1,-1-1-1,0 1 1,0 0-1,1 0 1,-1-1-1,0 1 1,0 0-1,0 0 1,1 0 0,-1 0-1,0 0 1,0 0-1,1 0 1,-1 1-1,0-1 1,0 0-1,1 0 1,-2 1-1,-27 5-149,15-1 72,-1 2-1,1 0 0,0 0 1,1 1-1,-18 14 0,26-19-1,0 1-1,1 0 1,-1 0 0,1 0-1,0 1 1,0-1-1,0 1 1,0 0-1,1 0 1,0 1-1,0-1 1,0 0-1,1 1 1,0 0-1,0 0 1,-2 10-1,4-14 1,0-1-1,0 1 1,0 0-1,0-1 1,1 1-1,-1 0 1,0-1 0,1 1-1,-1 0 1,1-1-1,0 1 1,0-1-1,-1 1 1,1-1-1,0 0 1,0 1-1,0-1 1,0 0-1,1 1 1,1 0-1,0 1-5,1-1 0,-1 0 0,1 0-1,-1-1 1,1 1 0,0-1 0,-1 0 0,8 2-1,9-1-127,0 0 0,38-2 0,-36-1-97,62-5-3153,-27-10-3983,-17 1-3155</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51.447"/>
    </inkml:context>
    <inkml:brush xml:id="br0">
      <inkml:brushProperty name="width" value="0.025" units="cm"/>
      <inkml:brushProperty name="height" value="0.025" units="cm"/>
      <inkml:brushProperty name="color" value="#008C3A"/>
    </inkml:brush>
  </inkml:definitions>
  <inkml:trace contextRef="#ctx0" brushRef="#br0">148 0 8712,'0'0'14649,"-6"11"-14302,-2 6-42,1 0 0,1 1 0,0 1 0,1-1 0,2 1 0,-4 35 0,4-7 145,-1-14-345,2 1 0,1 0 0,2 0 0,1 0 0,2 0 0,9 39 0,-12-69-98,-1-1 2,1 1 0,0 0-1,0-1 1,1 1 0,-1-1 0,0 0 0,1 1-1,0-1 1,0 0 0,0 0 0,0 0 0,1 0-1,-1 0 1,4 2 0,-5-8 21,0 1 1,-1-1-1,1 0 0,-1 0 0,1 1 1,-1-1-1,0 0 0,0 0 0,0 0 1,0 1-1,-2-5 0,-2-13-60,-1 1-1,-1 0 1,0 0-1,-2 0 1,0 1-1,-1 0 1,-1 0 0,-1 1-1,-16-20 1,26 35 16,0 0 0,0 0 1,-1 0-1,1 0 0,-1 1 0,1-1 1,-1 0-1,1 1 0,-1-1 0,0 1 1,0 0-1,0 0 0,0-1 1,0 1-1,0 0 0,0 1 0,0-1 1,0 0-1,-1 1 0,-1-1 0,4 1 6,-1 0 0,1 0 0,0 0 0,0 0-1,-1 0 1,1 0 0,0 0 0,0 0-1,-1 0 1,1 0 0,0 0 0,0 0-1,-1 0 1,1 0 0,0 0 0,0 0-1,-1 0 1,1 1 0,0-1 0,0 0 0,0 0-1,-1 0 1,1 0 0,0 1 0,0-1-1,0 0 1,0 0 0,-1 0 0,1 1-1,0-1 1,0 0 0,0 0 0,0 1-1,0-1 1,0 0 0,0 0 0,0 1 0,0-1-1,0 0 1,0 0 0,0 1 0,0-1-1,6 15-303,15 9-255,-9-16-407,1-2 1,0 0-1,0 0 0,0-1 0,0-1 0,18 4 0,11 0-5998</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52.315"/>
    </inkml:context>
    <inkml:brush xml:id="br0">
      <inkml:brushProperty name="width" value="0.025" units="cm"/>
      <inkml:brushProperty name="height" value="0.025" units="cm"/>
      <inkml:brushProperty name="color" value="#008C3A"/>
    </inkml:brush>
  </inkml:definitions>
  <inkml:trace contextRef="#ctx0" brushRef="#br0">169 351 10954,'0'0'4517,"-11"-1"-1037,2 1-2914,-1 0-1,1 1 0,0-1 1,0 2-1,0 0 0,0 0 1,-16 6-1,21-7-368,-1 1 1,1 0-1,0 0 1,1 0-1,-1 0 1,0 1-1,0-1 1,1 1-1,0 0 1,0 0-1,0 1 1,0-1-1,0 0 1,0 1-1,1 0 1,0 0-1,-1 0 0,2 0 1,-1 0-1,0 0 1,1 0-1,-1 5 1,1-9-189,1 1 0,0 0 1,0 0-1,0 0 0,0-1 1,0 1-1,1 0 0,-1-1 0,0 1 1,0 0-1,0 0 0,1-1 1,-1 1-1,0 0 0,1-1 0,-1 1 1,0 0-1,1-1 0,-1 1 1,1-1-1,-1 1 0,1 0 1,-1-1-1,1 1 0,0-1 0,-1 0 1,1 1-1,1 0 0,27 6 93,32-9-436,-56 0 217,1 1 0,0-1 0,0 0 0,-1 0 0,1-1 0,-1 0 0,0 0 0,0 0 0,0 0 0,0-1 0,0 0 0,7-8 0,-1-1-263,-1 1-1,-1-1 1,12-23-1,-27 93-286,4-50 701,0 0 1,1-1-1,1 1 1,-1 0-1,1 0 0,0 0 1,0 0-1,1 0 0,2 8 1,-2-12-23,-1-1-1,2 0 1,-1 1 0,0-1 0,0 0-1,1 0 1,-1 0 0,1 0 0,-1 0-1,1 0 1,0 0 0,0-1-1,0 1 1,0 0 0,0-1 0,0 0-1,0 1 1,1-1 0,-1 0 0,0 0-1,1-1 1,-1 1 0,1 0 0,-1-1-1,1 1 1,-1-1 0,5 0 0,-1 0-10,0 1 0,0-2 1,-1 1-1,1-1 0,0 0 1,-1 0-1,1 0 0,-1-1 1,1 0-1,-1 0 0,0 0 1,0-1-1,8-4 0,-5 0-218,0 1-1,0-1 0,-1 0 1,0 0-1,0-1 0,-1 0 1,7-10-1,-1-1-227,-1-2 1,-1 1 0,-1-1-1,-1-1 1,-1 0-1,6-26 1,-4-2-254,-1-1-1,1-78 0,-9 127 779,0 1 0,1-1-1,-1 1 1,0-1 0,0 0-1,0 1 1,-1-1 0,1 1-1,0-1 1,-1 1-1,1-1 1,-1 1 0,1-1-1,-1 1 1,0-1 0,-1-1-1,2 3-19,-1 0 0,0 0 0,1 0 0,-1 0 0,1 0 1,-1 0-1,0 0 0,1 1 0,-1-1 0,1 0 0,-1 0 0,1 1 0,-1-1 0,1 0 0,-1 1 0,1-1 0,-1 0 0,1 1 0,-1-1 1,1 1-1,0-1 0,-1 0 0,1 1 0,0-1 0,-1 1 0,1 0 0,-1 0 0,-24 48 1428,18-29-1354,1 0 0,1 0-1,1 0 1,0 1 0,2 0 0,0 0-1,2-1 1,0 1 0,1 0-1,1 0 1,1 0 0,1-1 0,1 1-1,0-1 1,2 0 0,0-1 0,2 0-1,0 0 1,1 0 0,17 24-1,-19-35-118,-4-10 95,-4-21 273,-12-35 125,7 40-447,-21-56 33,25 71-96,-1-1-1,1 1 0,-1-1 0,0 1 1,0 0-1,0 0 0,0 0 1,-1 0-1,1 0 0,-1 0 0,0 1 1,0-1-1,0 1 0,0 0 1,0 0-1,-4-2 0,6 4 0,1 0 0,-1 0-1,0 0 1,1 0 0,-1 0 0,0 0-1,0 0 1,1 0 0,-1 0 0,0 0-1,1 1 1,-1-1 0,0 0 0,1 0-1,-1 1 1,0-1 0,1 1 0,-1-1-1,1 0 1,-1 1 0,1-1-1,-1 1 1,1-1 0,-1 1 0,1 0-1,-1-1 1,1 1 0,0-1 0,-1 1-1,1 0 1,0-1 0,0 1 0,-1 0-1,1-1 1,0 1 0,0 0 0,0-1-1,0 1 1,0 0 0,0 0-1,0-1 1,0 1 0,0 0 0,0-1-1,1 1 1,-1 0 0,0-1 0,1 2-1,-1 3 7,0-1-1,1 0 0,0 0 0,0 0 0,0 0 0,0 0 1,4 7-1,-1-6-20,1 0 0,0 0 0,0 0 0,0-1 1,0 0-1,1 0 0,-1 0 0,1 0 0,0-1 0,0 0 1,1-1-1,-1 1 0,0-1 0,1 0 0,0-1 0,-1 1 1,1-1-1,0-1 0,7 1 0,-8-1-12,1 0 0,-1 0-1,1 0 1,-1-1 0,0 0 0,1-1 0,-1 1-1,0-1 1,0 0 0,0-1 0,0 1-1,-1-1 1,1 0 0,0-1 0,-1 1 0,0-1-1,0 0 1,0 0 0,-1-1 0,6-6 0,-4 0 80,1 0 1,-2 0 0,0-1 0,0 0 0,3-17 0,3-3 320,-18 49 88,2 1-1,0 0 1,1 0 0,1 0-1,1 0 1,0 1 0,1-1-1,4 36 1,-2-50-451,1 0 0,-1-1 1,1 0-1,0 1 0,1-1 0,-1 0 0,0 0 0,1 0 1,0 0-1,-1-1 0,1 1 0,0-1 0,1 1 0,-1-1 0,0 0 1,1 0-1,-1-1 0,1 1 0,-1-1 0,1 0 0,0 0 1,0 0-1,-1 0 0,1 0 0,4-1 0,-3 1-221,0-1 0,0 0 0,1 0 0,-1 0 0,0-1 0,0 1 0,0-1 0,9-3 1,-12 3-131,1 0 0,-1 0 0,1 0 1,-1-1-1,0 1 0,1-1 0,-1 1 1,0-1-1,0 0 0,0 0 0,0 0 1,0 0-1,0 0 0,-1-1 1,1 1-1,1-3 0,6-24-4495,-3-7-3079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52.662"/>
    </inkml:context>
    <inkml:brush xml:id="br0">
      <inkml:brushProperty name="width" value="0.025" units="cm"/>
      <inkml:brushProperty name="height" value="0.025" units="cm"/>
      <inkml:brushProperty name="color" value="#008C3A"/>
    </inkml:brush>
  </inkml:definitions>
  <inkml:trace contextRef="#ctx0" brushRef="#br0">6 0 15567,'0'0'7335,"-5"51"-7976,15-43-3395</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53.305"/>
    </inkml:context>
    <inkml:brush xml:id="br0">
      <inkml:brushProperty name="width" value="0.025" units="cm"/>
      <inkml:brushProperty name="height" value="0.025" units="cm"/>
      <inkml:brushProperty name="color" value="#008C3A"/>
    </inkml:brush>
  </inkml:definitions>
  <inkml:trace contextRef="#ctx0" brushRef="#br0">137 64 10282,'0'0'2770,"2"-8"887,5-26-299,-6 33-3273,-1 0 1,0 1-1,0-1 0,0 0 1,0 1-1,0-1 0,0 0 1,0 0-1,0 1 0,0-1 1,0 0-1,0 1 0,0-1 1,-1 0-1,1 1 0,0-1 1,0 0-1,-1 1 0,1-1 1,0 1-1,-1-1 0,1 1 1,-1-1-1,1 0 0,-1 1 1,1-1-1,-1 1 0,1 0 1,-1-1-1,1 1 0,-1-1 1,1 1-1,-1 0 0,0 0 1,1-1-1,-1 1 0,0 0 1,1 0-1,-1 0 0,0-1 1,1 1-1,-1 0 0,0 0 1,1 0-1,-1 0 0,0 1 1,-1-1-1,-32 10 768,26-4-805,1 0 0,-1 1 0,1 0 0,0 0 0,1 0 1,0 1-1,-10 15 0,12-17-40,1 0 0,0-1 0,0 1 0,0 0 1,1 0-1,0 1 0,0-1 0,0 0 0,1 1 0,0-1 0,0 1 1,1 12-1,1-18 0,0 1 1,-1-1-1,1 0 0,0-1 1,0 1-1,0 0 0,0 0 1,0 0-1,0 0 0,0-1 1,1 1-1,-1 0 1,0-1-1,0 1 0,1-1 1,-1 0-1,0 1 0,0-1 1,1 0-1,-1 0 1,0 0-1,1 0 0,-1 0 1,0 0-1,1 0 0,-1 0 1,2-1-1,40-4 190,-28-1-180,0 0-1,-1 0 0,0-1 1,0-1-1,0 0 0,17-15 1,-14 10 16,1 2 0,29-15 0,-47 26-27,0-1 0,0 1 0,0 0 0,0 0 0,1 0-1,-1 0 1,0 0 0,0 0 0,0 0 0,0 0 0,1 0-1,-1 0 1,0 0 0,0 0 0,0 0 0,0 0 0,1 0-1,-1 0 1,0 1 0,0-1 0,0 0 0,0 0 0,0 0-1,1 0 1,-1 0 0,0 0 0,0 0 0,0 0 0,0 1-1,0-1 1,0 0 0,1 0 0,-1 0 0,0 0 0,0 0 0,0 1-1,0-1 1,0 0 0,0 0 0,0 0 0,0 0 0,0 1-1,0-1 1,0 0 0,0 0 0,0 0 0,0 0 0,0 1-1,0-1 1,0 0 0,0 0 0,0 1 0,-2 16 218,-8 15 250,6-7 81,4-25-535,0 1-1,0 0 1,1-1-1,-1 1 1,0-1 0,0 1-1,1-1 1,-1 1 0,1-1-1,-1 1 1,0-1-1,1 1 1,-1-1 0,1 1-1,-1-1 1,1 0-1,-1 1 1,1-1 0,-1 0-1,1 0 1,0 1-1,-1-1 1,2 0 0,2 1 28,1-1 1,-1 0 0,1 0 0,-1-1-1,1 1 1,-1-1 0,0 0-1,0 0 1,6-2 0,6-4-5,0 0 1,24-14-1,-30 14-44,0 1 0,0 0 0,1 1 0,0 0 0,0 1-1,0 0 1,1 1 0,13-2 0,-25 5-6,1 0-1,-1 0 1,1 0 0,-1 0-1,1 0 1,-1 0 0,1 0-1,-1 1 1,1-1 0,-1 0-1,1 0 1,-1 0 0,1 1-1,-1-1 1,0 0 0,1 1-1,-1-1 1,1 0 0,-1 1 0,0-1-1,1 1 1,-1-1 0,0 0-1,0 1 1,1-1 0,-1 1-1,0-1 1,0 1 0,0-1-1,0 1 1,1-1 0,-1 1-1,0 24 31,-11 21 41,11-45-535,-8 25 2003,8-14-4285,3-10-2145,2-3-3352,6-7-5691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53.774"/>
    </inkml:context>
    <inkml:brush xml:id="br0">
      <inkml:brushProperty name="width" value="0.025" units="cm"/>
      <inkml:brushProperty name="height" value="0.025" units="cm"/>
      <inkml:brushProperty name="color" value="#008C3A"/>
    </inkml:brush>
  </inkml:definitions>
  <inkml:trace contextRef="#ctx0" brushRef="#br0">242 73 10826,'0'0'2739,"0"-8"507,2-12-1728,2-19 3679,-5 38-5037,0 0-1,1 1 0,-1-1 0,0 1 1,1 0-1,-1-1 0,0 1 0,0-1 1,0 1-1,1 0 0,-1 0 1,0-1-1,0 1 0,0 0 0,0 0 1,0 0-1,0 0 0,1 0 1,-1 0-1,0 0 0,0 1 0,0-1 1,0 0-1,0 0 0,1 1 0,-2-1 1,-27 7-51,13-2-40,-1 1 1,0 1-1,1 0 0,1 2 1,-1-1-1,1 2 1,1 0-1,0 1 0,0 0 1,-18 20-1,31-31-72,1 1 0,-1 0 0,0-1 0,1 1 0,-1 0 0,0-1 0,1 1 0,-1 0 0,1 0 0,-1 0 0,1-1 0,0 1 0,-1 0 0,1 0 0,0 0 0,-1 0 0,1 0 0,0 0 0,0 0 0,0-1 0,0 1 0,0 0-1,0 0 1,0 0 0,0 0 0,0 0 0,1 0 0,-1 0 0,0 0 0,1 0 0,-1-1 0,0 1 0,1 0 0,-1 0 0,1 0 0,-1-1 0,1 1 0,0 0 0,-1 0 0,1-1 0,0 1 0,-1-1 0,1 1 0,0-1 0,0 1 0,0-1 0,-1 1 0,1-1 0,0 0 0,0 1 0,0-1 0,0 0 0,0 0 0,0 1 0,0-1 0,-1 0-1,1 0 1,0 0 0,1 0 0,12 1-239,0 0-1,0-1 1,18-2-1,-14 1-238,3 0 117,0 2 0,-1 0 1,1 0-1,0 2 1,-1 1-1,1 0 0,-1 2 1,22 8-1,-41-13 406,0-1 0,-1 0 0,1 0 1,0 1-1,0-1 0,0 0 0,0 1 0,-1-1 0,1 1 0,0-1 0,0 1 0,-1 0 0,1-1 1,0 1-1,-1 0 0,1-1 0,-1 1 0,1 0 0,-1 0 0,1-1 0,-1 1 0,0 0 0,1 0 1,-1 0-1,0 0 0,0-1 0,1 1 0,-1 0 0,0 0 0,0 0 0,0 0 0,0 0 0,0 0 1,0 0-1,0 0 0,-1-1 0,1 1 0,0 0 0,0 0 0,-1 0 0,1 0 0,0 0 0,-1-1 1,1 1-1,-1 0 0,1 0 0,-1-1 0,0 1 0,1 0 0,-1-1 0,1 1 0,-1-1 0,0 1 0,0 0 1,1-1-1,-1 0 0,0 1 0,0-1 0,-1 1 0,-50 25 1852,21-15-1523,-1-1 0,0-1 0,-33 4 0,-5-8-3397,62-7-1368,7-6-2476</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55.958"/>
    </inkml:context>
    <inkml:brush xml:id="br0">
      <inkml:brushProperty name="width" value="0.025" units="cm"/>
      <inkml:brushProperty name="height" value="0.025" units="cm"/>
      <inkml:brushProperty name="color" value="#008C3A"/>
    </inkml:brush>
  </inkml:definitions>
  <inkml:trace contextRef="#ctx0" brushRef="#br0">256 1 12716,'-63'7'6578,"-2"13"-4857,57-16-1724,1-1 0,0 1 0,-1 0 0,2 0 0,-1 1 0,0 0 1,1 0-1,0 1 0,0 0 0,0 0 0,1 0 0,0 1 0,-8 13 1,13-20 0,0 1 1,-1 0 0,1-1 0,0 1 0,0 0 0,0 0 0,-1 0 0,1-1 0,0 1 0,0 0 0,0 0 0,0-1 0,0 1 0,1 0 0,-1 0 0,0-1-1,0 1 1,0 0 0,1 0 0,-1-1 0,0 1 0,1 0 0,-1-1 0,1 1 0,-1 0 0,1-1 0,-1 1 0,1-1 0,-1 1 0,1-1 0,0 1 0,-1-1 0,1 1-1,0-1 1,-1 1 0,1-1 0,0 0 0,-1 0 0,1 1 0,0-1 0,0 0 0,-1 0 0,1 0 0,1 0 0,46 7-80,-30-5 1,-15-2 80,11 2-116,-1 1 0,1 0 0,0 0 0,-1 1 0,19 9 0,-30-12 144,0 0-1,1 0 0,-1 0 0,0 1 0,0-1 0,0 1 1,0 0-1,0 0 0,0-1 0,0 1 0,-1 1 0,1-1 1,-1 0-1,1 0 0,-1 0 0,0 1 0,0-1 0,0 1 1,0-1-1,-1 0 0,1 1 0,0 0 0,-1-1 0,0 1 1,0-1-1,0 1 0,0 0 0,0-1 0,0 1 0,0-1 0,-1 1 1,0 0-1,1-1 0,-1 1 0,0-1 0,0 0 0,-2 4 1,-1 2 284,-1 0 1,0-1-1,-1 1 1,0-1-1,0 0 1,0-1-1,-1 1 1,0-1-1,0 0 1,-8 4-1,-6 4 689,-1-1-1,-35 15 0,53-26-917,-1-1 0,0 1 1,0-1-1,0 0 1,0 0-1,0 0 0,-1-1 1,1 0-1,-5 0 1,9 0-129,0 0 1,1 0 0,-1 0 0,0 0 0,1-1-1,-1 1 1,1 0 0,-1 0 0,0 0 0,1-1-1,-1 1 1,1 0 0,-1-1 0,0 1 0,1-1-1,-1 1 1,1 0 0,0-1 0,-1 1 0,1-1-1,-1 1 1,1-1 0,0 0 0,-1 1 0,1-1-1,0 1 1,-1-2 0,1 0-201,0 0 0,1 0 0,-1 1 0,0-1 0,1 0 0,0 0 0,-1 1 0,1-1 0,0 0 0,0 1 0,0-1 0,0 1 0,0-1 0,0 1 0,2-3 0,20-19-4827,2-3-3272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2.068"/>
    </inkml:context>
    <inkml:brush xml:id="br0">
      <inkml:brushProperty name="width" value="0.025" units="cm"/>
      <inkml:brushProperty name="height" value="0.025" units="cm"/>
    </inkml:brush>
  </inkml:definitions>
  <inkml:trace contextRef="#ctx0" brushRef="#br0">11 159 11339,'0'0'4420,"0"-57"-4292,4 44-224,-1 6 160,3 7-448,-13-81-4005,-10 85-127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56.507"/>
    </inkml:context>
    <inkml:brush xml:id="br0">
      <inkml:brushProperty name="width" value="0.025" units="cm"/>
      <inkml:brushProperty name="height" value="0.025" units="cm"/>
      <inkml:brushProperty name="color" value="#008C3A"/>
    </inkml:brush>
  </inkml:definitions>
  <inkml:trace contextRef="#ctx0" brushRef="#br0">264 17 15695,'0'0'6075,"-8"-3"-4148,1 0-1855,0 1-1,0 0 1,0 0-1,0 0 0,0 1 1,0 0-1,0 1 1,0 0-1,-1 0 1,1 0-1,0 1 1,0 0-1,0 1 1,0-1-1,0 1 1,0 1-1,-13 5 1,11-1-52,-1-1 1,1 1 0,0 1-1,0-1 1,1 1-1,0 1 1,1 0 0,-12 17-1,15-20 50,1 0-1,0 0 1,0 0-1,0 0 1,1 0-1,-1 1 1,1-1-1,1 1 1,0-1-1,-1 1 0,2 0 1,-1-1-1,1 1 1,0 0-1,1 0 1,1 9-1,-1-13-47,0-1 0,0 1 0,1-1-1,-1 0 1,1 1 0,-1-1 0,1 0 0,0 0-1,0 0 1,0 0 0,0 0 0,0-1 0,0 1-1,1-1 1,-1 1 0,1-1 0,-1 0 0,1 0-1,-1 0 1,1 0 0,-1 0 0,1 0-1,0-1 1,-1 1 0,4-1 0,12 2 43,0-1-1,32-2 1,-28 0-105,0 0-802,1 0 0,34-8-1,-47 7-525,-1-1 0,1 0 0,-1 0 0,0-1 0,9-5-1,8-10-8560</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57.533"/>
    </inkml:context>
    <inkml:brush xml:id="br0">
      <inkml:brushProperty name="width" value="0.025" units="cm"/>
      <inkml:brushProperty name="height" value="0.025" units="cm"/>
      <inkml:brushProperty name="color" value="#008C3A"/>
    </inkml:brush>
  </inkml:definitions>
  <inkml:trace contextRef="#ctx0" brushRef="#br0">1 108 7175,'0'0'7687,"2"7"-5365,-2-3-2085,1-1 0,0 1 0,0-1-1,0 0 1,0 1 0,1-1 0,-1 0 0,1 0-1,0 0 1,0 0 0,0 0 0,0 0-1,1-1 1,-1 1 0,1-1 0,-1 0 0,1 1-1,0-1 1,0 0 0,0-1 0,0 1 0,0 0-1,1-1 1,-1 0 0,0 0 0,1 0-1,-1 0 1,1 0 0,-1-1 0,7 1 0,-3-1-127,1 0 1,-1-1 0,1 0-1,-1 0 1,0 0 0,1-1-1,-1 0 1,0-1 0,0 0-1,-1 0 1,1 0 0,-1-1-1,1 0 1,-1 0 0,6-6 0,-7 7-95,-1-1 1,0 0 0,0-1 0,0 1 0,-1-1 0,0 0-1,0 1 1,0-1 0,0-1 0,-1 1 0,0 0 0,0-1-1,0 1 1,0-1 0,-1 1 0,0-1 0,-1 0 0,1 0 0,-1 0-1,0-6 1,-1 11-17,1-1-1,0 1 1,-1-1-1,1 1 1,-1-1-1,0 1 1,1 0-1,-1-1 1,0 1-1,0 0 1,0-1-1,0 1 1,0 0-1,0 0 1,0 0-1,-1 0 1,1 0-1,0 0 1,0 0-1,-1 1 1,1-1 0,-1 0-1,1 1 1,-1-1-1,1 1 1,-1-1-1,1 1 1,-1 0-1,1-1 1,-1 1-1,1 0 1,-1 0-1,1 0 1,-4 1-1,0-1-28,0 1 0,0-1-1,0 1 1,0 0 0,0 0 0,0 1-1,0-1 1,0 1 0,-7 5 0,6-3 10,0 1 1,0 0 0,1 1 0,0-1 0,0 1 0,0 0-1,1 0 1,0 1 0,0-1 0,0 1 0,1 0-1,-4 12 1,3-7 10,1 0 0,0 1 0,1-1 0,0 1-1,1-1 1,1 24 0,0-34 11,0 1-1,0-1 1,0 0 0,1 0 0,-1 0-1,1 0 1,-1 0 0,1 0 0,0 0-1,0 0 1,0 0 0,0-1 0,0 1-1,0 0 1,0 0 0,0-1 0,1 1-1,-1-1 1,1 1 0,-1-1 0,1 0-1,0 1 1,0-1 0,1 1 0,1-1 6,0 1 0,0-1 0,0 0 0,1-1 0,-1 1 0,0-1 1,0 0-1,0 0 0,1 0 0,-1 0 0,6-2 0,3 0 15,-1-2 0,1 1 0,-1-2-1,0 1 1,0-2 0,0 0 0,11-7-1,-13 5-7,0 0 0,0 0 0,-1-1 0,0 0 0,-1-1 0,0 0 0,0 0 0,11-21 0,-26 50 109,0 0 0,2 0-1,0 1 1,1 0-1,-2 34 1,6-53-115,0 0-1,0 0 1,1 0 0,-1 0 0,0-1-1,1 1 1,-1 0 0,1 0 0,-1 0-1,1 0 1,0-1 0,-1 1 0,1 0 0,0-1-1,-1 1 1,1 0 0,0-1 0,0 1-1,-1-1 1,1 1 0,0-1 0,0 1-1,0-1 1,0 0 0,0 1 0,0-1-1,0 0 1,0 0 0,0 0 0,0 0 0,0 0-1,0 0 1,0 0 0,0 0 0,-1 0-1,3 0 1,40-8 211,-26 1-219,0-1 0,-1-1 0,26-18 0,-29 18-157,0 0-1,1 1 1,0 1 0,0 0-1,29-10 1,-42 17 165,-1 0 0,1 0 0,0-1 0,-1 1 1,1 0-1,-1 0 0,1 0 0,-1 0 0,1 0 0,-1 0 0,1 0 0,-1 0 0,1 0 0,-1 0 0,1 0 0,-1 0 0,1 1 1,0-1-1,-1 0 0,0 0 0,1 1 0,-1-1 0,1 0 0,-1 0 0,1 1 0,-1-1 0,1 1 0,-1-1 0,0 0 0,1 1 0,-1-1 1,0 1-1,1-1 0,-1 1 0,0-1 0,0 1 0,1-1 0,-1 1 0,0-1 0,0 1 0,0 0 0,-1 29 951,2 1 543,22-31-7387,-10-4-1847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58.853"/>
    </inkml:context>
    <inkml:brush xml:id="br0">
      <inkml:brushProperty name="width" value="0.025" units="cm"/>
      <inkml:brushProperty name="height" value="0.025" units="cm"/>
      <inkml:brushProperty name="color" value="#008C3A"/>
    </inkml:brush>
  </inkml:definitions>
  <inkml:trace contextRef="#ctx0" brushRef="#br0">152 34 12268,'0'-1'182,"0"0"0,0 1 0,0-1 0,0 0 0,0 0 1,-1 1-1,1-1 0,0 0 0,0 0 0,-1 1 1,1-1-1,-1 0 0,1 1 0,0-1 0,-1 1 0,1-1 1,-1 0-1,1 1 0,-1-1 0,0 1 0,1-1 0,-1 1 1,0 0-1,1-1 0,-1 1 0,0 0 0,1-1 1,-1 1-1,-1 0 0,-30-2 2845,27 3-2820,0 0 1,0 0 0,0 0 0,0 1 0,0-1 0,0 1-1,0 0 1,1 1 0,-1-1 0,-7 6 0,7-1-87,0-1 1,0 1-1,1 0 0,0 0 1,0 0-1,1 1 1,-3 8-1,4-11-106,0-1-1,1 1 1,0 0-1,0-1 1,1 1-1,-1 0 1,1 0-1,0-1 1,0 1-1,0 0 1,1 0-1,0-1 1,2 10-1,-2-12-5,1-1 0,-1 1 0,0-1 0,0 1-1,1-1 1,-1 0 0,1 0 0,-1 0 0,1 1 0,-1-1-1,1-1 1,0 1 0,0 0 0,-1 0 0,1-1-1,0 1 1,0-1 0,0 1 0,0-1 0,-1 0 0,1 0-1,0 0 1,0 0 0,0 0 0,0 0 0,0 0 0,0-1-1,0 1 1,-1-1 0,3 0 0,2 0 24,1-1 0,-1 0 0,0 0 1,-1 0-1,1-1 0,0 0 0,10-7 0,-10 5-54,0 0 0,0-1 0,0 1 0,-1-1 0,0-1 0,0 1 0,0-1 0,-1 1 0,0-1 0,0-1 0,-1 1 0,0 0 0,0-1 0,-1 0 0,0 1 0,0-1-1,1-14 1,-3 21 23,0 1-1,0 0 0,0-1 1,1 1-1,-1 0 0,0-1 1,0 1-1,0-1 0,0 1 0,0 0 1,0-1-1,0 1 0,0-1 1,0 1-1,0 0 0,0-1 1,0 1-1,-1-1 0,1 1 1,0 0-1,0-1 0,0 1 0,0 0 1,-1-1-1,1 1 0,0 0 1,0-1-1,-1 1 0,1 0 1,0-1-1,0 1 0,-1 0 1,1 0-1,0-1 0,-1 1 0,1 0 1,-1 0-1,1 0 0,0 0 1,-1 0-1,1-1 0,0 1 1,-1 0-1,1 0 0,-1 0 1,1 0-1,0 0 0,-1 0 0,1 0 1,-1 0-1,1 0 0,0 0 1,-1 1-1,1-1 0,-1 0 1,1 0-1,0 0 0,-1 0 0,1 0 1,0 1-1,-1-1 0,1 0 1,0 0-1,-1 1 0,1 0 1,-19 21-131,6 37 164,12-55 5,0 1 0,1-1 0,0 1 0,0-1 0,0 1 0,0-1 0,1 1 0,0-1 0,-1 1 0,4 7 0,-2-10-16,-1-1 0,1 0 0,0 1 0,0-1 0,-1 0 0,1 0 0,0 0 0,0-1 0,0 1 0,0 0 0,0-1 0,0 1 0,1-1 0,-1 0 0,0 1 1,0-1-1,0 0 0,0 0 0,0-1 0,4 0 0,47-8 554,-6-10-432,-37 14-151,-1 1-1,1 0 1,0 0-1,0 1 1,0 0-1,1 1 1,-1 0-1,1 1 1,-1 0-1,17 1 1,-26 0 9,0 0 1,0 1-1,0-1 0,0 1 1,0-1-1,0 1 0,0-1 1,0 1-1,0-1 0,0 1 1,0 0-1,0 0 0,-1-1 1,1 1-1,0 0 0,0 0 1,-1 0-1,1 0 0,-1 0 1,1 0-1,-1 0 0,1 0 1,-1 0-1,0 0 0,1 0 1,-1 0-1,0 2 0,2 36 1051,-2-29-512,16-45 1480,-13 10-1993,0 0 1,-2-37-1,10 70-150,-1 0 1,1 0-1,0-1 1,15 7-1,-15-11 97,1-1 1,-1 0-1,1-1 1,0 0-1,-1 0 1,1-2-1,0 1 1,-1-1-1,16-4 0,-22 4 15,0 1-1,0-2 0,-1 1 1,1 0-1,0-1 0,-1 0 1,1 0-1,-1 0 0,1-1 0,-1 0 1,0 0-1,0 0 0,-1 0 1,1 0-1,0-1 0,-1 1 1,0-1-1,0 0 0,0 0 0,-1 0 1,1-1-1,-1 1 0,0-1 1,2-4-1,-4-5-9,-8 20-17,-9 20 13,13-17 37,1 0-1,0 0 0,0 0 1,1 0-1,0 0 0,1 1 1,0-1-1,1 1 1,-1-1-1,2 1 0,-1-1 1,3 12-1,-2-20-137,0 1-1,0 0 1,0-1 0,0 1 0,0-1-1,0 0 1,0 1 0,0-1-1,1 0 1,-1 1 0,0-1 0,1 0-1,-1 0 1,1 0 0,-1 0-1,1-1 1,0 1 0,-1 0 0,1-1-1,0 1 1,2 0 0,-3-1-352,1 1 0,0-1 0,0 0 1,-1 0-1,1 0 0,0 0 1,-1 0-1,1 0 0,0 0 0,-1-1 1,1 1-1,0-1 0,-1 1 0,3-2 1,9-11-7144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59.213"/>
    </inkml:context>
    <inkml:brush xml:id="br0">
      <inkml:brushProperty name="width" value="0.025" units="cm"/>
      <inkml:brushProperty name="height" value="0.025" units="cm"/>
      <inkml:brushProperty name="color" value="#008C3A"/>
    </inkml:brush>
  </inkml:definitions>
  <inkml:trace contextRef="#ctx0" brushRef="#br0">1 0 6983,'0'0'11595,"10"49"-13005,14-37-1505,6 1-2722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9:59.557"/>
    </inkml:context>
    <inkml:brush xml:id="br0">
      <inkml:brushProperty name="width" value="0.025" units="cm"/>
      <inkml:brushProperty name="height" value="0.025" units="cm"/>
      <inkml:brushProperty name="color" value="#008C3A"/>
    </inkml:brush>
  </inkml:definitions>
  <inkml:trace contextRef="#ctx0" brushRef="#br0">116 28 5701,'0'0'20580,"-10"8"-20158,-2 1-367,0 1 0,1 0 1,-20 24-1,26-28-21,1 0 0,0 0-1,0 0 1,1 0 0,0 0 0,0 1-1,0 0 1,1-1 0,0 1 0,0 0-1,0 0 1,1 0 0,0 8 0,1-14-30,0 0 1,1 0-1,-1 0 1,0 0 0,1 0-1,-1 0 1,1 0-1,-1 0 1,1 0 0,0 0-1,-1-1 1,1 1-1,0 0 1,0 0 0,-1-1-1,1 1 1,0 0-1,0-1 1,0 1 0,0-1-1,0 1 1,0-1-1,0 1 1,0-1 0,0 0-1,0 0 1,0 1-1,0-1 1,0 0 0,0 0-1,0 0 1,0 0-1,0 0 1,0 0-1,1 0 1,-1-1 0,1 0-1,45-10 83,-38 7-105,0-1 0,-1-1 0,0 1-1,0-1 1,0-1 0,-1 0 0,0 0 0,0 0-1,0-1 1,-1 0 0,0 0 0,-1-1 0,0 1-1,0-1 1,-1 0 0,0-1 0,-1 1 0,0-1-1,0 1 1,-1-1 0,2-19 0,-4 28 40,0 1 0,0-1 0,0 1 0,0-1 0,0 1 1,0-1-1,0 0 0,0 1 0,0-1 0,0 1 0,0-1 0,0 1 1,-1-1-1,1 1 0,0-1 0,0 1 0,-1-1 0,1 1 0,0-1 1,-1 1-1,1 0 0,0-1 0,-1 1 0,1-1 0,-1 1 0,1 0 1,-1-1-1,1 1 0,-1 0 0,1 0 0,-1-1 0,0 1 0,-19 4 327,16-1-329,-1-1 1,1 1-1,-1 0 1,1 0-1,0 0 1,-5 7-1,5-6 8,1 0 1,0 0-1,0 0 0,1 1 0,0-1 0,-1 1 0,1-1 0,1 1 1,-1 0-1,1 0 0,0 0 0,0 0 0,0 0 0,1 0 0,0 0 0,0 0 1,0 0-1,0 1 0,1-1 0,1 6 0,0-7-24,0 0 1,0 0-1,0 0 0,1 0 0,-1-1 1,1 1-1,0-1 0,0 1 0,1-1 1,-1 0-1,0 0 0,1-1 0,0 1 1,0-1-1,-1 0 0,1 0 0,1 0 1,-1 0-1,0 0 0,0-1 0,1 0 1,8 1-1,61 5-2575,-23-9-2722,-6-1-2944</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0.729"/>
    </inkml:context>
    <inkml:brush xml:id="br0">
      <inkml:brushProperty name="width" value="0.025" units="cm"/>
      <inkml:brushProperty name="height" value="0.025" units="cm"/>
      <inkml:brushProperty name="color" value="#008C3A"/>
    </inkml:brush>
  </inkml:definitions>
  <inkml:trace contextRef="#ctx0" brushRef="#br0">28 21 14542,'-1'21'1867,"-1"0"0,-6 25 0,-3 29-678,10-44-795,-2-3 9,2 0 0,1 0-1,1 1 1,8 49 0,-8-76-362,-1 0 1,0 0-1,1-1 0,-1 1 1,1 0-1,0 0 0,-1-1 1,1 1-1,0-1 0,0 1 1,0-1-1,0 1 1,0-1-1,0 1 0,1-1 1,-1 0-1,0 0 0,1 0 1,-1 0-1,1 0 0,-1 0 1,1 0-1,3 1 1,-4-2-14,0 0 0,1 0 1,-1-1-1,0 1 1,1-1-1,-1 1 0,0-1 1,0 1-1,1-1 1,-1 0-1,0 0 1,0 1-1,0-1 0,0 0 1,0 0-1,0 0 1,0 0-1,0 0 1,-1 0-1,1-1 0,0 1 1,-1 0-1,1 0 1,0 0-1,-1-1 0,0 1 1,1 0-1,-1-1 1,0 1-1,1-3 1,2-10-133,0-1 1,-1 0-1,-1 0 1,0 0-1,-1 0 1,-1 0-1,0 0 1,-1 0-1,-1 0 1,0 1-1,-1-1 1,-9-22-1,4 26-269,4 20 73,5-7 292,0 0-1,0 0 0,0-1 1,0 1-1,0 0 1,0 0-1,0 0 1,1-1-1,-1 1 0,1 0 1,-1 0-1,1-1 1,0 1-1,-1 0 1,1-1-1,0 1 0,2 1 1,0 0 29,1 0 1,-1-1 0,1 1-1,0-1 1,0 0-1,0 0 1,0-1 0,0 1-1,1-1 1,-1 0 0,0 0-1,1-1 1,-1 1-1,0-1 1,1 0 0,-1 0-1,1 0 1,-1 0-1,0-1 1,1 0 0,6-2-1,-1 0 12,-1 0 1,1-1-1,-1-1 0,0 1 0,0-1 0,0-1 1,0 0-1,8-8 0,-6 4-18,0-2-1,-1 1 1,-1-1 0,0-1 0,0 0 0,-2 0-1,1 0 1,-2-1 0,0 0 0,0-1 0,-1 1-1,4-28 1,-35 97-68,12-19 210,-13 56 1,24-77-90,0 0-1,1 1 1,0-1 0,1 0 0,1 1 0,3 26 0,-2-40-45,0 1 0,-1-1 1,1 1-1,0-1 0,0 1 0,0-1 1,0 0-1,1 0 0,-1 0 0,1 1 1,-1-1-1,1 0 0,0-1 0,0 1 0,0 0 1,0 0-1,0-1 0,4 3 0,-1-1 6,1-1 1,0 1-1,0-1 0,0 0 0,0-1 0,0 1 0,11 0 0,0-1 7,1-1 0,-1 0 0,1-2 0,32-6 0,-38 5-39,-1 0-1,1-1 1,-1-1-1,-1 1 1,1-2 0,-1 0-1,1 0 1,17-15-1,-24 17 26,1 0 0,-1 0 0,0 0 0,0-1 0,0 0-1,0 0 1,-1 0 0,0 0 0,0 0 0,0-1-1,-1 1 1,0-1 0,0 0 0,0 0 0,-1 0-1,0 0 1,0 0 0,0 0 0,-1-6 0,0 11-5,0 0 0,0 0-1,0-1 1,0 1 0,-1 0 0,1 0 0,0 0 0,-1 0 0,1 0 0,-1 0 0,1 0 0,-1 0 0,0 0 0,1 0 0,-1 0-1,0 1 1,0-1 0,1 0 0,-1 0 0,0 1 0,0-1 0,0 0 0,0 1 0,0-1 0,-2 0 0,0 0 51,-1 0 0,1 0 0,-1 1 1,0-1-1,1 1 0,-1 0 0,1 0 1,-7 1-1,3-1 19,1 1 0,-1 1 0,0-1 0,1 1-1,-1 0 1,1 1 0,-1 0 0,-10 6 0,12-5-82,1 0-1,-1 1 1,1-1-1,0 1 1,1 0 0,-1 1-1,1-1 1,0 0 0,0 1-1,-4 11 1,6-14-4,0-1 0,1 0 0,-1 1 0,1-1 1,-1 1-1,1-1 0,0 1 0,0 0 0,0-1 0,0 1 0,1-1 1,-1 1-1,1-1 0,-1 1 0,1-1 0,0 0 0,0 1 1,0-1-1,0 0 0,1 0 0,-1 1 0,0-1 0,1 0 1,0 0-1,-1 0 0,1-1 0,0 1 0,0 0 0,3 1 0,3 2-258,1 0-1,-1-1 1,1 0-1,0 0 0,1-1 1,-1-1-1,1 1 1,10 0-1,47 2-8026,-21-5-5852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1.330"/>
    </inkml:context>
    <inkml:brush xml:id="br0">
      <inkml:brushProperty name="width" value="0.025" units="cm"/>
      <inkml:brushProperty name="height" value="0.025" units="cm"/>
      <inkml:brushProperty name="color" value="#008C3A"/>
    </inkml:brush>
  </inkml:definitions>
  <inkml:trace contextRef="#ctx0" brushRef="#br0">188 28 8680,'1'0'386,"-1"-1"-1,1 1 1,-1-1 0,1 1-1,0-1 1,-1 1-1,1-1 1,-1 1-1,0-1 1,1 0 0,-1 1-1,1-1 1,-1 1-1,0-1 1,1 0 0,-1 0-1,0 1 1,0-1-1,0 0 1,0 1 0,1-1-1,-1 0 1,0 0-1,0 1 1,0-1-1,-1 0 1,1-1 0,-17-6 4153,11 8-4331,1 0 1,-1 0-1,0 0 1,1 0-1,-1 1 0,-9 3 1,6 0-131,0 0 0,0 1 0,0 1 0,1-1 0,0 1 1,0 1-1,1-1 0,0 1 0,0 1 0,-8 10 0,11-13-50,0 1 0,1-1 0,-1 0 0,1 1 0,1 0-1,-1-1 1,1 1 0,0 0 0,0 1 0,1-1 0,-1 0 0,2 0 0,-1 1 0,1-1-1,-1 0 1,2 1 0,0 9 0,0-14-28,0 0 0,0 0 0,0 0 0,0 0 0,0 0 0,0 0 0,0 0 0,1 0 0,-1 0 1,1-1-1,-1 1 0,1-1 0,0 1 0,-1-1 0,1 1 0,0-1 0,0 0 0,0 0 0,0 0 0,0 0 0,0 0 0,0-1 0,1 1 0,2 0 0,7 1-172,0 0 0,0-1 0,17-1-1,-21 0-36,12-1-935,1 0 0,-1-1 0,21-6 0,26-11-5949,-7-2-3365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2.213"/>
    </inkml:context>
    <inkml:brush xml:id="br0">
      <inkml:brushProperty name="width" value="0.025" units="cm"/>
      <inkml:brushProperty name="height" value="0.025" units="cm"/>
      <inkml:brushProperty name="color" value="#008C3A"/>
    </inkml:brush>
  </inkml:definitions>
  <inkml:trace contextRef="#ctx0" brushRef="#br0">1 67 13068,'0'0'11334,"11"8"-10170,-4-4-991,1 1 1,0-1-1,0 0 1,0-1-1,1 0 1,-1 0-1,13 2 1,-17-4-135,0-1-1,-1 0 1,1 0-1,0 0 1,-1 0 0,1-1-1,0 1 1,-1-1-1,1 0 1,0 0-1,-1 0 1,0-1 0,1 1-1,-1-1 1,0 0-1,1 0 1,-1 0-1,0 0 1,-1 0 0,1-1-1,0 1 1,-1-1-1,1 0 1,-1 0 0,3-3-1,-4 4-32,0 0 1,0 1-1,1-1 1,-1 0-1,0 0 0,-1 0 1,1 0-1,0 0 0,0 0 1,-1 0-1,1 0 1,-1 0-1,0 0 0,0 0 1,1 0-1,-1 0 0,-1 0 1,1 0-1,0-3 1,-1 4-15,0-1 1,1 1-1,-1 0 1,0-1-1,0 1 1,0 0-1,0 0 1,0-1-1,0 1 1,0 0-1,-1 0 1,1 0-1,0 0 1,0 1-1,-1-1 1,1 0-1,-1 0 1,1 1-1,-3-1 1,0 0-16,0 0 0,0 0 0,1 1 0,-1-1 0,0 1 0,0 0 0,0 0 1,0 1-1,1-1 0,-1 1 0,0 0 0,0 0 0,1 0 0,-1 0 0,0 1 0,1-1 0,-1 1 0,1 0 1,-5 4-1,4-3 13,1 1-1,1-1 1,-1 1 0,0 0 0,1 0 0,0 0 0,0 0 0,0 0 0,1 1 0,-1-1 0,0 6 0,1-9 11,1 0 1,0 0-1,-1 1 1,1-1-1,0 0 1,0 1 0,0-1-1,-1 0 1,1 1-1,1-1 1,-1 0-1,0 1 1,0-1-1,0 0 1,1 0 0,-1 1-1,1-1 1,-1 0-1,1 0 1,-1 1-1,1-1 1,0 0-1,0 0 1,0 0 0,-1 0-1,1 0 1,0 0-1,0 0 1,0 0-1,0-1 1,1 1-1,-1 0 1,0 0 0,0-1-1,0 1 1,0-1-1,1 1 1,-1-1-1,3 1 1,11 0 4,1-1 0,-1-1 0,1 0-1,-1-1 1,0 0 0,0-1 0,26-9 0,44-7-544,-84 18 539,0 1-1,0 0 1,1 0 0,-1 0 0,0 0 0,1 0-1,-1 0 1,0 0 0,0 0 0,1 0 0,-1 1 0,0-1-1,0 0 1,1 1 0,-1-1 0,0 1 0,0 0-1,0-1 1,0 1 0,0 0 0,0-1 0,0 1-1,0 0 1,0 0 0,0 0 0,0 0 0,-1 0 0,1 0-1,0 0 1,-1 0 0,1 1 0,-1-1 0,1 0-1,-1 0 1,1 0 0,-1 2 0,2 6 166,-2-1 0,1 1 0,-1-1-1,-2 17 1,2 22 362,1-46-514,-1 0 0,1 0 0,0 0 0,0 0 0,0 0 0,-1 0 0,1 0 0,0-1 0,0 1 0,0 0 0,0-1 0,0 1 0,0-1 0,1 1 0,-1-1 0,0 1 0,0-1 0,0 0 0,0 0 0,1 1 0,-1-1 0,0 0 0,0 0 0,0 0 0,1 0 0,-1-1 0,0 1 0,0 0 0,0 0 0,0-1 0,1 1 0,-1-1 0,1 0 0,40-16 89,-4-17-406,-32 28-232,-1 0 0,1 0 0,0 1 0,1 0-1,-1 0 1,1 1 0,8-5 0,-9 6-8061,-2-1 1735</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2.698"/>
    </inkml:context>
    <inkml:brush xml:id="br0">
      <inkml:brushProperty name="width" value="0.025" units="cm"/>
      <inkml:brushProperty name="height" value="0.025" units="cm"/>
      <inkml:brushProperty name="color" value="#008C3A"/>
    </inkml:brush>
  </inkml:definitions>
  <inkml:trace contextRef="#ctx0" brushRef="#br0">54 1 16528,'0'0'6165,"-6"8"-5337,-1 5-561,0 1 0,1-1 0,1 1 0,0 0 0,0 0-1,2 1 1,0-1 0,1 1 0,0 0 0,0 17 0,2-23-260,0 1 1,0 1 0,0-1 0,1 1 0,0-1 0,1 1 0,4 11 0,-5-20-6,0 1 1,0-1-1,1 1 0,-1-1 0,1 0 1,-1 1-1,1-1 0,0 0 0,0 0 1,0 0-1,0-1 0,0 1 0,0 0 1,1-1-1,-1 0 0,1 1 0,-1-1 1,1 0-1,-1 0 0,1 0 0,0 0 0,-1-1 1,1 1-1,0-1 0,-1 0 0,1 0 1,0 0-1,3 0 0,40-8-790,-19 2 444,-26 6 361,-1 1 0,1-1 0,-1 1-1,1 0 1,-1-1 0,0 1-1,1-1 1,-1 1 0,0 0 0,0-1-1,1 1 1,-1 0 0,0-1-1,0 1 1,0 0 0,0-1 0,0 1-1,0 0 1,0-1 0,0 1-1,0 0 1,0 0 0,0-1 0,-1 1-1,1 0 1,0 0 0,-5 27 571,5-25-555,-7 48-43,15-57 27,1 0 0,0 0 0,1 1-1,-1 0 1,1 1 0,0 0 0,0 1 0,0 0 0,1 0 0,16-1 0,38-13-16,-64 17-69,0 0 0,0-1-1,0 1 1,-1 0 0,1-1 0,0 1 0,0-1 0,0 0 0,-1 1 0,1-1 0,0 0 0,-1 1 0,1-1 0,-1 0 0,1 1 0,-1-1 0,1 0 0,0-1 0,-5-11-5515,-9 3-919</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3.028"/>
    </inkml:context>
    <inkml:brush xml:id="br0">
      <inkml:brushProperty name="width" value="0.025" units="cm"/>
      <inkml:brushProperty name="height" value="0.025" units="cm"/>
      <inkml:brushProperty name="color" value="#008C3A"/>
    </inkml:brush>
  </inkml:definitions>
  <inkml:trace contextRef="#ctx0" brushRef="#br0">1 16 13100,'0'0'7175,"72"-16"-6534,-36 16-353,4 0-256,3 0-897,-2 0-3139,-1 6-7751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3.295"/>
    </inkml:context>
    <inkml:brush xml:id="br0">
      <inkml:brushProperty name="width" value="0.025" units="cm"/>
      <inkml:brushProperty name="height" value="0.025" units="cm"/>
    </inkml:brush>
  </inkml:definitions>
  <inkml:trace contextRef="#ctx0" brushRef="#br0">4 0 15919,'0'0'6086,"5"57"-5894,-10-19-256,1 1 128,4-4-64,0-4-416,0-9-545,11-7 224,2-9 64,3-6-352,2-1-608,-2-17-1634,7-7-993</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3.359"/>
    </inkml:context>
    <inkml:brush xml:id="br0">
      <inkml:brushProperty name="width" value="0.025" units="cm"/>
      <inkml:brushProperty name="height" value="0.025" units="cm"/>
      <inkml:brushProperty name="color" value="#008C3A"/>
    </inkml:brush>
  </inkml:definitions>
  <inkml:trace contextRef="#ctx0" brushRef="#br0">146 3 13869,'0'0'4095,"-10"2"-1656,1-1-2198,-5 2 673,0 0 1,0 1-1,-22 9 1,33-12-782,0 1 1,0-1-1,1 0 0,-1 1 1,0 0-1,1 0 1,-1-1-1,1 1 0,-1 1 1,1-1-1,0 0 1,0 1-1,0-1 0,0 1 1,0-1-1,1 1 1,-1 0-1,1 0 0,0 0 1,0 0-1,0 0 1,0 0-1,0 0 0,0 6 1,1-8-128,1 0 1,-1 0-1,0 1 1,1-1-1,0 0 1,-1 0-1,1 0 1,-1 1-1,1-1 1,0 0-1,0 0 1,0 0 0,0 0-1,0 0 1,0-1-1,0 1 1,0 0-1,0 0 1,0-1-1,0 1 1,0 0-1,1-1 1,-1 1-1,0-1 1,0 0-1,1 1 1,-1-1-1,0 0 1,0 0-1,1 0 1,-1 0-1,2 0 1,52 0 22,-46 0-70,-1-1 15,0 0 0,-1-1 0,1 0 0,0 0 0,-1-1 0,0 0 0,1 0 0,-1-1 1,0 1-1,6-6 0,-9 7 26,-1-1-1,1 1 1,-1-1 0,0 0 0,1 0 0,-1 0 0,-1 0-1,1 0 1,0-1 0,-1 1 0,0-1 0,0 0 0,0 1-1,0-1 1,0 0 0,-1 0 0,0-1 0,0 1 0,1-7-1,-2 11 4,0-1 1,0 1-1,0 0 0,0-1 0,0 1 0,0 0 0,0-1 0,0 1 0,0 0 0,0 0 0,0-1 0,0 1 0,-1 0 0,1-1 0,0 1 1,0 0-1,0 0 0,0-1 0,-1 1 0,1 0 0,0 0 0,0 0 0,-1-1 0,1 1 0,0 0 0,0 0 0,-1 0 0,1 0 0,0-1 1,0 1-1,-1 0 0,1 0 0,0 0 0,-1 0 0,1 0 0,0 0 0,-1 0 0,1 0 0,-17 4 167,-12 15 48,27-17-303,0 1 0,1 0 0,-1 0 0,1 0 0,-1 0 0,1 0 0,0 1 0,0-1 0,1 0 0,-1 0 0,1 1 0,-1-1 0,1 0 0,0 1 0,0-1 0,1 0 0,-1 0 1,1 1-1,0 3 0,1-3-199,-1 0 1,1-1-1,0 1 0,0-1 1,0 1-1,1-1 1,-1 0-1,1 0 1,0 0-1,-1 0 1,1 0-1,0-1 1,1 1-1,-1-1 0,0 0 1,1 0-1,0 0 1,-1 0-1,1-1 1,0 1-1,0-1 1,0 0-1,6 1 1,23 0-8093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4.095"/>
    </inkml:context>
    <inkml:brush xml:id="br0">
      <inkml:brushProperty name="width" value="0.025" units="cm"/>
      <inkml:brushProperty name="height" value="0.025" units="cm"/>
      <inkml:brushProperty name="color" value="#008C3A"/>
    </inkml:brush>
  </inkml:definitions>
  <inkml:trace contextRef="#ctx0" brushRef="#br0">76 1 11499,'0'0'11995,"-6"12"-11338,-6 18-344,1 0 0,2 1 0,1 0 0,-6 44 0,6-9 17,1 90 1,6-152-432,2 1 1,-1-1 0,0 0-1,1 0 1,0 1-1,0-1 1,0 0-1,2 4 1,10 8-2439,9-10-3953,-3-6-2935</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4.760"/>
    </inkml:context>
    <inkml:brush xml:id="br0">
      <inkml:brushProperty name="width" value="0.025" units="cm"/>
      <inkml:brushProperty name="height" value="0.025" units="cm"/>
      <inkml:brushProperty name="color" value="#008C3A"/>
    </inkml:brush>
  </inkml:definitions>
  <inkml:trace contextRef="#ctx0" brushRef="#br0">81 0 8776,'0'0'14942,"-2"9"-14066,-30 104 951,17-67-1182,-13 68 1,27-111-628,0 1 0,0-1 1,1 1-1,0-1 1,0 1-1,0 0 0,0-1 1,0 1-1,1-1 0,-1 1 1,1-1-1,0 1 1,3 5-1,-3-7-4,1 0 0,-1-1-1,1 1 1,0-1 0,0 0 0,0 1-1,0-1 1,0 0 0,0 0 0,0 0 0,0 0-1,1-1 1,-1 1 0,0-1 0,0 1-1,1-1 1,-1 0 0,0 0 0,1 0 0,-1 0-1,3 0 1,17-2-125,-1 0 0,39-9 0,-45 7 12,0 0 1,0 2-1,0 0 1,0 0-1,1 2 1,-1 0-1,20 2 1,-34-2 105,0 0 1,0 0-1,0 0 1,0 1-1,-1-1 1,1 0-1,0 0 1,0 1-1,0-1 0,0 1 1,0-1-1,0 1 1,-1-1-1,1 1 1,0-1-1,0 1 1,-1 0-1,1-1 0,0 1 1,-1 0-1,1 0 1,-1-1-1,1 1 1,-1 0-1,1 0 1,-1 0-1,0 0 0,1 0 1,-1 0-1,0 0 1,0-1-1,0 1 1,1 0-1,-1 0 1,0 0-1,0 0 0,0 0 1,-1 0-1,1 0 1,0 0-1,0 0 1,0 0-1,-1 1 1,0 1 49,-1 0 0,1 0 0,0 0 1,-1-1-1,0 1 0,0 0 0,0-1 0,0 1 1,0-1-1,0 0 0,-4 4 0,-8 2 78,-1 0 1,1-1-1,-1-1 0,0 0 0,-1-1 0,0 0 0,1-1 0,-1-1 0,-1-1 0,1 0 0,0-1 1,-31-3-1,45 2-218,0 0 0,0 0 1,0-1-1,1 1 1,-1-1-1,0 1 0,0-1 1,0 0-1,1 0 1,-1 0-1,0 0 0,1 0 1,-1 0-1,1 0 0,0-1 1,-1 1-1,1 0 1,0-1-1,0 1 0,-1-1 1,1 0-1,1 1 1,-1-1-1,0 0 0,0 1 1,0-1-1,0-3 1,1 3-282,0 0 0,-1 0 0,1 0 0,0 0 1,0 0-1,0 0 0,1 0 0,-1 0 1,0 0-1,1 0 0,-1 0 0,1 0 1,0 0-1,0 0 0,0 0 0,0 0 0,0 1 1,0-1-1,0 0 0,0 1 0,1-1 1,-1 1-1,1-1 0,-1 1 0,3-2 1,20-10-5777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5.301"/>
    </inkml:context>
    <inkml:brush xml:id="br0">
      <inkml:brushProperty name="width" value="0.025" units="cm"/>
      <inkml:brushProperty name="height" value="0.025" units="cm"/>
      <inkml:brushProperty name="color" value="#008C3A"/>
    </inkml:brush>
  </inkml:definitions>
  <inkml:trace contextRef="#ctx0" brushRef="#br0">167 38 3491,'0'0'18231,"-9"-7"-17238,-30-20-294,37 26-668,-1 1 0,1-1 0,0 1 0,0-1 0,0 1 0,0 0 0,0 0 1,-1-1-1,1 2 0,0-1 0,0 0 0,0 0 0,0 1 0,0-1 0,-1 1 0,1-1 0,0 1 0,0 0 0,0 0 0,1 0 0,-1 0 0,0 1 0,0-1 0,0 0 0,1 1 0,-3 1 0,-32 40 695,33-39-575,0 0 0,0 0 0,1 0 0,-1 0-1,1 1 1,1-1 0,-1 1 0,0-1 0,1 1 0,0 0-1,0-1 1,0 8 0,1-11-119,0 0 0,0 1 0,1-1 0,-1 0 0,0 0 0,1 0 1,-1 0-1,1 0 0,-1 1 0,1-1 0,0 0 0,-1 0 0,1 0 0,0-1 0,0 1 0,-1 0 0,1 0 0,0 0 0,2 1 1,0-1-17,-1 0 1,1 0 0,0 0 0,0 0-1,0 0 1,0 0 0,0-1 0,0 1-1,0-1 1,5 0 0,5-1-85,0-1 0,0 0 1,0-1-1,0-1 0,-1 1 0,1-2 1,-1 0-1,0-1 0,-1 0 0,1 0 0,10-9 1,56-28-401,-77 43 492,-1 0 0,1 0 0,-1-1 0,1 1 0,-1 0 1,1 0-1,-1 0 0,1-1 0,-1 1 0,1 0 0,-1 0 0,1 0 0,0 0 1,-1 0-1,1 0 0,-1 0 0,1 0 0,-1 0 0,1 0 0,-1 0 0,1 1 1,-1-1-1,1 0 0,-1 0 0,1 0 0,-1 1 0,1-1 0,-1 0 0,1 1 1,-1-1-1,0 0 0,1 1 0,0 0 0,4 20 307,-5-19-303,0 0 0,0 0 0,0-1 0,1 1 0,-1 0 0,1 0 0,-1 0 0,1 0 0,0 0 0,-1 0 0,1-1 0,0 1 0,0 0 0,0-1 0,0 1 0,1-1 0,2 4 0,1-3 64,1 0 0,0 0 0,-1 0 1,1-1-1,0 0 0,0 0 1,0 0-1,0-1 0,0 0 1,0 0-1,0 0 0,10-3 0,5 0-143,0-2 0,24-8 0,-6-2-479,-27 9 442,1 1 1,0 1-1,1 0 1,-1 0-1,0 1 1,16-1 0,-27 47 1218,-1-42-1213,0 0-1,0 0 1,0-1-1,1 1 1,-1 0 0,0-1-1,0 1 1,1-1-1,-1 1 1,0-1-1,1 0 1,-1 1-1,0-1 1,1 0 0,-1 0-1,1 0 1,-1 0-1,0 0 1,1 0-1,-1 0 1,0-1-1,1 1 1,-1 0-1,0-1 1,3 0 0,33-14-6199,-16 3 1317,5-2-1918</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5.660"/>
    </inkml:context>
    <inkml:brush xml:id="br0">
      <inkml:brushProperty name="width" value="0.025" units="cm"/>
      <inkml:brushProperty name="height" value="0.025" units="cm"/>
      <inkml:brushProperty name="color" value="#008C3A"/>
    </inkml:brush>
  </inkml:definitions>
  <inkml:trace contextRef="#ctx0" brushRef="#br0">100 1 12684,'0'0'11963,"-8"12"-10858,-6 15-800,0 1-1,2 0 0,1 1 1,-10 42-1,14-39-178,2-1 0,-2 64 1,7-94-123,0-1 1,0 1 0,0 0-1,0-1 1,0 1 0,0 0-1,0 0 1,0-1 0,1 1-1,-1 0 1,0-1 0,0 1-1,1-1 1,-1 1 0,0 0-1,1-1 1,-1 1 0,1-1-1,-1 1 1,1-1 0,-1 1-1,1-1 1,-1 1 0,1-1-1,-1 1 1,1-1 0,0 0-1,-1 1 1,2-1-1,23 0 184,-18-2-163,0-1-1,-1 1 1,1-1 0,-1 0-1,10-6 1,4-8-13,-1-1 1,-1 0-1,-1-2 1,0 0-1,21-35 1,22-27 24,-55 78-2334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6.008"/>
    </inkml:context>
    <inkml:brush xml:id="br0">
      <inkml:brushProperty name="width" value="0.025" units="cm"/>
      <inkml:brushProperty name="height" value="0.025" units="cm"/>
      <inkml:brushProperty name="color" value="#008C3A"/>
    </inkml:brush>
  </inkml:definitions>
  <inkml:trace contextRef="#ctx0" brushRef="#br0">10 0 11915,'0'0'10827,"-9"55"-8329,9-41-897,9 2-1024,9-3-161,5 1-288,1-3-480,-3-5-3235,3-2-6183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6.696"/>
    </inkml:context>
    <inkml:brush xml:id="br0">
      <inkml:brushProperty name="width" value="0.025" units="cm"/>
      <inkml:brushProperty name="height" value="0.025" units="cm"/>
      <inkml:brushProperty name="color" value="#008C3A"/>
    </inkml:brush>
  </inkml:definitions>
  <inkml:trace contextRef="#ctx0" brushRef="#br0">69 0 13293,'0'0'8573,"-6"14"-8167,-7 15-179,2 1 0,2-1 1,1 1-1,1 1 0,1 0 0,-2 48 1,7-73-146,1 0 1,0-1-1,1 1 1,-1-1 0,1 1-1,0-1 1,0 1 0,1-1-1,0 1 1,3 5-1,-4-9-30,1 0-1,0 0 1,-1-1 0,1 1-1,0-1 1,0 1-1,0-1 1,0 0-1,0 0 1,0 0 0,1 0-1,-1 0 1,0 0-1,1-1 1,-1 1-1,0-1 1,1 1-1,-1-1 1,1 0 0,-1 0-1,0 0 1,1 0-1,-1-1 1,0 1-1,1-1 1,3-1-1,2 0-20,0-1-1,0 0 1,-1 0-1,1-1 1,-1 0-1,0-1 1,0 1-1,0-1 1,8-9-1,-9 9-23,-1 0-1,1 0 1,0 0 0,1 1-1,-1 0 1,1 0 0,-1 1-1,1 0 1,0 0 0,1 1-1,10-3 1,-17 5-1,0 0 0,0 0 1,0 1-1,0-1 0,0 1 1,0-1-1,0 1 0,0-1 1,0 1-1,0-1 0,0 1 1,0 0-1,0-1 0,-1 1 1,1 0-1,0 0 0,0 0 0,-1 0 1,1 0-1,-1 0 0,1-1 1,-1 1-1,1 1 0,-1-1 1,1 0-1,-1 0 0,0 0 1,0 0-1,0 0 0,1 0 1,-1 0-1,0 0 0,0 0 0,0 1 1,-1-1-1,1 1 0,-3 60 223,1-38-200,2-24-92,0 1-1,0 0 1,0-1 0,0 1-1,0 0 1,0-1 0,0 1-1,0 0 1,0-1 0,0 1 0,1-1-1,-1 1 1,0 0 0,0-1-1,1 1 1,-1-1 0,0 1-1,1 0 1,-1-1 0,1 1 0,-1-1-1,1 0 1,-1 1 0,1-1-1,-1 1 1,1-1 0,-1 0-1,1 1 1,-1-1 0,1 0-1,0 0 1,-1 1 0,1-1 0,-1 0-1,1 0 1,0 0 0,-1 0-1,1 0 1,0 0 0,-1 0-1,1 0 1,0 0 0,-1 0 0,1 0-1,0 0 1,-1 0 0,1-1-1,0 1 1,-1 0 0,2-1-1,32-18-7608,-12 1 182</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7.025"/>
    </inkml:context>
    <inkml:brush xml:id="br0">
      <inkml:brushProperty name="width" value="0.025" units="cm"/>
      <inkml:brushProperty name="height" value="0.025" units="cm"/>
      <inkml:brushProperty name="color" value="#008C3A"/>
    </inkml:brush>
  </inkml:definitions>
  <inkml:trace contextRef="#ctx0" brushRef="#br0">110 38 14958,'0'0'6881,"-9"-1"-6251,5 0-577,1 1-1,-1 0 0,0 0 0,1 0 1,-1 0-1,0 0 0,1 1 1,-1-1-1,0 1 0,1 0 0,-1 0 1,1 0-1,0 1 0,-1-1 1,1 1-1,0 0 0,0 0 0,0 0 1,0 0-1,0 1 0,0-1 1,1 1-1,-1 0 0,1-1 0,0 1 1,0 0-1,0 1 0,0-1 1,0 0-1,1 0 0,-1 1 0,1-1 1,-2 6-1,3-7-28,-1-1 0,1 1 0,0-1 1,0 1-1,-1-1 0,1 1 0,0-1 0,0 1 1,0-1-1,0 1 0,1-1 0,-1 1 0,0-1 0,1 1 1,-1-1-1,1 1 0,-1-1 0,1 1 0,0-1 0,-1 0 1,1 1-1,0-1 0,0 0 0,0 0 0,2 2 1,0-1 0,-1-1 1,1 1 0,0-1-1,0 0 1,0 0 0,0 0 0,0 0-1,0 0 1,0-1 0,0 1-1,0-1 1,4 0 0,2 0-24,0 0 0,0-1 0,0-1 0,-1 1 1,1-1-1,0-1 0,-1 1 0,16-9 0,-18 8-16,-1 0 1,0-1-1,0 0 0,0 0 0,-1 0 0,1 0 0,-1-1 1,0 0-1,0 0 0,-1 0 0,1 0 0,-1 0 0,-1-1 1,1 1-1,-1-1 0,1 0 0,-2 0 0,1 0 0,-1 0 1,0 0-1,1-9 0,-2 15 18,0-1 1,0 1-1,0 0 1,0-1-1,0 1 1,0-1-1,0 1 1,0-1-1,0 1 0,0-1 1,0 1-1,0-1 1,0 1-1,-1-1 1,1 1-1,0 0 1,0-1-1,0 1 1,-1-1-1,1 1 0,0 0 1,-1-1-1,1 1 1,0 0-1,-1-1 1,1 1-1,0 0 1,-1-1-1,1 1 1,-1 0-1,1 0 0,0 0 1,-1-1-1,0 1 1,-17 6 80,-13 21-43,28-21-31,0-1 0,0 1-1,1-1 1,0 1 0,0 0 0,0 0 0,1 0 0,-1 0-1,1 0 1,0 11 0,1-15-89,0 0-1,0 0 1,0 0-1,1 0 1,-1 0-1,0 0 1,1 0-1,0 0 1,-1 0-1,1-1 1,0 1-1,0 0 1,0 0-1,0-1 1,0 1-1,0 0 1,1-1-1,-1 0 1,0 1-1,1-1 1,-1 0-1,1 1 1,-1-1-1,1 0 1,0 0-1,0 0 1,-1 0-1,1-1 1,0 1-1,0 0 1,0-1-1,0 1 1,0-1-1,0 0 1,3 0-1,2 1-963,1-1-1,0 0 0,-1 0 0,1-1 0,12-2 1,9-9-4537</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7.359"/>
    </inkml:context>
    <inkml:brush xml:id="br0">
      <inkml:brushProperty name="width" value="0.025" units="cm"/>
      <inkml:brushProperty name="height" value="0.025" units="cm"/>
      <inkml:brushProperty name="color" value="#008C3A"/>
    </inkml:brush>
  </inkml:definitions>
  <inkml:trace contextRef="#ctx0" brushRef="#br0">79 1 1441,'0'0'18530,"-9"5"-17719,2-1-597,1 0-1,0 1 1,0 0-1,1 0 0,-1 1 1,1 0-1,1 0 1,-8 11-1,10-15-176,1 0-1,-1 0 1,1 1-1,0-1 1,0 0-1,0 1 1,0-1-1,0 1 1,1-1-1,-1 1 1,1-1-1,0 1 0,-1-1 1,1 1-1,0-1 1,1 1-1,-1-1 1,0 1-1,1 0 1,-1-1-1,1 1 1,0-1-1,0 0 1,0 1-1,0-1 1,0 0-1,0 1 1,1-1-1,-1 0 1,1 0-1,0 0 1,-1 0-1,1-1 1,4 4-1,2 0-323,1 0-1,0 0 1,0-1 0,1 0-1,-1-1 1,1 0-1,0 0 1,-1-1 0,1-1-1,1 1 1,11-1 0,39 7-819,-61-8 1145,0 1 0,0-1 0,0 0-1,-1 0 1,1 0 0,0 0 0,0 1-1,0-1 1,0 0 0,0 0 0,0 0-1,-1 1 1,1-1 0,0 0 0,0 0-1,0 0 1,0 1 0,0-1 0,0 0 0,0 0-1,0 1 1,0-1 0,0 0 0,0 0-1,0 1 1,0-1 0,0 0 0,0 0-1,0 0 1,1 1 0,-1-1 0,0 0-1,0 0 1,0 0 0,0 1 0,0-1-1,0 0 1,1 0 0,-1 0 0,0 0-1,0 1 1,0-1 0,0 0 0,1 0-1,-1 0 1,0 0 0,0 0 0,0 0-1,1 0 1,-1 1 0,0-1 0,0 0-1,1 0 1,-1 0 0,0 0 0,0 0 0,0 0-1,1 0 1,-1 0 0,0 0 0,0 0-1,1 0 1,-1-1 0,-17 8 1778,-15 3-1044,-57 13 1694,30-17-8147,49-6-3240</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8.315"/>
    </inkml:context>
    <inkml:brush xml:id="br0">
      <inkml:brushProperty name="width" value="0.025" units="cm"/>
      <inkml:brushProperty name="height" value="0.025" units="cm"/>
      <inkml:brushProperty name="color" value="#008C3A"/>
    </inkml:brush>
  </inkml:definitions>
  <inkml:trace contextRef="#ctx0" brushRef="#br0">132 146 12556,'3'-9'2610,"0"-1"-1764,0 0 1,-1 0-1,0 0 0,-1-1 0,0 1 0,-1-16 0,0 23-693,0 1 1,0-1-1,-1 1 0,1-1 0,-1 1 0,1-1 1,-1 1-1,0 0 0,0 0 0,0-1 1,0 1-1,-1 0 0,1 0 0,-1 0 0,1 0 1,-3-2-1,2 3-123,0 0-1,0 0 1,0 0 0,-1 0 0,1 0-1,0 1 1,0-1 0,-1 1 0,1-1-1,0 1 1,-1 0 0,1 0 0,0 0-1,-1 0 1,1 0 0,0 1 0,-1-1-1,1 1 1,0 0 0,0-1 0,-3 2-1,0 1-28,1-1 0,0 1 0,-1-1 0,1 1 0,1 0 0,-1 1 1,0-1-1,1 1 0,-1-1 0,1 1 0,0 0 0,1 0 0,-1 1 0,1-1 0,-1 0 0,-1 8 0,0-4-4,2 0 1,-1 0 0,1 0 0,0 0-1,0 0 1,1 1 0,0-1 0,1 0-1,0 11 1,0-18 4,1 1 0,-1 0 1,0-1-1,1 1 0,-1-1 0,1 1 0,0 0 0,-1-1 1,1 1-1,0-1 0,0 0 0,0 1 0,0-1 0,0 0 1,0 1-1,1-1 0,-1 0 0,0 0 0,1 0 0,-1 0 1,0 0-1,1 0 0,2 0 0,0 1 11,0-1 0,1 0 0,-1 0 0,0 0 0,1-1-1,-1 1 1,1-1 0,8-1 0,-1-1 18,0 1 0,-1-2-1,1 0 1,-1 0 0,23-10-1,-17 3-36,0-1 0,0-1 0,26-23 0,-35 27 2,0 1-1,-1-1 1,0-1 0,0 0-1,0 0 1,-1 0-1,-1 0 1,6-14-1,-25 37 16,-11 22 64,24-34-56,-5 7 105,1 0 1,0-1 0,1 2-1,0-1 1,0 0-1,1 1 1,0 0 0,1-1-1,-3 19 1,6-27-87,-1 0-1,0 1 1,1-1 0,-1 0 0,1 0-1,-1 1 1,1-1 0,0 0-1,0 0 1,-1 0 0,1 0 0,0 0-1,0 0 1,0 0 0,0 0 0,0 0-1,0 0 1,0-1 0,0 1-1,1 0 1,-1-1 0,0 1 0,0-1-1,1 1 1,-1-1 0,0 0 0,1 1-1,-1-1 1,0 0 0,1 0-1,-1 0 1,0 0 0,1 0 0,0 0-1,55-4 158,-57 4-189,18-3 10,-1-1 0,0-1 0,0 0 0,0-2-1,0 0 1,29-17 0,-16 5-48,-1-1 1,40-36-1,-68 56 34,-1 0 0,0 0 0,1 0 0,-1 1-1,1-1 1,-1 0 0,0 1 0,1-1 0,-1 0 0,0 0-1,1 1 1,-1-1 0,0 1 0,0-1 0,1 0-1,-1 1 1,0-1 0,0 1 0,0-1 0,0 0 0,1 1-1,-1-1 1,0 1 0,0-1 0,0 1 0,0-1-1,0 0 1,0 1 0,0-1 0,0 1 0,0-1 0,0 1-1,-1-1 1,1 1 0,0-1 0,0 0 0,0 1-1,-1 0 1,0 22 114,1-21-70,-1 0 0,0 0 0,1 1 0,-1-1 0,1 0 0,0 0 0,0 1 0,0-1 0,0 0 0,0 0 0,0 1 0,1-1 0,-1 0 0,1 0 0,-1 0 0,1 0 0,2 4 0,-1-4 3,0-1 0,0 0 1,1 0-1,-1 0 0,1 0 1,-1-1-1,1 1 0,-1-1 0,1 1 1,-1-1-1,1 0 0,-1 0 1,1 0-1,-1 0 0,1-1 0,4 0 1,3-1-34,-1 0 0,0-1 0,0 0 0,0 0 0,-1-1 0,1 0 0,-1 0 0,0-1 0,9-7-1,-7 5-2,0 1 0,1 0 0,0 0 0,21-6 0,-31 11-14,-1 1-1,1 0 1,-1 0-1,1 0 1,-1 0-1,1 0 1,-1 0-1,1-1 1,0 2-1,-1-1 1,1 0-1,-1 0 1,1 0-1,-1 0 1,1 0-1,0 0 1,-1 1-1,1-1 1,-1 0-1,1 0 1,-1 1-1,1-1 1,-1 0-1,1 1 1,-1-1 0,0 0-1,1 1 1,-1-1-1,1 1 1,-1-1-1,0 1 1,0-1-1,1 1 1,-1-1-1,1 2 1,2 28-188,-16 42-763,11-61 577,-1-2-2802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1.939"/>
    </inkml:context>
    <inkml:brush xml:id="br0">
      <inkml:brushProperty name="width" value="0.05" units="cm"/>
      <inkml:brushProperty name="height" value="0.05" units="cm"/>
    </inkml:brush>
  </inkml:definitions>
  <inkml:trace contextRef="#ctx0" brushRef="#br0">0 3 16732,'7'-1'307,"1"0"0,-1 1 0,0-1 0,0 2 0,1-1 0,-1 1 0,0 0 1,0 1-1,0 0 0,0 0 0,0 0 0,0 1 0,0 0 0,-1 0 0,10 7 1,-13-8-250,0 0-1,0 0 1,-1 1 0,1-1 0,-1 1 0,1 0 0,-1-1 0,0 1 0,0 0 0,0 0 0,0 1 0,0-1 0,-1 0-1,0 1 1,1-1 0,-1 1 0,-1-1 0,1 1 0,0-1 0,-1 1 0,0-1 0,1 1 0,-2 0 0,1-1 0,0 1 0,-1 0-1,1-1 1,-1 1 0,0-1 0,0 1 0,-1-1 0,-1 4 0,-6 10 280,-1-1 0,0 0 0,-20 23 0,19-26-191,1 0-1,1 0 0,0 1 0,0 0 1,-7 18-1,16-31-149,-1 0 0,1 0 0,-1 0 1,1 0-1,-1 0 0,1 0 0,-1 0 0,1 1 0,0-1 0,0 0 1,0 0-1,0 0 0,0 0 0,0 0 0,0 0 0,0 1 1,0-1-1,0 0 0,1 0 0,-1 0 0,0 0 0,1 0 1,-1 0-1,1 0 0,-1 0 0,1 0 0,-1 0 0,1 0 1,0 0-1,0 0 0,-1-1 0,1 1 0,0 0 0,0 0 1,0-1-1,0 1 0,0 0 0,0-1 0,0 1 0,0-1 1,0 0-1,0 1 0,0-1 0,0 0 0,2 1 0,2-1 41,1 1-1,-1-1 1,1 0-1,-1 0 1,1-1-1,-1 0 1,1 0-1,5-1 1,0-2-9,0-1 0,-1 0 1,1 0-1,-1-1 0,11-8 1,19-12 22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3.639"/>
    </inkml:context>
    <inkml:brush xml:id="br0">
      <inkml:brushProperty name="width" value="0.025" units="cm"/>
      <inkml:brushProperty name="height" value="0.025" units="cm"/>
    </inkml:brush>
  </inkml:definitions>
  <inkml:trace contextRef="#ctx0" brushRef="#br0">58 1 9001,'0'0'8007,"-9"45"-6694,-6-6-31,-1 3-418,7 2-159,0-3-96,9-9-353,0-7-224,0-7-224,14-10-769,1-8-288,1-3-1250,-3-15-2754</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10.267"/>
    </inkml:context>
    <inkml:brush xml:id="br0">
      <inkml:brushProperty name="width" value="0.025" units="cm"/>
      <inkml:brushProperty name="height" value="0.025" units="cm"/>
      <inkml:brushProperty name="color" value="#008C3A"/>
    </inkml:brush>
  </inkml:definitions>
  <inkml:trace contextRef="#ctx0" brushRef="#br0">0 0 13869,'0'0'6502</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09.890"/>
    </inkml:context>
    <inkml:brush xml:id="br0">
      <inkml:brushProperty name="width" value="0.025" units="cm"/>
      <inkml:brushProperty name="height" value="0.025" units="cm"/>
      <inkml:brushProperty name="color" value="#008C3A"/>
    </inkml:brush>
  </inkml:definitions>
  <inkml:trace contextRef="#ctx0" brushRef="#br0">0 1 1089,'0'0'19047,"2"8"-18571,1 82 205,-1-1 602,-3-87-1257,1 0-1,0 0 1,1 0-1,-1 1 1,0-1-1,1 0 1,-1 0-1,1 0 1,-1 0-1,1 0 1,0 0-1,0-1 1,0 1-1,0 0 1,0 0-1,0-1 1,1 1-1,-1 0 1,1-1-1,-1 1 1,1-1-1,-1 0 1,1 0-1,0 1 1,0-1 0,-1 0-1,1 0 1,0-1-1,0 1 1,0 0-1,0-1 1,0 1-1,0-1 1,0 1-1,0-1 1,1 0-1,-1 0 1,0 0-1,0 0 1,0 0-1,0-1 1,0 1-1,0-1 1,3 0-1,5-2 31,0-1 0,0 0 0,-1 0 0,1-1 0,-1 0 0,0-1 0,13-11 0,101-102-755,-123 119 700,0 0 1,0-1 0,0 1-1,1 0 1,-1 0-1,0 0 1,0-1-1,0 1 1,1 0 0,-1 0-1,0 0 1,0 0-1,1 0 1,-1 0-1,0 0 1,0 0 0,1-1-1,-1 1 1,0 0-1,1 0 1,-1 0 0,0 0-1,0 0 1,1 0-1,-1 1 1,0-1-1,0 0 1,1 0 0,-1 0-1,0 0 1,0 0-1,1 0 1,-1 0-1,0 0 1,0 1 0,1-1-1,-1 0 1,0 0-1,0 0 1,0 1-1,1-1 1,-1 0 0,0 0-1,0 0 1,0 1-1,0-1 1,5 21 404,-4 37 409,-2-45-824,1-12 16,0-1-1,0 0 0,0 1 1,0-1-1,0 0 0,0 1 0,0-1 1,0 0-1,0 1 0,0-1 0,1 0 1,-1 1-1,0-1 0,0 0 1,0 1-1,0-1 0,0 0 0,1 0 1,-1 1-1,0-1 0,0 0 0,1 0 1,-1 1-1,0-1 0,0 0 1,1 0-1,-1 0 0,0 1 0,0-1 1,1 0-1,-1 0 0,0 0 0,1 0 1,-1 0-1,0 0 0,1 0 1,-1 0-1,0 0 0,1 0 0,-1 0 1,1 0-1,19-7 219,15-16-206,-16 5-537,-14 12 404,0 1-1,1-1 1,-1 2-1,1-1 1,0 0 0,0 1-1,0 0 1,0 1-1,1-1 1,0 1 0,-1 0-1,1 1 1,10-3-1,-15 6 102,-1-1-1,0 1 1,1 0 0,-1-1-1,0 1 1,1 0-1,-1 0 1,0 0-1,0 0 1,0 0 0,0 0-1,0 0 1,0 0-1,0 0 1,0 1-1,-1-1 1,1 0 0,0 1-1,-1-1 1,1 0-1,-1 1 1,1-1 0,-1 1-1,0-1 1,1 1-1,-1 1 1,8 46 137,-8-43-137,3 35-809,-3-24-4836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10.771"/>
    </inkml:context>
    <inkml:brush xml:id="br0">
      <inkml:brushProperty name="width" value="0.025" units="cm"/>
      <inkml:brushProperty name="height" value="0.025" units="cm"/>
      <inkml:brushProperty name="color" value="#008C3A"/>
    </inkml:brush>
  </inkml:definitions>
  <inkml:trace contextRef="#ctx0" brushRef="#br0">153 0 9513,'0'0'10629,"-10"1"-10442,3 0-114,0 0 0,1 0 0,-1 0 0,0 1 1,1 0-1,0 1 0,0-1 0,-1 1 0,1 1 1,1-1-1,-1 1 0,1 0 0,-1 0 1,1 0-1,0 1 0,1 0 0,-1 0 0,1 0 1,0 1-1,-4 6 0,5-8 92,0 1 0,1-1 1,0 1-1,0-1 0,0 1 0,1 0 0,-1 0 1,1 0-1,0 0 0,0 8 0,1-11-142,0-1-1,1 1 1,-1 0 0,1-1-1,-1 1 1,1 0-1,0-1 1,-1 1-1,1 0 1,0-1 0,0 0-1,0 1 1,0-1-1,0 1 1,1-1 0,-1 0-1,0 0 1,1 0-1,-1 0 1,0 0-1,1 0 1,0 0 0,-1 0-1,1 0 1,-1-1-1,1 1 1,0-1 0,-1 1-1,1-1 1,0 0-1,0 0 1,3 1-1,18 1-37,0 0-1,0-2 1,0 0-1,0-1 1,23-5-1,-19 1-2817,50-16-1,-38 6-3759</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13.003"/>
    </inkml:context>
    <inkml:brush xml:id="br0">
      <inkml:brushProperty name="width" value="0.025" units="cm"/>
      <inkml:brushProperty name="height" value="0.025" units="cm"/>
      <inkml:brushProperty name="color" value="#008C3A"/>
    </inkml:brush>
  </inkml:definitions>
  <inkml:trace contextRef="#ctx0" brushRef="#br0">1 159 11307,'0'0'4009,"10"2"-1847,-3-1-1951,0 0 0,0 0 0,1-1 0,-1 0 0,0 0 0,1-1 0,-1 0 0,0 0 0,0-1 0,0 0 0,0 0 0,0-1 0,0 1 0,6-5 1,-12 6-205,16-8 95,-1-1 1,25-20-1,-37 27-92,-1 0-1,0 0 1,0 0-1,1 0 1,-2 0-1,1-1 1,0 0-1,-1 1 1,0-1-1,0 0 1,0 0-1,0-1 1,-1 1-1,1 0 1,-1 0-1,0-1 1,0-6-1,-1 10-12,0 0 0,0 0 0,0 1 0,0-1 0,0 0 0,0 0 0,0 1 0,-1-1 0,1 0 0,0 0 0,0 1 0,-1-1 0,1 0 0,-1 1 0,1-1 0,-1 0 0,1 1 0,-1-1 0,1 1 0,-1-1 0,1 1 0,-1-1 0,0 1 0,1-1 0,-1 1 0,0 0 0,1-1 0,-1 1 0,-1-1 0,-29 1-88,24 2 78,0-1-1,0 1 0,1 1 0,-1-1 0,0 1 1,-9 6-1,8-4 80,1 1 0,-1 0 0,1 1 1,0 0-1,1 0 0,-1 1 0,1-1 0,1 1 0,0 0 1,0 1-1,0-1 0,1 1 0,0 0 0,1 0 1,0 1-1,1-1 0,0 0 0,0 1 0,0 13 1,2-22-43,1 0 0,-1 1 0,1-1 0,-1 0 0,1 0 0,0 1 0,0-1 0,-1 0 0,1 0 1,0 0-1,0 0 0,0 0 0,0 0 0,0 0 0,1 0 0,-1-1 0,0 1 0,0 0 0,1-1 0,-1 1 1,0-1-1,0 1 0,1-1 0,-1 1 0,1-1 0,-1 0 0,0 0 0,1 0 0,-1 0 0,1 0 0,-1 0 1,0 0-1,1 0 0,2-1 0,55-10 627,-20-4-800,-1-2 0,-1-1-1,57-39 1,-67 41 116,-26 15 55,0 0-1,0 0 1,0 1-1,1-1 0,-1 0 1,0 1-1,0-1 1,1 1-1,-1 0 0,0-1 1,1 1-1,-1 0 1,0 0-1,1 0 0,-1 0 1,2 0-1,-2 0 17,-1 1 1,1-1-1,0 0 0,-1 1 0,1-1 0,0 0 1,-1 1-1,1-1 0,-1 1 0,1-1 1,-1 1-1,1 0 0,-1-1 0,0 1 0,1-1 1,-1 1-1,0 0 0,1-1 0,-1 1 0,0 0 1,0-1-1,1 2 0,0 5 301,-1 1-1,1-1 1,-2 1 0,1-1-1,-2 8 1,1 8 171,1-11-302,-1-9-123,1 0-1,0-1 0,0 1 1,0 0-1,1 0 1,-1-1-1,0 1 1,1 0-1,1 4 1,-1-6-60,0 0 1,0 0 0,0-1-1,0 1 1,0 0-1,0 0 1,0-1 0,0 1-1,0-1 1,0 1 0,1-1-1,-1 1 1,0-1 0,0 1-1,0-1 1,1 0 0,-1 0-1,0 0 1,1 0 0,-1 0-1,0 0 1,0 0-1,1 0 1,-1 0 0,2-1-1,5-1-92,1 0-1,-1-1 1,0 0-1,0-1 1,0 1-1,0-1 1,-1-1-1,1 0 1,-1 0 0,12-11-1,32-20-1635,-50 35 1701,-1 1-1,1-1 1,-1 1-1,1 0 1,-1-1-1,1 1 1,-1-1-1,1 1 1,0 0-1,-1-1 1,1 1-1,-1 0 1,1 0-1,0 0 1,-1-1-1,1 1 1,0 0-1,-1 0 1,1 0-1,0 0 1,-1 0-1,1 0 1,0 0-1,-1 0 1,1 0 0,-1 1-1,1-1 1,0 0-1,-1 0 1,1 0-1,0 1 1,-1-1-1,1 0 1,-1 1-1,1-1 1,-1 1-1,1-1 1,-1 1-1,1-1 1,-1 0-1,1 1 1,-1 0-1,0-1 1,1 1-1,-1 0 1,1 36 557,-1-5-563,12-27-1989,-2-8-2781,2-8-2487</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13.731"/>
    </inkml:context>
    <inkml:brush xml:id="br0">
      <inkml:brushProperty name="width" value="0.025" units="cm"/>
      <inkml:brushProperty name="height" value="0.025" units="cm"/>
      <inkml:brushProperty name="color" value="#008C3A"/>
    </inkml:brush>
  </inkml:definitions>
  <inkml:trace contextRef="#ctx0" brushRef="#br0">120 0 11883,'0'0'5072,"-9"10"-1955,0 1-2606,0 0 0,0 1-1,1 0 1,0 0 0,1 1 0,1 0-1,0 1 1,1-1 0,0 1-1,1 0 1,-2 17 0,-1 16-236,2 0 0,2 1 0,7 94-1,2-115-299,-2-20 94,-1-20 213,2-82-259,-5 87-191,0-1 0,-1 0 1,0 1-1,-1-1 0,0 1 0,0 0 1,-1-1-1,0 1 0,-4-8 0,-4 6-307,8 22 120,3-9 335,0 0 1,0 0-1,0 0 1,1 0-1,-1 0 0,1-1 1,0 1-1,0 0 0,0 0 1,3 4-1,0-2 24,1-1 0,0 0 0,0-1 0,0 1 0,1-1 0,0 0-1,-1 0 1,1 0 0,0-1 0,0 0 0,0 0 0,0-1 0,1 0 0,-1 0 0,0 0 0,1-1 0,-1 0 0,0 0 0,1 0 0,-1-1 0,8-1 0,-5 0 27,0 0 0,-1 0 0,1 0 0,0-1 1,-1-1-1,1 1 0,-1-1 0,0-1 1,0 1-1,-1-1 0,1-1 0,-1 0 1,0 0-1,7-8 0,-11 10 87,0 1 1,0-1-1,-1 0 0,1-1 0,-1 1 0,0 0 1,0-1-1,-1 1 0,1-1 0,-1 1 0,0-1 1,-1 0-1,2-5 0,-3 10-88,0 0-1,0 0 1,0 0-1,0 1 1,0-1 0,0 0-1,1 0 1,-1 1-1,0-1 1,0 1 0,0-1-1,1 1 1,-1-1-1,0 1 1,1 0 0,-1-1-1,0 1 1,1 0-1,-1-1 1,1 1 0,-1 1-1,-31 64 761,30-62-736,1 0 0,-1 0 0,1 0 0,0 0 0,0 0 0,1 1 0,-1-1 1,1 0-1,0 0 0,0 1 0,0-1 0,1 0 0,0 0 0,0 1 0,1 4 0,0-7-47,-1-1 0,1 0 0,-1 1 0,1-1 0,0 0 0,-1 0 1,1 0-1,0 0 0,0 0 0,0-1 0,0 1 0,0-1 0,-1 1 0,1-1 0,0 1 0,0-1 0,0 0 0,0 0 0,1 0 0,-1 0 0,0-1 0,0 1 0,-1 0 0,4-2 0,1 1-24,1 0-1,-1 0 1,0-1-1,0 0 1,0-1-1,9-4 1,-7 1-5,-1 0 1,0 0 0,0 0-1,-1-1 1,0 0-1,0 0 1,-1-1 0,0 1-1,6-13 1,-19 94 683,7-65-1156,1 0 814,-1-1 1,1 0-1,1 0 0,2 16 0,9-3-2810,-11-20 1901,0 0 1,1 0 0,-1-1 0,0 1 0,1 0 0,-1 0-1,1-1 1,-1 1 0,1-1 0,-1 0 0,1 1 0,-1-1-1,1 0 1,0 0 0,1 0 0,4 0-8920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15.214"/>
    </inkml:context>
    <inkml:brush xml:id="br0">
      <inkml:brushProperty name="width" value="0.025" units="cm"/>
      <inkml:brushProperty name="height" value="0.025" units="cm"/>
      <inkml:brushProperty name="color" value="#008C3A"/>
    </inkml:brush>
  </inkml:definitions>
  <inkml:trace contextRef="#ctx0" brushRef="#br0">0 232 7719,'4'0'12255,"16"-5"-9450,11-17-1719,-2-1 1,32-32-1,-50 44-1015,0-1 0,0-1 0,-2 1 0,1-1 0,-2-1 0,1 0 0,9-24 1,-30 57-148,5 8-6901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15.744"/>
    </inkml:context>
    <inkml:brush xml:id="br0">
      <inkml:brushProperty name="width" value="0.025" units="cm"/>
      <inkml:brushProperty name="height" value="0.025" units="cm"/>
      <inkml:brushProperty name="color" value="#008C3A"/>
    </inkml:brush>
  </inkml:definitions>
  <inkml:trace contextRef="#ctx0" brushRef="#br0">1 127 3651,'0'0'19694,"3"6"-18659,-2-3-966,0-1-1,0 0 0,0 0 1,1 0-1,-1-1 0,1 1 1,-1 0-1,1 0 1,0-1-1,-1 1 0,1-1 1,0 0-1,0 1 0,0-1 1,0 0-1,0 0 0,1 0 1,-1-1-1,4 2 0,-2-1 9,0-1-1,1 0 0,-1 0 1,0 0-1,0-1 0,1 1 1,-1-1-1,0 0 1,0 0-1,0-1 0,0 1 1,7-5-1,2-1 85,-1 0 0,1-1 0,-2-1-1,17-13 1,-24 18-126,0 0 0,0 0-1,0 0 1,0-1 0,-1 1-1,0-1 1,0 0-1,0 0 1,0 0 0,-1 0-1,0 0 1,0-1 0,0 1-1,0-7 1,-1 11-31,-1 0-1,0 0 1,-1 1 0,1-1-1,0 0 1,0 0 0,0 0 0,0 1-1,-1-1 1,1 0 0,0 0-1,0 1 1,-1-1 0,1 0-1,-1 1 1,1-1 0,-1 0 0,1 1-1,-1-1 1,1 1 0,-1-1-1,0 1 1,1-1 0,-1 1-1,1-1 1,-1 1 0,0 0 0,0-1-1,1 1 1,-1 0 0,0-1-1,0 1 1,1 0 0,-1 0-1,0 0 1,0 0 0,0 0 0,1 0-1,-1 0 1,0 0 0,0 0-1,0 0 1,1 0 0,-1 1 0,0-1-1,0 0 1,1 0 0,-1 1-1,-1 0 1,-41 17-66,26-6 28,0 0 0,1 1 1,0 1-1,-17 19 0,28-28 22,1 0 0,-1 0 0,1 1 0,0-1 0,0 1 0,1 0 0,0 0 0,0 1 0,0-1 0,1 1-1,0-1 1,0 1 0,1 0 0,-1-1 0,2 1 0,-1 11 0,1-17 13,1 1 1,-1-1-1,1 0 0,0 1 1,-1-1-1,1 0 1,0 1-1,0-1 0,0 0 1,0 0-1,0 0 0,0 0 1,0 0-1,1 0 0,-1 0 1,0 0-1,1 0 1,-1-1-1,0 1 0,1 0 1,-1-1-1,1 1 0,-1-1 1,1 0-1,-1 1 0,1-1 1,-1 0-1,3 0 1,54 2 85,-45-2-70,7-1-111,-1 0 0,1-2 0,-1 0 1,28-8-1,13-13-3108,-51 19 1329,-1 0 0,0 0 0,-1 0 0,11-10 0,-5-1-6674</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16.079"/>
    </inkml:context>
    <inkml:brush xml:id="br0">
      <inkml:brushProperty name="width" value="0.025" units="cm"/>
      <inkml:brushProperty name="height" value="0.025" units="cm"/>
      <inkml:brushProperty name="color" value="#008C3A"/>
    </inkml:brush>
  </inkml:definitions>
  <inkml:trace contextRef="#ctx0" brushRef="#br0">1 1 12204,'0'0'12011</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17.747"/>
    </inkml:context>
    <inkml:brush xml:id="br0">
      <inkml:brushProperty name="width" value="0.025" units="cm"/>
      <inkml:brushProperty name="height" value="0.025" units="cm"/>
      <inkml:brushProperty name="color" value="#008C3A"/>
    </inkml:brush>
  </inkml:definitions>
  <inkml:trace contextRef="#ctx0" brushRef="#br0">121 1 14510,'-2'9'1196,"-8"30"1076,2 1 0,-4 58 1,11-67-1773,1 0 0,3 33 0,9-29-241,-1 1 416,-11-35-590,-3-4-277,0 1 0,0 0 0,1-1 0,-1 1 0,1-1 0,0 0 0,0 0 0,0 0 0,-3-6 0,1 3-349,-3-5-76,-42-66-3476,45 70 4009,0 0 1,0-1-1,1 1 1,1-1 0,-1 0-1,1 0 1,0 0 0,-1-14-1,4 22 182,-1-1-1,1 1 1,0-1-1,-1 1 1,1-1-1,-1 1 1,1-1-1,0 1 1,-1 0-1,1-1 1,0 1-1,0 0 1,-1 0-1,1 0 1,0-1-1,0 1 1,-1 0-1,1 0 1,0 0-1,0 0 1,-1 0-1,1 1 1,0-1-1,0 0 1,-1 0-1,1 0 1,0 1-1,0-1 1,-1 0-1,1 0 1,0 1-1,-1-1 1,1 1-1,0 0 1,32 12 989,-31-12-953,40 15 961,-31-13-889,0 1-1,0 0 0,-1 1 1,1 0-1,17 12 0,-21-10-428,-13-24-9333,1 11 3198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18.216"/>
    </inkml:context>
    <inkml:brush xml:id="br0">
      <inkml:brushProperty name="width" value="0.025" units="cm"/>
      <inkml:brushProperty name="height" value="0.025" units="cm"/>
      <inkml:brushProperty name="color" value="#008C3A"/>
    </inkml:brush>
  </inkml:definitions>
  <inkml:trace contextRef="#ctx0" brushRef="#br0">176 76 10186,'0'0'9187,"-4"-9"-6918,-14-26-294,17 33-1889,0 1 1,0 0-1,0 0 1,0 0-1,0 0 0,0 0 1,0 0-1,-1 0 1,1 0-1,0 0 0,0 1 1,-1-1-1,1 1 1,-1-1-1,1 1 1,-1-1-1,1 1 0,-1 0 1,1-1-1,-1 1 1,1 0-1,-1 0 0,1 0 1,-1 0-1,1 1 1,-1-1-1,1 0 0,-2 1 1,-1 0-55,0 0 1,1 1-1,-1-1 0,1 1 1,0 0-1,-1 0 1,1 0-1,-5 4 0,-1 4-21,-1-1-1,1 2 1,1-1-1,0 1 1,-7 14-1,12-21 24,0 1 0,1-1 0,0 1 0,0 0 0,1 0 0,-1 0 0,1 0 0,0 0 0,0 0 0,1 0 0,-1 1 0,1-1 0,0 0 0,1 0 0,-1 0 0,3 9 0,-2-12-10,1 1 0,0-1-1,-1 1 1,1-1 0,0 0 0,1 0-1,-1 0 1,0 0 0,0-1 0,1 1 0,-1-1-1,1 1 1,0-1 0,-1 0 0,1 0 0,0 0-1,-1 0 1,1 0 0,0-1 0,0 1-1,0-1 1,0 0 0,0 0 0,0 0 0,0 0-1,3-1 1,6 1 54,-1-1 0,0 0 0,1-1 0,-1-1 0,16-5 0,-16 4-46,0-1 0,-1-1 0,1 0-1,-1 0 1,0-1 0,-1-1 0,0 1 0,14-16-1,-18 17 38,0 0 0,0 0 0,-1 0 0,0-1 0,0 1-1,-1-1 1,0 0 0,0 0 0,0 0 0,-1 0 0,0-1-1,-1 1 1,1-1 0,-1-12 0,-1 19-68,0-1 1,0 0-1,-1 1 1,1-1-1,0 1 0,-1-1 1,0 1-1,1-1 1,-1 1-1,0-1 0,0 1 1,0-1-1,0 1 1,0 0-1,0-1 1,0 1-1,0 0 0,0 0 1,-1 0-1,1 0 1,0 0-1,-1 0 1,1 1-1,-1-1 0,1 0 1,-1 1-1,0-1 1,1 1-1,-1-1 0,1 1 1,-1 0-1,0 0 1,1-1-1,-1 1 1,-3 1-1,-9-1-1347,1 0-1,-1 1 1,-19 4 0,20-3-2182,-4-1-4186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3.981"/>
    </inkml:context>
    <inkml:brush xml:id="br0">
      <inkml:brushProperty name="width" value="0.025" units="cm"/>
      <inkml:brushProperty name="height" value="0.025" units="cm"/>
    </inkml:brush>
  </inkml:definitions>
  <inkml:trace contextRef="#ctx0" brushRef="#br0">11 122 10890,'0'0'8659,"-3"-8"-7121,1 3-1272,2 4-224,-1 0 0,0 0-1,1 1 1,-1-1-1,1 0 1,-1 0 0,1 0-1,-1 0 1,1 0 0,0 0-1,0 0 1,-1 0-1,1 0 1,0 0 0,0-1-1,0 1 1,0 0 0,0 0-1,0 0 1,1 0-1,-1 0 1,0 0 0,0 0-1,1 0 1,-1 0 0,1 0-1,-1 0 1,1 0-1,-1 0 1,1 1 0,-1-1-1,1 0 1,0 0 0,-1 0-1,1 1 1,0-1-1,0 0 1,0 1 0,0-1-1,0 0 1,0 1-1,-1 0 1,1-1 0,0 1-1,0-1 1,0 1 0,1 0-1,0-1 1,317-50 3708,-211 40-6928,0 7-5295,-85 3 2142</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19.829"/>
    </inkml:context>
    <inkml:brush xml:id="br0">
      <inkml:brushProperty name="width" value="0.025" units="cm"/>
      <inkml:brushProperty name="height" value="0.025" units="cm"/>
      <inkml:brushProperty name="color" value="#008C3A"/>
    </inkml:brush>
  </inkml:definitions>
  <inkml:trace contextRef="#ctx0" brushRef="#br0">193 261 4036,'0'0'5696,"7"-8"-3561,19-29 513,-25 36-2518,-1 1 0,1-1 0,-1 0-1,1 1 1,-1-1 0,1 0 0,-1 0 0,0 1 0,1-1-1,-1 0 1,0 0 0,0 0 0,1 0 0,-1 0 0,0 0-1,0 1 1,0-1 0,0 0 0,0 0 0,0 0 0,0 0-1,-1 0 1,1 0 0,0 1 0,0-1 0,-1 0 0,1 0-1,0 0 1,-1 1 0,1-1 0,-1 0 0,1 0 0,-1 1-1,1-1 1,-1 0 0,0 1 0,1-1 0,-1 1 0,0-1-1,1 1 1,-1-1 0,0 1 0,0-1 0,0 1 0,1 0-1,-1-1 1,0 1 0,0 0 0,0 0 0,0 0 0,0-1-1,0 1 1,1 0 0,-1 0 0,0 0 0,0 1 0,-1-1-1,-5 0 32,1-1-1,0 1 1,-1 1-1,1 0 1,0-1-1,-9 4 1,5 1-72,-1 0 1,1 1 0,1 0-1,-1 0 1,1 1 0,0 1-1,0-1 1,1 1 0,0 1-1,1 0 1,0 0 0,0 0-1,1 1 1,0 0 0,0 0 0,1 1-1,1-1 1,0 1 0,-4 16-1,8-26-67,0 0 0,0 0 0,-1 0 0,1 0 0,0 0 0,0 0 0,0 0-1,1 0 1,-1 0 0,0 0 0,0 0 0,1 0 0,-1 0 0,0 0 0,1 0-1,-1 0 1,1 0 0,-1 0 0,1 0 0,0 0 0,-1 0 0,1 0 0,0-1 0,-1 1-1,1 0 1,0-1 0,0 1 0,0 0 0,1 0 0,1 0 6,1 0 1,-1 0-1,0-1 0,0 1 1,0-1-1,0 0 1,0 0-1,0 0 0,1 0 1,3-1-1,6-2 41,-1 0 0,1 0 0,-1-1 0,16-8 0,-4-1-82,-1 0 0,0-2 0,-1-1 0,-1-1 0,0 0 0,33-38 0,-42 42 7,-1-1 1,0-1 0,-1 0-1,-1 0 1,0-1 0,-1-1-1,0 1 1,-2-1 0,0 0-1,-1 0 1,4-22 0,-11 21 537,-8 27-231,-11 28-131,12-15-144,2 0-1,0 0 1,1 1-1,1 0 1,2 0-1,0 1 1,1-1-1,2 27 1,0-47-184,1 0-1,-1 0 1,1 1 0,-1-1-1,1 0 1,0 0 0,0-1-1,0 1 1,3 5 0,-2-5-309,1 0 1,-1 0-1,0 0 1,1-1-1,-1 1 1,1-1-1,0 1 1,0-1-1,0 0 1,0 0-1,0 0 1,1-1-1,2 2 1,12 2-7852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21.339"/>
    </inkml:context>
    <inkml:brush xml:id="br0">
      <inkml:brushProperty name="width" value="0.025" units="cm"/>
      <inkml:brushProperty name="height" value="0.025" units="cm"/>
      <inkml:brushProperty name="color" value="#008C3A"/>
    </inkml:brush>
  </inkml:definitions>
  <inkml:trace contextRef="#ctx0" brushRef="#br0">15 119 10154,'-1'1'311,"0"0"1,0-1-1,0 1 1,0 0-1,0 0 0,0 0 1,1 0-1,-1 0 1,0 0-1,0 0 1,1 0-1,-1 0 1,0 0-1,1 0 1,-1 0-1,1 1 1,0-1-1,-1 0 1,1 0-1,0 1 1,0-1-1,0 0 1,0 0-1,0 1 1,0-1-1,0 0 1,0 0-1,0 1 1,1 1-1,1-2-53,-1 1-1,1-1 1,0 1-1,-1-1 1,1 0 0,0 0-1,0 0 1,0 0-1,0 0 1,0 0-1,0 0 1,0-1 0,0 1-1,0-1 1,3 1-1,12 1 242,-1-1-1,1-1 1,22-1 0,-31 0-438,1-1 1,0 0-1,0-1 1,-1 0-1,1 0 1,-1-1-1,0 1 1,0-2-1,0 1 1,13-11-1,-17 11-44,0 1-1,0 0 0,0-1 1,-1 0-1,1 0 0,-1 0 1,0 0-1,0-1 0,0 1 1,-1-1-1,1 1 0,-1-1 1,0 0-1,-1 0 0,1 0 1,-1 0-1,0-1 0,0 1 1,0-9-1,-2 13-13,1-1-1,-1 1 1,1-1-1,-1 0 1,0 1-1,0-1 1,0 1-1,0 0 1,0-1-1,0 1 1,0 0 0,-1 0-1,1 0 1,0-1-1,-1 1 1,1 1-1,-1-1 1,1 0-1,-1 0 1,1 0-1,-1 1 1,0-1-1,1 1 1,-1-1-1,0 1 1,1 0 0,-1 0-1,0 0 1,1 0-1,-1 0 1,-3 0-1,-2 0-10,-1 0 1,1 0-1,0 1 0,-1 0 0,1 0 1,-13 5-1,12-2 2,0 0 0,0 1 1,1 0-1,-1 0 0,1 1 0,1 0 1,-1 0-1,1 0 0,0 1 0,0 0 1,1 0-1,-1 1 0,2 0 0,-1 0 1,1 0-1,1 0 0,-1 0 0,1 1 1,1 0-1,0-1 0,0 1 0,0 0 1,1 0-1,1 0 0,0 11 0,0-18 1,1 1 0,0-1 0,0 0 0,0 1 1,0-1-1,1 0 0,-1 0 0,1 0 0,-1 1 0,1-2 0,0 1 0,-1 0 0,1 0 0,0-1 0,0 1 0,1-1 0,-1 1 0,0-1 0,0 0 0,1 0 0,-1 0 0,0 0 0,1 0 0,-1-1 0,1 1 0,-1-1 0,1 1 0,0-1 0,4 0 0,9 1-530,0-1 0,0 0-1,21-3 1,-22 0-947,-1 0 0,1-1 0,-1 0 0,21-10 1,9-7-5769</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21.953"/>
    </inkml:context>
    <inkml:brush xml:id="br0">
      <inkml:brushProperty name="width" value="0.025" units="cm"/>
      <inkml:brushProperty name="height" value="0.025" units="cm"/>
      <inkml:brushProperty name="color" value="#008C3A"/>
    </inkml:brush>
  </inkml:definitions>
  <inkml:trace contextRef="#ctx0" brushRef="#br0">49 11 10314,'0'0'13095,"-7"13"-12300,0 1-649,1 2-1,0-1 0,0 1 1,2 0-1,0 0 0,1 0 0,0 0 1,0 27-1,3-38-133,0 1 0,1 0 0,-1 0 0,1 0-1,0 0 1,1-1 0,0 1 0,-1 0 0,2-1 0,2 6 0,-4-10 1,0 1 1,0-1 0,0 0-1,0 0 1,1 1-1,-1-1 1,0 0 0,1 0-1,-1 0 1,1 0 0,-1 0-1,1-1 1,-1 1-1,1 0 1,0-1 0,-1 1-1,1-1 1,0 0 0,0 0-1,-1 1 1,1-1-1,0 0 1,0 0 0,-1 0-1,1-1 1,0 1 0,0 0-1,-1-1 1,1 1-1,0-1 1,-1 0 0,1 1-1,-1-1 1,1 0 0,-1 0-1,1 0 1,-1 0-1,3-3 1,2 1 15,-1-2 0,0 1 0,0 0 0,0-1 0,-1 0 0,0 0 0,0-1 0,0 1 1,0-1-1,-1 0 0,0 0 0,0 0 0,-1 0 0,3-9 0,0-1 44,-2 1 0,0-1 0,-1 0 0,0-30 0,-2 46-67,0-1 1,0 0-1,0 0 1,0 1-1,-1-1 1,1 1-1,0-1 1,0 0-1,-1 1 1,1-1-1,0 0 1,-1 1-1,1-1 1,-1 1-1,1-1 1,0 1-1,-1-1 1,0 1-1,1-1 1,-1 1-1,1 0 1,-1-1-1,1 1 1,-1 0-1,0-1 1,1 1-1,-1 0 1,0 0-1,1 0 1,-1 0-1,0-1 1,1 1-1,-1 0 1,0 0-1,1 0 1,-1 0-1,0 1 1,1-1-1,-1 0 1,0 0-1,1 0 1,-1 0-1,0 1 1,1-1-1,-1 0 1,0 1-1,1-1 1,-1 0-1,1 1 1,-1-1-1,1 1 1,-1-1-1,1 1 1,-1-1-1,1 1 1,-1-1-1,1 1 1,0-1-1,-1 1 1,1 0-1,0-1 1,0 1-1,-1 0 1,1-1-1,0 1 1,0 0-1,0-1 1,0 2-1,-1 0 5,1 0 0,-1-1 0,1 1 0,-1 0 0,1 0-1,0 0 1,0 0 0,0 0 0,0 0 0,0 0 0,1 0 0,-1 0-1,0 0 1,1 0 0,-1-1 0,1 1 0,0 0 0,0 0-1,0 0 1,0-1 0,0 1 0,0-1 0,0 1 0,0 0 0,1-1-1,-1 0 1,1 1 0,-1-1 0,1 0 0,2 2 0,1-2 11,-1 1 0,0-1 0,1 0 0,0 0 1,-1-1-1,1 1 0,-1-1 0,1 0 0,0 0 0,-1-1 1,1 1-1,7-3 0,-8 2-16,0 0-1,0 0 1,0-1 0,0 1 0,0-1-1,-1 0 1,1 0 0,-1 0 0,1-1 0,-1 1-1,0-1 1,0 0 0,3-3 0,27-47 125,-8 9-60,-27 54-63,-1-1 0,1 0-1,1 0 1,-1 14 0,1-15 28,0-3 22,0 1 0,1 0 0,0-1 0,0 1 0,0 0 0,1 0 0,-1-1 0,2 1 0,-1-1 0,3 9 0,-2-11-43,-1-1 1,1 1 0,0 0-1,1-1 1,-1 0-1,0 1 1,1-1 0,-1 0-1,1 0 1,0 0-1,-1-1 1,1 1 0,0-1-1,0 1 1,0-1-1,0 0 1,0 0 0,1 0-1,3 0 1,81 20-726,-88-20 640,-32-3-6005,20-6 1719,1-2-2707</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22.316"/>
    </inkml:context>
    <inkml:brush xml:id="br0">
      <inkml:brushProperty name="width" value="0.025" units="cm"/>
      <inkml:brushProperty name="height" value="0.025" units="cm"/>
      <inkml:brushProperty name="color" value="#008C3A"/>
    </inkml:brush>
  </inkml:definitions>
  <inkml:trace contextRef="#ctx0" brushRef="#br0">44 74 9353,'0'0'9161,"-25"-60"-6535,16 51-1345,5 5-416,1 4-160,1 1-673,2 14-96,0 2-417,7 2-1473,4 1-1761,0-2-3620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23.027"/>
    </inkml:context>
    <inkml:brush xml:id="br0">
      <inkml:brushProperty name="width" value="0.025" units="cm"/>
      <inkml:brushProperty name="height" value="0.025" units="cm"/>
      <inkml:brushProperty name="color" value="#008C3A"/>
    </inkml:brush>
  </inkml:definitions>
  <inkml:trace contextRef="#ctx0" brushRef="#br0">171 266 14958,'0'0'6566,"-8"-3"-4478,1-1-1855,0 1 1,0 1 0,0-1 0,0 1 0,-8-1-1,12 2-190,1 1-1,-1 0 0,0 0 0,0 0 1,0 0-1,0 0 0,0 1 0,0-1 1,0 1-1,0 0 0,0 0 0,0 0 1,1 0-1,-1 1 0,0-1 0,1 1 0,-1-1 1,1 1-1,-3 2 0,0 0 28,0 0 0,1 1 0,0-1 0,0 1 0,0 0 0,0 0 0,1 0 0,0 0 0,0 1-1,0-1 1,1 1 0,-1 0 0,1 0 0,1 0 0,-1 0 0,1 0 0,0 0 0,1 0 0,-1 11 0,2-15-58,0 0 0,0 0 0,0-1 0,0 1 0,0-1 0,1 1 0,-1-1 0,0 1 0,1-1 0,-1 0 0,1 1 0,-1-1 1,1 0-1,-1 0 0,1 0 0,0 0 0,0-1 0,0 1 0,-1 0 0,1-1 0,0 1 0,0-1 0,0 0 0,0 1 0,0-1 0,0 0 0,0 0 0,4-1 0,2 1 19,0 0 0,0 0 0,0-1-1,1-1 1,13-3 0,-13 1-18,0-1 1,0 0-1,-1 0 1,1-1 0,-1 0-1,0 0 1,-1-1-1,8-8 1,-10 10-3,-1 0 1,0 0-1,0 0 1,-1 0-1,1 0 0,-1-1 1,0 1-1,0-1 1,-1 0-1,0 0 1,0 0-1,0 0 0,-1 0 1,1-8-1,-20 70-283,18-51 220,-1-1 0,0 0 1,1 1-1,0-1 0,0 1 0,1-1 0,-1 0 1,1 1-1,0-1 0,0 0 0,0 1 1,1-1-1,-1 0 0,1 0 0,0 0 0,0 0 1,5 5-1,-6-7-78,1 0 0,0-1 0,0 1 1,0-1-1,0 1 0,1-1 0,-1 0 0,0 1 1,1-1-1,-1-1 0,0 1 0,1 0 0,-1 0 1,1-1-1,-1 0 0,1 1 0,0-1 0,-1 0 1,1 0-1,-1 0 0,1-1 0,-1 1 0,1-1 1,-1 1-1,1-1 0,-1 0 0,1 0 0,-1 0 1,0 0-1,1 0 0,-1-1 0,3-2 0,4-2-766,0 0-1,-1-1 1,0 0 0,0-1-1,-1 0 1,0 0-1,-1-1 1,1 1-1,8-18 1,4-11-1270,16-45-1,-27 61 2391,-3 9 115,26-76-1161,-22 29 8383,-13 74-3730,-11 13-3071,4-7-455,0 7 135,1 1 1,1 0 0,2 0 0,0 1-1,2 0 1,2 0 0,0 0-1,4 60 1,-1-88-434,0-1 0,0 0 0,0 0 1,0 1-1,0-1 0,0 0 0,0 1 0,1-1 0,-1 0 0,0 0 0,1 1 0,-1-1 0,1 0 1,-1 0-1,1 0 0,0 0 0,-1 0 0,1 0 0,0 0 0,0 0 0,0 0 0,0 0 0,0 0 1,0 0-1,0 0 0,0-1 0,0 1 0,0 0 0,0-1 0,2 1 0,-2-1 1,0-1-1,1 1 0,-1-1 1,0 1-1,1-1 0,-1 0 1,0 0-1,0 1 0,0-1 1,0 0-1,0 0 0,0 0 1,0 0-1,0-1 0,0 1 1,0 0-1,0 0 0,-1 0 1,1-1-1,-1 1 0,1 0 1,-1-1-1,1 1 0,-1 0 1,1-4-1,2-10-15,0-1 0,-1 0 0,-1-1 0,0 1 0,-1 0 0,-1 0 0,-4-21 0,5 36 18,0 0 1,-1 0-1,1-1 1,-1 1-1,1 0 0,-1 0 1,1 0-1,-1-1 0,0 1 1,1 0-1,-1 0 1,0 0-1,0 0 0,0 0 1,0 0-1,0 1 0,0-1 1,0 0-1,-2-1 1,-3 5 467,10 11-251,-1-11-209,-1 1 1,1-1-1,0 0 0,0 0 0,0 0 1,1 0-1,-1 0 0,1-1 1,0 1-1,-1-1 0,1 0 0,0 0 1,0 0-1,1-1 0,-1 0 1,0 0-1,7 2 0,7 0 6,-1-1 0,35 0-1,-34-1-23,0-2 0,0-1-1,22-4 1,-35 5 48,-1 0 0,0 0 0,1 0-1,-1-1 1,0 1 0,0-1 0,0 0 0,0-1 0,0 1-1,-1-1 1,1 1 0,-1-1 0,1 0 0,-1 0 0,0-1-1,0 1 1,0-1 0,4-7 0,-7 11-3,0-1-1,1 1 1,-1-1 0,1 0 0,-1 1 0,0-1-1,0 0 1,1 0 0,-1 1 0,0-1 0,0 0-1,0 0 1,0 1 0,0-1 0,0 0 0,0 0-1,0 1 1,0-1 0,0 0 0,-1 0-1,1 1 1,0-1 0,0 0 0,-1 1 0,1-1-1,0 0 1,-1 1 0,1-1 0,-1 0 0,1 1-1,-1-2 1,-1 2-20,0-1 0,1 0 1,-1 0-1,0 1 0,0-1 0,0 1 0,1-1 0,-1 1 0,0 0 0,0 0 0,0 0 1,-3 0-1,0 0-37,-1 0 0,0 1 1,0 0-1,1 0 0,-1 1 1,0 0-1,1 0 0,-6 3 1,5-2 17,1 1 1,0 1 0,1-1-1,-1 1 1,1-1 0,0 1-1,0 1 1,0-1 0,1 0-1,0 1 1,0 0 0,0 0 0,1 0-1,-1 0 1,1 0 0,1 0-1,0 1 1,-1-1 0,2 0-1,-1 1 1,1-1 0,0 1-1,1 8 1,1-12-8,-1 0 1,1 0-1,0 0 1,0 0-1,0-1 0,0 1 1,0-1-1,1 1 1,-1-1-1,1 0 1,0 0-1,-1 0 0,1 0 1,0-1-1,0 1 1,0-1-1,0 0 1,1 1-1,-1-1 1,4 0-1,9 3-1038,-1 0 0,31 2 1,-10-5-2790,3-1-1382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24.257"/>
    </inkml:context>
    <inkml:brush xml:id="br0">
      <inkml:brushProperty name="width" value="0.025" units="cm"/>
      <inkml:brushProperty name="height" value="0.025" units="cm"/>
      <inkml:brushProperty name="color" value="#008C3A"/>
    </inkml:brush>
  </inkml:definitions>
  <inkml:trace contextRef="#ctx0" brushRef="#br0">207 56 4324,'0'0'7741,"0"-8"-4298,-1-25-865,1 33-2518,0-1 0,0 1 0,1-1 0,-1 1 0,0 0 1,0-1-1,0 1 0,0-1 0,0 1 0,0-1 0,0 1 0,0-1 0,0 1 0,-1 0 0,1-1 0,0 1 0,0-1 0,0 1 0,0-1 0,-1 1 0,1 0 0,0-1 0,0 1 0,-1 0 0,1-1 0,0 1 0,0 0 0,-1-1 0,1 1 0,0 0 0,-1-1 0,1 1 0,-1 0 0,1 0 0,0 0 0,-1-1 0,1 1 0,-1 0 0,1 0 0,-1 0 0,1 0 0,0 0 0,-1 0 0,1 0 0,-1 0 0,1 0 0,-1 0 0,1 0 0,-1 0 0,1 0 0,0 0 0,-1 0 0,1 0 0,-1 1 0,-15 14 339,6 8 99,1 1 0,1 0 0,2 0 0,0 1 0,-4 42 0,1 128 1505,8-165-1883,0 33-50,1-60-56,0 0-1,0 1 1,1-1-1,-1 0 1,1 0-1,0 0 1,0 0-1,0 0 1,0 0-1,1 0 1,-1-1-1,1 1 1,-1 0-1,1-1 1,2 3-1,-3-5 2,-1 1 1,0-1-1,0 0 1,0 0-1,0 0 1,1 1-1,-1-1 1,0 0-1,0 0 1,0 0-1,1 0 0,-1 1 1,0-1-1,0 0 1,1 0-1,-1 0 1,0 0-1,0 0 1,1 0-1,-1 0 1,0 0-1,0 0 0,1 0 1,-1 0-1,0 0 1,0 0-1,1 0 1,-1 0-1,0 0 1,0 0-1,1 0 0,-1 0 1,0 0-1,0 0 1,1-1-1,-1 1 1,0 0-1,0 0 1,1 0-1,-1 0 1,0-1-1,3-12 237,-5-19-149,-5 8-127,-2 0 1,-1 1-1,-1 0 1,-1 1-1,-1 0 1,0 1-1,-2 0 1,-1 1-1,-22-23 1,53 43-300,10 4 309,10 4-775,0-2 0,42 1 0,21-4-6800,-60-3 1109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24.922"/>
    </inkml:context>
    <inkml:brush xml:id="br0">
      <inkml:brushProperty name="width" value="0.025" units="cm"/>
      <inkml:brushProperty name="height" value="0.025" units="cm"/>
      <inkml:brushProperty name="color" value="#008C3A"/>
    </inkml:brush>
  </inkml:definitions>
  <inkml:trace contextRef="#ctx0" brushRef="#br0">171 29 11179,'0'0'12945,"-9"-6"-11861,3 2-923,5 2-135,-1 0 0,1 1 0,-1-1 0,0 1 0,0 0-1,1-1 1,-1 1 0,0 0 0,0 0 0,0 0 0,0 0-1,0 1 1,0-1 0,-1 1 0,1-1 0,0 1 0,0 0 0,0-1-1,0 1 1,-1 0 0,1 0 0,0 1 0,0-1 0,0 0-1,-1 1 1,1 0 0,0-1 0,0 1 0,0 0 0,0 0-1,0 0 1,-2 1 0,-6 8 141,0 0-1,1 1 1,0-1-1,-15 25 1,21-30-100,-1 1 0,1 0 0,1-1 0,-1 1 0,1 1 0,0-1 1,0 0-1,1 0 0,-1 1 0,2-1 0,-1 0 0,1 1 0,0 7 0,0-13-56,1-1-1,-1 1 0,1 0 0,-1 0 0,1 0 1,0-1-1,-1 1 0,1 0 0,0 0 0,0-1 0,-1 1 1,1-1-1,0 1 0,0-1 0,0 1 0,0-1 1,0 1-1,0-1 0,-1 0 0,1 0 0,0 1 0,0-1 1,0 0-1,0 0 0,0 0 0,0 0 0,0 0 1,0 0-1,0 0 0,0 0 0,2-1 0,0 1 24,1-1 0,-1 1 0,0-1-1,1 0 1,-1 0 0,0 0 0,0 0 0,6-4-1,-4 0 17,1-1 0,-1 0-1,0 0 1,0 0 0,-1-1-1,1 1 1,-2-1 0,1 0-1,-1-1 1,0 1 0,0 0-1,-1-1 1,0 0-1,0 1 1,-1-1 0,0 0-1,-1 0 1,1 0 0,-2-12-1,0 19-38,1 0 0,-1 0-1,0 0 1,1 0 0,-1 0-1,0 0 1,1 0 0,-1 1-1,0-1 1,0 0 0,0 1-1,0-1 1,0 0 0,0 1 0,0 0-1,0-1 1,0 1 0,0-1-1,0 1 1,0 0 0,0 0-1,0 0 1,0-1 0,-1 1-1,1 0 1,0 0 0,0 1-1,0-1 1,0 0 0,-1 0-1,1 0 22,41 0 219,-12 3-280,-22-1 39,0-1 1,1-1-1,-1 1 0,0-1 0,0 0 1,12-2-1,-43-5-21,24 7-150,0-1-1,0 1 0,0 0 1,0 0-1,-1 0 0,1 0 1,0 1-1,0-1 0,0 0 1,0 0-1,0 1 0,0-1 1,0 0-1,0 1 0,0-1 0,0 1 1,0 0-1,0-1 0,0 1 1,0 0-1,0-1 0,0 1 1,1 0-1,-1 0 0,0 0 1,0 1-1,-8 9-6027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25.457"/>
    </inkml:context>
    <inkml:brush xml:id="br0">
      <inkml:brushProperty name="width" value="0.025" units="cm"/>
      <inkml:brushProperty name="height" value="0.025" units="cm"/>
      <inkml:brushProperty name="color" value="#008C3A"/>
    </inkml:brush>
  </inkml:definitions>
  <inkml:trace contextRef="#ctx0" brushRef="#br0">30 15 9641,'0'0'17692,"0"8"-17404,-3 26 426,-9 45 0,-1 0 452,12-77-1122,1 0 0,0 0 0,-1 0 0,1 0 0,0 0 0,0 0 0,0 0 0,1 0 0,-1 0 0,0 0 0,1 0 0,-1 0 0,1 0 0,1 3 0,-2-5-31,1 0 0,-1 0 0,0 0 1,1 1-1,-1-1 0,1 0 0,-1 0 0,1 0 0,-1 0 0,1 0 0,-1 0 0,1 0 0,-1 0 0,1 0 0,-1 0 0,1 0 0,-1 0 0,1 0 0,-1 0 0,1 0 0,-1 0 0,1-1 0,-1 1 0,1 0 0,-1 0 0,0-1 1,1 1-1,-1 0 0,1 0 0,-1-1 0,0 1 0,1-1 0,-1 1 0,1-1 0,4-4 23,0 0-1,-1-1 1,1 0 0,-1 0-1,0 0 1,5-11 0,-2-2-32,0 0 0,-2-1 0,0 0 0,-1 1 0,-1-2 0,-1 1 0,-1-34 0,-1 53-47,16 29-587,-11-25 524,-1 0-1,1 0 1,0-1 0,0 0-1,0 0 1,0 0-1,0 0 1,1-1 0,-1 0-1,10 1 1,60 0-6624,-56-2 2683,10 0-3256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26.182"/>
    </inkml:context>
    <inkml:brush xml:id="br0">
      <inkml:brushProperty name="width" value="0.025" units="cm"/>
      <inkml:brushProperty name="height" value="0.025" units="cm"/>
      <inkml:brushProperty name="color" value="#008C3A"/>
    </inkml:brush>
  </inkml:definitions>
  <inkml:trace contextRef="#ctx0" brushRef="#br0">170 4 9097,'0'0'12748,"-10"-1"-10821,5 1-1811,0 0 0,-1 0 0,1 1 0,0 0 0,0-1 0,0 2 0,0-1 0,1 0 0,-1 1 0,0 0 0,0 0 0,1 1 0,0-1 0,-1 1 0,1 0 0,0 0 0,0 0 0,0 1 0,1-1 0,-1 1 0,1 0 0,0 0 0,0 0 0,0 0 0,-3 7 0,0 0-10,0-1 0,0 1 0,1 0 0,1 0-1,0 1 1,0-1 0,1 1 0,1 0 0,0 0 0,0 0 0,1 13 0,1-23-98,0-1 0,1 0 0,-1 1 0,0-1 0,1 1 0,-1-1 1,1 0-1,-1 1 0,1-1 0,0 0 0,0 1 0,-1-1 0,1 0 0,0 0 1,0 0-1,0 0 0,0 0 0,1 0 0,-1 0 0,0 0 0,0 0 1,0-1-1,1 1 0,-1 0 0,0-1 0,1 1 0,-1-1 0,1 1 1,-1-1-1,1 0 0,-1 0 0,0 0 0,1 0 0,-1 0 0,1 0 1,2 0-1,0 0 9,0-1 0,0 1 1,0-1-1,0 0 1,-1 0-1,1 0 0,0 0 1,-1 0-1,1-1 1,-1 0-1,1 0 0,-1 0 1,4-3-1,1-4 1,-1-1-1,0 0 1,0 0-1,-1-1 1,0 0-1,-1 0 1,0 0-1,-1 0 1,-1-1-1,1 0 1,-2 0-1,0 0 1,0 0-1,-1 0 1,0 0-1,-1-1 1,-2-14-1,2 26-18,0 1 0,0-1 0,0 1 0,0-1 0,-1 1 0,1-1-1,0 1 1,0-1 0,0 1 0,0-1 0,-1 1 0,1-1 0,0 1 0,0-1 0,-1 1 0,1 0 0,0-1-1,-1 1 1,1 0 0,0-1 0,-1 1 0,1 0 0,-1-1 0,1 1 0,0 0 0,-1 0 0,1-1 0,-1 1 0,1 0-1,-1 0 1,1 0 0,-1 0 0,1-1 0,-1 1 0,1 0 0,-1 0 0,1 0 0,-1 0 0,1 0 0,-1 1 0,1-1-1,-1 0 1,1 0 0,-1 0 0,1 0 0,-1 0 0,1 1 0,0-1 0,-1 0 0,1 0 0,-1 1 0,1-1-1,-1 1 1,-1 0-6,1 0-1,-1 1 1,1-1-1,-1 0 1,1 1-1,-1-1 0,1 1 1,0 0-1,0-1 1,0 1-1,-2 4 1,3-5 6,-1 0 1,1 0-1,0 1 1,-1-1-1,1 1 1,0-1-1,0 0 1,0 1-1,0-1 1,0 0-1,0 1 1,0-1-1,1 0 1,-1 1-1,0-1 1,1 0-1,-1 1 1,1-1-1,0 0 1,-1 0-1,1 1 1,0-1-1,0 0 1,0 0-1,-1 0 1,1 0-1,0 0 1,0 0-1,1 0 1,-1-1-1,0 1 1,0 0-1,0-1 1,1 1-1,-1 0 1,0-1-1,0 0 1,1 1-1,-1-1 1,0 0-1,1 1 1,1-1-1,9 1-23,0 0-1,0-1 0,-1 0 0,15-3 0,-9 2-64,30-3-79,59 0 53,-105 4 122,0 0 0,0 0 0,0 0-1,0 0 1,-1 1 0,1-1 0,0 0 0,0 1 0,0-1 0,0 0 0,0 1 0,0-1 0,0 1 0,0 0 0,-1-1 0,1 1-1,0 0 1,0-1 0,-1 1 0,1 0 0,-1 0 0,1-1 0,-1 1 0,1 0 0,-1 0 0,1 0 0,-1 0 0,1 0 0,-1 1-1,2 33 755,-2-17-160,1-17-570,0 0 1,-1-1-1,1 1 0,-1-1 0,1 1 1,0-1-1,-1 1 0,1-1 0,0 1 1,0-1-1,-1 1 0,1-1 0,0 0 1,0 0-1,0 1 0,0-1 0,-1 0 1,1 0-1,0 0 0,0 0 0,0 0 1,0 0-1,-1 0 0,3-1 1,24-1 163,20-16-118,-39 14-115,0 0 0,0 1 0,1 0-1,-1 0 1,1 1 0,0 0 0,0 1 0,0 0 0,16 0 0,-24 2 40,0 0 0,0 0 1,0 0-1,0 0 0,0 0 1,0 0-1,-1 1 0,1-1 0,0 0 1,-1 1-1,1-1 0,-1 0 0,0 1 1,1-1-1,-1 0 0,0 1 1,0-1-1,0 1 0,0-1 0,0 0 1,0 1-1,0-1 0,-1 1 0,1-1 1,0 0-1,-1 3 0,0-3 22,1 1 0,-1 0 0,1 0 0,0 0 0,0 0 0,0 0 0,0 0 0,0 0 0,0 0 0,1 0 1,-1-1-1,0 1 0,1 0 0,0 0 0,-1 0 0,1 0 0,0-1 0,2 4 0,0-4-1,0 1 0,0-1 0,0 0 0,0-1 1,0 1-1,0 0 0,0-1 0,0 0 0,0 1 1,0-1-1,1-1 0,-1 1 0,0 0 0,0-1 1,0 0-1,0 1 0,0-1 0,5-2 0,3-3 2,0 0-1,0-1 0,15-12 1,-21 14-75,1 0 1,-1 1-1,1 0 1,1 0 0,-1 0-1,0 1 1,1 0-1,0 0 1,-1 1 0,12-3-1,-16 10-9,-1-1 0,0 1-1,0-1 1,0 1 0,-1 0 0,0-1-1,0 1 1,0 0 0,-1 6-1,1-6-505,0 1-137,0-2-779,0 0-3933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27.320"/>
    </inkml:context>
    <inkml:brush xml:id="br0">
      <inkml:brushProperty name="width" value="0.025" units="cm"/>
      <inkml:brushProperty name="height" value="0.025" units="cm"/>
      <inkml:brushProperty name="color" value="#008C3A"/>
    </inkml:brush>
  </inkml:definitions>
  <inkml:trace contextRef="#ctx0" brushRef="#br0">72 173 4100,'7'-19'13777,"-15"21"-8134,-18 31-4692,19-19-922,0-1 0,1 1 0,1-1 0,0 2 0,1-1 1,0 0-1,1 1 0,-1 15 0,4-30-20,0 1 0,0 0 0,0 0 1,0 0-1,1 0 0,-1 0 0,0 0 0,0 0 1,1 0-1,-1-1 0,0 1 0,1 0 0,-1 0 1,1 0-1,-1-1 0,1 1 0,-1 0 0,1 0 1,-1-1-1,1 1 0,0-1 0,-1 1 0,1 0 1,0-1-1,0 1 0,0-1 0,1 1 0,29 1 401,-22-4-317,0 0 1,0-1-1,-1 0 1,1 0-1,9-6 1,10-8-58,-2-1 1,0-1-1,-1-1 1,29-31-1,-39 36-8,-1-2-1,-1 1 0,0-2 0,-1 0 0,-1 0 1,0-1-1,10-29 0,-15 17 514,-9 24-55,-6 19-493,-3 12-10,-18 52 1,22-51 73,-2 0 0,-15 30 0,18-44 10,1 0-1,0 1 1,1-1-1,0 1 1,1 0 0,0 1-1,1-1 1,1 1-1,0-1 1,0 1-1,1 0 1,1 15-1,0-28-61,0 1 1,0-1-1,0 0 0,0 0 1,0 1-1,0-1 0,0 0 1,0 0-1,0 1 0,0-1 0,1 0 1,-1 0-1,0 0 0,0 1 1,0-1-1,0 0 0,0 0 0,0 1 1,1-1-1,-1 0 0,0 0 1,0 0-1,0 0 0,0 1 0,1-1 1,-1 0-1,0 0 0,0 0 1,0 0-1,1 0 0,-1 1 0,0-1 1,0 0-1,1 0 0,-1 0 1,0 0-1,0 0 0,1 0 0,-1 0 1,1 0-1,8-8 205,6-14 52,-13 17-466,1-1 0,-2 0 0,1 1 0,0-1 0,-1 0 0,0 0 0,-1 0-1,1 0 1,-1 0 0,-1 0 0,0-9 0,0 11-290,-1 0 0,1 0 1,-1 0-1,0 1 0,0-1 0,0 1 0,-1 0 0,1-1 0,-1 1 0,0 0 0,0 0 1,0 1-1,0-1 0,0 1 0,0-1 0,-1 1 0,-4-2 0,-9-6-1186,-24-13-699,12 13 6625,41 10-1257,22 0-906,72-2 1532,-93 1-3870,0-1 0,0 0 1,0-1-1,-1 0 0,23-10 1,-34 13 30,-1 0 0,1 0 0,-1-1 0,1 1 0,-1 0 0,1-1 0,-1 1 0,0 0-1,1-1 1,-1 1 0,1-1 0,-1 1 0,0-1 0,1 1 0,-1-1 0,0 1 0,0-1 0,1 1 0,-1-1 0,0 1 0,0-1 0,0 1 0,0-1 0,0 0 0,0 1 0,0-1 0,0 1 0,0-1 0,0 1 0,0-2 0,0 0-1111,0-12-8130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4.356"/>
    </inkml:context>
    <inkml:brush xml:id="br0">
      <inkml:brushProperty name="width" value="0.025" units="cm"/>
      <inkml:brushProperty name="height" value="0.025" units="cm"/>
    </inkml:brush>
  </inkml:definitions>
  <inkml:trace contextRef="#ctx0" brushRef="#br0">196 1 8776,'0'0'13597,"-7"12"-13127,-24 41-102,-3-2 1,-48 57-1,82-107-372,0-1 0,-1 1 0,1-1-1,0 1 1,0-1 0,-1 1 0,1-1 0,0 1 0,0-1 0,-1 0 0,1 1-1,0-1 1,-1 1 0,1-1 0,-1 0 0,1 1 0,-1-1 0,1 0 0,0 0-1,-1 1 1,1-1 0,-1 0 0,1 0 0,-1 0 0,1 1 0,-1-1 0,1 0-1,-1 0 1,0 0 0,1 0 0,-1 0 0,1 0 0,-2 0 0,3-22-720,0 13 451,3-17-1369,16-49 0,-4 13 1040,-15 61 1045,-3 36 651,0-20-933,1 0 0,0-1 0,1 1 1,1 0-1,0-1 0,5 18 0,-6-28-97,1-1 1,0 1-1,0-1 0,1 1 1,-1-1-1,1 0 1,-1 1-1,1-1 0,0 0 1,0 0-1,0-1 0,1 1 1,-1 0-1,1-1 0,0 1 1,-1-1-1,1 0 0,0 0 1,0 0-1,0 0 0,1 0 1,-1-1-1,0 0 0,1 1 1,-1-1-1,1-1 0,-1 1 1,1 0-1,-1-1 0,1 1 1,3-1-1,-6-1-41,-1 1-1,1-1 1,-1 1-1,1 0 1,-1-1-1,1 1 1,-1-1-1,1 1 1,-1-1 0,0 0-1,1 1 1,-1-1-1,0 1 1,1-1-1,-1 0 1,0 1-1,0-1 1,0 1-1,0-1 1,0 0 0,1 1-1,-1-1 1,0 0-1,0 1 1,-1-1-1,1 0 1,0 1-1,0-1 1,0 0-1,0 1 1,0-1 0,-1 0-1,1 0 1,-9-26 208,4 21-227,0 1-1,0-1 1,-1 1-1,0 0 1,0 0-1,0 0 0,-1 1 1,0 0-1,-9-4 1,-68-26 1120,93 36-1117,-1-1 0,0-1 0,1 0 0,-1 0 0,13-2 0,11 0-231,78 7-3344,-35 3-2761,-31-2-590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27.696"/>
    </inkml:context>
    <inkml:brush xml:id="br0">
      <inkml:brushProperty name="width" value="0.025" units="cm"/>
      <inkml:brushProperty name="height" value="0.025" units="cm"/>
      <inkml:brushProperty name="color" value="#008C3A"/>
    </inkml:brush>
  </inkml:definitions>
  <inkml:trace contextRef="#ctx0" brushRef="#br0">0 26 16239,'0'0'7463,"54"-26"-22517</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28.762"/>
    </inkml:context>
    <inkml:brush xml:id="br0">
      <inkml:brushProperty name="width" value="0.025" units="cm"/>
      <inkml:brushProperty name="height" value="0.025" units="cm"/>
      <inkml:brushProperty name="color" value="#008C3A"/>
    </inkml:brush>
  </inkml:definitions>
  <inkml:trace contextRef="#ctx0" brushRef="#br0">131 38 10794,'1'-2'451,"0"1"0,-1 0 0,1 0 0,-1 0 1,1-1-1,-1 1 0,1 0 0,-1 0 0,0-1 0,1 1 0,-1 0 0,0-1 0,0 1 0,0 0 0,0-1 0,0 1 0,0 0 0,-1-1 0,1 1 0,0 0 1,-1 0-1,1-1 0,-1 1 0,0-2 0,-1 2-316,1 1-1,0-1 1,0 1 0,-1-1 0,1 1-1,0 0 1,-1-1 0,1 1 0,0 0-1,-1 0 1,1 0 0,0 0 0,-1 0 0,1 0-1,0 1 1,0-1 0,-1 0 0,1 1-1,-2 0 1,-7 3-240,0 0 0,1 0 0,0 1 1,-15 10-1,-10 21 112,25-15-49,9-20 36,0-1 0,0 1 0,0-1 0,0 1 1,0-1-1,1 1 0,-1-1 0,0 0 0,0 1 0,0-1 1,1 1-1,-1-1 0,0 1 0,0-1 0,1 0 0,-1 1 0,0-1 1,1 0-1,-1 1 0,0-1 0,1 0 0,-1 1 0,1-1 1,-1 0-1,0 0 0,1 0 0,-1 1 0,1-1 0,-1 0 1,1 0-1,-1 0 0,1 0 0,-1 0 0,1 0 0,-1 0 1,2 0-1,73-1-623,-50-1 313,49 4 0,-69-2 314,1 1-1,-1 0 1,0 0-1,1 0 1,-1 1-1,0 0 1,0 0 0,0 0-1,0 0 1,-1 1-1,1 0 1,-1 0-1,1 0 1,5 6-1,-9-8 45,0 0-1,0 0 0,0 0 0,0 0 1,0 1-1,0-1 0,0 0 0,0 1 1,-1-1-1,1 0 0,0 1 0,-1-1 0,0 1 1,1-1-1,-1 1 0,0-1 0,1 1 1,-1-1-1,0 1 0,0-1 0,0 1 0,0-1 1,-1 1-1,1 0 0,-1 1 0,0-1 56,0 0 1,-1 1-1,1-1 0,-1 0 0,0 0 0,0-1 0,0 1 0,1 0 0,-1-1 0,-1 1 0,1-1 1,0 0-1,-5 3 0,-2 0 209,-1-1 0,1 1 0,-1-2 1,0 1-1,0-1 0,-16 1 0,18-3-234,0 0 0,0 0 0,0-1 0,1 0 0,-1 0-1,-14-5 1,-4-12-1871,24 16 1230,0-1-1,0 0 1,1 0 0,-1 0 0,1 0 0,-1 0 0,1 0 0,0 0 0,-1-4 0,1-10-5779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29.804"/>
    </inkml:context>
    <inkml:brush xml:id="br0">
      <inkml:brushProperty name="width" value="0.025" units="cm"/>
      <inkml:brushProperty name="height" value="0.025" units="cm"/>
      <inkml:brushProperty name="color" value="#008C3A"/>
    </inkml:brush>
  </inkml:definitions>
  <inkml:trace contextRef="#ctx0" brushRef="#br0">205 72 6278,'0'0'13677,"-3"-9"-12022,1 5-1443,1-1 1,-2 1 0,1 0-1,0-1 1,-1 1 0,0 0-1,0 1 1,0-1 0,0 1-1,-1-1 1,-4-3 0,6 6-156,0-1 1,0 1-1,-1 0 1,1 0-1,0 0 1,-1 0 0,1 0-1,-1 0 1,0 0-1,1 1 1,-1 0-1,0-1 1,1 1 0,-1 0-1,0 0 1,1 0-1,-1 1 1,1-1 0,-1 1-1,0-1 1,1 1-1,-1 0 1,1 0-1,-1 0 1,1 0 0,0 0-1,-4 3 1,-2 3-62,0-1 0,1 1 0,0 1-1,0-1 1,1 1 0,0 0 0,0 1 0,1-1 0,0 1 0,1 0 0,-1 0 0,2 1 0,-1-1 0,2 1 0,-1 0 0,1 0 0,1 0 0,-1 0-1,2 0 1,0 16 0,1-24 4,-1-1-1,1 1 0,0-1 1,0 1-1,-1-1 1,1 0-1,0 0 0,1 1 1,-1-1-1,0 0 1,0 0-1,0 0 0,1 0 1,-1 0-1,0 0 1,1-1-1,-1 1 0,1 0 1,-1-1-1,1 1 1,-1-1-1,1 1 0,-1-1 1,1 0-1,-1 0 0,1 1 1,0-1-1,-1-1 1,4 1-1,2 0 14,1 0 0,-1-1 0,1 0-1,-1 0 1,10-3 0,-4-2-10,0 0-1,-1-1 1,1-1 0,-2 0-1,1 0 1,-1-1 0,0 0-1,-1-1 1,0-1 0,0 1-1,-1-1 1,-1-1 0,0 0-1,0 0 1,-1-1 0,-1 1-1,10-27 1,-17 39-3,1 0-1,0 1 0,0-1 1,0 0-1,0 0 1,-1 0-1,1 0 1,0 1-1,0-1 0,-1 0 1,1 0-1,0 0 1,0 0-1,-1 0 1,1 0-1,0 1 0,0-1 1,-1 0-1,1 0 1,0 0-1,0 0 1,-1 0-1,1 0 0,0 0 1,0 0-1,-1 0 1,1 0-1,0 0 1,0-1-1,-1 1 1,1 0-1,0 0 0,0 0 1,-1 0-1,1 0 1,0 0-1,0-1 1,-1 1-1,1 0 0,0 0 1,0 0-1,0 0 1,0-1-1,-1 1 1,1 0-1,0 0 0,0-1 1,0 1-1,0 0 1,0 0-1,0-1 1,0 1-1,-1 0 0,1 0 1,0-1-1,0 1 1,0 0-1,0 0 1,0-1-1,0 1 1,0 0-1,0 0 0,0-1 1,1 1-1,-1-1 1,-8 9 14,1 0 0,1 1 0,0-1 1,0 1-1,0 1 0,1-1 0,1 1 1,0 0-1,0 0 0,0 0 0,2 0 1,-1 0-1,1 1 0,-1 14 0,3-23 9,1-1-1,-1 0 0,0 1 1,1-1-1,-1 1 1,0-1-1,1 0 0,0 1 1,-1-1-1,1 0 0,0 0 1,0 1-1,-1-1 1,1 0-1,0 0 0,0 0 1,0 0-1,0 0 0,1 0 1,-1 0-1,0-1 1,0 1-1,1 0 0,-1-1 1,0 1-1,0-1 0,1 1 1,-1-1-1,1 1 1,-1-1-1,1 0 0,-1 0 1,0 0-1,1 0 0,-1 0 1,1 0-1,-1 0 1,1 0-1,-1-1 0,2 1 1,7-2 40,0 1 0,0-1 0,0-1 0,14-5 0,1-3-13,-1-2 0,-1 0 0,33-24-1,2-2 51,-58 38-86,1 1 1,-1 0-1,0-1 0,1 1 0,-1 0 0,1-1 0,-1 1 0,1 0 0,-1 0 0,1-1 1,-1 1-1,0 0 0,1 0 0,-1 0 0,1 0 0,-1 0 0,1 0 0,-1 0 0,1 0 0,-1 0 1,1 0-1,0 0 0,-1 0 0,0 0 0,1 0 0,-1 0 0,1 1 0,-1-1 0,1 0 1,-1 0-1,1 0 0,-1 1 0,1-1 0,-1 0 0,0 1 0,1-1 0,-1 0 0,0 1 0,1-1 1,-1 1-1,0-1 0,1 0 0,-1 1 0,0-1 0,0 1 0,1-1 0,-1 1 0,0-1 1,0 1-1,0-1 0,0 1 0,0-1 0,0 1 0,0-1 0,0 1 0,0-1 0,0 1 0,0-1 1,0 1-1,0-1 0,0 1 0,0-1 0,-1 1 0,1 0 0,-9 51 228,4-25 121,6-27-346,-1 1 1,1-1-1,-1 1 1,1-1-1,-1 1 1,1-1-1,-1 1 1,1-1-1,0 1 1,-1-1-1,1 0 1,0 0-1,-1 1 1,1-1-1,0 0 1,-1 0-1,1 0 1,0 1-1,0-1 1,-1 0-1,1 0 1,0 0-1,-1 0 1,1-1-1,0 1 1,0 0-1,-1 0 1,1 0-1,0 0 1,-1-1-1,1 1 1,0 0-1,-1-1 1,1 1-1,-1 0 1,1-1-1,0 0 1,28-12 134,6-10-71,-29 18-83,1 0 0,0 0 0,0 1 0,0 0 1,0 0-1,1 0 0,0 1 0,-1 0 0,1 1 0,0 0 0,13-2 0,-20 8-59,0 1-1,0-1 1,-1 1-1,1 0 1,-1-1-1,0 1 1,-1 7-1,1-8-300,0 1-130,0 2-3788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0.778"/>
    </inkml:context>
    <inkml:brush xml:id="br0">
      <inkml:brushProperty name="width" value="0.025" units="cm"/>
      <inkml:brushProperty name="height" value="0.025" units="cm"/>
      <inkml:brushProperty name="color" value="#008C3A"/>
    </inkml:brush>
  </inkml:definitions>
  <inkml:trace contextRef="#ctx0" brushRef="#br0">39 1 10410,'-3'15'8721,"-10"10"-6004,1-1-1530,9-11-894,0 1 0,1-1 0,1 0 0,0 0 0,1 16 0,0-22-273,0-7-19,0 1 1,0 0-1,0-1 1,0 1-1,0-1 1,0 1-1,0-1 1,0 1-1,0 0 1,0-1-1,1 1 1,-1-1-1,0 1 1,0-1-1,1 1 1,-1-1-1,0 1 1,1-1-1,-1 1 1,0-1-1,1 1 1,-1-1-1,1 1 1,-1-1-1,0 0 1,1 1-1,-1-1 1,1 0-1,-1 0 1,1 1-1,0-1 1,-1 0-1,2 1 1,21-6 155,21-23 115,-6-13-181,-30 31 153,0 1-1,1 0 0,-1 0 1,17-11-1,-24 20-216,0-1-1,-1 0 1,1 1 0,0-1-1,0 1 1,-1 0-1,1-1 1,0 1 0,0 0-1,0-1 1,0 1-1,0 0 1,-1 0 0,1 0-1,0 0 1,0 0 0,0 0-1,0 0 1,0 0-1,0 0 1,0 0 0,-1 1-1,1-1 1,0 0-1,0 0 1,0 1 0,0-1-1,-1 1 1,1-1-1,0 1 1,0-1 0,-1 1-1,1-1 1,0 1-1,-1 0 1,1-1 0,-1 1-1,1 0 1,-1-1 0,1 1-1,0 1 1,14 44 24,-1-9-13,-13-36-108,0 0 1,0-1-1,0 0 0,1 1 1,-1-1-1,0 0 1,0 0-1,0 1 1,1-1-1,-1 0 0,0 0 1,0 0-1,1-1 1,-1 1-1,0 0 1,0 0-1,0-1 1,1 1-1,-1-1 0,0 1 1,1-1-1,33-15-5542,-19 8 487,3 0-2888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1.552"/>
    </inkml:context>
    <inkml:brush xml:id="br0">
      <inkml:brushProperty name="width" value="0.025" units="cm"/>
      <inkml:brushProperty name="height" value="0.025" units="cm"/>
      <inkml:brushProperty name="color" value="#008C3A"/>
    </inkml:brush>
  </inkml:definitions>
  <inkml:trace contextRef="#ctx0" brushRef="#br0">119 94 18834,'0'0'6844,"-10"0"-6759,5 0-87,1 0 1,0 1-1,-1-1 0,1 1 0,0 0 1,0 0-1,0 1 0,0-1 1,0 1-1,0 0 0,0 0 0,0 0 1,1 0-1,-1 1 0,1-1 1,0 1-1,-1 0 0,1 0 0,1 0 1,-1 1-1,0-1 0,1 1 1,0-1-1,-1 1 0,1 0 0,1 0 1,-3 7-1,2-7-3,0 0 1,0 0-1,0 1 0,1-1 1,0 0-1,0 1 0,0-1 0,1 1 1,-1-1-1,1 1 0,1 7 1,-1-11 5,0 0-1,1-1 1,-1 1 0,0 0 0,1 0 0,-1-1 0,0 1 0,1 0 0,-1-1 0,1 1 0,-1-1-1,1 1 1,-1 0 0,1-1 0,0 1 0,-1-1 0,1 0 0,0 1 0,-1-1 0,1 1-1,0-1 1,-1 0 0,1 0 0,0 1 0,1-1 0,1 0 11,0 0 0,0 0 1,0 0-1,0-1 0,0 1 0,0-1 1,0 0-1,-1 0 0,1 0 0,5-2 0,0-2-14,1 0 0,-1-1-1,0 0 1,0 0-1,-1-1 1,0 0-1,0 0 1,0-1 0,-1 0-1,0 0 1,-1 0-1,0-1 1,0 0-1,-1 0 1,0 0 0,-1 0-1,0-1 1,0 1-1,-1-1 1,0 0-1,1-13 1,-3 23-1,0 0-1,0-1 1,0 1 0,0-1-1,0 1 1,0 0-1,0-1 1,0 1 0,-1 0-1,1-1 1,0 1-1,0-1 1,0 1 0,0 0-1,0-1 1,-1 1 0,1 0-1,0-1 1,0 1-1,0 0 1,-1 0 0,1-1-1,0 1 1,-1 0 0,1 0-1,0-1 1,-1 1-1,1 0 1,0 0 0,-1 0-1,1 0 1,0-1-1,-1 1 1,1 0 0,0 0-1,-1 0 1,1 0 0,-1 0-1,1 0 1,0 0-1,-1 0 1,1 0 0,0 0-1,-1 0 1,1 0 0,-1 0-1,1 0 1,0 1-1,-1-1 1,1 0 0,0 0-1,-1 0 1,1 0-1,0 1 1,-1-1 0,1 0-1,0 0 1,0 1 0,-1-1-1,1 1 1,-20 17 65,17-13-32,0 0 1,1 0-1,0 0 0,0 0 1,0 0-1,1 0 0,0 1 1,0-1-1,-1 9 0,2-12-18,0 0 0,0-1 0,0 1 0,1 0 0,-1-1 0,0 1 0,1-1-1,-1 1 1,1 0 0,-1-1 0,1 1 0,0-1 0,0 1 0,0-1 0,0 0 0,0 1-1,0-1 1,0 0 0,0 0 0,0 0 0,1 0 0,-1 0 0,0 0 0,1 0-1,-1 0 1,1 0 0,-1 0 0,1-1 0,-1 1 0,1-1 0,-1 1 0,1-1 0,0 0-1,-1 0 1,3 1 0,6 0 22,0-1 0,0 0 0,0 0-1,1-1 1,-1-1 0,0 1 0,0-1-1,-1-1 1,1 0 0,16-8 0,-19 8-23,0-1 0,0 1 0,-1-1 0,0-1 0,0 0 1,0 1-1,0-2 0,-1 1 0,0-1 0,0 0 0,0 0 1,-1 0-1,0 0 0,0-1 0,3-7 0,-40 71-182,32-54 210,0 1 0,-1-1 0,1 1 0,1 0 0,-1-1 0,1 1 0,-1 0-1,1-1 1,0 1 0,0 0 0,2 6 0,-2-8-25,1-1 1,0 0-1,-1 1 1,1-1-1,0 0 0,0 0 1,0 0-1,0 0 1,0 0-1,0 0 0,0 0 1,1 0-1,-1 0 0,0 0 1,0 0-1,1-1 1,-1 1-1,0-1 0,1 1 1,-1-1-1,1 1 1,-1-1-1,1 0 0,-1 0 1,0 1-1,1-1 1,-1 0-1,1-1 0,-1 1 1,4-1-1,3 0 17,-1 0 0,1-1-1,0-1 1,-1 1 0,1-1 0,-1 0-1,0-1 1,0 0 0,0 0 0,0 0-1,7-7 1,13-12-3,29-31 0,-40 38-4,-5 3-62,10-9-130,-18 22 95,-9 15 42,0-2 106,3-8 11,0 0 0,0-1 0,1 1 0,0 0 0,0 0 0,0 0 1,1 1-1,0-1 0,0 0 0,0 1 0,0-1 0,1 0 0,0 1 0,1 6 1,-1-11-71,1-1 0,0 1 1,0 0-1,-1 0 0,1 0 1,0 0-1,0-1 0,0 1 0,0 0 1,0-1-1,0 1 0,0-1 1,0 1-1,0-1 0,1 0 1,-1 1-1,0-1 0,0 0 1,0 0-1,0 0 0,1 0 1,-1 0-1,0 0 0,0 0 1,0 0-1,2 0 0,32-7 147,-25 3-235,0-1 0,-1-1 0,0 0 1,0 0-1,0-1 0,0 0 0,-1-1 0,0 0 0,-1 0 1,7-9-1,-52 78-4836,26-34-3552,10-21 586</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2.198"/>
    </inkml:context>
    <inkml:brush xml:id="br0">
      <inkml:brushProperty name="width" value="0.025" units="cm"/>
      <inkml:brushProperty name="height" value="0.025" units="cm"/>
      <inkml:brushProperty name="color" value="#008C3A"/>
    </inkml:brush>
  </inkml:definitions>
  <inkml:trace contextRef="#ctx0" brushRef="#br0">122 82 4484,'41'-34'9737,"-38"31"-9012,-1 1 1,0 0-1,0-1 0,0 0 1,0 1-1,0-1 0,-1 0 1,1 0-1,-1 0 0,0 0 1,0 0-1,0 0 0,0 0 1,0-4-1,-32 5 1213,22 3-1932,1 0 0,0 1 0,0 0 0,0 0-1,0 1 1,0 0 0,0 1 0,1-1 0,-1 1 0,1 1 0,-13 9 0,17-11 58,-1 0-1,0 0 1,1 0 0,-1 0 0,1 1-1,0-1 1,0 1 0,0 0 0,1 0-1,-1 0 1,1 0 0,0 0 0,0 1-1,0-1 1,1 0 0,0 1 0,0 0 0,0-1-1,0 1 1,1 0 0,-1-1 0,2 7-1,-1-10-47,1 1 0,0 0 0,0-1 0,0 1 0,0 0 0,0-1 0,0 1 0,1-1 0,-1 0 0,1 1 0,-1-1 0,1 0 0,-1 0 0,1 0 0,-1 0 0,1 0 0,0 0 0,0 0 0,-1-1 0,1 1 0,0-1 0,0 1 0,0-1 0,0 0 0,3 1 0,57 2 22,-52-3-43,21 0-406,50-2-2045,-27-7-4142,-25 0-566</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3.027"/>
    </inkml:context>
    <inkml:brush xml:id="br0">
      <inkml:brushProperty name="width" value="0.025" units="cm"/>
      <inkml:brushProperty name="height" value="0.025" units="cm"/>
      <inkml:brushProperty name="color" value="#008C3A"/>
    </inkml:brush>
  </inkml:definitions>
  <inkml:trace contextRef="#ctx0" brushRef="#br0">90 67 8808,'0'0'17718,"10"4"-17210,-6-2-485,0-1 1,1 1-1,-1-1 1,0 0 0,1 0-1,0-1 1,-1 1-1,1-1 1,-1 0 0,1 0-1,-1-1 1,1 0-1,0 1 1,-1-1-1,0-1 1,1 1 0,-1 0-1,0-1 1,1 0-1,-1 0 1,0-1 0,-1 1-1,1-1 1,0 0-1,-1 1 1,1-2 0,-1 1-1,0 0 1,0-1-1,3-5 1,-5 9-13,0-1 0,-1 1 0,1-1 0,0 1-1,-1-1 1,1 0 0,-1 1 0,0-1 0,1 0 0,-1 0 0,1 1 0,-1-1 0,0 0 0,0 0 0,1 1 0,-1-1-1,0 0 1,0 0 0,0 0 0,0 1 0,0-1 0,0 0 0,0 0 0,0 0 0,0 1 0,0-1 0,0 0-1,-1 0 1,1-1 0,-1 2 2,-1-1-1,1 0 1,0 0-1,0 1 1,0-1-1,0 0 1,-1 1 0,1-1-1,0 1 1,-1 0-1,1-1 1,0 1-1,-1 0 1,1 0-1,-3 0 1,-4 0 15,0 0 0,0 1-1,-1 0 1,-14 4 0,12 0-31,1 0 0,0 0 1,0 1-1,1 0 0,-1 0 0,2 1 0,-1 1 0,-14 15 0,17-17-4,0 1 0,0 1 0,1-1-1,0 1 1,0 0 0,0 0 0,1 0 0,1 0 0,-1 1-1,1 0 1,-2 13 0,5-20 5,-1-1 0,1 1 0,0-1 0,0 1 0,1-1 0,-1 1 0,0-1 0,0 0 0,1 1 1,-1-1-1,1 1 0,-1-1 0,1 0 0,-1 1 0,1-1 0,0 0 0,0 1 0,0-1 0,0 0 0,0 0 0,0 0 0,0 0 0,0 0 0,0 0 0,2 1 0,2 0-96,-1 1 1,0-2-1,1 1 0,-1 0 1,1-1-1,-1 0 0,1 0 1,6 0-1,7 0-1083,0 0 0,-1-2 1,28-4-1,2-8-3538,0-6-3011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3.388"/>
    </inkml:context>
    <inkml:brush xml:id="br0">
      <inkml:brushProperty name="width" value="0.025" units="cm"/>
      <inkml:brushProperty name="height" value="0.025" units="cm"/>
      <inkml:brushProperty name="color" value="#008C3A"/>
    </inkml:brush>
  </inkml:definitions>
  <inkml:trace contextRef="#ctx0" brushRef="#br0">184 178 13389,'0'0'8082,"-8"-3"-5787,4 1-2214,0 0 0,0 0-1,0 0 1,0 1 0,-1 0-1,1 0 1,0 0 0,-1 0-1,1 1 1,0 0 0,-1 0-1,1 0 1,-1 0 0,1 1-1,0-1 1,-1 1 0,1 0-1,0 1 1,0-1-1,0 1 1,0 0 0,0 0-1,0 0 1,0 0 0,0 1-1,1-1 1,-5 5 0,2-1-11,0-1 1,1 1-1,0 0 1,0 0 0,0 1-1,1 0 1,0-1 0,0 2-1,-4 9 1,7-15-65,1-1 1,-1 1-1,1 0 1,-1 0 0,1-1-1,0 1 1,-1 0-1,1 0 1,0 0-1,0-1 1,0 1-1,1 0 1,-1 0 0,0-1-1,1 1 1,-1 0-1,1 0 1,-1-1-1,1 1 1,0 0-1,0-1 1,0 1 0,0-1-1,0 1 1,0-1-1,0 1 1,0-1-1,1 0 1,-1 0-1,1 0 1,-1 0 0,0 0-1,1 0 1,0 0-1,-1 0 1,1 0-1,0-1 1,-1 1-1,1 0 1,0-1 0,0 0-1,-1 1 1,1-1-1,0 0 1,0 0-1,2 0 1,7 0 27,0 1 1,1-2-1,-1 0 1,0 0-1,0-1 1,1 0-1,-1-1 1,-1 0-1,1-1 1,0 0-1,-1-1 1,0 0-1,0-1 1,0 0-1,-1 0 1,0-1-1,0 0 1,0-1-1,9-11 1,-8 9 31,0-1 1,-1 0-1,0-1 1,-1 0-1,-1 0 1,0-1-1,0 1 1,-1-1-1,-1-1 0,0 1 1,-1-1-1,-1 0 1,0 0-1,2-28 1,-5 41-56,1 1-1,-1-1 1,0 1 0,0-1 0,0 1 0,0-1-1,0 1 1,0-1 0,0 1 0,0-1-1,0 0 1,0 1 0,0-1 0,0 1-1,0-1 1,0 1 0,-1-1 0,1 1 0,0-1-1,0 1 1,-1 0 0,1-1 0,0 1-1,0-1 1,-1 1 0,1-1 0,-1 1 0,1 0-1,0-1 1,-1 1 0,1 0 0,-1-1-1,0 1 1,-12 12 32,-9 29-153,16-25 174,1 0-1,1 0 1,0 1 0,2 0-1,-1-1 1,2 35 0,1-43-222,1 1 0,0-1 1,0 1-1,1-1 0,1 1 0,5 14 1,-6-18-279,0-1 0,1 0 0,-1 0 1,1 0-1,0 0 0,0-1 1,0 1-1,1-1 0,-1 1 0,1-1 1,0-1-1,0 1 0,5 3 0,14 2-6135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4.597"/>
    </inkml:context>
    <inkml:brush xml:id="br0">
      <inkml:brushProperty name="width" value="0.025" units="cm"/>
      <inkml:brushProperty name="height" value="0.025" units="cm"/>
      <inkml:brushProperty name="color" value="#008C3A"/>
    </inkml:brush>
  </inkml:definitions>
  <inkml:trace contextRef="#ctx0" brushRef="#br0">0 41 6022,'1'-3'980,"1"0"0,-1 0 0,0-1 1,1 1-1,0 0 0,0 0 0,0 0 0,0 1 1,0-1-1,0 0 0,1 1 0,3-3 0,-6 41 2923,-14 28-1085,11-54-2503,0 0 0,1 0 0,0 0 0,0 1 0,1-1 0,0 1 0,1-1 0,1 13 0,0-22-294,0 0-1,-1 0 1,1 1 0,0-1-1,0 0 1,0 0 0,0 0-1,0 0 1,0 0 0,0 0 0,0 0-1,1 0 1,-1-1 0,0 1-1,0 0 1,1-1 0,-1 1-1,1-1 1,-1 1 0,0-1-1,1 0 1,-1 0 0,1 1-1,-1-1 1,1 0 0,-1 0-1,3-1 1,43-2 308,-37 0-302,0 0 1,0-1 0,0 0 0,-1-1-1,1 0 1,-1 0 0,15-13-1,-2 1 49,34-37 0,-56 55-80,1-1-1,-1 0 0,0 1 0,1-1 1,-1 0-1,0 1 0,1-1 0,-1 1 1,0-1-1,1 0 0,-1 1 0,0-1 1,0 1-1,1-1 0,-1 1 0,0-1 1,0 1-1,0-1 0,0 1 0,0 0 1,0-1-1,0 1 0,0-1 0,0 1 1,0-1-1,0 1 0,0-1 0,0 1 1,0-1-1,0 1 0,0-1 0,-1 1 1,1 0-1,-1 24 12,0-24 3,1 0 1,0 0-1,0 0 1,-1 0-1,1 0 1,0 0-1,0 0 1,0 0-1,0 0 1,0 0-1,0 0 1,1 0-1,-1 0 1,0 0-1,0 0 1,1 0-1,-1-1 1,1 1-1,-1 0 1,1 0-1,-1 0 1,1 0-1,-1-1 1,1 1 0,0 0-1,-1 0 1,1-1-1,0 1 1,0 0-1,-1-1 1,1 1-1,0-1 1,1 1-1,1-1 26,0 1 0,-1-1 0,1 0 0,0 0 0,-1-1 0,1 1 0,0 0 0,0-1 0,-1 0-1,1 1 1,4-4 0,9-3 34,-1 0 0,-1-1-1,15-11 1,-17 10-72,-10 6-7,1 0 0,0 1 0,0 0 0,0-1-1,0 1 1,1 0 0,-1 1 0,0-1 0,1 0 0,-1 1 0,1 0 0,0 0 0,-1 0 0,5 0-1,-7 1-12,0 1-1,0 0 0,0-1 0,0 1 0,-1 0 1,1 0-1,0-1 0,-1 1 0,1 0 1,0 0-1,-1 0 0,1 0 0,-1 0 0,1 0 1,-1 0-1,0 0 0,0 0 0,1 0 1,-1 0-1,0 0 0,0 0 0,0 0 0,0 0 1,0 0-1,0 2 0,-1 37-999,1-30 31,0-6 112,0 5-656</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4.942"/>
    </inkml:context>
    <inkml:brush xml:id="br0">
      <inkml:brushProperty name="width" value="0.025" units="cm"/>
      <inkml:brushProperty name="height" value="0.025" units="cm"/>
      <inkml:brushProperty name="color" value="#008C3A"/>
    </inkml:brush>
  </inkml:definitions>
  <inkml:trace contextRef="#ctx0" brushRef="#br0">1 1 11371,'0'0'9897,"7"46"-11723,4-23-2209,-2 1-4678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5.105"/>
    </inkml:context>
    <inkml:brush xml:id="br0">
      <inkml:brushProperty name="width" value="0.025" units="cm"/>
      <inkml:brushProperty name="height" value="0.025" units="cm"/>
    </inkml:brush>
  </inkml:definitions>
  <inkml:trace contextRef="#ctx0" brushRef="#br0">1 0 13453,'0'5'3139,"0"-1"-1730,0-1 96,23-1 129,10 1 32,8-3 63,15 0-672,5 0-672,8 0-321,-6-4 0,-9 0-705,-6 1-1024,-17 3-353,-16 0-1378,-15 6-928,-9 4-512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5.378"/>
    </inkml:context>
    <inkml:brush xml:id="br0">
      <inkml:brushProperty name="width" value="0.025" units="cm"/>
      <inkml:brushProperty name="height" value="0.025" units="cm"/>
      <inkml:brushProperty name="color" value="#008C3A"/>
    </inkml:brush>
  </inkml:definitions>
  <inkml:trace contextRef="#ctx0" brushRef="#br0">190 11 13164,'0'0'2883,"-12"-3"-689,7 2-2023,2 0-72,-1 0-1,0 0 0,0 0 1,0 0-1,0 0 1,1 1-1,-1 0 0,0 0 1,0 0-1,0 0 0,0 1 1,0-1-1,0 1 1,0 0-1,0 0 0,1 1 1,-1-1-1,0 1 0,1 0 1,0 0-1,-1 0 0,1 0 1,0 0-1,0 1 1,0-1-1,0 1 0,-3 4 1,-4 11 266,1 0 1,0 1 0,1 0 0,2 0 0,0 1-1,1-1 1,0 1 0,2 1 0,-1 26 0,1 27 442,7 85 0,23 29 521,-33-503-2407,6 313 1079,1 1 1,-1 0-1,1 0 0,-1 0 1,0 0-1,1 0 0,0 0 1,-1 0-1,1 0 0,0 0 1,-1 1-1,1-1 0,0 0 1,0 0-1,0 1 0,0-1 1,0 0-1,0 1 0,0-1 0,0 1 1,0-1-1,0 1 0,0-1 1,0 1-1,0 0 0,0 0 1,0-1-1,0 1 0,0 0 1,1 0-1,0 0 0,52-1 91,-29 1-66,-14-1-39,0 0 0,0-1 0,0 0-1,0-1 1,-1 0 0,1-1 0,-1 0 0,0-1 0,0 0 0,-1 0-1,1-1 1,-1-1 0,11-9 0,-13 9 2,-1 0 1,0-1-1,0 1 1,-1-1-1,0 0 1,0-1-1,-1 1 1,0-1-1,-1 0 1,0 0-1,0 0 1,-1 0-1,0-1 1,0 1-1,0-17 1,-2-59 143,0 84-133,0 0-1,0 1 0,0-1 1,0 1-1,0-1 0,0 1 1,0-1-1,0 0 0,0 1 1,0-1-1,0 1 0,0-1 1,-1 1-1,1-1 0,0 1 1,0-1-1,-1 1 0,1-1 1,0 1-1,0-1 0,-1 1 1,1-1-1,-1 1 1,1-1-1,0 1 0,-1 0 1,1-1-1,-1 1 0,1 0 1,-1 0-1,1-1 0,-2 1 1,-14 9-76,-13 27-8,20-17 309,0 1 0,1 0 0,1 0 0,2 0 0,-1 1 0,2 0 0,1 0 1,1 0-1,0 1 0,2-1 0,3 30 0,-3-46-221,2 0-1,-1 0 1,0-1 0,1 1 0,0-1-1,0 1 1,1-1 0,-1 1 0,1-1 0,0 0-1,0 0 1,0-1 0,0 1 0,1-1-1,-1 1 1,1-1 0,0 0 0,0 0-1,0-1 1,8 4 0,23 7-4657,1-9-6617,-21-4-1110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6.240"/>
    </inkml:context>
    <inkml:brush xml:id="br0">
      <inkml:brushProperty name="width" value="0.025" units="cm"/>
      <inkml:brushProperty name="height" value="0.025" units="cm"/>
      <inkml:brushProperty name="color" value="#008C3A"/>
    </inkml:brush>
  </inkml:definitions>
  <inkml:trace contextRef="#ctx0" brushRef="#br0">62 329 17777,'0'0'8493,"-8"4"-7719,3-1-653,0 0-1,-1 1 1,2-1-1,-1 1 0,0 0 1,-4 5-1,7-7-96,1-1-1,0 1 1,-1-1-1,1 1 0,0 0 1,0-1-1,0 1 1,0 0-1,0 0 1,1-1-1,-1 1 0,1 0 1,-1 0-1,1 0 1,-1 0-1,1 0 1,0 0-1,0 0 0,0 0 1,0 0-1,0 0 1,1 0-1,-1 0 1,1 0-1,-1 0 1,1 0-1,0 0 0,-1-1 1,1 1-1,1 2 1,0-3-13,0 1-1,-1 0 1,1-1 0,0 1 0,0-1 0,0 0 0,0 1 0,0-1-1,0 0 1,1 0 0,-1 0 0,0-1 0,1 1 0,-1 0 0,0-1 0,1 0-1,-1 0 1,0 1 0,1-1 0,-1 0 0,1-1 0,-1 1 0,0 0-1,3-2 1,0 2-13,0-1 0,0-1-1,0 1 1,0-1-1,0 0 1,-1 0 0,1 0-1,-1-1 1,1 1 0,6-6-1,-5 2-39,0-1 0,0 1-1,-1-1 1,0 0-1,0 0 1,-1 0 0,0 0-1,0-1 1,0 0-1,-1 0 1,0 0 0,-1 0-1,0-1 1,0 1-1,-1 0 1,1-12 0,-20 52-385,15-25 419,1-1 1,1 1 0,-1 0 0,1-1-1,1 1 1,-1 0 0,1 0 0,0 0-1,2 11 1,-2-15-4,1-1 0,0 0-1,0 0 1,0 0 0,0 0-1,0 1 1,0-1 0,1-1 0,-1 1-1,1 0 1,-1 0 0,1 0 0,0-1-1,0 1 1,0-1 0,-1 1 0,1-1-1,0 0 1,1 0 0,-1 0-1,0 0 1,0 0 0,0 0 0,1-1-1,-1 1 1,0-1 0,1 0 0,-1 1-1,0-1 1,5-1 0,0 1-224,-1 0 0,1-1 0,-1-1 0,1 1-1,-1-1 1,1 0 0,-1 0 0,0-1 0,0 1 0,0-2 0,0 1 0,-1 0 0,1-1 0,-1 0 0,0-1 0,0 1 0,0-1 0,-1 0 0,0 0 0,0 0-1,0-1 1,3-5 0,9-15-318,-2-1 1,-1 0-1,14-42 0,-18 46 43,-2-1 0,0 0 1,-2-1-1,0 1 0,2-41 0,-7 65 568,0 0 0,0-1 0,0 1 0,0 0 0,0-1 0,0 1 0,0-1-1,0 1 1,0 0 0,0-1 0,0 1 0,0-1 0,0 1 0,0 0 0,0-1 0,0 1 0,0 0 0,0-1 0,0 1 0,-1-1 0,1 1-1,0 0 1,0-1 0,0 1 0,-1 0 0,1 0 0,0-1 0,0 1 0,-1 0 0,1 0 0,0-1 0,-1 1 0,1 0 0,0 0 0,-1-1-1,1 1 1,0 0 0,-1 0 0,-12 11 850,-11 25-423,10-2-54,1-1 0,2 2 1,1-1-1,2 2 1,1-1-1,2 1 1,2 0-1,1 0 0,2 0 1,4 45-1,-3-82-409,-1 0 0,0 0 0,1 1 0,-1-1 0,0 1-1,1-1 1,-1 0 0,1 1 0,-1-1 0,1 1 0,-1-1-1,1 1 1,-1-1 0,1 1 0,0-1 0,-1 1 0,1 0 0,-1-1-1,1 1 1,0 0 0,0-1 0,-1 1 0,1 0 0,0 0 0,-1 0-1,1 0 1,0 0 0,0 0 0,-1 0 0,1 0 0,0 0-1,0 0 1,-1 0 0,1 0 0,0 0 0,-1 1 0,1-1 0,0 0-1,-1 1 1,1-1 0,0 0 0,-1 1 0,1-1 0,-1 1-1,1-1 1,0 1 0,-1-1 0,1 1 0,-1-1 0,0 1 0,1 0-1,-1-1 1,1 1 0,-1-1 0,0 1 0,0 0 0,1 0-1,-1-1 1,0 1 0,0 0 0,0-1 0,0 1 0,0 0 0,0 0-1,6-22 7,-1-2 0,-2 1-1,0-1 1,-1 1 0,-2-1 0,-2-32-1,2 54-28,0-2 5,0 2-1,0 0 0,1 0 0,-1 0 0,0-1 0,0 1 0,0 0 0,0 0 0,0 0 0,-1-1 1,1 1-1,0 0 0,0 0 0,-1 0 0,1 0 0,-1 0 0,1 0 0,-1 0 0,1 0 0,-1 0 1,0 0-1,0 0 0,1 0 0,-1 0 0,0 0 0,0 0 0,0 1 0,-1-2 0,1 4 18,0 0-1,1 0 0,-1 0 1,1 0-1,-1 0 0,1 0 1,0 0-1,0 0 0,-1 0 1,1 0-1,1 0 1,-1 0-1,0 0 0,1 0 1,0 3-1,1 0 2,0-1 0,0 1 0,0-1-1,1 0 1,-1 1 0,1-1 0,0-1 0,0 1 0,1 0 0,-1-1 0,1 1 0,0-1-1,0 0 1,0-1 0,0 1 0,0 0 0,1-1 0,-1 0 0,1 0 0,0-1 0,-1 1-1,1-1 1,0 0 0,9 1 0,-7-1-2,1 0-1,-1 0 1,1-1-1,0 0 1,-1-1-1,1 1 1,-1-1-1,1-1 1,-1 0-1,1 0 1,-1 0-1,0-1 1,0 0-1,0 0 1,10-7-1,-9 4 15,-1-1 0,0 0 0,-1 0 1,1-1-1,-1 0 0,-1 0 0,1-1 0,-2 1 0,1-1 0,-1 0 0,0-1 0,-1 1 0,0-1 0,-1 1 0,2-14 0,-4 23-24,0 0 0,0 0 0,0 0 0,0 0 0,0 0 0,0 0 0,0 0 0,0 0 0,-1 0 0,1 0 0,0 0 0,0 1 0,0-1 0,0 0 0,0 0 0,0 0 0,0 0 0,0 0 0,-1 0 1,1 0-1,0-1 0,0 1 0,0 0 0,0 0 0,0 0 0,0 0 0,0 0 0,-1 0 0,1 0 0,0 0 0,0 0 0,0 0 0,0 0 0,0 0 0,0 0 0,0 0 0,0 0 0,0 0 0,0-1 0,0 1 0,0 0 0,-1 0 0,1 0 0,0 0 0,0 0 0,0 0 0,0 0 0,0 0 0,0-1 0,0 1 0,0 0 1,0 0-1,0 0 0,0 0 0,0 0 0,0 0 0,0-1 0,-10 16 263,-9 23 121,16-28-294,0 0 0,1 1 0,0-1 0,1 1 0,0 0 0,1-1 0,0 1 0,2 14 0,-2-23-106,0 1 1,1-1-1,0 1 1,-1-1 0,1 1-1,0-1 1,0 0-1,1 1 1,-1-1-1,0 0 1,1 0 0,-1 0-1,1 0 1,0 0-1,0 0 1,0 0 0,-1-1-1,2 1 1,-1-1-1,0 1 1,0-1 0,0 0-1,1 0 1,-1 0-1,1 0 1,-1 0 0,0-1-1,1 1 1,-1-1-1,1 1 1,0-1 0,-1 0-1,1 0 1,-1 0-1,1 0 1,-1-1 0,1 1-1,4-2 1,-5 1-187,1 0 1,-1 1 0,1-1-1,-1 0 1,0-1 0,0 1-1,0 0 1,0 0 0,0-1-1,0 0 1,0 1 0,0-1-1,0 0 1,-1 0 0,1 0-1,-1 0 1,1 0-1,-1 0 1,2-3 0,16-47-7033,-9 9-127</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6.664"/>
    </inkml:context>
    <inkml:brush xml:id="br0">
      <inkml:brushProperty name="width" value="0.025" units="cm"/>
      <inkml:brushProperty name="height" value="0.025" units="cm"/>
      <inkml:brushProperty name="color" value="#008C3A"/>
    </inkml:brush>
  </inkml:definitions>
  <inkml:trace contextRef="#ctx0" brushRef="#br0">7 0 17232,'0'0'8168,"-7"55"-7880,11-39-224,-1-6-1153,-3-6-3171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7.296"/>
    </inkml:context>
    <inkml:brush xml:id="br0">
      <inkml:brushProperty name="width" value="0.025" units="cm"/>
      <inkml:brushProperty name="height" value="0.025" units="cm"/>
      <inkml:brushProperty name="color" value="#008C3A"/>
    </inkml:brush>
  </inkml:definitions>
  <inkml:trace contextRef="#ctx0" brushRef="#br0">121 25 5862,'0'0'16025,"-9"-6"-15117,8 4-875,-1 0 1,0 1-1,0-1 0,0 1 1,0-1-1,0 1 1,-1 0-1,1 0 0,0 0 1,0 0-1,-1 0 1,1 0-1,-1 1 0,1-1 1,-1 1-1,1 0 1,-1-1-1,1 1 0,-1 1 1,1-1-1,-1 0 1,1 0-1,-1 1 0,1-1 1,-1 1-1,1 0 1,0 0-1,-1 0 0,1 0 1,0 0-1,0 1 1,0-1-1,0 1 0,0-1 1,0 1-1,0 0 1,0-1-1,1 1 0,-1 0 1,1 0-1,-1 0 1,0 3-1,-1-2 39,1-1 1,1 1-1,-1-1 1,0 1-1,1 0 1,-1 0-1,1-1 1,0 1-1,0 0 1,0 1-1,0-1 1,0 3-1,1-5-40,0 0-1,1 0 0,-1 0 0,0 0 0,0 0 0,1 0 0,-1 0 0,1 0 1,-1 0-1,1 0 0,-1 0 0,1-1 0,0 1 0,-1 0 0,1 0 1,0 0-1,0-1 0,-1 1 0,1-1 0,0 1 0,0 0 0,0-1 0,0 1 1,0-1-1,0 0 0,0 1 0,0-1 0,0 0 0,0 0 0,0 1 1,0-1-1,0 0 0,0 0 0,0 0 0,0 0 0,0-1 0,0 1 0,1 0 1,17-1 93,-1 0 0,0-2 0,0 0 0,0-1 0,27-9 0,46-11 390,-89 24-498,-1 0 0,0-1 0,0 1-1,0 0 1,0 0 0,0-1 0,0 1 0,0 0 0,1 0 0,-1 0 0,0 0 0,0 1-1,0-1 1,0 0 0,0 0 0,0 1 0,0-1 0,0 1 0,0-1 0,0 1 0,0-1 0,0 1-1,0 0 1,0-1 0,0 1 0,0 0 0,0 0 0,-1-1 0,1 1 0,0 0 0,-1 0 0,1 0-1,0 0 1,0 2 0,0 1 33,-1 1 0,0-1 0,1 1 0,-2-1 0,1 1 0,0-1 0,-1 0 0,-1 7 0,1-9-11,0 1-1,1-1 1,-1 0 0,1 0 0,0 1-1,-1-1 1,1 0 0,0 0 0,0 1-1,1-1 1,-1 0 0,0 1 0,1-1-1,0 0 1,1 4 0,-1-5-25,1-1-1,-1 1 1,1 0 0,-1-1-1,1 1 1,-1-1 0,1 1 0,-1-1-1,1 0 1,0 0 0,-1 0 0,1 0-1,0 0 1,-1 0 0,1 0-1,0 0 1,-1 0 0,1-1 0,-1 1-1,1-1 1,-1 0 0,1 1 0,-1-1-1,1 0 1,1-1 0,4-1-3,0-1 1,0-1 0,0 1-1,-1-1 1,0 0 0,6-7-1,-6 7-5,-1 0-1,1 0 0,0 1 0,0 0 0,0 0 0,0 0 0,11-4 1,-17 8-12,1 1 1,-1-1-1,1 0 1,-1 1-1,1-1 1,-1 0-1,1 1 1,-1-1-1,0 1 1,1-1-1,-1 1 1,0-1-1,1 1 1,-1-1-1,0 1 1,1-1-1,-1 1 1,0-1-1,0 1 1,0 0-1,0-1 1,1 1-1,-1-1 1,0 1-1,0 0 1,0-1-1,0 1 1,-1-1-1,1 1 1,0 0-1,0-1 1,0 1-1,0-1 1,0 1-1,-1-1 1,1 1-1,0-1 1,-1 2-1,-6 30 25,6-30-37,0 6-58,1-7-295,-1 1 0,1-1-1,0 1 1,-1 0 0,1-1-1,-1 1 1,1-1 0,-1 1-1,0-1 1,0 1 0,1-1-1,-1 0 1,-2 3 0,-3-3-5261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8.057"/>
    </inkml:context>
    <inkml:brush xml:id="br0">
      <inkml:brushProperty name="width" value="0.025" units="cm"/>
      <inkml:brushProperty name="height" value="0.025" units="cm"/>
      <inkml:brushProperty name="color" value="#008C3A"/>
    </inkml:brush>
  </inkml:definitions>
  <inkml:trace contextRef="#ctx0" brushRef="#br0">16 1 7431,'0'0'13933,"-2"8"-13047,-10 90 1859,11-88-2581,1 1 0,0-1 1,0 0-1,1 0 0,1 1 0,0-1 1,0 0-1,6 14 0,-8-22-139,1-1 1,-1 0-1,1 1 0,0-1 1,0 0-1,0 0 0,0 0 0,-1 0 1,1 0-1,0 0 0,1 0 1,-1 0-1,0 0 0,0 0 1,0-1-1,1 1 0,-1 0 0,0-1 1,0 1-1,1-1 0,-1 0 1,1 1-1,-1-1 0,0 0 1,1 0-1,-1 0 0,1 0 1,-1 0-1,0 0 0,1 0 0,-1 0 1,1-1-1,-1 1 0,0 0 1,1-1-1,-1 1 0,0-1 1,1 0-1,-1 1 0,0-1 0,0 0 1,2-1-1,2-2 13,-1 1 0,0 0 0,0-1 0,0 0 0,-1 1 0,1-1 0,-1-1 0,0 1 0,0-1 0,2-5-1,-1-1-16,-1-1-1,0 0 0,-1 0 1,0-1-1,0 1 0,-2 0 0,1-1 1,-2 1-1,-2-21 0,-6 14-39,8 19 15,1-1-1,-1 1 1,1 0 0,0 0-1,-1 0 1,1-1 0,-1 1 0,1 0-1,-1 0 1,1 0 0,0 0 0,-1 0-1,1 0 1,-1 0 0,1 0-1,-1 0 1,1 0 0,-1 0 0,1 0-1,0 0 1,-1 0 0,1 1-1,-1-1 1,1 0 0,0 0 0,-1 0-1,0 1 1,0 0-18,0 0 0,-1 1 0,1-1 1,0 0-1,0 1 0,0-1 0,0 1 0,0 0 0,0-1 0,0 1 0,1 0 0,-1-1 0,1 1 1,-1 0-1,1 0 0,-1-1 0,1 1 0,0 4 0,0-3-163,1 0 0,-1 0 0,1 0 1,-1 0-1,1 0 0,0 0 0,0-1 0,1 1 0,-1 0 0,0 0 0,1-1 0,0 1 0,0-1 0,0 1 1,0-1-1,0 0 0,0 0 0,0 0 0,1 0 0,-1 0 0,1 0 0,-1-1 0,1 1 0,0-1 0,0 1 1,0-1-1,0 0 0,5 1 0,6 1-2346,1 0 0,-1 0 0,0-2 0,27 1 0,-10-2-3555</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8.759"/>
    </inkml:context>
    <inkml:brush xml:id="br0">
      <inkml:brushProperty name="width" value="0.025" units="cm"/>
      <inkml:brushProperty name="height" value="0.025" units="cm"/>
      <inkml:brushProperty name="color" value="#008C3A"/>
    </inkml:brush>
  </inkml:definitions>
  <inkml:trace contextRef="#ctx0" brushRef="#br0">133 338 12332,'0'0'6539,"-11"4"-5621,1-1-646,1 1 0,0 0 0,0 0 0,1 1 0,-1 1 0,1-1 0,-13 13 0,18-16-163,-1 1-1,1 0 1,0 0-1,0 1 0,1-1 1,-1 1-1,1-1 1,0 1-1,-1 0 1,2 0-1,-1 0 0,0 0 1,1 0-1,0 0 1,0 0-1,0 1 0,0-1 1,1 0-1,0 1 1,-1-1-1,2 0 0,-1 1 1,2 7-1,-1-9-98,0-1 0,0 0 0,0 0 0,1 0 0,-1 0 0,1 0 0,-1 0 1,1-1-1,0 1 0,-1 0 0,1-1 0,0 1 0,0-1 0,0 0 0,1 0 0,-1 1 0,0-1 0,0-1 0,0 1 0,1 0 0,-1-1 0,1 1 0,-1-1 0,0 1 0,1-1 0,-1 0 0,4-1 0,0 2-1,-1-1-1,0-1 1,1 1 0,-1-1-1,0 0 1,0 0 0,0-1-1,0 1 1,0-1-1,0 0 1,8-5 0,-3-1 7,0 0 0,-1 0 1,0-2-1,0 1 1,-1-1-1,0 0 1,-1 0-1,0-1 0,0 0 1,-1-1-1,-1 1 1,6-19-1,-11 32-28,-1 1 0,0 0 0,1-1 0,-1 1 0,1-1 0,0 1 0,0 0 1,0-1-1,0 1 0,1-1 0,-1 1 0,1 0 0,-1-1 0,1 1 0,0-1 0,0 1 0,0-1 0,0 0 0,0 1 0,1-1 0,-1 0 0,1 0 0,-1 0 0,1 0 0,0 0 0,0 0 0,0 0 0,0-1 0,0 1 1,0-1-1,1 1 0,-1-1 0,0 0 0,1 0 0,-1 0 0,1 0 0,4 0 0,0 1 29,-1-1 0,1 0 0,0 0 0,0-1 0,0 0 1,0 0-1,-1-1 0,1 0 0,0 0 0,0-1 0,-1 1 0,1-1 0,-1-1 0,11-4 1,2-4-1,-1-2 0,0 0 0,-1 0 0,0-2 0,-1 0 1,0-1-1,-2-1 0,21-28 0,-25 29-3,0 0 0,-1 0 0,0-1 1,-2 0-1,0 0 0,-1-1 0,0 0 0,-2 0 0,0 0 0,2-27 0,-6 42-2,0 0 0,0 0 0,0 0 0,0 0 0,-1 0 0,1-1 0,-1 1 0,0 0-1,1 0 1,-2 0 0,1 1 0,-3-6 0,4 7 2,-1 0 0,0 1 1,0-1-1,0 1 0,0-1 0,0 0 0,1 1 0,-1 0 0,0-1 1,0 1-1,0-1 0,0 1 0,0 0 0,-1 0 0,1 0 0,0 0 1,0 0-1,0 0 0,0 0 0,0 0 0,0 0 0,0 0 0,0 0 1,0 1-1,0-1 0,0 0 0,0 1 0,0-1 0,0 1 0,0-1 1,0 1-1,0-1 0,1 1 0,-1 0 0,0 0 0,0-1 1,1 1-1,-1 0 0,0 1 0,-6 4 14,2 0 0,-1 1 0,1-1 0,0 1 0,0 0 0,1 1 0,0-1 0,0 1-1,1 0 1,0 0 0,0 0 0,1 0 0,0 1 0,-1 8 0,-1 17 194,1 1-1,1 36 1,3-57-191,0 0-1,1 0 1,1 0 0,0 0 0,0 0 0,2-1 0,0 1 0,0-1 0,8 13 0,-8-17-48,0 0 1,1 0 0,0-1-1,0 0 1,0 0-1,1-1 1,1 0 0,-1 0-1,1-1 1,0 1 0,0-2-1,1 1 1,13 6 0,-21-12-7,0 1 1,0-1 0,-1 0 0,1 1 0,0-1-1,0 0 1,-1 1 0,1-1 0,0 0-1,0 0 1,0 0 0,0 0 0,-1 0-1,1 0 1,0 0 0,0 0 0,0 0-1,0 0 1,-1 0 0,1-1 0,1 1-1,-3-14-1428,-21-18-463,-17-9 456,-51-42 0,-27-27 3558,116 109-1976,0 0 1,0 0 0,0 0 0,0 0 0,0-1-1,0 1 1,0 0 0,0 0 0,1-1 0,-1 1-1,1 0 1,-1-1 0,1 1 0,-1-1 0,1-2 0,0 4-84,0-1 0,0 1 0,0-1 1,1 1-1,-1-1 0,0 0 0,1 1 1,-1-1-1,0 1 0,1 0 0,-1-1 1,0 1-1,1-1 0,-1 1 0,1 0 1,-1-1-1,1 1 0,-1 0 1,1-1-1,-1 1 0,1 0 0,-1 0 1,1-1-1,0 1 0,-1 0 0,2 0 1,52-1 648,-34 2-589,24 1-119,78 14-1,-29-2-5854,-63-12-68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39.154"/>
    </inkml:context>
    <inkml:brush xml:id="br0">
      <inkml:brushProperty name="width" value="0.025" units="cm"/>
      <inkml:brushProperty name="height" value="0.025" units="cm"/>
      <inkml:brushProperty name="color" value="#008C3A"/>
    </inkml:brush>
  </inkml:definitions>
  <inkml:trace contextRef="#ctx0" brushRef="#br0">1 109 737,'0'0'17205,"10"7"-14354,-2-1-2355,-4-3-268,1 1-1,0-1 1,0 0 0,0-1-1,0 1 1,1-1 0,-1 0-1,0 0 1,1 0 0,0-1-1,-1 0 1,1 0 0,6 0-1,5-1 446,0 0 0,0-2-1,-1 1 1,32-9-1,-43 9-627,-1 0 0,0-1-1,1 0 1,-1 1-1,0-1 1,0-1-1,0 1 1,0 0 0,0-1-1,0 0 1,-1 0-1,1 0 1,-1 0-1,0-1 1,0 0 0,0 1-1,-1-1 1,1 0-1,-1 0 1,0 0-1,0 0 1,3-9 0,-5 11-30,0 0 0,1 1 0,-1-1 0,0 0 1,0 0-1,0 1 0,0-1 0,0 0 0,0 1 1,0-1-1,-1 0 0,1 1 0,-1-1 1,1 0-1,-1 1 0,1-1 0,-1 1 0,0-1 1,0 1-1,0-1 0,0 1 0,-2-2 0,1 1-11,-1-1-1,0 1 0,0 1 1,0-1-1,0 0 0,0 1 0,0-1 1,0 1-1,-1 0 0,-4-1 1,-8 0-30,0 0 0,0 1 0,-27 2 1,34 0 17,1 0 0,0 1 0,-1 0 1,1 0-1,0 1 0,0 0 0,1 1 1,-1 0-1,1 0 0,0 0 0,0 1 0,0 0 1,-8 9-1,12-12 7,0 0 1,1 1-1,-1-1 1,1 1-1,0 0 1,0 0-1,0 0 1,0 0-1,0 0 0,1 0 1,-1 0-1,1 0 1,0 1-1,0-1 1,0 1-1,0-1 0,1 1 1,0-1-1,-1 1 1,1-1-1,0 1 1,1-1-1,-1 1 1,1 0-1,-1-1 0,1 0 1,0 1-1,0-1 1,1 0-1,-1 1 1,1-1-1,-1 0 1,1 0-1,3 3 0,1 1-3,1 0 0,0-1 0,0 0-1,1 0 1,-1-1 0,1 0-1,0-1 1,1 1 0,-1-1 0,1-1-1,11 3 1,1 1-694,1-2-1,-1 0 1,38 2-1,-16-7-2403,2-3-2001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43.980"/>
    </inkml:context>
    <inkml:brush xml:id="br0">
      <inkml:brushProperty name="width" value="0.025" units="cm"/>
      <inkml:brushProperty name="height" value="0.025" units="cm"/>
      <inkml:brushProperty name="color" value="#008C3A"/>
    </inkml:brush>
  </inkml:definitions>
  <inkml:trace contextRef="#ctx0" brushRef="#br0">1 90 2851,'0'0'7233,"1"-9"-5530,2-28 539,4 18 1676,1 21-897,5 21-1119,-3 62 1020,-8-54-2500,2 1 0,1-1 0,9 32 0,-12-56-385,0-1 0,1 1 0,0-1 0,0 1 0,0-1 0,0 0 0,1 0-1,0 0 1,1-1 0,-1 1 0,1-1 0,0 0 0,0 0 0,0-1 0,1 1 0,0-1 0,0-1-1,11 6 1,-15-8 10,0 0 0,0 0 1,0 0-1,1-1 0,-1 1 0,0-1 0,0 1 0,0-1 0,1 0 0,-1 0 0,0 0 0,0 0 0,1 0 0,-1-1 0,0 1 0,0-1 0,0 1 1,0-1-1,0 0 0,1 0 0,-1 0 0,3-2 0,-2 0-10,0 0 1,0 0-1,-1 0 0,1 0 1,-1 0-1,0-1 1,0 1-1,0-1 0,0 1 1,-1-1-1,3-7 0,1-8-2,-2-1 0,1 0 0,-1-39 0,-2 48-45,0 0-1,0 1 0,1-1 1,1 1-1,-1 0 0,2-1 0,-1 1 1,1 0-1,1 1 0,0-1 1,0 1-1,1 0 0,0 0 1,9-9-1,-12 14-102,-1 1-1,0-1 1,0 0-1,-1 0 0,1 0 1,-1 0-1,0-1 1,0 1-1,0 0 1,0-1-1,-1 1 1,1 0-1,-1-1 1,-1-5-1,1 10 50,0 0-1,0 0 1,0-1 0,0 1-1,0 0 1,0 0-1,0-1 1,0 1 0,0 0-1,-1 0 1,1 0-1,0-1 1,0 1 0,0 0-1,0 0 1,0 0-1,-1-1 1,1 1 0,0 0-1,0 0 1,0 0-1,0-1 1,-1 1 0,1 0-1,0 0 1,0 0-1,0 0 1,-1 0 0,1 0-1,0 0 1,0 0 0,-1 0-1,1 0 1,0-1-1,0 1 1,-1 0 0,1 0-1,0 0 1,0 0-1,-1 1 1,1-1 0,0 0-1,0 0 1,-1 0-1,1 0 1,0 0 0,0 0-1,0 0 1,-1 0-1,1 0 1,0 1 0,0-1-1,0 0 1,-1 0-1,1 0 1,0 0 0,0 1-1,0-1 1,0 0-1,-1 0 1,1 0 0,0 1-1,0-1 1,-20 18-5669,11-10-626,-3-3-1541</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44.310"/>
    </inkml:context>
    <inkml:brush xml:id="br0">
      <inkml:brushProperty name="width" value="0.025" units="cm"/>
      <inkml:brushProperty name="height" value="0.025" units="cm"/>
      <inkml:brushProperty name="color" value="#008C3A"/>
    </inkml:brush>
  </inkml:definitions>
  <inkml:trace contextRef="#ctx0" brushRef="#br0">0 54 9865,'0'0'12844,"6"-47"-12395,21 42-257,2 3-128,1 2-32,8 0-32,-2 0-320,2 10-1218,-4 2-1344,-3 0-2660,-2-1-3202</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44.658"/>
    </inkml:context>
    <inkml:brush xml:id="br0">
      <inkml:brushProperty name="width" value="0.025" units="cm"/>
      <inkml:brushProperty name="height" value="0.025" units="cm"/>
      <inkml:brushProperty name="color" value="#008C3A"/>
    </inkml:brush>
  </inkml:definitions>
  <inkml:trace contextRef="#ctx0" brushRef="#br0">267 63 12940,'0'0'3337,"-10"-3"-2222,1 1-826,-1-1 0,1 1-1,-1 1 1,0 0-1,0 1 1,0-1 0,1 2-1,-1-1 1,0 2-1,0-1 1,1 1-1,-1 1 1,1-1 0,-1 2-1,1-1 1,-12 7-1,12-3 38,0-1-1,1 1 0,0 1 0,0 0 0,0 0 0,-10 15 0,17-22-269,-1 1 0,1 0 1,0-1-1,0 1 0,-1 0 0,1 0 0,1 0 1,-1 0-1,0 0 0,0 0 0,1 0 0,-1 0 1,1 0-1,-1 0 0,1 0 0,0 0 1,0 0-1,0 0 0,0 0 0,0 1 0,1-1 1,-1 0-1,1 0 0,-1 0 0,1 0 1,0 0-1,0 0 0,0 0 0,0-1 0,0 1 1,0 0-1,0 0 0,0-1 0,1 1 0,-1-1 1,1 1-1,-1-1 0,1 1 0,0-1 1,3 2-1,5 2 1,1-1 1,0 0-1,0 0 0,0-1 1,0-1-1,0 0 0,1 0 1,-1-1-1,15-1 1,-6 0-28,0-1 1,0-1-1,0-1 0,30-8 1,-38 7-16,-1-1 1,0 0 0,0 0-1,0-1 1,-1 0 0,0-1-1,15-12 1,-22 16-11,-1 1 1,1 0-1,0 0 1,-1-1-1,0 0 1,1 1-1,-1-1 0,0 0 1,-1 0-1,1 0 1,0 0-1,-1-1 1,0 1-1,1 0 0,-1-1 1,-1 1-1,1 0 1,0-1-1,-1 1 1,0-1-1,0 1 0,0-1 1,0 1-1,0-1 1,-1 1-1,1-1 1,-1 1-1,0-1 0,0 1 1,-1 0-1,-1-5 1,-2 2-242,0 1 0,0 1 0,0-1 0,-1 1 0,1 0 0,-1 0 0,0 0 0,0 1 0,0 0 0,-1 0 0,1 1 0,-1-1 0,0 1 0,-9-1 0,-16-7-5502,22 5-2158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5.432"/>
    </inkml:context>
    <inkml:brush xml:id="br0">
      <inkml:brushProperty name="width" value="0.025" units="cm"/>
      <inkml:brushProperty name="height" value="0.025" units="cm"/>
    </inkml:brush>
  </inkml:definitions>
  <inkml:trace contextRef="#ctx0" brushRef="#br0">0 46 13741,'0'0'3748,"63"8"-2179,-20-8-32,13-4-127,-3-6-545,2 1-609,-8 0-192,-7 3-705,-11 0-1665,-19 1-1986,-10 1-2530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45.901"/>
    </inkml:context>
    <inkml:brush xml:id="br0">
      <inkml:brushProperty name="width" value="0.025" units="cm"/>
      <inkml:brushProperty name="height" value="0.025" units="cm"/>
      <inkml:brushProperty name="color" value="#008C3A"/>
    </inkml:brush>
  </inkml:definitions>
  <inkml:trace contextRef="#ctx0" brushRef="#br0">0 54 3075,'0'0'7687,"9"-48"-4804,-9 42 2914,0 8-4035,0 19-705,0 9 160,0 8-160,2 5-704,-2 4-161,4 1-160,-4 0 0,5-4-417,0-1-1184,-5-3-1186,0-7-1825,0-8-1826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46.345"/>
    </inkml:context>
    <inkml:brush xml:id="br0">
      <inkml:brushProperty name="width" value="0.025" units="cm"/>
      <inkml:brushProperty name="height" value="0.025" units="cm"/>
      <inkml:brushProperty name="color" value="#008C3A"/>
    </inkml:brush>
  </inkml:definitions>
  <inkml:trace contextRef="#ctx0" brushRef="#br0">1 66 5541,'0'-8'9385,"0"6"-9161,0 0-52,0 1-1,-1-1 1,1 0 0,0 0-1,0 0 1,0 0 0,0 0-1,1 0 1,-1 0 0,0 0-1,1 0 1,-1 0-1,1 0 1,0 1 0,0-1-1,0 0 1,-1 0 0,2 1-1,-1-1 1,0 1-1,0-1 1,0 1 0,1-1-1,-1 1 1,1 0 0,-1-1-1,1 1 1,-1 0 0,1 0-1,0 0 1,0 0-1,-1 1 1,1-1 0,0 0-1,0 1 1,0-1 0,0 1-1,0 0 1,4 0 0,6 0 142,0 0 0,0 2 0,1 0 0,-1 0 1,0 1-1,0 0 0,-1 1 0,1 0 1,12 8-1,-3-1-127,0 0 1,-1 2-1,34 28 0,-46-34-184,0 1 1,0 0-1,-1 0 0,7 10 0,-13-16-10,1 0-1,-1 0 1,1 0-1,-1 1 0,0-1 1,0 0-1,0 1 1,0-1-1,0 0 1,0 1-1,-1-1 0,1 1 1,-1-1-1,0 1 1,0-1-1,0 1 1,0-1-1,0 1 1,-1 0-1,1-1 0,-1 1 1,1-1-1,-3 5 1,0-3-5932,8-3 3258,3 3 3629,-3 0-867,0 1 0,0-1 0,-1 1 0,0-1-1,1 1 1,-2 1 0,1-1 0,0 1 0,-1-1 0,0 1-1,-1 0 1,1 0 0,-1 0 0,0 0 0,-1 1-1,1-1 1,-1 0 0,0 7 0,0-5 160,-1 0 1,1 0-1,-2 0 1,1 0-1,-1 0 0,0 0 1,-1 0-1,0-1 1,0 1-1,-1 0 1,0-1-1,0 0 0,-1 0 1,-5 9-1,3-7 57,-1 0-1,1-1 1,-2 0-1,1 0 0,-1-1 1,0 0-1,-1 0 1,1-1-1,-1 0 1,0 0-1,-1-1 0,0 0 1,0-1-1,0 0 1,0-1-1,0 0 1,-1 0-1,1-1 0,-1-1 1,-12 1-1,21-2-347,1 0-1,-1 0 1,0 0-1,1 0 1,-1-1 0,0 1-1,1 0 1,-1-1-1,1 1 1,-1-1-1,1 0 1,-1 0 0,1 1-1,-1-1 1,1 0-1,0 0 1,-1 0-1,1 0 1,0-1 0,0 1-1,0 0 1,0 0-1,0-1 1,0 1-1,0 0 1,0-1 0,1 1-1,-1-1 1,1 0-1,-1 1 1,1-1-1,-1 1 1,1-1-1,0 0 1,0-1 0,0 0-340,0 1 0,0 0 0,0-1 0,0 1 0,1 0 0,0-1 0,-1 1 0,1 0 1,0 0-1,0-1 0,0 1 0,0 0 0,0 0 0,1 0 0,-1 0 0,1 0 0,-1 1 1,1-1-1,0 0 0,0 1 0,-1-1 0,1 1 0,0 0 0,4-2 0,21-9-4601,6 0-401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47.028"/>
    </inkml:context>
    <inkml:brush xml:id="br0">
      <inkml:brushProperty name="width" value="0.025" units="cm"/>
      <inkml:brushProperty name="height" value="0.025" units="cm"/>
      <inkml:brushProperty name="color" value="#008C3A"/>
    </inkml:brush>
  </inkml:definitions>
  <inkml:trace contextRef="#ctx0" brushRef="#br0">51 238 11755,'0'0'13805,"-7"9"-13527,4-6-278,-27 41 497,28-42-464,1 1 0,0-1 0,-1 1 0,1 0 0,0-1 0,1 1 0,-1 0 0,0 0 0,1 0 0,-1-1 0,1 1 0,0 0 0,0 0 0,0 0 0,1 0 0,-1 0 0,1 0 0,-1-1 0,1 1 0,1 3 0,-1-5-22,1 1-1,-1-1 1,0 0 0,1 1-1,-1-1 1,1 0 0,-1 0-1,1 0 1,-1-1-1,1 1 1,0 0 0,0 0-1,-1-1 1,1 1 0,0-1-1,0 0 1,0 1-1,0-1 1,-1 0 0,1 0-1,0 0 1,0-1 0,0 1-1,0 0 1,-1-1-1,4 0 1,0 0 14,1 0 0,-1-1 0,1 0 0,-1 0-1,0 0 1,1-1 0,7-4 0,-5-1-120,1 0-1,-1 0 1,0-1-1,12-16 1,-17 20 19,1 0 1,-1 0-1,0 0 1,-1 0-1,1-1 1,-1 1-1,0-1 1,0 1-1,-1-1 1,2-8-1,-5 40-52,1-18 144,1 0 1,0 0-1,0 0 0,0 0 0,1 0 0,2 9 1,-2-16-8,-1 1-1,1 0 1,0 0 0,0 0 0,0 0 0,0-1 0,0 1-1,1-1 1,-1 1 0,0 0 0,1-1 0,-1 0 0,1 1 0,-1-1-1,1 0 1,0 0 0,0 0 0,-1 0 0,1 0 0,0-1-1,0 1 1,0 0 0,0-1 0,0 1 0,0-1 0,0 0 0,0 0-1,0 0 1,3 0 0,0 0 11,-1 0 1,0 0-1,0-1 1,0 0-1,0 0 1,0 0-1,0 0 0,0-1 1,0 1-1,0-1 1,0 0-1,-1 0 0,1-1 1,5-3-1,-3 0-7,0-1-1,1 1 0,-2-1 0,1 0 1,-1 0-1,6-13 0,1-5-14,-1 0 0,-1-1 0,9-38 0,-7 14-42,3-18 293,-12 63-202,-3 9-26,-4 37-101,-3 16 90,3 2 1,5 84 0,0-134-3,1-1-1,-1 1 1,1-1 0,1 1 0,0-1 0,5 11 0,-7-17 1,0 1 1,0-1-1,0 1 1,1-1-1,-1 0 1,1 1-1,-1-1 1,1 0-1,0 0 1,0 0-1,0 0 1,0-1-1,0 1 1,1-1-1,-1 1 1,0-1-1,1 1 1,-1-1-1,1 0 1,-1 0-1,1-1 1,0 1-1,3 0 1,-6-2-25,0-1 0,1 1 0,-1-1 0,0 0 0,0 1 0,0-1 0,0 0 0,-1 1 1,1-1-1,0 1 0,-1-1 0,1 1 0,-1-1 0,1 1 0,-1-1 0,0 1 0,1-1 0,-3-1 1,-18-27-62,-1 0 0,-2 1 1,-1 2-1,-2 1 0,-40-32 1,67 57 83,0 1 0,0 0 0,0 0 0,0 0-1,0 0 1,0 0 0,0 0 0,0-1 0,0 1 0,0 0 0,0 0 0,0 0 0,0 0 0,0 0 0,0 0 0,0-1 0,0 1 0,0 0-1,0 0 1,0 0 0,0 0 0,0 0 0,0-1 0,0 1 0,0 0 0,0 0 0,0 0 0,0 0 0,0 0 0,0 0 0,0 0 0,0-1-1,0 1 1,0 0 0,1 0 0,-1 0 0,0 0 0,0 0 0,0 0 0,0 0 0,0 0 0,0 0 0,1 0 0,-1 0 0,0-1 0,0 1-1,0 0 1,0 0 0,0 0 0,0 0 0,1 0 0,-1 0 0,0 0 0,0 0 0,0 0 0,0 0 0,0 0 0,0 0 0,1 1-1,-1-1 1,0 0 0,0 0 0,20-3 74,28 2-266,-44 1 198,82-2-3468,-37-11-1826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48.095"/>
    </inkml:context>
    <inkml:brush xml:id="br0">
      <inkml:brushProperty name="width" value="0.025" units="cm"/>
      <inkml:brushProperty name="height" value="0.025" units="cm"/>
      <inkml:brushProperty name="color" value="#008C3A"/>
    </inkml:brush>
  </inkml:definitions>
  <inkml:trace contextRef="#ctx0" brushRef="#br0">1 64 5157,'8'-5'9349,"-4"5"-4413,-3 14-1976,0 1-3074,2 130 2973,-3-93-2132,7 71 0,-7-124-721,0 1 0,0 0-1,1 0 1,-1-1 0,0 1-1,0 0 1,0 0 0,1 0-1,-1-1 1,0 1 0,0 0-1,0 0 1,1 0 0,-1 0-1,0-1 1,1 1 0,-1 0 0,0 0-1,0 0 1,1 0 0,-1 0-1,0 0 1,1 0 0,-1 0-1,0 0 1,0 0 0,1 0-1,-1 0 1,0 0 0,1 0-1,-1 0 1,0 0 0,0 0-1,1 0 1,-1 0 0,0 1 0,1-1-1,-1 0 1,0 0 0,0 0-1,1 0 1,-1 1 0,0-1-1,0 0 1,0 0 0,1 1-1,-1-1 1,0 0 0,0 0-1,0 1 1,0-1 0,0 0-1,1 0 1,-1 1 0,0-1 0,0 0-1,0 1 1,0-1 0,0 0-1,0 0 1,0 1 0,0-1-1,0 0 1,0 1 0,0-1-1,0 0 1,0 0 0,0 1-1,-1-1 1,12-18 312,-7 3-326,-2 0 1,1 1 0,-2-1 0,0-1 0,-1 1 0,-1 0 0,0 0 0,-5-25-1,-1 30-663,3 23 392,7 24 108,-2-34 167,1 0-1,0 0 1,0-1-1,0 1 1,1 0-1,-1-1 1,1 0-1,-1 1 1,1-1-1,0 0 0,0 0 1,0 0-1,0-1 1,0 1-1,0-1 1,0 0-1,1 0 1,-1 0-1,0 0 1,1 0-1,-1-1 0,1 1 1,-1-1-1,1 0 1,-1 0-1,1 0 1,4-2-1,1 1 40,1 0 1,-1-1-1,0 0 0,0 0 0,0-1 0,0 0 0,-1-1 0,1 0 0,9-7 1,-7 3 11,0-1 1,-1 0-1,0-1 1,0 0-1,-1-1 1,-1 0 0,0 0-1,0-1 1,-1 0-1,-1 0 1,0 0-1,-1-1 1,0 0-1,0 0 1,-2-1 0,0 1-1,0-1 1,-1 0-1,-1 0 1,0 1-1,-2-20 1,0 33-58,1 0 0,-1 0 0,0 0 0,1 0 0,-1 0 0,0 0 0,1 0 0,-1 0 0,0 0 0,1 0 0,-1 1-1,0-1 1,1 0 0,-1 0 0,0 1 0,1-1 0,-1 0 0,1 1 0,-1-1 0,1 0 0,-1 1 0,1-1 0,-1 1 0,0 0 0,-5 6-7,1 0-1,0 1 1,0 0 0,1 0-1,0 0 1,0 0-1,1 1 1,-3 10 0,-15 75 2,20-87 23,0 0 0,0-1-1,1 1 1,0 0 0,1 0 0,-1 0-1,1-1 1,0 1 0,1 0 0,-1-1-1,2 1 1,-1-1 0,4 7 0,-4-9-5,1 0 0,0 0 1,0-1-1,1 1 1,-1-1-1,1 0 0,-1 0 1,1 0-1,0-1 0,0 1 1,0-1-1,0 0 1,1 0-1,-1 0 0,1-1 1,-1 1-1,1-1 1,-1 0-1,8 0 0,3 1-60,1-1 0,0 0 0,-1-2 0,1 0 0,0 0 0,19-5 0,-31 5 73,0 1 0,0-1 1,0 0-1,-1 0 0,1-1 1,0 1-1,-1-1 0,1 1 1,-1-1-1,1 0 0,-1-1 1,0 1-1,0-1 0,0 1 1,0-1-1,-1 0 0,1 0 1,-1 0-1,1 0 0,-1 0 1,0-1-1,0 1 0,-1-1 1,1 1-1,-1-1 0,0 0 1,0 0-1,0 1 0,0-1 1,0-6-1,-1 9 31,0 0-1,0 0 1,0 0-1,0 0 1,0 0 0,0 0-1,-1 0 1,1 0-1,0 0 1,-1 0 0,1 0-1,0 0 1,-1 0-1,0 0 1,1 0 0,-1 0-1,1 0 1,-1 1-1,0-1 1,0 0 0,1 0-1,-1 1 1,0-1-1,0 0 1,0 1-1,0-1 1,-2 0 0,1 0-25,-1 1 0,0-1-1,0 1 1,0-1 0,0 1 0,0 0 0,0 0 0,0 0 0,0 1 0,-4 0 0,0 1-50,0 0-1,0 0 1,0 0-1,0 1 1,0 0 0,0 1-1,-12 7 1,16-8 23,1-1 0,-1 0 0,1 1 0,0 0 0,0-1 1,0 1-1,0 0 0,0 0 0,1 0 0,-1 0 0,1 0 0,0 1 0,-2 5 1,3-7-7,0 0 0,0-1 0,0 1 0,0 0 0,0-1 0,1 1 0,-1-1 0,0 1 1,1 0-1,0-1 0,-1 1 0,1-1 0,0 1 0,-1-1 0,1 0 0,0 1 0,0-1 1,0 0-1,0 0 0,0 1 0,1-1 0,-1 0 0,0 0 0,0 0 0,1 0 0,-1-1 1,1 1-1,-1 0 0,1 0 0,1 0 0,10 3-936,-1 0 0,1-1-1,0 0 1,0-1 0,0 0 0,22-1 0,8-1-5513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48.932"/>
    </inkml:context>
    <inkml:brush xml:id="br0">
      <inkml:brushProperty name="width" value="0.025" units="cm"/>
      <inkml:brushProperty name="height" value="0.025" units="cm"/>
      <inkml:brushProperty name="color" value="#008C3A"/>
    </inkml:brush>
  </inkml:definitions>
  <inkml:trace contextRef="#ctx0" brushRef="#br0">20 41 7976,'0'0'13943,"-2"9"-12571,-3 7-717,1 0 0,1 0-1,-1 21 1,3-32-565,1-1 0,-1 1-1,1 0 1,0-1 0,1 1 0,-1 0-1,1-1 1,0 1 0,0 0 0,0-1-1,1 1 1,-1-1 0,1 0 0,0 1-1,1-1 1,-1 0 0,1 0 0,4 6-1,-6-10-73,-1 1-1,1-1 1,-1 1-1,0-1 1,1 1-1,-1-1 1,1 0-1,-1 1 1,1-1-1,0 0 0,-1 1 1,1-1-1,-1 0 1,1 0-1,-1 0 1,1 1-1,0-1 1,-1 0-1,1 0 0,0 0 1,-1 0-1,1 0 1,-1 0-1,1 0 1,0 0-1,-1 0 1,1 0-1,-1-1 1,1 1-1,0 0 0,-1 0 1,1-1-1,-1 1 1,1 0-1,0-1 1,7-24 227,-8 18-229,0 0 1,0 0 0,-1-1 0,1 1-1,-2 0 1,-1-7 0,3 14-20,-14-26-74,14 25 66,-1 0-1,1 0 1,-1 0-1,0 0 0,1 0 1,-1 1-1,0-1 1,1 0-1,-1 0 1,0 0-1,0 1 1,0-1-1,0 0 0,0 1 1,0-1-1,0 1 1,0-1-1,0 1 1,0 0-1,0-1 1,0 1-1,-1 0 1,1 1-3,1 1 0,0-1 0,0 0 0,0 1 0,0-1 0,0 1-1,1-1 1,-1 0 0,0 1 0,0-1 0,1 0 0,-1 1 0,1-1 0,0 0 0,-1 0 0,1 1 0,1 1 0,3 1 6,1 1-1,-1-1 1,1-1-1,0 1 0,-1-1 1,2 0-1,-1 0 1,0-1-1,0 0 0,1 0 1,-1 0-1,1-1 1,0 0-1,-1 0 0,8-1 1,5 1 32,-1 0 0,1-2 0,-1 0 0,25-6 1,-33 5-6,0-1 0,0 0 0,-1-1-1,1 0 1,-1 0 0,0-1 0,0 0 0,-1-1 0,14-11 0,-17 13 11,-1 0-1,0 0 0,0-1 1,0 1-1,-1-1 0,1 0 1,-1 0-1,-1 0 0,1-1 1,-1 1-1,1-1 0,-2 1 1,1-1-1,-1 0 1,1 0-1,-2 0 0,1-9 1,0 15-25,-1-1 1,0 1 0,0 0 0,0-1-1,0 1 1,0 0 0,0 0 0,0-1-1,0 1 1,0 0 0,0-1 0,-1 1-1,1 0 1,0-1 0,0 1 0,0 0-1,0-1 1,0 1 0,-1 0 0,1 0-1,0-1 1,0 1 0,0 0 0,-1 0-1,1-1 1,0 1 0,0 0 0,-1 0-1,1 0 1,0 0 0,0-1 0,-1 1-1,1 0 1,0 0 0,-1 0-1,1 0 1,0 0 0,-1 0 0,1 0-1,0 0 1,-1 0 0,1 0 0,-18 7-25,-12 18-103,22-17 128,1 1 0,0 0 0,0 0 0,1 1 0,0 0 0,0 0 0,2 0 0,-5 13 0,7-20-3,1 0 0,1 0 0,-1 0 0,0 0-1,1 0 1,0 1 0,-1-1 0,1 0 0,0 0-1,1 0 1,-1 1 0,1-1 0,-1 0 0,1 0-1,0 0 1,0 0 0,0 0 0,1 0 0,-1 0-1,1-1 1,-1 1 0,1 0 0,0-1 0,0 1-1,0-1 1,0 0 0,1 1 0,-1-1 0,1 0-1,-1 0 1,1-1 0,0 1 0,3 1 0,44 14-2127,4-12-5224,-17-5-2531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49.295"/>
    </inkml:context>
    <inkml:brush xml:id="br0">
      <inkml:brushProperty name="width" value="0.025" units="cm"/>
      <inkml:brushProperty name="height" value="0.025" units="cm"/>
      <inkml:brushProperty name="color" value="#008C3A"/>
    </inkml:brush>
  </inkml:definitions>
  <inkml:trace contextRef="#ctx0" brushRef="#br0">152 1 6086,'0'0'10041,"-10"5"-6491,-7 5-2590,1 0 0,-24 20 0,34-24-749,-1 0 1,1 0 0,0 0 0,0 0-1,0 1 1,1 0 0,0 0 0,1 1-1,-7 14 1,11-21-222,0-1 0,0 1 0,0 0 0,0-1 0,0 1 1,0 0-1,0-1 0,0 1 0,1 0 0,-1-1 0,0 1 0,0-1 0,1 1 0,-1-1 0,0 1 0,1 0 1,-1-1-1,1 1 0,-1-1 0,1 0 0,-1 1 0,1-1 0,-1 1 0,1-1 0,-1 0 0,1 1 0,-1-1 1,1 0-1,0 0 0,-1 1 0,1-1 0,0 0 0,-1 0 0,1 0 0,0 0 0,-1 0 0,1 0 1,1 0-1,34 3-336,-27-2 235,23 0-101,-19-1 184,0 0-1,1 1 0,-1 1 0,0 0 1,0 0-1,0 1 0,0 1 0,16 7 1,-28-11 74,0 1 1,0-1 0,-1 1-1,1-1 1,0 1 0,-1 0-1,1-1 1,0 1 0,-1 0-1,1-1 1,-1 1 0,1 0-1,-1 0 1,1-1 0,-1 1-1,1 0 1,-1 0-1,0 0 1,1 0 0,-1-1-1,0 1 1,0 0 0,0 0-1,0 0 1,0 0 0,0 0-1,0 0 1,0 0 0,0 0-1,0 0 1,0-1 0,-1 1-1,1 0 1,0 0-1,-1 0 1,1 0 0,0 0-1,-1-1 1,1 1 0,-1 0-1,1 0 1,-1-1 0,0 1-1,1 0 1,-1-1 0,0 1-1,0-1 1,1 1 0,-1-1-1,0 1 1,0-1 0,0 0-1,0 1 1,-45 24 2030,30-18-1963,-4 2-305,-1-1 0,1 0 1,-2-2-1,1 0 0,-38 4 1,52-10-3376,6-5-1730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50.408"/>
    </inkml:context>
    <inkml:brush xml:id="br0">
      <inkml:brushProperty name="width" value="0.025" units="cm"/>
      <inkml:brushProperty name="height" value="0.025" units="cm"/>
      <inkml:brushProperty name="color" value="#008C3A"/>
    </inkml:brush>
  </inkml:definitions>
  <inkml:trace contextRef="#ctx0" brushRef="#br0">58 231 8040,'0'0'12358,"-4"12"-11472,-8 20-567,4-14-262,1 0 1,1 0 0,1 0-1,0 1 1,1 0-1,1 0 1,0 25 0,3-43-63,0 0 0,0 0 1,0 0-1,0 0 1,1 0-1,-1-1 1,0 1-1,1 0 1,-1 0-1,0 0 1,1 0-1,-1-1 1,1 1-1,-1 0 0,1 0 1,0-1-1,-1 1 1,1-1-1,0 1 1,-1 0-1,1-1 1,0 1-1,0-1 1,-1 0-1,1 1 1,0-1-1,1 1 1,28-2 61,-22-2-19,0 0 1,0 0-1,0 0 0,-1-1 0,9-5 1,1-5 270,-1 0 1,-1 0 0,0-2-1,-1 0 1,0 0-1,-1-1 1,-1-1 0,-1 0-1,-1-1 1,12-28 0,-37 85-290,5-16 38,2 0 0,0 1 0,1 0 0,1 0 0,2 1 1,-3 27-1,7-49-51,0 0 1,1-1-1,-1 1 1,1-1-1,-1 1 1,1-1 0,0 0-1,-1 1 1,1-1-1,0 0 1,0 1-1,0-1 1,0 0 0,0 0-1,0 0 1,1 0-1,-1 0 1,0 0-1,1 0 1,-1 0-1,0 0 1,1-1 0,-1 1-1,1 0 1,-1-1-1,1 1 1,-1-1-1,1 0 1,-1 0 0,1 1-1,0-1 1,-1 0-1,1 0 1,-1-1-1,1 1 1,-1 0-1,3-1 1,6 1 61,0-1-1,0-1 1,0 0-1,17-5 1,-6-2-79,-1 0 0,0-1 0,0-2 0,-1 0 1,-1 0-1,0-2 0,-1 0 0,0-1 1,-2-1-1,17-21 0,-15 16 148,-1 0 1,-1-1-1,-1-1 0,-1-1 1,-1 0-1,-2 0 0,0-1 0,8-32 1,-17 50-74,1 0 0,-1 0 0,0 0 0,-1-1 0,0-12 0,0 19-62,0 0 0,0 0 0,0 0 0,-1 0 0,1 0 0,0 1 0,0-1 0,-1 0 0,1 0 1,-1 0-1,1 0 0,-1 0 0,1 1 0,-1-1 0,0 0 0,1 0 0,-1 1 0,0-1 0,1 0 0,-3 0 0,2 0-7,-1 1-1,1 0 1,0 0-1,-1 0 0,1 0 1,-1 0-1,1 0 1,-1 0-1,1 0 0,-1 1 1,1-1-1,0 0 1,-1 1-1,1-1 1,0 1-1,-1 0 0,1-1 1,0 1-1,-2 1 1,-7 5-14,0 0-1,1 1 1,0 0 0,0 0 0,1 1 0,-10 13 0,-44 66 18,46-64-7,1-1-4,1 1 0,-18 40-1,29-56 9,0-1-1,0 1 0,1 0 1,0 0-1,0 1 0,1-1 1,0 0-1,0 0 0,1 1 1,0-1-1,1 0 0,0 1 0,2 7 1,-2-13 3,0-1 1,1 1-1,0-1 1,0 0-1,-1 0 1,1 1-1,0-1 1,1 0 0,-1-1-1,0 1 1,1 0-1,-1-1 1,1 1-1,-1-1 1,1 0-1,-1 0 1,1 0-1,0 0 1,0 0-1,0-1 1,-1 1-1,1-1 1,5 1-1,74 0-231,-77-1 167,5-1-66,1 0 0,-1-1 0,0 0 0,-1 0 0,1-1-1,0-1 1,-1 1 0,1-2 0,-1 1 0,0-1 0,-1 0 0,1-1 0,-1 0 0,0-1 0,10-10 0,-5 2-1049,1 0 0,15-24 1,18-39-6610,-23 35 2541</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50.772"/>
    </inkml:context>
    <inkml:brush xml:id="br0">
      <inkml:brushProperty name="width" value="0.025" units="cm"/>
      <inkml:brushProperty name="height" value="0.025" units="cm"/>
      <inkml:brushProperty name="color" value="#008C3A"/>
    </inkml:brush>
  </inkml:definitions>
  <inkml:trace contextRef="#ctx0" brushRef="#br0">210 1 4036,'0'0'16816,"-6"8"-16464,-8 14-25,1 1-1,1 0 1,1 0-1,2 1 1,0 1 0,-6 26-1,6-13-34,1-1 0,3 1 0,-3 68 0,8-102-280,0 0-1,1 0 1,-1 0 0,1 1-1,0-1 1,0 0-1,0 0 1,0 0 0,3 6-1,-3-9-45,0 0-1,0 1 1,0-1-1,0 0 1,0 0 0,0 0-1,0 0 1,0 0-1,1 0 1,-1 0-1,0 0 1,1 0-1,-1 0 1,1-1-1,-1 1 1,0-1-1,1 1 1,0-1-1,-1 1 1,1-1-1,-1 0 1,1 0 0,-1 0-1,1 0 1,0 0-1,-1 0 1,3 0-1,-3-1-52,1 0-1,-1 0 0,0 0 1,1 0-1,-1 0 0,0 0 1,0 0-1,0 0 0,0-1 1,0 1-1,0 0 0,0-1 1,0 1-1,0 0 0,-1-1 1,1 1-1,-1-1 0,1 1 1,-1-1-1,1 1 0,-1-1 1,0 0-1,0 1 0,0-1 1,0 1-1,0-1 0,0 0 1,0 1-1,-1-1 0,1-1 1,-1-5-194,0 1-1,0-1 1,0 1 0,-1-1 0,-3-10 0,-5 1 349,-1 0 1,0 0-1,-1 1 1,0 1-1,-29-27 0,-6-9 1753,46 51-1740,1 0 0,0-1 0,-1 1 0,1 0 0,0 0 0,0-1-1,-1 1 1,1 0 0,0-1 0,0 1 0,0 0 0,-1-1 0,1 1-1,0 0 1,0-1 0,0 1 0,0 0 0,0-1 0,0 1 0,0-1-1,0 1 1,0 0 0,0-1 0,0 1 0,0-1 0,0 1 0,0 0-1,0-1 1,0 1 0,0 0 0,0-1 0,0 1 0,1-1 0,-1 1-1,0 0 1,0-1 0,1 1 0,17-7 965,36 7-1261,-44 0 449,43 1-337,20-1-2021,-23-3-4586,-9-4-6924</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56.274"/>
    </inkml:context>
    <inkml:brush xml:id="br0">
      <inkml:brushProperty name="width" value="0.025" units="cm"/>
      <inkml:brushProperty name="height" value="0.025" units="cm"/>
      <inkml:brushProperty name="color" value="#008C3A"/>
    </inkml:brush>
  </inkml:definitions>
  <inkml:trace contextRef="#ctx0" brushRef="#br0">1 113 5477,'36'-42'11113,"3"6"-6868,-33 32-4126,0 0 1,0 0-1,1 1 1,-1-1 0,1 1-1,0 1 1,-1-1-1,1 1 1,0 1-1,0-1 1,1 1 0,13 0-1,-20 1-118,0 0 0,-1 0 1,1 0-1,0 0 0,0 0 0,-1 0 0,1 0 0,0 1 0,0-1 0,-1 0 1,1 1-1,0-1 0,-1 0 0,1 1 0,0-1 0,-1 1 0,1-1 0,-1 1 0,1-1 1,-1 1-1,1-1 0,-1 1 0,1 0 0,-1-1 0,1 1 0,-1 0 0,0-1 1,1 1-1,-1 1 0,1 28 87,-17 31 228,2-26-164,6-19-57,1 1 0,1 1 0,1-1 0,0 1 0,2 0 0,-4 32 0,7-50-83,0 1 0,0 0 0,0 0 0,0 0-1,0 0 1,0 0 0,0 0 0,1 0 0,-1 0 0,0-1 0,1 1 0,-1 0 0,0 0 0,1 0 0,-1 0 0,1-1 0,-1 1 0,1 0 0,-1-1 0,1 1 0,0 0 0,-1-1 0,1 1 0,0-1 0,0 1 0,-1-1 0,1 1-1,0-1 1,0 1 0,1-1 0,1 1 35,0-1 0,0 0 0,0 1 0,0-1 0,-1-1-1,1 1 1,0 0 0,0-1 0,0 0 0,3 0 0,4-3 95,0 0 0,0 0 0,0-1 0,15-10 0,-4-1-90,-1-1 1,-1-1-1,24-28 1,-34 36-37,-2 0 0,1-1-1,-1 1 1,0-1 0,-1-1 0,-1 1 0,0-1-1,7-24 1,-18 56 247,1-8-137,2 0 1,-1 0 0,2 0 0,-1 0 0,0 16-1,3-25-105,0-1 0,0 0-1,0 0 1,0 1-1,1-1 1,-1 0-1,1 0 1,-1 1 0,1-1-1,0 0 1,0 0-1,0 0 1,0 0-1,0 0 1,0 0 0,0 0-1,1-1 1,-1 1-1,1 0 1,-1-1 0,1 1-1,0-1 1,-1 1-1,1-1 1,0 0-1,0 0 1,0 0 0,0 0-1,0 0 1,0 0-1,1 0 1,-1-1-1,0 1 1,0-1 0,1 0-1,-1 1 1,0-1-1,3-1 1,1 1 20,1-1 0,-1 0 1,1 0-1,-1 0 0,1-1 0,-1 0 0,0-1 0,0 1 1,0-1-1,0 0 0,0-1 0,-1 1 0,1-1 1,-1 0-1,0-1 0,0 1 0,0-1 0,5-8 0,-6 9-4,0-1 0,0 0 0,-1 0 0,0 0 0,0 0 0,0-1 0,0 1 0,-1-1 0,0 0 0,0 1 0,-1-1 0,0 0 0,0 0 0,0 0 0,0 0 0,-1 0 0,0 0 0,-1 0 0,1 0 0,-3-11 0,2 16-27,1 0 1,-1 1 0,1-1-1,-1 0 1,1 1-1,-1-1 1,0 0 0,1 1-1,-1-1 1,0 1-1,1-1 1,-1 1 0,0-1-1,0 1 1,1-1-1,-1 1 1,0 0 0,0-1-1,0 1 1,0 0 0,0 0-1,0 0 1,1 0-1,-1 0 1,0 0 0,0 0-1,0 0 1,0 0-1,0 0 1,0 0 0,1 1-1,-1-1 1,0 0-1,0 0 1,0 1 0,0-1-1,1 1 1,-2 0-1,-2 0 20,1 1 0,0 0 0,0-1 0,0 1 0,1 0 0,-1 0 0,0 1 0,-3 3 0,4-4-27,0 1 0,1-1 0,-1 1 0,1 0-1,-1 0 1,1 0 0,0 0 0,0 0 0,0 0 0,0 0 0,1 0 0,-1 0 0,1 0-1,0 0 1,0 0 0,0 0 0,0 1 0,2 4 0,-1-6-1,0-1 1,0 1 0,0 0-1,0-1 1,0 0 0,1 1-1,-1-1 1,0 0-1,1 1 1,-1-1 0,1 0-1,0 0 1,-1 0 0,1 0-1,0-1 1,0 1-1,-1 0 1,1-1 0,0 1-1,0-1 1,0 0 0,0 1-1,0-1 1,0 0-1,0 0 1,-1 0 0,1-1-1,0 1 1,3-1 0,1 0 2,-1-1 0,1 0 1,-1 1-1,0-2 0,0 1 1,1-1-1,-2 0 0,1 0 1,0 0-1,0-1 0,-1 1 1,0-1-1,0 0 0,0-1 1,0 1-1,-1-1 0,0 1 1,1-1-1,-2 0 0,1 0 1,-1 0-1,3-9 0,-4 13-50,12-33-400,-13 33 327,0 1 0,1-1 0,-1 1 0,0-1 0,1 1 0,-1-1 0,0 1 0,1-1 0,-1 1 1,0-1-1,1 1 0,-1 0 0,1-1 0,-1 1 0,1 0 0,-1-1 0,1 1 0,-1 0 0,1 0 0,-1-1 0,1 1 1,-1 0-1,1 0 0,-1 0 0,1 0 0,-1 0 0,1 0 0,0 0 0,-1 0 0,1 0 0,-1 0 0,1 0 1,-1 0-1,1 0 0,-1 0 0,1 1 0,-1-1 0,1 0 0,0 0 0,-1 0 0,0 1 0,1-1 0,-1 0 0,1 1 1,-1-1-1,1 1 0,-1-1 0,0 0 0,1 1 0,-1-1 0,0 1 0,1-1 0,-1 1 0,0-1 0,0 1 0,1-1 1,-1 2-1,0 1-3513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56.635"/>
    </inkml:context>
    <inkml:brush xml:id="br0">
      <inkml:brushProperty name="width" value="0.025" units="cm"/>
      <inkml:brushProperty name="height" value="0.025" units="cm"/>
      <inkml:brushProperty name="color" value="#008C3A"/>
    </inkml:brush>
  </inkml:definitions>
  <inkml:trace contextRef="#ctx0" brushRef="#br0">58 0 4228,'0'0'22373,"-4"9"-21577,-7 18-360,2 2 1,0-1 0,-6 42 0,11-40-2034,-2 53 0,7-78-2615,4-5-2568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5.775"/>
    </inkml:context>
    <inkml:brush xml:id="br0">
      <inkml:brushProperty name="width" value="0.025" units="cm"/>
      <inkml:brushProperty name="height" value="0.025" units="cm"/>
    </inkml:brush>
  </inkml:definitions>
  <inkml:trace contextRef="#ctx0" brushRef="#br0">75 22 17392,'0'0'2638,"-9"-1"-1661,5 0-886,-32 2 254,34-1-336,1 0-1,0 1 0,0-1 0,-1 0 0,1 1 0,0-1 0,0 1 0,0 0 0,0-1 1,0 1-1,0 0 0,0 0 0,0-1 0,0 1 0,0 0 0,0 0 0,1 0 1,-1 0-1,0 0 0,1 0 0,-1 0 0,0 1 0,1-1 0,0 0 0,-1 0 0,1 0 1,0 1-1,-1-1 0,1 0 0,0 0 0,0 1 0,0 0 0,0-1-1,1 0 0,-1-1 0,1 1-1,0-1 1,-1 1 0,1-1 0,-1 1-1,1-1 1,0 1 0,-1-1 0,1 0 0,0 1-1,-1-1 1,1 0 0,0 0 0,0 1-1,-1-1 1,1 0 0,0 0 0,0 0-1,-1 0 1,1 0 0,0 0 0,0 0 0,0 0-1,-1 0 1,1 0 0,0-1 0,0 1-1,-1 0 1,1 0 0,0-1 0,-1 1 0,1 0-1,0-1 1,0 0 0,30-12 474,-29 12-439,-1 0 0,1-1 0,-1 1 0,1 0 1,-1-1-1,0 1 0,1-1 0,-1 0 1,0 1-1,0-1 0,0 0 0,0 0 0,-1 0 1,1 0-1,0 0 0,-1 1 0,1-1 1,-1 0-1,0 0 0,0 0 0,0-4 0,0 6-47,-1 0-1,0 0 1,0 0-1,0 0 0,0 1 1,0-1-1,0 0 0,0 1 1,0-1-1,0 0 1,0 1-1,0-1 0,1 1 1,-1 0-1,0-1 1,0 1-1,1 0 0,-2 0 1,0 2-20,1 0 0,-1-1 1,1 1-1,0 0 0,0 0 0,0-1 1,0 1-1,0 0 0,1 0 1,-1 0-1,1 4 0,0-6-82,0-1 0,0 1 0,0-1 0,0 1 0,0-1 0,0 1 0,0-1 0,0 0 0,1 1 0,-1-1 0,0 1 0,0-1 0,0 0 0,1 1 0,-1-1 0,0 1 0,0-1 0,1 0 0,-1 1 0,0-1 0,1 0 0,-1 1 0,0-1 0,1 0 0,-1 0 0,0 1 0,1-1 0,0 0 0,0 0-409,1 0 1,-1 0-1,0 0 1,1 0-1,-1-1 1,0 1-1,0 0 0,1-1 1,-1 1-1,0-1 1,0 1-1,1-1 1,-1 0-1,0 1 1,1-2-1,8-6-8698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57.086"/>
    </inkml:context>
    <inkml:brush xml:id="br0">
      <inkml:brushProperty name="width" value="0.025" units="cm"/>
      <inkml:brushProperty name="height" value="0.025" units="cm"/>
      <inkml:brushProperty name="color" value="#008C3A"/>
    </inkml:brush>
  </inkml:definitions>
  <inkml:trace contextRef="#ctx0" brushRef="#br0">66 11 15246,'0'0'6209,"-3"11"-4650,0-1-1270,-12 40 609,2 1 0,2 1 0,-8 98 0,18-149-950,1 0-1,0-1 1,0 1 0,0 0 0,0-1-1,0 1 1,0 0 0,0 0-1,0-1 1,0 1 0,0 0 0,0-1-1,1 1 1,-1 0 0,0 0 0,0-1-1,1 1 1,-1-1 0,0 1 0,1 0-1,-1-1 1,1 1 0,-1-1 0,1 1-1,-1-1 1,1 1 0,-1-1 0,1 1-1,0-1 1,-1 1 0,1-1 0,0 0-1,-1 0 1,1 1 0,0-1 0,-1 0-1,1 0 1,0 0 0,-1 1 0,1-1-1,0 0 1,0 0 0,-1 0 0,1 0-1,0 0 1,-1-1 0,1 1-1,0 0 1,0 0 0,-1 0 0,1-1-1,0 1 1,-1 0 0,1-1 0,0 1-1,-1 0 1,1-1 0,-1 1 0,1-1-1,0 0 1,37-31-2536,-23 12 1647,-1 0 0,0-1 0,-2-1 0,16-40 0,29-97 3071,-53 145-1322,-4 18 3656,-8 34-3489,-8 3-648,2 0-1,2 2 1,2-1-1,2 2 0,1-1 1,-1 75-1,8-117-376,0 0 0,0 1 0,1-1 0,-1 1-1,0-1 1,0 0 0,1 0 0,-1 1 0,1-1-1,-1 0 1,1 1 0,-1-1 0,1 0 0,0 0 0,-1 0-1,1 0 1,0 0 0,1 2 0,-1-3-103,-1 0-1,1 0 1,-1 0 0,1 0 0,-1 0-1,1 0 1,-1 0 0,1 0 0,-1 0 0,1 0-1,-1 0 1,1 0 0,-1 0 0,1-1-1,-1 1 1,1 0 0,-1 0 0,1 0 0,-1-1-1,1 1 1,-1 0 0,0 0 0,1-1-1,-1 1 1,1-1 0,-1 1 0,0 0 0,1-1-1,-1 1 1,0-1 0,0 1 0,1 0-1,-1-1 1,0 1 0,0-1 0,0 1 0,0-1-1,1 1 1,-1-1 0,0 1 0,0-1 0,0 1-1,0-1 1,0 1 0,0-1 0,0 1-1,0-1 1,-1 0 0,5-23-7764</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57.462"/>
    </inkml:context>
    <inkml:brush xml:id="br0">
      <inkml:brushProperty name="width" value="0.025" units="cm"/>
      <inkml:brushProperty name="height" value="0.025" units="cm"/>
      <inkml:brushProperty name="color" value="#008C3A"/>
    </inkml:brush>
  </inkml:definitions>
  <inkml:trace contextRef="#ctx0" brushRef="#br0">0 1 9321,'0'0'14606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58.092"/>
    </inkml:context>
    <inkml:brush xml:id="br0">
      <inkml:brushProperty name="width" value="0.025" units="cm"/>
      <inkml:brushProperty name="height" value="0.025" units="cm"/>
      <inkml:brushProperty name="color" value="#008C3A"/>
    </inkml:brush>
  </inkml:definitions>
  <inkml:trace contextRef="#ctx0" brushRef="#br0">86 0 15631,'0'0'5151,"-2"15"-3501,-16 86 46,6-49-1195,3 1 0,2 0 0,0 72-1,7-123-496,0 0-1,0 0 1,0 0-1,1 0 0,-1 0 1,0-1-1,1 1 1,0 0-1,-1 0 1,1-1-1,0 1 0,0 0 1,0-1-1,0 1 1,0-1-1,0 1 0,0-1 1,0 1-1,1-1 1,-1 0-1,0 0 0,1 0 1,-1 0-1,1 0 1,0 0-1,-1 0 1,1 0-1,0 0 0,0-1 1,-1 1-1,1-1 1,0 1-1,0-1 0,0 0 1,0 0-1,-1 0 1,1 0-1,0 0 0,0 0 1,0 0-1,0-1 1,-1 1-1,1-1 1,0 1-1,2-2 0,7-1-133,-1 0 0,1-1 0,0-1 1,-1 0-1,0 0 0,11-7 0,0-4-409,-16 11 454,0 1-1,0 0 1,1 0-1,-1 1 1,1 0-1,0-1 1,0 2-1,0-1 1,1 1-1,-1 0 1,0 0 0,1 1-1,6-1 1,-12 2 87,0 0 0,-1 0 0,1 0 0,-1 0 0,1 0 0,0 0 0,-1 0 0,1 1 0,0-1 0,-1 0 0,1 0 0,-1 1 1,1-1-1,-1 0 0,1 1 0,-1-1 0,1 1 0,-1-1 0,1 1 0,-1-1 0,1 1 0,-1-1 0,0 1 0,1-1 0,-1 1 0,0-1 0,1 1 0,-1-1 0,0 1 1,0 0-1,1 0 0,-3 28 432,1-23-295,-1 0 0,0 0 0,0 0 0,0 0 0,-1 0 0,0-1 0,-4 7 0,-2-4 79,-1 1-1,-1-1 1,1-1-1,-1 0 1,-1 0 0,1-1-1,-1-1 1,0 0-1,0 0 1,-1-1 0,1-1-1,-1 0 1,0-1 0,1 0-1,-1-1 1,-22-1-1,33 0-279,0 0 0,-1 0 0,1 0-1,-1-1 1,1 1 0,0-1-1,0 1 1,-1-1 0,1 0 0,0 0-1,0 0 1,0 0 0,0 0-1,0 0 1,0-1 0,0 1 0,0-1-1,1 1 1,-1-1 0,0 0-1,1 0 1,-1 0 0,1 0 0,0 0-1,0 0 1,-2-3 0,3 3-383,-1-1 0,0 1-1,1-1 1,-1 0 0,1 1 0,0-1 0,0 0 0,0 1 0,0-1 0,0 0 0,1 1 0,-1-1 0,1 0 0,0 1-1,-1-1 1,1 1 0,0-1 0,1 1 0,-1 0 0,0-1 0,1 1 0,-1 0 0,3-2 0,15-16-6762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58.422"/>
    </inkml:context>
    <inkml:brush xml:id="br0">
      <inkml:brushProperty name="width" value="0.025" units="cm"/>
      <inkml:brushProperty name="height" value="0.025" units="cm"/>
      <inkml:brushProperty name="color" value="#008C3A"/>
    </inkml:brush>
  </inkml:definitions>
  <inkml:trace contextRef="#ctx0" brushRef="#br0">1 112 10090,'0'0'12561,"7"-1"-11291,179-7 1880,-182 8-3134,0-1 0,0 0-1,-1 0 1,1 0 0,0-1 0,-1 1 0,1-1 0,-1 0-1,1 0 1,-1 0 0,0 0 0,0-1 0,0 1-1,0-1 1,0 0 0,0 0 0,-1 0 0,1 0 0,-1 0-1,0-1 1,0 1 0,0 0 0,-1-1 0,1 0 0,-1 1-1,0-1 1,2-7 0,-3 10 9,0 0-1,-1 0 1,1 0 0,0 0-1,0 0 1,0 0 0,-1 0 0,1 0-1,0 0 1,-1 0 0,1 0-1,-1 1 1,1-1 0,-1 0-1,1 0 1,-1 0 0,0 1-1,1-1 1,-1 0 0,0 1-1,0-1 1,1 1 0,-1-1 0,0 0-1,0 1 1,-2-1 0,-32-3 184,28 4-209,0 1-1,-1 0 0,1 1 0,0-1 0,0 1 1,0 1-1,-10 4 0,7 0 2,0 0 0,1 0 0,-1 1 0,1 1 0,1 0-1,-10 12 1,15-17-13,-1 1-1,2-1 0,-1 1 1,0-1-1,1 1 1,0 0-1,0 0 0,0 0 1,1 0-1,0 0 1,0 1-1,0-1 0,0 0 1,1 0-1,0 1 1,1 10-1,0-14-228,0 1 1,0-1-1,0 1 0,1-1 1,-1 1-1,1-1 1,-1 0-1,1 0 0,0 1 1,0-1-1,0 0 0,0-1 1,0 1-1,0 0 0,0-1 1,1 1-1,-1-1 1,1 1-1,-1-1 0,1 0 1,-1 0-1,1-1 0,0 1 1,0 0-1,4 0 0,25 2-5951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0:59.446"/>
    </inkml:context>
    <inkml:brush xml:id="br0">
      <inkml:brushProperty name="width" value="0.025" units="cm"/>
      <inkml:brushProperty name="height" value="0.025" units="cm"/>
      <inkml:brushProperty name="color" value="#008C3A"/>
    </inkml:brush>
  </inkml:definitions>
  <inkml:trace contextRef="#ctx0" brushRef="#br0">197 94 5573,'0'0'10415,"2"-10"-8087,0 4-1976,-1 5-269,0-1 0,-1 1 0,1-1 0,0 1 0,-1-1 0,1 1 0,-1-1 0,1 1 0,-1-1 0,0 0 0,0 1 0,0-1 0,1 0 0,-2 1 0,1-1 0,0 0 0,0 1 0,0-1 0,-1 0 0,1 1 0,-1-1 0,0 1 0,1-1 0,-1 1 0,0-1 0,0 1 0,0-1 0,0 1 0,0 0 0,0 0 0,0-1 0,0 1 0,0 0 0,-1 0 0,1 0 0,-1 0 0,1 0 0,0 1 0,-1-1 0,1 0 0,-4 0 0,0 0 1,0 0 0,-1 1 0,1 0 0,-1 0 0,1 0 0,0 1 0,-1 0 0,1 0 0,0 0 0,-1 0 0,1 1 0,0 0 0,0 0 0,0 1 0,1-1 0,-1 1 0,0 0 0,1 0 0,0 1 0,0-1 0,0 1 0,0 0 0,0 0 0,1 0 0,-4 6 0,0-1-65,1 1-1,0 0 0,1 0 0,0 0 0,1 1 0,0 0 1,0-1-1,1 1 0,1 1 0,-1-1 0,1 13 1,2-22-16,-1-1 1,1 0-1,0 0 1,0 0 0,1 1-1,-1-1 1,0 0 0,0 0-1,0 0 1,1 1 0,-1-1-1,1 0 1,-1 0 0,1 0-1,-1 0 1,1 0-1,0 0 1,-1 0 0,1 0-1,0 0 1,0 0 0,0 0-1,0-1 1,0 1 0,0 0-1,2 1 1,-1-1 5,1-1 0,0 1 0,-1 0 1,1-1-1,0 0 0,0 1 0,0-1 1,0 0-1,-1-1 0,1 1 0,4-1 0,4-2 25,0 0 0,0 0 1,0-1-1,19-10 0,-9 1-61,0-1 0,0-1 1,35-35-1,-46 41 5,-1-1-1,-1 0 1,1 0-1,-1-1 1,-1 0 0,0-1-1,-1 0 1,0 1-1,5-17 1,-12 24-159,-3 8 121,-5 10 23,-3 9 54,3-6 131,0 0 1,1 0-1,1 1 0,1 0 0,0 0 0,1 0 0,1 1 0,-1 20 1,5-38-130,0 0-1,0 0 1,0 0 0,0-1 0,0 1 0,0 0 0,0 0 0,1 0 0,-1-1 0,0 1-1,1 0 1,-1 0 0,0 0 0,1-1 0,-1 1 0,1 0 0,-1-1 0,1 1 0,0 0 0,-1-1-1,1 1 1,0-1 0,-1 1 0,1-1 0,0 1 0,-1-1 0,2 1 0,28 1 173,-19-4-164,-1 0 0,0-1 0,20-8-1,4-5-249,57-40-1,-56 33-272,43-21-1,-77 43 520,-1 1 0,1 0 0,0 0 0,-1-1 0,1 1 0,-1 0 0,1 0 0,-1-1 0,1 1 0,0 0 0,-1 0 0,1 0 0,0 0 0,-1 0 0,1 0 0,-1 0 0,1 0 0,0 0 0,-1 0 0,1 1 0,-1-1 0,1 0 0,0 0 0,-1 1 0,1-1 0,-1 0 0,1 0 0,-1 1 0,1-1 0,-1 1 0,1-1 0,-1 0 0,1 1 0,-1-1 0,0 1 0,1-1 0,-1 1 0,0-1 0,1 1 0,-1 0 0,0-1 0,0 1 0,1-1 0,-1 1 0,0 0 0,0-1 0,0 1 0,0-1 0,0 1 0,0 0 0,0-1 0,0 1 0,0 0 0,0-1 0,0 1 0,0-1 0,-1 2 0,-6 53 1489,2-27-841,5-27-654,1-1-1,-1 1 0,0 0 1,1-1-1,-1 1 0,0-1 1,1 1-1,-1-1 1,1 1-1,-1-1 0,1 1 1,-1-1-1,1 1 1,0-1-1,-1 1 0,1-1 1,0 0-1,-1 1 1,1-1-1,0 0 0,-1 0 1,1 0-1,0 1 1,-1-1-1,1 0 0,0 0 1,-1 0-1,1 0 1,0 0-1,0 0 0,-1 0 1,1-1-1,0 1 1,-1 0-1,1 0 0,0 0 1,-1-1-1,1 1 1,0 0-1,0-1 0,32-11 140,16-16-105,-39 21-145,0 1-1,0 0 1,1 0-1,0 1 1,0 0-1,0 1 1,1 0-1,0 1 0,0 0 1,11-1-1,-22 5 91,0-1 0,0 0 0,0 0 0,0 0 0,0 1 0,0-1 0,-1 0 0,1 1 0,0-1 0,0 0 0,0 1 0,-1-1 0,1 1 0,0 0 0,-1-1 0,1 1 0,0 0 0,-1-1 0,1 1 0,-1 0 0,1-1-1,-1 1 1,1 0 0,-1 0 0,0 0 0,1-1 0,-1 1 0,0 0 0,0 0 0,0 0 0,0 0 0,1 0 0,-1 0 0,0 0 0,0-1 0,-1 1 0,1 1 0,-5 45-238,1-26-3508</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00.125"/>
    </inkml:context>
    <inkml:brush xml:id="br0">
      <inkml:brushProperty name="width" value="0.025" units="cm"/>
      <inkml:brushProperty name="height" value="0.025" units="cm"/>
      <inkml:brushProperty name="color" value="#008C3A"/>
    </inkml:brush>
  </inkml:definitions>
  <inkml:trace contextRef="#ctx0" brushRef="#br0">154 81 2434,'0'0'19336,"-10"-7"-18092,-32-23-305,40 30-917,1-1 0,-1 0-1,1 1 1,-1 0-1,1-1 1,-1 1 0,0 0-1,1 0 1,-1 0 0,1 0-1,-1 0 1,0 0-1,1 1 1,-1-1 0,1 0-1,-1 1 1,1-1 0,-1 1-1,1 0 1,-1 0 0,1-1-1,-1 1 1,1 0-1,0 0 1,0 0 0,-1 0-1,1 0 1,0 1 0,0-1-1,0 0 1,-1 3-1,-25 45 241,24-44-185,-1 2-28,1 1 1,0-1 0,0 1 0,0 0 0,1 0 0,0 0-1,0 0 1,1 1 0,0-1 0,1 0 0,0 14 0,0-21-45,1 0 1,-1 0 0,0 1 0,1-1 0,-1 0 0,0 0-1,1 0 1,-1 0 0,1 0 0,-1-1 0,1 1 0,0 0-1,0 0 1,-1 0 0,1 0 0,0-1 0,0 1 0,0 0-1,-1-1 1,1 1 0,0 0 0,0-1 0,0 0 0,0 1-1,2 0 1,1 0 8,-1-1 0,1 1 0,-1-1 0,1 0-1,-1 0 1,1 0 0,-1-1 0,6 0 0,0-1 11,1 0 0,-1-1 0,0 0 0,0-1 0,11-6 1,-4 0-8,-1-1 1,-1 0 0,1-1-1,20-24 1,-30 30 18,0 0-1,0 0 1,-1 0-1,1 0 1,-2-1-1,1 0 0,-1 0 1,0 0-1,0 0 1,-1-1-1,0 1 1,0-1-1,-1 1 1,1-9-1,-2 15-8,0 0-1,0 0 1,0-1 0,0 1-1,0 0 1,0 0-1,-1 0 1,1 0-1,0 0 1,-1 0 0,1 0-1,-1 0 1,1 0-1,-1 0 1,1 0-1,-1 0 1,0 0 0,0 0-1,1 0 1,-1 1-1,0-1 1,0 0-1,0 1 1,0-1 0,0 0-1,0 1 1,-1-1-1,0 0-11,-1 0-1,0 1 1,0-1-1,1 1 1,-1 0 0,0 0-1,0 0 1,1 0-1,-1 0 1,0 0-1,-3 1 1,1 0-26,0 1 1,0-1-1,0 1 0,0 0 1,0 0-1,0 0 0,1 1 0,-1-1 1,1 1-1,-1 0 0,1 1 1,-4 3-1,0 11-213,7-18 96,1 0 1,0 1 0,0-1-1,-1 1 1,1-1-1,0 1 1,0-1-1,0 0 1,0 1-1,0-1 1,0 1-1,0-1 1,0 1-1,0-1 1,0 1-1,0-1 1,0 1 0,0-1-1,0 1 1,0-1-1,0 1 1,1-1-1,-1 0 1,0 1-1,0-1 1,0 1-1,1-1 1,-1 0-1,0 1 1,1-1-1,-1 1 1,0-1 0,1 0-1,-1 0 1,0 1-1,1-1 1,0 1-1,17 0-5222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01.441"/>
    </inkml:context>
    <inkml:brush xml:id="br0">
      <inkml:brushProperty name="width" value="0.025" units="cm"/>
      <inkml:brushProperty name="height" value="0.025" units="cm"/>
      <inkml:brushProperty name="color" value="#008C3A"/>
    </inkml:brush>
  </inkml:definitions>
  <inkml:trace contextRef="#ctx0" brushRef="#br0">17 170 3651,'0'0'456,"-1"0"-1,0 0 0,1 0 0,-1 0 0,0 0 0,1 0 0,-1-1 0,0 1 0,1 0 0,-1 0 0,0 0 0,1-1 0,-1 1 1,0 0-1,1-1 0,-1 1 0,1 0 0,-1-1 0,1 1 0,-1-1 0,1 1 0,-1-1 0,1 1 0,-1-1 0,1 1 0,0-1 1,-1 0-1,1 0 0,0-21 3235,2 17-3529,0 0-1,0 0 1,0 0-1,1 0 1,0 0 0,5-7-1,-2 6 64,0 0-1,0 1 1,0 0-1,1 1 1,0-1 0,0 1-1,0 0 1,0 1-1,1 0 1,11-4 0,-17 7-213,0-1 0,0 0 0,0 1 0,1-1 0,-1 1 0,0-1 0,1 1 0,-1 0 1,0 0-1,0 0 0,1 1 0,-1-1 0,0 0 0,0 1 0,1-1 0,-1 1 0,0 0 0,0 0 1,0 0-1,0 0 0,0 0 0,0 0 0,0 1 0,0-1 0,0 1 0,-1-1 0,1 1 1,-1-1-1,1 1 0,-1 0 0,1 0 0,-1 0 0,0 0 0,0 0 0,0 0 0,0 0 1,0 0-1,-1 1 0,1-1 0,0 3 0,1 10 22,-1 0-1,0 0 1,-1 0 0,-1 1-1,-4 23 1,-1 32 11,6-71-41,0 1 1,0-1-1,0 1 0,0-1 0,0 1 1,0-1-1,0 1 0,0-1 0,0 1 1,1-1-1,-1 1 0,0-1 0,0 1 1,1-1-1,-1 1 0,0-1 0,0 0 1,1 1-1,-1-1 0,0 1 0,1-1 1,-1 0-1,1 1 0,-1-1 0,0 0 1,1 1-1,-1-1 0,1 0 0,-1 0 1,1 0-1,-1 1 0,1-1 0,-1 0 1,1 0-1,-1 0 0,1 0 0,-1 0 1,1 0-1,-1 0 0,1 0 0,0 0 1,-1 0-1,1 0 0,-1 0 0,1 0 1,-1-1-1,1 1 0,-1 0 0,0 0 1,1 0-1,-1-1 0,1 1 0,-1 0 1,1-1-1,-1 1 0,1-1 0,27-19 346,-11 5-155,-2-1-1,0-1 1,0-1 0,-2 0-1,0 0 1,-1-2-1,-1 1 1,-1-1 0,-1-1-1,7-22 1,-16 42-121,1-1 1,-1 0-1,0 0 0,1 0 0,-1 0 1,0 0-1,0 0 0,0 0 0,-1 0 1,1 1-1,0-1 0,-2-3 0,2 4-63,0 1 0,-1-1 0,1 0 0,-1 1 0,1-1 0,-1 1 0,1 0 0,-1-1-1,1 1 1,-1-1 0,1 1 0,-1 0 0,0-1 0,1 1 0,-1 0 0,0 0 0,1-1 0,-1 1-1,0 0 1,1 0 0,-1 0 0,0 0 0,1 0 0,-1 0 0,0 0 0,1 0 0,-1 0-1,0 0 1,1 0 0,-1 0 0,0 1 0,1-1 0,-1 0 0,0 0 0,1 1 0,-2 0 0,2-1-12,-1 0 0,1 0 1,0 0-1,-1 0 1,1 0-1,0 0 0,-1 0 1,1 1-1,0-1 1,0 0-1,-1 0 0,1 0 1,0 0-1,-1 1 1,1-1-1,0 0 0,0 0 1,0 1-1,-1-1 0,1 0 1,0 0-1,0 1 1,0-1-1,-1 0 0,1 1 1,0-1-1,0 0 1,0 1-1,0-1 0,0 0 1,0 1-1,0-1 1,0 0-1,0 1 0,0-1 1,0 0-1,0 1 1,0-1-1,0 0 0,0 1 1,0-1-1,0 0 1,0 1-1,0-1 0,1 0 1,-1 0-1,0 1 1,0-1-1,0 0 0,0 1 1,1-1-1,-1 0 1,0 0-1,0 1 0,1-1 1,-1 0-1,0 0 0,0 0 1,1 0-1,-1 1 1,0-1-1,1 0 0,-1 0 1,0 0-1,1 0 1,23 10-507,20-6-2680,-13-3-2155,-5-1-2750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02.689"/>
    </inkml:context>
    <inkml:brush xml:id="br0">
      <inkml:brushProperty name="width" value="0.025" units="cm"/>
      <inkml:brushProperty name="height" value="0.025" units="cm"/>
      <inkml:brushProperty name="color" value="#008C3A"/>
    </inkml:brush>
  </inkml:definitions>
  <inkml:trace contextRef="#ctx0" brushRef="#br0">0 282 4100,'0'1'357,"0"-1"-1,0 0 1,0 1 0,0-1-1,0 1 1,0-1 0,1 0-1,-1 1 1,0-1 0,0 0-1,0 1 1,0-1 0,0 0-1,1 1 1,-1-1 0,0 0 0,0 0-1,0 1 1,1-1 0,-1 0-1,0 0 1,0 1 0,1-1-1,-1 0 1,0 0 0,1 0-1,-1 1 1,0-1 0,1 0-1,-1 0 1,0 0 0,1 0 0,-1 0-1,0 0 1,1 0 0,-1 0-1,1 0 1,19-4 2954,18-14-2773,-13 2-337,-1 0 0,0-2 0,-2-1-1,0-1 1,0 0 0,-2-2 0,31-43 0,-49 62-154,0-1 0,0 1 1,0-1-1,0 0 0,-1 0 1,0 1-1,0-1 0,0 0 1,0 0-1,0 0 0,-1-5 0,0 8-23,0 0-1,0 0 1,-1 0-1,1 0 1,0 0-1,-1 0 1,1 0-1,0 0 1,-1 0-1,1 0 0,-1 0 1,0 0-1,1 1 1,-1-1-1,0 0 1,0 0-1,1 1 1,-1-1-1,0 0 0,0 1 1,0-1-1,0 1 1,0-1-1,0 1 1,0-1-1,0 1 1,0 0-1,0-1 1,0 1-1,0 0 0,0 0 1,0 0-1,0 0 1,0 0-1,0 0 1,0 0-1,0 0 1,0 0-1,0 1 0,0-1 1,0 0-1,0 1 1,0-1-1,-2 1 1,-4 2-14,-1 0 1,0 1 0,1 0-1,0 0 1,0 0 0,0 1-1,0 0 1,1 1 0,0-1-1,0 1 1,0 0 0,1 1-1,0-1 1,-6 11 0,-2 3-4,1 1-1,1 0 1,-16 42 0,24-53 3,0-1 0,0 1 0,1 0 0,-1 17 1,3-25-9,-1-1 1,1 1 0,0 0 0,0-1-1,0 1 1,0 0 0,0 0 0,1-1-1,-1 1 1,0 0 0,1-1 0,-1 1-1,1 0 1,0-1 0,-1 1-1,1-1 1,0 1 0,0-1 0,0 1-1,0-1 1,0 0 0,1 1 0,-1-1-1,0 0 1,1 0 0,-1 0 0,0 0-1,1 0 1,-1 0 0,1 0-1,0-1 1,-1 1 0,3 0 0,4 0 5,0 0-1,1 0 1,-1-1 0,1 0 0,-1-1 0,0 0-1,1 0 1,-1-1 0,0 0 0,14-5 0,4-5 52,46-27-1,-57 29-44,1 1-1,0 1 0,1 0 0,-1 1 0,1 0 0,27-5 0,-43 12 5,0-1 1,0 1-1,1 0 1,-1 0-1,0 0 1,0-1-1,0 1 1,1 0-1,-1 1 1,0-1-1,0 0 0,0 0 1,1 1-1,-1-1 1,0 0-1,0 1 1,0-1-1,0 1 1,0-1-1,0 1 1,0 0-1,0 0 1,0-1-1,0 1 0,0 0 1,0 0-1,0 0 1,-1 0-1,1 0 1,0 0-1,-1 0 1,1 0-1,-1 0 1,1 0-1,0 2 0,0 4 169,0-1 0,-1 0 0,1 1 0,-1-1 0,-2 12 0,1 4 71,1-21 115,12-32 1009,-6 11-1373,-2 0 1,-1 0-1,-1-1 0,0 1 1,-1-1-1,-4-34 1,1-8-3976,2 65 3333,1 0-1,0 0 1,-1-1-1,1 1 1,0 0-1,0-1 1,0 1-1,0-1 1,0 1 0,0-1-1,0 1 1,0-1-1,1 1 1,-1-1-1,1 0 1,1 1-1,12 9-7081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03.086"/>
    </inkml:context>
    <inkml:brush xml:id="br0">
      <inkml:brushProperty name="width" value="0.025" units="cm"/>
      <inkml:brushProperty name="height" value="0.025" units="cm"/>
      <inkml:brushProperty name="color" value="#008C3A"/>
    </inkml:brush>
  </inkml:definitions>
  <inkml:trace contextRef="#ctx0" brushRef="#br0">212 32 6438,'0'0'9582,"-10"-6"-5813,1 2-3341,1 0 0,-1 0-1,1 1 1,-1 0 0,-14-3-1,20 6-366,-1-1 1,0 1-1,0 0 0,0 0 0,0 0 1,0 0-1,1 1 0,-1 0 0,0-1 0,0 1 1,0 1-1,1-1 0,-1 0 0,1 1 1,-1 0-1,1 0 0,0 0 0,-1 0 0,-2 4 1,0-1 47,0 1 0,1 0 0,0 0 0,0 1 1,1 0-1,0-1 0,0 1 0,0 1 0,1-1 1,0 0-1,1 1 0,0 0 0,0-1 0,0 1 1,1 0-1,0 0 0,1 0 0,0 0 0,0 0 1,0 0-1,2 8 0,-1-14-100,0 1 0,1-1 0,-1 0-1,0 1 1,1-1 0,-1 0 0,1 0 0,0 0 0,0 0 0,0 0 0,0 0 0,0-1-1,0 1 1,0 0 0,1-1 0,-1 0 0,0 0 0,1 0 0,-1 0 0,1 0-1,0 0 1,-1 0 0,1-1 0,-1 1 0,1-1 0,0 0 0,-1 0 0,1 0 0,0 0-1,0 0 1,2-2 0,4 2 11,-1-1 0,1-1 0,-1 1 0,0-1 0,0-1 0,0 0 0,0 0 0,14-8 0,-13 5-15,-2-1-1,1 0 1,-1 0-1,0 0 1,0-1-1,-1 0 0,0 0 1,-1-1-1,1 1 1,-2-1-1,1 0 1,-1-1-1,-1 1 1,0-1-1,0 0 1,-1 0-1,2-11 0,-25 59 562,17-26-531,1 1 0,1 0 0,0 1-1,1-1 1,0 0 0,3 24 0,-2-34-115,0 0 1,1 0 0,0 0-1,0 0 1,0 0 0,0 0-1,0 0 1,0 0-1,1 0 1,-1-1 0,1 1-1,0-1 1,0 1 0,0-1-1,2 3 1,-2-4-139,1 0-1,-1 1 1,0-1 0,1 0-1,-1 0 1,1-1 0,-1 1-1,1 0 1,-1-1 0,1 0-1,-1 1 1,1-1 0,0 0-1,-1-1 1,1 1 0,-1 0-1,1-1 1,-1 1 0,1-1-1,-1 0 1,4-1 0,-3 1-461,1-1-1,0 0 1,-1 0 0,1-1 0,-1 1 0,0-1-1,0 0 1,0 1 0,0-1 0,0-1 0,-1 1-1,4-6 1,17-25-8903</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03.446"/>
    </inkml:context>
    <inkml:brush xml:id="br0">
      <inkml:brushProperty name="width" value="0.025" units="cm"/>
      <inkml:brushProperty name="height" value="0.025" units="cm"/>
      <inkml:brushProperty name="color" value="#008C3A"/>
    </inkml:brush>
  </inkml:definitions>
  <inkml:trace contextRef="#ctx0" brushRef="#br0">97 1 16047,'-9'13'2077,"-7"12"-914,2 0 1,1 0-1,-10 29 1,19-45-990,0 0 0,1 0 0,0 1 0,1-1 0,0 1 0,1 0 0,0 0 1,0-1-1,1 1 0,0 0 0,1 0 0,0 0 0,0-1 0,6 19 0,-6-26-191,0 1 0,1-1 0,-1 1 0,1-1 0,-1 0 0,1 1 0,0-1 0,0 0 0,0 0 0,0 0 0,0-1-1,0 1 1,1 0 0,-1-1 0,1 1 0,-1-1 0,1 0 0,-1 0 0,1 0 0,0 0 0,0 0 0,-1-1 0,1 1 0,0-1 0,0 0-1,0 0 1,-1 0 0,6 0 0,-3-1 5,0 0-1,0 0 1,0-1 0,0 1-1,-1-1 1,1 0-1,0 0 1,-1 0-1,1-1 1,-1 0 0,0 0-1,0 0 1,0 0-1,0 0 1,4-6-1,3-9 191,0 0 0,-1-1 0,-1 1 0,-1-2-1,-1 1 1,-1-1 0,0-1 0,-1 1 0,-2 0-1,0-1 1,-1 0 0,-1-23 0,-21 76 1156,13-11-1265,0 1-1,1-1 1,-4 41-1,8-54-114,2 0 0,-1 0 0,1 1 1,0-1-1,1 0 0,0 1 0,0-1 0,1 0 0,0 0 1,0 0-1,1 0 0,0 0 0,6 10 0,14 4-2699,-1-16-5710,-2-6-6364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6.116"/>
    </inkml:context>
    <inkml:brush xml:id="br0">
      <inkml:brushProperty name="width" value="0.025" units="cm"/>
      <inkml:brushProperty name="height" value="0.025" units="cm"/>
    </inkml:brush>
  </inkml:definitions>
  <inkml:trace contextRef="#ctx0" brushRef="#br0">0 26 11531,'0'0'11013,"6"-14"-7004,-6 14-4115,0 1-1,0-1 1,0 1-1,0-1 1,0 1-1,1-1 1,-1 1-1,0-1 1,0 1-1,1-1 1,-1 1-1,0-1 1,1 1-1,-1-1 1,0 1-1,1-1 1,-1 0-1,1 1 1,-1-1-1,1 0 1,-1 1-1,1-1 1,-1 0-1,1 0 1,-1 1-1,1-1 1,-1 0-1,1 0 1,-1 0-1,1 0 1,-1 0-1,1 0 1,-1 0-1,1 0 1,0 0-1,-1 0 1,1 0-1,-1 0 1,1 0-1,-1 0 1,1 0-1,-1-1 1,1 1-1,-1 0 1,1 0-1,-1-1 1,1 1-1,-1 0 1,1-1-1,-1 1 1,1 0-1,-1-1 1,0 1-1,1-1 1,-1 1-1,0-1 1,1 1-1,-1-1 1,1 0-1,8-13-6443</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04.031"/>
    </inkml:context>
    <inkml:brush xml:id="br0">
      <inkml:brushProperty name="width" value="0.025" units="cm"/>
      <inkml:brushProperty name="height" value="0.025" units="cm"/>
      <inkml:brushProperty name="color" value="#008C3A"/>
    </inkml:brush>
  </inkml:definitions>
  <inkml:trace contextRef="#ctx0" brushRef="#br0">12 1 9705,'0'0'15935,"-1"11"-15401,-2 24-177,-1-5 254,0 56-1,4-81-584,0 1-1,1 0 1,-1 0-1,1 0 1,0 0 0,0 0-1,1 0 1,0-1-1,0 1 1,0-1-1,1 1 1,0-1-1,0 0 1,0 0 0,1 0-1,4 5 1,-3-7-207,0 0-1,0 0 1,0 0 0,0-1 0,0 0 0,0 0 0,0-1 0,1 1 0,-1-1 0,1 0 0,-1-1 0,1 1 0,-1-1-1,1 0 1,-1-1 0,12-1 0,-5 0-1490,1-1 0,-1 0 0,0-1 0,0 0-1,0-1 1,15-8 0,6-7-7095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04.379"/>
    </inkml:context>
    <inkml:brush xml:id="br0">
      <inkml:brushProperty name="width" value="0.025" units="cm"/>
      <inkml:brushProperty name="height" value="0.025" units="cm"/>
      <inkml:brushProperty name="color" value="#008C3A"/>
    </inkml:brush>
  </inkml:definitions>
  <inkml:trace contextRef="#ctx0" brushRef="#br0">106 0 12876,'0'0'3758,"-8"3"-870,1 0-2547,1-1 0,0 1-1,-1 1 1,1-1-1,1 1 1,-1 0-1,1 1 1,-1-1-1,1 1 1,-6 8-1,8-10-216,0 1-1,0 0 1,1 0 0,-1 0 0,1 0-1,0 0 1,0 0 0,1 1-1,-1-1 1,1 0 0,0 1-1,0 0 1,1-1 0,-1 1-1,1-1 1,0 1 0,0 0-1,0-1 1,2 8 0,0-9-117,-1-1-1,0 1 1,0 0 0,1-1 0,0 0 0,-1 1 0,1-1 0,0 0 0,0 0 0,0 0-1,0 0 1,1-1 0,-1 1 0,0 0 0,1-1 0,-1 0 0,1 1 0,0-1 0,-1 0-1,1 0 1,0-1 0,0 1 0,0-1 0,-1 1 0,1-1 0,0 0 0,0 0 0,0 0-1,0 0 1,3-1 0,2 1 4,0-1 0,0 0-1,-1-1 1,1 1 0,-1-1-1,1-1 1,-1 1 0,0-1-1,1 0 1,7-6 0,-12 7 51,1-1 0,0 0-1,-1-1 1,0 1 0,0-1 0,0 1 0,0-1 0,0 0 0,-1 0 0,1 0 0,-1 0 0,0 0 0,-1-1 0,1 1 0,-1-1-1,0 1 1,0-1 0,0 1 0,0-1 0,-1 0 0,0 0 0,0 1 0,0-1 0,-2-7 0,1 9-26,0 1 1,-1-1-1,0 1 1,1 0-1,-1 0 1,0 0-1,0 0 1,0 0-1,0 0 1,-1 0-1,1 1 1,0-1-1,-1 1 1,1-1-1,-1 1 1,1 0-1,-1 0 1,0 0-1,0 1 1,1-1-1,-1 0 1,0 1-1,0 0 1,-4 0-1,3 0-222,1-1 0,0 1 0,-1 0-1,1 1 1,-1-1 0,1 1 0,0-1 0,-1 1 0,-4 2-1,7-2-128,0-1-1,-1 1 1,1-1-1,0 1 0,0 0 1,0 0-1,1-1 0,-1 1 1,0 0-1,0 0 1,0 0-1,1 0 0,-1 0 1,0 0-1,1 0 1,-1 0-1,1 0 0,-1 0 1,1 0-1,-1 1 1,1-1-1,0 0 0,0 0 1,-1 0-1,1 2 0,1 6-5956,4-4-2686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04.727"/>
    </inkml:context>
    <inkml:brush xml:id="br0">
      <inkml:brushProperty name="width" value="0.025" units="cm"/>
      <inkml:brushProperty name="height" value="0.025" units="cm"/>
      <inkml:brushProperty name="color" value="#008C3A"/>
    </inkml:brush>
  </inkml:definitions>
  <inkml:trace contextRef="#ctx0" brushRef="#br0">148 44 16015,'0'0'8221,"-5"-8"-6870,4 5-1280,-1 1 0,0-1 1,1 1-1,-1-1 0,0 1 0,-1 0 1,1 0-1,0 0 0,-1 0 0,1 0 1,-1 0-1,0 0 0,1 1 0,-1 0 1,-6-3-1,6 4-47,0 0-1,0 0 1,0 0 0,0 0 0,0 0-1,0 1 1,0-1 0,0 1 0,0 0-1,0 0 1,0 0 0,0 0 0,0 0 0,0 1-1,1-1 1,-1 1 0,1 0 0,-1 0-1,1 0 1,-3 3 0,1-2-20,0 0 0,1 1 1,-1-1-1,1 1 0,0 0 0,0 1 1,0-1-1,1 0 0,-1 1 1,-2 7-1,5-10-26,-1-1 0,1 1 0,0-1 0,0 1 0,0-1 0,0 1 0,0-1 0,0 1 0,0-1 0,1 0 0,-1 1 0,0-1 0,1 1 0,-1-1 0,1 0 0,0 1 0,-1-1 0,1 0 0,0 1 0,0-1 0,0 0 0,0 0 0,0 0 0,0 0 0,0 0 0,0 0 0,0 0 0,0 0 0,1 0 0,-1-1 0,0 1 0,0 0 0,1-1 0,-1 1 0,1-1 0,-1 0 0,0 1 0,1-1 0,2 0 0,14 4-657,1-2 0,0 0 0,0-1 0,33-3 0,-28 1 389,-1 1 0,33 4 0,-55-4 332,-1 0 1,1 0 0,-1 0-1,0 0 1,1 0 0,-1 0 0,0 0-1,1 0 1,-1 0 0,1 0 0,-1 0-1,0 0 1,1 0 0,-1 0-1,0 0 1,1 1 0,-1-1 0,0 0-1,1 0 1,-1 0 0,0 1-1,0-1 1,1 0 0,-1 1 0,0-1-1,0 0 1,1 0 0,-1 1-1,0-1 1,0 0 0,0 1 0,0-1-1,1 0 1,-1 1 0,0-1-1,0 0 1,0 1 0,0-1 0,0 1-1,0-1 1,0 0 0,0 1 0,-13 16 1521,-24 8 191,23-17-1606,0-2-1,0 1 0,-1-2 1,0 0-1,1 0 0,-2-1 0,1-1 1,-25 1-1,39-3-762,-2-2-1471,3-2-2380,3-7-3121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05.484"/>
    </inkml:context>
    <inkml:brush xml:id="br0">
      <inkml:brushProperty name="width" value="0.025" units="cm"/>
      <inkml:brushProperty name="height" value="0.025" units="cm"/>
      <inkml:brushProperty name="color" value="#008C3A"/>
    </inkml:brush>
  </inkml:definitions>
  <inkml:trace contextRef="#ctx0" brushRef="#br0">121 71 3972,'0'0'8034,"3"-7"-4420,0 0-2875,0 2-156,-1 0-1,0 0 1,0 0 0,0 0 0,-1-1 0,0 1 0,0-1 0,0-5-1,-1 10-477,-1 1 0,1 0-1,0 0 1,-1-1-1,1 1 1,-1 0 0,1 0-1,-1-1 1,1 1-1,-1 0 1,1 0 0,-1 0-1,1 0 1,-1 0-1,1 0 1,-1 0 0,1 0-1,-1 0 1,1 0-1,-1 0 1,1 0 0,-1 1-1,1-1 1,-1 0-1,1 0 1,-1 0 0,1 1-1,-1-1 1,1 0-1,0 0 1,-1 1 0,1-1-1,-1 0 1,1 1-1,0-1 1,-1 1 0,-19 11 18,2 1 221,-36 29 803,51-39-1102,0 0 1,0 1 0,0-1-1,0 0 1,1 1 0,-1 0-1,1-1 1,0 1-1,0 0 1,1 0 0,-1 0-1,1 0 1,-1 5 0,2-8-45,0 0 1,0 0 0,0 0 0,1 0-1,-1-1 1,0 1 0,1 0 0,-1 0-1,0 0 1,1 0 0,-1 0 0,1-1-1,0 1 1,-1 0 0,1 0 0,0-1 0,-1 1-1,1-1 1,0 1 0,0 0 0,-1-1-1,1 1 1,0-1 0,0 0 0,0 1-1,0-1 1,0 0 0,0 1 0,0-1-1,0 0 1,0 0 0,-1 0 0,1 0-1,1 0 1,41 3 13,-37-3-27,18 0-123,1 0-305,-1 0 0,29 6 0,-47-5 396,0 0 0,0 0 0,0 1 0,0 0 0,0 0 0,0 1 0,0 0 0,-1 0-1,0 0 1,1 0 0,-1 1 0,0 0 0,7 8 0,-11-11 82,1 0 0,-1 0 0,0 1 0,1-1 0,-1 1 0,0-1 0,0 1 0,0-1 0,0 1 0,-1 0 0,1-1 0,0 1 0,-1 0 0,1 0 0,-1 0 0,1 0 0,-1-1 0,0 1 0,0 0 0,0 0 0,0 0 0,0 0 0,0 0 0,-1 0 0,0 2 0,0-2 105,-1 0 1,0 0-1,1 0 1,-1 0 0,0 0-1,0 0 1,0-1-1,0 1 1,-1-1 0,1 1-1,0-1 1,-1 0-1,1 0 1,0 0 0,-5 1-1,-9 2 436,0-1-1,0 0 0,0-2 1,-23 1-1,34-2-866,-45-4 1167,31-6-2268,18 9 1150,1 1 0,-1-1 1,1 0-1,-1 0 0,1 1 1,0-1-1,-1 0 0,1 0 0,0 0 1,0 1-1,0-1 0,0 0 0,-1 0 1,1 0-1,0 0 0,0 0 1,1 1-1,-1-1 0,0 0 0,0 0 1,0 0-1,1-1 0,5-7-5665,9 1-3550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07.467"/>
    </inkml:context>
    <inkml:brush xml:id="br0">
      <inkml:brushProperty name="width" value="0.025" units="cm"/>
      <inkml:brushProperty name="height" value="0.025" units="cm"/>
      <inkml:brushProperty name="color" value="#008C3A"/>
    </inkml:brush>
  </inkml:definitions>
  <inkml:trace contextRef="#ctx0" brushRef="#br0">1 601 4324,'0'0'10896,"9"-4"-8467,2-1-1960,0 0 1,0-1 0,0-1 0,-1 1 0,0-2-1,-1 1 1,1-2 0,-2 1 0,11-13-1,29-33-89,-4-1-1,-1-3 0,-4-1 0,62-123 0,-97 172-264,0 0 0,0 0 1,-1-1-1,-1 1 1,1-1-1,-2 0 1,1-15-1,-1 26-113,-1 0 0,0-1 0,0 1 0,0 0 0,0 0 1,0-1-1,0 1 0,0 0 0,0 0 0,0 0 0,0-1 0,0 1 0,0 0 0,0 0 0,0-1 0,0 1 0,0 0 0,0 0 0,0 0 1,-1-1-1,1 1 0,0 0 0,0 0 0,0 0 0,0 0 0,0-1 0,0 1 0,-1 0 0,1 0 0,0 0 0,0 0 0,0-1 0,0 1 0,-1 0 1,1 0-1,0 0 0,0 0 0,0 0 0,-1 0 0,1 0 0,0 0 0,0 0 0,-1 0 0,1 0 0,0 0 0,0 0 0,0 0 0,-1 0 0,-11 9-34,-9 17-42,1 15 57,2 2 0,1 0 0,-19 80 1,19-47 116,-8 112 0,21-149-27,-1-1-43,2 0 1,1 0 0,3 1-1,0-1 1,10 52-1,6-53-113,-16-36 77,-1 0-1,1 0 1,-1 0-1,1 0 0,0-1 1,-1 1-1,1 0 1,0 0-1,0 0 0,0-1 1,-1 1-1,1 0 0,0-1 1,0 1-1,0 0 1,0-1-1,0 0 0,0 1 1,0-1-1,1 0 0,-1 1 1,0-1-1,0 0 1,0 0-1,0 0 0,0 0 1,0 0-1,1 0 0,-1 0 1,2-1-1,-2-1-94,0 0 1,0 0-1,1 0 0,-1 0 0,-1-1 0,1 1 1,0 0-1,0-1 0,-1 1 0,0-1 0,1 1 1,-1 0-1,0-1 0,0 1 0,0-1 0,0 1 1,-1-1-1,0-3 0,0-6-973,1-1-1421,0 0 1,-1-1 0,-5-22-1,-8-7-8486</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07.811"/>
    </inkml:context>
    <inkml:brush xml:id="br0">
      <inkml:brushProperty name="width" value="0.025" units="cm"/>
      <inkml:brushProperty name="height" value="0.025" units="cm"/>
      <inkml:brushProperty name="color" value="#008C3A"/>
    </inkml:brush>
  </inkml:definitions>
  <inkml:trace contextRef="#ctx0" brushRef="#br0">0 150 13421,'0'0'11947,"60"-49"-11114,-22 29-353,7 3-320,0-4-64,-2 7-96,0 1-224,-7 5-1537,-7 4-1731,-8 0-3682</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08.253"/>
    </inkml:context>
    <inkml:brush xml:id="br0">
      <inkml:brushProperty name="width" value="0.025" units="cm"/>
      <inkml:brushProperty name="height" value="0.025" units="cm"/>
      <inkml:brushProperty name="color" value="#008C3A"/>
    </inkml:brush>
  </inkml:definitions>
  <inkml:trace contextRef="#ctx0" brushRef="#br0">186 70 15855,'0'0'3662,"1"-8"-800,2-27-700,-3 34-2126,1 0 0,-1 0 0,0 0 0,0 1 1,0-1-1,0 0 0,0 0 0,0 0 0,0 0 0,-1 0 1,1 0-1,0 0 0,0 1 0,-1-1 0,1 0 1,0 0-1,-1 0 0,1 0 0,-1 1 0,1-1 1,-1 0-1,0 1 0,1-1 0,-1 0 0,0 1 1,1-1-1,-1 1 0,0-1 0,1 1 0,-1-1 1,0 1-1,0-1 0,0 1 0,0 0 0,1-1 0,-1 1 1,0 0-1,0 0 0,0 0 0,0 0 0,0 0 1,0 0-1,0 0 0,0 0 0,1 0 0,-1 0 1,0 0-1,0 1 0,0-1 0,-1 1 0,-3 0-43,1 0 0,-1 1 0,0 0 0,1 0-1,-1 0 1,1 0 0,-7 5 0,-3 6-6,1 0 1,0 1-1,-20 27 0,27-33 21,0 0 0,1 1 0,0 0 0,1 0 0,-1 0 0,2 1 0,0 0 0,-4 16 0,7-25 2,0 0 0,0 0-1,0 0 1,0-1 0,0 1-1,0 0 1,0 0 0,1 0-1,-1 0 1,0 0 0,0 0-1,1-1 1,-1 1 0,1 0-1,-1 0 1,1 0 0,-1-1 0,1 1-1,-1 0 1,1-1 0,-1 1-1,1 0 1,0-1 0,0 1-1,-1-1 1,1 1 0,0-1-1,0 0 1,0 1 0,-1-1-1,1 0 1,0 1 0,0-1-1,0 0 1,0 0 0,0 0-1,0 0 1,0 0 0,-1 0 0,1 0-1,0 0 1,0 0 0,0 0-1,0 0 1,0 0 0,0-1-1,-1 1 1,2-1 0,47-14 268,29-29-160,-65 35-113,2 0-1,-1 0 1,1 2 0,1 0-1,-1 0 1,1 1 0,0 1-1,24-4 1,-38 9 6,0 0 0,-1 0 0,1 0-1,-1 0 1,1 0 0,0 0 0,-1 1 0,1-1 0,-1 1 0,1-1-1,-1 1 1,1-1 0,-1 1 0,1 0 0,-1 0 0,0 0-1,1 0 1,-1 0 0,0 0 0,0 0 0,1 0 0,-1 0-1,0 1 1,0-1 0,-1 0 0,1 1 0,0-1 0,0 1-1,-1-1 1,1 1 0,-1-1 0,1 1 0,-1-1 0,1 1-1,-1-1 1,0 1 0,0 1 0,1 11 243,0 0 1,-1-1-1,-3 25 0,1-6-151,17-68 2081,-8 8-2115,-2 0 0,-1 0 1,-1-1-1,-1-43 1,-2 71-109,0 1-1,0-1 1,0 1 0,0-1 0,0 0 0,0 1 0,0-1 0,0 1 0,1-1 0,-1 1 0,0-1 0,0 0 0,1 1-1,-1-1 1,0 1 0,1-1 0,-1 1 0,0 0 0,1-1 0,-1 1 0,1-1 0,-1 1 0,1 0 0,-1-1 0,1 1-1,-1 0 1,1-1 0,-1 1 0,1 0 0,-1 0 0,1-1 0,-1 1 0,1 0 0,0 0 0,-1 0 0,1 0 0,-1 0-1,1 0 1,0 0 0,-1 0 0,1 0 0,0 0 0,36 10-3030,-3-2-1566,-2-8-1451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09.307"/>
    </inkml:context>
    <inkml:brush xml:id="br0">
      <inkml:brushProperty name="width" value="0.025" units="cm"/>
      <inkml:brushProperty name="height" value="0.025" units="cm"/>
      <inkml:brushProperty name="color" value="#008C3A"/>
    </inkml:brush>
  </inkml:definitions>
  <inkml:trace contextRef="#ctx0" brushRef="#br0">60 19 15663,'0'0'6534,"-2"12"-6358,-18 106 812,6-51 490,3 1 1,-1 81 0,12-148-1452,-1-1 0,1 1 0,0-1 0,0 1 0,0-1 0,0 1 0,0 0 0,0-1-1,0 1 1,0-1 0,0 1 0,1-1 0,-1 1 0,0 0 0,0-1 0,0 1 0,1-1 0,-1 1 0,0-1 0,0 1 0,1-1 0,-1 1 0,1-1 0,-1 0 0,0 1-1,1-1 1,-1 1 0,1-1 0,-1 0 0,1 1 0,-1-1 0,2 0 0,16-8 602,13-28-108,-24 20-495,0-1 1,-2 0-1,0 0 0,0 0 0,-2-1 0,0 1 1,-1-1-1,-1 0 0,-1 0 0,-2-23 0,2 40-38,1 0 0,-1 0-1,0 0 1,0 0-1,0 0 1,0 0-1,0 0 1,0 0-1,0 0 1,-1 0 0,1 0-1,0 0 1,0 0-1,-1 0 1,1 0-1,-1 0 1,1 1-1,-1-1 1,1 0 0,-1 0-1,1 0 1,-1 1-1,0-1 1,1 0-1,-1 0 1,0 1-1,0-1 1,0 1-1,1-1 1,-1 1 0,-1-1-1,1 1-17,-1 1 0,1-1 0,0 1 0,0-1 0,0 1-1,0-1 1,0 1 0,0 0 0,0 0 0,0 0 0,0 0 0,0-1 0,1 1 0,-1 0-1,0 0 1,1 1 0,-1-1 0,0 0 0,1 0 0,-1 0 0,1 0 0,0 0 0,-1 3-1,-1 0 17,1 0 0,-1 0 0,1 0-1,0 0 1,0 0 0,1 0-1,-1 1 1,1-1 0,0 0 0,0 0-1,1 1 1,-1-1 0,1 0-1,0 0 1,2 7 0,-2-9 15,1 0 0,-1 0 0,1 0 0,0 0 0,0 0 0,0-1 0,0 1-1,0-1 1,0 1 0,0-1 0,1 0 0,-1 0 0,0 0 0,1 0 0,-1 0 0,1 0 0,-1-1 0,1 1 0,-1-1 0,1 0 0,0 0 0,-1 0 0,1 0 0,-1 0 0,1 0 0,3-1 0,4-1 9,1-1 1,-1 1-1,1-1 1,-1-1-1,0 0 1,0-1-1,-1 0 1,1 0-1,-1-1 1,0 0-1,-1 0 1,0-1-1,0 0 1,0-1-1,10-13 1,-3 3 11,-1 0-1,-1-2 1,-1 1 0,0-2-1,-2 1 1,10-27 0,-20 46-22,1-1 0,0 1 0,0-1-1,-1 1 1,1 0 0,-1-1 0,0 1 0,1-1 0,-1 0 0,0 1 0,0-1 0,0 1 0,0-1 0,0 1-1,0-1 1,0-1 0,-15 14-137,-23 39 20,25-31 108,1 0 1,0 1-1,-10 28 1,18-40 8,2 0 0,-1 0 0,1-1 0,0 2 0,0-1 0,1 0 1,0 0-1,1 0 0,0 1 0,0-1 0,1 0 0,2 13 1,-1-18 1,-1 0 0,1 0 1,0 0-1,0 0 0,0-1 1,0 1-1,0-1 0,0 0 1,1 1-1,-1-1 0,1 0 1,0 0-1,0-1 0,0 1 1,0-1-1,0 1 0,0-1 1,0 0-1,0 0 0,0 0 1,0 0-1,1-1 0,-1 0 1,0 1-1,0-1 0,7-1 1,0 2 10,1-2 0,0 1 0,0-1 0,0-1 0,-1 0 0,20-7 0,-21 6-5,-1-1 0,0 0 0,0-1 0,0 0 0,-1 0 0,0-1-1,10-9 1,-14 12 16,0-1 0,0 1 1,0-1-1,0 0 0,-1 0 0,1 0 0,-1 0 0,0-1 0,0 1 0,-1 0 0,1-1 0,-1 1 1,0-1-1,0 0 0,0-7 0,-1 11-17,-1 0-1,1 0 1,-1 0 0,1 1-1,-1-1 1,1 0 0,-1 0 0,0 0-1,1 0 1,-1 1 0,0-1 0,0 0-1,0 1 1,0-1 0,1 0-1,-1 1 1,0-1 0,0 1 0,0-1-1,0 1 1,0 0 0,0-1 0,0 1-1,0 0 1,0 0 0,0 0-1,0 0 1,-1 0 0,1 0 0,0 0-1,0 0 1,0 0 0,0 0-1,0 1 1,-1 0 0,-41 9-84,40-8 76,0-1 0,0 1 0,0 0 0,0 1 0,1-1 0,-1 0 0,1 1 0,-1-1 0,1 1 0,0 0 0,0 0 0,0 0 0,1 0 0,-1 0 0,1 0 0,0 0 0,0 1 0,0-1 0,0 0 0,0 1 0,1-1-1,-1 1 1,1-1 0,0 0 0,0 1 0,1 6 0,0-5-217,0-1 1,0 1-1,0-1 0,1 1 0,0-1 0,0 1 1,0-1-1,4 6 0,-3-6-496,0-1 0,0 1 0,0 0 0,0-1 1,1 0-1,0 0 0,-1 0 0,8 4 0,15 4-6092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10.108"/>
    </inkml:context>
    <inkml:brush xml:id="br0">
      <inkml:brushProperty name="width" value="0.025" units="cm"/>
      <inkml:brushProperty name="height" value="0.025" units="cm"/>
      <inkml:brushProperty name="color" value="#008C3A"/>
    </inkml:brush>
  </inkml:definitions>
  <inkml:trace contextRef="#ctx0" brushRef="#br0">13 149 4420,'-12'14'11306,"11"-2"-5027,2-11-5995,0 0 0,-1 0 0,1 0 0,0 0 0,0 0 0,0 0 0,0 0 0,0 0 0,0 0 0,1 0 0,-1-1 1,0 1-1,0 0 0,0-1 0,1 1 0,2 0 0,4 1-67,1 0 0,0 0 0,0 0 1,15-1-1,-6-1-144,-1-2 1,0 0 0,0 0 0,0-2-1,0 0 1,-1-1 0,0-1 0,1 0-1,-2-2 1,1 1 0,-1-2 0,-1 0-1,1-1 1,-2 0 0,22-20 0,-33 28-74,0 0 1,0 0 0,0 0 0,0 0-1,-1-1 1,1 1 0,-1 0 0,1-1 0,-1 1-1,0-1 1,0 1 0,0-1 0,0 0-1,0 1 1,-1-1 0,1 0 0,-1 0 0,1 0-1,-1 1 1,-1-5 0,0 5-17,0 0 1,0 0-1,0 1 0,0-1 1,0 0-1,-1 1 0,1-1 1,-1 1-1,1-1 0,-1 1 1,0 0-1,1 0 0,-1 0 1,0 0-1,0 0 1,0 0-1,0 0 0,0 0 1,0 1-1,0-1 0,0 1 1,0-1-1,0 1 0,0 0 1,0 0-1,0 0 0,-3 0 1,-8 1-43,0 0 1,0 0 0,0 1-1,0 1 1,1 0 0,-1 0-1,1 2 1,-1-1-1,1 2 1,1-1 0,-1 2-1,1 0 1,-15 11 0,17-11 56,0 0-1,1 0 1,0 0 0,0 1 0,1 0 0,0 1 0,0-1 0,1 2 0,0-1 0,0 0-1,1 1 1,1 0 0,0 1 0,0-1 0,1 0 0,-3 17 0,5-25 12,1 0-1,0 0 1,0 0 0,0 0 0,1 0 0,-1 0 0,1 0 0,-1 0-1,1 0 1,-1 0 0,1 0 0,0 0 0,0 0 0,0 0 0,0-1 0,0 1-1,0 0 1,1-1 0,-1 1 0,1-1 0,-1 1 0,1-1 0,-1 0-1,1 1 1,0-1 0,0 0 0,-1 0 0,1 0 0,0-1 0,0 1-1,0 0 1,0-1 0,0 1 0,3-1 0,8 3 13,1-1 0,0-1 0,-1-1 0,17 0 0,-12-1-23,81-4-1723,-34-10-3890,-14-2-2247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10.485"/>
    </inkml:context>
    <inkml:brush xml:id="br0">
      <inkml:brushProperty name="width" value="0.025" units="cm"/>
      <inkml:brushProperty name="height" value="0.025" units="cm"/>
      <inkml:brushProperty name="color" value="#008C3A"/>
    </inkml:brush>
  </inkml:definitions>
  <inkml:trace contextRef="#ctx0" brushRef="#br0">226 21 7655,'0'0'15802,"-11"-5"-15642,4 2-156,4 1-6,1 0 0,-1 1 1,0 0-1,0-1 0,0 1 0,1 0 1,-1 1-1,0-1 0,0 0 1,-1 1-1,1 0 0,0-1 0,0 1 1,0 0-1,0 1 0,0-1 1,0 0-1,0 1 0,0 0 0,0 0 1,0 0-1,0 0 0,-3 2 1,-9 7 120,0 1 0,1 1 0,0 1 0,-17 19 0,26-27 54,1 1 0,-1 0 0,1 0-1,0 0 1,1 1 0,0 0 0,0-1 0,0 1 0,0 0 0,1 0 0,0 0 0,1 1 0,-1 11 0,2-17-162,0 0 1,0-1-1,0 1 0,0 0 1,1-1-1,-1 1 0,1-1 1,-1 1-1,1-1 0,0 1 1,0-1-1,-1 1 0,1-1 1,0 0-1,0 1 0,0-1 1,1 0-1,-1 0 1,0 0-1,0 0 0,3 2 1,1-1-52,-1 1 0,1-1 0,-1-1 0,1 1 0,-1-1 0,1 1 0,8 0 0,0-1-1046,0 0 0,1-1-1,-1 0 1,1-1 0,13-3-1,12-9-6136,1-4-5562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6.664"/>
    </inkml:context>
    <inkml:brush xml:id="br0">
      <inkml:brushProperty name="width" value="0.025" units="cm"/>
      <inkml:brushProperty name="height" value="0.025" units="cm"/>
    </inkml:brush>
  </inkml:definitions>
  <inkml:trace contextRef="#ctx0" brushRef="#br0">347 39 17745,'0'0'2407,"-10"-5"-58,5 2-2215,-1 0 1,1 0-1,-1 1 0,1 0 0,-1 0 0,0 0 1,0 1-1,0 0 0,0 0 0,0 0 0,0 1 1,0 0-1,0 0 0,0 0 0,0 1 0,0 0 0,0 0 1,0 0-1,0 1 0,1 0 0,-7 3 0,-4 4-90,1 0 0,0 1 0,1 0 0,0 1 0,0 1 0,2 1 0,-1-1 0,-12 19 0,17-21-20,1 0 0,0 0 0,1 1 0,0 0 1,1 0-1,0 1 0,0 0 0,1-1 1,1 1-1,0 1 0,1-1 0,-1 21 0,3-30-22,0 0 0,0 0 0,0-1 0,1 1-1,-1 0 1,1 0 0,0-1 0,0 1 0,0-1-1,0 1 1,0-1 0,1 1 0,-1-1 0,1 1-1,-1-1 1,1 0 0,0 0 0,0 0 0,3 2-1,-1 0 10,1-1 0,0-1-1,0 1 1,0-1 0,0 0 0,0 0-1,0 0 1,1-1 0,6 2-1,6-1 85,0-1-1,0 0 1,0-1-1,0-1 1,22-4-1,-27 2-25,1-1-1,-1 1 0,0-2 1,0 0-1,0-1 0,-1 0 1,0-1-1,0 0 0,0-1 1,18-16-1,-25 19-44,0 1 0,0-1 1,-1 0-1,0 0 0,0 0 0,0-1 0,0 1 0,-1-1 1,0 0-1,0 0 0,0 0 0,-1 0 0,0-1 0,0 1 1,-1-1-1,0 1 0,0-1 0,0 0 0,-1 1 1,0-1-1,0 0 0,-1 1 0,0-1 0,-2-9 0,-1 8-64,0 0-1,0 1 0,0-1 0,-1 1 0,0 0 1,-1 0-1,1 1 0,-1-1 0,-1 1 1,1 1-1,-1-1 0,0 1 0,-8-4 0,4 1-364,-1 1 0,0 1 0,0 0 0,0 1 0,-1 0 0,0 1 0,-23-5 0,11 8-2686,6 1-2958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10.925"/>
    </inkml:context>
    <inkml:brush xml:id="br0">
      <inkml:brushProperty name="width" value="0.025" units="cm"/>
      <inkml:brushProperty name="height" value="0.025" units="cm"/>
      <inkml:brushProperty name="color" value="#008C3A"/>
    </inkml:brush>
  </inkml:definitions>
  <inkml:trace contextRef="#ctx0" brushRef="#br0">172 24 4612,'0'0'8056,"-8"-4"-4965,-1 0-2766,-35-10 3314,42 13-3499,0 1 0,0 0 0,-1 0 1,1 0-1,0 0 0,0 0 0,-1 0 0,1 1 1,0-1-1,0 1 0,0 0 0,0-1 0,-1 1 0,1 0 1,0 0-1,0 0 0,1 1 0,-1-1 0,0 0 1,-2 3-1,-44 54 2991,46-55-3056,0 0 0,0 0 1,1 0-1,-1 1 1,1-1-1,-1 0 1,1 1-1,0-1 1,0 1-1,0-1 1,1 1-1,-1-1 0,1 1 1,0 0-1,0-1 1,0 1-1,1 0 1,0 3-1,0-6-66,0 0 0,1 0 1,-1-1-1,0 1 0,1 0 0,-1 0 0,1-1 0,-1 1 0,1-1 1,-1 1-1,1-1 0,-1 0 0,1 0 0,-1 1 0,1-1 0,-1 0 1,1 0-1,0 0 0,-1-1 0,1 1 0,-1 0 0,3-1 1,36-8 89,-20 0-193,-1-1 0,0-1 1,-1-1-1,20-16 0,-16 12 87,-1 1-1,27-14 1,-47 29 13,-1-1 1,1 1 0,-1-1-1,1 1 1,0 0-1,-1-1 1,1 1 0,-1 0-1,1 0 1,0-1 0,-1 1-1,1 0 1,0 0 0,-1 0-1,1 0 1,0 0-1,-1 0 1,1 0 0,0 0-1,-1 0 1,1 0 0,0 0-1,-1 0 1,1 1 0,0-1-1,-1 0 1,1 0-1,0 1 1,-1-1 0,1 1-1,-1-1 1,1 0 0,-1 1-1,1-1 1,-1 1 0,1-1-1,-1 1 1,1-1-1,-1 1 1,0-1 0,1 1-1,-1 0 1,0-1 0,1 1-1,-1 0 1,0-1 0,0 1-1,0 0 1,0-1 0,1 1-1,-1 0 1,0-1-1,0 2 1,-3 52 300,1-13 384,3-40-677,0 0 0,0 0 1,1-1-1,-1 1 1,0 0-1,1-1 0,-1 1 1,1 0-1,-1-1 1,1 0-1,-1 1 0,1-1 1,-1 0-1,1 0 1,-1 0-1,1 0 0,0 0 1,-1 0-1,3-1 1,32-4 86,-26 1-130,0 0-1,0-1 1,0 0 0,-1 0-1,11-9 1,30-15-184,-50 29 217,0-1 0,0 1 0,1 0 0,-1 0-1,0 0 1,0 0 0,1 0 0,-1 0 0,0-1 0,1 1 0,-1 0 0,0 0 0,1 0 0,-1 0 0,0 0 0,1 0 0,-1 0 0,0 0 0,0 0 0,1 0 0,-1 0 0,0 1 0,1-1 0,-1 0 0,0 0 0,0 0 0,1 0 0,-1 0 0,0 0 0,1 1 0,-1-1 0,0 0 0,0 0 0,0 0 0,1 1 0,-1-1 0,1 16 89,-12 29-18,6-28-65,5-16-430,-1 8 550,6-8-8429,5-6 745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11.658"/>
    </inkml:context>
    <inkml:brush xml:id="br0">
      <inkml:brushProperty name="width" value="0.025" units="cm"/>
      <inkml:brushProperty name="height" value="0.025" units="cm"/>
      <inkml:brushProperty name="color" value="#008C3A"/>
    </inkml:brush>
  </inkml:definitions>
  <inkml:trace contextRef="#ctx0" brushRef="#br0">131 28 9641,'0'0'12358,"-8"-4"-11626,-28-13-172,34 17-503,0-1-1,-1 1 1,1-1-1,0 1 1,0 0-1,0 0 0,0 0 1,0 0-1,0 1 1,-1-1-1,1 0 1,0 1-1,0 0 0,0-1 1,0 1-1,0 0 1,0 0-1,1 0 1,-1 0-1,0 0 1,0 0-1,1 1 0,-1-1 1,1 1-1,-1-1 1,1 1-1,-1 0 1,1-1-1,-2 4 0,-1 1 8,0 1 0,1-1 0,-1 1 0,1 0 0,1 0 0,-4 11 0,5-16-19,1 1 0,-1-1 0,1 1 0,0-1 0,-1 1 0,1 0 0,0-1 0,1 1 0,-1 0 1,0-1-1,1 1 0,-1-1 0,1 1 0,2 4 0,-2-6-19,-1 0 0,1 0 1,0 1-1,0-1 0,0 0 1,1 0-1,-1 0 0,0 0 1,0-1-1,0 1 0,1 0 1,-1 0-1,0-1 0,1 1 1,-1-1-1,0 1 0,1-1 1,-1 0-1,3 1 0,1-1-2,0 0 0,0 0 0,0-1-1,0 0 1,0 0 0,0 0 0,0 0-1,0-1 1,-1 0 0,1 0 0,-1 0 0,1-1-1,-1 1 1,5-5 0,1 0-50,0-1 0,0 0-1,-1-1 1,0 0 0,0-1 0,-1 1 0,-1-2 0,1 1-1,5-13 1,-20 26 1071,-4 8-985,9-9-38,1 0-1,-1 0 0,1 0 0,0 1 0,0-1 1,0 0-1,0 1 0,0-1 0,0 0 0,1 1 1,-1-1-1,1 1 0,0-1 0,-1 1 0,1 0 1,0-1-1,1 1 0,-1-1 0,1 3 0,0-3-6,1 0-1,-1-1 1,1 1-1,-1-1 0,1 0 1,0 0-1,-1 1 0,1-1 1,0 0-1,0-1 0,0 1 1,0 0-1,0 0 0,0-1 1,0 1-1,0-1 1,0 0-1,0 0 0,0 1 1,0-1-1,1-1 0,-1 1 1,2 0-1,5-1-58,0-1 0,0 1 0,0-1-1,0-1 1,0 0 0,-1 0 0,1-1 0,-1 0 0,0 0-1,10-7 1,-9 5 8,-1 1-1,2 0 0,-1 1 0,0 0 1,1 0-1,0 1 0,12-2 1,-22 5 61,1 0 0,-1 1 1,1-1-1,-1 1 1,1-1-1,-1 0 1,0 1-1,1-1 0,-1 1 1,0-1-1,0 1 1,1-1-1,-1 1 0,0-1 1,0 1-1,0 0 1,1-1-1,-1 1 1,0-1-1,0 1 0,0-1 1,0 1-1,0 0 1,0-1-1,0 1 0,0-1 1,-1 1-1,1 0 1,-2 28 485,1-17 56,6-12-467,-1 1-1,0-1 1,1 0 0,-1 0 0,0 0 0,1-1-1,-1 0 1,0 1 0,8-4 0,54-27-35,-55 24-96,0 1 0,0 0 0,1 0 0,0 2-1,0-1 1,1 2 0,-1 0 0,1 0 0,13-1 0,-16 8 178,0 0-1,-1 0 0,1 1 1,9 7-1,-18-11-146,0 0 1,0 0-1,-1 1 0,1-1 1,-1 0-1,1 1 1,-1-1-1,0 1 0,1-1 1,-1 1-1,0-1 1,0 1-1,0-1 0,0 0 1,0 1-1,-1 2 1,2 15-1758,0-19 1539,-1 0-1,0 1 1,0-1-1,1 1 1,-1-1-1,0 0 1,0 1-1,1-1 1,-1 0 0,0 1-1,1-1 1,-1 0-1,1 1 1,-1-1-1,0 0 1,1 0-1,-1 0 1,1 1-1,-1-1 1,1 0 0,-1 0-1,0 0 1,1 0-1,-1 0 1,1 0-1,-1 0 1,1 0-1,-1 0 1,1 0-1,-1 0 1,1 0 0,-1 0-1,1 0 1,0-1-1,11-2-6998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12.585"/>
    </inkml:context>
    <inkml:brush xml:id="br0">
      <inkml:brushProperty name="width" value="0.025" units="cm"/>
      <inkml:brushProperty name="height" value="0.025" units="cm"/>
      <inkml:brushProperty name="color" value="#008C3A"/>
    </inkml:brush>
  </inkml:definitions>
  <inkml:trace contextRef="#ctx0" brushRef="#br0">16 96 3171,'-16'6'10567,"24"-10"-2621,5-4-5181,1-1-3821,19-18 1470,-26 20-388,0 1 0,1-1 1,0 2-1,0-1 0,0 1 1,1 0-1,16-7 0,-22 12-15,-1 0-1,0 0 0,0 0 0,0 0 0,0 1 1,0-1-1,0 1 0,0-1 0,0 1 0,0 0 1,0 0-1,0 0 0,0 0 0,-1 0 0,1 0 1,0 0-1,-1 0 0,1 1 0,0-1 0,-1 1 1,0-1-1,1 1 0,-1 0 0,0 0 0,0-1 1,1 4-1,13 27-1190,-10-4-4791</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13.214"/>
    </inkml:context>
    <inkml:brush xml:id="br0">
      <inkml:brushProperty name="width" value="0.025" units="cm"/>
      <inkml:brushProperty name="height" value="0.025" units="cm"/>
      <inkml:brushProperty name="color" value="#008C3A"/>
    </inkml:brush>
  </inkml:definitions>
  <inkml:trace contextRef="#ctx0" brushRef="#br0">19 61 4324,'0'0'15097,"-5"8"-13981,3-5-1043,-10 26 1096,12-28-1127,1 0 0,-1 0 1,0 0-1,0 0 1,1 0-1,-1 0 1,0 0-1,1 0 1,-1 0-1,1 0 1,-1 0-1,1 0 1,0-1-1,-1 1 0,1 0 1,0 0-1,-1-1 1,1 1-1,0 0 1,0-1-1,0 1 1,0-1-1,0 1 1,0-1-1,-1 1 1,1-1-1,0 0 0,0 1 1,0-1-1,0 0 1,1 0-1,-1 0 1,0 0-1,2 0 1,8 1 71,1 0 1,0 0 0,0-2 0,0 1 0,0-2-1,0 1 1,-1-2 0,1 0 0,-1 0 0,14-6-1,-18 6-101,0 1 0,-1-2 1,1 1-1,-1-1 0,0 1 0,0-2 0,-1 1 0,1-1 0,-1 0 0,0 0 0,0 0 0,0-1 0,-1 0 0,0 1 0,0-2 0,0 1 0,-1 0 0,3-8 0,-8 9-282,-6 8 173,-7 10 66,8-1 65,2-1-1,0 1 1,0 0-1,1 0 1,0 0 0,1 1-1,1-1 1,0 1-1,1 0 1,0 0-1,1 0 1,0-1-1,1 1 1,3 15-1,-2-22-74,1 0-1,0-1 1,0 1-1,0-1 1,1 0-1,0 0 1,0 0 0,0-1-1,1 1 1,-1-1-1,10 7 1,-8-6-92,1 0 1,-1 0 0,-1 1 0,1 0 0,-1 1-1,8 11 1,-9-9 129,0 1 0,0 0 0,-1 0-1,0 0 1,-1 0 0,0 1 0,-1-1-1,0 1 1,0-1 0,-1 1 0,-1-1-1,0 1 1,0-1 0,-1 1 0,0-1 0,-7 18-1,7-21 187,-1 0-1,0-1 1,-1 0 0,0 1-1,0-1 1,0 0-1,-1-1 1,1 1 0,-1-1-1,-1 0 1,1 0-1,-1 0 1,0-1-1,0 0 1,0 0 0,0-1-1,-1 0 1,0 0-1,1 0 1,-1-1-1,0 0 1,0 0 0,-1 0-1,1-1 1,-9 0-1,13-1-120,0 0-1,1 0 1,-1 0-1,0 0 1,0 0-1,0-1 1,0 1-1,1-1 1,-1 0 0,0 0-1,1 0 1,-1 0-1,0 0 1,1-1-1,0 1 1,-1-1-1,1 0 1,0 1-1,-3-4 1,2 1 0,0 1-1,1-1 1,-1 0 0,1 0 0,0-1 0,0 1 0,1 0 0,-1-1 0,1 1 0,-2-10-1,2-2-59,0-1 0,0 0 0,2 1 0,0-1 0,6-29 0,-5 37-93,0-1 0,1 1 1,0 0-1,1 0 0,-1 0 1,2 1-1,-1-1 0,1 1 1,1 0-1,0 1 0,0-1 1,0 1-1,1 0 1,0 1-1,0-1 0,9-5 1,-3 4-18,0 1-1,0 0 1,1 1 0,0 0 0,0 1 0,0 1 0,1 0 0,-1 1 0,26-2 0,62-8-6977,-52 0-1991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14.084"/>
    </inkml:context>
    <inkml:brush xml:id="br0">
      <inkml:brushProperty name="width" value="0.025" units="cm"/>
      <inkml:brushProperty name="height" value="0.025" units="cm"/>
      <inkml:brushProperty name="color" value="#008C3A"/>
    </inkml:brush>
  </inkml:definitions>
  <inkml:trace contextRef="#ctx0" brushRef="#br0">76 1 9225,'0'8'2402,"4"-1"-1249,1-1 385,1 7-642,1 4-127,4 7 384,-4 7 225,4 8-225,-6 9-257,-1 4-31,-4 4-352,-4 0-321,-12 0-128,-4-5-64,-2-3-1057,-5-9-1249,4-7-2114,0-10-4549</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17.715"/>
    </inkml:context>
    <inkml:brush xml:id="br0">
      <inkml:brushProperty name="width" value="0.025" units="cm"/>
      <inkml:brushProperty name="height" value="0.025" units="cm"/>
      <inkml:brushProperty name="color" value="#008C3A"/>
    </inkml:brush>
  </inkml:definitions>
  <inkml:trace contextRef="#ctx0" brushRef="#br0">248 13 10858,'0'0'8702,"-10"-4"-7709,5 3-928,0-1 1,0 1 0,1-1-1,-1 1 1,0 1-1,0-1 1,0 1-1,0 0 1,0 0 0,0 0-1,0 1 1,0-1-1,0 1 1,0 1 0,0-1-1,0 1 1,1-1-1,-1 1 1,1 1-1,-9 4 1,-60 51 416,68-53-395,-1 0 0,1 0 0,0 1 1,1-1-1,-1 1 0,1 1 0,0-1 1,1 0-1,-1 1 0,-2 10 0,6-16-82,0-1 0,0 1 0,0 0 0,0-1 0,0 1 0,0-1 0,0 1 0,0 0-1,1-1 1,-1 1 0,0-1 0,1 1 0,-1-1 0,0 1 0,1 0 0,-1-1 0,0 0-1,1 1 1,-1-1 0,1 1 0,-1-1 0,1 1 0,-1-1 0,1 0 0,-1 1 0,1-1-1,0 0 1,-1 0 0,1 0 0,-1 1 0,1-1 0,0 0 0,-1 0 0,1 0 0,-1 0-1,1 0 1,0 0 0,-1 0 0,1 0 0,0 0 0,-1 0 0,2-1 0,36-1-63,-31 1-25,14-1-202,-3-1 97,1 1 1,-1 1 0,1 1-1,27 3 1,-43-3 188,0 0 0,0 1 0,0-1 1,0 1-1,0 0 0,0 0 0,0 0 1,0 0-1,-1 1 0,1-1 0,0 1 1,-1 0-1,1-1 0,-1 1 0,0 0 1,1 0-1,-1 1 0,0-1 0,0 0 1,0 1-1,-1-1 0,1 1 0,-1 0 1,1 0-1,-1-1 0,0 1 0,0 0 1,0 0-1,0 0 0,-1 0 0,1 0 1,-1 0-1,0 6 0,0-4 136,-2 0-1,1 0 1,0-1 0,-1 1 0,0-1-1,0 1 1,-1-1 0,1 1-1,-1-1 1,0 0 0,0 0 0,0-1-1,0 1 1,-1 0 0,1-1-1,-1 0 1,0 0 0,0 0-1,0-1 1,-1 1 0,-7 3 0,-2 1 314,0-1 1,0 0 0,0-1-1,-1 0 1,-29 5-1,35-9-329,0-1-1,-1 1 0,1-1 0,-15-3 0,23 3-172,0 1 1,-1-1 0,1-1-1,0 1 1,0 0 0,0 0-1,0 0 1,0-1 0,0 1-1,-1 0 1,1-1 0,0 1 0,0-1-1,0 0 1,0 1 0,0-1-1,1 0 1,-1 1 0,0-1-1,0 0 1,0 0 0,1 0-1,-1 0 1,0 0 0,1 0-1,-1 0 1,0 0 0,1 0-1,0 0 1,-1 0 0,1 0-1,0 0 1,-1 0 0,1 0-1,0 0 1,0-1 0,0 1-1,0 0 1,0 0 0,0 0-1,0 0 1,0 0 0,1-1-1,-1 1 1,0 0 0,1 0-1,-1 0 1,1 0 0,0-1-1,2-2-685,0 0 0,0 0-1,0 1 1,1-1 0,0 1 0,-1 0-1,1 0 1,0 0 0,1 0-1,6-3 1,4-3-3117,14-11-5105</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18.199"/>
    </inkml:context>
    <inkml:brush xml:id="br0">
      <inkml:brushProperty name="width" value="0.025" units="cm"/>
      <inkml:brushProperty name="height" value="0.025" units="cm"/>
      <inkml:brushProperty name="color" value="#008C3A"/>
    </inkml:brush>
  </inkml:definitions>
  <inkml:trace contextRef="#ctx0" brushRef="#br0">1 1 10602,'0'0'10250,"0"9"-9583,0 34 250,3 72 1529,-3-113-2428,0-1 0,0 1 0,0 0 0,1-1 0,-1 1 0,1 0 0,-1-1 0,1 1 0,-1 0 0,1-1 0,0 1 1,0-1-1,0 1 0,0-1 0,0 0 0,0 1 0,0-1 0,1 0 0,-1 0 0,0 0 0,1 0 0,-1 0 0,1 0 0,-1 0 0,3 0 0,-1 0 10,0 0 0,1-1 0,-1 1 0,0-1 0,1 0 0,-1 0 0,1-1 0,-1 1 0,0-1 0,1 1 0,5-3 0,6-3-139,-1 0 0,0 0 1,0-2-1,17-11 0,-23 13-48,30-19-171,-37 24 341,0 0 0,1 0 0,-1 1 0,1-1 0,-1 0 1,1 1-1,-1-1 0,1 1 0,-1-1 0,1 1 0,-1 0 0,1 0 0,0 0 0,-1 0 0,1 0 0,0 0 0,-1 0 0,1 0 0,-1 1 0,1-1 0,1 1 1,-1 3 162,-1 0 0,0 0 0,0 1 0,-1-1 1,1 0-1,-1 0 0,0 1 0,0-1 0,0 0 1,-2 6-1,2 1 104,-1-8-247,1 0 1,0 0 0,0 0 0,1 0 0,-1 0 0,0 0-1,1-1 1,0 1 0,0 0 0,0 0 0,0-1 0,2 5-1,-2-6-31,0-1 1,0 1-1,0-1 0,0 1 0,0-1 0,1 0 0,-1 1 0,0-1 0,0 0 0,0 0 0,0 0 0,1 0 0,-1 0 0,0 0 1,0 0-1,0 0 0,1-1 0,-1 1 0,0 0 0,0-1 0,0 1 0,0 0 0,0-1 0,0 0 0,0 1 0,0-1 0,0 0 1,0 1-1,0-1 0,0 0 0,0 0 0,0 0 0,0-1 0,22-16-689,-17 13 530,-1 0-1,1 1 0,-1-1 0,1 1 1,1 0-1,-1 1 0,0-1 0,1 1 0,0 1 1,0-1-1,0 1 0,0 0 0,11-1 1,-17 3 189,0 1 0,-1 0 1,1-1-1,0 1 0,-1-1 1,1 1-1,-1 0 0,1 0 0,-1-1 1,1 1-1,-1 0 0,1 0 1,-1 0-1,0-1 0,1 1 1,-1 0-1,0 0 0,0 0 1,0 0-1,0 0 0,0 0 1,0-1-1,0 1 0,0 0 1,0 2-1,0 32 146,-1-27-398</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18.544"/>
    </inkml:context>
    <inkml:brush xml:id="br0">
      <inkml:brushProperty name="width" value="0.025" units="cm"/>
      <inkml:brushProperty name="height" value="0.025" units="cm"/>
      <inkml:brushProperty name="color" value="#008C3A"/>
    </inkml:brush>
  </inkml:definitions>
  <inkml:trace contextRef="#ctx0" brushRef="#br0">0 1 10250,'0'0'11114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18.874"/>
    </inkml:context>
    <inkml:brush xml:id="br0">
      <inkml:brushProperty name="width" value="0.025" units="cm"/>
      <inkml:brushProperty name="height" value="0.025" units="cm"/>
      <inkml:brushProperty name="color" value="#008C3A"/>
    </inkml:brush>
  </inkml:definitions>
  <inkml:trace contextRef="#ctx0" brushRef="#br0">158 1 8392,'0'0'16277,"-11"6"-15984,0 0-175,1 1 0,0 0 0,0 1 0,0 0 0,1 0 1,0 1-1,0 1 0,-12 17 0,17-21 36,-1 1-10,0 0 0,0 0 0,1 1 0,0 0 1,0-1-1,1 1 0,0 1 0,0-1 0,1 0 1,0 1-1,0-1 0,0 17 0,3-24-135,-1 1 0,1-1-1,0 1 1,-1-1 0,1 0-1,0 0 1,0 1 0,0-1-1,0 0 1,0 0 0,0 0 0,0 0-1,0 0 1,1 0 0,-1 0-1,0 0 1,1-1 0,-1 1-1,0 0 1,1-1 0,-1 1-1,1-1 1,-1 0 0,1 1 0,-1-1-1,1 0 1,-1 0 0,3 0-1,53 1-600,-42-1-173,-6 0-345,0-1-1,0 0 1,-1 0 0,1-1-1,-1 0 1,1 0-1,-1-1 1,13-6 0,2-5-5051</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19.223"/>
    </inkml:context>
    <inkml:brush xml:id="br0">
      <inkml:brushProperty name="width" value="0.025" units="cm"/>
      <inkml:brushProperty name="height" value="0.025" units="cm"/>
      <inkml:brushProperty name="color" value="#008C3A"/>
    </inkml:brush>
  </inkml:definitions>
  <inkml:trace contextRef="#ctx0" brushRef="#br0">113 64 7591,'0'0'21268,"12"5"-21033,-12-5-234,4 2 7,1 0 0,-1 0 0,0 0 0,1-1 0,-1 0 1,1 0-1,-1 0 0,1 0 0,0-1 0,-1 1 0,1-1 0,0 0 0,0-1 0,-1 1 0,1-1 0,-1 0 1,1 0-1,-1-1 0,1 1 0,-1-1 0,1 0 0,3-3 0,-4 4-21,-1-1 0,0 1-1,1-1 1,-1 0 0,0 0 0,0-1 0,0 1-1,0-1 1,-1 1 0,1-1 0,-1 0-1,0 0 1,1 0 0,-1 0 0,0 0 0,-1-1-1,1 1 1,-1 0 0,1-1 0,0-4-1,-4 7-7,0 0-1,0 0 1,0 0-1,-1 1 1,1-1-1,0 1 1,0-1-1,-1 1 1,1 0-1,0-1 1,0 1-1,-1 1 0,1-1 1,0 0-1,-4 1 1,0-1 2,-7 2 14,0 0 0,0 1 0,0 1 0,1 0 0,-1 1 0,1 0 0,0 0 0,0 1 0,1 1 0,0 0 0,0 1 0,0 0 0,1 1-1,1 0 1,-1 0 0,1 1 0,1 0 0,0 1 0,-13 22 0,20-31 16,-1 1 1,1-1-1,0 0 1,0 1-1,1-1 1,-1 1-1,0-1 1,1 1-1,-1 0 1,1-1-1,0 1 1,0-1-1,0 1 1,0 0-1,1-1 1,-1 1-1,1-1 1,1 6-1,-1-6 4,1 0 0,-1 0 0,1-1 0,-1 1 0,1 0 0,0-1 0,0 1 0,0-1 0,0 1 0,0-1 0,0 0 0,0 0 0,0 0 0,0 0 0,1 0 0,3 1 0,10 1-284,0-1-1,0-1 1,0 0-1,32-3 1,-32 1-501,39-6-3498,-21-6-1612,6-7-7792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2.305"/>
    </inkml:context>
    <inkml:brush xml:id="br0">
      <inkml:brushProperty name="width" value="0.025" units="cm"/>
      <inkml:brushProperty name="height" value="0.025" units="cm"/>
    </inkml:brush>
  </inkml:definitions>
  <inkml:trace contextRef="#ctx0" brushRef="#br0">3 1 4164,'-1'7'1778,"-1"36"-990,2 0 0,2 0-1,2 0 1,9 45 0,17 275 2788,-4-30-3383,-6-124 89,-9 313 0,-11-360 142,4 144-253,-14 379 176,-69 889 2557,78-1223-2890,21 1030 14,-4-988-5,17 272 8,16 144 204,-43-747-2985,-4-57-1136,1-9-1975</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19.706"/>
    </inkml:context>
    <inkml:brush xml:id="br0">
      <inkml:brushProperty name="width" value="0.025" units="cm"/>
      <inkml:brushProperty name="height" value="0.025" units="cm"/>
      <inkml:brushProperty name="color" value="#008C3A"/>
    </inkml:brush>
  </inkml:definitions>
  <inkml:trace contextRef="#ctx0" brushRef="#br0">86 1 6854,'0'0'16544,"-1"8"-16272,-5 29 101,-3 1 0,-15 42 0,-11 48 310,31-111-643,1 0-1,1 0 1,1 0 0,1 0-1,1 26 1,0-41-135,-1-1 0,0 1 0,1 0 0,-1-1 0,1 1 0,0-1 0,-1 1 0,1-1 0,0 0 0,0 1 0,0-1 0,0 0 0,0 1 0,0-1 0,0 0 0,0 0 0,1 0 0,-1 0-1,0 0 1,1 0 0,-1 0 0,3 0 0,34 7-8407,-16-8-338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20.055"/>
    </inkml:context>
    <inkml:brush xml:id="br0">
      <inkml:brushProperty name="width" value="0.025" units="cm"/>
      <inkml:brushProperty name="height" value="0.025" units="cm"/>
      <inkml:brushProperty name="color" value="#008C3A"/>
    </inkml:brush>
  </inkml:definitions>
  <inkml:trace contextRef="#ctx0" brushRef="#br0">68 0 5029,'0'0'17510,"-9"3"-16630,9-3-876,-3 1 17,0 0 0,0 0 1,0-1-1,0 2 0,0-1 0,1 0 0,-1 1 1,1-1-1,-1 1 0,1 0 0,-1 0 1,1-1-1,0 2 0,0-1 0,0 0 1,0 0-1,0 1 0,0-1 0,1 1 1,-1 0-1,1-1 0,0 1 0,0 0 1,0 0-1,0 0 0,0-1 0,1 1 1,-1 6-1,0-5 8,1 0 0,0 0-1,0 1 1,0-1 0,0 0 0,1 0 0,-1 1 0,1-1 0,0 0 0,1 0 0,-1 0 0,1 0-1,0 0 1,0 0 0,3 5 0,-2-6 11,0 0 0,0-1 1,0 0-1,1 0 0,-1 0 0,0 0 0,1 0 0,-1 0 0,1-1 1,0 0-1,-1 1 0,1-2 0,0 1 0,0 0 0,0-1 1,-1 1-1,8-1 0,-3-1 40,-1 1 1,1-1 0,0 0-1,-1 0 1,1-1 0,-1 0-1,1 0 1,-1-1-1,0 0 1,0 0 0,11-8-1,-15 9-58,1 0 0,-1 0 0,-1 0 0,1-1 0,0 1 0,-1-1 0,1 0 0,-1 0-1,0 0 1,0 0 0,0 0 0,0-1 0,0 1 0,-1 0 0,1-1 0,-1 1 0,0-1 0,0 0-1,-1 1 1,1-1 0,-1 0 0,0 1 0,0-1 0,0 0 0,0 0 0,-1-5 0,0 7-5,-1-1 1,1 1-1,0 0 0,-1 0 1,1 0-1,-1 0 1,1 0-1,-1 0 1,0 0-1,0 0 0,0 1 1,0-1-1,0 1 1,0 0-1,-1-1 1,1 1-1,0 0 0,-1 0 1,1 0-1,-1 1 1,1-1-1,-1 1 1,-4-1-1,0-1-159,-1 1 1,1 0-1,-1 1 0,1 0 0,-1 0 1,0 1-1,-8 1 0,14-1-115,0 0-1,0 0 1,0 0-1,0 0 1,1 0-1,-1 0 1,0 0-1,1 1 1,-1-1-1,1 1 1,-1-1-1,1 1 1,-2 2-1,2-3-163,1 0-1,-1 0 1,1-1 0,0 1-1,-1 0 1,1 0 0,-1 0-1,1 0 1,0 0-1,0 0 1,0 0 0,0 0-1,0 0 1,0 0-1,0 0 1,0 0 0,0-1-1,0 1 1,0 2 0,5 2-6055</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20.447"/>
    </inkml:context>
    <inkml:brush xml:id="br0">
      <inkml:brushProperty name="width" value="0.025" units="cm"/>
      <inkml:brushProperty name="height" value="0.025" units="cm"/>
      <inkml:brushProperty name="color" value="#008C3A"/>
    </inkml:brush>
  </inkml:definitions>
  <inkml:trace contextRef="#ctx0" brushRef="#br0">125 67 7847,'0'0'12978,"3"-10"-10053,5-28-1131,-8 37-1767,0 1-1,0-1 1,0 0-1,0 1 1,0-1-1,0 0 1,0 1-1,0-1 1,0 0-1,0 1 1,-1-1-1,1 0 1,0 1-1,-1-1 1,1 0-1,0 1 1,-1-1-1,1 1 1,0-1-1,-1 1 1,1-1-1,-1 1 1,1-1-1,-1 1 1,1-1-1,-1 1 1,0 0-1,1-1 1,-1 1-1,0 0 1,1 0-1,-1-1 1,1 1-1,-1 0 1,0 0-1,0 0 1,1 0-1,-1 0 1,0 0-1,1 0 1,-1 0-1,0 0 1,1 0-1,-2 0 1,-27 8-77,24-5-24,0 1 0,-1 0-1,2 1 1,-1-1 0,0 1 0,1 0 0,0 0 0,0 0 0,0 1 0,1-1 0,0 1 0,0 0 0,0 0 0,1 0 0,0 0 0,0 1 0,0-1 0,1 1 0,0-1 0,0 1 0,1-1 0,0 9 0,0-13-14,1-1 0,0 0 1,0 1-1,0-1 1,0 0-1,0 1 0,0-1 1,0 0-1,0 0 1,1 0-1,-1 0 0,0 0 1,1 0-1,-1 0 1,0 0-1,1-1 0,-1 1 1,1 0-1,-1-1 1,1 1-1,0-1 0,-1 0 1,1 0-1,0 1 1,2-1-1,51 3-1952,-45-3 1580,0 0 184,50 3-524,-58-3 913,1 1 0,0-1 1,-1 0-1,1 1 0,0 0 0,-1 0 0,1 0 0,-1 0 0,1 0 1,-1 0-1,0 0 0,1 1 0,-1 0 0,0-1 0,0 1 0,0 0 1,2 2-1,-3-2 51,0-1 0,-1 1 1,1-1-1,-1 0 0,0 1 0,1-1 1,-1 1-1,0-1 0,0 1 1,0-1-1,0 1 0,0-1 1,0 1-1,0-1 0,0 1 0,-1-1 1,1 1-1,0-1 0,-1 1 1,0-1-1,1 1 0,-1-1 1,0 0-1,0 1 0,1-1 0,-1 0 1,0 0-1,0 0 0,0 0 1,-1 0-1,1 0 0,0 0 1,0 0-1,0 0 0,-1 0 0,1-1 1,-1 1-1,1 0 0,-2 0 1,-8 4 140,0-1 0,0 0 1,-21 4-1,28-7-144,-13 3-429,0-1 0,0 0 0,0-2 1,0 0-1,-28-2 0,44 1 84,0 0 0,1 0 0,-1 0 0,1 0 0,-1-1 1,1 1-1,-1 0 0,1 0 0,-1 0 0,1-1 0,-1 1 0,1 0 0,-1 0 0,1-1 0,-1 1 1,1 0-1,0-1 0,-1 1 0,1-1 0,0 1 0,-1-1 0,1 1 0,0-1 0,-1 1 0,1 0 0,0-1 1,0 0-1,-1 1 0,1-1 0,0 1 0,0-1 0,0 1 0,0-1 0,0 1 0,0-1 0,0 1 0,0-1 1,0 0-1,0 0 0,0-15-6906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20.855"/>
    </inkml:context>
    <inkml:brush xml:id="br0">
      <inkml:brushProperty name="width" value="0.025" units="cm"/>
      <inkml:brushProperty name="height" value="0.025" units="cm"/>
      <inkml:brushProperty name="color" value="#008C3A"/>
    </inkml:brush>
  </inkml:definitions>
  <inkml:trace contextRef="#ctx0" brushRef="#br0">197 27 4548,'0'0'18679,"-10"-5"-17915,-30-15-321,38 20-429,0 0-1,0-1 1,0 1 0,0 0-1,0 0 1,0 0 0,0 0 0,-1 0-1,1 0 1,0 1 0,0-1 0,0 1-1,0-1 1,0 1 0,0 0-1,1 0 1,-1 0 0,0 0 0,0 0-1,-2 3 1,-29 28 45,28-27-11,2-2-24,0 1 0,1-1 0,-1 1 0,0 0 0,1 0 0,0-1 0,0 1 0,0 1 1,0-1-1,-1 8 0,3-11-35,-1 0-1,1 0 1,0 0 0,0 0 0,1 0 0,-1 0 0,0 0 0,0 0-1,0 0 1,1-1 0,-1 1 0,0 0 0,1 0 0,-1 0-1,1 0 1,-1 0 0,1 0 0,-1-1 0,1 1 0,1 1 0,0-1-65,-1 0 1,1 1-1,0-1 1,0 0-1,1-1 1,-1 1-1,0 0 1,0-1-1,0 1 1,0-1 0,1 1-1,3-1 1,26 1-1288,42 3-1620,-70-3 2904,0-1-1,0 1 1,0 0 0,0 0-1,0 0 1,0 1 0,-1-1 0,1 1-1,0 0 1,-1 0 0,1 1-1,-1-1 1,6 5 0,-8-5 183,0-1-1,0 1 1,0-1 0,0 1 0,-1-1 0,1 1 0,0 0-1,-1 0 1,1-1 0,-1 1 0,1 0 0,-1 0 0,0 0-1,0-1 1,0 1 0,0 0 0,0 0 0,0 0 0,-1-1-1,1 1 1,0 0 0,-1 0 0,1-1 0,-1 1 0,0 0-1,0-1 1,0 1 0,0-1 0,0 1 0,0-1 0,0 1-1,0-1 1,0 1 0,-1-1 0,1 0 0,0 0 0,-1 0-1,-1 1 1,-4 4 402,-1 0 0,0-1 0,0 0-1,0-1 1,-17 7 0,8-6-258,-1 0 0,0-2 1,1 0-1,-1-1 0,-34 0 0,33-7-2880,14-12-4137,5 3-1441</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21.266"/>
    </inkml:context>
    <inkml:brush xml:id="br0">
      <inkml:brushProperty name="width" value="0.025" units="cm"/>
      <inkml:brushProperty name="height" value="0.025" units="cm"/>
      <inkml:brushProperty name="color" value="#008C3A"/>
    </inkml:brush>
  </inkml:definitions>
  <inkml:trace contextRef="#ctx0" brushRef="#br0">31 98 6246,'0'0'16084,"-7"8"-14322,-16 24-272,23-31-1457,0-1 0,0 1 1,0-1-1,0 1 1,0-1-1,0 0 0,0 1 1,0-1-1,0 1 1,0-1-1,0 1 1,0-1-1,1 0 0,-1 1 1,0-1-1,0 1 1,1-1-1,-1 0 1,0 1-1,0-1 0,1 0 1,-1 1-1,0-1 1,1 0-1,-1 0 0,0 1 1,1-1-1,-1 0 1,1 0-1,-1 0 1,0 1-1,1-1 0,-1 0 1,1 0-1,-1 0 1,1 0-1,-1 0 1,0 0-1,1 0 0,-1 0 1,1 0-1,-1 0 1,1 0-1,-1 0 0,0 0 1,1 0-1,0-1 1,29 1 292,-27 0-217,7-1-89,0-1 0,-1 0 0,1 0 0,-1-1 1,0 0-1,0-1 0,0 0 0,0 0 0,15-11 0,-19 12-18,-1 0 0,1 0-1,-1 0 1,0-1 0,0 1-1,0-1 1,-1 0 0,1 0-1,-1-1 1,0 1 0,0-1-1,-1 1 1,1-1 0,-1 0-1,0 0 1,0 0 0,-1 0-1,1-1 1,0-8 0,-2 13-2,0 1 0,0-1-1,0 1 1,0-1 0,0 0 0,0 1 0,0-1 0,0 1 0,0-1 0,-1 1 0,1-1 0,0 1 0,0-1-1,-1 1 1,1-1 0,0 1 0,-1-1 0,1 1 0,0-1 0,-1 1 0,1-1 0,-1 1 0,1 0 0,0-1-1,-1 1 1,1 0 0,-1-1 0,1 1 0,-1 0 0,1 0 0,-2-1 0,-20 3 1,-19 20-26,29-12 15,0 1 0,1 0 1,1 1-1,-18 27 0,24-32 26,0 0 0,0 1 0,0 0 1,1 0-1,0 0 0,0 1 0,1-1 0,0 1 0,1-1 0,-1 15 0,2-21-20,0 0 1,0 0-1,0 0 0,1 0 1,-1-1-1,0 1 0,1 0 1,0 0-1,-1 0 0,1 0 1,0-1-1,0 1 0,0 0 1,0 0-1,0-1 0,1 1 1,-1-1-1,0 0 0,1 1 1,-1-1-1,1 0 0,0 0 1,2 2-1,1-1-64,0 1 0,0-1 0,0-1 0,1 1-1,-1-1 1,1 0 0,-1 0 0,10 0 0,51-6-3151,-15-8-4685,-10-3-3937</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21.737"/>
    </inkml:context>
    <inkml:brush xml:id="br0">
      <inkml:brushProperty name="width" value="0.025" units="cm"/>
      <inkml:brushProperty name="height" value="0.025" units="cm"/>
      <inkml:brushProperty name="color" value="#008C3A"/>
    </inkml:brush>
  </inkml:definitions>
  <inkml:trace contextRef="#ctx0" brushRef="#br0">178 0 6086,'0'0'14130,"-9"0"-12640,3 0-1442,1 0-1,0 1 1,0-1 0,0 1 0,0 0-1,0 0 1,0 1 0,0 0-1,0-1 1,1 2 0,-1-1 0,1 0-1,-1 1 1,1 0 0,0 0 0,-7 7-1,3-3 37,-3 4 250,-1 0 1,1 1-1,1 0 1,-16 25 0,26-37-335,-1 1 1,1-1-1,0 1 1,0-1 0,-1 1-1,1-1 1,0 1 0,0 0-1,0-1 1,0 1-1,0-1 1,0 1 0,0 0-1,0-1 1,0 1 0,0-1-1,0 1 1,0 0-1,1-1 1,-1 1 0,0-1-1,0 1 1,1-1 0,-1 1-1,0-1 1,0 1-1,1-1 1,-1 1 0,1-1-1,-1 1 1,1-1-1,-1 1 1,0-1 0,1 0-1,-1 1 1,1-1 0,0 0-1,-1 0 1,1 1-1,-1-1 1,1 0 0,-1 0-1,1 0 1,0 0 0,-1 1-1,2-1 1,36 4-261,-25-4 192,15 3-43,60 7-523,-83-9 605,0 0-1,0 0 1,0 1-1,-1 0 0,1 0 1,0 0-1,0 0 1,-1 1-1,0-1 1,1 1-1,-1 0 0,0 1 1,5 5-1,-7-7 83,0 0 0,-1 0 1,0 0-1,1 0 0,-1 0 0,0 0 0,0 1 0,0-1 0,-1 0 0,1 1 0,0-1 1,-1 1-1,0-1 0,1 1 0,-1-1 0,0 1 0,0-1 0,0 1 0,-1-1 0,1 0 1,-2 4-1,1-2 163,-1-1 1,0 1-1,0 0 1,0-1-1,-1 0 1,1 1-1,-1-1 1,0 0-1,0 0 1,0-1-1,-6 5 0,-2 1 361,-1-2 0,0 1 0,0-1 0,0-1 0,-1 0 0,-25 5 0,30-8-432,0 0 0,-1-1 1,0 0-1,1-1 0,-16 0 0,23-1-371,-1 1-1,0 0 0,0-1 0,1 1 0,-1-1 0,0 0 0,1 1 0,-1-1 0,1 0 0,-1 0 1,1 0-1,-1 0 0,-1-3 0,1 3-527,1-1-1,0 0 1,0 1 0,0-1 0,0 0 0,1 0-1,-1 0 1,0 1 0,1-1 0,0 0 0,-1 0-1,1 0 1,0 0 0,0-4 0,0-16-15737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26.161"/>
    </inkml:context>
    <inkml:brush xml:id="br0">
      <inkml:brushProperty name="width" value="0.025" units="cm"/>
      <inkml:brushProperty name="height" value="0.025" units="cm"/>
      <inkml:brushProperty name="color" value="#008C3A"/>
    </inkml:brush>
  </inkml:definitions>
  <inkml:trace contextRef="#ctx0" brushRef="#br0">0 146 5221,'2'-2'561,"29"-32"7701,4 5-3833,-31 26-4319,0 0-1,0 1 1,0-1 0,1 1 0,-1 1 0,1-1-1,0 0 1,-1 1 0,1 0 0,0 0-1,0 1 1,0-1 0,-1 1 0,1 0 0,0 0-1,9 2 1,-13-1-105,0-1 0,0 1 0,0 0 0,0 0 0,0-1 0,0 1 0,0 0-1,0 0 1,0 0 0,0 0 0,-1 0 0,1 1 0,0-1 0,-1 0 0,1 0 0,-1 0 0,1 1-1,-1-1 1,0 0 0,1 0 0,-1 1 0,0-1 0,0 0 0,0 1 0,0-1 0,0 0 0,0 1-1,-1-1 1,1 0 0,0 0 0,-1 3 0,-11 42 207,4-31 26,2 0 1,0 0 0,1 1 0,0-1 0,2 1 0,-1 0 0,0 27 0,4-41-232,0-1-1,0 0 1,1 0 0,-1 0 0,1 0 0,-1 1 0,1-1-1,-1 0 1,1 0 0,0 0 0,-1 0 0,1 0 0,0 0-1,0-1 1,0 1 0,0 0 0,0 0 0,0 0 0,0-1-1,0 1 1,0-1 0,0 1 0,0-1 0,0 1 0,0-1-1,1 0 1,-1 1 0,0-1 0,0 0 0,0 0 0,1 0-1,-1 0 1,0 0 0,0 0 0,1 0 0,1-1 0,3 1 12,-1 0 1,1-1 0,0 0 0,-1 0-1,1-1 1,-1 1 0,8-4 0,1-3-18,-1-1 1,-1 0 0,0-1-1,0 0 1,-1-1-1,0 0 1,15-19 0,-20 22 174,0 0 0,0 0 0,-1-1 0,0 1 0,-1-1 0,0 0 0,0-1 0,0 1 1,-2-1-1,1 1 0,2-19 0,-7 62-100,1-22-67,0 0 1,0-1 0,2 1 0,-1 0 0,1-1-1,5 18 1,-6-27-9,1 1 0,0-1 0,0 0 0,0 0 0,0 0 0,1 0 1,-1 0-1,0 0 0,1-1 0,-1 1 0,1 0 0,0-1 0,0 1 0,-1-1 0,5 3 0,-2-3 3,-1 0 0,0 0 0,1 0 0,-1 0 0,1-1 0,-1 1 0,1-1 1,-1 0-1,1 0 0,-1 0 0,1-1 0,-1 1 0,6-2 0,-4 0 44,0 0-1,0 0 1,-1-1-1,1 1 1,-1-1-1,1 0 1,-1-1-1,0 1 1,0-1-1,-1 1 1,1-1-1,-1 0 1,0 0-1,0-1 1,0 1-1,0-1 1,-1 1-1,0-1 1,0 0-1,0 0 1,1-7-1,0 4 83,-1 0 0,0 0 0,0 0 0,-1 0 0,0 0 0,-1-1 0,0 1 0,0 0 1,0-1-1,-1 1 0,-1 0 0,-3-15 0,-17-9 102,21 32-230,1-1-1,-1 0 1,1 0-1,-1 0 1,0 1-1,1-1 1,-1 0 0,0 1-1,1-1 1,-1 0-1,0 1 1,0-1-1,1 1 1,-1-1 0,0 1-1,0 0 1,0-1-1,0 1 1,0 0-1,0 0 1,0-1 0,0 1-1,0 0 1,0 0-1,1 0 1,-1 0-1,0 0 1,0 0 0,0 1-1,0-1 1,0 0-1,0 0 1,0 1-1,0-1 1,0 0 0,0 1-1,-1 0 1,1 1-6,1-1 0,-1 0 1,0 1-1,1-1 0,-1 1 0,0-1 1,1 1-1,0-1 0,-1 1 0,1-1 1,0 1-1,0-1 0,0 1 1,0-1-1,0 1 0,0 0 0,0-1 1,0 1-1,1-1 0,-1 1 0,1-1 1,-1 1-1,1-1 0,1 2 1,20 31-42,-17-30-36,0 1 1,-1 0-1,0 0 1,0 0-1,0 0 1,0 0-1,-1 1 1,0 0-1,0-1 1,0 1-1,-1 0 1,0 0-1,0 1 1,-1-1-1,0 0 1,0 1-1,0 11 1,0-12-36,2 25-990,-3-30 915,0 0 0,0 0 0,0 0 0,0 0 0,1 0 0,-1-1 0,0 1 0,1 0 0,-1 0 0,1 0 0,-1-1 0,1 1 0,-1 0 0,1 0 0,-1-1 0,1 1 0,-1-1 0,1 1 0,0 0 0,0-1 0,-1 1 0,1-1 0,0 0 0,0 1 0,-1-1 0,1 0 0,2 1 0,1-2-3643,1-7-1927</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26.587"/>
    </inkml:context>
    <inkml:brush xml:id="br0">
      <inkml:brushProperty name="width" value="0.025" units="cm"/>
      <inkml:brushProperty name="height" value="0.025" units="cm"/>
      <inkml:brushProperty name="color" value="#008C3A"/>
    </inkml:brush>
  </inkml:definitions>
  <inkml:trace contextRef="#ctx0" brushRef="#br0">2 0 11659,'0'0'13981,"0"10"-13511,-1 50-541,2-1 0,11 63 0,-3-103-2358,-2-14-1335,0-12-4393,-2-10-1724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27.308"/>
    </inkml:context>
    <inkml:brush xml:id="br0">
      <inkml:brushProperty name="width" value="0.025" units="cm"/>
      <inkml:brushProperty name="height" value="0.025" units="cm"/>
      <inkml:brushProperty name="color" value="#008C3A"/>
    </inkml:brush>
  </inkml:definitions>
  <inkml:trace contextRef="#ctx0" brushRef="#br0">14 2 9929,'0'0'11825,"0"12"-10896,-6 145 1493,-1 76-1438,7-234-971,0-1-1,0 1 1,0 0 0,0-1 0,0 1 0,0-1 0,1 1 0,-1 0 0,0-1-1,1 1 1,-1 0 0,1-1 0,-1 1 0,1 0 0,-1 0 0,1-1-1,0 1 1,0 0 0,0 0 0,0 0 0,0 0 0,0 0 0,0 0 0,0 0-1,0 0 1,0 1 0,2-2 0,2 0-12,-1 1 0,1 0 0,0 0 0,-1 1 0,1-1 0,8 1 0,24-5 69,-26 0-66,0 0 0,-1-1 0,0 0 0,0-1 0,-1 0 0,0-1-1,0 0 1,0 0 0,-1-1 0,-1 0 0,1-1 0,-1 1 0,-1-1-1,7-15 1,-6 11 4,0 0 0,-1 0 0,-1-1 0,-1 1-1,0-1 1,0 0 0,-2-1 0,0 1 0,-1 0 0,-1-26 0,1 39-10,-1 1 0,-1-1 0,1 1 1,0-1-1,0 1 0,0-1 0,-1 1 1,1-1-1,-1 1 0,1-1 0,-1 1 1,0-1-1,1 1 0,-1 0 0,0-1 1,0 1-1,0 0 0,0 0 0,0 0 1,0 0-1,0 0 0,-1 0 0,1 0 1,0 0-1,-1 0 0,1 0 0,0 1 1,-1-1-1,1 1 0,-1-1 0,1 1 1,-1-1-1,1 1 0,-1 0 0,1 0 1,-1 0-1,1 0 0,-1 0 0,0 0 1,1 0-1,-1 0 0,1 1 0,-1-1 1,1 0-1,-1 1 0,1-1 0,0 1 1,-1 0-1,-1 1 0,-5 1-70,0 1-1,1 0 1,0 0-1,-1 1 1,2 0-1,-1 0 1,-11 12-1,8-4 1,0-1 0,1 2 1,1-1-1,-12 25 0,18-33 63,0-1 1,0 0-1,1 0 1,-1 1-1,1-1 0,0 1 1,0 0-1,0-1 1,1 1-1,0 0 1,0-1-1,0 1 1,0 0-1,1-1 0,-1 1 1,1-1-1,0 1 1,1-1-1,-1 1 1,3 4-1,0-5-77,0 0-1,0-1 1,0 1-1,0-1 1,0 0-1,1-1 1,0 1-1,-1-1 1,1 1-1,0-1 1,0-1-1,0 1 1,0-1-1,0 0 1,1 0-1,5 0 0,-2 0-69,0 1-1,0 0 1,-1 1-1,16 7 1,-21-9 198,-1 0 0,1 1 0,-1 0 0,1 0 1,-1 0-1,0 0 0,0 0 0,0 0 1,0 1-1,0-1 0,-1 0 0,1 1 0,-1 0 1,1-1-1,-1 1 0,0 0 0,0 0 0,0-1 1,0 5-1,3 53 1855,-3-56-1849,-1 0-1,0 0 1,-1 0-1,1-1 1,-1 1-1,1 0 1,-1 0-1,0-1 1,-1 1-1,1-1 1,-1 1-1,1-1 1,-5 6-1,5-8-394,-1-1-1,0 1 1,0-1-1,0 1 1,0-1-1,0 0 1,1 0-1,-1 0 1,0 0-1,0 0 1,0 0-1,0 0 1,0 0-1,0-1 1,0 1-1,1-1 1,-1 0-1,0 1 1,0-1-1,-3-2 1,-14-14-6289</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27.714"/>
    </inkml:context>
    <inkml:brush xml:id="br0">
      <inkml:brushProperty name="width" value="0.025" units="cm"/>
      <inkml:brushProperty name="height" value="0.025" units="cm"/>
      <inkml:brushProperty name="color" value="#008C3A"/>
    </inkml:brush>
  </inkml:definitions>
  <inkml:trace contextRef="#ctx0" brushRef="#br0">1 0 12748,'0'0'5509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5.949"/>
    </inkml:context>
    <inkml:brush xml:id="br0">
      <inkml:brushProperty name="width" value="0.025" units="cm"/>
      <inkml:brushProperty name="height" value="0.025" units="cm"/>
    </inkml:brush>
  </inkml:definitions>
  <inkml:trace contextRef="#ctx0" brushRef="#br0">20 1 9257,'0'0'11824,"0"9"-11669,-5 387 3822,5-394-3811,0-42 843,-1 13-1226,0-1-1,-11-51 1,11 78-114,2 2 273,-1 0-1,1 1 0,-1-1 1,1 1-1,0-1 0,-1 0 0,1 1 1,0-1-1,0 0 0,0 0 1,0 0-1,0 1 0,0-1 1,0 0-1,1 0 0,-1-1 0,0 1 1,1 0-1,-1 0 0,0-1 1,1 1-1,-1-1 0,2 1 1,36 10 105,-26-10 25,0 0 0,0-1 0,0-1 0,0 0 0,-1-1 0,1 0-1,0-1 1,-1-1 0,1 0 0,-1 0 0,0-1 0,-1-1 0,13-7 0,-15 8 37,-1 0 0,1-1 0,-1-1 0,-1 0 0,1 0 0,-1 0 1,0-1-1,0 0 0,-1 0 0,0 0 0,-1-1 0,0 0 0,0 0 0,-1-1 0,0 1 0,5-21 0,-8 25-59,-1 0-1,1 0 0,-1 0 0,1 0 0,-2 0 1,0-8-1,1 13-52,0-1 0,0 1-1,0 0 1,0-1 0,0 1 0,0-1 0,0 1 0,0 0 0,-1-1 0,1 1-1,0 0 1,0-1 0,0 1 0,-1 0 0,1 0 0,0-1 0,0 1 0,-1 0-1,1 0 1,0-1 0,-1 1 0,1 0 0,0 0 0,-1 0 0,1-1 0,0 1-1,-1 0 1,1 0 0,0 0 0,-1 0 0,0 0 0,-16 14-247,5 3 225,1 1 1,1 1-1,0 0 0,2 0 0,0 1 1,1 0-1,1 0 0,0 1 0,2 0 1,-3 41-1,6-58 35,1 0 0,0-1 0,0 1 0,0-1 0,0 1 0,1 0 0,-1-1 0,1 1 0,0-1-1,0 1 1,1-1 0,-1 0 0,0 1 0,1-1 0,0 0 0,0 0 0,0 0 0,0 0 0,3 2 0,-1-2 37,0-1 1,0 0-1,1 0 0,-1 0 0,1-1 0,-1 1 1,1-1-1,-1 0 0,1 0 0,0-1 1,-1 1-1,1-1 0,0 0 0,5-1 0,-2 0 6,0 0 0,0 0 0,-1-1 0,1 0-1,-1-1 1,1 0 0,-1 0 0,0 0 0,0-1 0,0 0-1,0 0 1,-1-1 0,10-8 0,-3 1-19,-1-1 0,0 0 1,0-1-1,-2 0 0,10-16 0,-19 28-103,-2 37-412,-3-12 492,3-16 2,-1 0 0,1 0 0,1 0 0,-1 0-1,1 0 1,1 10 0,0-15-10,-1-1 0,1 1 0,-1 0 0,1-1 0,0 1 0,0-1 0,0 1 0,-1-1 0,1 1 0,1-1 0,-1 0 0,0 1 0,0-1 0,0 0 0,1 0 0,-1 0 0,1 0 1,-1 0-1,1 0 0,-1 0 0,1-1 0,-1 1 0,1 0 0,0-1 0,-1 1 0,1-1 0,0 0 0,0 0 0,-1 1 0,1-1 0,2 0 0,0 0-92,1 0 0,-1 0 0,1 0 0,0 0 0,-1-1 0,1 0 0,0 0 0,4-1 0,-7 1-234,-1 0 0,1 1 0,-1-1 0,1 0-1,0 0 1,-1 0 0,0-1 0,1 1 0,-1 0-1,0 0 1,0-1 0,1 1 0,-1-1 0,0 1-1,0-1 1,-1 1 0,1-1 0,0 0 0,0 1-1,-1-1 1,1 0 0,-1 0 0,1-1 0,0-21-6788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28.061"/>
    </inkml:context>
    <inkml:brush xml:id="br0">
      <inkml:brushProperty name="width" value="0.025" units="cm"/>
      <inkml:brushProperty name="height" value="0.025" units="cm"/>
      <inkml:brushProperty name="color" value="#008C3A"/>
    </inkml:brush>
  </inkml:definitions>
  <inkml:trace contextRef="#ctx0" brushRef="#br0">19 0 18193,'0'0'7623,"-3"9"-6971,-1 2-498,1 1 1,0 0 0,1 0 0,0-1-1,1 1 1,1 0 0,0 0-1,1 12 1,0-20-146,-1-1 0,0 0 0,1 1-1,0-1 1,0 0 0,0 0 0,0 1 0,0-1-1,1 0 1,-1 0 0,1 0 0,0-1 0,0 1 0,0 0-1,0-1 1,0 1 0,1-1 0,-1 0 0,1 0 0,0 1-1,-1-2 1,1 1 0,0 0 0,0-1 0,0 1 0,0-1-1,0 0 1,1 0 0,-1 0 0,0 0 0,1-1 0,-1 1-1,0-1 1,1 0 0,-1 0 0,5-1 0,0 0-3,-1-1 0,1 0 0,-1 0 0,0-1 1,0 0-1,0 0 0,0-1 0,0 0 0,-1 0 0,1 0 1,-1-1-1,7-7 0,-3 4 55,0 1 1,0-1-1,20-9 0,-30 17-35,0 0 0,0 0-1,1 0 1,-1 0-1,0 0 1,0 0-1,1 0 1,-1 0 0,0 0-1,0 0 1,1 0-1,-1 0 1,0 0 0,0 0-1,1 0 1,-1 0-1,0 0 1,0 1 0,1-1-1,-1 0 1,0 0-1,0 0 1,1 0 0,-1 0-1,0 1 1,0-1-1,0 0 1,0 0 0,1 0-1,-1 1 1,0-1-1,0 0 1,0 0 0,0 0-1,0 1 1,0-1-1,0 0 1,1 0 0,-1 1-1,3 18 399,-3 27-236,0-37-9,0-8-172,0 0-1,0 0 1,0-1 0,0 1-1,0 0 1,0 0-1,0 0 1,0 0-1,0 0 1,1 0 0,-1-1-1,0 1 1,1 0-1,-1 0 1,0 0-1,1-1 1,-1 1 0,1 0-1,-1 0 1,1-1-1,0 1 1,-1 0-1,1-1 1,-1 1 0,1-1-1,0 1 1,0-1-1,-1 1 1,2 0-1,0-1 6,0 0-1,0 0 0,0 0 1,0 0-1,0 0 0,0 0 1,0 0-1,0-1 0,0 1 1,0-1-1,0 1 0,3-2 0,4-3 6,-1 1 0,1-1-1,0-1 1,10-9-1,-8 6-60,-6 3 25,0 1 1,1 0 0,-1 1-1,1-1 1,0 1 0,0 0-1,0 1 1,1-1 0,-1 1-1,1 1 1,0-1 0,7-1-1,-13 5 22,0 0 0,0 0-1,0 0 1,-1 0-1,1 0 1,0 0-1,-1 0 1,1 0 0,-1 0-1,1 0 1,-1 0-1,1 0 1,-1 1-1,0-1 1,1 0-1,-1 0 1,0 1 0,0-1-1,0 0 1,0 0-1,0 1 1,-1 1-1,0 35 78,1-37-80,-2 16-2731,2-26-3840,0-5 2495,0-10-8832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28.393"/>
    </inkml:context>
    <inkml:brush xml:id="br0">
      <inkml:brushProperty name="width" value="0.025" units="cm"/>
      <inkml:brushProperty name="height" value="0.025" units="cm"/>
      <inkml:brushProperty name="color" value="#008C3A"/>
    </inkml:brush>
  </inkml:definitions>
  <inkml:trace contextRef="#ctx0" brushRef="#br0">51 25 9801,'0'0'16944,"-50"-14"-15342,55 14-1762,11-2-1858,-1-1-2659,1-3-8007</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29.349"/>
    </inkml:context>
    <inkml:brush xml:id="br0">
      <inkml:brushProperty name="width" value="0.025" units="cm"/>
      <inkml:brushProperty name="height" value="0.025" units="cm"/>
      <inkml:brushProperty name="color" value="#008C3A"/>
    </inkml:brush>
  </inkml:definitions>
  <inkml:trace contextRef="#ctx0" brushRef="#br0">29 34 5637,'0'0'17863,"3"11"-17228,0 18-312,0 0 0,-2 0 0,-1 0-1,-2 0 1,0 0 0,-12 52 0,5-35-118,-3 85-1,12-130-200,0 0-1,0 0 1,0-1 0,0 1-1,0 0 1,0 0 0,0 0 0,0 0-1,1 0 1,-1 0 0,0-1-1,0 1 1,1 0 0,-1 0-1,1 0 1,-1 0 0,0-1-1,1 1 1,0 0 0,-1-1 0,1 1-1,0 0 1,14-4 127,16-28 59,-22 17-170,0-1 0,-1 0 0,-1 0 0,-1 0-1,0-1 1,-1 0 0,0 0 0,3-27 0,-2-4 21,-1-83 0,-7 156-259,1-13 192,0-1 1,1 1-1,0 0 0,1-1 1,3 15-1,-4-24 25,1 0 0,0 0 0,0 0 0,0 0 0,0 0 0,0-1 1,1 1-1,-1-1 0,1 1 0,0-1 0,0 1 0,0-1 0,0 0 0,0 0 0,0 0 0,0 0 0,1 0 0,-1 0 0,1-1 0,0 1 0,-1-1 0,1 0 0,0 0 0,0 0 0,0 0 0,0 0 0,-1 0 0,6-1 0,-3 1 14,1-1 1,-1 0-1,1 0 0,-1-1 0,0 0 1,1 0-1,-1 0 0,0-1 0,0 1 1,0-1-1,0 0 0,0-1 1,6-3-1,-2 0 5,0 0 0,-1-1 0,1 0 0,-1-1 0,-1 0 0,10-12 0,-7 7-6,0-2 1,-1 1 0,-1-1 0,0 0 0,-1-1 0,-1 0-1,-1 0 1,6-25 0,-10 39-8,2-34 80,-3 35-86,0 1 0,0-1 0,0 1 0,0-1 0,0 1 0,-1-1-1,1 1 1,0-1 0,0 1 0,0-1 0,0 1 0,0-1-1,-1 1 1,1 0 0,0-1 0,0 1 0,-1-1 0,1 1 0,0 0-1,-1-1 1,1 1 0,0 0 0,-1-1 0,1 1 0,-1 0 0,1 0-1,0-1 1,-1 1 0,1 0 0,-1 0 0,1 0 0,-1 0 0,1-1-1,-1 1 1,1 0 0,-1 0 0,1 0 0,-1 0 0,1 0 0,-1 0-1,1 0 1,0 0 0,-1 0 0,1 1 0,-1-1 0,1 0 0,-1 0-1,1 0 1,-1 1 0,1-1 0,0 0 0,-1 0 0,1 1 0,-1-1-1,1 0 1,0 1 0,-1-1 0,1 0 0,0 1 0,-1-1 0,1 0-1,0 1 1,0-1 0,-1 2 0,-5 4-9,0 0 0,0 1 0,0 0 0,1 0 0,0 0 0,1 1 0,-5 10 0,-26 64-36,28-66 44,-21 74 255,26-83-222,0 0-1,1 0 0,0 1 1,1-1-1,0 0 0,0 1 1,0-1-1,1 0 0,0 1 1,3 10-1,-3-16-21,0 0 0,0 0 0,0 0 0,0 0 0,0 0 0,1-1-1,-1 1 1,1 0 0,-1-1 0,1 1 0,-1-1 0,1 0 0,0 0 0,0 1 0,0-1 0,0 0-1,0 0 1,0-1 0,2 2 0,2-1 6,-1 1 0,1-1 0,0-1 0,-1 1 0,1-1 0,0 0 0,7-1 0,0-1 3,-1 0 1,1-1 0,0 0 0,-1-1 0,22-10 0,-17 5 0,0-2 1,0-1-1,-1 0 0,0 0 0,-1-2 0,0 0 1,-2-1-1,1 0 0,13-23 0,-49 92 95,10-19-67,8-27 61,0 0 0,1 0 0,1 0 0,-1 1 1,0 8-1,2-15-94,1-1 1,0 0 0,0 1-1,0-1 1,0 0 0,0 1-1,0-1 1,0 1 0,0-1-1,1 0 1,-1 1 0,1-1-1,-1 0 1,1 0 0,-1 1-1,1-1 1,-1 0 0,1 0-1,0 0 1,0 0 0,0 0-1,0 0 1,0 0 0,0 0-1,0 0 1,0 0 0,0 0-1,0 0 1,0-1 0,0 1-1,1-1 1,-1 1 0,0-1-1,1 1 1,-1-1 0,0 0-1,3 1 1,10 2-487,30 3-2713,-21-11-6040,-15-7-821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29.728"/>
    </inkml:context>
    <inkml:brush xml:id="br0">
      <inkml:brushProperty name="width" value="0.025" units="cm"/>
      <inkml:brushProperty name="height" value="0.025" units="cm"/>
      <inkml:brushProperty name="color" value="#008C3A"/>
    </inkml:brush>
  </inkml:definitions>
  <inkml:trace contextRef="#ctx0" brushRef="#br0">0 1 9833,'0'0'12236,"0"46"-12236,20-27-545,3 1-896,3-2-1474,-1 0-2049,-5-1-1090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30.074"/>
    </inkml:context>
    <inkml:brush xml:id="br0">
      <inkml:brushProperty name="width" value="0.025" units="cm"/>
      <inkml:brushProperty name="height" value="0.025" units="cm"/>
      <inkml:brushProperty name="color" value="#008C3A"/>
    </inkml:brush>
  </inkml:definitions>
  <inkml:trace contextRef="#ctx0" brushRef="#br0">140 0 10666,'0'0'14884,"-11"6"-14404,-5 1-350,1-2 41,0 1-1,1 1 1,0 0-1,1 1 1,-25 18-1,38-25-197,-1-1 0,1 0 0,0 1 0,-1-1 1,1 1-1,0-1 0,0 1 0,-1-1 0,1 1 0,0-1 0,0 1 0,0-1 0,-1 1 1,1-1-1,0 1 0,0 0 0,0-1 0,0 1 0,0-1 0,0 1 0,0-1 0,0 1 1,0-1-1,0 1 0,1 0 0,-1-1 0,0 1 0,0-1 0,0 1 0,1-1 0,-1 1 1,0-1-1,1 1 0,-1-1 0,0 0 0,1 1 0,-1-1 0,1 1 0,-1-1 0,1 0 1,-1 1-1,0-1 0,1 0 0,-1 0 0,1 1 0,-1-1 0,1 0 0,0 0 0,-1 0 1,1 0-1,-1 0 0,1 1 0,-1-1 0,1 0 0,-1 0 0,1 0 0,0-1 0,45 9-1320,-37-7 1078,44 6-842,-25-4 1175,-1 1 0,45 13 1,-71-17 16,1 0 1,-1 1 0,0-1 0,1 1-1,-1-1 1,0 1 0,1-1 0,-1 1 0,0 0-1,0-1 1,1 1 0,-1 0 0,0 0 0,0 0-1,0 0 1,0 0 0,0 0 0,0 0 0,0 0-1,-1 1 1,1-1 0,0 0 0,-1 0-1,1 1 1,-1-1 0,1 3 0,-1-2 25,0 0 0,-1 0 0,0 0 0,1-1 0,-1 1 0,0 0 0,0 0 0,0-1 0,0 1 0,0 0 0,0-1 0,-1 1 0,1-1 0,0 1 0,-1-1 0,-2 2 0,-6 4 307,0 0-1,0 0 1,-1-1 0,-22 9 0,-19 0-189,49-15-671,1 1 1,0-1 0,-1 0 0,1 0 0,0 0 0,-1 0-1,1 0 1,-1-1 0,1 1 0,0-1 0,0 0 0,-4-1-1,-3-8-6744</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30.480"/>
    </inkml:context>
    <inkml:brush xml:id="br0">
      <inkml:brushProperty name="width" value="0.025" units="cm"/>
      <inkml:brushProperty name="height" value="0.025" units="cm"/>
      <inkml:brushProperty name="color" value="#008C3A"/>
    </inkml:brush>
  </inkml:definitions>
  <inkml:trace contextRef="#ctx0" brushRef="#br0">242 28 10570,'0'0'12855,"-8"-6"-10853,6 4-1967,0 0 0,0 0 1,0 0-1,-1 0 1,1 1-1,-1-1 0,1 1 1,-1 0-1,1 0 1,-1 0-1,0 0 0,0 0 1,0 0-1,1 1 1,-1-1-1,0 1 0,0 0 1,0 0-1,0 0 0,0 0 1,0 1-1,1-1 1,-1 1-1,0-1 0,0 1 1,0 0-1,1 0 1,-1 1-1,0-1 0,1 0 1,-1 1-1,1 0 0,0-1 1,-4 5-1,-73 57-7,72-56-28,0-1 1,0 1-1,1 1 1,0-1-1,0 1 1,1 0-1,0 0 1,-5 13-1,10-20-18,0-1-1,0 1 0,0 0 0,0-1 1,0 1-1,0-1 0,1 1 1,-1-1-1,0 1 0,0 0 0,1-1 1,-1 1-1,0-1 0,1 1 0,-1-1 1,0 0-1,1 1 0,-1-1 1,1 1-1,-1-1 0,1 0 0,-1 1 1,1-1-1,-1 0 0,1 0 1,-1 1-1,1-1 0,0 0 0,-1 0 1,1 0-1,-1 0 0,1 1 1,0-1-1,-1 0 0,1 0 0,-1 0 1,1-1-1,0 1 0,-1 0 1,1 0-1,0 0 0,36-1-184,-33 1 151,68-8-219,-43 4 220,0 2 0,0 0 0,44 4 0,-71-2 59,0 0-1,0 1 1,0-1-1,0 0 1,0 1 0,-1-1-1,1 1 1,0 0-1,0 0 1,-1-1-1,1 1 1,0 0-1,-1 1 1,1-1 0,-1 0-1,1 0 1,1 3-1,-2-3 31,-1 0-1,1 0 1,-1 0 0,1 1-1,-1-1 1,0 0-1,1 1 1,-1-1 0,0 0-1,0 1 1,0-1-1,0 0 1,0 1-1,0-1 1,0 0 0,-1 1-1,1-1 1,-1 3-1,-1 1 107,-1 1-1,0-1 1,0 0-1,0 0 1,-1 0-1,0 0 1,0 0-1,0-1 1,-5 5-1,-7 5 190,-1-2 1,0 1-1,-1-2 0,-27 13 0,34-19-288,0 0-1,0-1 0,-1 0 0,1-1 0,-1 0 1,0-1-1,0-1 0,0 0 0,-13 0 1,23-1-156,0 0 1,0-1 0,1 1-1,-1 0 1,0-1 0,1 1-1,-1-1 1,1 0-1,-1 0 1,1 1 0,-1-1-1,1 0 1,-1 0 0,1 0-1,0-1 1,-1 1 0,1 0-1,0 0 1,0-1 0,0 1-1,0 0 1,0-1-1,0 1 1,1-1 0,-1 0-1,0 1 1,1-1 0,-1 1-1,1-1 1,0 0 0,-1 1-1,1-3 1,0-1-720,-1 0 0,1 0 1,0 0-1,1 0 0,-1 0 0,1 0 0,0 0 1,1 0-1,-1 0 0,3-5 0,12-17-5982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30.825"/>
    </inkml:context>
    <inkml:brush xml:id="br0">
      <inkml:brushProperty name="width" value="0.025" units="cm"/>
      <inkml:brushProperty name="height" value="0.025" units="cm"/>
      <inkml:brushProperty name="color" value="#008C3A"/>
    </inkml:brush>
  </inkml:definitions>
  <inkml:trace contextRef="#ctx0" brushRef="#br0">69 112 16496,'0'0'3539,"5"-8"-427,42-52 633,-42 54-3618,-1 1-1,1 0 1,0 0-1,0 1 0,1 0 1,0 0-1,11-7 1,-28 15-102,1 0 1,0 1-1,0 0 1,1 0-1,0 1 1,-1 0-1,2 1 1,-1 0-1,1 0 1,-10 11-1,12-11-5,0-1 1,0 2-1,0-1 0,1 1 1,0-1-1,0 1 0,1 1 1,0-1-1,1 1 0,0-1 1,0 1-1,-2 14 0,5-22-11,0 1 0,0-1 0,0 1 0,0 0 0,0-1 0,0 1 0,0-1 0,1 1 0,-1-1 0,1 0 0,-1 1 0,1-1 0,-1 1 0,1-1 0,0 0-1,0 1 1,0-1 0,0 0 0,0 0 0,0 0 0,0 0 0,0 0 0,2 2 0,0-1 5,1-1 0,-1 1 0,0-1 0,1 0-1,-1 0 1,1 0 0,-1 0 0,1 0 0,7-1 0,1 0-13,1 0 1,-1-1 0,0-1-1,1 0 1,15-5-1,-9 1-699,-1-1-1,0-1 0,-1-1 0,18-11 1,27-29-7591,-35 23 1350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31.212"/>
    </inkml:context>
    <inkml:brush xml:id="br0">
      <inkml:brushProperty name="width" value="0.025" units="cm"/>
      <inkml:brushProperty name="height" value="0.025" units="cm"/>
      <inkml:brushProperty name="color" value="#008C3A"/>
    </inkml:brush>
  </inkml:definitions>
  <inkml:trace contextRef="#ctx0" brushRef="#br0">264 1 14862,'0'0'4644,"-7"4"-1948,-3 4-2304,0 1-1,0-1 0,1 1 1,1 1-1,0 0 1,0 0-1,1 1 0,0 0 1,1 0-1,0 0 1,1 1-1,0 0 0,0 0 1,-2 13-1,0 1-164,2-1-1,0 1 1,1 0 0,2 0 0,0 0-1,4 37 1,-1-50-508,1 1 0,1-1 1,0 1-1,9 23 0,-18-51-2994,3 6 2939,-1 0 0,1 0 0,-2 1 0,1-1 1,-7-8-1,-19-18 216,11 11 352,1 1 0,-17-27 0,35 48-153,-1 1 0,1-1 0,-1 1 1,1-1-1,0 0 0,-1 1 0,1-1 0,-1 0 0,1 1 0,0-1 0,0 0 0,-1 1 0,1-1 0,0 0 0,0 0 0,0 1 1,0-1-1,0 0 0,0 1 0,0-1 0,0 0 0,0 0 0,0 1 0,0-1 0,1 0 0,-1 0 0,0 1 0,1-1 0,-1 0 0,0 1 1,1-1-1,-1 1 0,0-1 0,1 0 0,-1 1 0,1-1 0,-1 1 0,1-1 0,0 1 0,-1-1 0,1 1 0,-1 0 0,1-1 0,0 1 1,-1 0-1,1-1 0,0 1 0,-1 0 0,1 0 0,0 0 0,0 0 0,-1-1 0,2 1 0,51 0 760,-35 1-668,28 0-99,46-1-940,-32-6-2623,-11-5-2370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31.961"/>
    </inkml:context>
    <inkml:brush xml:id="br0">
      <inkml:brushProperty name="width" value="0.025" units="cm"/>
      <inkml:brushProperty name="height" value="0.025" units="cm"/>
      <inkml:brushProperty name="color" value="#008C3A"/>
    </inkml:brush>
  </inkml:definitions>
  <inkml:trace contextRef="#ctx0" brushRef="#br0">43 0 5221,'0'0'19357,"-5"13"-18583,2-4-625,-24 73 687,25-73-771,0 0 0,0 0 0,1 0 0,0 0 0,1 1 0,0-1 0,0 0 0,3 11-1,-3-19-59,1 1-1,0 0 0,0-1 1,1 1-1,-1 0 0,0-1 0,0 1 1,1-1-1,-1 0 0,1 1 0,-1-1 1,1 0-1,0 0 0,-1 0 1,1 0-1,0 0 0,0 0 0,0-1 1,-1 1-1,1-1 0,0 1 0,0-1 1,0 0-1,0 1 0,0-1 1,0 0-1,0 0 0,0 0 0,0-1 1,0 1-1,3-1 0,2 0 10,0 0-1,0 0 1,0-1 0,0 0-1,0 0 1,0-1-1,10-5 1,-5 0-6,0-1 0,-1 0 0,0 0 0,-1-1 0,0-1 0,0 0 0,-1 0 0,0 0 0,-1-1 0,-1-1 0,12-24 0,-19 38-34,-6 16 88,1 1-1,1 0 1,0 0 0,2 1-1,0-1 1,1 32 0,2-48-56,-1 0 0,1 0 1,0 0-1,0 0 0,1 0 1,-1 0-1,0 0 0,1-1 0,-1 1 1,1 0-1,-1-1 0,1 0 0,0 1 1,-1-1-1,1 0 0,0 0 1,0 0-1,0 0 0,0 0 0,0 0 1,0 0-1,1-1 0,-1 1 1,0-1-1,0 0 0,0 1 0,0-1 1,1 0-1,-1 0 0,0-1 1,0 1-1,3-1 0,3 0-452,0 0-1,0 0 1,0-1 0,-1 0 0,1 0-1,-1-1 1,14-6 0,-12 3-1538,-1 1 0,0-1 0,0-1 1,12-13-1,1-7-7951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32.432"/>
    </inkml:context>
    <inkml:brush xml:id="br0">
      <inkml:brushProperty name="width" value="0.025" units="cm"/>
      <inkml:brushProperty name="height" value="0.025" units="cm"/>
      <inkml:brushProperty name="color" value="#008C3A"/>
    </inkml:brush>
  </inkml:definitions>
  <inkml:trace contextRef="#ctx0" brushRef="#br0">131 0 11211,'0'0'9534,"-11"8"-6876,4-2-2351,-1 0 0,1 1-1,1-1 1,-1 1 0,1 1-1,0-1 1,1 1-1,0 0 1,0 0 0,0 1-1,1-1 1,1 1 0,-1 0-1,2 0 1,-5 19-1,4 17-52,3 88 0,3-103-270,-2 1 0,-1-1 0,-2 1 0,-1-1 0,-1 0 0,-13 47-1,12-68 47,3-13 43,3-19 11,21-73-249,5 1-1,53-123 1,-71 198 151,1 1-1,0 0 1,14-18 0,-21 33 5,-1 0-1,2 0 1,-1 0 0,0 1 0,1-1 0,-1 1 0,1 0-1,0 0 1,0 0 0,0 0 0,1 1 0,-1-1 0,1 1 0,-1 1-1,1-1 1,0 0 0,0 1 0,-1 0 0,7 0 0,-8 1-3,0 1 1,0 0 0,0 0 0,-1 0-1,1 0 1,0 0 0,-1 0-1,1 1 1,-1 0 0,1-1 0,-1 1-1,0 0 1,0 0 0,0 0 0,0 0-1,0 1 1,0-1 0,0 0 0,-1 1-1,1 0 1,-1-1 0,0 1-1,0 0 1,0-1 0,0 1 0,0 4-1,3 5-36,-1 0 0,0 1 0,-1-1 0,1 24 0,-4-33 84,1 0-1,0 0 0,-1 0 1,0 0-1,0-1 1,1 1-1,-2 0 1,1-1-1,0 1 0,0-1 1,-1 1-1,0-1 1,1 1-1,-1-1 1,0 0-1,0 0 1,0 0-1,0 0 0,-1 0 1,1 0-1,-1-1 1,1 1-1,-1-1 1,1 0-1,-1 0 0,0 0 1,1 0-1,-6 1 1,-1 1 98,0-1 1,0-1-1,0 0 1,0 0-1,-1 0 1,1-1-1,-18-2 0,26 1-165,-1 1 0,0 0 0,1-1 0,-1 1 0,0-1 0,1 1 0,-1-1 0,0 0 0,1 0 0,-1 1 0,1-1 0,0 0 0,-1 0 0,1-1 0,0 1 0,-1 0 0,1 0-1,0-1 1,0 1 0,-1-3 0,0 1-835,1-1 1,0 1-1,0-1 0,0 0 0,1 1 0,-1-1 0,1 0 0,0-6 0,0-8-7782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3.605"/>
    </inkml:context>
    <inkml:brush xml:id="br0">
      <inkml:brushProperty name="width" value="0.05" units="cm"/>
      <inkml:brushProperty name="height" value="0.05" units="cm"/>
    </inkml:brush>
  </inkml:definitions>
  <inkml:trace contextRef="#ctx0" brushRef="#br0">423 2 18972,'2'-1'1192,"-13"6"-1088,-10 4-64,-13 14 192,-4 7-152,-10 15-24,-1 4 8,-1 6-32,2 0-32,6-3 16,5-3-136,11-11-456,7-9 288,18-27 176,1-10-80,17-27-56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6.353"/>
    </inkml:context>
    <inkml:brush xml:id="br0">
      <inkml:brushProperty name="width" value="0.025" units="cm"/>
      <inkml:brushProperty name="height" value="0.025" units="cm"/>
    </inkml:brush>
  </inkml:definitions>
  <inkml:trace contextRef="#ctx0" brushRef="#br0">21 1 6694,'0'0'16080,"-20"60"-15984,40-46-96,3 1-1314,8-3-1472,3-4-2820,0-1-3650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36.587"/>
    </inkml:context>
    <inkml:brush xml:id="br0">
      <inkml:brushProperty name="width" value="0.025" units="cm"/>
      <inkml:brushProperty name="height" value="0.025" units="cm"/>
      <inkml:brushProperty name="color" value="#008C3A"/>
    </inkml:brush>
  </inkml:definitions>
  <inkml:trace contextRef="#ctx0" brushRef="#br0">237 124 5573,'13'-20'8405,"0"-11"-3637,-9 3-1964,-4 27-2732,0 1 0,0-1 0,0 0 0,-1 1 0,1-1-1,0 0 1,0 1 0,-1-1 0,1 0 0,0 1 0,-1-1-1,1 1 1,-1-1 0,1 1 0,-1-1 0,1 1 0,-1-1-1,1 1 1,-1-1 0,1 1 0,-1-1 0,1 1 0,-1 0-1,0-1 1,1 1 0,-1 0 0,0 0 0,1 0-1,-1 0 1,-1-1 0,-4 1-24,-1 1 0,0-1-1,0 1 1,0 0 0,1 1 0,-1 0-1,0 0 1,1 0 0,0 1 0,-1 0-1,1 0 1,0 0 0,1 1 0,-1 0-1,0 0 1,-7 9 0,-7 5 44,0 1 1,-30 41-1,15-6 244,33-51-323,1-1 0,0 1-1,-1-1 1,1 1 0,0 0 0,0-1 0,0 1 0,1 0-1,-1 0 1,1 0 0,-1-1 0,1 1 0,0 0 0,0 0 0,0 0-1,1 0 1,-1 0 0,1-1 0,1 5 0,-1-6-10,0 0 1,1 0 0,-1 0-1,1 0 1,-1 0 0,1-1-1,-1 1 1,1 0 0,0-1-1,-1 1 1,1-1 0,0 1-1,-1-1 1,1 0 0,0 0-1,-1 0 1,1 0 0,0 0-1,0 0 1,-1 0 0,1-1-1,0 1 1,2-2 0,41-12 100,-21 3-108,-1-2 0,-1 0 1,0-1-1,26-23 0,-36 27-14,0-1 0,-1 0 0,0-1 0,-1 0 0,0 0 0,-1-1 0,0-1-1,9-18 1,-16 20 26,-8 14-54,-12 16 31,-6 12 163,9-14 48,2 1 0,0 1 0,0 0 1,2 0-1,0 2 0,-10 26 0,21-46-176,0 0 0,0 0-1,0 1 1,0-1 0,-1 0-1,1 1 1,0-1 0,0 0-1,0 1 1,0-1-1,0 0 1,0 1 0,0-1-1,0 0 1,0 1 0,0-1-1,0 0 1,0 0-1,0 1 1,1-1 0,-1 0-1,0 1 1,0-1 0,0 0-1,0 1 1,0-1-1,1 0 1,-1 0 0,0 1-1,0-1 1,1 0 0,-1 0-1,0 0 1,0 1-1,1-1 1,-1 0 0,0 0-1,0 0 1,1 0 0,-1 0-1,0 1 1,1-1-1,19-3 237,20-13-149,3-9-41,-29 16-112,1 0 0,-1 1 0,2 1 0,-1 0 1,1 1-1,0 1 0,0 0 0,29-4 0,-44 9 36,1 0 1,0 0-1,-1 0 0,1 1 1,0-1-1,-1 0 0,1 1 1,-1 0-1,1-1 1,-1 1-1,1 0 0,-1 0 1,1-1-1,-1 1 0,0 0 1,1 1-1,-1-1 0,0 0 1,0 0-1,0 0 0,0 1 1,0-1-1,0 1 1,0-1-1,0 0 0,-1 1 1,1 0-1,0-1 0,-1 1 1,0-1-1,1 1 0,-1 0 1,0-1-1,0 1 0,0 0 1,0-1-1,0 3 1,1 3 34,-1 0 0,-1 0 0,1 1 0,-1-1 0,0 0 0,-1 0 0,-4 11 0,6-17 173,0-3-136,0 0 1,0 0-1,1 0 0,-1 0 1,1 0-1,-1 0 0,1 0 0,0 0 1,-1 1-1,1-1 0,0 0 1,2-2-1,-1 0 9,15-37-15,-9 20-114,1 1 0,15-26 0,-24 46 49,1-1 0,0 0-1,-1 1 1,1-1-1,0 1 1,-1-1-1,1 1 1,0-1 0,0 1-1,0-1 1,-1 1-1,1 0 1,0-1-1,0 1 1,0 0 0,0 0-1,0 0 1,-1 0-1,1 0 1,0 0-1,0 0 1,0 0 0,0 0-1,0 0 1,0 0-1,-1 0 1,1 1-1,1 0 1,30 12-326,-15-5 228,-6-6 115,-1 0 1,1 0-1,-1-1 0,1-1 0,-1 0 0,1 0 1,-1-1-1,1 0 0,-1-1 0,0 0 1,16-6-1,-20 6-2,0 0-1,0-1 1,0 0 0,0 0-1,0 0 1,-1-1 0,0 0 0,1 0-1,-1 0 1,-1-1 0,1 0 0,-1 0-1,0 0 1,0 0 0,0-1 0,0 1-1,-1-1 1,0 0 0,2-8 0,-4 13-3,-1 0 0,0 1 0,1-1 0,-1 0 0,0 1 0,0-1 0,0 0 0,1 0 0,-1 0 0,0 1 0,0-1 0,0 0 0,0 0 0,-1 1 0,1-1 0,0 0 0,0 0 0,0 1 1,-1-1-1,1 0 0,0 0 0,-1 1 0,1-1 0,0 0 0,-1 1 0,1-1 0,-1 1 0,0-2 0,-1 1-2,1 1 0,-1-1 0,1 1 1,0-1-1,-1 1 0,1 0 0,-1-1 0,1 1 0,-1 0 0,0 0 0,1 0 1,-1 0-1,-2 1 0,-2-1-7,0 2 0,0-1 1,0 1-1,0 0 0,0 0 0,-9 5 1,7-1 2,-1 0 0,1 1 0,0 0 0,1 0 0,0 1 0,0-1 0,-6 11 0,11-16-2,0 0 0,1 0 0,-1 0-1,1 0 1,0 1 0,0-1-1,0 1 1,0-1 0,0 0 0,0 1-1,0 0 1,1-1 0,0 1-1,-1-1 1,1 1 0,0 0 0,0-1-1,0 1 1,1 0 0,-1-1-1,1 1 1,-1-1 0,1 1 0,0-1-1,0 1 1,0-1 0,0 0-1,1 1 1,-1-1 0,0 0 0,1 0-1,0 0 1,1 2 0,2 0-361,0 0 0,0 0 0,0-1 0,1 1 0,-1-1 0,6 2 0,38 9-5827,-11-9-2274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37.721"/>
    </inkml:context>
    <inkml:brush xml:id="br0">
      <inkml:brushProperty name="width" value="0.025" units="cm"/>
      <inkml:brushProperty name="height" value="0.025" units="cm"/>
      <inkml:brushProperty name="color" value="#008C3A"/>
    </inkml:brush>
  </inkml:definitions>
  <inkml:trace contextRef="#ctx0" brushRef="#br0">54 0 7175,'-3'9'11401,"-11"13"-8513,-1 4-3009,10-15 196,1 0-1,1 1 1,0-1 0,1 1 0,0 0-1,0 0 1,1 15 0,1-27-65,1 1 1,-1 0 0,0 0 0,1-1-1,-1 1 1,1 0 0,-1-1-1,1 1 1,-1-1 0,1 1 0,0-1-1,-1 1 1,1-1 0,0 1-1,-1-1 1,1 1 0,0-1 0,-1 0-1,1 1 1,0-1 0,0 0-1,-1 0 1,1 0 0,0 0 0,0 0-1,0 1 1,-1-1 0,1 0-1,0-1 1,0 1 0,0 0 0,-1 0-1,1 0 1,0 0 0,0-1-1,-1 1 1,1 0 0,1-1 0,35-12 323,29-29-162,-52 31-123,1 1 1,31-16 0,-45 25-7,1 1 0,0-1 0,0 0 0,0 1 0,-1-1 0,1 1 0,0-1 0,0 1 0,0 0 0,0 0 0,0 0 0,-1 0 0,5 1 0,-5-1-11,-1 0 0,1 1 0,0-1-1,0 1 1,0-1 0,0 1 0,-1-1 0,1 1-1,0 0 1,-1-1 0,1 1 0,0 0 0,-1-1-1,1 1 1,-1 0 0,1 0 0,-1 0 0,0-1-1,1 1 1,-1 1 0,2 5 111,-1 0 0,0-1 0,-1 1 0,0 0 0,0 0 0,-1 9-1,0 7-58,0-22-63,1-1 1,0 1-1,0 0 0,0-1 1,0 1-1,0 0 1,0-1-1,0 1 0,0 0 1,1 0-1,-1-1 0,0 1 1,0 0-1,1-1 0,-1 1 1,0-1-1,1 1 0,-1 0 1,0-1-1,1 1 1,-1-1-1,1 1 0,-1-1 1,1 1-1,-1-1 0,1 1 1,-1-1-1,1 0 0,0 1 1,-1-1-1,1 0 0,1 1 1,0-1 28,0 0 0,0 0 1,0 0-1,0-1 0,0 1 0,0 0 1,0-1-1,-1 0 0,1 1 0,0-1 1,3-2-1,56-40 524,-52 35-630,4-2 63,55-38 28,-64 46-42,-1 0 0,1 0 0,0 0 0,0 0 0,1 0 0,-1 1 0,0 0 0,0 0 0,1 0 0,-1 0 0,1 1 0,-1 0 0,1 0 0,-1 0 0,5 1 0,-8 0 3,1 0 0,-1 0 0,1 0 0,-1 1-1,0-1 1,0 0 0,0 1 0,1-1 0,-1 1 0,-1-1-1,1 1 1,0 0 0,0-1 0,-1 1 0,1 0-1,0-1 1,-1 1 0,0 0 0,1 0 0,-1 0 0,0-1-1,0 1 1,0 0 0,0 0 0,-1 0 0,1 0-1,-1 1 1,1 5 35,-1 0 0,0 0 0,-1 0 0,-5 15 0,4-33-718,1-21-5116,1 6-2804,-4 2-2625</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38.102"/>
    </inkml:context>
    <inkml:brush xml:id="br0">
      <inkml:brushProperty name="width" value="0.025" units="cm"/>
      <inkml:brushProperty name="height" value="0.025" units="cm"/>
      <inkml:brushProperty name="color" value="#008C3A"/>
    </inkml:brush>
  </inkml:definitions>
  <inkml:trace contextRef="#ctx0" brushRef="#br0">43 48 2274,'0'0'19827,"-43"-47"-16368,43 51-3427,6 10-96,10 0-1762,0-2-2081,4 0-4229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38.621"/>
    </inkml:context>
    <inkml:brush xml:id="br0">
      <inkml:brushProperty name="width" value="0.025" units="cm"/>
      <inkml:brushProperty name="height" value="0.025" units="cm"/>
      <inkml:brushProperty name="color" value="#008C3A"/>
    </inkml:brush>
  </inkml:definitions>
  <inkml:trace contextRef="#ctx0" brushRef="#br0">132 1 8072,'0'0'15940,"-6"13"-15107,-22 53 1,3 1 0,3 1-1,3 1 1,-12 82 0,31-151-823,0 0 0,0 0 0,0 0 0,1 0 0,-1 0 0,0 0 0,0 0 0,0 0 0,0 0 0,1 0 0,-1 0 0,0 0 0,0 0-1,0 0 1,0 0 0,0 0 0,1 0 0,-1 0 0,0 0 0,0 0 0,0 0 0,0 0 0,1 0 0,-1 0 0,0 0 0,0 0 0,0 0 0,0 1 0,0-1 0,0 0 0,0 0 0,1 0 0,-1 0 0,0 0 0,0 0-1,0 1 1,0-1 0,0 0 0,0 0 0,0 0 0,0 0 0,0 1 0,0-1 0,0 0 0,0 0 0,0 0 0,0 0 0,0 0 0,0 1 0,0-1 0,0 0 0,0 0 0,0 0 0,0 0 0,0 1 0,0-1 0,0 0-1,0 0 1,14-20 278,14-34-172,-17 28-247,-2-1 0,0 0 1,-2 0-1,-1-1 1,-1 0-1,1-39 0,-6 67 122,0 0-1,0 1 0,0-1 1,-1 0-1,1 0 0,0 0 1,0 0-1,0 0 0,0 0 1,-1 0-1,1 0 0,0 0 1,0 1-1,0-1 0,-1 0 1,1 0-1,0 0 0,0 0 1,0 0-1,-1 0 0,1 0 1,0 0-1,0-1 0,0 1 1,0 0-1,-1 0 0,1 0 1,0 0-1,0 0 0,0 0 1,0 0-1,-1 0 0,1 0 1,0 0-1,0-1 0,0 1 1,0 0-1,0 0 0,-1 0 1,1 0-1,0-1 0,0 1 1,0 0-1,0 0 0,0 0 1,0 0-1,0-1 1,-9 20-148,8-14 148,0-1 0,0 1 0,0 0 0,1 0-1,0 0 1,0 0 0,0 0 0,0 0 0,1 0 0,0 0 0,0 0 0,0 0 0,1-1-1,0 1 1,-1-1 0,2 1 0,-1-1 0,0 1 0,6 5 0,-4-6 11,0 0 0,0-1 0,1 1 0,0-1 0,-1-1 0,1 1 0,0-1 0,0 1 0,1-1 1,-1-1-1,0 1 0,1-1 0,-1 0 0,1 0 0,-1 0 0,1-1 0,8 0 0,-6-2 23,0 1-1,0-1 0,0 0 1,-1 0-1,1-1 0,-1 0 0,1-1 1,-1 1-1,0-1 0,-1-1 1,1 1-1,-1-1 0,1 0 1,-1-1-1,-1 0 0,1 0 1,6-10-1,4-5 77,0 0 0,-2-1 0,-1-1 0,12-27 1,-23 46-97,-1-1 0,1 1 0,-1 0 0,0 0 0,0-1 0,0 1 0,0-5 0,-1 8-12,0 1 1,-1 0-1,1 0 1,0 0-1,0 0 1,0 0-1,-1 0 1,1-1-1,0 1 1,0 0 0,-1 0-1,1 0 1,0 0-1,0 0 1,-1 0-1,1 0 1,0 0-1,0 0 1,0 0 0,-1 0-1,1 0 1,0 0-1,0 0 1,-1 1-1,1-1 1,0 0-1,0 0 1,0 0-1,-1 0 1,1 0 0,0 0-1,0 1 1,0-1-1,-1 0 1,1 0-1,0 0 1,0 0-1,0 1 1,0-1-1,0 0 1,-1 0 0,1 0-1,0 1 1,0-1-1,0 0 1,0 1-1,-16 18-13,1 2-1,1 0 1,0 0-1,2 1 0,1 1 1,0 0-1,2 1 1,-11 39-1,19-56 35,-1 1 0,1 0-1,0 0 1,1 0 0,0-1 0,1 17 0,0-22-8,-1 0 0,1 1 0,0-1 1,0 0-1,0 0 0,0 0 1,0 0-1,0 0 0,0 0 1,1-1-1,-1 1 0,1 0 0,-1-1 1,1 1-1,0-1 0,-1 1 1,1-1-1,0 0 0,0 0 0,0 0 1,0 0-1,0 0 0,0 0 1,0 0-1,1-1 0,-1 1 1,0-1-1,4 1 0,3-1 16,0 1 1,0-2-1,0 1 1,0-1-1,0 0 0,0-1 1,0 0-1,-1-1 0,1 0 1,-1 0-1,1 0 0,-1-1 1,13-9-1,-9 5-9,-1 0 0,0-1 0,-1 0 0,1 0 1,-2-1-1,1-1 0,-2 0 0,10-14 0,-17 24-8,0-1-1,0 1 1,0 0 0,0 0 0,0-1 0,-1 1-1,1 0 1,0-1 0,-1 1 0,1-1-1,-1 1 1,0-1 0,1 1 0,-1-1-1,0 1 1,0-1 0,0 1 0,0-1-1,0 1 1,-1-4 0,0 5-5,0-1 1,1 0-1,-1 1 1,0-1-1,0 1 1,1-1-1,-1 1 1,0-1-1,0 1 1,0 0-1,0-1 1,0 1-1,0 0 0,0 0 1,1 0-1,-1 0 1,0-1-1,0 1 1,0 1-1,0-1 1,0 0-1,0 0 1,-2 0-1,-3 2-8,1-1-1,-1 1 1,0-1 0,0 1 0,1 1-1,-1-1 1,1 1 0,-10 7 0,10-6 5,0 1 1,1 0-1,0 0 0,0 0 1,0 0-1,0 1 1,1-1-1,0 1 1,-3 7-1,6-11-11,-1 0 0,0 0-1,0 0 1,1 0 0,-1 0-1,1 0 1,0 0 0,0 0 0,0 1-1,0-1 1,0 0 0,0 0 0,0 0-1,1 0 1,-1 0 0,1 0-1,0 0 1,-1 0 0,1 0 0,0 0-1,0 0 1,0 0 0,0 0 0,1 0-1,-1-1 1,0 1 0,1 0-1,0-1 1,-1 1 0,3 0 0,3 3-450,0-1 1,0 0 0,0 0 0,1-1 0,-1 0 0,16 3-1,-11-3-1577,0-2-1,1 1 1,21-1-1,10-3-6543</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39.573"/>
    </inkml:context>
    <inkml:brush xml:id="br0">
      <inkml:brushProperty name="width" value="0.025" units="cm"/>
      <inkml:brushProperty name="height" value="0.025" units="cm"/>
      <inkml:brushProperty name="color" value="#008C3A"/>
    </inkml:brush>
  </inkml:definitions>
  <inkml:trace contextRef="#ctx0" brushRef="#br0">13 124 4164,'-11'31'12228,"10"-5"-7222,1-24-4905,1 0-1,0-1 1,0 1-1,0 0 1,0-1-1,0 1 1,0-1-1,1 1 1,-1-1-1,0 0 1,1 1-1,-1-1 1,1 0-1,0 0 0,-1 0 1,1 0-1,0 0 1,-1-1-1,1 1 1,0 0-1,0-1 1,0 1-1,0-1 1,-1 0-1,1 0 1,0 1-1,0-1 1,0-1-1,3 1 0,8 0 35,-1 0-1,0-1 0,1-1 0,-1 0 0,0 0 0,0-2 0,0 1 0,0-1 0,0-1 1,-1 0-1,14-9 0,-18 11-116,-1-1 0,-1 0 0,1 0 0,-1 0 0,1-1 0,-1 0 0,-1 0 0,1 0 1,-1-1-1,0 1 0,0-1 0,0 0 0,-1 0 0,0 0 0,0-1 0,-1 1 0,1-1 0,-2 1 0,1-1 1,-1 0-1,2-13 0,-3 19-20,0 0 1,0 0 0,0-1-1,0 1 1,0 0 0,0-1-1,0 1 1,-1 0 0,1 0-1,0-1 1,-1 1 0,1 0-1,0 0 1,-1 0 0,0-1-1,1 1 1,-1 0 0,0 0-1,0 0 1,1 0 0,-1 0-1,0 0 1,0 0 0,0 1-1,0-1 1,0 0 0,-2 0-1,1 0-9,0 1-1,-1-1 1,1 1-1,0 0 0,0 0 1,-1 0-1,1 1 1,0-1-1,0 0 1,-1 1-1,1-1 1,0 1-1,0 0 0,-3 1 1,-4 3-16,-1 0 0,1 0-1,0 1 1,0 0 0,-13 13 0,13-9 19,0 0-1,1 1 1,0 0-1,-11 21 1,16-26 6,0 0 1,0 0 0,1 0-1,0 1 1,0-1 0,1 1-1,-1-1 1,1 1-1,1 0 1,-1-1 0,2 10-1,-1-14 6,1 0-1,0-1 0,-1 1 1,1 0-1,0 0 1,0-1-1,0 1 0,1-1 1,-1 1-1,0-1 1,0 1-1,1-1 0,-1 0 1,1 1-1,-1-1 0,1 0 1,0 0-1,-1 0 1,1-1-1,0 1 0,0 0 1,0-1-1,0 1 1,-1-1-1,1 1 0,0-1 1,0 0-1,0 0 1,3 0-1,6 1 26,1-1 1,-1 0-1,21-3 0,-13-1-4,0 0-1,0-2 1,-1 0-1,0-1 1,0-1-1,-1 0 1,22-15-1,-5 1 27,-1-3-1,43-39 0,-59 48-23,-17 16-26,1 0 1,-1 0-1,0-1 1,0 1-1,0 0 1,0 0-1,1 0 1,-1-1-1,0 1 1,0 0-1,0 0 1,1 0-1,-1 0 0,0 0 1,0 0-1,1-1 1,-1 1-1,0 0 1,0 0-1,1 0 1,-1 0-1,0 0 1,0 0-1,1 0 1,-1 0-1,0 0 1,0 0-1,1 0 1,-1 0-1,0 0 1,0 0-1,1 1 0,-1-1 1,0 0-1,0 0 1,0 0-1,1 0 1,-1 0-1,0 0 1,0 1-1,1-1 1,-1 0-1,0 0 1,0 0-1,0 1 1,0-1-1,0 0 1,1 0-1,-1 0 1,0 1-1,0-1 0,0 0 1,0 0-1,0 1 1,0-1-1,0 0 1,0 0-1,0 1 1,0-1-1,0 0 1,0 0-1,0 1 1,-1 10 81,-14 31 225,13-37-237,-1 0-1,0 0 0,1 0 0,0 1 0,1-1 1,-1 1-1,1-1 0,0 1 0,0 0 0,1-1 1,-1 1-1,1 0 0,1 0 0,1 10 0,-1-15-45,-1 0 1,1 0-1,0-1 0,0 1 0,0 0 0,0-1 0,0 1 0,0-1 0,0 1 1,0-1-1,0 0 0,0 1 0,0-1 0,0 0 0,0 0 0,0 1 0,0-1 1,0 0-1,1 0 0,-1 0 0,0 0 0,1-1 0,26-2 209,-15-2-216,0 0 0,0-1 0,0 0 0,0-1 0,-1 0 0,17-14 0,-16 12-81,1 0-1,-1 0 0,1 1 0,26-9 1,-39 16 55,-1 1 1,0 0-1,1 0 1,-1 0-1,1 0 1,-1 0-1,1-1 1,-1 1-1,0 0 1,1 0-1,-1 0 1,1 0-1,-1 0 1,1 0-1,-1 1 1,1-1-1,-1 0 1,0 0-1,1 0 1,-1 0-1,1 0 1,-1 1-1,0-1 1,1 0-1,-1 0 1,0 1-1,1-1 1,-1 0-1,0 1 1,1-1-1,-1 0 1,0 1-1,1-1 1,-1 0 0,0 1-1,0-1 1,0 1-1,1-1 1,-1 1-1,0 25-63,-14 33 118,13-55-65,-4 15 735,8-5-3831,-3-13 2761,1-1 0,0 1 0,-1-1 0,1 1 0,0-1 0,0 1 0,0-1 0,0 1 0,-1-1 0,1 1 0,0-1 0,0 0 0,0 0 0,0 0 0,0 1 0,0-1 0,0 0 0,0 0 0,0 0 0,0 0-1,0-1 1,0 1 0,0 0 0,0 0 0,0 0 0,-1-1 0,1 1 0,0-1 0,0 1 0,2-2 0,19-9-7014</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39.921"/>
    </inkml:context>
    <inkml:brush xml:id="br0">
      <inkml:brushProperty name="width" value="0.025" units="cm"/>
      <inkml:brushProperty name="height" value="0.025" units="cm"/>
      <inkml:brushProperty name="color" value="#008C3A"/>
    </inkml:brush>
  </inkml:definitions>
  <inkml:trace contextRef="#ctx0" brushRef="#br0">234 103 8264,'0'0'11808,"-14"5"-9838,-10 4-1109,0 1 0,0 0 0,-28 19 0,45-25-660,0 0-1,0 1 1,1 0 0,-1 0 0,1 0-1,0 0 1,1 1 0,-1 0 0,1 1-1,0-1 1,1 1 0,-1 0 0,1 0-1,1 0 1,-1 0 0,1 1 0,-2 8 0,5-14-195,0-1 1,0 0 0,0 1 0,0-1 0,0 1 0,0-1 0,0 1-1,0-1 1,0 0 0,1 1 0,-1-1 0,1 0 0,-1 1 0,1-1 0,-1 0-1,1 1 1,0-1 0,0 0 0,0 0 0,-1 0 0,1 0 0,0 0-1,0 0 1,1 0 0,-1 0 0,2 1 0,1 0 5,0 0 0,0-1 0,0 1 0,0-1 0,0 0 0,0 0 0,0 0 0,1-1 0,5 0 0,1 0-13,0 0 0,0-1 0,1 0 0,-1-1 0,0-1 0,18-5 0,-16 1-30,-1 0 1,1-1-1,-1 0 0,-1-1 0,0 0 0,0-1 0,-1 0 0,0-1 0,11-14 0,-9 8 30,0-1 0,-2 0 0,0 0 0,-1-1 0,12-35 1,-19 49 7,0-1 1,-1 1-1,0-1 1,-1 0-1,1 1 1,-1-11-1,0 15-6,0 0-1,0 0 1,0 0-1,-1 1 1,1-1 0,0 0-1,0 0 1,-1 1-1,1-1 1,0 0-1,-1 1 1,1-1 0,0 0-1,-1 1 1,1-1-1,-1 0 1,0 1-1,1-1 1,-1 1 0,1-1-1,-1 1 1,0-1-1,-1 1 0,1 0-1,0 0 0,0-1 1,-1 1-1,1 0 0,0 1 1,0-1-1,-1 0 0,1 0 1,0 1-1,0-1 0,-1 0 1,1 1-1,0-1 1,0 1-1,0 0 0,0-1 1,-2 2-1,-2 2-7,-1 1 1,2 0-1,-1-1 1,0 2-1,1-1 1,0 0-1,0 1 1,1 0-1,0 0 1,0 0-1,0 0 1,0 0-1,1 0 1,-2 12-1,1-6-1,0 0 1,1 1-1,1-1 1,0 0-1,0 1 1,2-1-1,1 17 0,-1-24-160,0 0-1,1 0 0,0 0 0,0 0 0,0 0 0,0 0 0,1 0 1,0-1-1,0 1 0,0-1 0,0 0 0,1 0 0,-1 0 1,7 5-1,-6-6-513,0 0 0,0 0 1,0-1-1,1 0 0,-1 0 0,1 0 1,-1 0-1,1-1 0,0 1 1,5 0-1,29 0-9054</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0.508"/>
    </inkml:context>
    <inkml:brush xml:id="br0">
      <inkml:brushProperty name="width" value="0.025" units="cm"/>
      <inkml:brushProperty name="height" value="0.025" units="cm"/>
      <inkml:brushProperty name="color" value="#008C3A"/>
    </inkml:brush>
  </inkml:definitions>
  <inkml:trace contextRef="#ctx0" brushRef="#br0">106 0 5733,'0'0'15855,"-3"8"-15027,-1 1-492,-56 137 3348,51-119-3303,0 0 1,2 1 0,-6 48-1,13-73-347,0 0 0,-1 0-1,2 0 1,-1 0 0,0 0-1,1 0 1,-1 1 0,1-2-1,0 1 1,0 0 0,0 0-1,0 0 1,1 0-1,-1-1 1,1 1 0,0 0-1,0-1 1,0 0 0,0 1-1,0-1 1,0 0 0,0 0-1,1 0 1,-1 0-1,1 0 1,0-1 0,-1 1-1,1-1 1,0 0 0,0 0-1,0 0 1,0 0 0,0 0-1,4 0 1,12 2-13,1-1-1,-1 0 1,1-1 0,26-3 0,-24 1-230,-14 1-334,1-1-1,-1 0 0,1 0 0,-1-1 0,0 0 0,0 0 0,0-1 0,0 0 0,9-6 0,-9 4-1737,1 0-1,-1-1 0,0-1 0,9-8 1,5-7-9587</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0.857"/>
    </inkml:context>
    <inkml:brush xml:id="br0">
      <inkml:brushProperty name="width" value="0.025" units="cm"/>
      <inkml:brushProperty name="height" value="0.025" units="cm"/>
      <inkml:brushProperty name="color" value="#008C3A"/>
    </inkml:brush>
  </inkml:definitions>
  <inkml:trace contextRef="#ctx0" brushRef="#br0">149 0 9737,'0'0'7202,"-12"7"-4117,-2 0-2480,1 2-1,0-1 0,0 2 1,0 0-1,-11 13 0,19-19-447,1 1 1,-1 0-1,1 0 0,1 0 1,-1 0-1,1 1 0,0 0 0,0-1 1,0 1-1,1 0 0,0 1 1,1-1-1,-1 0 0,1 0 0,0 1 1,0-1-1,1 1 0,0 7 1,1-12-152,0-1 0,-1 1 1,1 0-1,0-1 0,0 1 0,0-1 1,0 1-1,1-1 0,-1 0 1,0 1-1,0-1 0,1 0 1,-1 0-1,1 0 0,-1 0 1,1 0-1,0 0 0,-1-1 1,1 1-1,0 0 0,-1-1 1,1 1-1,0-1 0,0 0 1,0 1-1,-1-1 0,1 0 1,0 0-1,2-1 0,3 2 2,1-1 0,0 0 0,-1-1 0,1 1 0,-1-2 0,9-1 0,-5-3-30,0 0-1,-1 0 1,0-1 0,0-1-1,-1 1 1,0-2 0,0 1-1,0-1 1,-2-1 0,1 1-1,-1-1 1,0 0-1,-1-1 1,0 0 0,6-16-1,-12 27 25,0 0 0,-1 0 0,1 0-1,0 0 1,0 0 0,0 0 0,0 0-1,0 0 1,0 0 0,0 0 0,-1 0-1,1 0 1,0 0 0,0 0-1,0 0 1,0 0 0,0 0 0,0 0-1,0 0 1,-1-1 0,1 1 0,0 0-1,0 0 1,0 0 0,0 0 0,0 0-1,0 0 1,0 0 0,0 0-1,0 0 1,0 0 0,0 0 0,0-1-1,-1 1 1,1 0 0,0 0 0,0 0-1,0 0 1,0 0 0,0 0 0,0 0-1,0-1 1,0 1 0,0 0-1,0 0 1,0 0 0,0 0 0,0 0-1,0 0 1,0 0 0,0-1 0,-14 16 61,-15 21 93,25-30-71,1 0 0,0 0 0,0 0 0,0 0 0,1 1 0,0-1 0,0 1 0,1-1 0,-1 1 0,1 0 0,0 7 0,1-12-169,1 1 1,-1-1-1,0 0 0,1 1 0,-1-1 1,1 0-1,0 0 0,0 0 0,0 1 1,0-1-1,0 0 0,0 0 0,0 0 1,1-1-1,-1 1 0,1 0 0,-1 0 1,1-1-1,0 1 0,-1-1 0,1 1 1,0-1-1,0 0 0,0 0 0,0 0 1,1 0-1,-1 0 0,0 0 0,0-1 1,0 1-1,1-1 0,-1 1 0,0-1 1,5 0-1,42-1-9947,-25-9-2204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1.245"/>
    </inkml:context>
    <inkml:brush xml:id="br0">
      <inkml:brushProperty name="width" value="0.025" units="cm"/>
      <inkml:brushProperty name="height" value="0.025" units="cm"/>
      <inkml:brushProperty name="color" value="#008C3A"/>
    </inkml:brush>
  </inkml:definitions>
  <inkml:trace contextRef="#ctx0" brushRef="#br0">101 1 6662,'0'0'11456,"-9"7"-9352,2-2-1766,0 0 1,1 1-1,0 0 1,1 0 0,-1 0-1,1 1 1,0 0-1,0 0 1,1 0-1,0 0 1,-4 12-1,3-7-25,1 1 1,0-1-1,1 1 0,0-1 0,1 1 0,0 0 1,1 0-1,2 23 0,-1-36-295,0 1 0,0-1-1,0 1 1,1-1 0,-1 0 0,0 1-1,0-1 1,1 1 0,-1-1 0,0 1-1,0-1 1,1 0 0,-1 1 0,1-1-1,-1 0 1,0 1 0,1-1 0,-1 0-1,1 1 1,-1-1 0,1 0 0,-1 0 0,1 0-1,-1 0 1,1 1 0,-1-1 0,1 0-1,-1 0 1,1 0 0,-1 0 0,1 0-1,-1 0 1,1 0 0,-1 0 0,1 0-1,-1-1 1,1 1 0,-1 0 0,1 0 0,-1 0-1,1 0 1,-1-1 0,1 1 0,21-14 700,-17 8-690,0 0 0,-1 0 0,1-1 0,-1 0-1,-1 0 1,1 0 0,-1 0 0,0 0 0,-1-1 0,3-8 0,-2-2-25,-1-1 1,0 1-1,-1-23 0,-1 43-247,-1 0 133,1-1-1,0 1 1,0 0 0,0-1-1,0 1 1,0 0 0,0 0-1,1-1 1,-1 1 0,0 0-1,1-1 1,-1 1 0,1 0-1,0-1 1,0 1 0,0-1-1,-1 1 1,1-1 0,0 1-1,1-1 1,-1 0 0,0 1-1,0-1 1,1 0 0,1 1-1,7 4-1130,0 0 0,0-1 0,1 0 0,-1-1 0,1 0 0,0-1 0,0 0 0,19 2 0,6-1-3691</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2.029"/>
    </inkml:context>
    <inkml:brush xml:id="br0">
      <inkml:brushProperty name="width" value="0.025" units="cm"/>
      <inkml:brushProperty name="height" value="0.025" units="cm"/>
      <inkml:brushProperty name="color" value="#008C3A"/>
    </inkml:brush>
  </inkml:definitions>
  <inkml:trace contextRef="#ctx0" brushRef="#br0">210 108 9033,'0'0'5605,"-8"-6"-3416,2 3-1852,-1-1-1,1 1 1,-1 0 0,1 0 0,-1 1 0,0 0 0,0 0 0,0 1 0,-8-2 0,12 3-204,1 0 1,-1-1 0,1 1-1,-1 0 1,0 1-1,1-1 1,-1 0 0,1 1-1,-1-1 1,1 1-1,-1 0 1,1 0 0,0 0-1,-1 0 1,1 0-1,0 0 1,0 1 0,-1-1-1,1 1 1,0 0-1,1-1 1,-1 1-1,0 0 1,0 0 0,1 0-1,-1 0 1,1 0-1,0 1 1,0-1 0,0 0-1,0 1 1,0-1-1,0 1 1,0 3 0,1-3-113,0-1 0,0 1 0,1-1 0,-1 0 0,1 1 0,0-1 0,0 0 0,0 1 0,0-1 0,0 0 0,0 0 0,1 0 0,-1 0 0,1 0 1,-1 0-1,1 0 0,0-1 0,0 1 0,-1 0 0,1-1 0,0 0 0,1 1 0,-1-1 0,3 1 0,-1 1-25,0 0-1,0 0 1,0 0-1,0 1 1,-1-1 0,0 1-1,5 5 1,2 10-28,-1 0 0,-1 0 1,0 1-1,-1-1 0,-2 2 0,0-1 1,-1 1-1,3 37 0,-7-46 216,0-1-1,-1 0 0,0 0 1,0 0-1,-1 0 0,-1-1 1,0 1-1,0 0 0,-1-1 1,0 0-1,-1 0 0,0 0 0,-1-1 1,0 1-1,0-1 0,-1-1 1,0 1-1,-10 8 0,14-14-5,-43 33 1151,44-34-1302,1-1-1,-1 1 1,0-1 0,0 0-1,0 0 1,-1 0 0,1 0-1,0 0 1,0 0-1,0-1 1,-1 1 0,1-1-1,0 0 1,-1 1 0,1-1-1,0 0 1,-1 0-1,1-1 1,0 1 0,-1 0-1,-2-2 1,4 0-14,-1-1-1,1 1 1,0-1 0,0 1-1,1-1 1,-1 1-1,0-1 1,1 0 0,0 1-1,-1-1 1,1 0 0,0 0-1,0 1 1,1-1 0,-1 0-1,1-2 1,0-6-41,-1 1-84,1-1 0,1 1 0,0 0 0,0 0 0,1 0 0,0 0 0,0 1 0,2-1 0,-1 1 0,1 0 0,0 0 0,1 1 0,0-1 0,0 1 0,1 0 0,13-12 0,12-8-236,2 2-1,67-41 1,-14 10 174,-68 44 166,0-1 7,0 0 1,18-18 0,-33 28-2,0-1 0,0 1 0,0-1 0,0 0 0,-1 0 0,0 0 0,0-1 0,0 1 0,-1-1 0,0 1 0,0-1 0,0 0 0,1-7 0,-3 12 0,0 0 1,0 0-1,0 0 1,0-1-1,0 1 1,0 0-1,0 0 1,-1 0-1,1 0 1,0-1-1,-1 1 1,1 0 0,-1 0-1,1 0 1,-1 0-1,1 0 1,-1 0-1,0 0 1,0 0-1,1 0 1,-1 0-1,0 1 1,0-1-1,-1-1 1,-2 0-5,1 1 1,0-1-1,0 1 0,0-1 0,-1 1 1,1 0-1,-1 1 0,-5-2 1,-3 1-11,-1 1 1,0 0-1,1 0 1,-14 3-1,20-2 12,0 1 0,0 0 1,0 0-1,0 0 0,0 1 0,1 0 1,-1 0-1,1 0 0,-10 8 0,13-9 13,0 0-1,-1 0 1,1 0 0,0 0-1,0 1 1,0-1-1,0 1 1,0-1 0,1 1-1,-1 0 1,1-1-1,0 1 1,0 0 0,0 0-1,0 0 1,0 0 0,1 0-1,-1 0 1,1 0-1,0 0 1,0 0 0,0 4-1,1-5 0,0 0 1,0 0-1,-1-1 0,2 1 0,-1-1 1,0 1-1,0 0 0,1-1 0,-1 0 0,0 1 1,1-1-1,-1 0 0,1 0 0,0 0 1,-1 0-1,1 0 0,0 0 0,0 0 1,0-1-1,0 1 0,-1-1 0,4 1 0,49 9 122,-46-9-113,107 5 30,-85-6 20,-1 0 0,0 3 0,40 7 0,-68-10 18,1 0-1,-1 1 0,1-1 1,0 1-1,-1-1 0,1 1 1,-1 0-1,1 0 0,-1-1 0,0 1 1,1 0-1,-1 0 0,0 0 1,1 0-1,-1 1 0,0-1 1,0 0-1,0 0 0,0 1 0,0-1 1,0 1-1,-1-1 0,2 3 1,-2-3-65,1-1-1,-1 0 1,0 1 0,0-1 0,1 0 0,-1 0 0,0 1 0,1-1-1,-1 0 1,1 0 0,-1 0 0,0 1 0,1-1 0,-1 0 0,0 0-1,1 0 1,-1 0 0,1 0 0,-1 0 0,1 0 0,-1 0 0,0 0-1,1 0 1,-1 0 0,1 0 0,-1 0 0,0 0 0,1 0 0,-1-1-1,1 1 1,-1 0 0,0 0 0,1 0 0,-1 0 0,0-1 0,1 1-1,-1 0 1,0-1 0,1 1 0,-1 0 0,0 0 0,0-1 0,1 1-1,-1 0 1,0-1 0,0 1 0,0-1 0,1 1 0,-1 0 0,0-1-1,0 1 1,0-1 0,14-20 177,-9 4-154,0 0 0,0 0 0,3-30 0,-7 33-63,1 1 0,1-1 0,0 1 0,1-1 0,0 1 0,12-23 0,-15 34-18,0 1-1,0 0 1,0 0 0,0-1-1,0 1 1,0 0 0,0 0-1,1 0 1,-1 0 0,0 1 0,1-1-1,-1 0 1,1 0 0,-1 1-1,1-1 1,-1 1 0,1 0-1,0-1 1,-1 1 0,1 0-1,-1 0 1,1 0 0,0 0 0,-1 0-1,1 0 1,-1 0 0,3 1-1,44 16-2637,-32-10 1204,18 4-2873,5-1-2889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6.698"/>
    </inkml:context>
    <inkml:brush xml:id="br0">
      <inkml:brushProperty name="width" value="0.025" units="cm"/>
      <inkml:brushProperty name="height" value="0.025" units="cm"/>
    </inkml:brush>
  </inkml:definitions>
  <inkml:trace contextRef="#ctx0" brushRef="#br0">91 1 5637,'0'0'14350,"-8"6"-12951,-69 51 1772,76-57-3188,1 0 0,0 0 1,0 0-1,-1 0 0,1 1 1,0-1-1,-1 0 1,1 0-1,0 1 0,0-1 1,-1 0-1,1 0 0,0 1 1,0-1-1,0 0 1,0 1-1,-1-1 0,1 0 1,0 1-1,0-1 0,0 0 1,0 1-1,0-1 0,0 0 1,0 1-1,0-1 1,0 0-1,0 1 0,0-1 1,0 0-1,0 1 0,0-1 1,0 0-1,0 1 1,0-1-1,0 0 0,1 1 1,-1-1-1,0 0 0,0 0 1,0 1-1,0-1 1,1 0-1,-1 1 0,0-1 1,0 0-1,1 0 0,-1 0 1,0 1-1,1-1 1,-1 0-1,0 0 0,0 0 1,1 0-1,-1 1 0,0-1 1,1 0-1,-1 0 0,0 0 1,1 0-1,28 9-1652,-21-7 1267,21 7-577,-16-6 575,0 1 0,0 0 0,0 1 0,-1 1 0,0 0-1,0 0 1,19 14 0,-30-19 520,0-1 1,-1 1-1,1 0 1,0-1-1,0 1 1,-1 0-1,1-1 1,0 1-1,-1 0 1,1 0-1,-1 0 0,1 0 1,-1-1-1,0 1 1,1 0-1,-1 0 1,0 0-1,0 0 1,1 0-1,-1 0 1,0 0-1,0 0 1,0 0-1,0 0 0,0 0 1,0 0-1,-1 0 1,1 0-1,0 0 1,0 0-1,-1 1 1,-1 0 96,0 0 1,0 0 0,1 0 0,-1 0 0,0-1 0,-1 1-1,1-1 1,0 0 0,0 1 0,-1-1 0,-4 2 0,-8 2 711,-1-1 0,-27 5 0,42-9-902,-10 2 51,-34 4 547,21-9-3900,21-5-2769,3-6-6065</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4.277"/>
    </inkml:context>
    <inkml:brush xml:id="br0">
      <inkml:brushProperty name="width" value="0.025" units="cm"/>
      <inkml:brushProperty name="height" value="0.025" units="cm"/>
      <inkml:brushProperty name="color" value="#008C3A"/>
    </inkml:brush>
  </inkml:definitions>
  <inkml:trace contextRef="#ctx0" brushRef="#br0">20 73 4869,'0'0'15684,"2"9"-14899,7 63 527,-3 0 1,-5 112 0,-2-90-1130,1-87-156,0-1 141,0 0-1,0 1 1,0-1 0,-1 0 0,0 0 0,0 0 0,0 0-1,-5 11 1,0-42 569,-2-29-676,-4-34-198,12 61-133,0 27 263,0 0 0,0 0 1,0 0-1,0 0 0,0-1 0,0 1 1,0 0-1,0 0 0,0 0 0,0 0 1,0-1-1,0 1 0,0 0 0,0 0 1,1 0-1,-1 0 0,0-1 0,0 1 1,0 0-1,0 0 0,0 0 1,0 0-1,1 0 0,-1 0 0,0 0 1,0 0-1,0-1 0,0 1 0,1 0 1,-1 0-1,0 0 0,0 0 0,0 0 1,0 0-1,1 0 0,-1 0 0,0 0 1,0 0-1,0 0 0,1 0 0,-1 0 1,0 0-1,0 0 0,0 0 0,0 0 1,1 1-1,-1-1 0,0 0 0,0 0 1,0 0-1,0 0 0,0 0 0,1 0 1,-1 0-1,0 0 0,0 1 0,0-1 1,0 0-1,0 0 0,0 0 0,0 0 1,1 1-1,-1-1 0,0 0 0,0 0 1,0 0-1,0 0 0,0 1 0,5 5-2,0 0 0,1-1 0,0 1 0,0-1 0,0-1 0,1 1 0,-1-1 0,1 0 0,0 0 0,0-1 0,1 0 0,-1 0 0,0-1 0,1 0 0,0 0 0,13 1-1,-12-3 23,1 0 0,0-1 0,0 0 0,-1-1 0,1 1 0,-1-2 0,1 1 0,-1-2 0,0 1 0,0-1-1,0 0 1,-1-1 0,11-7 0,-5 3-6,0-1-1,-1 0 1,-1-1-1,1 0 1,-2-1-1,0 0 1,0-1 0,-1 0-1,0-1 1,-2 0-1,1 0 1,-2-1-1,0 0 1,-1 0-1,0-1 1,-1 0 0,-1 0-1,0 0 1,-2-1-1,0 1 1,0-32-1,-2 45-8,0 0 0,0-1 0,0 1 0,-1 0 0,0-1 0,0 1 0,0 0 0,0 0 0,0 0 0,0 0 0,-1 0 0,0 0 0,1 0 0,-1 0 0,0 1 0,0-1 0,-1 1-1,1-1 1,-1 1 0,1 0 0,-1 0 0,0 0 0,1 0 0,-5-2 0,4 3-12,0 1 1,0-1-1,0 0 1,0 1-1,0-1 0,0 1 1,0 0-1,0 0 0,0 0 1,0 1-1,0-1 0,0 1 1,0 0-1,0-1 1,0 1-1,0 0 0,0 1 1,0-1-1,1 1 0,-1-1 1,1 1-1,-1 0 0,1 0 1,-1 0-1,-3 4 1,-4 5 11,0 0 1,1 0-1,0 1 1,1 0-1,0 1 1,1 0 0,0 0-1,1 0 1,1 1-1,0 0 1,1 0-1,0 0 1,1 1 0,-2 27-1,6-39-1,-1 0 0,0-1 0,1 1 0,-1-1 0,1 1 0,0-1 0,0 1 0,0-1 0,0 1 0,0-1 0,0 0 0,1 1 0,-1-1 0,1 0 0,0 0 0,-1 0-1,1 0 1,0 0 0,0-1 0,0 1 0,1-1 0,-1 1 0,0-1 0,0 0 0,1 1 0,-1-1 0,1-1 0,-1 1 0,1 0 0,-1 0 0,1-1 0,0 0 0,-1 1 0,6-1 0,13 1-267,0-1-1,0-1 1,33-5 0,-18 2-417,-34 4 696,1-1-1,0 1 0,-1 0 1,1-1-1,0 1 0,0 0 0,-1 1 1,1-1-1,0 0 0,-1 1 0,1 0 1,-1-1-1,1 1 0,-1 0 0,1 0 1,-1 0-1,1 1 0,-1-1 0,0 1 1,0-1-1,0 1 0,0 0 0,0 0 1,0 0-1,0 0 0,0 0 1,-1 0-1,1 0 0,-1 1 0,0-1 1,1 0-1,-1 1 0,0-1 0,-1 1 1,1-1-1,0 1 0,-1 0 0,1-1 1,-1 1-1,0 0 0,0 5 0,1 114 585,5-110-2786,2-14-3974,-2-7-1947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5.054"/>
    </inkml:context>
    <inkml:brush xml:id="br0">
      <inkml:brushProperty name="width" value="0.025" units="cm"/>
      <inkml:brushProperty name="height" value="0.025" units="cm"/>
      <inkml:brushProperty name="color" value="#008C3A"/>
    </inkml:brush>
  </inkml:definitions>
  <inkml:trace contextRef="#ctx0" brushRef="#br0">238 51 7079,'0'0'10815,"-9"-8"-8097,4 3-2297,-1 0 1,-1 1 0,1-1 0,-1 1 0,0 1 0,0-1 0,0 1 0,-13-4 0,17 6-356,-1 1 0,1-1 0,-1 1 0,0-1 0,0 1 0,1 1 0,-1-1 1,0 0-1,1 1 0,-1 0 0,1 0 0,-1 0 0,0 0 0,1 0 1,0 1-1,-1-1 0,1 1 0,0 0 0,0 0 0,0 0 0,0 1 1,0-1-1,1 1 0,-5 4 0,-3 5-65,0 1-1,1 0 1,-13 25 0,19-33 0,1 0 0,-1 0 1,1 1-1,0-1 0,1 1 1,-1-1-1,1 1 0,0 0 1,1-1-1,-1 1 0,1 0 1,0 0-1,2 10 0,-1-15 1,0 1-1,0 0 1,0-1 0,0 1-1,0 0 1,1-1-1,-1 0 1,0 1-1,1-1 1,-1 0-1,1 0 1,0 0-1,-1 0 1,1 0 0,0 0-1,0 0 1,0 0-1,-1-1 1,1 1-1,0-1 1,0 1-1,0-1 1,0 0 0,0 0-1,0 0 1,0 0-1,0 0 1,0 0-1,0-1 1,2 1-1,5-1-19,0-1-1,-1 1 0,1-1 1,0-1-1,12-4 0,-7-1-227,0 0 0,0 0 0,-1-2 1,0 0-1,14-13 0,-20 17 97,-1 0 0,0-1 0,0 1 0,-1-1 0,0-1 1,0 1-1,0-1 0,-1 1 0,0-1 0,-1 0 0,3-10 1,-42 77 1386,33-51-1090,0 0-1,0 1 1,1-1-1,0 0 1,1 1-1,0-1 1,0 1-1,1-1 1,0 1-1,2 11 1,-2-18-135,1-1 0,0 1 0,0-1 1,0 0-1,0 0 0,0 1 0,0-1 0,0 0 0,0 0 1,0 0-1,0 0 0,1 0 0,-1 0 0,0-1 0,1 1 0,-1 0 1,1-1-1,-1 1 0,1-1 0,-1 1 0,1-1 0,-1 0 1,1 1-1,-1-1 0,1 0 0,0 0 0,-1 0 0,1 0 1,-1-1-1,1 1 0,-1 0 0,1-1 0,-1 1 0,3-2 1,3 1-32,0-1 1,1 0 0,-1-1 0,0 1 0,12-8 0,92-82-1740,-111 91 1790,0 1 0,0 0 1,1 0-1,-1-1 0,0 1 0,0 0 0,0 0 0,1 0 0,-1 0 0,0-1 0,0 1 0,1 0 0,-1 0 0,0 0 1,1 0-1,-1 0 0,0 0 0,0 0 0,1 0 0,-1 0 0,0 0 0,1 0 0,-1 0 0,0 0 0,1 0 1,-1 0-1,0 0 0,0 0 0,1 0 0,-1 0 0,0 1 0,1-1 0,-1 0 0,0 0 0,0 0 0,0 0 0,1 1 1,-1-1-1,4 16 677,-8 31-201,2-29-253,2-17-246,0-1 1,0 1-1,0-1 1,0 1-1,0-1 1,0 1-1,0-1 1,0 1-1,0-1 1,0 1 0,0-1-1,0 1 1,0-1-1,1 1 1,-1-1-1,0 0 1,0 1-1,0-1 1,1 1-1,-1-1 1,0 0 0,1 1-1,-1-1 1,0 0-1,1 1 1,-1-1-1,1 0 1,-1 1-1,0-1 1,1 0-1,-1 0 1,1 0 0,-1 1-1,1-1 1,19-6 196,23-24-349,-38 26 6,0 0 89,1-1-1,-1 1 0,1 0 1,0 0-1,0 0 0,0 1 1,1 0-1,-1 0 0,1 1 1,-1 0-1,1 0 0,0 0 1,0 1-1,11-1 0,-17 3 81,1-1 0,-1 1 0,0 0 0,0 0 0,1 0 0,-1 0 0,0 0 0,0 0-1,0 0 1,0 0 0,-1 0 0,1 1 0,0-1 0,0 0 0,-1 1 0,1-1 0,-1 0 0,1 1 0,-1-1 0,1 1 0,-1-1 0,0 1-1,0-1 1,0 1 0,0 1 0,10 27-2099,-9-30 1736,-1 1 0,1 0-1,0-1 1,-1 1 0,1 0 0,0-1 0,-1 1-1,1-1 1,0 1 0,0-1 0,0 1-1,-1-1 1,1 0 0,0 1 0,0-1-1,0 0 1,0 0 0,1 1 0,6-1-6551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5.495"/>
    </inkml:context>
    <inkml:brush xml:id="br0">
      <inkml:brushProperty name="width" value="0.025" units="cm"/>
      <inkml:brushProperty name="height" value="0.025" units="cm"/>
      <inkml:brushProperty name="color" value="#008C3A"/>
    </inkml:brush>
  </inkml:definitions>
  <inkml:trace contextRef="#ctx0" brushRef="#br0">195 57 6470,'0'0'10629,"-10"3"-6759,-1 1-3589,0 0 0,0 1 0,1 1 0,-1-1 0,1 2 0,1-1 0,-1 1 0,1 1 0,0 0 0,1 0 0,0 1 0,0 0 1,-7 12-1,8-11-132,2 0 1,-1 0-1,2 1 0,-1 0 1,1 0-1,1 0 1,0 0-1,0 1 1,1-1-1,0 18 1,2-27-141,0-1-1,0 1 1,0-1 0,0 1-1,0-1 1,0 1 0,1-1 0,-1 1-1,1-1 1,-1 1 0,1-1-1,0 0 1,-1 1 0,1-1 0,0 0-1,0 0 1,0 1 0,0-1 0,0 0-1,0 0 1,0 0 0,0 0-1,0 0 1,1 0 0,-1-1 0,0 1-1,1 0 1,-1-1 0,0 1 0,1-1-1,-1 1 1,1-1 0,-1 1-1,1-1 1,-1 0 0,1 0 0,-1 0-1,1 0 1,-1 0 0,1 0 0,-1 0-1,1-1 1,-1 1 0,1 0-1,-1-1 1,2 0 0,4-1 23,0 0 0,-1 0 0,1-1 0,-1 0 1,1 0-1,-1 0 0,0-1 0,-1 0 0,7-4 0,-1-4-8,-1 0 0,0 0 0,-1 0 0,-1-1 0,0-1 0,0 0 0,7-20 0,31-107 279,-36 105-83,-11 31 93,-7 11 85,-8 14 87,10-7-559,3-8 3,1 0-1,0 0 1,0 0 0,0 0 0,0 0 0,1 0-1,0 1 1,-1 5 0,2-10 12,5-11-7607,-4 1 209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6.573"/>
    </inkml:context>
    <inkml:brush xml:id="br0">
      <inkml:brushProperty name="width" value="0.025" units="cm"/>
      <inkml:brushProperty name="height" value="0.025" units="cm"/>
      <inkml:brushProperty name="color" value="#008C3A"/>
    </inkml:brush>
  </inkml:definitions>
  <inkml:trace contextRef="#ctx0" brushRef="#br0">6 92 6566,'0'0'3390,"0"-7"-1201,-2-2-1539,1 7-414,1-1 0,-1 0 0,1 0 1,-1 0-1,1 0 0,0 0 0,0 0 0,0 0 1,0 1-1,1-1 0,-1 0 0,2-3 1,-2 6-178,0-1 1,0 1 0,1-1-1,-1 1 1,0 0 0,1-1-1,-1 1 1,0-1 0,1 1-1,-1 0 1,1-1 0,-1 1-1,0 0 1,1 0-1,-1-1 1,1 1 0,-1 0-1,1 0 1,-1 0 0,1 0-1,-1 0 1,1-1 0,-1 1-1,1 0 1,-1 0 0,1 0-1,-1 0 1,1 0 0,-1 0-1,1 1 1,-1-1 0,0 0-1,1 0 1,-1 0 0,1 0-1,-1 1 1,1-1-1,-1 0 1,1 0 0,-1 1-1,0-1 1,1 0 0,-1 1-1,1-1 1,-1 0 0,0 1-1,0-1 1,1 0 0,-1 1-1,18 18 349,-5 2 475,18 41 1,-24-45-586,1 0-1,1-1 1,0 0 0,15 19 0,-23-34-284,-1 1-1,1-1 1,0 0-1,0 0 1,0 0-1,0 0 1,0 0-1,0 0 1,1 0-1,-1 0 1,0 0 0,0-1-1,1 1 1,-1 0-1,1-1 1,-1 1-1,0-1 1,1 1-1,-1-1 1,1 0-1,2 0 1,-3 0 24,0-1 1,0 1-1,0-1 1,0 1-1,0-1 0,0 0 1,0 0-1,0 1 0,0-1 1,0 0-1,-1 0 0,1 0 1,0 0-1,-1 0 1,1 0-1,-1 0 0,1 0 1,-1 0-1,1-1 0,-1-1 1,3-7 134,-1 0 0,0 0 0,-1 0 1,0-18-1,-1 20-106,-1 0 0,1 1 0,-2-1 0,1 0 0,-1 0-1,-1 1 1,1-1 0,-1 1 0,-5-9 0,7 14-83,-1-1-1,1 1 1,0 0 0,-1 0-1,1 0 1,-1 0-1,0 0 1,0 0 0,0 0-1,0 1 1,0-1-1,0 0 1,0 1 0,0 0-1,-1 0 1,1 0-1,-1 0 1,1 0 0,-1 0-1,1 0 1,-1 1-1,1-1 1,-1 1 0,1 0-1,-1 0 1,0 0-1,1 0 1,-1 0 0,0 1-1,1-1 1,-1 1-1,-4 1 1,6-1 0,-1 0-1,0 0 1,0 0 0,1 0-1,-1 1 1,1-1 0,-1 0 0,1 1-1,0-1 1,0 1 0,-1 0-1,1-1 1,0 1 0,0 0 0,1 0-1,-1-1 1,0 1 0,0 0-1,1 0 1,0 0 0,-1 0-1,1 0 1,0 0 0,0 0 0,0 0-1,0 0 1,0 0 0,0 0-1,1 0 1,-1 0 0,0 0-1,2 2 1,-2-1 13,1 0 0,0 1 0,0-1 0,0 0 0,0 0-1,1-1 1,-1 1 0,1 0 0,-1 0 0,1-1 0,0 1 0,0-1 0,0 1 0,1-1-1,-1 0 1,0 0 0,1 0 0,0 0 0,-1 0 0,4 1 0,-3-2 14,0 0 0,0 0 0,0-1 0,0 1 0,0-1 0,0 1 0,-1-1 0,1 0 0,0 0 0,0 0 0,0-1 0,0 1 0,0-1 0,0 1 0,0-1 1,0 0-1,0 0 0,-1-1 0,1 1 0,0 0 0,-1-1 0,1 0 0,-1 1 0,0-1 0,0 0 0,1 0 0,-1 0 0,0-1 0,-1 1 0,1 0 0,2-4 0,0-2 22,-1 0 0,0 0 0,0 0 0,0 0 0,-1 0 0,-1-1 0,1 1 0,-1 0 0,-1-16 0,0 22-35,0 0 0,-1 0 0,1 1 0,-1-1 0,1 0 0,-1 1 0,0-1 0,0 1 0,0-1 0,0 1 0,0-1 0,0 1 0,0 0 0,0-1 0,0 1-1,-1 0 1,1 0 0,-1 0 0,1 0 0,0 0 0,-1 0 0,0 0 0,1 1 0,-4-2 0,4 2-14,1-1 0,-1 1 0,0 0 0,0-1 0,0 1 0,0 0 0,0 0 0,0-1-1,0 1 1,0 0 0,0 0 0,0 0 0,0 0 0,0 0 0,0 0 0,0 1 0,1-1 0,-1 0 0,0 0 0,0 1 0,0-1 0,0 1-1,0-1 1,0 0 0,1 1 0,-1 0 0,0-1 0,0 1 0,1-1 0,-1 1 0,0 0 0,1 0 0,-1-1 0,1 1 0,-1 0-1,1 0 1,-1 0 0,1 0 0,-1-1 0,1 1 0,0 0 0,-1 2 0,1 3-94,-1 0-1,1-1 1,0 1-1,1 0 1,-1 0-1,1 0 1,0-1-1,1 1 1,-1-1 0,1 1-1,0-1 1,0 1-1,5 6 1,-1-2-712,1 0 1,1 0-1,0-1 1,0 0-1,14 12 1,16 9-5249</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7.709"/>
    </inkml:context>
    <inkml:brush xml:id="br0">
      <inkml:brushProperty name="width" value="0.025" units="cm"/>
      <inkml:brushProperty name="height" value="0.025" units="cm"/>
      <inkml:brushProperty name="color" value="#008C3A"/>
    </inkml:brush>
  </inkml:definitions>
  <inkml:trace contextRef="#ctx0" brushRef="#br0">0 3 5862,'0'8'9616,"1"7"-4155,7 30-2527,-7-42-2958,-1 1-1,1-1 1,0 1 0,0-1 0,1 0 0,-1 0-1,1 0 1,-1 0 0,1 0 0,0 0-1,0 0 1,0 0 0,1-1 0,-1 1 0,1-1-1,-1 0 1,1 1 0,0-1 0,0-1 0,0 1-1,0 0 1,0-1 0,0 1 0,0-1 0,6 2-1,-1-3 59,0 0-1,0 0 1,0-1-1,0 1 1,0-2-1,0 1 1,0-1-1,0-1 0,-1 1 1,11-6-1,3-3 34,0-2-1,21-15 0,-28 17-106,1 0 0,0 2-1,1 0 1,0 1 0,24-9 0,-39 16 48,0 1-1,-1 0 1,1 0 0,0-1 0,0 1 0,0 0-1,0 0 1,-1 0 0,1 0 0,0 0-1,0 0 1,0 1 0,0-1 0,-1 0-1,1 0 1,0 1 0,0-1 0,-1 0 0,1 1-1,0-1 1,0 0 0,-1 1 0,1-1-1,0 1 1,-1 0 0,1-1 0,-1 1-1,1-1 1,-1 1 0,1 0 0,-1-1-1,1 1 1,0 1 0,0 2 104,1 0-1,-1 0 1,0 0-1,0 0 1,0 1-1,-1-1 1,1 7-1,-8 82 1310,6-86-1446,2 25 183,-1-31-141,0-1 0,0 1 0,0 0-1,1-1 1,-1 1 0,0 0 0,1-1-1,-1 1 1,0-1 0,1 1 0,-1-1-1,1 1 1,-1 0 0,1-1 0,-1 0-1,1 1 1,-1-1 0,1 1-1,0-1 1,-1 0 0,1 1 0,0-1-1,0 1 1,2-2 10,0 1 1,0 0-1,0-1 0,0 0 1,-1 0-1,1 1 0,0-2 1,-1 1-1,1 0 0,0 0 1,-1-1-1,0 1 0,1-1 1,-1 0-1,0 0 0,2-2 1,46-44-392,-40 36-105,1 1 1,1 0-1,0 0 1,22-14-1,-33 25 448,0-1 0,-1 1-1,1-1 1,0 0 0,0 1 0,0 0 0,0-1-1,0 1 1,0-1 0,0 1 0,0 0-1,0 0 1,0 0 0,0-1 0,0 1-1,0 0 1,0 0 0,0 0 0,0 1 0,0-1-1,0 0 1,0 0 0,0 0 0,0 1-1,0-1 1,0 1 0,0-1 0,-1 1-1,1-1 1,2 2 0,-2 0 29,0 0 0,1 0 0,-1 0 0,0 0 0,0 1 0,0-1 0,0 0 0,-1 1 0,1-1 0,-1 0-1,1 1 1,-1 3 0,1 10 435,-1 1 0,-4 30 0,3-33 94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8.061"/>
    </inkml:context>
    <inkml:brush xml:id="br0">
      <inkml:brushProperty name="width" value="0.025" units="cm"/>
      <inkml:brushProperty name="height" value="0.025" units="cm"/>
      <inkml:brushProperty name="color" value="#008C3A"/>
    </inkml:brush>
  </inkml:definitions>
  <inkml:trace contextRef="#ctx0" brushRef="#br0">0 1 8168,'0'0'9289</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8.392"/>
    </inkml:context>
    <inkml:brush xml:id="br0">
      <inkml:brushProperty name="width" value="0.025" units="cm"/>
      <inkml:brushProperty name="height" value="0.025" units="cm"/>
      <inkml:brushProperty name="color" value="#008C3A"/>
    </inkml:brush>
  </inkml:definitions>
  <inkml:trace contextRef="#ctx0" brushRef="#br0">240 102 13805,'0'0'3449,"2"-11"-1042,3-3-1612,-3 8-334,0-1 0,-1 1-1,1-1 1,-1 0 0,-1 1-1,1-12 1,-1 17-375,0 0 0,-1 0 0,1 0-1,0 0 1,-1 0 0,1 0 0,-1 0 0,1 0 0,-1 0-1,1 1 1,-1-1 0,0 0 0,1 0 0,-1 1 0,0-1-1,0 0 1,1 1 0,-1-1 0,0 1 0,0-1-1,0 1 1,0-1 0,0 1 0,0 0 0,0-1 0,0 1-1,0 0 1,0 0 0,1 0 0,-1 0 0,0 0 0,0 0-1,0 0 1,0 0 0,0 0 0,0 0 0,-2 1 0,-41 10 288,31-4-380,0 1 0,0 1 1,0 0-1,2 0 1,-1 2-1,1-1 1,0 1-1,1 1 0,-8 12 1,11-15 36,0 1 0,1-1 0,1 1 0,0 0 0,0 0 0,1 0 0,0 1 0,1 0 0,0-1 0,0 1 0,2 0 0,-2 23 0,3-32-24,0 1 0,0-1 0,1 0 0,-1 1 1,1-1-1,0 1 0,0-1 0,0 0 1,0 1-1,0-1 0,0 0 0,1 0 0,-1 0 1,1 0-1,-1 0 0,1 0 0,0 0 1,0-1-1,-1 1 0,5 2 0,0-1-3,-1-1-1,0 1 1,1-1 0,0 0-1,-1-1 1,1 1 0,0-1-1,10 0 1,3 0-440,0-1-1,0-1 1,0-1 0,32-7 0,10-11-3329,-20 0-1716,9-7-6007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8.738"/>
    </inkml:context>
    <inkml:brush xml:id="br0">
      <inkml:brushProperty name="width" value="0.025" units="cm"/>
      <inkml:brushProperty name="height" value="0.025" units="cm"/>
      <inkml:brushProperty name="color" value="#008C3A"/>
    </inkml:brush>
  </inkml:definitions>
  <inkml:trace contextRef="#ctx0" brushRef="#br0">237 20 7303,'0'0'11173,"-12"-4"-7644,0 0-3205,-1 1 0,0 0 0,0 1 0,0 0 0,-20 0 0,27 2-281,1 1 1,0-1-1,0 1 1,0 0-1,0 0 1,0 0-1,0 1 0,0-1 1,0 1-1,1 0 1,-1 1-1,1-1 0,-1 1 1,1 0-1,0 0 1,0 0-1,0 1 1,1 0-1,-1-1 0,-3 6 1,3-3 7,1 0 1,-1 1-1,1-1 0,0 1 1,1 0-1,0 0 0,0 0 1,0 0-1,0 7 0,2-12-40,-1 0-1,1 0 0,0 0 1,0 0-1,0 0 0,0 0 1,0 0-1,0 0 0,1 0 1,-1 0-1,1 0 1,-1 0-1,1 0 0,0 0 1,0 0-1,0-1 0,0 1 1,0 0-1,0-1 1,0 1-1,1-1 0,-1 1 1,0-1-1,1 1 0,0-1 1,-1 0-1,1 0 0,-1 0 1,1 0-1,0 0 1,0 0-1,0 0 0,0-1 1,0 1-1,0 0 0,2-1 1,4 1-100,0 0 0,0-1 0,0 0 0,0 0 0,0-1 1,0 0-1,0-1 0,0 0 0,0 0 0,0 0 0,0-1 1,-1 0-1,0-1 0,1 0 0,12-9 0,-9 5-95,-1-1 1,1 0-1,-2 0 0,1-1 1,-1-1-1,0 1 0,-1-2 0,11-20 1,-13 17 1043,-13 20 183,-15 22-266,17-17-704,1 1-1,-1-1 1,1 1 0,1 0 0,0 0 0,1 0 0,0 0 0,1 1 0,-1 15 0,2-24-222,0 0 1,1 0 0,-1 0 0,1-1 0,-1 1 0,1 0-1,0 0 1,0-1 0,0 1 0,0-1 0,1 1 0,-1-1-1,1 1 1,-1-1 0,1 0 0,0 1 0,3 1 0,-2-2-383,0 0 1,0-1-1,0 1 1,0-1-1,0 0 1,0 0-1,0-1 1,1 1 0,-1-1-1,0 1 1,0-1-1,1 0 1,-1 0-1,0 0 1,1-1-1,-1 1 1,0-1-1,6-2 1,20-8-6090</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9.147"/>
    </inkml:context>
    <inkml:brush xml:id="br0">
      <inkml:brushProperty name="width" value="0.025" units="cm"/>
      <inkml:brushProperty name="height" value="0.025" units="cm"/>
      <inkml:brushProperty name="color" value="#008C3A"/>
    </inkml:brush>
  </inkml:definitions>
  <inkml:trace contextRef="#ctx0" brushRef="#br0">177 3 16624,'0'0'2850,"-8"-2"-479,3 2-2224,-1 0 1,0 0 0,0 1-1,0 0 1,1 0-1,-1 0 1,0 0 0,1 1-1,-1 0 1,1 1-1,0-1 1,-1 1 0,1 0-1,0 0 1,1 0 0,-1 1-1,1 0 1,-1 0-1,1 0 1,0 0 0,0 0-1,-5 10 1,5-9-58,1 0-1,-1 0 1,1 0 0,1 1 0,-1-1 0,1 1-1,0-1 1,0 1 0,0 0 0,1 0-1,-1 11 1,2-15-158,0 0-1,0 1 0,0-1 0,1 0 1,-1 0-1,1 0 0,-1 1 0,1-1 1,0 0-1,0 0 0,0 0 0,0 0 1,0 0-1,1 0 0,-1-1 0,1 1 1,-1 0-1,1-1 0,-1 1 0,1-1 1,0 1-1,0-1 0,0 0 0,0 0 1,0 0-1,0 0 0,0 0 0,0 0 1,0 0-1,0-1 0,1 1 1,-1-1-1,3 0 0,57 5-3323,-54-6 3162,0 1 0,1 0-1,-1 1 1,0-1 0,0 2 0,1-1-1,-1 1 1,0 0 0,-1 1-1,1 0 1,12 6 0,-18-8 405,-1 0 0,0 0 0,0 0 0,0 0 0,1 0 0,-1 0 0,0 0 0,0 0 0,0 1 0,0-1 0,-1 0 0,1 1 0,0-1 0,-1 1 0,1-1 0,-1 0 0,1 1 0,-1-1 0,1 1 0,-1-1 0,0 1 0,0 0 0,0-1 0,0 1 0,0-1 0,0 1 1,0-1-1,-1 1 0,1-1 0,0 1 0,-1-1 0,0 1 0,1-1 0,-1 1 0,0-1 0,1 0 0,-1 1 0,0-1 0,0 0 0,0 0 0,0 0 0,0 0 0,0 0 0,-1 0 0,-1 1 0,-5 6 314,-2 0 0,1-1-1,-1-1 1,-14 8 0,11-7-588,1 0 1,-1-1-1,-1-1 0,1 0 0,-1-1 1,0 0-1,0-1 0,0 0 0,-16 0 1,27-3-269,3 0 179,-1 1 0,0-1 0,1 0 0,-1 0 0,0 0-1,0 0 1,1 0 0,-1 0 0,0 0 0,0 0 0,1 0-1,-1-1 1,0 1 0,1 0 0,-1 0 0,0-1 0,1 1-1,-1 0 1,0-1 0,1 1 0,-1 0 0,1-1 0,-1 1-1,1-1 1,-1 1 0,1-1 0,-1 1 0,1-1 0,-1 0-1,1 1 1,0-1 0,-1 0 0,1 1 0,0-1 0,-1 0-1,1 1 1,0-2 0,-1-18-8001</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49.479"/>
    </inkml:context>
    <inkml:brush xml:id="br0">
      <inkml:brushProperty name="width" value="0.025" units="cm"/>
      <inkml:brushProperty name="height" value="0.025" units="cm"/>
      <inkml:brushProperty name="color" value="#008C3A"/>
    </inkml:brush>
  </inkml:definitions>
  <inkml:trace contextRef="#ctx0" brushRef="#br0">0 99 12332,'0'0'1051,"12"0"513,146 10 7197,-150-8-8511,-1-1 1,1-1-1,0 0 1,0 0-1,0 0 1,-1-1-1,1 0 1,0 0-1,9-4 1,-14 4-205,1-1 1,-2 1 0,1-1-1,0 0 1,0 0 0,-1 0 0,1 0-1,-1 0 1,1 0 0,-1-1 0,0 1-1,0-1 1,0 0 0,0 1-1,0-1 1,-1 0 0,1 0 0,-1 0-1,0 0 1,0-1 0,0 1-1,0 0 1,-1 0 0,1-6 0,-1 8-17,0-1 1,0 1-1,0 0 1,0-1-1,-1 1 1,1-1-1,0 1 1,-1-1-1,1 1 1,-1 0-1,0-1 1,1 1-1,-1 0 0,0-1 1,0 1-1,0 0 1,1 0-1,-1 0 1,-1 0-1,1 0 1,0 0-1,0 0 1,0 0-1,0 0 1,-1 1-1,1-1 1,0 0-1,-1 1 1,1-1-1,-1 1 1,1-1-1,0 1 1,-1 0-1,1 0 1,-1-1-1,1 1 1,-1 0-1,1 0 1,-1 1-1,-2-1 1,-2 0-34,1 1 0,-1-1 1,0 1-1,1 0 0,-1 0 0,0 1 0,1-1 1,-1 1-1,-8 5 0,8-3 7,1 1-1,-1-1 1,1 1-1,0 0 1,1 1-1,-1-1 1,1 1 0,0 0-1,1 0 1,-1 0-1,1 0 1,0 1-1,1 0 1,0-1-1,0 1 1,0 0 0,1 0-1,0 0 1,0 0-1,0 10 1,1-11-13,1-1 1,-1 1-1,1-1 1,0 1-1,0-1 1,0 1-1,1-1 1,0 0-1,0 0 1,0 0-1,0 0 1,1 0-1,0 0 1,0-1-1,0 1 1,1-1-1,0 0 1,0 0-1,0 0 1,0 0-1,0-1 1,1 0-1,-1 0 1,1 0-1,0 0 1,8 3-1,-3-3-513,1-1-1,-1 1 1,1-1-1,18 0 1,21-5-5060,-9-8-3141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3.119"/>
    </inkml:context>
    <inkml:brush xml:id="br0">
      <inkml:brushProperty name="width" value="0.025" units="cm"/>
      <inkml:brushProperty name="height" value="0.025" units="cm"/>
    </inkml:brush>
  </inkml:definitions>
  <inkml:trace contextRef="#ctx0" brushRef="#br0">328 62 7591,'0'0'7063,"3"-9"-4976,4-27-192,-8 35-1836,1 0 0,0 0-1,-1 0 1,1 0 0,-1 0-1,1 1 1,-1-1 0,1 0-1,-1 0 1,0 0 0,1 1-1,-1-1 1,0 0 0,0 1-1,0-1 1,1 1 0,-1-1-1,0 1 1,0-1 0,0 1-1,0-1 1,0 1 0,0 0-1,0 0 1,0-1 0,0 1-1,0 0 1,0 0 0,0 0-1,0 0 1,0 0 0,0 0-1,0 0 1,0 1 0,0-1-1,0 0 1,-1 1 0,-4-1 130,-5 1-55,-1 0 0,1 1 1,-1 1-1,1 0 1,0 0-1,0 1 1,0 0-1,0 1 1,1 0-1,0 1 0,0 0 1,0 0-1,-14 14 1,7-5-6,2 0 0,0 0 0,1 2 1,0 0-1,1 0 0,-16 30 0,27-42-130,-1 0 0,1 0 0,-1 1 0,2-1 1,-1 1-1,0-1 0,1 1 0,0 0 0,1-1 0,-1 1 0,1 0 0,1 9 0,-1-13-47,1 1 0,0-1 0,-1 0 0,1 1 0,0-1 0,0 0 0,0 0 0,1 0 0,-1 0 0,1 0 0,-1 0 0,1 0 0,-1 0 0,1-1 0,0 1 0,0 0 0,0-1 0,0 0 0,0 1 0,0-1 0,0 0 0,1 0 0,-1 0 0,0 0 0,1-1 0,-1 1 0,0-1 0,1 1 0,-1-1 0,1 0 0,2 0 0,12 1-785,1-1-1,-1-1 1,0 0 0,1-2-1,-1 0 1,0 0-1,0-2 1,18-7 0,31-16-4415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0.326"/>
    </inkml:context>
    <inkml:brush xml:id="br0">
      <inkml:brushProperty name="width" value="0.025" units="cm"/>
      <inkml:brushProperty name="height" value="0.025" units="cm"/>
      <inkml:brushProperty name="color" value="#008C3A"/>
    </inkml:brush>
  </inkml:definitions>
  <inkml:trace contextRef="#ctx0" brushRef="#br0">188 337 5285,'0'0'9791,"-11"-2"-6311,9 2-3371,-13-3 658,-1 1-1,0 0 1,1 2 0,-24 1 0,36-1-727,0 0 1,0 0-1,0 0 0,0 1 1,0-1-1,0 1 0,0 0 1,0 0-1,1 0 0,-1 0 1,0 0-1,0 1 0,1-1 1,-1 1-1,1 0 0,-1-1 1,1 1-1,0 0 0,0 1 1,0-1-1,0 0 0,0 1 1,0-1-1,1 1 0,-1-1 1,1 1-1,-1 0 0,1 0 1,0 0-1,0 0 0,1-1 1,-1 1-1,1 0 0,-1 6 1,1-8-22,1 0 1,0 0 0,-1-1 0,1 1-1,0 0 1,-1 0 0,1-1-1,0 1 1,0-1 0,0 1 0,-1-1-1,1 1 1,0-1 0,0 0 0,0 1-1,0-1 1,0 0 0,0 0 0,0 1-1,0-1 1,0 0 0,0 0-1,0 0 1,0 0 0,0 0 0,0-1-1,0 1 1,0 0 0,0 0 0,0-1-1,0 1 1,-1 0 0,2-1 0,40-11 600,-16-2-507,-1-2 0,0 0 0,-1-1 0,0-2 0,-2 0 0,39-44 0,-21 22 244,-40 52-431,-11 30-7,6-25 124,1-1 1,0 1-1,1-1 1,1 1 0,0 0-1,1 21 1,1-35-22,0 0 0,1 0 0,-1 0 0,1 0 0,-1 0 1,1 0-1,0 0 0,0 0 0,-1 0 0,1-1 0,0 1 0,1 0 1,-1-1-1,0 1 0,0-1 0,1 1 0,-1-1 0,1 1 0,-1-1 1,1 0-1,0 0 0,0 0 0,-1 0 0,1 0 0,0 0 0,0 0 1,0-1-1,0 1 0,0-1 0,0 1 0,0-1 0,0 0 0,0 0 0,0 0 1,0 0-1,0 0 0,0 0 0,0 0 0,2-1 0,4-1 80,0 1-1,0-1 1,-1 0-1,1-1 1,-1 1-1,1-2 1,-1 1-1,12-8 1,-2-3-59,0 0 0,-1-1 0,-1 0 0,-1-1 0,0-1 0,-1-1 0,-1 1 0,12-23 0,-17 27-57,-1 0 0,0 0-1,-1 0 1,0 0 0,-1-1-1,-1 0 1,0 0 0,0 0-1,-2 0 1,0 0 0,0-1-1,-2 1 1,-1-19 0,2 33 6,0 0 0,0-1 0,0 1 1,0 0-1,0 0 0,0-1 0,0 1 1,-1 0-1,1 0 0,0-1 0,0 1 0,0 0 1,0 0-1,0-1 0,0 1 0,0 0 1,0 0-1,-1 0 0,1-1 0,0 1 1,0 0-1,0 0 0,-1 0 0,1 0 1,0-1-1,0 1 0,0 0 0,-1 0 1,1 0-1,0 0 0,0 0 0,-1 0 0,1-1 1,0 1-1,0 0 0,-1 0 0,1 0 1,0 0-1,0 0 0,-1 0 0,1 0 1,-11 9-145,-4 15 80,1 13 54,1 1 0,2 0 1,2 1-1,-6 54 0,2 160 352,15-232-313,0 0 0,1-1 0,2 1 0,0-1 0,0 0 0,2 0 0,13 26 0,-1 0-114,-18-44 90,-1-1-1,1 1 1,-1-1-1,1 0 0,-1 1 1,1-1-1,-1 1 1,0-1-1,0 1 1,0 0-1,0-1 1,0 1-1,0-1 1,0 1-1,-1-1 1,1 2-1,-1-2 7,1-1 0,0 1 0,-1-1 0,1 1 0,-1-1-1,1 1 1,-1-1 0,1 1 0,-1-1 0,1 0 0,-1 1 0,1-1-1,-1 0 1,0 1 0,1-1 0,-1 0 0,1 0 0,-1 0 0,0 0-1,1 0 1,-1 1 0,0-1 0,1 0 0,-1 0 0,-1-1 0,-1 1 12,0-1 1,-1 0 0,1 0-1,0 0 1,0 0 0,0 0 0,0-1-1,0 1 1,0-1 0,0 0-1,0 0 1,-4-4 0,-1-3 27,1 0 0,0-1 0,0 0 0,0-1 0,1 1 0,1-1-1,0-1 1,1 1 0,0-1 0,0 1 0,1-1 0,-1-15 0,-1-7-45,2 0 0,2-1 0,3-37 0,-2 68 1,0 0 1,0-1-1,1 1 1,0-1-1,0 1 1,0 0-1,0 0 1,1 0-1,0-1 1,-1 1-1,2 1 1,-1-1-1,0 0 1,1 0-1,-1 1 1,1 0-1,0-1 0,7-4 1,-4 4-53,0 1 1,0 0-1,0 0 1,1 0-1,-1 1 1,1 0-1,-1 0 0,1 1 1,0 0-1,0 0 1,10 0-1,87-4-5018,-41-3-1426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1.049"/>
    </inkml:context>
    <inkml:brush xml:id="br0">
      <inkml:brushProperty name="width" value="0.025" units="cm"/>
      <inkml:brushProperty name="height" value="0.025" units="cm"/>
      <inkml:brushProperty name="color" value="#008C3A"/>
    </inkml:brush>
  </inkml:definitions>
  <inkml:trace contextRef="#ctx0" brushRef="#br0">200 103 3748,'0'0'10185,"2"-10"-5994,-1 7-4071,0-2 372,0-1 0,0 0 0,-1 0 0,1 1 0,-1-1 0,0 0 0,-2-7 1,2 11-414,-1 0 1,1 0 0,-1 0-1,0 0 1,0 0 0,0 1 0,0-1-1,0 0 1,0 1 0,-1-1 0,1 0-1,0 1 1,-1 0 0,0-1 0,1 1-1,-1 0 1,1 0 0,-1 0 0,0 0-1,0 0 1,0 0 0,0 0-1,0 0 1,0 1 0,0-1 0,0 1-1,0 0 1,0-1 0,-3 1 0,-3 0-76,1 1-1,-1-1 1,1 1 0,-1 0 0,1 1 0,0 0 0,-1 0 0,1 1 0,0-1 0,0 2 0,1-1 0,-1 1 0,1 0 0,-1 0 0,1 1 0,0 0 0,1 0 0,-1 0 0,1 0 0,0 1-1,1 0 1,-5 8 0,8-14-4,1 1-1,0-1 0,-1 1 0,1 0 0,0-1 0,0 1 1,0 0-1,0 0 0,0-1 0,0 1 0,0 0 1,0-1-1,0 1 0,0 0 0,0 0 0,0-1 1,0 1-1,0 0 0,1-1 0,-1 1 0,0 0 1,0-1-1,1 1 0,-1-1 0,1 1 0,-1 0 1,0-1-1,1 1 0,-1-1 0,1 1 0,-1-1 0,1 0 1,0 1-1,-1-1 0,1 1 0,-1-1 0,1 0 1,0 1-1,-1-1 0,1 0 0,0 0 0,-1 0 1,1 0-1,1 1 0,40 6-52,-31-5 46,-10-2 7,27 5 0,52 16-1,-73-19 1,0 1 1,-1 0-1,1 0 1,-1 1-1,1 0 1,-1 0-1,0 0 1,0 0 0,-1 1-1,0 0 1,1 1-1,6 9 1,-10-12 70,-1 0 1,1 0 0,-1 0 0,0-1 0,0 1 0,0 0 0,0 1 0,-1-1 0,1 0 0,-1 0-1,0 0 1,0 0 0,0 0 0,0 0 0,-1 0 0,1 0 0,-1 0 0,0 1 0,0-1-1,0-1 1,0 1 0,0 0 0,-1 0 0,1 0 0,-1-1 0,0 1 0,1-1 0,-1 1 0,-1-1-1,1 0 1,0 0 0,0 0 0,-1 0 0,-3 3 0,-6 3 230,0 1-1,0-2 1,-1 1 0,0-2 0,-1 0-1,-13 5 1,19-8-257,-1-1 0,1 0 1,0 0-1,-1-1 0,0 0 0,1 0 1,-1-1-1,-11-1 0,18 1-139,-1-1 0,1 1 0,0-1 0,-1 1 0,1-1 0,0 0 0,0 0 1,0 0-1,0 0 0,-1 0 0,1 0 0,1-1 0,-1 1 0,0-1 0,0 1 0,0-1 0,1 0 0,-1 0 0,1 0 0,0 0 0,-1 0 0,1 0 1,0 0-1,0 0 0,0 0 0,0-1 0,1 1 0,-1 0 0,1 0 0,-1-1 0,1 1 0,0-1 0,0-2 0,-1 1-358,1 1 0,0 0 1,0-1-1,1 1 0,-1 0 0,1 0 0,-1-1 0,1 1 0,0 0 0,0 0 0,1 0 0,-1 0 0,0 0 0,1 0 1,0 0-1,0 0 0,0 1 0,0-1 0,0 1 0,1-1 0,-1 1 0,0 0 0,1 0 0,0 0 0,0 0 0,-1 1 0,1-1 1,6-2-1,20-6-4049</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1.430"/>
    </inkml:context>
    <inkml:brush xml:id="br0">
      <inkml:brushProperty name="width" value="0.025" units="cm"/>
      <inkml:brushProperty name="height" value="0.025" units="cm"/>
      <inkml:brushProperty name="color" value="#008C3A"/>
    </inkml:brush>
  </inkml:definitions>
  <inkml:trace contextRef="#ctx0" brushRef="#br0">28 193 5990,'0'0'4382,"12"-3"-335,-1 0-3207,1-1 0,-1 0 0,1-1 0,-1 0 0,20-14 1,-26 16-685,0-1 0,0 0 1,-1 0-1,1 0 0,-1 0 0,0-1 1,0 0-1,0 0 0,-1 0 1,0 0-1,0 0 0,0-1 1,0 1-1,-1-1 0,0 0 1,2-9-1,-3 13-58,-1 0 1,0 0-1,1 0 0,-1 0 0,0 0 1,0 0-1,0 0 0,0 0 1,0 0-1,-1 0 0,1 0 1,0 0-1,-1 1 0,0-1 1,1 0-1,-1 0 0,0 0 1,0 1-1,0-1 0,0 0 1,0 1-1,0-1 0,-1 1 0,1-1 1,0 1-1,-3-2 0,0 1 10,1 1-1,-1 0 1,1 0-1,-1 0 1,1 0-1,-1 1 0,0-1 1,1 1-1,-1 0 1,0 0-1,1 0 1,-1 0-1,-5 2 1,2 0-72,1 0 0,0 0 0,0 1 0,0 0 0,0 0 0,0 1 0,0-1 0,1 1 1,0 0-1,0 1 0,0-1 0,0 1 0,1 0 0,0 0 0,0 1 0,0-1 0,1 1 0,-1 0 1,1 0-1,1 0 0,-1 0 0,1 0 0,0 1 0,-1 8 0,1-10-29,1 1 1,0-1-1,0 0 0,0 0 0,1 1 1,-1-1-1,1 0 0,1 0 0,-1 1 0,1-1 1,0 0-1,0 0 0,0 0 0,1 1 0,0-1 1,0-1-1,0 1 0,0 0 0,1 0 1,0-1-1,0 0 0,0 1 0,0-1 0,1 0 1,0-1-1,0 1 0,0-1 0,0 1 1,0-1-1,9 4 0,-4-4-325,0 0 0,0 0 1,0-1-1,0 0 0,1-1 0,10 0 1,-10-1-680,-1 0 0,1 0 0,-1-1 0,0-1 0,1 1 0,9-5 0,16-11-6344</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2.310"/>
    </inkml:context>
    <inkml:brush xml:id="br0">
      <inkml:brushProperty name="width" value="0.025" units="cm"/>
      <inkml:brushProperty name="height" value="0.025" units="cm"/>
      <inkml:brushProperty name="color" value="#008C3A"/>
    </inkml:brush>
  </inkml:definitions>
  <inkml:trace contextRef="#ctx0" brushRef="#br0">170 1 4965,'-6'11'7185,"-10"17"-5572,1 0 0,2 1 0,1 1 0,2 0 1,-8 33-1,11-9-531,3-1 0,2 1 0,2 0 0,9 64 0,-7-83-967,-9-79-1691,-3 1 0,-24-68 0,7 24 357,38 94 1605,0 0-1,1-1 1,24 10 0,-24-12-365,1-1 0,0-1 0,0 0 0,0-1 0,0-1-1,0 1 1,0-2 0,0 0 0,-1-1 0,1 0 0,0-1 0,0 0 0,-1-1 0,0 0 0,0-1 0,0 0 0,0-1 0,-1-1 0,0 0 0,0 0 0,-1-1 0,0 0 0,0-1 0,-1 0 0,0-1 0,0 0 0,-2 0 0,1-1 0,-1 0 0,0 0 0,-1 0 0,-1-1-1,0 0 1,0 0 0,-1-1 0,-1 1 0,0-1 0,0 0 0,-2 0 0,1-24 0,-2 37-20,1-1-1,-1 1 1,0-1-1,0 1 1,0-1-1,0 1 1,0-1-1,0 1 1,0-1 0,0 1-1,0-1 1,0 1-1,0-1 1,0 1-1,0-1 1,0 1-1,-1 0 1,1-1-1,0 1 1,0-1-1,-1 1 1,1-1-1,0 1 1,0 0-1,-1-1 1,1 1 0,0-1-1,-1 1 1,1 0-1,-1 0 1,1-1-1,0 1 1,-1 0-1,1 0 1,-1-1-1,1 1 1,-1 0-1,1 0 1,-1 0-1,1 0 1,-1 0 0,1-1-1,-1 1 1,1 0-1,-1 0 1,1 0-1,0 0 1,-1 1-1,1-1 1,-1 0-1,1 0 1,-1 0-1,1 0 1,-1 0-1,1 1 1,-1-1-1,1 0 1,-1 0 0,1 1-1,0-1 1,-1 0-1,1 1 1,0-1-1,-1 0 1,1 1-1,0-1 1,-1 1-1,1-1 1,0 1-1,-27 29 38,7 4 340,3 1-1,-24 65 1,34-81-81,2 0 0,0 0-1,1 1 1,1-1 0,1 1 0,1 0-1,1 28 1,0-46-295,1 0 0,-1 1 0,0-1 0,1 0-1,0 0 1,-1 0 0,1 0 0,0 0 0,0 0 0,0-1-1,0 1 1,1 0 0,-1 0 0,0-1 0,1 1 0,-1-1-1,1 1 1,-1-1 0,1 1 0,0-1 0,0 0-1,0 0 1,-1 0 0,1 0 0,0 0 0,0-1 0,0 1-1,1 0 1,-1-1 0,0 0 0,0 1 0,0-1 0,0 0-1,0 0 1,0 0 0,1 0 0,-1-1 0,2 1 0,4-1-101,-1-1 0,1 1 0,-1-1 0,1 0 0,-1-1 0,0 0 0,0 0 0,0 0 0,10-8 0,0-3-161,-1-1 1,0 0-1,15-21 1,28-27-641,-67 93 932,1-15 126,0 1-1,1 0 1,0 1-1,1-1 1,1 1-1,1 0 1,-2 33-1,4-49-147,1 0-1,0 1 1,0-1-1,0 0 1,1 1 0,-1-1-1,0 0 1,0 1-1,1-1 1,-1 0-1,1 0 1,-1 1 0,1-1-1,0 0 1,-1 0-1,1 0 1,0 0-1,0 0 1,0 0 0,-1 0-1,1 0 1,0 0-1,1 0 1,-1 0-1,0-1 1,0 1 0,0 0-1,2 0 1,0 0 5,0 0-1,1-1 1,-1 1 0,1-1 0,-1 0 0,1 0 0,-1 0 0,1-1 0,-1 1 0,7-2-1,3-2-135,1 0 0,-1-1-1,0-1 1,21-11 0,35-35-1068,-54 39 1166,1 0 1,1 1-1,0 1 0,26-13 0,-43 24 69,1 0 1,-1 0-1,1 0 0,-1 1 1,0-1-1,1 0 0,-1 0 1,0 0-1,1 1 0,-1-1 1,0 0-1,0 1 0,1-1 1,-1 0-1,0 1 0,0-1 1,1 0-1,-1 1 0,0-1 1,0 0-1,0 1 0,0-1 1,0 1-1,0-1 0,0 0 0,1 1 1,-1-1-1,0 1 0,0-1 1,0 0-1,0 1 0,-1-1 1,1 1-1,0-1 0,0 0 1,0 1-1,0-1 0,0 0 1,0 1-1,-1-1 0,1 1 1,0-1-1,0 0 0,-1 1 1,1-1-1,-6 22 498,0-9-272,4-9-148,0 0 0,0 1 1,0-1-1,1 0 0,-1 1 0,1-1 0,0 1 0,0 0 0,1-1 0,0 1 0,0 5 0,0-9-110,1-1 0,-1 1 0,1 0 0,0-1 0,-1 1 0,1-1 0,0 1 0,-1-1 0,1 0 0,0 1 0,0-1 0,-1 0 0,1 1 0,0-1 0,0 0 0,0 0 0,0 0 0,-1 0 0,1 0 0,0 0 0,0 0 0,0 0 0,0 0 0,1-1 0,23-2 47,-10-3-269,0 0 0,-1-1 1,1 0-1,16-12 0,-22 12 76,1 1-1,0 0 1,0 0 0,1 1 0,-1 1 0,1 0 0,0 0 0,0 1 0,1 0-1,16-1 1,-27 4 145,0 0-1,0 1 0,0-1 1,0 0-1,0 1 1,0 0-1,-1-1 0,1 1 1,0-1-1,0 1 0,-1 0 1,1 0-1,0-1 0,-1 1 1,1 0-1,0 0 1,-1 0-1,0 0 0,1 0 1,-1 0-1,1 0 0,-1 0 1,0-1-1,0 1 1,1 0-1,-1 1 0,0-1 1,0 0-1,0 0 0,0 0 1,-1 1-1,1 41 388,-1-34-352,0 0-468,0 19 1741,2-23-2918,4-15-3788,2-12-2350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2.654"/>
    </inkml:context>
    <inkml:brush xml:id="br0">
      <inkml:brushProperty name="width" value="0.025" units="cm"/>
      <inkml:brushProperty name="height" value="0.025" units="cm"/>
      <inkml:brushProperty name="color" value="#008C3A"/>
    </inkml:brush>
  </inkml:definitions>
  <inkml:trace contextRef="#ctx0" brushRef="#br0">1 0 16816,'0'0'4260,"28"68"-4708,-6-47-1538,3 0-4420</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3.028"/>
    </inkml:context>
    <inkml:brush xml:id="br0">
      <inkml:brushProperty name="width" value="0.025" units="cm"/>
      <inkml:brushProperty name="height" value="0.025" units="cm"/>
      <inkml:brushProperty name="color" value="#008C3A"/>
    </inkml:brush>
  </inkml:definitions>
  <inkml:trace contextRef="#ctx0" brushRef="#br0">179 0 13357,'0'0'9742,"-8"4"-8370,-2 2-995,0 0-1,1 1 1,0 0 0,0 0-1,-8 9 1,14-13-324,0 0 1,1 0-1,-1 0 0,1 0 0,0 0 1,-1 1-1,2-1 0,-1 1 1,0 0-1,1-1 0,-1 1 1,1 0-1,0 0 0,1 0 1,-1 0-1,1 0 0,-1 0 0,1 0 1,0 0-1,1 0 0,0 4 1,-1-7-103,1 0 0,-1 0 0,1 0 0,-1 1 0,1-1 0,0 0 0,-1-1 0,1 1 0,0 0 0,0 0 0,0 0 0,0 0 0,0-1 0,0 1 0,0 0 0,0-1 0,0 1 1,0-1-1,0 1 0,0-1 0,0 1 0,1-1 0,-1 0 0,2 1 0,39 2-2647,-37-3 2186,0 0 0,0 0 1,1 0-1,-1 1 1,0 0-1,0 0 0,5 2 1,-7-1 494,0 1 1,0-1-1,0 1 1,0 0-1,-1 0 1,0 0-1,1 0 0,-1 0 1,0 1-1,-1-1 1,1 1-1,-1-1 1,1 1-1,-1 0 1,0-1-1,0 1 1,-1 0-1,1 4 1,3 78 769,-4-69-695,0 8 353,-1 1-1,-1-1 1,-1 0 0,-1 0-1,-2 0 1,-9 27 0,13-45-177,0 0 0,-1 0 1,0-1-1,0 0 1,-1 1-1,0-1 1,0 0-1,0-1 1,-1 1-1,0-1 1,0 0-1,0 0 0,-1 0 1,0-1-1,1 0 1,-2 0-1,1 0 1,0-1-1,-1 0 1,1 0-1,-1-1 1,0 0-1,0 0 0,0 0 1,0-1-1,-9 1 1,14-2-209,0-1 1,0 1 0,0 0-1,0-1 1,0 1-1,0-1 1,0 1 0,1-1-1,-1 0 1,0 0-1,1 0 1,-1 0 0,0 0-1,1 0 1,-1 0-1,1-1 1,0 1 0,-1-1-1,1 1 1,0-1-1,0 1 1,0-1 0,0 1-1,0-1 1,0 0-1,0 0 1,1 0 0,-1 1-1,1-1 1,-1 0-1,1-3 1,-3-8-39,1 1 0,1-1 0,0-19 0,1 24 26,-1-4-103,1 0-1,1 0 1,0 0 0,0 0-1,1 1 1,1-1-1,0 0 1,0 1 0,2 0-1,7-17 1,-7 21 57,0 0 1,0 1-1,0-1 1,1 1-1,-1 0 1,2 1-1,-1-1 1,1 1-1,-1 1 1,1-1-1,1 1 1,-1 0-1,1 1 1,-1 0 0,1 0-1,9-2 1,49-11-1695,2 0-5099,-20 2-3496</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4.696"/>
    </inkml:context>
    <inkml:brush xml:id="br0">
      <inkml:brushProperty name="width" value="0.025" units="cm"/>
      <inkml:brushProperty name="height" value="0.025" units="cm"/>
      <inkml:brushProperty name="color" value="#008C3A"/>
    </inkml:brush>
  </inkml:definitions>
  <inkml:trace contextRef="#ctx0" brushRef="#br0">53 0 6150,'-12'36'10995,"1"6"-4494,-5 53-2525,3 108-4281,19-168 369,-3-19-2220,-1-1-5383</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5.026"/>
    </inkml:context>
    <inkml:brush xml:id="br0">
      <inkml:brushProperty name="width" value="0.025" units="cm"/>
      <inkml:brushProperty name="height" value="0.025" units="cm"/>
      <inkml:brushProperty name="color" value="#008C3A"/>
    </inkml:brush>
  </inkml:definitions>
  <inkml:trace contextRef="#ctx0" brushRef="#br0">0 159 12011,'0'0'9770,"9"-1"-8302,375-75 1687,-374 74-3251,-2 0-102,-1 0 0,1 0 0,-1 0 0,1-1 0,7-4 0,-14 7-38,0-1 1,0 1-1,0-1 1,0 0-1,0 0 1,0 0-1,0 1 1,0-1-1,0 0 1,-1 0-1,1 0 1,0 0-1,0 0 1,-1-1-1,1 1 1,-1 0-1,1 0 1,-1 0-1,0 0 1,1-1-1,-1 1 1,0 0-1,0 0 1,0-1-1,0 1 1,0 0-1,0 0 1,0-1-1,0 1 1,0 0-1,-1 0 1,1-1-1,0 1 1,-1 0-1,1 0 1,-1 0-1,1 0 1,-2-2-1,-11-15-5385</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5.354"/>
    </inkml:context>
    <inkml:brush xml:id="br0">
      <inkml:brushProperty name="width" value="0.025" units="cm"/>
      <inkml:brushProperty name="height" value="0.025" units="cm"/>
      <inkml:brushProperty name="color" value="#008C3A"/>
    </inkml:brush>
  </inkml:definitions>
  <inkml:trace contextRef="#ctx0" brushRef="#br0">0 20 12876,'0'0'6855,"49"-19"-5798,-20 19-128,5 0-193,0 6-576,6 3-128,-3 3-320,-1-1-1506,-1 1-1825,-7-4-3940</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5.729"/>
    </inkml:context>
    <inkml:brush xml:id="br0">
      <inkml:brushProperty name="width" value="0.025" units="cm"/>
      <inkml:brushProperty name="height" value="0.025" units="cm"/>
      <inkml:brushProperty name="color" value="#008C3A"/>
    </inkml:brush>
  </inkml:definitions>
  <inkml:trace contextRef="#ctx0" brushRef="#br0">35 0 7847,'-4'10'7047,"-1"3"-5623,0-1-105,0 1 0,1 0 0,1 0-1,0 0 1,-2 22 0,5-34-1279,0 0 0,0 0 0,1 0-1,-1 0 1,1 0 0,-1 0 0,1 0 0,-1 0 0,1-1 0,0 1-1,-1 0 1,1 0 0,0 0 0,0-1 0,0 1 0,-1 0 0,1-1-1,0 1 1,0-1 0,0 1 0,0-1 0,0 1 0,0-1 0,0 0-1,0 1 1,0-1 0,0 0 0,0 0 0,0 0 0,1 0 0,-1 0 0,0 0-1,1 0 1,43-3 265,-33 0-284,1-1 0,-1 0 0,0-1 0,0 0 0,0-1 0,-1-1 0,0 0 0,15-11 0,-10 7 1,0 0 1,30-14-1,-45 25 6,0 0 0,-1 0-1,1 0 1,-1 0 0,1 0-1,0 0 1,-1 0-1,1 0 1,-1 0 0,1 0-1,0 0 1,-1 1 0,1-1-1,-1 0 1,1 0 0,-1 1-1,1-1 1,-1 0-1,1 1 1,-1-1 0,1 0-1,-1 1 1,1-1 0,-1 1-1,0-1 1,1 1-1,-1-1 1,0 1 0,1-1-1,-1 1 1,0-1 0,0 1-1,1-1 1,-1 1 0,0 0-1,0-1 1,0 1-1,0-1 1,0 1 0,0 0-1,0-1 1,0 1 0,0-1-1,0 1 1,0-1-1,0 2 1,-1 40 786,1-30-679,0 79 319,4-83-2042,6-8-4213,1-4-3904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3.633"/>
    </inkml:context>
    <inkml:brush xml:id="br0">
      <inkml:brushProperty name="width" value="0.025" units="cm"/>
      <inkml:brushProperty name="height" value="0.025" units="cm"/>
    </inkml:brush>
  </inkml:definitions>
  <inkml:trace contextRef="#ctx0" brushRef="#br0">148 0 7719,'0'0'9529,"-11"6"-8349,-4 2-756,1 1 0,0 0 0,-25 21 0,34-26-317,1 1 1,-1-1-1,0 1 1,1 0-1,0 0 1,0 1 0,1-1-1,0 1 1,-1 0-1,2 0 1,-1 0-1,1 0 1,0 0 0,0 1-1,-1 8 1,3-15-102,0 1 0,0 0 1,0-1-1,0 1 0,0 0 1,0-1-1,1 1 0,-1 0 1,0-1-1,0 1 0,0 0 1,1-1-1,-1 1 0,0 0 1,1-1-1,-1 1 0,1-1 1,-1 1-1,0-1 0,1 1 1,-1-1-1,1 1 0,-1-1 1,1 1-1,0-1 0,-1 0 1,1 1-1,-1-1 0,2 1 1,25 0 132,24-14-20,-23-3-283,26-11-194,-51 25 375,-1 1-1,1 0 1,-1 1-1,1-1 1,0 0 0,-1 1-1,1-1 1,0 1-1,0 0 1,0 0-1,-1 0 1,1 0 0,0 1-1,0-1 1,-1 1-1,5 1 1,-5-1 27,-1 0 0,0 0 0,0 0 0,0 0-1,0 0 1,0 0 0,0 0 0,0 1 0,0-1 0,-1 0 0,1 0 0,0 1 0,-1-1 0,1 1 0,-1-1 0,0 1 0,1-1 0,-1 1-1,0 1 1,0-2-11,0 0-1,1 1 1,-1-1-1,0 0 1,0 1-1,1-1 0,-1 0 1,1 1-1,-1-1 1,1 0-1,-1 0 1,1 0-1,0 1 0,0-1 1,0 0-1,-1 0 1,1 0-1,0 0 1,0 0-1,0 0 1,1-1-1,-1 1 0,0 0 1,0 0-1,0-1 1,1 1-1,-1-1 1,0 1-1,0-1 0,1 0 1,2 1-1,6-1 107,1-1-1,-1 0 0,1-1 0,-1 0 1,0 0-1,0-1 0,0-1 1,0 1-1,0-2 0,-1 1 0,1-1 1,13-11-1,-14 10-158,0 0-1,0 1 1,1 0 0,0 0-1,0 1 1,0 0 0,0 1-1,0 0 1,1 1-1,0 0 1,20-1 0,-30 4 10,0-1 1,0 1 0,0 0 0,0-1-1,0 1 1,-1 0 0,1 0-1,0 0 1,0-1 0,-1 1-1,1 0 1,-1 0 0,1 0-1,-1 0 1,1 0 0,-1 0-1,1 0 1,-1 0 0,0 0-1,0 1 1,1-1 0,-1 0-1,0 0 1,0 0 0,0 0-1,0 0 1,0 0 0,-1 0 0,1 1-1,-1 0 1,6 31 69,-5-32-59,1 0-1,-1 0 1,1 0 0,-1 0 0,1 0 0,0 0-1,0 0 1,-1 0 0,1 0 0,0-1 0,0 1-1,0 0 1,0 0 0,0-1 0,0 1 0,0-1-1,0 1 1,0-1 0,0 1 0,0-1 0,0 1-1,1-1 1,-1 0 0,0 0 0,2 1 0,11-1-11,1-1 1,-1 0 0,0-1-1,1 0 1,-1-1 0,0-1-1,-1 0 1,1-1 0,18-9-1,-12 6-265,0 0-1,0 2 0,30-7 1,-50 13 270,1 0 0,0 0 0,-1 0 0,1 0 0,-1 0 0,1 0 0,-1 0 0,1 0 0,-1 0 0,1 0 0,0 0 0,-1 1 0,1-1 1,-1 0-1,1 0 0,-1 0 0,1 1 0,-1-1 0,1 0 0,-1 1 0,1-1 0,-1 0 0,1 1 0,-1-1 0,0 1 0,1-1 0,-1 0 0,0 1 0,1-1 0,-1 1 0,0-1 0,0 1 1,1-1-1,-1 1 0,0 1 0,2 26 573,-2-25-538,0 0-1,0 0 1,0 0-1,0 0 1,0 0-1,1-1 1,-1 1-1,1 0 1,0 0-1,0 0 1,0 0-1,2 4 1,-2-6-130,1 1 1,0-1-1,-1 1 1,1-1-1,0 0 1,-1 0-1,1 0 0,0 0 1,0 0-1,0 0 1,0-1-1,4 2 1,28-3-5280,-1-13-5026</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6.197"/>
    </inkml:context>
    <inkml:brush xml:id="br0">
      <inkml:brushProperty name="width" value="0.025" units="cm"/>
      <inkml:brushProperty name="height" value="0.025" units="cm"/>
      <inkml:brushProperty name="color" value="#008C3A"/>
    </inkml:brush>
  </inkml:definitions>
  <inkml:trace contextRef="#ctx0" brushRef="#br0">161 1 7911,'0'0'9065,"0"12"-6876,-7 380 5175,-1-68-6571,6-313-638,-5-22-19,-5-23-14,12 33-124,-25-93-95,19 65 29,-1 0 1,-1 1-1,-2 0 0,-1 1 0,-1 0 0,-24-40 1,29 60 54,4 11-13,9 14-5,-2-14 39,0 0-1,0-1 1,1 1-1,-1-1 1,1 0-1,0 0 0,0 0 1,0-1-1,0 0 1,1 0-1,-1 0 1,0-1-1,1 0 1,7 1-1,12 1-1000,48-2 0,-49-1-640,-16 0 832,-1 0 0,0-1 1,1 1-1,-1-2 0,0 1 0,1-1 1,-1 0-1,0-1 0,0 1 0,-1-1 1,1-1-1,6-3 0,16-14-4879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6.545"/>
    </inkml:context>
    <inkml:brush xml:id="br0">
      <inkml:brushProperty name="width" value="0.025" units="cm"/>
      <inkml:brushProperty name="height" value="0.025" units="cm"/>
      <inkml:brushProperty name="color" value="#008C3A"/>
    </inkml:brush>
  </inkml:definitions>
  <inkml:trace contextRef="#ctx0" brushRef="#br0">111 0 14510,'0'0'2156,"-8"9"-68,-2 2-1545,1 1 0,0 0 0,0 0 0,2 1 0,-1 0 0,-8 24 0,7-10 302,2 0 0,1 0 1,1 0-1,-2 45 1,6-54-779,1-1 0,1 1 0,1-1 0,0 0 0,1 1 1,1-1-1,1 0 0,9 23 0,-12-36-319,0 1 1,1-1-1,-1 0 1,1 0-1,0 0 1,0-1-1,0 1 0,0-1 1,1 1-1,4 2 1,-6-4-324,1-1 1,-1 1 0,1-1-1,0 0 1,0 0 0,-1 0-1,1 0 1,0 0-1,0 0 1,0-1 0,0 0-1,0 1 1,0-1 0,0 0-1,0-1 1,0 1 0,4-1-1,18-7-5505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7.268"/>
    </inkml:context>
    <inkml:brush xml:id="br0">
      <inkml:brushProperty name="width" value="0.025" units="cm"/>
      <inkml:brushProperty name="height" value="0.025" units="cm"/>
      <inkml:brushProperty name="color" value="#008C3A"/>
    </inkml:brush>
  </inkml:definitions>
  <inkml:trace contextRef="#ctx0" brushRef="#br0">118 273 11435,'0'0'8456,"-8"-3"-6187,5 2-2202,1 0 0,-1 0 0,1 0 0,0 0 0,-1 1 0,0-1 0,1 1 0,-1 0 0,1 0 0,-1 0 0,1 0 0,-1 0 0,0 0 0,1 1 0,-1-1 0,1 1 0,-1 0 0,1-1 0,0 1 0,-1 1 0,1-1 0,0 0 0,0 0 0,-1 1 0,1-1 0,0 1 0,0 0 0,1 0 0,-1-1 0,0 1 0,1 0 0,-1 1 0,1-1 0,-1 0 0,1 0 0,0 1 0,-1 3 0,-3 2 89,1 1-1,1 0 1,0 0 0,0 0 0,1 0-1,0 1 1,0-1 0,1 1-1,0-1 1,1 1 0,1 13-1,-1-21-147,1 0-1,0 0 0,-1 0 0,1 0 1,0 0-1,0 0 0,0 0 0,0 0 1,1 0-1,-1 0 0,0-1 0,1 1 1,-1-1-1,1 1 0,0-1 0,-1 1 1,1-1-1,0 0 0,0 0 0,0 0 1,0 0-1,0 0 0,0 0 0,0 0 0,0-1 1,1 1-1,-1-1 0,0 0 0,0 1 1,0-1-1,5 0 0,-1 0 8,-1 0 0,1 0 0,0 0 0,0-1 0,0 0 0,0 0 0,-1 0 0,1-1 0,0 0 0,-1 0 0,7-3 0,1-5-139,-1-1 1,-1 1 0,0-2 0,-1 0 0,0 0-1,-1-1 1,0 0 0,-1 0 0,0-1 0,-1 0-1,-1-1 1,8-23 0,-25 128-1142,10-87 1265,0 6 38,0 0 1,0 1-1,1-1 0,0 0 1,1 1-1,2 13 0,-2-21-29,0 0 1,0 0-1,-1 0 0,1-1 0,1 1 1,-1 0-1,0 0 0,0-1 0,1 1 0,-1 0 1,1-1-1,-1 1 0,1-1 0,0 0 1,-1 0-1,1 0 0,0 1 0,0-2 0,0 1 1,0 0-1,0 0 0,0-1 0,0 1 1,0-1-1,0 1 0,0-1 0,0 0 0,1 0 1,-1 0-1,0 0 0,0 0 0,0 0 0,4-2 1,1 1-7,0-1 1,1-1-1,-1 1 1,0-1 0,0 0-1,0-1 1,-1 0-1,1 0 1,-1 0 0,0-1-1,0 1 1,0-2-1,-1 1 1,0-1 0,0 1-1,5-10 1,4-3-55,-2-1 1,0-1-1,-2 0 0,11-27 1,-12 22 93,-1 1 0,-2-1 1,0-1-1,-2 1 0,-1-1 1,-1 1-1,-3-52 1,2 76-44,-1 0 0,0 1 0,0-1 1,0 0-1,0 1 0,0-1 0,0 0 1,0 0-1,-1 1 0,1-1 0,0 0 1,0 1-1,0-1 0,-1 0 0,1 1 1,0-1-1,-1 0 0,1 1 0,-1-1 1,1 1-1,0-1 0,-1 1 1,1-1-1,-1 1 0,0-1 0,1 1 1,-2-1-1,-13 10 23,-11 32 80,7 6 622,-22 84 0,36-108-483,0-1 1,2 1 0,1 0 0,0 0 0,2 0 0,2 28 0,-1-48-232,0 0-1,0-1 1,0 1 0,0 0 0,0-1 0,0 1 0,1 0 0,-1-1 0,1 1-1,0-1 1,0 0 0,-1 0 0,2 0 0,-1 0 0,0 0 0,0 0 0,1 0 0,-1-1-1,1 1 1,-1-1 0,1 1 0,0-1 0,-1 0 0,1 0 0,0-1 0,0 1 0,0 0-1,0-1 1,-1 0 0,1 0 0,0 1 0,0-2 0,0 1 0,0 0 0,0-1 0,0 1-1,0-1 1,0 0 0,-1 0 0,1 0 0,0 0 0,-1-1 0,1 1 0,-1-1 0,1 1-1,-1-1 1,0 0 0,1 0 0,-1 0 0,3-4 0,1-4-4,-1 0 0,0 0 0,0-1 1,-1 1-1,-1-1 0,0 0 0,0 0 1,-1 0-1,-1-1 0,0 1 0,0 0 0,-1-1 1,0 1-1,-1 0 0,-1-1 0,-4-16 1,6 27-11,0-1 0,0 1 0,0 0 1,-1 0-1,1 0 0,0 0 0,-1 0 1,1 0-1,-1 0 0,1 0 0,-1 0 1,0 0-1,1 1 0,-1-1 1,0 0-1,0 0 0,1 0 0,-1 1 1,0-1-1,0 0 0,0 1 0,0-1 1,0 1-1,0-1 0,0 1 0,0 0 1,0-1-1,0 1 0,0 0 0,0 0 1,0 0-1,-1-1 0,1 1 0,0 0 1,0 0-1,0 1 0,0-1 1,-2 1-1,1-1-3,0 1 1,0 1 0,1-1-1,-1 0 1,1 0 0,-1 1-1,1-1 1,-1 1 0,1-1-1,-1 1 1,1 0 0,0-1-1,0 1 1,0 0 0,0 0-1,0 0 1,1 0 0,-1 0-1,0 3 1,0-1 10,0 1 1,0 0-1,0 0 0,1 0 1,-1 0-1,1-1 0,0 1 1,1 0-1,-1 0 0,1 0 1,0 0-1,1-1 0,-1 1 1,1 0-1,0-1 0,0 1 1,0-1-1,0 0 0,1 0 1,0 0-1,0 0 0,5 6 1,-2-6 2,0 1 0,0-1 0,0-1 1,0 0-1,1 1 0,0-2 0,-1 1 0,1-1 1,0 0-1,0 0 0,0-1 0,0 0 0,0-1 0,14 1 1,-13-2-33,1 1 1,-1-1-1,0-1 1,0 1-1,0-1 1,0-1-1,0 1 1,0-2-1,0 1 1,-1-1 0,0 0-1,0 0 1,0-1-1,0 0 1,10-9-1,-9 5 21,1-1 0,-1 0 0,-1 0 0,1 0 0,-2-1 0,0 0 0,0 0 0,-1 0 0,7-22 0,-30 72 191,-10 27 46,27-61-324,-4 10 262,2 0-1,0 0 1,-1 26 0,3-38-237,1 1 1,1-1-1,-1 0 0,0 0 0,1 0 0,0 0 1,0 0-1,0 0 0,0 0 0,2 5 0,-2-7-86,0 1 0,0-1-1,0 0 1,1 0-1,-1 0 1,0 0-1,0 0 1,0 0 0,1 0-1,-1 0 1,1 0-1,-1-1 1,1 1-1,-1-1 1,1 1 0,-1-1-1,1 1 1,-1-1-1,1 0 1,-1 0-1,1 0 1,2 0 0,-3 0-288,1 0 0,0 0 1,-1 0-1,1 0 0,-1-1 1,1 1-1,0-1 0,-1 1 1,1-1-1,-1 0 1,1 1-1,-1-1 0,0 0 1,1 0-1,-1 0 0,0 0 1,1 0-1,-1 0 0,0-1 1,0 1-1,0 0 1,0 0-1,1-3 0,16-21-10713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7.646"/>
    </inkml:context>
    <inkml:brush xml:id="br0">
      <inkml:brushProperty name="width" value="0.025" units="cm"/>
      <inkml:brushProperty name="height" value="0.025" units="cm"/>
      <inkml:brushProperty name="color" value="#008C3A"/>
    </inkml:brush>
  </inkml:definitions>
  <inkml:trace contextRef="#ctx0" brushRef="#br0">68 1 15214,'0'0'7111,"-49"23"-6630,38 2-33,6 1-352,3 2-64,2-4-1377,5-3-1826,12-1-3203,-3-2-5862</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7.993"/>
    </inkml:context>
    <inkml:brush xml:id="br0">
      <inkml:brushProperty name="width" value="0.025" units="cm"/>
      <inkml:brushProperty name="height" value="0.025" units="cm"/>
      <inkml:brushProperty name="color" value="#008C3A"/>
    </inkml:brush>
  </inkml:definitions>
  <inkml:trace contextRef="#ctx0" brushRef="#br0">219 30 17200,'0'0'2776,"-8"-5"-59,3 2-2543,-1-1-1,1 2 0,-1-1 0,1 0 0,-1 1 0,0 0 0,0 1 0,0-1 0,0 1 0,-1 0 0,1 0 1,0 1-1,0 0 0,0 0 0,-1 1 0,1 0 0,0 0 0,0 0 0,0 0 0,0 1 0,0 0 0,0 1 0,1-1 1,-1 1-1,-9 6 0,10-5-46,0 1 1,1-1-1,-1 1 0,1 0 1,0 0-1,0 0 1,1 1-1,-5 9 0,7-14-119,1 0 0,-1 0 0,0 0 0,1 1 0,-1-1 0,1 0-1,0 1 1,-1-1 0,1 0 0,0 1 0,0-1 0,0 0 0,0 1-1,0-1 1,0 0 0,0 1 0,1-1 0,-1 0 0,0 1 0,1-1 0,-1 0-1,1 0 1,-1 1 0,1-1 0,0 0 0,-1 0 0,1 0 0,0 0-1,0 0 1,0 0 0,0 0 0,0 0 0,0 0 0,0 0 0,0 0 0,0-1-1,0 1 1,1-1 0,-1 1 0,0 0 0,0-1 0,1 0 0,-1 1-1,0-1 1,1 0 0,-1 0 0,0 0 0,2 0 0,13 2-148,0-2 1,1 0 0,-1-1-1,0-1 1,0 0-1,-1-1 1,1-1-1,0 0 1,-1-1 0,0-1-1,19-10 1,-13 7-35,0 1 1,1 0-1,0 2 0,33-6 1,-55 12 187,1 0 0,-1 0 0,1 0 0,-1 0 0,0 0 0,1 0 0,-1 0-1,1 0 1,-1 0 0,1 0 0,-1 0 0,1 0 0,-1 0 0,0 1 0,1-1 0,-1 0 0,1 0 0,-1 0 0,0 1 0,1-1 0,-1 0 0,0 0 0,1 1 0,-1-1 0,0 0 0,1 1 0,-1-1 0,0 0 0,0 1 0,1-1 0,-1 1 0,0-1 0,0 0 0,0 1 0,1-1 0,-1 1 0,-3 20 360,-14 18 123,15-36-474,0 1 119,-1 0 0,1 0 0,-1 0 0,1 1 0,0-1 0,1 1 0,-3 8 0,4-12-121,0-1 0,0 1 0,0-1 0,0 1 0,0 0 1,0-1-1,1 1 0,-1-1 0,0 1 0,0-1 0,0 1 0,1-1 1,-1 0-1,0 1 0,1-1 0,-1 1 0,0-1 0,1 1 0,-1-1 0,0 0 1,1 1-1,-1-1 0,1 0 0,-1 1 0,1-1 0,0 0 0,28 3 124,-16-6-200,1 0 1,-1 0 0,1-2 0,-1 0 0,-1 0 0,1-1 0,19-12 0,-18 10-24,0 0 0,1 1 0,0 0 0,27-7 0,-42 14 91,1 0 1,-1 0-1,1 0 0,-1 0 0,0 0 0,1 0 0,-1 0 0,1 0 0,-1 0 0,1 0 0,-1 1 0,1-1 0,-1 0 0,0 0 1,1 0-1,-1 1 0,1-1 0,-1 0 0,0 0 0,1 1 0,-1-1 0,0 0 0,1 0 0,-1 1 0,0-1 0,0 1 1,1-1-1,-1 0 0,0 1 0,0-1 0,0 0 0,1 1 0,-1 0 0,3 23 170,-8 30 117,4-48-149,1-5-468,-1 16 1481,3-9-2805,3-7-6694,5-6-4424</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8.858"/>
    </inkml:context>
    <inkml:brush xml:id="br0">
      <inkml:brushProperty name="width" value="0.025" units="cm"/>
      <inkml:brushProperty name="height" value="0.025" units="cm"/>
      <inkml:brushProperty name="color" value="#008C3A"/>
    </inkml:brush>
  </inkml:definitions>
  <inkml:trace contextRef="#ctx0" brushRef="#br0">211 263 15246,'1'-2'234,"-1"-1"0,1 0-1,-1 1 1,0-1 0,0 0-1,0 1 1,0-1-1,0 0 1,0 1 0,-1-1-1,1 0 1,-1 1-1,0-1 1,0 1 0,0-1-1,0 1 1,0-1 0,-1 1-1,1 0 1,-1-1-1,-2-2 1,1 4-133,0-1 0,0 1 0,1-1 0,-1 1 0,-1 0 0,1 0 0,0 0 0,0 1-1,0-1 1,0 1 0,0 0 0,-1-1 0,1 1 0,0 1 0,0-1 0,-1 0 0,1 1 0,-5 1 0,2 0-46,0 1 1,-1-1-1,1 1 1,0 0 0,0 1-1,1-1 1,-1 1-1,1 0 1,0 1-1,0-1 1,0 1 0,0 0-1,1 0 1,-7 12-1,5-8 73,0 1 0,0-1 0,1 1 0,1 1 1,0-1-1,0 1 0,1 0 0,-3 13 0,6-23-119,0 0 0,0 0-1,0 0 1,0 0 0,0 0 0,0 0 0,0 0 0,0 0 0,0 0 0,1 0 0,-1 0 0,0 0 0,1 0 0,-1 0 0,1 0 0,-1 0 0,1 0 0,-1 0 0,1-1 0,-1 1 0,1 0-1,0 0 1,0-1 0,-1 1 0,1 0 0,0-1 0,0 1 0,0-1 0,-1 1 0,1-1 0,0 1 0,0-1 0,0 0 0,0 0 0,0 1 0,0-1 0,0 0 0,0 0 0,0 0 0,0 0-1,0 0 1,0 0 0,0 0 0,0 0 0,0 0 0,0-1 0,2 0 0,5 0 38,-1-1 0,1 0-1,-1 0 1,1 0 0,7-5 0,12-8 18,-2 0 1,0-2-1,0 0 1,39-39-1,-24 16 1,57-74 0,-88 102-32,0-1-1,0 1 1,-2-2 0,1 1 0,7-22 0,-15 35-30,0 0 1,0 0 0,0 0-1,0 0 1,0 0-1,0 0 1,1-1 0,-1 1-1,0 0 1,0 0 0,0 0-1,0 0 1,0-1 0,0 1-1,0 0 1,0 0-1,0 0 1,0 0 0,0-1-1,0 1 1,0 0 0,0 0-1,0 0 1,0-1 0,0 1-1,0 0 1,0 0-1,0 0 1,0 0 0,0-1-1,0 1 1,0 0 0,0 0-1,0 0 1,-1 0 0,1 0-1,0-1 1,0 1-1,0 0 1,0 0 0,0 0-1,0 0 1,-1 0 0,1 0-1,0 0 1,0-1 0,0 1-1,0 0 1,-1 0-1,1 0 1,0 0 0,-10 6 31,-3 8-2,1 0-1,1 0 1,0 2-1,1-1 1,-11 24-1,-38 91 65,53-116-93,4-9-6,-8 15 155,2 0 1,0 1-1,1 0 0,1 0 0,1 1 1,-4 41-1,9-62-156,0 0 1,0 0 0,1 0-1,-1 0 1,0 0 0,0 1-1,1-1 1,-1 0 0,0 0-1,1-1 1,-1 1 0,1 0-1,-1 0 1,1 0 0,0 0-1,-1 0 1,1 0-1,0-1 1,0 1 0,0 0-1,-1-1 1,1 1 0,0 0-1,0-1 1,0 1 0,0-1-1,0 0 1,0 1 0,0-1-1,0 0 1,0 1-1,0-1 1,0 0 0,0 0-1,0 0 1,0 0 0,0 0-1,1 0 1,-1 0 0,0 0-1,0-1 1,1 1 0,4-1-249,1-1 1,-1 1-1,0-1 1,-1 0-1,1 0 1,8-5-1,-5 1-1097,-1 0-1,0 0 1,0-1-1,0 0 1,-1-1-1,9-10 1,14-21-9709</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9.237"/>
    </inkml:context>
    <inkml:brush xml:id="br0">
      <inkml:brushProperty name="width" value="0.025" units="cm"/>
      <inkml:brushProperty name="height" value="0.025" units="cm"/>
      <inkml:brushProperty name="color" value="#008C3A"/>
    </inkml:brush>
  </inkml:definitions>
  <inkml:trace contextRef="#ctx0" brushRef="#br0">1 147 10378,'0'0'9177,"11"2"-8948,68 6 821,100-4-1,-175-4-959,-1 0 30,-1-1 1,1 1-1,-1 0 0,1-1 1,-1 1-1,0-1 1,1 0-1,-1 0 0,0 0 1,1 0-1,-1 0 1,0 0-1,0-1 0,0 1 1,0-1-1,0 0 0,0 1 1,0-1-1,-1 0 1,1 0-1,-1 0 0,1 0 1,-1 0-1,0-1 1,0 1-1,0 0 0,0 0 1,1-6-1,1 0-1,-1-1 0,-1 0 0,0 0 0,0 0 0,-1 0 0,-1-18 0,1 25-116,0 1 0,-1-1-1,1 1 1,0-1 0,-1 0 0,1 1 0,-1 0-1,0-1 1,1 1 0,-1-1 0,0 1 0,0 0 0,0-1-1,0 1 1,0 0 0,0 0 0,0 0 0,-1 0-1,1 0 1,0 0 0,-1 0 0,1 0 0,0 0 0,-1 1-1,1-1 1,-1 1 0,1-1 0,-1 1 0,1-1 0,-1 1-1,0 0 1,1 0 0,-1 0 0,1 0 0,-1 0-1,0 0 1,1 0 0,-1 0 0,1 1 0,-1-1 0,1 1-1,-3 0 1,-3 1-16,0 0-1,1 0 1,-1 0-1,1 1 1,-1 0-1,1 1 1,0-1-1,-8 7 1,1 2 13,0 1 0,1 0 1,1 0-1,-14 21 0,22-29 8,-1 1 0,1-1-1,0 1 1,0 0 0,1 0 0,-1 0-1,1 0 1,1 1 0,-1-1 0,1 1-1,0-1 1,1 1 0,0-1 0,0 13-1,1-17-32,-1-1-1,1 1 0,0-1 0,-1 1 1,1-1-1,0 1 0,0-1 0,0 0 1,0 1-1,0-1 0,0 0 0,0 0 1,1 0-1,-1 0 0,0 0 0,1 0 1,-1 0-1,0 0 0,1 0 0,-1-1 1,1 1-1,0-1 0,-1 1 0,1-1 1,2 1-1,45 3-3736,-42-5 2647,24 1-5371</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1:59.630"/>
    </inkml:context>
    <inkml:brush xml:id="br0">
      <inkml:brushProperty name="width" value="0.025" units="cm"/>
      <inkml:brushProperty name="height" value="0.025" units="cm"/>
      <inkml:brushProperty name="color" value="#008C3A"/>
    </inkml:brush>
  </inkml:definitions>
  <inkml:trace contextRef="#ctx0" brushRef="#br0">33 0 2402,'0'0'20772,"-6"7"-20617,-19 22 58,25-29-192,0 0 0,0 0-1,0 0 1,0 0 0,0 0-1,0 0 1,0 1 0,0-1-1,-1 0 1,1 0 0,0 0-1,0 0 1,0 0 0,0 0-1,0 0 1,0 0 0,0 1-1,0-1 1,0 0 0,0 0-1,0 0 1,0 0-1,0 0 1,0 0 0,0 1-1,0-1 1,0 0 0,0 0-1,0 0 1,0 0 0,0 0-1,0 0 1,0 0 0,0 1-1,0-1 1,0 0 0,0 0-1,0 0 1,0 0 0,0 0-1,1 0 1,-1 0 0,0 0-1,0 1 1,0-1 0,0 0-1,0 0 1,0 0 0,0 0-1,0 0 1,1 0 0,-1 0-1,0 0 1,0 0 0,0 0-1,0 0 1,0 0 0,0 0-1,0 0 1,1 0 0,-1 0-1,0 0 1,0 0 0,1 0 1,-1 0 1,0 0-1,1-1 1,-1 1 0,0 0-1,1 0 1,-1 0-1,0-1 1,1 1 0,-1 0-1,0-1 1,0 1 0,1 0-1,-1-1 1,0 1-1,0 0 1,0-1 0,0 1-1,1 0 1,-1-1-1,0 1 1,0-1 0,0 1-1,0 0 1,0-1-1,0 1 1,0-1 0,0 1-1,0 0 1,0-1 0,0 0-138,0 1 0,1-1 1,-1 1-1,0-1 1,0 1-1,1-1 0,-1 1 1,0 0-1,1-1 1,-1 1-1,0 0 1,1-1-1,-1 1 0,1 0 1,-1-1-1,0 1 1,1 0-1,-1 0 1,1-1-1,-1 1 0,1 0 1,-1 0-1,1 0 1,-1 0-1,1 0 1,-1 0-1,1 0 0,-1 0 1,1 0-1,-1 0 1,1 0-1,-1 0 1,1 0-1,-1 0 0,1 0 1,-1 0-1,1 1 1,8-1-6060,-3-1 72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0.649"/>
    </inkml:context>
    <inkml:brush xml:id="br0">
      <inkml:brushProperty name="width" value="0.025" units="cm"/>
      <inkml:brushProperty name="height" value="0.025" units="cm"/>
      <inkml:brushProperty name="color" value="#008C3A"/>
    </inkml:brush>
  </inkml:definitions>
  <inkml:trace contextRef="#ctx0" brushRef="#br0">232 195 13997,'5'-11'3705,"1"1"-3182,3-7 463,-1 1 0,0-1 0,-1-1 0,-1 1 1,-1-1-1,6-33 0,-11 50-974,0 0-1,0 0 1,0 1 0,0-1-1,0 0 1,0 1 0,0-1 0,0 0-1,-1 1 1,1-1 0,0 0 0,0 0-1,-1 1 1,1-1 0,0 1 0,-1-1-1,1 0 1,-1 1 0,1-1 0,0 1-1,-1-1 1,1 1 0,-1-1 0,0 1-1,1-1 1,-1 1 0,1 0 0,-1-1-1,0 1 1,1 0 0,-1-1 0,0 1-1,1 0 1,-1 0 0,0 0 0,1-1-1,-1 1 1,0 0 0,0 0 0,1 0-1,-1 0 1,0 1 0,0-1 0,1 0-1,-1 0 1,0 0 0,1 0 0,-1 1-1,0-1 1,1 0 0,-1 1 0,0-1-1,1 0 1,-1 1 0,1-1 0,-2 2-1,-35 24-109,12 4 338,0 1 0,2 2 1,2 0-1,1 1 0,1 0 0,2 2 1,2 0-1,1 1 0,2 1 0,1-1 0,2 2 1,2 0-1,1 0 0,0 45 0,6-36-276,0 6 518,0-52-324,1-8-3,1-34 111,29-274-517,-31 314 246,0-1-1,0 1 0,0 0 0,0 0 0,0-1 1,0 1-1,0 0 0,0-1 0,0 1 0,0 0 0,0-1 1,0 1-1,0 0 0,0 0 0,0-1 0,0 1 0,0 0 1,0 0-1,1-1 0,-1 1 0,0 0 0,0-1 1,0 1-1,0 0 0,1 0 0,-1 0 0,0-1 0,0 1 1,0 0-1,1 0 0,-1 0 0,0 0 0,0-1 0,1 1 1,-1 0-1,0 0 0,0 0 0,1 0 0,-1 0 0,0 0 1,1 0-1,-1 0 0,0 0 0,0 0 0,1 0 1,-1 0-1,0 0 0,1 0 0,-1 0 0,0 0 0,1 0 1,-1 0-1,0 0 0,0 0 0,1 0 0,-1 1 0,0-1 1,0 0-1,1 0 0,-1 0 0,0 0 0,0 1 1,0-1-1,1 0 0,-1 0 0,0 0 0,0 1 0,1-1 1,16 25-130,-11-15 106,-1-3-3,1-1 0,-1-1 0,1 1 0,0-1 0,0 0 0,1 0 0,-1-1-1,1 0 1,0 0 0,1 0 0,-1-1 0,0 0 0,1-1 0,0 0 0,12 3 0,-14-5 7,0 1 0,0-1 0,0-1-1,1 1 1,-1-1 0,0 0 0,0 0-1,0 0 1,-1-1 0,1 0 0,0 0-1,0-1 1,-1 1 0,0-1 0,1-1-1,-1 1 1,0-1 0,-1 1 0,1-2-1,-1 1 1,5-6 0,-1 1 24,-1-1-1,0 1 1,0-2 0,-1 1 0,-1-1 0,0 0-1,0 0 1,-1 0 0,-1 0 0,1-1-1,-2 0 1,2-16 0,-5 28-16,0 1 0,0-1 0,0 1 0,-1-1 1,1 1-1,0-1 0,0 1 0,0 0 0,0 0 0,0-1 0,1 1 1,-1 0-1,0 0 0,0 0 0,0 0 0,1 0 0,-1 0 0,0 2 1,-55 95 66,51-88 44,1 1 1,0 0-1,0-1 1,1 1-1,0 1 1,1-1-1,-1 20 1,2-31-89,1 1 0,0-1 1,0 1-1,0-1 1,1 0-1,-1 1 0,0-1 1,0 1-1,0-1 0,0 0 1,0 1-1,0-1 1,1 0-1,-1 1 0,0-1 1,0 0-1,0 1 0,1-1 1,-1 0-1,0 1 1,0-1-1,1 0 0,-1 0 1,0 1-1,1-1 0,-1 0 1,0 0-1,1 0 1,-1 1-1,1-1 0,-1 0 1,0 0-1,1 0 0,-1 0 1,1 0-1,19-3 137,17-17-8,104-85-375,-140 104 234,0 0 1,0 0-1,-1 0 1,1 1 0,0-1-1,0 0 1,0 0 0,0 1-1,0-1 1,0 1-1,1-1 1,-1 1 0,0 0-1,0-1 1,0 1-1,0 0 1,1 0 0,-1 0-1,0 0 1,0 0 0,0 0-1,1 0 1,-1 0-1,0 0 1,0 0 0,2 1-1,-2 1 2,0-1-1,-1 0 0,1 1 1,-1-1-1,1 0 1,-1 1-1,1-1 1,-1 0-1,0 1 0,1-1 1,-1 1-1,0-1 1,0 1-1,0-1 0,-1 1 1,1-1-1,-1 3 1,-20 72 10,19-72 7,1 1-43,-7 24 481,8-28-442,0-1 1,0 1 0,1-1 0,-1 1 0,0-1-1,0 1 1,0-1 0,0 1 0,1-1 0,-1 0 0,0 1-1,0-1 1,1 1 0,-1-1 0,0 0 0,1 1-1,-1-1 1,1 0 0,-1 1 0,0-1 0,1 0 0,-1 0-1,1 0 1,-1 1 0,1-1 0,-1 0 0,1 0-1,-1 0 1,0 0 0,1 0 0,-1 0 0,1 0 0,-1 0-1,1 0 1,-1 0 0,1 0 0,-1 0 0,1 0-1,-1 0 1,1 0 0,-1 0 0,1-1 0,-1 1-1,1 0 1,-1 0 0,0 0 0,1-1 0,-1 1 0,1 0-1,-1-1 1,0 1 0,1 0 0,-1-1 0,20-9 14,-1 0 1,0-2 0,26-20 0,-25 16-69,2 2 0,26-15 1,-39 25 40,-4 1-2,0 1 0,0-1 0,0 1 0,0 0 0,0 1 0,0-1 0,0 1 0,9-1 0,-14 3 0,1-1 1,0 1 0,-1-1 0,1 0 0,-1 1-1,1-1 1,-1 1 0,1-1 0,-1 1 0,1 0 0,-1-1-1,0 1 1,1 0 0,-1-1 0,0 1 0,1 0-1,-1-1 1,0 1 0,0 0 0,0-1 0,0 1 0,0 0-1,0 0 1,0-1 0,0 1 0,0 0 0,0-1-1,0 1 1,0 0 0,0 0 0,0-1 0,-1 1 0,1 0-1,0-1 1,-1 1 0,0 1 0,-8 28 14,-23 28 237,6-16 361,26-40-672,0-1-550,0-13-15775</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1.011"/>
    </inkml:context>
    <inkml:brush xml:id="br0">
      <inkml:brushProperty name="width" value="0.025" units="cm"/>
      <inkml:brushProperty name="height" value="0.025" units="cm"/>
      <inkml:brushProperty name="color" value="#008C3A"/>
    </inkml:brush>
  </inkml:definitions>
  <inkml:trace contextRef="#ctx0" brushRef="#br0">0 1 14574,'0'0'9225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4.345"/>
    </inkml:context>
    <inkml:brush xml:id="br0">
      <inkml:brushProperty name="width" value="0.025" units="cm"/>
      <inkml:brushProperty name="height" value="0.025" units="cm"/>
    </inkml:brush>
  </inkml:definitions>
  <inkml:trace contextRef="#ctx0" brushRef="#br0">69 1 11691,'0'0'11291,"0"9"-11120,-1 56 336,-3-1 0,-20 100 0,10-104 35,7-36 156,1 1-1,1-1 0,-2 43 0,7-66-691,0 0 1,0-1-1,0 1 0,0 0 0,1-1 0,-1 1 1,0-1-1,0 1 0,1 0 0,-1-1 0,0 1 1,1-1-1,-1 1 0,1-1 0,-1 1 0,0-1 1,1 1-1,-1-1 0,1 0 0,0 1 0,-1-1 0,1 0 1,-1 1-1,1-1 0,-1 0 0,1 0 0,0 1 1,-1-1-1,1 0 0,0 0 0,-1 0 0,1 0 1,0 0-1,-1 0 0,1 0 0,0 0 0,-1 0 1,1 0-1,-1 0 0,1-1 0,0 1 0,-1 0 1,1 0-1,0 0 0,-1-1 0,1 1 0,-1 0 1,1-1-1,-1 1 0,1-1 0,34-20 281,-14 0-235,-1-1 0,-1 0 0,-1-2 0,-1 0-1,24-45 1,-8 0-405,25-73 0,-57 140 291,-1 1-1,0-1 0,0 1 1,1 0-1,-1-1 1,1 1-1,-1-1 0,1 1 1,0 0-1,0-1 0,-1 1 1,1 0-1,0 0 0,0 0 1,0 0-1,0 0 1,1 0-1,-1 0 0,0 0 1,0 0-1,0 0 0,1 0 1,-1 1-1,1-1 0,-1 1 1,0-1-1,1 1 1,-1-1-1,3 1 0,-11 22 5,-3-12 93,-1 0 1,-1 0-1,1-1 1,-2 0-1,1-1 1,-1-1 0,0 0-1,-1-1 1,1 0-1,-1-1 1,-19 5 0,63-26-9021,-1 3 2510</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1.357"/>
    </inkml:context>
    <inkml:brush xml:id="br0">
      <inkml:brushProperty name="width" value="0.025" units="cm"/>
      <inkml:brushProperty name="height" value="0.025" units="cm"/>
      <inkml:brushProperty name="color" value="#008C3A"/>
    </inkml:brush>
  </inkml:definitions>
  <inkml:trace contextRef="#ctx0" brushRef="#br0">26 1 11307,'0'0'18134,"0"12"-17525,-11 88-100,4-56-574,0 48 0,7-91-46,0-1 0,0 1 1,0 0-1,0 0 0,0 0 1,0 0-1,0 0 0,1 0 1,-1-1-1,0 1 0,0 0 1,1 0-1,-1 0 0,1-1 1,-1 1-1,1 0 0,-1 0 0,1-1 1,-1 1-1,1 0 0,1 0 1,-2-1-137,1 0 0,-1 0 0,1 1 0,0-1 0,-1 0 0,1 0 1,0 0-1,-1 0 0,1-1 0,-1 1 0,1 0 0,0 0 0,-1 0 0,1 0 1,-1-1-1,1 1 0,0 0 0,-1 0 0,1-1 0,-1 1 0,1-1 0,-1 1 1,1 0-1,-1-1 0,1 1 0,-1-1 0,0 1 0,1-1 0,-1 1 0,0-1 1,1 0-1,10-19-9405</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1.724"/>
    </inkml:context>
    <inkml:brush xml:id="br0">
      <inkml:brushProperty name="width" value="0.025" units="cm"/>
      <inkml:brushProperty name="height" value="0.025" units="cm"/>
      <inkml:brushProperty name="color" value="#008C3A"/>
    </inkml:brush>
  </inkml:definitions>
  <inkml:trace contextRef="#ctx0" brushRef="#br0">86 73 11499,'1'-8'2706,"-1"4"-2269,0 1-101,0-1 0,0 1 0,0 0 0,1 0 1,-1 0-1,1 0 0,0 0 0,0 0 0,0 0 0,0 0 0,0 0 0,1 0 0,-1 0 1,1 1-1,0-1 0,0 1 0,0-1 0,0 1 0,3-3 0,-5 5-278,0 0 1,1 0-1,-1 0 0,0 0 0,0-1 1,1 1-1,-1 0 0,0 0 1,1 0-1,-1 0 0,0 0 0,1 0 1,-1 0-1,0 0 0,1 0 0,-1 0 1,0 0-1,0 0 0,1 1 0,-1-1 1,0 0-1,1 0 0,-1 0 0,0 0 1,0 0-1,1 1 0,-1-1 0,0 0 1,0 0-1,1 0 0,-1 1 0,0-1 1,0 0-1,0 0 0,1 1 0,-1-1 1,0 0-1,0 0 0,0 1 0,0-1 1,0 0-1,0 1 0,1-1 0,-1 0 1,0 0-1,0 1 0,0-1 0,0 1 1,1 18 339,-2-16-170,-1 19 207,-1 1 0,-2-1 1,0 0-1,-1 0 0,-2-1 0,-9 21 1,-5 17 179,10-23-408,1 0 1,1 1-1,3 1 0,1-1 1,-2 55-1,8-91-202,0 0 1,-1 0 0,1-1-1,0 1 1,0 0-1,0 0 1,0 0 0,0 0-1,0-1 1,1 1-1,-1 0 1,0 0 0,0 0-1,1-1 1,-1 1-1,0 0 1,1-1 0,-1 1-1,0 0 1,1 0-1,-1-1 1,1 1-1,-1-1 1,1 1 0,1 0-1,13-9 167,11-33-14,-20 23-255,-1 0 0,-1-1 0,-1 1 0,0-1 0,-1 0 0,-1 0 0,-1 0-1,-1-1 1,0 1 0,-7-28 0,8 46 57,0-1 0,-1 1 0,1-1 0,-1 1 1,0 0-1,0-1 0,1 1 0,-1-1 0,0 1 0,0 0 0,0 0 0,0 0 0,0-1 0,-2 0 0,2 2 26,1 0 0,-1-1-1,1 1 1,-1 0 0,0 0 0,1 0 0,-1 0-1,1-1 1,-1 1 0,0 0 0,1 0 0,-1 0-1,1 0 1,-1 0 0,0 1 0,1-1 0,-1 0-1,1 0 1,-1 0 0,1 0 0,-1 1-1,0-1 1,1 0 0,-1 1 0,0-1 0,0 2 3,-1-1 0,0 1 0,1 0 0,0 0 0,-1 0 1,1 0-1,0-1 0,0 2 0,0-1 0,0 0 0,0 0 1,0 0-1,0 0 0,1 1 0,-1-1 0,1 0 0,0 3 0,-1-1 12,1-1 0,0 1 0,0-1 0,0 1 0,0-1-1,1 0 1,-1 1 0,1-1 0,0 1 0,0-1 0,0 0-1,0 0 1,1 1 0,-1-1 0,1 0 0,0 0 0,3 3-1,-3-4-5,1 0-1,-1-1 0,1 1 0,0-1 0,-1 0 1,1 0-1,0 0 0,0 0 0,0-1 1,0 1-1,0-1 0,0 0 0,0 0 1,-1 0-1,1 0 0,0 0 0,0 0 0,0-1 1,0 0-1,0 1 0,4-3 0,14-4-710,7-1-968,-6 6-2706,-10 1-874,3-2-4158</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2.947"/>
    </inkml:context>
    <inkml:brush xml:id="br0">
      <inkml:brushProperty name="width" value="0.025" units="cm"/>
      <inkml:brushProperty name="height" value="0.025" units="cm"/>
      <inkml:brushProperty name="color" value="#008C3A"/>
    </inkml:brush>
  </inkml:definitions>
  <inkml:trace contextRef="#ctx0" brushRef="#br0">18 159 4036,'37'-92'4340,"-11"32"2973,-23 55-6250,-3 3 1008,-2 31-1287,-1 0 0,-2 0 0,-1-1 0,-12 35 0,-7 32 533,20-71-914,-1 5 148,1 1-1,-3 46 1,8-74-545,0-1 0,0 0 0,0 0-1,0 0 1,0 0 0,0 0-1,0 0 1,1 1 0,-1-1 0,0 0-1,1 0 1,-1 0 0,1 0-1,-1 0 1,1 0 0,-1 0 0,1 0-1,-1 0 1,1 0 0,0 0-1,0-1 1,0 1 0,-1 0 0,1 0-1,0-1 1,0 1 0,0-1-1,0 1 1,0 0 0,2-1 0,0 1 5,0-1 1,0 0-1,0 1 0,0-1 1,0-1-1,0 1 1,0 0-1,0-1 1,0 0-1,0 0 1,3-1-1,8-3-14,-1-2 1,0 1-1,22-16 1,58-54-121,-91 78 120,-1-1 0,0 0 0,0 0 0,0 0 0,0 1 0,0-1 1,0 1-1,0-1 0,0 1 0,0-1 0,-1 1 0,1-1 0,0 1 0,-1 0 0,0-1 0,1 1 0,-1 2 1,7 15-21,-4-16 29,-1 0 0,0-1-1,1 1 1,-1-1 0,1 1-1,0-1 1,0 0 0,0 0-1,0 0 1,0-1 0,0 1-1,1-1 1,-1 0 0,0 1 0,1-1-1,-1-1 1,1 1 0,-1-1-1,1 1 1,0-1 0,-1 0-1,1 0 1,-1 0 0,1-1-1,-1 1 1,1-1 0,-1 0 0,1 0-1,4-2 1,4-2 7,-1 0-1,1 0 1,-1-1 0,-1-1-1,1 1 1,-1-2 0,11-9-1,41-47 79,-61 68-123,-1 1 0,1-1 0,-1 1 0,0-1 0,0 1 0,-1-1 0,-1 9 0,-41 153 501,27-116-166,3 1 0,1 0 0,-7 97 1,18-144-291,2 4 17,-1 0 0,-1 0 1,0 0-1,0 0 0,0-1 0,-1 1 0,-4 11 0,5-17-18,-1 0-1,1 0 1,-1 0-1,0 0 1,1 0-1,-1 0 1,0 0-1,0-1 1,0 1-1,-1-1 1,1 0-1,0 1 1,0-1-1,-1 0 1,1 0-1,0-1 1,-1 1-1,1 0 1,-1-1-1,1 0 1,-1 1-1,0-1 1,1 0-1,-1 0 1,1 0-1,-1-1 1,-4 0-1,4 0 51,-1 1 0,0-1 0,0 0 0,1 0-1,-1 0 1,1 0 0,-1-1 0,1 0 0,-1 1 0,1-1 0,0 0 0,0-1 0,0 1-1,0 0 1,0-1 0,-3-4 0,2 1 1,0 1-1,0-1 1,0 0-1,1-1 1,0 1-1,1 0 1,0-1-1,-3-11 1,2 6-47,1 0 1,1 0 0,0 0 0,1 0-1,0 0 1,1 0 0,0 0 0,1 1 0,0-1-1,7-19 1,-5 21-21,1-1 1,0 2-1,1-1 0,0 1 1,0 0-1,1 0 0,1 0 1,-1 1-1,1 0 0,0 1 1,1 0-1,10-6 0,8-4-117,1 2 0,54-21 1,-15 7-927,-64 28 765,0 0-1,0-1 1,0 0 0,-1 1 0,1-1 0,-1 0 0,1-1 0,-1 1-1,0 0 1,4-5 0,-5 6-140,-1-1 0,1 1 0,0 0-1,-1-1 1,1 1 0,-1 0 0,0-1-1,1 1 1,-1-1 0,0 1 0,0 0-1,0-1 1,0 1 0,0-1 0,0 1-1,0-1 1,0 1 0,-1 0 0,1-1-1,-1 1 1,1-1 0,-1 1 0,1 0 0,-1 0-1,0-1 1,0 1 0,0-1 0,-15-15-10250</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3.408"/>
    </inkml:context>
    <inkml:brush xml:id="br0">
      <inkml:brushProperty name="width" value="0.025" units="cm"/>
      <inkml:brushProperty name="height" value="0.025" units="cm"/>
      <inkml:brushProperty name="color" value="#008C3A"/>
    </inkml:brush>
  </inkml:definitions>
  <inkml:trace contextRef="#ctx0" brushRef="#br0">1 148 9577,'0'0'13004,"10"6"-11706,-5-3-1134,0 0 0,0 0 0,1 0 0,-1-1 0,0 1 0,1-2 0,0 1 0,-1 0 0,1-1 0,0 0 0,0-1 0,0 1 0,-1-1 0,1 0 0,0 0 0,0-1 0,0 0 0,0 0 0,-1 0 0,1-1 0,10-4 0,-5-1-17,0 0-1,0-1 0,-1 0 0,0 0 1,11-14-1,-18 19-136,0 0 1,0-1-1,0 1 1,0-1 0,-1 0-1,1 0 1,-1 0-1,0 0 1,0 0 0,-1 0-1,1-1 1,-1 1-1,0-1 1,0 1-1,0-1 1,-1 1 0,0-1-1,0-7 1,0 11-14,0 0 1,-1 0-1,1 0 1,0 0-1,-1 0 1,1 0-1,-1 0 1,1 0-1,-1 0 1,1 0-1,-1 0 1,0 0-1,1 1 1,-1-1-1,0 0 0,0 0 1,0 1-1,1-1 1,-1 0-1,0 1 1,0-1-1,0 1 1,0-1-1,0 1 1,0 0-1,0-1 1,0 1-1,0 0 1,0 0-1,0 0 1,-1 0-1,1 0 1,0 0-1,0 0 1,0 0-1,0 0 1,0 0-1,0 1 1,0-1-1,0 0 1,0 1-1,0-1 1,0 1-1,0-1 1,0 1-1,-1 0 1,-2 2-39,0-1 1,-1 0-1,2 1 1,-1-1-1,0 1 1,1 0-1,-1 1 1,1-1-1,-5 7 1,4-3-49,0 0 0,1 1 1,0 0-1,0 0 1,1 0-1,0 0 0,0 0 1,-1 15-1,3-20-128,0 1 1,0-1-1,1 0 0,-1 0 0,1 0 0,-1 0 0,1 0 1,0 0-1,0 0 0,0 0 0,3 4 0,-3-5-191,1 0 1,-1 0-1,1-1 0,-1 1 0,1-1 0,0 1 0,0-1 0,-1 1 0,1-1 1,0 0-1,0 0 0,0 0 0,1 0 0,-1 0 0,0-1 0,0 1 1,4 0-1,22 0-8534</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5.753"/>
    </inkml:context>
    <inkml:brush xml:id="br0">
      <inkml:brushProperty name="width" value="0.025" units="cm"/>
      <inkml:brushProperty name="height" value="0.025" units="cm"/>
      <inkml:brushProperty name="color" value="#008C3A"/>
    </inkml:brush>
  </inkml:definitions>
  <inkml:trace contextRef="#ctx0" brushRef="#br0">200 15 5605,'14'-15'12359,"-13"31"-7737,-16 50-4829,10-42 1877,-14 63-489,-22 119 521,36-173-1704,1 1-1,1-1 0,3 50 0,-3-110-1467,-2 0 0,0 0 0,-2 1 0,-19-46 0,20 57 1363,-2 0-1,1 1 0,-2 0 0,0 0 0,-15-17 1,11 13 4075,28 17-657,10 4-3688,-10-3 404,103 5-757,-40-4-4759,-40-1-853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6.087"/>
    </inkml:context>
    <inkml:brush xml:id="br0">
      <inkml:brushProperty name="width" value="0.025" units="cm"/>
      <inkml:brushProperty name="height" value="0.025" units="cm"/>
      <inkml:brushProperty name="color" value="#008C3A"/>
    </inkml:brush>
  </inkml:definitions>
  <inkml:trace contextRef="#ctx0" brushRef="#br0">153 18 13549,'0'0'4132,"-9"-1"-1068,5 0-2885,0 0 0,0 1 0,0 0 0,1-1 0,-1 1 0,0 1 0,0-1 0,0 0 0,0 1 1,0 0-1,0 0 0,0 0 0,0 1 0,1-1 0,-1 1 0,0 0 0,1 0 0,0 0 0,-1 0 0,1 1 0,0-1 0,0 1 0,-4 4 0,1 1-15,0 0-1,1 0 0,0 0 1,0 1-1,1 0 0,0-1 1,1 2-1,0-1 0,0 0 1,-3 19-1,6-25-145,-1 1 0,1-1 0,0 1 0,0 0 0,0-1 0,0 1 0,0-1 0,1 1-1,0-1 1,-1 1 0,1-1 0,0 0 0,1 1 0,-1-1 0,1 0 0,-1 0 0,1 0 0,0 0 0,0 0 0,1 0-1,-1-1 1,0 1 0,1-1 0,0 1 0,-1-1 0,1 0 0,0 0 0,0 0 0,0 0 0,1-1 0,5 3 0,1-2 59,0 0 0,0 0 0,0-1 0,0 0 1,0-1-1,0 0 0,0-1 0,0 0 0,0 0 1,0-1-1,0 0 0,-1-1 0,1 0 0,-1-1 0,1 0 1,-1 0-1,9-7 0,-8 6 23,-1-1 1,-1 0-1,1-1 0,-1 1 1,0-2-1,-1 1 0,0-1 1,0 0-1,0-1 0,-1 1 1,0-1-1,-1-1 0,0 1 1,-1-1-1,7-20 0,-10 28-96,-1-1 0,1 0-1,-1 1 1,0-1-1,0 0 1,0 1 0,0-1-1,0 0 1,0 0-1,-1 1 1,0-1 0,1 1-1,-1-1 1,0 0-1,0 1 1,0 0 0,-1-1-1,1 1 1,-1 0 0,1-1-1,-1 1 1,0 0-1,1 0 1,-1 0 0,0 1-1,0-1 1,-1 0-1,1 1 1,0-1 0,-1 1-1,1 0 1,0 0-1,-1 0 1,1 0 0,-1 0-1,0 0 1,1 1-1,-6-1 1,2 0-203,1 0 1,-1 0-1,1 1 0,-1 0 0,1 0 1,-1 0-1,1 1 0,-1-1 0,1 1 1,-1 1-1,1-1 0,0 1 0,0 0 1,-1 0-1,1 0 0,1 1 0,-1 0 1,-6 5-1,3 5-2810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6.898"/>
    </inkml:context>
    <inkml:brush xml:id="br0">
      <inkml:brushProperty name="width" value="0.025" units="cm"/>
      <inkml:brushProperty name="height" value="0.025" units="cm"/>
      <inkml:brushProperty name="color" value="#008C3A"/>
    </inkml:brush>
  </inkml:definitions>
  <inkml:trace contextRef="#ctx0" brushRef="#br0">40 24 10922,'0'0'9551,"0"10"-8719,-2 20-207,-2 1-1,-8 37 0,5-37-286,1 0 0,2 1 0,0 39 0,4-70-332,0 0 0,0 0-1,0 0 1,0 0 0,0 0 0,0 0 0,0 0 0,0 1-1,1-1 1,-1 0 0,1 0 0,-1 0 0,1 0 0,-1-1-1,1 1 1,-1 0 0,1 0 0,0 0 0,-1 0 0,1 0-1,0-1 1,0 1 0,0 0 0,-1-1 0,1 1 0,0-1-1,2 1 1,-1 0-19,0-1 0,0 1 0,0-1 0,1 0 0,-1 0 0,0 0-1,1 0 1,-1-1 0,0 1 0,0-1 0,0 1 0,4-2 0,3-1-321,-1-1 1,1-1 0,-1 1-1,0-1 1,10-8 0,-4 1-960,0-1 0,-2-1 1,1 0-1,-2 0 0,0-2 1,-1 1-1,0-1 0,-1 0 1,11-30-1,-1-24 95,-12-1 4331,-10 72 343,-7 6-2105,4 0-925,0 1-1,1 0 1,0 0 0,0 1-1,1-1 1,0 1-1,1 0 1,0 0 0,-4 18-1,2-4 533,2 1-1,-2 45 0,5-61-853,0 0-1,1 0 0,0 0 0,0 0 0,4 11 0,11 6-1048,-15-24 639,1 0 1,-1 0 0,0 0 0,1 0-1,-1 0 1,1 0 0,0-1 0,-1 1-1,1-1 1,0 1 0,-1-1-1,1 0 1,0 1 0,-1-1 0,3 0-1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7.261"/>
    </inkml:context>
    <inkml:brush xml:id="br0">
      <inkml:brushProperty name="width" value="0.025" units="cm"/>
      <inkml:brushProperty name="height" value="0.025" units="cm"/>
      <inkml:brushProperty name="color" value="#008C3A"/>
    </inkml:brush>
  </inkml:definitions>
  <inkml:trace contextRef="#ctx0" brushRef="#br0">0 42 5285,'0'0'15887,"47"6"-14478,11-4 1,7-2-257,7 0-705,5-2-320,-3-7-128,-4 0-416,-12 3-1474,-13-5-1825,-11-2-4357</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7.609"/>
    </inkml:context>
    <inkml:brush xml:id="br0">
      <inkml:brushProperty name="width" value="0.025" units="cm"/>
      <inkml:brushProperty name="height" value="0.025" units="cm"/>
      <inkml:brushProperty name="color" value="#008C3A"/>
    </inkml:brush>
  </inkml:definitions>
  <inkml:trace contextRef="#ctx0" brushRef="#br0">0 72 19154,'0'0'5669,"69"-30"-5220,-13 18-33,9 2-256,3 2-95,-3 1-98,-11 3-991,-5 4-738,-21 0-192,-13 0-1217,-10 6-1986,-5 3-1057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7.942"/>
    </inkml:context>
    <inkml:brush xml:id="br0">
      <inkml:brushProperty name="width" value="0.025" units="cm"/>
      <inkml:brushProperty name="height" value="0.025" units="cm"/>
      <inkml:brushProperty name="color" value="#008C3A"/>
    </inkml:brush>
  </inkml:definitions>
  <inkml:trace contextRef="#ctx0" brushRef="#br0">1 306 11115,'0'0'6470,"48"9"-5285,1-9-224,9 0-577,7-5-256,1-4-64,3-1-64,-3-1-288,-1-3-545,4-2-1409,3-1-2979,-4-2 2338,2-2 513,-1-2-3459</inkml:trace>
  <inkml:trace contextRef="#ctx0" brushRef="#br0" timeOffset="1">1004 93 2338,'10'-7'4250,"31"-27"-999,-25 13-119,-16 21-3054,0 0 1,0-1-1,0 1 1,0 0-1,0-1 1,0 1-1,0 0 1,0-1-1,0 1 1,0 0-1,0-1 1,-1 1-1,1 0 1,0-1-1,0 1 1,0 0-1,-1 0 1,1-1-1,0 1 1,0 0-1,-1 0 1,1 0-1,0-1 1,0 1-1,-1 0 1,1 0-1,0 0 1,-1 0-1,1-1 0,0 1 1,-1 0-1,1 0 1,0 0-1,-1 0 1,1 0-1,-1 0 1,-38 3 1780,7 7-1248,2 2-1,-1 0 1,2 2-1,0 1 1,0 2 0,2 0-1,-43 37 1,61-47-168,0 1 1,1 1 0,0 0 0,0 0-1,1 1 1,0-1 0,-7 15 0,13-22-392,-1 1-1,1-1 1,0 1 0,0 0 0,0-1 0,0 1 0,0 0 0,1 0-1,-1 0 1,1-1 0,0 1 0,0 0 0,0 0 0,0 0 0,0 0-1,0 0 1,1-1 0,0 1 0,-1 0 0,1 0 0,0-1 0,0 1 0,1 0-1,-1-1 1,1 1 0,-1-1 0,1 0 0,0 1 0,-1-1 0,1 0-1,0 0 1,1 0 0,-1 0 0,5 2 0,3 2-18,1 0 1,1-1-1,-1-1 1,1 0-1,-1 0 1,1-1-1,0-1 0,1 0 1,-1 0-1,0-1 1,0-1-1,1 0 1,-1-1-1,22-4 1,-17 2-13,0-1 0,0-1 0,-1 0 0,0-1 0,0-1 0,0 0 0,-1-2 0,0 0 0,27-20-1,-31 18 20,1 0 0,-2-1 0,1 0 0,-1 0 0,-1-1 0,-1-1-1,13-23 1,-19 31-118,1-1 0,-1 1 0,0 0 0,0-1 0,-1 0 0,0 1 0,0-1 0,-1 0-1,0-8 1,0 11-125,-1 0 0,0 0 0,0 0 0,0 1-1,0-1 1,0 0 0,-1 1 0,0-1-1,0 1 1,0-1 0,0 1 0,0 0 0,0 0-1,-1 0 1,0 0 0,0 0 0,-3-2 0,-46-28-7993,31 23 625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4.951"/>
    </inkml:context>
    <inkml:brush xml:id="br0">
      <inkml:brushProperty name="width" value="0.025" units="cm"/>
      <inkml:brushProperty name="height" value="0.025" units="cm"/>
    </inkml:brush>
  </inkml:definitions>
  <inkml:trace contextRef="#ctx0" brushRef="#br0">157 95 5285,'0'0'14665,"-11"0"-12760,1 0-1587,0 0-1,0 1 1,1 0-1,-1 0 1,0 1-1,-15 5 1,22-6-239,-1 0 1,1 1 0,0-1 0,-1 1 0,1-1 0,0 1-1,0 0 1,0 0 0,0 1 0,0-1 0,1 0-1,-1 1 1,1 0 0,-1 0 0,1 0 0,0 0-1,0 0 1,0 0 0,1 0 0,-1 0 0,1 1-1,0-1 1,0 1 0,0-1 0,-1 6 0,2-9-74,0 1 0,0-1-1,0 1 1,0-1 0,1 1 0,-1-1 0,0 1 0,0-1 0,0 1 0,0-1-1,1 1 1,-1-1 0,0 0 0,0 1 0,1-1 0,-1 1 0,0-1 0,1 0 0,-1 1-1,0-1 1,1 0 0,-1 0 0,0 1 0,1-1 0,-1 0 0,1 0 0,-1 1 0,1-1-1,-1 0 1,1 0 0,-1 0 0,1 0 0,24 2 163,21-10 44,-14-2-212,-19 5-167,0 0 0,0 2-1,0 0 1,1 0 0,-1 1 0,1 1-1,23 0 1,-36 1 150,0 1 0,0-1 1,1 1-1,-1-1 0,0 1 0,0 0 0,0 0 0,0-1 1,0 1-1,0 0 0,0 0 0,-1 0 0,1 0 1,0 0-1,0 0 0,-1 0 0,1 0 0,-1 1 0,1-1 1,-1 0-1,1 0 0,-1 0 0,0 1 0,1-1 0,-1 0 1,0 1-1,0-1 0,0 2 0,0 44 176,0-35-42,15-39 1350,-5-8-1411,-8 25-400,0 1 0,1-1-1,0 1 1,0 0 0,9-15 0,-11 24 285,-1-1 0,0 1 0,1-1 0,-1 1 0,1-1 1,-1 1-1,1 0 0,-1-1 0,1 1 0,-1 0 0,1 0 1,0-1-1,-1 1 0,1 0 0,-1 0 0,1 0 0,0 0 1,-1 0-1,1 0 0,-1 0 0,1 0 0,0 0 0,-1 0 1,1 0-1,0 0 0,-1 0 0,1 0 0,-1 1 0,1-1 1,0 1-1,23 12 43,-4-3-67,-10-8 192,0 0 0,0-1 0,1 0-1,-1-1 1,0 0 0,0 0 0,1-1 0,-1-1 0,0 0 0,0 0 0,0-1-1,0 0 1,0-1 0,-1 0 0,0 0 0,1-1 0,-2 0 0,1-1 0,0 0 0,-1-1-1,-1 1 1,1-1 0,12-16 0,-18 22-50,-1-1 0,0 0 1,1 1-1,-1-1 0,0 0 0,0 0 0,0 0 0,-1 0 1,1 0-1,0 0 0,-1 0 0,1 0 0,-1 0 1,1-4-1,-2 5-50,1 1 0,0-1 1,0 1-1,-1-1 1,1 1-1,0-1 0,-1 1 1,1-1-1,0 1 0,-1-1 1,1 1-1,-1 0 0,1-1 1,-1 1-1,1 0 0,-1-1 1,1 1-1,-1 0 0,1 0 1,-1-1-1,1 1 1,-1 0-1,1 0 0,-1 0 1,0 0-1,1 0 0,-1 0 1,1 0-1,-1 0 0,0 0 1,1 0-1,-1 0 0,-4 1-21,1-1-1,-1 1 1,1 1-1,-1-1 1,1 1-1,0-1 1,0 1-1,-1 1 1,2-1-1,-1 0 1,0 1-1,-4 4 0,0 0 35,2 0 1,-1 1-1,1-1 0,0 1 0,1 1 0,-7 12 0,11-20-18,0 1-1,0 0 1,0-1-1,1 1 1,-1 0 0,0 0-1,1 0 1,-1 0 0,1 0-1,0-1 1,0 1 0,0 0-1,0 0 1,0 0-1,0 0 1,0 0 0,0 0-1,1 0 1,-1 0 0,1-1-1,0 1 1,-1 0 0,1 0-1,0 0 1,0-1 0,0 1-1,0-1 1,0 1-1,1-1 1,-1 1 0,0-1-1,1 1 1,-1-1 0,1 0-1,-1 0 1,1 0 0,0 0-1,-1 0 1,4 1-1,6 1-676,-1 0-1,1 0 1,-1-1-1,1-1 0,0 0 1,0 0-1,0-1 0,11-1 1,26-2-6535</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8.306"/>
    </inkml:context>
    <inkml:brush xml:id="br0">
      <inkml:brushProperty name="width" value="0.025" units="cm"/>
      <inkml:brushProperty name="height" value="0.025" units="cm"/>
      <inkml:brushProperty name="color" value="#008C3A"/>
    </inkml:brush>
  </inkml:definitions>
  <inkml:trace contextRef="#ctx0" brushRef="#br0">145 1 7783,'0'0'12487,"-9"0"-10939,6 0-1448,0 0 0,1 0 0,-1 0 0,0 1 0,1-1 0,-1 1 0,0 0 0,1-1 0,-1 1 0,1 0 1,-1 1-1,1-1 0,0 0 0,0 1 0,-1-1 0,-1 3 0,1 0 78,0 0 0,0 1 1,0-1-1,1 0 0,0 1 1,0-1-1,0 1 0,1 0 1,-1 0-1,0 7 0,-49 289 2955,37-99-5631,14-133-3550,0-46 202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08.667"/>
    </inkml:context>
    <inkml:brush xml:id="br0">
      <inkml:brushProperty name="width" value="0.025" units="cm"/>
      <inkml:brushProperty name="height" value="0.025" units="cm"/>
      <inkml:brushProperty name="color" value="#008C3A"/>
    </inkml:brush>
  </inkml:definitions>
  <inkml:trace contextRef="#ctx0" brushRef="#br0">1 0 8840,'0'0'14959,"20"42"-19956,-10-48-10538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2:10.447"/>
    </inkml:context>
    <inkml:brush xml:id="br0">
      <inkml:brushProperty name="width" value="0.025" units="cm"/>
      <inkml:brushProperty name="height" value="0.025" units="cm"/>
      <inkml:brushProperty name="color" value="#008C3A"/>
    </inkml:brush>
  </inkml:definitions>
  <inkml:trace contextRef="#ctx0" brushRef="#br0">0 14 3748,'0'0'13602,"9"5"-12535,1 0-862,-2 0 95,0 0 0,1-1 0,-1 0 0,1-1 0,0 0 0,0 0 0,0-1 0,13 2 0,-21-4-264,0 0 1,0 0 0,0-1 0,-1 1-1,1 0 1,0-1 0,-1 1 0,1-1-1,0 1 1,-1-1 0,1 1 0,0-1-1,-1 1 1,1-1 0,-1 1 0,1-1-1,-1 0 1,1 1 0,-1-1 0,0 0-1,1 0 1,-1 1 0,0-1 0,1 0-1,-1 0 1,0 0 0,0 1 0,0-1 0,0 0-1,0 0 1,0 0 0,0 1 0,0-1-1,0-1 1,0 0-7,0 1 0,0 0 0,0-1 0,0 1 1,0 0-1,-1-1 0,1 1 0,0 0 0,-1 0 0,1-1 0,-1 1 0,1 0 0,-1 0 0,0 0 0,1 0 0,-1-1 1,0 1-1,0 0 0,0 0 0,0 1 0,-1-3 0,-3 2-9,1 0 0,-1-1 1,1 1-1,-1 1 0,1-1 0,-1 1 1,0 0-1,1 0 0,-1 0 0,0 0 0,-5 2 1,9-2-8,-1 1 1,0-1-1,1 0 1,-1 1-1,0-1 1,1 1-1,-1 0 1,1-1-1,-1 1 1,1 0-1,-1 0 1,1 0-1,0 0 1,-1 0-1,1 0 1,0 0-1,0 1 1,0-1-1,0 0 1,0 1-1,0-1 0,0 1 1,0-1-1,1 1 1,-1-1-1,1 1 1,-1 0-1,1-1 1,-1 1-1,1-1 1,0 1-1,0 0 1,0 2-1,1-2 1,-1-1-1,1 1 0,0 0 1,0-1-1,0 1 0,0-1 0,1 1 1,-1-1-1,0 1 0,1-1 1,-1 0-1,1 1 0,-1-1 1,1 0-1,0 0 0,-1 0 0,1-1 1,0 1-1,0 0 0,0 0 1,0-1-1,-1 0 0,1 1 1,0-1-1,0 0 0,0 0 0,2 0 1,61 4 183,-60-4-188,-1 0-4,34-3 32,-37 3-36,1 0 1,-1-1 0,1 1-1,-1-1 1,0 1-1,1-1 1,-1 0 0,0 1-1,1-1 1,-1 0 0,0 0-1,0 0 1,0 0-1,0 0 1,0 0 0,0 0-1,0 0 1,0-1 0,0 1-1,0 0 1,0-3-1,-1 4-20,0-1-1,0 1 0,0 0 0,0-1 0,0 1 1,0-1-1,0 1 0,0-1 0,0 1 0,0 0 0,-1-1 1,1 1-1,0-1 0,0 1 0,0 0 0,-1-1 1,1 1-1,0 0 0,0-1 0,-1 1 0,1 0 0,0 0 1,-1-1-1,1 1 0,0 0 0,-1 0 0,1 0 1,-1-1-1,1 1 0,0 0 0,-1 0 0,1 0 1,-1 0-1,1 0 0,0 0 0,-1 0 0,1 0 0,-1 0 1,1 0-1,-1 0 0,1 0 0,0 0 0,-1 0 1,1 0-1,-1 0 0,1 0 0,0 0 0,-1 1 1,-22 4-2205,14 6-617,8 0-1906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3.547"/>
    </inkml:context>
    <inkml:brush xml:id="br0">
      <inkml:brushProperty name="width" value="0.025" units="cm"/>
      <inkml:brushProperty name="height" value="0.025" units="cm"/>
      <inkml:brushProperty name="color" value="#008C3A"/>
    </inkml:brush>
  </inkml:definitions>
  <inkml:trace contextRef="#ctx0" brushRef="#br0">1 23 7911,'0'0'10213,"12"2"-8227,22 0-981,1-2 0,0-1 0,67-11-1,-58 6-921,-1 1 0,0 3 0,65 3-1,-104 0-213,0 0 0,1 0-1,-1 0 1,0 0-1,-1 0 1,1 1-1,0 0 1,0 0 0,-1 0-1,1 0 1,-1 1-1,1-1 1,4 6-1,-8-8-16,1 1-1,0 0 0,-1 0 0,1 0 0,0 0 0,-1 0 0,1 0 1,-1 0-1,1 0 0,-1 0 0,0 0 0,1 0 0,-1 0 1,0 1-1,0-1 0,0 0 0,0 0 0,0 0 0,0 0 0,0 2 1,-1-2-104,0 1 1,1-1-1,-1 1 1,0-1-1,0 1 1,0-1 0,0 1-1,0-1 1,-1 0-1,1 0 1,0 0-1,-1 0 1,1 0 0,0 0-1,-1 0 1,1 0-1,-4 1 1,-17 7-3086,-10-2-351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3.929"/>
    </inkml:context>
    <inkml:brush xml:id="br0">
      <inkml:brushProperty name="width" value="0.025" units="cm"/>
      <inkml:brushProperty name="height" value="0.025" units="cm"/>
      <inkml:brushProperty name="color" value="#008C3A"/>
    </inkml:brush>
  </inkml:definitions>
  <inkml:trace contextRef="#ctx0" brushRef="#br0">64 0 2018,'0'0'12396,"-58"18"-9770,53-13-864,5 2-449,3-1 0,17-2 33,7 0-97,7 0-352,6-1-513,7 0-256,1 0-160,1-2-1602,0-1-1889,-10 0-2691,1-6-6598</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4.261"/>
    </inkml:context>
    <inkml:brush xml:id="br0">
      <inkml:brushProperty name="width" value="0.025" units="cm"/>
      <inkml:brushProperty name="height" value="0.025" units="cm"/>
      <inkml:brushProperty name="color" value="#008C3A"/>
    </inkml:brush>
  </inkml:definitions>
  <inkml:trace contextRef="#ctx0" brushRef="#br0">56 0 15791,'0'0'1788,"9"1"-117,-1-1-1579,0 1-1,0 0 1,0 0 0,0 1-1,0 0 1,0 1 0,0 0-1,0 0 1,-1 0 0,0 1-1,1 0 1,-1 1 0,-1-1-1,1 1 1,-1 1-1,0-1 1,0 1 0,0 0-1,-1 1 1,0-1 0,0 1-1,-1 0 1,0 0 0,0 0-1,0 1 1,-1-1 0,0 1-1,-1 0 1,0 0-1,0 0 1,-1 0 0,1 0-1,-2 1 1,1-1 0,-2 9-1,-1-3-20,0-1-1,-1 0 1,-1 0-1,0 0 1,-1-1-1,0 0 1,-1 1-1,-1-2 0,0 1 1,-8 11-1,-3 0-25,0-1 1,-1-1-1,-38 33 0,25-30-1464,7-13-3515,5-9-5460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5.257"/>
    </inkml:context>
    <inkml:brush xml:id="br0">
      <inkml:brushProperty name="width" value="0.025" units="cm"/>
      <inkml:brushProperty name="height" value="0.025" units="cm"/>
      <inkml:brushProperty name="color" value="#008C3A"/>
    </inkml:brush>
  </inkml:definitions>
  <inkml:trace contextRef="#ctx0" brushRef="#br0">0 53 12780,'0'0'11654,"1"14"-11142,4 304 2180,-5-251-2432,2-64 666,3-10-288,2-11-45,10-63-566,-3-1-1,4-159 1,-15 238-354,4 12 80,5 14 31,3 13 133,33 67-358,-43-95 413,0 0 0,0-1 0,0 1-1,1-1 1,0 0 0,0-1 0,1 1-1,0-1 1,13 9 0,-18-14 37,0 0 0,0 0 1,0 0-1,0 0 0,0 0 0,0 0 1,1-1-1,-1 1 0,0-1 0,1 1 0,-1-1 1,0 0-1,1 0 0,-1 0 0,1 0 1,-1-1-1,0 1 0,1 0 0,-1-1 1,0 0-1,0 0 0,4-1 0,-2-1 34,0 1-1,0-1 1,-1-1 0,1 1-1,-1 0 1,1-1-1,-1 0 1,0 1-1,-1-1 1,5-7 0,1-7 96,0 0 0,-1 0 1,0-1-1,4-25 0,-7 23-123,-1 1 0,0-42 0,-3 62-19,0-1 0,1 1 0,-1-1 0,0 1-1,0 0 1,0-1 0,0 1 0,0-1-1,-1 1 1,1 0 0,0-1 0,0 1 0,0-1-1,0 1 1,0 0 0,0-1 0,-1 1 0,1 0-1,0-1 1,0 1 0,-1 0 0,1-1 0,0 1-1,0 0 1,-1-1 0,1 1 0,0 0 0,-1 0-1,1-1 1,0 1 0,-1 0 0,1 0-1,-1 0 1,1 0 0,0-1 0,-1 1 0,1 0-1,-1 0 1,1 0 0,0 0 0,-1 0 0,1 0-1,-1 0 1,1 0 0,0 0 0,-1 0 0,1 0-1,-1 1 1,1-1 0,0 0 0,-1 0-1,1 0 1,-1 0 0,1 1 0,0-1 0,-1 0-1,1 0 1,0 1 0,-1-1 0,1 0 0,0 1-1,0-1 1,-1 0 0,1 0 0,0 1 0,-1 0-1,-21 23-154,11-1 140,0 0 1,2 1 0,0 0 0,2 1 0,1-1-1,1 1 1,1 1 0,-2 42 0,6-66 17,0 0 0,0-1 0,0 1 0,0-1 0,1 1 1,-1 0-1,0-1 0,1 1 0,0-1 0,-1 1 0,1 0 0,0-1 1,-1 0-1,1 1 0,0-1 0,0 1 0,0-1 0,0 0 0,0 0 0,1 0 1,-1 0-1,0 0 0,1 0 0,-1 0 0,0 0 0,2 1 0,1-1 7,1 0 1,-1 1-1,0-1 0,1-1 0,-1 1 1,0-1-1,1 0 0,-1 0 0,9-1 0,1-1 12,1-1 0,-1 0-1,0-1 1,1 0-1,15-9 1,-24 10-10,-3 1-12,1 0-1,-1 1 1,1-1-1,0 1 0,0-1 1,-1 1-1,8-1 1,-10 2-1,0 1-1,0-1 1,0 0 0,0 0 0,0 1-1,0-1 1,-1 1 0,1-1 0,0 1 0,0-1-1,0 1 1,-1-1 0,1 1 0,0 0-1,0-1 1,-1 1 0,1 0 0,-1 0 0,1 0-1,-1-1 1,1 1 0,-1 0 0,1 0-1,-1 0 1,0 0 0,1 0 0,-1 0 0,0 0-1,0 0 1,0 0 0,0 0 0,0 0 0,0 0-1,0 0 1,0 1 0,1 32 27,-1-23-2,1 1-1,0-1 0,0 0 0,1 1 0,6 19 0,-8-30-60,0 0-1,1 0 1,-1-1 0,0 1-1,1 0 1,-1-1 0,0 1 0,1 0-1,-1-1 1,1 1 0,-1 0-1,1-1 1,-1 1 0,1-1-1,0 1 1,-1-1 0,1 1 0,0-1-1,-1 1 1,1-1 0,0 0-1,0 0 1,-1 1 0,1-1-1,0 0 1,0 0 0,0 0-1,-1 0 1,1 0 0,0 1 0,0-2-1,-1 1 1,1 0 0,0 0-1,0 0 1,0 0 0,-1 0-1,1-1 1,0 1 0,0 0-1,-1-1 1,1 1 0,0 0 0,-1-1-1,1 1 1,0-1 0,-1 1-1,1-1 1,0 0 0,2-2-349,0 1 0,-1-1 0,1 0 0,-1 0 0,0 0 0,0 0 0,0 0 1,0 0-1,2-5 0,3-23-4603,-1-7-3330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5.603"/>
    </inkml:context>
    <inkml:brush xml:id="br0">
      <inkml:brushProperty name="width" value="0.025" units="cm"/>
      <inkml:brushProperty name="height" value="0.025" units="cm"/>
      <inkml:brushProperty name="color" value="#008C3A"/>
    </inkml:brush>
  </inkml:definitions>
  <inkml:trace contextRef="#ctx0" brushRef="#br0">4 1 13741,'0'0'14318,"-4"36"-32640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5.977"/>
    </inkml:context>
    <inkml:brush xml:id="br0">
      <inkml:brushProperty name="width" value="0.025" units="cm"/>
      <inkml:brushProperty name="height" value="0.025" units="cm"/>
      <inkml:brushProperty name="color" value="#008C3A"/>
    </inkml:brush>
  </inkml:definitions>
  <inkml:trace contextRef="#ctx0" brushRef="#br0">0 1 7911,'0'0'16186,"3"9"-15502,12 133 1354,-14-120-2026,5 16 200,-6-36-284,0-1 0,0 0-1,1 0 1,-1 0 0,0 0 0,1 1 0,-1-1-1,1 0 1,-1 0 0,1 0 0,0 0-1,-1 0 1,1 0 0,0 0 0,0-1 0,0 1-1,0 0 1,-1 0 0,1 0 0,0-1 0,0 1-1,0-1 1,1 1 0,-1 0 0,0-1-1,0 0 1,2 1 0,-2-1-283,-1-1 1,1 1-1,0-1 1,-1 1-1,1-1 1,-1 0-1,1 1 1,-1-1-1,1 0 1,-1 1-1,1-1 0,-1 0 1,0 0-1,1 1 1,-1-1-1,0 0 1,0 0-1,1 1 1,-1-1-1,0 0 1,0 0-1,0 0 0,0 0 1,0 1-1,0-2 1,0 0-534,0-18-6436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6.305"/>
    </inkml:context>
    <inkml:brush xml:id="br0">
      <inkml:brushProperty name="width" value="0.025" units="cm"/>
      <inkml:brushProperty name="height" value="0.025" units="cm"/>
      <inkml:brushProperty name="color" value="#008C3A"/>
    </inkml:brush>
  </inkml:definitions>
  <inkml:trace contextRef="#ctx0" brushRef="#br0">1 0 13549,'0'0'11018,"28"17"-11562,-6 1-1538,0 2-1890,-2-2-2754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7.615"/>
    </inkml:context>
    <inkml:brush xml:id="br0">
      <inkml:brushProperty name="width" value="0.025" units="cm"/>
      <inkml:brushProperty name="height" value="0.025" units="cm"/>
    </inkml:brush>
  </inkml:definitions>
  <inkml:trace contextRef="#ctx0" brushRef="#br0">0 129 4901,'0'0'13271,"2"-9"-12065,0 2-1023,0 0 0,1-1 0,0 1 0,0 1-1,0-1 1,8-11 0,-9 15-111,1-1-1,-1 1 1,1 0 0,-1 0 0,1 1-1,0-1 1,0 1 0,0-1 0,0 1-1,0 0 1,1 0 0,-1 0-1,1 0 1,-1 1 0,1 0 0,0-1-1,-1 1 1,6 0 0,-8 4-58,0-1 0,0 1 0,0 0 0,-1 0 0,1 0 0,-1 0 0,0 1 0,0-1-1,0 0 1,0 0 0,0 0 0,-2 6 0,-17 53 282,15-53-296,0 0 1,1 0 0,0 0-1,0 0 1,1 0 0,0 1-1,1-1 1,0 1 0,1-1 0,0 1-1,0-1 1,2 13 0,-1-20 4,0-1 0,0 0 0,0 0 0,0 0 1,0 0-1,1 0 0,-1 0 0,0 0 0,0 0 1,1 0-1,-1 0 0,1-1 0,-1 1 1,0 0-1,1-1 0,-1 1 0,1-1 0,0 0 1,-1 0-1,1 1 0,-1-1 0,1 0 0,-1 0 1,1 0-1,0-1 0,-1 1 0,1 0 0,-1-1 1,1 1-1,-1 0 0,2-2 0,5 0 132,0 0-1,-1 0 1,1-1-1,13-7 0,-5 0-23,-1 0-1,0-1 1,0-1-1,-1 0 1,0-1 0,-1-1-1,-1 0 1,0 0-1,-1-1 1,0-1-1,-2 0 1,10-21-1,-15 27 130,-11 27-273,-9 33-73,16-48 117,-1 0 0,1 0 0,0 0-1,-1-1 1,1 1 0,0 0 0,0 0 0,0 0 0,1 0 0,-1-1 0,0 1 0,1 0 0,-1 0-1,1 0 1,-1-1 0,1 1 0,0 0 0,0-1 0,0 1 0,0-1 0,0 1 0,0-1-1,0 1 1,0-1 0,1 0 0,1 2 0,0-2 76,0 0 0,-1-1 0,1 1 0,0-1 0,0 1-1,0-1 1,0 0 0,-1 0 0,1-1 0,0 1 0,0 0 0,0-1 0,-1 0 0,1 0 0,0 0 0,-1 0 0,4-1-1,8-5 21,-1-1-1,1 0 0,-2-1 0,1 0 1,-1-1-1,0 0 0,-1-1 0,0 0 0,-1-1 1,14-21-1,-16 18 15,-16 21-276,-14 25-15,21-30 164,1 1-1,-1-1 0,0 1 1,1-1-1,-1 0 1,1 1-1,-1-1 0,1 1 1,0-1-1,-1 1 0,1-1 1,0 1-1,0-1 0,0 1 1,0-1-1,0 1 1,1-1-1,-1 1 0,0-1 1,1 1-1,1 2 0,-1-3 8,0-1 0,0 1 0,0-1 0,0 0 0,0 1 0,0-1 0,0 0 0,0 0 0,0 0 0,0 0 0,0 0 0,0 0 1,0 0-1,1 0 0,-1 0 0,0 0 0,0-1 0,0 1 0,0 0 0,0-1 0,0 1 0,1-1 0,9-5 38,0 1 1,0-2-1,19-13 1,-12 2-7,-15 14-25,0 0-1,1 1 1,-1 0 0,1 0-1,0 0 1,-1 0-1,9-4 1,-17 46-442,2-33 429,-2 9 5,0-1-1,0 1 0,2 0 0,0 0 1,-2 20-1,6-34-94,-1-1 0,0 1-1,1-1 1,-1 0 0,0 1 0,1-1 0,-1 1 0,1-1-1,-1 0 1,1 1 0,-1-1 0,1 0 0,-1 0 0,1 1 0,-1-1-1,1 0 1,-1 0 0,1 0 0,-1 0 0,1 0 0,0 0 0,-1 0-1,1 0 1,-1 0 0,1 0 0,-1 0 0,1 0 0,0 0-1,-1 0 1,1 0 0,-1-1 0,1 1 0,-1 0 0,1 0 0,-1-1-1,1 1 1,21-8-3347,-5-6-2288,-1-3-2808</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6.697"/>
    </inkml:context>
    <inkml:brush xml:id="br0">
      <inkml:brushProperty name="width" value="0.025" units="cm"/>
      <inkml:brushProperty name="height" value="0.025" units="cm"/>
      <inkml:brushProperty name="color" value="#008C3A"/>
    </inkml:brush>
  </inkml:definitions>
  <inkml:trace contextRef="#ctx0" brushRef="#br0">89 1 15567,'0'0'8829,"-9"1"-7686,4 0-1024,0 0 0,-1 0 0,1 0 0,0 1 0,0 0 0,0 0 0,0 0 0,-7 5 0,10-5-131,0 0 0,0-1 0,0 1 0,0 0 0,0 0 0,0 1 0,1-1 0,-1 0 0,1 1 0,0-1 0,-1 0 0,1 1 0,0 0 0,0-1 0,1 1 0,-1 0 0,1-1 0,-1 1 0,1 0 0,0 0 0,0-1 0,0 6 0,1-6-102,-1 0 0,1 0-1,0 0 1,0 0 0,0 0 0,0 0-1,0 0 1,0 0 0,1 0-1,-1 0 1,0-1 0,1 1 0,-1-1-1,1 1 1,0-1 0,0 1-1,-1-1 1,1 0 0,0 0-1,0 0 1,0 0 0,0 0 0,4 0-1,58 16-3053,-50-15 2027,21 4-1255,-25-5 2273,0 1 0,0-1 0,0 2 0,0-1 1,-1 2-1,19 7 0,-28-11 242,1 0 1,-1 1-1,1-1 1,-1 0-1,1 0 1,-1 1-1,1-1 1,-1 1-1,0-1 1,1 0 0,-1 1-1,0-1 1,1 1-1,-1-1 1,0 0-1,1 1 1,-1-1-1,0 1 1,0-1-1,1 1 1,-1 0-1,0-1 1,0 1-1,0-1 1,0 1-1,0-1 1,0 1-1,0-1 1,0 1-1,0-1 1,0 1-1,0 0 1,0-1-1,0 1 1,-1-1-1,1 1 1,0-1-1,0 1 1,0-1-1,-1 1 1,1-1 0,0 1-1,-1-1 1,1 0-1,0 1 1,-1-1-1,1 1 1,-1-1-1,1 0 1,-1 1-1,1-1 1,0 0-1,-1 0 1,1 1-1,-1-1 1,0 0-1,-31 15 2735,31-15-2826,-67 18 1894,20-18-4917,33-7-2733,7-9-5376</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7.327"/>
    </inkml:context>
    <inkml:brush xml:id="br0">
      <inkml:brushProperty name="width" value="0.025" units="cm"/>
      <inkml:brushProperty name="height" value="0.025" units="cm"/>
      <inkml:brushProperty name="color" value="#008C3A"/>
    </inkml:brush>
  </inkml:definitions>
  <inkml:trace contextRef="#ctx0" brushRef="#br0">8 1 7399,'0'0'13266,"-1"10"-12983,0-4-217,-2 18 403,1-1 1,2 28-1,0-46-378,0 0 0,0 0 0,0 0 1,1 0-1,0 0 0,0 0 1,1-1-1,-1 1 0,1 0 1,0-1-1,0 1 0,0-1 0,1 1 1,0-1-1,-1 0 0,2 0 1,-1 0-1,6 4 0,-6-6-31,0-1 0,0 0 1,0 0-1,0 0 0,1 0 0,-1 0 0,0-1 0,0 0 0,1 1 0,-1-1 0,0-1 0,1 1 1,-1 0-1,0-1 0,1 0 0,-1 1 0,0-1 0,0-1 0,0 1 0,0 0 0,0-1 1,0 1-1,0-1 0,3-2 0,10-7 94,0-1 0,25-25 0,-30 27-144,17-17 41,-14 13 53,0 0-1,1 1 0,22-14 1,-37 27-100,1-1 1,-1 1-1,0 0 0,1-1 1,-1 1-1,1 0 1,-1 0-1,1-1 0,-1 1 1,1 0-1,-1 0 1,1 0-1,0 0 0,-1 0 1,1 0-1,-1 0 1,1 0-1,-1 0 0,1 0 1,-1 0-1,1 0 1,-1 0-1,1 0 0,-1 0 1,1 1-1,-1-1 1,1 0-1,-1 0 0,1 1 1,-1-1-1,1 0 1,-1 1-1,1-1 0,-1 0 1,0 1-1,1-1 1,-1 1-1,1 0 0,5 26 289,-11 33 225,5-59-515,0-1 0,0 0 0,-1 1 0,1-1 0,0 0 0,0 1 0,0-1 0,0 1 0,0-1 0,0 0 0,0 1 0,1-1 0,-1 0 0,0 1 0,0-1 0,0 0 0,0 1 0,0-1-1,0 0 1,1 1 0,-1-1 0,0 0 0,0 0 0,0 1 0,1-1 0,-1 0 0,0 0 0,0 1 0,1-1 0,-1 0 0,0 0 0,1 0 0,-1 1 0,0-1 0,1 0 0,-1 0 0,0 0 0,1 0 0,-1 0 0,20-2 113,18-15 82,-19 5-113,45-26-418,-59 36 265,0-1 0,0 1-1,1 0 1,-1 0 0,1 1 0,0-1 0,0 1 0,-1 0 0,11 1 0,-15 0 51,0 1 0,0-1 1,0 1-1,0-1 1,0 1-1,0 0 1,0 0-1,-1 0 0,1-1 1,0 1-1,-1 0 1,1 0-1,-1 0 1,1 0-1,-1 0 0,1 0 1,-1 0-1,1 0 1,-1 0-1,0 0 1,0 0-1,0 0 0,1 1 1,-1-1-1,0 0 1,0 0-1,-1 0 1,1 0-1,0 0 0,0 2 1,-8 35-938,-8-17-1506,1-12-2442,4-8-666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7.673"/>
    </inkml:context>
    <inkml:brush xml:id="br0">
      <inkml:brushProperty name="width" value="0.025" units="cm"/>
      <inkml:brushProperty name="height" value="0.025" units="cm"/>
      <inkml:brushProperty name="color" value="#008C3A"/>
    </inkml:brush>
  </inkml:definitions>
  <inkml:trace contextRef="#ctx0" brushRef="#br0">0 0 16560,'0'0'4484,"9"49"-11146,0-33-6118</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8.049"/>
    </inkml:context>
    <inkml:brush xml:id="br0">
      <inkml:brushProperty name="width" value="0.025" units="cm"/>
      <inkml:brushProperty name="height" value="0.025" units="cm"/>
      <inkml:brushProperty name="color" value="#008C3A"/>
    </inkml:brush>
  </inkml:definitions>
  <inkml:trace contextRef="#ctx0" brushRef="#br0">235 53 5093,'0'0'15748,"-1"-8"-13549,1 5-2100,0 1-16,0 1 1,0-1 0,0 1 0,0-1-1,0 0 1,0 1 0,0-1-1,-1 1 1,1-1 0,-1 1 0,1-1-1,-1 1 1,0-1 0,1 1-1,-1-1 1,0 1 0,0 0 0,0 0-1,0-1 1,0 1 0,0 0-1,-1 0 1,1 0 0,0 0 0,-1 0-1,1 0 1,0 1 0,-1-1-1,1 0 1,-1 1 0,1-1-1,-1 1 1,1-1 0,-1 1 0,1 0-1,-1 0 1,0-1 0,1 1-1,-1 0 1,1 1 0,-3-1 0,-4 1-10,0 0 0,-1 1 0,1 0 0,0 0 0,0 1 0,0 0 0,0 1 0,1-1 0,0 2 0,-1-1 0,1 1 0,1 0 0,-1 0 0,1 1 0,0 0 0,0 0 0,-7 9 0,8-9-29,-1 1 0,1 0 1,0 0-1,0 1 0,1 0 1,0 0-1,1 0 0,0 0 1,0 0-1,0 1 1,1-1-1,0 1 0,1-1 1,0 1-1,1 0 0,0 14 1,1-20-43,0 0 0,0 0 1,1 0-1,0 0 0,-1 0 0,1 0 1,0 0-1,0-1 0,0 1 0,1-1 1,-1 1-1,1-1 0,-1 0 0,1 0 0,0 0 1,0 0-1,0-1 0,0 1 0,0-1 1,0 0-1,0 0 0,0 0 0,1 0 1,-1 0-1,0-1 0,0 1 0,5-1 1,14 2-444,0 0 1,41-3 0,-53 1 27,45-6-3117,-4-11-2989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8.724"/>
    </inkml:context>
    <inkml:brush xml:id="br0">
      <inkml:brushProperty name="width" value="0.025" units="cm"/>
      <inkml:brushProperty name="height" value="0.025" units="cm"/>
      <inkml:brushProperty name="color" value="#008C3A"/>
    </inkml:brush>
  </inkml:definitions>
  <inkml:trace contextRef="#ctx0" brushRef="#br0">55 88 5029,'0'0'6833,"-8"8"-3523,4-3-2895,-25 30 1813,27-32-1987,1-1 0,-1 1 0,1-1 0,0 1 1,-1 0-1,1 0 0,1 0 0,-1-1 0,0 1 1,1 0-1,-1 0 0,1 0 0,0 0 0,0 0 1,1 5-1,-1-7-178,1 1 1,0-1 0,-1 0-1,1 0 1,0 0-1,0 0 1,0 1-1,0-1 1,0-1-1,0 1 1,0 0-1,0 0 1,0 0 0,1 0-1,-1-1 1,0 1-1,0-1 1,1 1-1,-1-1 1,0 1-1,1-1 1,-1 0 0,1 0-1,-1 1 1,0-1-1,1 0 1,-1 0-1,1 0 1,-1-1-1,0 1 1,2-1 0,3 1 55,0-1 0,0 0 0,0 0 0,0-1 0,0 1 0,5-4 0,0-1-35,0-1 1,-1 0 0,0 0-1,0-1 1,-1-1 0,0 0 0,13-15-1,-17 18-94,0-1-1,-1 1 0,1-1 1,-1 0-1,0 0 0,-1-1 1,0 1-1,0-1 0,-1 0 1,0 1-1,0-1 0,1-15 1,-3 23 6,0 0 1,0 0 0,0-1-1,0 1 1,0 0-1,0 0 1,0 0 0,0-1-1,0 1 1,0 0-1,0 0 1,0-1 0,0 1-1,0 0 1,0 0-1,0 0 1,0-1 0,0 1-1,0 0 1,0 0-1,-1 0 1,1-1 0,0 1-1,0 0 1,0 0 0,0 0-1,0 0 1,-1 0-1,1-1 1,0 1 0,0 0-1,0 0 1,-1 0-1,1 0 1,0 0 0,0 0-1,0 0 1,-1 0-1,1 0 1,0 0 0,0 0-1,-1 0 1,1 0-1,-12 6-58,-8 14 66,14-13 73,1 1 0,0 0 1,1 0-1,0 0 1,0 0-1,1 1 0,0 0 1,0 0-1,1 0 1,0 0-1,-1 17 0,3-25-65,0 0-1,0-1 0,0 1 1,0 0-1,1 0 0,-1 0 0,0 0 1,0-1-1,1 1 0,-1 0 1,1 0-1,-1-1 0,0 1 0,1 0 1,-1 0-1,1-1 0,0 1 1,-1-1-1,1 1 0,0 0 0,-1-1 1,1 1-1,0-1 0,-1 0 1,1 1-1,0-1 0,0 0 0,0 1 1,0-1-1,34 3 139,32-18-41,-8-12-402,-44 19 106,1 1 0,-1 0 0,31-7 0,-46 14 190,1-1 0,0 1 0,-1 0 0,1 0 0,0 0 0,-1 0 0,1 0 0,0 0 0,-1 0 0,1 1 0,0-1 0,0 0 0,-1 0-1,1 0 1,-1 1 0,1-1 0,0 0 0,-1 1 0,1-1 0,-1 0 0,1 1 0,0-1 0,-1 1 0,1-1 0,-1 1 0,0-1 0,1 1 0,-1-1 0,1 1-1,-1 0 1,0-1 0,1 1 0,-1 0 0,0-1 0,0 1 0,1 1 0,3 36 676,-5-35-612,1 0-1,0 0 1,0 0-1,0 0 1,0 0 0,0 0-1,1 0 1,-1 0-1,1 0 1,0-1-1,0 1 1,0 0 0,0 0-1,0 0 1,1-1-1,-1 1 1,1-1 0,-1 1-1,5 3 1,-1-4-34,-1-1 1,1 0-1,0 0 1,0-1 0,-1 1-1,1-1 1,0 0 0,0 0-1,0-1 1,-1 1-1,1-1 1,0 0 0,0-1-1,-1 1 1,1-1-1,-1 0 1,5-2 0,-3 1-548,-1 1-1,0 0 1,1 0 0,-1 0 0,1 1 0,-1 0 0,1 0 0,0 1 0,-1-1 0,11 2 0,-16-1 366,0 0 0,1 0 1,-1 0-1,0 0 1,0 0-1,1 0 0,-1 0 1,0 1-1,1-1 1,-1 0-1,0 0 0,0 0 1,1 0-1,-1 1 1,0-1-1,0 0 0,0 0 1,1 1-1,-1-1 1,0 0-1,0 0 0,0 1 1,0-1-1,0 0 1,0 1-1,1-1 0,-1 0 1,0 1-1,0-1 1,0 0-1,0 0 0,0 1 1,0-1-1,0 0 1,0 1-1,0 0 0,0 4-5190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9.071"/>
    </inkml:context>
    <inkml:brush xml:id="br0">
      <inkml:brushProperty name="width" value="0.025" units="cm"/>
      <inkml:brushProperty name="height" value="0.025" units="cm"/>
      <inkml:brushProperty name="color" value="#008C3A"/>
    </inkml:brush>
  </inkml:definitions>
  <inkml:trace contextRef="#ctx0" brushRef="#br0">0 0 929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39.715"/>
    </inkml:context>
    <inkml:brush xml:id="br0">
      <inkml:brushProperty name="width" value="0.025" units="cm"/>
      <inkml:brushProperty name="height" value="0.025" units="cm"/>
      <inkml:brushProperty name="color" value="#008C3A"/>
    </inkml:brush>
  </inkml:definitions>
  <inkml:trace contextRef="#ctx0" brushRef="#br0">29 0 7559,'0'0'16624,"-1"8"-15978,-3 48 457,-20 403 1419,24-459-2518,0 0 1,0 0-1,1 0 1,-1-1 0,0 1-1,0 0 1,0 0-1,0 0 1,0 0 0,1 0-1,-1 0 1,0 0-1,0 0 1,0 0 0,0 0-1,1-1 1,-1 1-1,0 0 1,0 0 0,0 0-1,0 0 1,1 0-1,-1 0 1,0 0 0,0 0-1,0 0 1,0 0-1,1 1 1,-1-1 0,0 0-1,0 0 1,0 0-1,0 0 1,1 0 0,-1 0-1,0 0 1,0 0-1,0 0 1,0 0-1,0 1 1,1-1 0,-1 0-1,0 0 1,0 0-1,0 0 1,0 0 0,0 1-1,0-1 1,0 0-1,0 0 1,0 0 0,0 0-1,1 1 1,8-18 200,-1-22-154,-2-1 0,-1 1 0,-2-1 0,-4-63-1,1 66-197,0 44 140,0 1-1,1-1 0,0 1 1,0-1-1,0 0 1,1 0-1,0 0 1,1 0-1,-1 0 1,1 0-1,1 0 1,-1-1-1,1 0 1,1 0-1,-1 0 0,9 10 1,-8-12 11,0 0 1,0-1-1,1 1 0,-1-1 1,0 0-1,1-1 0,0 1 1,0-1-1,0 0 0,0 0 1,0-1-1,0 0 0,0 0 0,0 0 1,1-1-1,-1 0 0,0 0 1,0-1-1,1 0 0,10-2 1,-8 0 4,0-1 1,1 0 0,-2 0-1,1-1 1,0 0-1,-1-1 1,0 0 0,0 0-1,-1 0 1,0-1-1,0 0 1,0-1 0,-1 1-1,0-1 1,-1-1-1,0 1 1,0-1 0,0 0-1,-1 0 1,-1 0 0,0 0-1,0-1 1,0 0-1,0-12 1,-25 69-320,16-32 321,0 1 0,2 0-1,-1 0 1,2 1 0,0-1-1,1 1 1,0-1 0,2 1-1,1 19 1,-1-33-27,1-1-1,-1 0 1,1 0 0,0 1-1,0-1 1,0 0 0,0 0-1,0 0 1,0 0 0,1 0-1,-1 0 1,1 0 0,-1 0-1,1-1 1,0 1 0,0-1-1,-1 1 1,1-1 0,0 0-1,0 1 1,0-1 0,1 0-1,-1 0 1,0-1 0,0 1-1,1 0 1,-1-1 0,0 1 0,1-1-1,-1 0 1,3 0 0,0 1-441,-1-2 1,1 1 0,-1 0-1,0-1 1,1 0 0,-1 0-1,0 0 1,0 0 0,1-1-1,-1 0 1,0 0 0,0 0 0,-1 0-1,1 0 1,0-1 0,4-4-1,13-18-6248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40.077"/>
    </inkml:context>
    <inkml:brush xml:id="br0">
      <inkml:brushProperty name="width" value="0.025" units="cm"/>
      <inkml:brushProperty name="height" value="0.025" units="cm"/>
      <inkml:brushProperty name="color" value="#008C3A"/>
    </inkml:brush>
  </inkml:definitions>
  <inkml:trace contextRef="#ctx0" brushRef="#br0">1 1 17424,'0'0'7047</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41.192"/>
    </inkml:context>
    <inkml:brush xml:id="br0">
      <inkml:brushProperty name="width" value="0.025" units="cm"/>
      <inkml:brushProperty name="height" value="0.025" units="cm"/>
      <inkml:brushProperty name="color" value="#008C3A"/>
    </inkml:brush>
  </inkml:definitions>
  <inkml:trace contextRef="#ctx0" brushRef="#br0">1 0 9897,'0'1'6039,"0"15"-4556,7 85 3484,-4-79-4638,1-1 0,1 1 0,1-1-1,1 0 1,10 20 0,-16-39-264,-1 0 1,1 0-1,0 0 1,0 0-1,0-1 0,0 1 1,0 0-1,1 0 0,-1-1 1,0 1-1,1-1 1,-1 1-1,1-1 0,0 0 1,-1 1-1,1-1 0,0 0 1,0 0-1,0 0 0,0-1 1,0 1-1,0 0 1,0-1-1,0 1 0,0-1 1,0 1-1,0-1 0,0 0 1,0 0-1,0 0 1,1 0-1,-1-1 0,0 1 1,0-1-1,0 1 0,0-1 1,0 1-1,0-1 1,0 0-1,0 0 0,-1 0 1,1 0-1,0 0 0,0-1 1,-1 1-1,1-1 0,-1 1 1,1-1-1,-1 1 1,0-1-1,1 0 0,-1 1 1,0-1-1,0 0 0,0 0 1,0-2-1,9-16 41,-2-1 0,-1 1-1,0-1 1,-1 0 0,-2-1-1,0 1 1,-1-1 0,-1 0 0,-1-28-1,-1 50-105,0 0 1,0 0-1,0-1 0,0 1 0,0 0 0,0-1 1,0 1-1,0 0 0,0-1 0,0 1 0,0 0 0,0 0 1,0-1-1,0 1 0,0 0 0,0-1 0,0 1 1,0 0-1,-1 0 0,1-1 0,0 1 0,0 0 0,0 0 1,0-1-1,-1 1 0,1 0 0,0 0 0,0 0 1,0-1-1,-1 1 0,1 0 0,0 0 0,0 0 0,-1 0 1,1-1-1,0 1 0,0 0 0,-1 0 0,1 0 1,0 0-1,-1 0 0,1 0 0,0 0 0,0 0 0,-1 0 1,1 0-1,0 0 0,-1 0 0,1 0 0,0 0 1,-1 0-1,1 0 0,0 0 0,0 1 0,-1-1 1,1 0-1,0 0 0,0 0 0,-1 0 0,1 0 0,0 1 1,0-1-1,0 0 0,-1 0 0,1 1 0,0-1 1,-14 15-35,12-11 36,0 0-1,0 0 1,1 0 0,0 0-1,0 0 1,0 1 0,0-1-1,1 0 1,0 0 0,0 1 0,0-1-1,1 6 1,-1-9-5,0-1-1,0 1 1,0 0-1,1-1 1,-1 1 0,0 0-1,0-1 1,1 1-1,-1 0 1,1-1-1,-1 1 1,0-1 0,1 1-1,-1-1 1,1 1-1,-1-1 1,1 1 0,0-1-1,-1 1 1,1-1-1,-1 0 1,1 1 0,0-1-1,-1 0 1,1 0-1,0 0 1,0 1-1,1-1-37,0-1 0,0 1 0,0 0 0,0-1 0,0 1 0,0-1 0,0 0 0,0 0 0,0 0 0,0 0 0,0 0 0,-1 0 0,1 0 0,2-3 0,1 0-764,-1-1 0,1 1-1,-1-1 1,0 0 0,6-10 0,7-14-7678,-8 11-261</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41.585"/>
    </inkml:context>
    <inkml:brush xml:id="br0">
      <inkml:brushProperty name="width" value="0.025" units="cm"/>
      <inkml:brushProperty name="height" value="0.025" units="cm"/>
      <inkml:brushProperty name="color" value="#008C3A"/>
    </inkml:brush>
  </inkml:definitions>
  <inkml:trace contextRef="#ctx0" brushRef="#br0">1 179 6822,'0'0'9444,"9"4"-6161,-1-1-2854,0 0 0,1-1-1,-1 1 1,0-2 0,1 1 0,-1-1-1,1-1 1,0 0 0,-1 0 0,1 0-1,-1-1 1,1 0 0,-1-1 0,1 0-1,8-3 1,2-4-207,0-1 0,0-1 1,25-19-1,-39 27-199,0 0 0,-1-1 0,0 1 0,0-1 1,0 0-1,0-1 0,-1 1 0,1-1 0,-1 1 1,0-1-1,0 0 0,-1 0 0,0 0 0,0-1 1,0 1-1,0 0 0,-1-1 0,1-7 0,-2 12-10,-1-1 0,1 0 0,-1 1-1,1-1 1,-1 0 0,0 1-1,0-1 1,0 1 0,0-1 0,0 1-1,0 0 1,0-1 0,0 1 0,-1 0-1,1 0 1,0 0 0,-1 0 0,1 0-1,-1 0 1,1 0 0,-1 0 0,0 1-1,1-1 1,-1 0 0,0 1 0,1 0-1,-1-1 1,0 1 0,0 0 0,1 0-1,-1 0 1,-3 0 0,-4 0-18,0-1 0,0 1-1,0 1 1,0 0 0,-11 2 0,11 0 2,1 1-1,-1-1 1,0 2-1,1-1 1,0 1 0,0 0-1,0 1 1,1 0 0,0 0-1,0 0 1,0 1 0,1 0-1,0 0 1,-9 16-1,9-13 14,-1 1 0,1 0 0,1 0 0,0 0 0,1 1 0,0 0 0,1 0 0,0 0 0,1 0 0,-1 22 0,3-31-10,0 1 0,0-1 0,1 0 0,0 1 0,0-1 0,-1 0 0,2 1 0,-1-1 0,0 0 0,1 0 0,-1 0 0,1 0 0,0 0 1,0 0-1,0-1 0,1 1 0,-1-1 0,0 1 0,1-1 0,0 0 0,-1 0 0,1 0 0,0 0 0,0-1 0,0 1 0,0-1 0,1 0 0,-1 0 0,0 0 1,6 1-1,8 2-290,1-1 0,0-1 0,0-1 1,26-2-1,20-4-2769,1-13-2461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8.348"/>
    </inkml:context>
    <inkml:brush xml:id="br0">
      <inkml:brushProperty name="width" value="0.025" units="cm"/>
      <inkml:brushProperty name="height" value="0.025" units="cm"/>
    </inkml:brush>
  </inkml:definitions>
  <inkml:trace contextRef="#ctx0" brushRef="#br0">108 63 13549,'0'0'10079,"-2"13"-9743,-50 187 1961,2-13-1743,49-186-549,1 1 1,-1 0 0,1-1 0,-1 1-1,1 0 1,0 0 0,-1-1 0,1 1-1,0 0 1,0 0 0,1 0 0,-1-1-1,0 1 1,1 0 0,0 1-1,12-15 228,19-44-242,-27 45-34,1 0 0,0 0 1,0 0-1,1 1 0,0 0 0,1 0 1,0 0-1,0 1 0,1 1 1,1-1-1,-1 2 0,1-1 0,0 1 1,19-9-1,-15 8 99,1 0 0,-1-2 0,0 0 0,-1 0-1,0-1 1,0-1 0,20-25 0,-17 17 42,-2 1-1,0-2 0,-2 0 1,20-41-1,-32 61-86,1 0 0,0 0 0,-1-1 0,1 1 0,-1 0 0,1 0 0,-1-1 0,0 1 0,0 0 0,1-1 0,-1 1 0,0 0 0,0-1 0,0 1 0,0 0 0,0-1 0,-1-1 0,0 3-18,1-1-1,-1 1 1,0 0 0,1 0-1,-1 0 1,1 0-1,-1 0 1,0 0 0,1 0-1,-1 0 1,1 0 0,-1 0-1,0 1 1,1-1-1,-1 0 1,1 0 0,-1 0-1,0 1 1,1-1 0,-1 0-1,1 1 1,-1-1-1,1 0 1,-1 2 0,-39 33-460,-12 24 386,-61 89 1,111-145 80,0 0-12,-1 0 1,1 1 0,0-1 0,0 1 0,0-1 0,0 1 0,1 0 0,0-1 0,0 1 0,0 0 0,-1 6 0,2-10 2,1 1 0,-1 0 1,1-1-1,-1 1 0,1 0 0,0-1 1,-1 1-1,1-1 0,-1 1 0,1-1 1,0 1-1,0-1 0,-1 1 0,1-1 0,0 0 1,0 0-1,-1 1 0,1-1 0,0 0 1,0 0-1,0 0 0,0 0 0,-1 0 1,1 0-1,0 0 0,1 0 0,33 0-104,-27 0-12,0 0-18,-1 0 0,1 0 0,-1 1 0,1 0 0,-1 0 0,13 4 1,-18-4 126,0 0 0,0 0 1,0 0-1,-1 0 1,1 1-1,0-1 1,-1 1-1,1-1 1,0 1-1,-1-1 0,0 1 1,1 0-1,-1-1 1,0 1-1,0 0 1,0 0-1,0 0 0,0 0 1,-1 0-1,1 0 1,0 0-1,-1 1 1,0-1-1,1 0 0,-1 0 1,0 0-1,-1 4 1,2-1-15,-1-1 1,-1 1 0,1 0 0,-1-1-1,0 1 1,-2 8 0,-9 2-2615,-9-8-5227,5-7-2426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45.848"/>
    </inkml:context>
    <inkml:brush xml:id="br0">
      <inkml:brushProperty name="width" value="0.025" units="cm"/>
      <inkml:brushProperty name="height" value="0.025" units="cm"/>
      <inkml:brushProperty name="color" value="#008C3A"/>
    </inkml:brush>
  </inkml:definitions>
  <inkml:trace contextRef="#ctx0" brushRef="#br0">240 28 4516,'0'0'16181,"-10"-5"-15167,5 2-899,0 0 0,0 0 0,0 1 1,-1-1-1,1 1 0,0 1 0,-1-1 0,0 1 0,1 0 0,-1 0 0,0 1 0,1-1 0,-1 1 1,0 1-1,0-1 0,1 1 0,-1 0 0,0 0 0,1 1 0,-1-1 0,1 1 0,0 1 0,-1-1 1,-8 6-1,6-2 224,-1 1 0,1-1 1,1 2-1,-1-1 1,1 1-1,-7 11 1,11-16-219,0 1 1,1 0 0,0-1 0,0 1 0,0 0 0,0 1 0,1-1 0,0 0-1,-1 0 1,1 1 0,1-1 0,-1 0 0,1 1 0,0-1 0,0 1 0,0-1-1,1 7 1,0-9-105,0 0 1,0 0-1,0 0 0,0 0 0,1 0 0,-1 0 0,1 0 0,-1 0 0,1-1 1,-1 1-1,1 0 0,0-1 0,0 0 0,0 1 0,0-1 0,0 0 1,0 0-1,0 0 0,0 0 0,0 0 0,1-1 0,-1 1 0,0-1 0,4 1 1,62 3-60,-54-4-40,-1 0-747,0-1 0,0 0 0,-1 0 0,1-1 1,0-1-1,0 0 0,16-7 0,5-7-5315</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47.450"/>
    </inkml:context>
    <inkml:brush xml:id="br0">
      <inkml:brushProperty name="width" value="0.025" units="cm"/>
      <inkml:brushProperty name="height" value="0.025" units="cm"/>
      <inkml:brushProperty name="color" value="#008C3A"/>
    </inkml:brush>
  </inkml:definitions>
  <inkml:trace contextRef="#ctx0" brushRef="#br0">176 31 5894,'-1'-2'9197,"0"-2"-5096,-5-9-2073,2 11-1881,0 0 0,0 0-1,0 1 1,-1 0 0,1 0-1,-1 0 1,1 0 0,0 0 0,-1 1-1,1 0 1,-1 0 0,1 0 0,-1 1-1,1 0 1,-1-1 0,1 2-1,0-1 1,0 0 0,-1 1 0,1 0-1,0 0 1,0 0 0,1 0 0,-1 1-1,0-1 1,1 1 0,-1 0-1,1 0 1,0 0 0,-4 6 0,3-5-92,0 1 0,1 0 0,-1 0 0,1 0 0,0 0 0,0 0 0,1 1 0,0-1 0,0 1 0,0 0 0,0 0 0,1 0 0,0 0 0,0 0 0,1 0 0,0 0 0,0 0 0,0 0 0,1 0 0,0 0 0,0 0 0,3 8 0,-3-12-50,0 0 0,0 0 0,0 0 0,0-1 0,0 1 0,0 0 0,1-1 0,-1 1 0,1-1 0,-1 0 0,1 1 0,0-1 0,-1 0 0,1 0 0,0 0 0,0 0 0,0 0 0,0 0 0,0-1 0,0 1 0,0-1 0,0 1 0,0-1 1,0 0-1,0 0 0,0 0 0,0 0 0,0 0 0,0 0 0,1 0 0,-1-1 0,0 1 0,3-2 0,0 0 11,1 1 1,0-1-1,-1-1 1,0 1-1,1-1 1,-1 0-1,0 0 1,0-1-1,-1 1 0,8-8 1,17-29 27,-21 27-18,1 0 1,1 0 0,0 1 0,12-11 0,-19 21-24,-1-1 0,1 1 0,-1 1 0,1-1 0,-1 0 0,1 1 0,0-1 0,0 1 0,0 0 0,0 0 0,0 0 0,0 0 0,0 0 0,0 1 0,0 0 0,0-1 0,0 1 0,1 0 0,-1 0 0,0 1 0,0-1 0,0 1 0,0 0 0,0-1 0,4 3 0,-5-2-4,-1 0 0,1 0 0,-1 0 0,0 0 0,1 0 0,-1 0-1,0 0 1,0 0 0,0 1 0,1-1 0,-1 0 0,-1 1 0,1-1 0,0 1 0,0-1 0,0 1-1,-1-1 1,1 1 0,-1 0 0,0-1 0,1 3 0,0 41-34,-1-30 30,0-14 6,0-1 0,1 0 0,-1 0 0,0 1-1,0-1 1,1 0 0,-1 1 0,0-1 0,0 0 0,1 0 0,-1 0 0,0 1-1,1-1 1,-1 0 0,0 0 0,1 0 0,-1 0 0,0 0 0,1 1 0,-1-1-1,0 0 1,1 0 0,-1 0 0,0 0 0,1 0 0,-1 0 0,0 0-1,1 0 1,-1 0 0,1 0 0,-1-1 0,0 1 0,1 0 0,-1 0 0,0 0-1,1 0 1,-1-1 0,0 1 0,0 0 0,1 0 0,-1 0 0,0-1 0,0 1-1,1 0 1,-1-1 0,16-9 55,43-35-200,-55 43 115,1-1 1,-1 1-1,1-1 0,0 1 0,0 1 1,-1-1-1,1 1 0,0-1 0,0 1 1,1 1-1,-1-1 0,6 1 0,-10 1 23,0-1 0,0 1 0,0 0 0,0 0 0,0 0 0,-1-1 0,1 1 0,0 0 0,0 0 0,-1 0 0,1 0 0,-1 0 0,1 1 0,-1-1 0,1 0 0,-1 0 0,1 0 0,-1 0 0,0 1 0,0-1 0,0 0 0,0 0 0,0 0 0,0 1 0,0-1 0,0 2 0,-2 44 183,1-39-128,1-7-41,-1-1-1,1 1 1,0 0-1,0-1 1,-1 1-1,1-1 1,0 1-1,0 0 1,0-1-1,0 1 1,0 0-1,0-1 1,0 1-1,0 0 0,0-1 1,0 1-1,1 0 1,-1-1-1,0 1 1,0-1-1,1 1 1,-1 0-1,0-1 1,0 1-1,1-1 1,-1 1-1,1-1 1,-1 1-1,1-1 0,-1 1 1,1-1-1,-1 0 1,1 1-1,-1-1 1,1 0-1,-1 1 1,1-1-1,-1 0 1,1 0-1,0 1 1,-1-1-1,1 0 1,1 0-1,27-13 134,-25 10-147,3-2-44,0 0-1,0 0 1,0 1-1,1 0 1,0 0-1,0 1 1,0 0-1,0 0 1,0 1-1,1 0 1,-1 1-1,1-1 1,-1 2-1,13-1 1,-19 2 52,1-1-1,-1 1 1,0 0 0,1 0-1,-1 0 1,0 0 0,0 1 0,0-1-1,1 0 1,-1 1 0,-1 0-1,1-1 1,0 1 0,0 0 0,-1 0-1,3 2 1,-3-2-36,-1-1 0,1 0 0,0 0 1,-1 1-1,1-1 0,-1 1 0,1-1 0,-1 1 0,0-1 0,1 0 0,-1 1 0,0-1 0,0 1 1,0-1-1,0 1 0,0-1 0,-1 1 0,1-1 0,0 1 0,-1-1 0,1 1 0,-1-1 1,1 0-1,-1 1 0,0-1 0,1 0 0,-1 1 0,0-1 0,-2 2 0,-5 3-1706,2-6-3945</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48.240"/>
    </inkml:context>
    <inkml:brush xml:id="br0">
      <inkml:brushProperty name="width" value="0.025" units="cm"/>
      <inkml:brushProperty name="height" value="0.025" units="cm"/>
      <inkml:brushProperty name="color" value="#008C3A"/>
    </inkml:brush>
  </inkml:definitions>
  <inkml:trace contextRef="#ctx0" brushRef="#br0">27 49 5061,'-2'0'688,"1"1"1,-1-1 0,1 1-1,-1 0 1,1 0-1,-1 0 1,1 0-1,-1 0 1,1 0 0,0 0-1,0 1 1,0-1-1,0 0 1,0 1 0,0-1-1,0 0 1,0 1-1,-1 2 1,2-2-329,-1-1 1,1 1-1,0 0 1,0 0-1,0 0 1,0 0-1,0 0 1,0 0-1,0-1 0,0 1 1,1 0-1,-1 0 1,1 0-1,1 2 1,-1-1-242,0 0 0,1 0 1,0-1-1,-1 1 0,1-1 1,0 1-1,0-1 0,0 0 1,1 0-1,-1 0 0,0 0 1,1 0-1,0 0 0,-1-1 1,1 1-1,0-1 0,0 0 1,-1 0-1,1 0 0,5 1 1,4-1-80,1-1 0,-1 0 0,0-1 0,0 0 0,1-1 0,-1 0 0,0-1 0,0-1 0,-1 0 0,1 0 0,-1-1 0,0-1 0,0 0 0,0 0 0,-1-1 0,0 0 0,0-1 0,-1 0 0,15-17 0,-23 24-42,0 0 0,0 0 0,0 0 0,-1-1 0,1 1 0,0 0 0,-1 0 0,1-1 0,0 1 0,-1-1 0,0 1 0,1-1 0,-1 1 0,0-1 0,0 1 0,1-1 0,-1 1-1,0-1 1,-1 1 0,1-1 0,0-1 0,-1 2 5,0 0-1,1 0 1,-1 0-1,0 1 1,0-1-1,0 0 1,0 0-1,1 0 0,-1 1 1,0-1-1,0 0 1,-1 1-1,1-1 1,0 1-1,0-1 1,0 1-1,0 0 1,0 0-1,0-1 1,-3 1-1,-1-1 22,-1 1-1,0 0 1,0 0 0,1 1-1,-1-1 1,0 1 0,0 1-1,1-1 1,-1 1 0,-7 3-1,2 1 35,0 0 0,0 1 0,1 0 1,0 0-1,0 1 0,1 1 0,0-1 0,1 2 0,0-1 0,0 1 0,1 0 0,0 1 0,1 0 0,0 0 0,-8 21 0,14-31-71,0 1 1,0-1-1,0 1 0,0-1 1,0 1-1,0 0 0,0-1 0,0 1 1,1-1-1,-1 1 0,0-1 1,1 1-1,0-1 0,-1 1 0,1-1 1,0 1-1,0-1 0,-1 0 0,1 1 1,0-1-1,1 0 0,-1 0 1,0 0-1,0 0 0,0 0 0,1 0 1,-1 0-1,0 0 0,1 0 1,-1-1-1,1 1 0,-1 0 0,1-1 1,-1 0-1,1 1 0,-1-1 0,1 0 1,0 0-1,-1 1 0,2-2 1,12 3-732,-1-1 0,1 0 0,20-3 0,-25 2-216,43-6-4261,0-8-3833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48.572"/>
    </inkml:context>
    <inkml:brush xml:id="br0">
      <inkml:brushProperty name="width" value="0.025" units="cm"/>
      <inkml:brushProperty name="height" value="0.025" units="cm"/>
      <inkml:brushProperty name="color" value="#008C3A"/>
    </inkml:brush>
  </inkml:definitions>
  <inkml:trace contextRef="#ctx0" brushRef="#br0">179 1 6054,'0'0'11648,"-12"-1"-7276,0 1-3564,0 1 0,0 0-1,0 1 1,0 0 0,-17 6-1,26-8-771,0 1-1,1 0 0,-1-1 0,0 1 0,1 1 0,-1-1 0,1 0 0,-1 1 0,1-1 1,-1 1-1,1 0 0,0 0 0,0 0 0,0 0 0,0 0 0,0 0 0,0 0 0,1 1 1,-1-1-1,1 1 0,0-1 0,0 1 0,-1-1 0,2 1 0,-1 0 0,0 0 0,0-1 1,1 1-1,0 0 0,-1 0 0,1 0 0,0 0 0,1 0 0,0 4 0,0-5-64,0 0 1,0 0-1,1 0 0,-1 0 0,1 0 0,-1 0 0,1 0 0,0 0 1,0-1-1,0 1 0,0-1 0,0 0 0,0 1 0,0-1 0,0 0 1,1 0-1,-1 0 0,4 0 0,52 16-411,-45-14 355,23 5-224,-26-7 236,0 1 0,0 0 0,0 0 0,0 1-1,-1 0 1,1 1 0,-1 0 0,0 1 0,12 8-1,-20-13 109,-1 1-1,1-1 1,0 1-1,-1 0 1,1 0-1,-1-1 1,1 1-1,-1 0 1,1 0-1,-1-1 1,1 1-1,-1 0 1,0 0-1,1 0 1,-1 0-1,0 0 1,0-1-1,0 1 1,0 0-1,0 0 1,0 0-1,0 0 1,0 0-1,0 0 1,0 0-1,0 0 1,-1-1-1,1 1 1,0 0-1,0 0 1,-1 0-1,1 0 1,-1-1-1,1 1 1,-1 0-1,1 0 1,-1-1-1,0 1 1,1 0-1,-1-1 1,0 1 0,1-1-1,-1 1 1,0-1-1,0 1 1,1-1-1,-1 1 1,0-1-1,0 0 1,0 1-1,0-1 1,-1 0-1,-54 20 1742,49-19-1628,-22 7-232,0-2-1,-1-1 1,1-2 0,-37 1-1,49-7-3241,13-7-1937,3-6-4848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51.122"/>
    </inkml:context>
    <inkml:brush xml:id="br0">
      <inkml:brushProperty name="width" value="0.025" units="cm"/>
      <inkml:brushProperty name="height" value="0.025" units="cm"/>
      <inkml:brushProperty name="color" value="#008C3A"/>
    </inkml:brush>
  </inkml:definitions>
  <inkml:trace contextRef="#ctx0" brushRef="#br0">221 149 5285,'19'-36'2428,"-16"25"-701,0 0-1,-1 0 1,-1-1 0,0 1 0,0 0-1,-2-20 1,1 30-1656,0 1 0,0-1 0,0 1 1,0-1-1,0 0 0,0 1 0,-1-1 0,1 1 0,0-1 0,0 1 1,0-1-1,-1 1 0,1-1 0,0 1 0,-1-1 0,1 1 0,0-1 0,-1 1 1,1-1-1,-1 1 0,1 0 0,-1-1 0,1 1 0,-1 0 0,1-1 1,-1 1-1,1 0 0,-1 0 0,1-1 0,-1 1 0,1 0 0,-1 0 1,0 0-1,1 0 0,-1 0 0,1 0 0,-1 0 0,1 0 0,-1 0 0,0 0 1,1 0-1,-1 0 0,1 0 0,-1 1 0,1-1 0,-1 0 0,0 0 1,1 1-1,-1-1 0,1 0 0,-1 0 0,1 1 0,0-1 0,-1 1 0,1-1 1,-1 1-1,1-1 0,0 0 0,-1 2 0,-28 27 642,19-4-488,1-1 0,1 1-1,1 1 1,1-1 0,1 1 0,2 0 0,0 0 0,2 1 0,1-1 0,1 0-1,1 0 1,1 0 0,2 0 0,0 0 0,11 29 0,29 36 629,-48-87-409,-8-6-316,-9-8-116,-8-15-1129,1-1 0,-27-35 0,-14-14-853,67 74 1996,1 1 0,-1-1 0,0 0 0,0 1 0,1-1 0,-1 0 0,1 1 0,-1-1 0,1 0 0,-1 0 0,1 1 0,-1-1 0,1 0 0,-1 0 0,1 0 0,0 0 0,0 0 0,-1 0 0,1 1 0,0-1 0,0 0 0,0 0 0,0 0 0,0 0 0,0 0 0,0 0 0,1 0 0,-1 0 0,0 0 1,0 0-1,1 1 0,-1-1 0,0 0 0,1 0 0,-1 0 0,1 0 0,-1 1 0,1-1 0,0 0 0,-1 1 0,1-1 0,0 0 0,-1 1 0,1-1 0,0 1 0,0-1 0,-1 1 0,1-1 0,0 1 0,0-1 0,0 1 0,0 0 0,1-1 0,9-3 252,0 0-1,0 1 1,18-3 0,-15 4-216,165-31 937,-101 22-7224,-42 6-648,-16 2-6186</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52.253"/>
    </inkml:context>
    <inkml:brush xml:id="br0">
      <inkml:brushProperty name="width" value="0.025" units="cm"/>
      <inkml:brushProperty name="height" value="0.025" units="cm"/>
      <inkml:brushProperty name="color" value="#008C3A"/>
    </inkml:brush>
  </inkml:definitions>
  <inkml:trace contextRef="#ctx0" brushRef="#br0">0 11 4452,'7'-9'9363,"-1"7"-3278,3 16-1193,0 36-6356,-7-38 3210,4 32-1102,-2-18-323,0-1 0,15 48 0,-24-142 1681,-1 47-1974,-1 1 0,-1 0-1,-1 1 1,-18-30 0,27 48-28,31 4-27,15 4-2005,-1-3-1,1-2 0,58-6 1,-80 2-4070,-5-2-3112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52.880"/>
    </inkml:context>
    <inkml:brush xml:id="br0">
      <inkml:brushProperty name="width" value="0.025" units="cm"/>
      <inkml:brushProperty name="height" value="0.025" units="cm"/>
      <inkml:brushProperty name="color" value="#008C3A"/>
    </inkml:brush>
  </inkml:definitions>
  <inkml:trace contextRef="#ctx0" brushRef="#br0">124 7 13132,'0'0'6027,"-8"-1"-4089,2 0-1782,3 0-79,0 0-1,1 0 1,-1 1 0,0-1 0,0 1-1,0 0 1,0 0 0,0 0 0,0 0-1,0 0 1,0 1 0,0-1 0,1 1-1,-1 0 1,0 0 0,0 0-1,1 0 1,-1 0 0,0 0 0,1 1-1,-1 0 1,1-1 0,0 1 0,-1 0-1,1 0 1,0 0 0,0 0 0,-2 5-1,0-2 69,0 1-1,1 0 1,-1 0-1,2 1 0,-1-1 1,1 1-1,0-1 1,0 1-1,1 0 1,0 0-1,0 0 1,0 0-1,1 0 1,0 0-1,0-1 0,2 9 1,-1-13-121,0-1 1,1 1-1,-1-1 0,0 1 1,0-1-1,1 0 1,-1 0-1,1 1 0,-1-1 1,1 0-1,0 0 1,-1 0-1,1-1 0,0 1 1,0 0-1,-1-1 1,1 1-1,0-1 0,0 1 1,0-1-1,0 0 0,0 0 1,3 0-1,50-4 250,-37-2-260,0 0-1,-1-1 0,1 0 0,-1-2 0,19-12 1,19-9-67,-55 30 69,0 0 0,0 0-1,1-1 1,-1 1 0,0 0 0,1 0 0,-1 0-1,0 0 1,1 0 0,-1 0 0,0 0 0,1 0-1,-1 0 1,0 0 0,1 1 0,-1-1 0,0 0-1,1 0 1,-1 0 0,0 0 0,0 0 0,1 0-1,-1 1 1,0-1 0,0 0 0,1 0 0,-1 0-1,0 1 1,0-1 0,1 0 0,-1 0 0,0 1-1,0-1 1,0 0 0,0 1 0,1-1 0,-1 0-1,0 0 1,0 1 0,0-1 0,0 0 0,0 1-1,0-1 1,0 0 0,0 1 0,0-1 0,0 0-1,0 1 1,2 29 494,-2-27-484,-1-1-1,1 1 1,0 0-1,0 0 1,0 0 0,0 0-1,1-1 1,-1 1-1,1 0 1,0 0-1,0-1 1,0 1 0,0 0-1,0-1 1,0 1-1,4 3 1,-2-5-1,0 1 1,1-1-1,-1-1 0,1 1 1,0-1-1,-1 1 0,1-1 0,0 0 1,-1 0-1,1 0 0,-1-1 1,1 1-1,0-1 0,5-2 1,50-26-159,-52 24 34,1 1 1,-1 0 0,1 0-1,-1 1 1,1 0 0,0 0-1,0 1 1,0 0 0,12-1-1,-20 3 96,1 0 0,0 0 0,-1 0 0,1 1 0,-1-1 0,1 0 0,-1 1 0,1-1 0,-1 0 0,1 1-1,-1-1 1,1 1 0,-1-1 0,1 1 0,-1-1 0,1 1 0,-1-1 0,0 1 0,1-1 0,-1 1 0,0-1 0,0 1 0,1 0-1,-1-1 1,0 1 0,0 0 0,0-1 0,0 1 0,0-1 0,0 1 0,0 0 0,0 0 0,0 28 500,-1-20-161,2-8-319,-1-1 1,1 1 0,-1-1-1,1 0 1,-1 1 0,1-1-1,-1 0 1,1 0 0,0 1 0,-1-1-1,1 0 1,-1 0 0,1 0-1,0 0 1,-1 0 0,1 1-1,0-1 1,-1 0 0,1-1-1,-1 1 1,1 0 0,0 0 0,-1 0-1,1 0 1,0 0 0,-1-1-1,1 1 1,0-1 0,22-6 77,7-11-103,-21 12-162,0 0 0,0 1 0,1 0-1,0 0 1,0 1 0,0 1 0,0-1 0,0 2 0,1-1 0,17-1 0,-28 5 203,1-1 0,0 0 0,0 1 0,0-1 0,0 0 0,0 1 0,-1-1 0,1 1 0,0-1 0,-1 1-1,1 0 1,0-1 0,-1 1 0,1 0 0,0-1 0,-1 1 0,1 0 0,-1 0 0,1 0 0,-1-1 0,0 1 0,1 0 0,-1 0 0,0 0 0,0 0 0,1 0 0,-1 0-1,0 0 1,0-1 0,0 1 0,0 0 0,0 0 0,0 0 0,-1 0 0,1 0 0,0 1 0,5 24-219,-5-25 21,1-1 0,-1 1-1,1 0 1,-1-1 0,1 1-1,-1-1 1,1 0-1,0 1 1,-1-1 0,1 1-1,0-1 1,-1 0-1,1 0 1,0 1 0,0-1-1,-1 0 1,1 0 0,0 0-1,0 0 1,-1 0-1,2 0 1,2-1-6513</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54.917"/>
    </inkml:context>
    <inkml:brush xml:id="br0">
      <inkml:brushProperty name="width" value="0.025" units="cm"/>
      <inkml:brushProperty name="height" value="0.025" units="cm"/>
      <inkml:brushProperty name="color" value="#008C3A"/>
    </inkml:brush>
  </inkml:definitions>
  <inkml:trace contextRef="#ctx0" brushRef="#br0">12 0 4260,'0'0'17419,"2"11"-16693,0 52 369,-3 0-1,-12 87 0,13-148-1034,0-1-1,-1 1 0,1 0 0,0-1 1,0 1-1,0 0 0,0 0 0,0-1 1,0 1-1,0 0 0,0-1 0,1 1 1,-1 0-1,1-1 0,0 3 0,0-4-35,0 0-1,-1 0 1,1 0 0,0-1-1,-1 1 1,1 0-1,0 0 1,-1-1-1,1 1 1,-1 0-1,1-1 1,-1 1-1,1-1 1,-1 1-1,1-1 1,-1 1-1,1-1 1,-1 1-1,0-1 1,1 1-1,-1-1 1,0 0-1,1 1 1,-1-2-1,27-53 224,-21 29-289,-1-2-1,-2 1 1,1-32-1,-2 33-299,-4 36 336,0 1 0,1 0 0,0 0 0,1 1 0,1-1 0,1 15 0,-1-23 11,0 0 1,0 0-1,0 0 1,0-1-1,0 1 1,1 0-1,-1-1 1,1 1-1,0 0 1,-1-1-1,1 0 1,0 1-1,1-1 1,-1 0-1,0 0 1,1 0-1,-1-1 1,1 1-1,-1 0 1,1-1-1,0 0 1,-1 1-1,1-1 1,0 0-1,0-1 1,0 1-1,0 0 1,5-1-1,1 1 16,0-1 0,1 0-1,-1-1 1,0 0-1,0 0 1,1-1 0,-1 0-1,0-1 1,-1 0-1,1 0 1,0-1 0,-1 0-1,0 0 1,0-1-1,0 0 1,-1-1 0,12-10-1,-12 9-1,0 1 0,0-2 0,0 1 0,-1-1 0,-1 0 0,1 0 0,-1 0 0,-1-1 0,1 0 0,-2 0 0,1 0 0,-1 0 0,0-1 0,-1 1 0,0-1 0,1-17 0,-3 27-19,0-1 0,0 1 0,0 0 0,0 0 0,0 0-1,0-1 1,0 1 0,0 0 0,0 0 0,0 0 0,0-1 0,0 1 0,0 0-1,0 0 1,0 0 0,0-1 0,0 1 0,0 0 0,0 0 0,-1 0-1,1 0 1,0-1 0,0 1 0,0 0 0,0 0 0,0 0 0,0 0 0,-1 0-1,1-1 1,0 1 0,0 0 0,0 0 0,0 0 0,0 0 0,-1 0-1,1 0 1,0 0 0,0 0 0,0 0 0,-1 0 0,1 0 0,0-1 0,0 1-1,0 0 1,-1 0 0,1 0 0,0 1 0,-11 6-12,-8 15 9,9-9 39,1 2 1,1-1-1,0 1 1,1 1-1,0-1 0,2 1 1,0 0-1,0 1 1,2-1-1,-3 27 0,6-41-34,0 0-1,0 0 0,0 0 1,0-1-1,1 1 0,-1 0 1,1 0-1,0 0 1,-1-1-1,1 1 0,0 0 1,0-1-1,0 1 0,0-1 1,0 1-1,1-1 0,-1 1 1,0-1-1,3 2 0,0 0 9,0 0 1,1-1-1,-1 0 0,0 0 0,1 0 0,0-1 0,7 3 0,10-1-19,0 0 1,37-1 0,-41-2-91,-5 1 35,-6 0 48,1-1-1,-1 0 0,0 0 0,0-1 0,0 0 0,12-3 0,-17 3 25,0 0 0,0 0 0,0 0-1,0 0 1,0 0 0,-1-1 0,1 1 0,0-1 0,-1 1-1,1-1 1,-1 0 0,1 0 0,-1 1 0,0-1 0,0 0-1,0 0 1,0 0 0,0-1 0,0 1 0,0 0 0,-1 0-1,1 0 1,-1 0 0,0-1 0,1-2 0,0-7 84,0 0 0,-1 0 0,-1-18 0,1 28-76,-1-1 1,1 1-1,0 0 1,-1 0-1,0 0 1,0 0-1,1 0 1,-1 0-1,0 0 1,0 0-1,-1 0 0,-1-2 1,3 4-14,-1-1 1,0 0 0,0 1-1,0-1 1,0 1-1,0-1 1,0 1-1,0 0 1,0-1-1,0 1 1,0 0-1,0-1 1,0 1 0,0 0-1,0 0 1,0 0-1,0 0 1,0 0-1,0 0 1,0 1-1,0-1 1,0 0-1,0 0 1,0 1 0,0-1-1,-2 1 1,1 1 2,-1 0 0,1 0 1,0-1-1,0 1 1,0 1-1,0-1 0,0 0 1,1 0-1,-1 1 1,0-1-1,1 1 0,0-1 1,0 1-1,0 0 0,0-1 1,0 1-1,0 0 1,0 5-1,-1 0 10,1 0 1,0 0-1,1 0 0,0 0 0,1 15 0,0-20-109,0 0 0,0 1 0,0-1 0,0 0 0,1 0 0,0 0 0,-1 0 0,1 0 0,0 0 0,0-1 0,0 1-1,1-1 1,-1 1 0,1-1 0,-1 0 0,1 0 0,0 0 0,0 0 0,5 2 0,-1-1-492,0 0 0,0 0 0,0-1 0,0 0 0,0-1 0,0 1 0,1-1 0,8-1 0,18 1-7919</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55.672"/>
    </inkml:context>
    <inkml:brush xml:id="br0">
      <inkml:brushProperty name="width" value="0.025" units="cm"/>
      <inkml:brushProperty name="height" value="0.025" units="cm"/>
      <inkml:brushProperty name="color" value="#008C3A"/>
    </inkml:brush>
  </inkml:definitions>
  <inkml:trace contextRef="#ctx0" brushRef="#br0">149 210 11819,'-1'-4'431,"1"0"0,-1-1-1,0 1 1,0 0-1,0 0 1,-1 0 0,0 0-1,1 0 1,-1 0 0,-1 0-1,1 0 1,-1 1 0,1-1-1,-1 1 1,0 0 0,0 0-1,0 0 1,-6-4 0,7 5-371,0 1 0,0 0 0,1 0 0,-1 0 0,0 0 0,0 0 0,0 0 0,0 0 0,0 1 0,0-1 0,0 1 0,-1-1 0,1 1-1,0 0 1,0 0 0,0 0 0,0 0 0,0 0 0,0 1 0,-1-1 0,1 0 0,0 1 0,0 0 0,0-1 0,0 1 0,0 0 0,0 0 0,1 0 0,-1 1 0,0-1 0,0 0 0,1 1 0,-1-1 0,1 1 0,-1-1 0,1 1 0,0-1 0,-2 5 0,-2 1 11,1 1 1,0-1-1,1 1 0,0 1 1,1-1-1,-1 0 0,1 1 1,1-1-1,-1 15 0,1-20-33,1-1-1,0 1 1,0 0 0,0-1-1,0 1 1,0 0-1,1 0 1,-1-1 0,1 1-1,-1-1 1,1 1-1,0-1 1,0 1-1,1-1 1,-1 1 0,0-1-1,1 0 1,-1 1-1,1-1 1,0 0 0,0 0-1,0 0 1,0-1-1,0 1 1,0 0 0,0-1-1,1 1 1,-1-1-1,0 0 1,1 0 0,-1 0-1,1 0 1,4 1-1,6-1 31,0-1 0,0 0 0,0-1 0,0-1 0,0 0 0,-1 0 0,1-1-1,-1-1 1,0 0 0,0-1 0,0 0 0,0-1 0,-1 0 0,0-1 0,0 0-1,-1-1 1,17-15 0,-15 13-39,0-1 0,-1-1-1,0 0 1,-1-1-1,0 0 1,-1 0 0,0-1-1,-1 0 1,-1-1 0,0 1-1,-1-2 1,-1 1 0,7-29-1,-12 43-10,0 1-1,0 0 1,0-1-1,1 1 1,-1-1-1,0 1 1,0-1-1,0 0 1,0 1-1,0-1 1,0 1-1,0-1 1,0 1-1,0-1 1,0 1-1,0-1 0,-1 1 1,1-1-1,0 1 1,0-1-1,0 1 1,-1 0-1,1-1 1,0 1-1,-1-1 1,1 1-1,0 0 1,-1-1-1,1 1 1,0-1-1,-1 1 1,0-1-1,-15 8 296,-15 23 110,20-14-250,1 2-1,1-1 1,0 1-1,-7 23 1,13-32-134,1 0 1,-1 0-1,1 0 0,1 0 1,-1 1-1,2-1 0,-1 0 1,1 1-1,1-1 0,0 0 1,2 12-1,-2-19-70,0 0 0,0 0 0,0 1 0,1-1 0,-1 0 0,0 0 0,1 0 0,-1-1 0,1 1 0,0 0 0,0 0 0,0-1 0,0 1 1,0-1-1,0 0 0,0 0 0,0 1 0,0-1 0,1-1 0,-1 1 0,0 0 0,1-1 0,-1 1 0,1-1 0,2 1 0,-1-1-430,0 1 1,0-1-1,1 0 1,-1 0-1,0-1 0,0 1 1,0-1-1,0 0 1,0 0-1,0 0 0,0-1 1,0 1-1,0-1 1,4-3-1,16-17-6046</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56.045"/>
    </inkml:context>
    <inkml:brush xml:id="br0">
      <inkml:brushProperty name="width" value="0.025" units="cm"/>
      <inkml:brushProperty name="height" value="0.025" units="cm"/>
      <inkml:brushProperty name="color" value="#008C3A"/>
    </inkml:brush>
  </inkml:definitions>
  <inkml:trace contextRef="#ctx0" brushRef="#br0">1 69 13229,'0'0'6144,"1"8"-3592,-1-6-2437,0-1 0,0 1 0,0 0 0,0 0 1,1 0-1,-1-1 0,1 1 0,-1 0 0,1 0 0,0-1 0,0 1 1,0-1-1,0 1 0,0-1 0,0 1 0,0-1 0,2 3 1,0-3 50,0 1 0,1-1 0,-1 0 0,0 0 1,0-1-1,0 1 0,1-1 0,-1 1 0,0-1 1,1 0-1,-1 0 0,6-2 0,8 0-69,0-1 0,0-1 0,0-1 0,-1 0 0,1-1 0,-1-1 1,-1 0-1,1-2 0,-1 1 0,25-21 0,-39 28-95,0 1 1,0-1-1,0 0 1,0 1-1,0-1 0,0 0 1,-1 0-1,1 0 1,0 0-1,0 0 1,-1 0-1,1 0 1,0 0-1,-1 0 0,0 0 1,1 0-1,-1 0 1,1 0-1,-1-2 1,0 2 5,0 1 0,-1-1 0,1 1 0,0-1 0,-1 1 0,1-1 0,-1 1 0,1-1 1,0 1-1,-1 0 0,1-1 0,-1 1 0,1 0 0,-1-1 0,0 1 0,1 0 0,-1-1 0,1 1 0,-1 0 0,1 0 1,-1 0-1,0 0 0,1 0 0,-1 0 0,0 0 0,-6-1 72,0 1-1,0 0 1,0 0-1,0 0 1,-9 3-1,3 1-34,-1 1 0,1 0 0,0 0 0,1 2 0,0 0 0,0 0-1,0 1 1,1 0 0,0 1 0,0 0 0,1 1 0,1 0-1,-1 1 1,-13 22 0,22-32-49,-1 1 1,2 0-1,-1-1 0,0 1 1,0 0-1,0 0 0,1 0 1,-1-1-1,1 1 0,-1 0 1,1 0-1,0 0 0,0 0 0,0 0 1,0 0-1,0 0 0,0 0 1,1 0-1,-1 0 0,1 0 1,-1 0-1,2 2 0,-1-3-87,1 1 0,-1-1-1,1 0 1,-1 1-1,1-1 1,-1 0 0,1 0-1,0-1 1,-1 1 0,1 0-1,0 0 1,0-1 0,0 1-1,0-1 1,0 0 0,-1 1-1,1-1 1,3 0 0,5 0-1047,1-1 1,-1 0 0,1 0 0,-1-1 0,0-1 0,0 1 0,13-6 0,21-14-7965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8.692"/>
    </inkml:context>
    <inkml:brush xml:id="br0">
      <inkml:brushProperty name="width" value="0.025" units="cm"/>
      <inkml:brushProperty name="height" value="0.025" units="cm"/>
    </inkml:brush>
  </inkml:definitions>
  <inkml:trace contextRef="#ctx0" brushRef="#br0">1 1 18866,'0'0'2594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56.420"/>
    </inkml:context>
    <inkml:brush xml:id="br0">
      <inkml:brushProperty name="width" value="0.025" units="cm"/>
      <inkml:brushProperty name="height" value="0.025" units="cm"/>
      <inkml:brushProperty name="color" value="#008C3A"/>
    </inkml:brush>
  </inkml:definitions>
  <inkml:trace contextRef="#ctx0" brushRef="#br0">111 0 9897,'0'0'6695,"-8"7"-3978,-2 3-2108,1 0 0,0 1 0,1 0 0,0 0 0,1 1 0,0 0 0,1 0 0,0 0 0,1 1 1,-6 23-1,5 6-410,1-1 1,3 1-1,4 63 1,-1-56-399,-7 92 0,74-345 2393,-53 145-2354,-8 29-160,1 0-1,1 1 1,1 0 0,25-49-1,-33 75 228,0 1 0,1-1 0,-1 0-1,1 1 1,0-1 0,-1 1 0,1 0 0,0 0-1,0 0 1,1 0 0,-1 0 0,0 1-1,1 0 1,-1-1 0,1 1 0,-1 0-1,1 1 1,-1-1 0,1 1 0,-1-1 0,1 1-1,0 0 1,-1 1 0,1-1 0,5 2-1,-6-2 26,1 1-1,-1 0 1,0-1 0,0 2-1,1-1 1,-1 0-1,0 1 1,0-1-1,0 1 1,-1 0 0,1 0-1,0 0 1,-1 0-1,1 0 1,-1 1-1,1-1 1,-1 1 0,0 0-1,0-1 1,-1 1-1,1 0 1,0 0-1,-1 0 1,0 1 0,0-1-1,0 0 1,1 5-1,-2-4 197,0 1 1,0-1-1,0 1 0,-1-1 0,0 1 0,0-1 0,0 1 0,0-1 1,-1 0-1,0 1 0,0-1 0,0 0 0,0 0 0,0-1 0,-1 1 1,0 0-1,0-1 0,0 1 0,0-1 0,0 0 0,-1 0 0,1 0 1,-1-1-1,0 1 0,0-1 0,0 0 0,0 0 0,-7 2 0,-3 2 97,-1-1 0,1 0 0,-1-1 0,0-1-1,-1 0 1,1-1 0,-20 0 0,34-2-354,0 0 0,0 0 0,0 0-1,0 0 1,0 0 0,0-1 0,0 1 0,0 0 0,0 0 0,0-1 0,0 1 0,0 0-1,0-1 1,0 1 0,0-1 0,0 0 0,0 1 0,-1-2 0,-3-18-5762,5 3-1545</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56.922"/>
    </inkml:context>
    <inkml:brush xml:id="br0">
      <inkml:brushProperty name="width" value="0.025" units="cm"/>
      <inkml:brushProperty name="height" value="0.025" units="cm"/>
      <inkml:brushProperty name="color" value="#008C3A"/>
    </inkml:brush>
  </inkml:definitions>
  <inkml:trace contextRef="#ctx0" brushRef="#br0">1 56 2306,'0'0'14777,"9"0"-12124,-1 1-1886,-5-1-547,0 1 1,0-1-1,0 0 0,0 0 1,0 0-1,0 0 0,0 0 1,0 0-1,0-1 0,0 0 0,0 1 1,0-1-1,-1 0 0,1 0 1,3-3-1,-4 4-128,-1-1-1,0 0 1,0 0 0,0 1 0,-1-1-1,1 0 1,0 0 0,0 0-1,0 0 1,-1 0 0,1 0-1,0-1 1,-1 1 0,1 0-1,-1 0 1,1 0 0,-1-1 0,0 1-1,1 0 1,-1 0 0,0-1-1,0 1 1,0 0 0,0-1-1,0 1 1,0 0 0,-1 0 0,1-1-1,0 1 1,-1 0 0,1 0-1,0-1 1,-2 0 0,2 1-95,-1 0 1,0 1-1,1-1 1,-1 0 0,0 0-1,0 1 1,0-1-1,0 1 1,1-1 0,-1 1-1,0-1 1,0 1-1,0-1 1,0 1-1,0 0 1,0 0 0,0-1-1,0 1 1,0 0-1,0 0 1,0 0 0,-1 0-1,1 0 1,0 0-1,0 0 1,0 1-1,0-1 1,0 0 0,0 1-1,0-1 1,0 0-1,0 1 1,1-1 0,-1 1-1,0 0 1,0-1-1,0 1 1,0 0-1,1-1 1,-1 1 0,0 1-1,-3 2 21,0 0 0,0 1 0,1 0 0,0-1 1,0 1-1,0 0 0,0 1 0,1-1 0,0 0 0,0 1 0,0-1 0,1 1 0,0-1 0,0 1 0,1 0 0,-1 0 0,1-1 0,0 1 0,1 0 0,1 9 0,-1-14-15,1 1 0,-1-1 0,1 1-1,-1-1 1,1 0 0,0 1-1,-1-1 1,1 0 0,0 0 0,0 0-1,0 0 1,0-1 0,0 1 0,0-1-1,0 1 1,0-1 0,0 1 0,0-1-1,0 0 1,0 0 0,3 0 0,47-3-106,-40 0-69,0 0 0,0 0 0,-1-1 0,1-1 0,-1 0 0,17-11 0,-17 10 64,-1 0 1,1 1 0,-1 1 0,2-1 0,-1 2 0,20-5 0,-31 8 135,1 1-1,0-1 1,0 1 0,0-1 0,0 1 0,-1 0 0,1 0 0,0-1-1,-1 1 1,1 0 0,0 0 0,-1-1 0,1 1 0,-1 0 0,1 0 0,-1 0-1,0 0 1,1 0 0,-1 0 0,0 0 0,0 0 0,1 0 0,-1 0-1,0 0 1,0 0 0,0 0 0,0 0 0,0 0 0,-1 2 0,1 44 786,-1-36-377,1-9-381,0-1 1,0 0-1,0 0 1,0 1-1,1-1 1,-1 0-1,0 0 1,0 1-1,1-1 0,-1 0 1,1 0-1,-1 0 1,1 0-1,-1 0 1,1 0-1,0 0 1,0 0-1,-1 0 0,1 0 1,0 0-1,0 0 1,0 0-1,0-1 1,0 1-1,0 0 1,0-1-1,2 2 0,0-1 5,1 0 0,-1-1-1,1 1 1,-1-1-1,1 0 1,-1 0-1,1 0 1,-1 0-1,1 0 1,3-2 0,6-1-22,0 0 1,1-1 0,-2-1-1,17-8 1,22-21-389,-42 26 219,1 1 1,0 1 0,0-1-1,1 1 1,-1 1 0,17-6-1,-26 16 183,0 1 0,0-1 0,0 0 0,0 0 0,-1 1-1,0-1 1,-1 8 0,1-9-54,0-2-547,0 5 1036,13-10-18984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57.661"/>
    </inkml:context>
    <inkml:brush xml:id="br0">
      <inkml:brushProperty name="width" value="0.025" units="cm"/>
      <inkml:brushProperty name="height" value="0.025" units="cm"/>
      <inkml:brushProperty name="color" value="#008C3A"/>
    </inkml:brush>
  </inkml:definitions>
  <inkml:trace contextRef="#ctx0" brushRef="#br0">227 306 3940,'0'0'16175,"-4"-8"-14611,-18-23-379,21 29-1095,-1 1 1,0-1-1,0 1 0,1 0 0,-1 0 0,0 0 0,0 0 0,0 0 0,0 0 1,0 1-1,0-1 0,-1 1 0,1-1 0,0 1 0,0 0 0,0 0 0,0 0 1,-5 0-1,-32 8 754,28-4-690,0 1 1,1 0-1,0 0 0,0 1 0,-13 10 0,19-13-127,1-1 1,-1 1-1,1 0 1,0 0-1,0 0 1,0 0 0,1 0-1,-1 1 1,1 0-1,-1-1 1,1 1-1,1 0 1,-1 0-1,0 0 1,1 0-1,0 0 1,-2 7-1,4-10-22,-1-1-1,1 1 0,-1 0 0,1 0 0,-1 0 0,1 0 0,0-1 0,-1 1 0,1 0 0,0-1 1,0 1-1,0 0 0,-1-1 0,1 1 0,0-1 0,0 0 0,0 1 0,0-1 0,0 1 1,0-1-1,0 0 0,0 0 0,0 0 0,0 0 0,0 0 0,0 0 0,0 0 0,0 0 0,0 0 1,0 0-1,0 0 0,0 0 0,0-1 0,-1 1 0,2-1 0,40-8 158,-24 1-127,0-1 0,-1-1 0,0 0 1,0-1-1,-1-1 0,-1 0 0,0-1 0,22-25 0,-14 11-4,-2 0 0,0-2-1,-2-1 1,15-31 0,-31 55 6,0 0-1,0 0 1,0 0 0,-1 0 0,0-1 0,-1 1 0,1-1-1,-1 1 1,0-10 0,-1 15-32,0 1 1,0 0-1,0 0 0,-1 0 1,1-1-1,0 1 1,0 0-1,-1 0 0,1 0 1,0 0-1,0-1 0,-1 1 1,1 0-1,0 0 0,0 0 1,-1 0-1,1 0 0,0 0 1,0 0-1,-1 0 0,1 0 1,0 0-1,-1 0 0,1 0 1,0 0-1,0 0 0,-1 0 1,1 0-1,0 0 0,-1 0 1,1 0-1,0 0 0,0 1 1,-1-1-1,1 0 0,0 0 1,0 0-1,0 0 0,-1 1 1,1-1-1,0 0 0,-1 1 1,-4 3 38,-1 1-1,1 0 1,0 0 0,0 0 0,0 1 0,1-1 0,0 1 0,0 0 0,-4 11 0,-26 62 563,30-68-490,0 1 0,1-1-1,1 1 1,0-1 0,1 1 0,0 20-1,1-28-127,0-1 0,0 1-1,0-1 1,1 0 0,0 1 0,0-1-1,0 1 1,0-1 0,0 0-1,1 0 1,0 0 0,-1 0-1,1 0 1,0 0 0,0 0-1,1 0 1,-1-1 0,1 1-1,-1-1 1,1 0 0,0 1-1,0-1 1,0-1 0,0 1 0,6 2-1,33 7-2814,-14-9-2451,-11-2-1866</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58.542"/>
    </inkml:context>
    <inkml:brush xml:id="br0">
      <inkml:brushProperty name="width" value="0.025" units="cm"/>
      <inkml:brushProperty name="height" value="0.025" units="cm"/>
      <inkml:brushProperty name="color" value="#008C3A"/>
    </inkml:brush>
  </inkml:definitions>
  <inkml:trace contextRef="#ctx0" brushRef="#br0">1 118 5157,'0'0'18236,"9"5"-17222,-5-2-920,0-1 0,1 1 0,-1-1 0,1 0 0,0 0 0,-1-1 0,1 1 0,0-1 0,0 0 0,0 0 0,0-1 0,0 0 0,0 0-1,0 0 1,0 0 0,0-1 0,0 1 0,0-1 0,0-1 0,0 1 0,-1-1 0,1 1 0,0-2 0,7-3 0,-3-1-24,0 0 0,-1 0 0,0-1 0,13-16 0,-19 22-60,0-1 0,0 1 0,0-1 0,0 0 0,0 0 0,-1 1 0,0-1 0,1 0 0,-1 0 0,0-1 0,0 1 0,-1 0 0,1 0 0,-1 0 0,0 0 0,1-1 0,-1 1 0,-1 0 0,1 0 0,-1-6 1,1 9-12,-1 0 1,1-1 0,0 1 0,-1-1 0,1 1 0,0 0 0,-1-1 0,1 1 0,-1 0-1,1 0 1,0-1 0,-1 1 0,1 0 0,-1 0 0,1 0 0,-1 0 0,1-1 0,-1 1 0,1 0-1,0 0 1,-1 0 0,1 0 0,-1 0 0,1 0 0,-1 0 0,1 0 0,-1 0 0,1 0-1,-1 1 1,1-1 0,-1 0 0,1 0 0,-1 0 0,1 1 0,0-1 0,-1 0 0,0 1 0,-16 11-103,10-4 87,1 0 1,0 0-1,1 0 1,0 1-1,0 0 1,-5 14-1,8-17 17,0-1-1,0 1 1,1-1-1,-1 1 1,1 0-1,1 0 1,-1 0 0,1-1-1,0 1 1,0 0-1,0 0 1,3 11-1,-2-16 17,1 1-1,-1-1 1,1 0-1,-1 1 1,1-1-1,-1 0 1,1 0-1,0 0 1,-1 0-1,1 0 1,0 0-1,0 0 1,0-1-1,0 1 1,0-1-1,0 1 0,0-1 1,-1 0-1,1 0 1,0 0-1,0 0 1,0 0-1,0 0 1,0-1-1,3 0 1,53-10 232,-29 0-286,0-2 0,46-28 0,-28 14-129,-45 26 153,-1 0 0,1 0 0,0 1 0,-1-1 0,1 0 0,0 1 0,0-1 0,-1 1 0,1-1 1,0 1-1,0 0 0,3 0 0,-4 0 9,-1 0 1,1 0 0,-1 0 0,1 1-1,-1-1 1,1 0 0,-1 1-1,1-1 1,-1 0 0,1 1-1,-1-1 1,0 0 0,1 1-1,-1-1 1,0 1 0,1-1-1,-1 1 1,0-1 0,1 1-1,-1-1 1,0 1 0,0-1-1,0 1 1,0-1 0,1 1-1,-1-1 1,0 1 0,0 0-1,0 7 29,-1-1-1,0 1 0,0 0 1,0-1-1,-4 10 0,3-12 71,1 0 0,0 0 0,0-1 0,0 1 0,0 0 0,1 0 0,0 0 0,0 7 0,1-11-67,0-1 0,0 1-1,-1 0 1,1-1-1,0 1 1,0-1-1,0 1 1,0-1-1,0 1 1,0-1 0,0 0-1,0 1 1,0-1-1,0 0 1,0 0-1,0 0 1,0 0-1,0 0 1,0 0 0,0 0-1,0 0 1,0 0-1,0 0 1,0-1-1,0 1 1,0 0-1,0-1 1,2 0-1,29-12 274,-7-3-319,-18 10-112,1 0 1,0 1 0,0 0-1,1 1 1,-1 0 0,1 0-1,0 1 1,0 0-1,0 0 1,16-2 0,-24 6 43,0-1 0,0 0 0,-1 1 0,1-1 1,0 1-1,-1-1 0,1 1 0,-1 0 0,1-1 1,0 1-1,-1-1 0,1 1 0,-1 0 0,0-1 0,1 1 1,-1 0-1,0 0 0,1 0 0,-1-1 0,0 1 1,0 0-1,1 0 0,-1 0 0,0-1 0,0 1 1,0 0-1,0 0 0,0 0 0,-1 1 0,1 35-4893,0-26-1368,0-5-3140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58.932"/>
    </inkml:context>
    <inkml:brush xml:id="br0">
      <inkml:brushProperty name="width" value="0.025" units="cm"/>
      <inkml:brushProperty name="height" value="0.025" units="cm"/>
      <inkml:brushProperty name="color" value="#008C3A"/>
    </inkml:brush>
  </inkml:definitions>
  <inkml:trace contextRef="#ctx0" brushRef="#br0">202 2 16464,'0'0'8077,"-9"-2"-7437,3 2-608,-1 0 1,1 0-1,-1 1 0,1 0 1,-1 0-1,1 0 0,-1 1 1,1 0-1,0 0 0,0 1 1,0 0-1,0 0 0,1 0 1,-1 1-1,1-1 0,-1 1 1,-6 8-1,-40 42 115,49-51-135,0 0 1,1 1 0,-1 0-1,1 0 1,0 0 0,0 0-1,1 0 1,-1 0-1,1 0 1,0 1 0,0-1-1,0 0 1,1 1 0,-1 7-1,2-10-29,-1-1-1,1 1 0,0-1 0,0 1 0,-1-1 0,1 1 0,0-1 1,0 0-1,0 0 0,1 1 0,-1-1 0,0 0 0,0 0 0,1 0 1,-1 0-1,0 0 0,1 0 0,-1-1 0,1 1 0,-1 0 1,1-1-1,0 1 0,-1-1 0,1 0 0,-1 1 0,1-1 0,0 0 1,3 0-1,55 1-2340,-51-2 1694,41-5-3447,2-9-2679</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5:59.277"/>
    </inkml:context>
    <inkml:brush xml:id="br0">
      <inkml:brushProperty name="width" value="0.025" units="cm"/>
      <inkml:brushProperty name="height" value="0.025" units="cm"/>
      <inkml:brushProperty name="color" value="#008C3A"/>
    </inkml:brush>
  </inkml:definitions>
  <inkml:trace contextRef="#ctx0" brushRef="#br0">83 48 14958,'0'0'6999,"8"7"-6577,-4-3-400,1-1 1,0 1 0,-1-1-1,1 0 1,0-1 0,0 1-1,1-1 1,-1 0 0,0 0-1,1-1 1,-1 1 0,1-1-1,0-1 1,-1 1 0,1-1 0,0 0-1,0 0 1,-1 0 0,1-1-1,0 0 1,-1 0 0,1 0-1,9-5 1,29-17 420,-42 22-329,-1 0 0,1 0 0,-1 0 0,0 0-1,1 0 1,-1-1 0,0 1 0,0 0 0,0-1-1,0 1 1,0-1 0,0 1 0,-1-1 0,1 0-1,0 1 1,-1-1 0,1 0 0,-1 1 0,1-1-1,-1 0 1,0 1 0,0-1 0,0 0 0,0-3-1,-1 4-67,1 0 1,0 0-1,-1 1 0,1-1 0,-1 0 0,0 0 0,1 1 0,-1-1 0,0 1 0,1-1 0,-1 0 0,0 1 0,1-1 0,-1 1 0,0-1 0,0 1 0,0 0 0,0-1 0,1 1 0,-1 0 0,0 0 0,0 0 0,0-1 0,-2 1 0,-25-1 24,23 1-4,-14 0-53,-1 0-1,1 2 0,-1 1 1,1 0-1,-26 8 1,39-9-8,1-1 1,0 1-1,-1 0 0,1 0 1,0 1-1,0-1 0,1 1 1,-1 0-1,1 1 0,-1-1 1,1 1-1,0-1 0,0 1 1,0 1-1,1-1 0,0 0 1,0 1-1,0 0 0,0 0 1,1 0-1,-1 0 0,1 0 1,-2 9-1,4-11 0,0-1 0,0 0 0,0 0 1,0 0-1,1 1 0,-1-1 0,1 0 0,-1 0 1,1 0-1,0 0 0,0 0 0,0 0 0,0 0 1,0 0-1,1 0 0,-1-1 0,0 1 0,1 0 1,-1-1-1,1 1 0,0-1 0,-1 1 0,1-1 1,0 0-1,0 0 0,0 0 0,0 0 1,0 0-1,0 0 0,0-1 0,0 1 0,0 0 1,3-1-1,11 4-78,0 0 1,0-2 0,22 2-1,-28-4-92,104 3-5547,-51-5-1746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00.802"/>
    </inkml:context>
    <inkml:brush xml:id="br0">
      <inkml:brushProperty name="width" value="0.025" units="cm"/>
      <inkml:brushProperty name="height" value="0.025" units="cm"/>
      <inkml:brushProperty name="color" value="#008C3A"/>
    </inkml:brush>
  </inkml:definitions>
  <inkml:trace contextRef="#ctx0" brushRef="#br0">1 1 13293,'0'20'2978,"3"2"-287,3 4-449,-1 0-961,4 3-224,6-6-64,4-2-384,7-4-385,-1-8-160,9-3 0,-2-6 0,-1 0-96,-2-6-576,-2-8-770,-9-4-1408,2-6-2916,-11-3-2914</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01.180"/>
    </inkml:context>
    <inkml:brush xml:id="br0">
      <inkml:brushProperty name="width" value="0.025" units="cm"/>
      <inkml:brushProperty name="height" value="0.025" units="cm"/>
      <inkml:brushProperty name="color" value="#008C3A"/>
    </inkml:brush>
  </inkml:definitions>
  <inkml:trace contextRef="#ctx0" brushRef="#br0">114 1 7239,'0'0'11114,"-19"57"-8936,8-25-736,0 5-65,-2 5-32,3 5-448,-1 0-544,0 2-257,0 1-32,4-5-64,-2-4-449,9-9-768,0-4-545,0-10-704,5-8-1378,6-10-2594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02.495"/>
    </inkml:context>
    <inkml:brush xml:id="br0">
      <inkml:brushProperty name="width" value="0.025" units="cm"/>
      <inkml:brushProperty name="height" value="0.025" units="cm"/>
      <inkml:brushProperty name="color" value="#008C3A"/>
    </inkml:brush>
  </inkml:definitions>
  <inkml:trace contextRef="#ctx0" brushRef="#br0">273 250 4548,'0'0'16822,"-8"-7"-15584,4 4-1156,1 0 0,-1 0 0,0 0 0,1 1 0,-1-1 0,0 1 0,0 0 0,-1 0 0,1 1 0,0-1 0,-1 1 0,1 0 0,-1 0 1,1 0-1,-1 1 0,1 0 0,-1-1 0,0 2 0,1-1 0,-1 0 0,1 1 0,-1 0 0,1 0 0,-1 0 0,1 1 0,0 0 0,-1 0 0,1 0 0,-7 4 0,0 2-16,0 1-1,1-1 1,0 2 0,0 0-1,1 0 1,0 0 0,1 1-1,-12 20 1,15-24 13,1 1 0,0-1 0,1 1 1,0 0-1,0 0 0,0 1 0,1-1 0,1 0 0,-1 1 0,1-1 0,0 1 0,1 0 1,0-1-1,3 17 0,-2-22-71,0-1 1,1 1 0,-1-1-1,1 1 1,-1-1-1,1 0 1,0 0 0,0 0-1,0 0 1,0 0 0,0 0-1,0 0 1,1-1-1,-1 1 1,1-1 0,-1 0-1,1 0 1,-1 0 0,1 0-1,0 0 1,0 0-1,-1-1 1,1 1 0,0-1-1,0 0 1,0 0 0,-1 0-1,6-1 1,2 1 18,-1 0 1,1-1-1,0 0 1,-1-1-1,1 0 1,-1-1-1,12-4 1,-9 0-12,0 0 1,0 0 0,-1-1 0,0-1 0,-1 0-1,0 0 1,0-1 0,-1 0 0,-1-1 0,11-15-1,-14 18 33,0 0-1,0 0 0,-1-1 0,0 1 0,0-1 0,-1 0 1,0 0-1,-1-1 0,0 1 0,0 0 0,-1-1 0,0 1 1,-1-1-1,0 1 0,-3-18 0,3 26-48,0 0 0,0-1 1,-1 1-1,1 0 0,-1 0 0,1 0 0,-1 0 0,0-1 0,1 1 1,-1 0-1,0 0 0,0 0 0,0 0 0,0 1 0,0-1 1,0 0-1,0 0 0,0 0 0,0 1 0,0-1 0,0 1 0,0-1 1,-1 1-1,1-1 0,0 1 0,0-1 0,-1 1 0,1 0 1,0 0-1,-1 0 0,1 0 0,0 0 0,0 0 0,-2 0 0,1 1-1,0-1 0,0 0 0,0 1-1,0-1 1,0 1 0,0-1 0,0 1-1,1 0 1,-1 0 0,0 0-1,1 0 1,-1 0 0,0 0 0,1 1-1,-1-1 1,1 1 0,0-1 0,0 1-1,-1-1 1,-1 4 0,2-2 2,-1 0 0,1 0 0,0 0 0,0 0 1,0 0-1,0 0 0,1 1 0,-1-1 0,1 0 0,0 0 0,0 1 1,0-1-1,0 0 0,0 0 0,1 1 0,0-1 0,0 0 1,-1 0-1,2 0 0,1 5 0,-1-5 2,0-1 0,1 1 1,-1-1-1,1 0 0,-1 1 0,1-1 0,0 0 1,0 0-1,0-1 0,0 1 0,0-1 0,0 1 1,0-1-1,1 0 0,-1 0 0,5 0 0,1 1 4,1-1-1,-1-1 0,0 1 0,1-2 0,-1 1 1,1-1-1,-1-1 0,0 1 0,1-2 0,-1 1 1,0-1-1,-1 0 0,11-6 0,-5-1 7,0 0-1,-1-1 1,0-1-1,-1 0 1,0 0-1,-1-1 1,0-1 0,-1 0-1,-1 0 1,0-1-1,-1 0 1,-1-1-1,0 0 1,-1 0-1,-1 0 1,0-1-1,-1 1 1,-1-1 0,1-20-1,-4 37-13,0 0-1,0 1 0,0-1 1,0 0-1,0 0 1,-1 0-1,1 0 1,0 1-1,0-1 1,0 0-1,0 0 1,-1 0-1,1 0 0,0 0 1,0 0-1,0 1 1,-1-1-1,1 0 1,0 0-1,0 0 1,0 0-1,-1 0 1,1 0-1,0 0 0,0 0 1,-1 0-1,1 0 1,0 0-1,0 0 1,0 0-1,-1 0 1,1 0-1,0 0 0,0-1 1,0 1-1,-1 0 1,1 0-1,0 0 1,0 0-1,0 0 1,-1 0-1,1-1 1,0 1-1,0 0 0,0 0 1,0 0-1,0 0 1,-1-1-1,1 1 1,0 0-1,0 0 1,0 0-1,0-1 0,0 1 1,0 0-1,0 0 1,0 0-1,0-1 1,0 1-1,0 0 1,0 0-1,0-1 1,0 1-1,0 0 0,0 0 1,0-1-1,-12 17-75,2 3 66,2 1 0,0 1 0,1-1 1,2 1-1,0 0 0,1 0 1,0 1-1,1 29 0,3-17 6,1 0 0,2 0-1,1 0 1,14 54 0,-11-62-382,-1 1 0,-1 0 1,-1-1-1,-2 2 0,-1-1 0,-1 0 1,-1 0-1,-8 48 0,9-73 412,-1 0 0,1-1-1,0 1 1,-1 0 0,1-1 0,-1 1-1,0-1 1,1 1 0,-1-1 0,0 1-1,0-1 1,0 1 0,0-1 0,0 0-1,-2 3 1,2-4 8,1 0 0,-1 0 0,0 0 0,1 0 1,-1 0-1,1 0 0,-1 0 0,1 0 0,-1 0 0,0 0 0,1 0 0,-1 0 0,1 0 0,-1-1 0,1 1 0,-1 0 0,1 0 0,-1-1 1,1 1-1,-1 0 0,1-1 0,-1 1 0,1 0 0,-1-1 0,1 1 0,0-1 0,-1 1 0,0-1 0,-3-5 132,0-1 0,1 1-1,-1 0 1,1-1 0,-3-9 0,-4-15-11,1 0 0,2-1 0,2 0 0,0 0 0,2-1 0,2-44 0,1 73-140,0 0 0,1 0-1,-1 0 1,1 0 0,0 0-1,0 0 1,0 0 0,1 1 0,-1-1-1,1 0 1,0 1 0,0-1-1,0 1 1,0-1 0,1 1 0,-1 0-1,1 0 1,0 0 0,0 1-1,0-1 1,0 1 0,1-1 0,-1 1-1,8-3 1,3 0-521,0 0-1,1 1 1,0 1-1,-1 0 1,22 0-1,3-2-2961,2-3-2521</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03.996"/>
    </inkml:context>
    <inkml:brush xml:id="br0">
      <inkml:brushProperty name="width" value="0.025" units="cm"/>
      <inkml:brushProperty name="height" value="0.025" units="cm"/>
      <inkml:brushProperty name="color" value="#008C3A"/>
    </inkml:brush>
  </inkml:definitions>
  <inkml:trace contextRef="#ctx0" brushRef="#br0">95 383 5285,'0'-1'293,"23"-32"7776,-21 31-7648,-1 0 0,0 0 0,0 0-1,0 0 1,-1 0 0,1 0 0,0 0 0,-1 0 0,1 0 0,-1-1 0,0 1 0,0 0 0,0 0 0,0 0 0,-1-5 0,1 7-354,0-1 0,-1 1 0,1 0 0,-1-1 0,0 1 0,1 0 0,-1-1 0,1 1 0,-1 0 0,1 0 0,-1-1 0,0 1 0,1 0 0,-1 0 0,0 0 0,1 0 0,-1 0 0,1 0 0,-1 0 0,0 0 0,1 0 0,-1 0 0,0 0 0,1 0 0,-1 1 0,1-1 0,-1 0 0,0 0 0,1 1 0,-1-1 0,-20 10 264,13-4-195,1 1 0,0 0 0,0 1 0,0 0 0,1 0 0,0 0 0,1 1 1,-1 0-1,2 0 0,-1 0 0,2 1 0,-1-1 0,1 1 0,0 0 0,1 0 1,0 0-1,1 0 0,0 0 0,1 18 0,0-27-128,1 0 1,-1 0-1,0 0 0,1 0 0,-1 0 1,1-1-1,0 1 0,-1 0 0,1 0 1,0 0-1,-1 0 0,1-1 0,0 1 0,0 0 1,-1-1-1,1 1 0,0 0 0,0-1 1,0 1-1,0-1 0,0 0 0,0 1 1,0-1-1,0 0 0,0 1 0,0-1 1,0 0-1,0 0 0,0 0 0,1 0 1,-1 0-1,0 0 0,0 0 0,0 0 0,0-1 1,1 1-1,3-1 73,-1 0-1,1 0 1,0-1 0,-1 1-1,1-1 1,-1 0 0,6-3-1,-1-2-37,0 0 0,-1 0-1,1-1 1,-1 0 0,-1-1 0,1 0-1,-2 0 1,1 0 0,-1-1-1,-1 0 1,0 0 0,0-1 0,-1 1-1,0-1 1,-1 0 0,0 0-1,-1 0 1,0-1 0,1-22 0,-3 33-42,0 0 0,0 0 0,-1 0 0,1-1 0,0 1 0,0 0 0,0 0 0,-1 0 0,1 0 0,-1-1 0,1 1 0,-1 0 0,1 0 0,-1 0 0,1 0 0,-1 0 0,0 0 0,0 0 0,0 1 1,1-1-1,-1 0 0,0 0 0,0 1 0,0-1 0,0 0 0,0 1 0,0-1 0,-1 1 0,1-1 0,0 1 0,0 0 0,0-1 0,0 1 0,-1 0 0,1 0 0,0 0 0,0 0 0,0 0 0,-1 0 1,1 0-1,0 0 0,0 0 0,0 1 0,0-1 0,-1 0 0,1 1 0,0-1 0,0 1 0,0-1 0,0 1 0,0 0 0,0-1 0,0 1 0,0 0 0,0 0 0,1 0 0,-1 0 0,0 0 1,0 0-1,1 0 0,-1 0 0,1 0 0,-1 0 0,1 0 0,-2 2 0,1 1 2,-1-1 1,1 1-1,-1-1 0,1 1 1,0 0-1,0 0 0,0 0 1,1 0-1,0-1 0,-1 1 1,1 0-1,1 0 0,-1 0 1,0 0-1,1 0 0,0 0 0,0-1 1,0 1-1,0 0 0,1-1 1,0 1-1,2 4 0,-1-4 4,1-1-1,-1 0 1,1 0-1,-1 0 0,1 0 1,0-1-1,0 0 0,0 0 1,1 0-1,-1 0 0,0 0 1,1-1-1,-1 0 1,1 0-1,0 0 0,-1 0 1,1-1-1,8 0 0,-3 0 9,0-1 0,0 0 0,0 0 0,1-1 0,-1 0 0,-1-1 0,1 0 0,0-1 0,-1 0 0,16-9 0,-19 9-7,0 0 1,0 0 0,0-1 0,0 1-1,-1-1 1,0-1 0,0 1 0,0-1-1,-1 0 1,0 0 0,0 0 0,0 0-1,-1-1 1,0 1 0,4-14 0,-7 9-52,-7 14-53,-8 12-75,7-4 168,0 0 0,2 1 0,-1 0-1,-7 20 1,12-27 25,0 1-1,0-1 0,1 1 1,-1 0-1,1 0 0,0-1 1,1 1-1,0 0 0,0 0 1,0 0-1,0 0 0,1 0 1,2 6-1,-3-10-5,2-1 0,-1 1 0,0 0 0,0-1 0,0 0 0,1 1 0,-1-1 0,1 0 0,-1 0 0,1 0 0,-1 0 0,1 0 0,0 0 0,-1 0 0,1 0 0,0-1 0,0 1 0,0-1 0,-1 1 0,1-1 0,0 0 0,0 0 0,0 0 0,0 0 0,0 0 0,0 0 0,-1 0 0,1 0 0,2-1 0,2 0 38,0 0-1,0-1 0,-1 1 1,1-1-1,0 0 1,-1 0-1,1-1 1,5-3-1,-4 1-133,-1-1 0,1 0 1,-1 0-1,-1 0 0,1-1 0,-1 0 0,0 0 1,-1 0-1,0 0 0,0-1 0,0 0 1,-1 0-1,0 0 0,-1 0 0,0 0 0,0-1 1,1-15-1,-12 30-647,0 7 728,5-3 47,0 0 0,0 0 0,2 0 0,-1 0 0,1 1 0,1-1 0,-1 1 0,2-1 0,0 1 0,1 13 0,-1-23-43,1 1 0,-1-1 0,0 0-1,1 1 1,-1-1 0,1 0 0,0 0 0,-1 1-1,1-1 1,0 0 0,0 0 0,0 0-1,-1 0 1,1 0 0,0 0 0,1 0 0,-1 0-1,0 0 1,0 0 0,0-1 0,0 1-1,3 0 1,0 1 14,0-1-1,0 0 1,1 0-1,-1 0 1,0-1-1,1 1 0,6-1 1,-2-1 7,0 1 1,0-1-1,0-1 1,0 0-1,0 0 1,16-7-1,-16 4-29,-1 0 0,0-1 0,0 0 0,0 0-1,0-1 1,-1 0 0,0 0 0,-1 0 0,0-1-1,0 0 1,0 0 0,7-17 0,-1-3-22,-2 0 0,14-55 0,-16 49 8,22-55 1,-16 59 16,-6 14-4,-1 0 1,9-30-1,-60 300-316,41-217 328,1-1 0,2 1 0,1-1 0,2 0 0,8 39 0,-2-48-411,-4-21-134,-3-19-103,-2 3 264,-1-1 1,0 1 0,-1-1-1,0 1 1,0-1-1,-1 1 1,-1 0-1,0 0 1,0 1-1,-1-1 1,-10-16 0,-4 1 213,-1 0 1,-38-34 0,20 20 1893,38 39-1684,0 0-1,-1 0 1,1 0-1,0 0 1,0-1-1,0 1 0,-1 0 1,1 0-1,0 0 1,0-1-1,0 1 1,0 0-1,-1 0 0,1-1 1,0 1-1,0 0 1,0 0-1,0-1 0,0 1 1,0 0-1,0 0 1,0-1-1,0 1 1,0 0-1,0-1 0,0 1 1,0 0-1,0 0 1,0-1-1,0 1 1,0 0-1,0 0 0,0-1 1,0 1-1,0 0 1,1 0-1,-1-1 0,0 1 1,0 0-1,0 0 1,0-1-1,1 1 1,-1 0-1,0 0 0,0 0 1,0 0-1,1-1 1,-1 1-1,0 0 1,0 0-1,1 0 0,-1 0 1,0 0-1,0 0 1,1 0-1,-1 0 0,0-1 1,0 1-1,1 0 1,-1 0-1,0 0 1,1 0-1,-1 0 0,0 1 1,1-1-1,22-1 226,-20 1-152,127 4 550,-65-1-2183,2-2-4998,-38-1-1775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0.608"/>
    </inkml:context>
    <inkml:brush xml:id="br0">
      <inkml:brushProperty name="width" value="0.025" units="cm"/>
      <inkml:brushProperty name="height" value="0.025" units="cm"/>
    </inkml:brush>
  </inkml:definitions>
  <inkml:trace contextRef="#ctx0" brushRef="#br0">37 14 8104,'6'-13'10712,"-17"39"-9456,-15 66-849,24-82-339,0-1 0,1 1 0,1-1 0,-1 1 0,1 0 0,1-1 0,3 19 0,-4-26-14,1 0 1,0 1 0,0-1 0,0 0 0,0 0-1,0 0 1,0 0 0,0 0 0,1 0-1,-1 0 1,1 0 0,0 0 0,-1-1 0,1 1-1,0-1 1,0 1 0,0-1 0,0 0 0,0 1-1,0-1 1,0 0 0,1-1 0,-1 1 0,0 0-1,0-1 1,1 1 0,-1-1 0,1 1 0,-1-1-1,0 0 1,1 0 0,-1 0 0,1-1-1,-1 1 1,0-1 0,1 1 0,-1-1 0,3-1-1,4 0 111,0-1-1,-1 0 0,1-1 0,-1 0 0,0-1 0,0 1 0,-1-1 1,13-11-1,-7 4-87,0-1 1,18-26 0,-27 34-37,-1 0 1,0 0-1,1-1 1,-2 1-1,1-1 1,-1 0-1,0 1 1,0-1-1,-1 0 1,1 0-1,0-11 1,-20 38-159,13-10 98,0 1 0,1-1 0,0 1 0,1 0 0,0 0 0,1 0 0,0 1 0,1-1 0,1 0 0,1 22 0,-1-32 11,1 0 1,-1 0-1,1 0 0,0 0 0,-1 0 0,1-1 0,0 1 0,0 0 1,0 0-1,0-1 0,0 1 0,0 0 0,1-1 0,-1 0 0,1 1 0,-1-1 1,1 0-1,-1 1 0,1-1 0,2 1 0,1 0-76,-1 0 1,1-1-1,-1 1 0,1-1 1,-1 0-1,1 0 0,0-1 1,7 1-1,-2-1-583,0-1 1,-1 0-1,1 0 0,-1-1 1,1 0-1,-1 0 0,0-1 0,13-6 1,12-12-5286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04.828"/>
    </inkml:context>
    <inkml:brush xml:id="br0">
      <inkml:brushProperty name="width" value="0.025" units="cm"/>
      <inkml:brushProperty name="height" value="0.025" units="cm"/>
      <inkml:brushProperty name="color" value="#008C3A"/>
    </inkml:brush>
  </inkml:definitions>
  <inkml:trace contextRef="#ctx0" brushRef="#br0">12 25 12268,'12'0'6806,"-6"13"-4459,-4 23-2021,-2-30 439,-14 176 2964,-1 3-2429,14-168-1275,0-13-19,1 0 0,-1 0 1,1 0-1,0 0 0,0 0 1,1 0-1,-1 0 0,1 0 0,-1 0 1,1 0-1,1 0 0,1 5 0,-3-9 2,1 0-1,-1 0 0,1 0 0,-1 0 0,0 0 1,1 0-1,-1 0 0,1 0 0,-1 0 0,1 0 1,-1 0-1,0-1 0,1 1 0,-1 0 0,1 0 1,-1 0-1,0 0 0,1-1 0,-1 1 0,0 0 1,1 0-1,-1-1 0,0 1 0,1 0 0,-1 0 1,0-1-1,0 1 0,1-1 0,-1 1 0,0 0 1,0-1-1,1 1 0,-1 0 0,0-1 0,0 1 1,0-1-1,0 1 0,0 0 0,0-1 0,0 1 1,0-1-1,0 0 0,8-25 75,-6 21-62,42-169 114,-30 109-254,2 1 1,26-62-1,-41 123 109,0 0 0,0 1 0,1-1 0,-1 0 0,1 0 1,-1 1-1,1-1 0,0 1 0,0-1 0,0 1 0,0 0 0,1 0 0,-1-1 0,1 2 0,-1-1 0,1 0 0,-1 1 0,1-1 0,0 1 0,0 0 0,4-2 0,-3 3-2,0 0-1,-1 0 1,1 0-1,0 1 1,0-1-1,0 1 1,-1 0-1,1 0 1,0 0 0,-1 0-1,1 1 1,-1 0-1,0 0 1,1 0-1,-1 0 1,5 5 0,7 4-63,-2 0 1,1 1 0,-2 1 0,1 0 0,-2 1 0,12 18-1,-20-28 40,-1-1-1,0 1 0,0 1 0,0-1 1,-1 0-1,0 0 0,1 1 0,-1-1 1,-1 1-1,1-1 0,-1 1 0,0 8 1,0-10 46,-1 0 0,0 1 0,0-1 0,0 0 0,-1 0 1,1 0-1,-1 0 0,0 0 0,0 0 0,0 0 0,0-1 0,0 1 1,0-1-1,-1 0 0,1 1 0,-1-1 0,0 0 0,1 0 1,-6 2-1,-5 3 141,1-1 1,-2 0-1,1-1 0,0 0 1,-1-1-1,0-1 0,0 0 1,0-1-1,0 0 1,0-1-1,-1-1 0,1 0 1,-24-4-1,36 3-241,-1 1-1,1-1 0,-1 0 1,1 0-1,0 0 1,-1 0-1,1 0 1,0 0-1,0-1 1,0 1-1,0-1 1,0 0-1,0 1 0,1-1 1,-1 0-1,0 0 1,1 0-1,0 0 1,-1 0-1,1 0 1,0-1-1,0 1 0,0 0 1,0-1-1,1 1 1,-1-1-1,0-2 1,1 3-258,0 0 1,0-1-1,0 1 1,1 0-1,-1 0 1,1-1-1,-1 1 0,1 0 1,0 0-1,-1 0 1,1 0-1,1 0 1,-1 0-1,0 0 1,0 0-1,1 0 1,-1 0-1,1 1 1,-1-1-1,1 0 0,0 1 1,-1 0-1,1-1 1,0 1-1,0 0 1,0 0-1,0 0 1,0 0-1,4-1 1,29-7-5285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05.205"/>
    </inkml:context>
    <inkml:brush xml:id="br0">
      <inkml:brushProperty name="width" value="0.025" units="cm"/>
      <inkml:brushProperty name="height" value="0.025" units="cm"/>
      <inkml:brushProperty name="color" value="#008C3A"/>
    </inkml:brush>
  </inkml:definitions>
  <inkml:trace contextRef="#ctx0" brushRef="#br0">129 59 15246,'0'0'2093,"-9"-2"192,7 1-2210,-1 0 116,-1 0 1,1 0-1,0 0 0,-1 0 1,1 0-1,0 1 1,-1 0-1,1 0 1,-1 0-1,1 0 1,-1 0-1,1 1 1,0-1-1,-1 1 1,1 0-1,0 0 1,-1 0-1,1 0 1,0 1-1,0-1 0,0 1 1,0 0-1,0 0 1,1 0-1,-1 0 1,0 1-1,1-1 1,0 1-1,-3 3 1,2-2 29,0 0-1,1 1 1,-1-1 0,1 1 0,0-1-1,1 1 1,-1 0 0,1 0 0,-1 8-1,1-11-199,1-1 0,0 1 0,0-1 0,0 0 0,0 1 1,0-1-1,1 0 0,-1 1 0,0-1 0,1 0 0,-1 1 0,1-1 0,-1 0 0,1 1 0,-1-1 0,1 0 0,0 0 0,0 0 0,-1 0 0,1 0 0,0 0 0,0 0 0,0 0 0,0 0 0,1 0 0,-1 0 0,0-1 0,0 1 0,0 0 0,1-1 0,-1 1 0,0-1 0,1 1 0,-1-1 0,0 0 0,1 0 0,-1 1 0,3-1 0,3 0-7,0 0 1,0 0 0,0-1 0,-1 0 0,1 0 0,0-1 0,0 1-1,-1-1 1,1-1 0,-1 1 0,0-1 0,0-1 0,0 1 0,0-1-1,0 0 1,-1 0 0,1 0 0,7-9 0,-3 1-69,1-1 0,-2 0 0,1 0 0,-2-1 0,0 0 0,12-29 0,-27 60 83,2 1 1,-8 35 0,12-48-22,0 0 0,0 0 0,1 0 0,-1 0 0,1 0 0,0 0 1,1 1-1,-1-1 0,1 0 0,0 0 0,0-1 0,1 1 0,0 0 0,-1 0 0,5 7 0,-4-10-189,0 0 0,0 0 1,0-1-1,0 1 0,0-1 0,1 1 0,-1-1 0,0 0 0,1 0 0,-1 0 0,1 0 0,-1 0 0,1 0 0,-1-1 0,1 1 0,0-1 0,-1 0 0,1 0 0,0 0 0,-1 0 0,5-1 0,-1 0-551,-1 0 0,0 0 0,0 0 0,0-1 0,0 0 0,0 0 0,0 0 0,-1-1 0,9-5 0,9-10-7302</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05.580"/>
    </inkml:context>
    <inkml:brush xml:id="br0">
      <inkml:brushProperty name="width" value="0.025" units="cm"/>
      <inkml:brushProperty name="height" value="0.025" units="cm"/>
      <inkml:brushProperty name="color" value="#008C3A"/>
    </inkml:brush>
  </inkml:definitions>
  <inkml:trace contextRef="#ctx0" brushRef="#br0">172 1 10570,'0'0'10431,"-2"13"-9251,-9 79-351,5 0 0,5 94 1,1-109-2448,-3-47 413,3-30 1145,0 0 0,0 1-1,0-1 1,0 0 0,0 0-1,0 0 1,-1 0 0,1 0-1,0 0 1,0 0 0,0 0-1,0 1 1,-1-1 0,1 0-1,0 0 1,0 0 0,0 0-1,0 0 1,-1 0 0,1 0-1,0 0 1,0 0 0,0 0-1,0 0 1,-1 0 0,1 0-1,0 0 1,0 0 0,0 0 0,-1 0-1,1-1 1,0 1 0,0 0-1,0 0 1,0 0 0,0 0-1,-1 0 1,1 0 0,0 0-1,0-1 1,0 1 0,0 0-1,0 0 1,0 0 0,-1 0-1,1 0 1,0-1 0,0 1-1,0 0 1,0 0 0,0 0-1,0 0 1,0-1 0,0 1-1,0 0 1,0 0 0,0 0-1,0-1 1,0 1 0,0 0 0,-20-54-6854,12 29 7886,-1 4-463,-2-1 0,0 2 0,-20-29 1,-21-18 6774,56 65-4385,19 2-2222,35 12-411,-31-5-2083,50 5 0,-25-11-3666</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06.210"/>
    </inkml:context>
    <inkml:brush xml:id="br0">
      <inkml:brushProperty name="width" value="0.025" units="cm"/>
      <inkml:brushProperty name="height" value="0.025" units="cm"/>
      <inkml:brushProperty name="color" value="#008C3A"/>
    </inkml:brush>
  </inkml:definitions>
  <inkml:trace contextRef="#ctx0" brushRef="#br0">14 1 11499,'0'0'8872,"-3"8"-7126,-7 29-342,10-35-1313,-1-1-1,1 1 1,0 0 0,0 0-1,0-1 1,1 1 0,-1 0-1,0 0 1,1-1 0,-1 1-1,1 0 1,-1-1 0,1 1 0,0 0-1,0-1 1,0 1 0,0-1-1,0 0 1,0 1 0,0-1-1,0 0 1,0 1 0,1-1-1,-1 0 1,1 0 0,-1 0-1,1 0 1,-1 0 0,3 0 0,48 16 518,-48-16-560,23 4-75,1-1 0,0-1 0,38-1 0,-55-2-572,-1-1 0,1 0 0,0 0-1,-1-1 1,1 0 0,-1-1 0,0 0 0,0-1 0,0 0 0,0 0 0,17-11 0,-25 13 222,0 0 1,0 0 0,0 0 0,-1 0-1,1 0 1,0 0 0,-1-1 0,1 1 0,-1 0-1,0-1 1,0 1 0,0-1 0,0 0 0,0 1-1,-1-1 1,1 0 0,-1 1 0,1-1 0,-1 0-1,0-5 1,-1 7 444,1 1 0,0 0 0,0-1 0,0 1 0,0 0 0,0-1-1,0 1 1,-1 0 0,1-1 0,0 1 0,0 0 0,-1-1 0,1 1 0,0 0 0,0 0 0,-1-1-1,1 1 1,0 0 0,-1 0 0,1 0 0,0-1 0,-1 1 0,1 0 0,0 0 0,-1 0 0,1 0 0,0 0-1,-1 0 1,1 0 0,-1 0 0,1 0 0,0 0 0,-1 0 0,1 0 0,-1 0 0,1 0 0,0 0 0,-1 0-1,1 0 1,0 0 0,-1 0 0,1 1 0,0-1 0,-1 0 0,1 0 0,0 0 0,-1 1 0,1-1-1,0 0 1,0 0 0,-1 1 0,1-1 0,0 0 0,0 1 0,-1 0 0,-18 14 2425,-3 16-1074,1 1 0,2 1 0,1 1 1,2 0-1,-13 41 0,-10 56-1922,13-1-7688,25-117-1051</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07.973"/>
    </inkml:context>
    <inkml:brush xml:id="br0">
      <inkml:brushProperty name="width" value="0.025" units="cm"/>
      <inkml:brushProperty name="height" value="0.025" units="cm"/>
      <inkml:brushProperty name="color" value="#008C3A"/>
    </inkml:brush>
  </inkml:definitions>
  <inkml:trace contextRef="#ctx0" brushRef="#br0">160 15 5029,'0'0'10298,"-10"-2"-8451,0-1-1607,2 0 204,0 1-1,0 1 0,0-1 1,-14 0-1,20 2-383,0 0-1,0 0 1,-1 0-1,1 1 1,0-1-1,0 1 1,0-1-1,0 1 1,-1 0-1,1 0 1,0 0-1,0 0 1,1 0-1,-1 0 1,0 0-1,0 1 1,0-1-1,1 1 1,-1-1-1,1 1 1,-1-1-1,1 1 1,0 0-1,-2 3 1,-4 11 213,0 1 0,2 0 1,0 0-1,1 0 0,0 1 1,2-1-1,0 1 0,1 0 1,2 30-1,-1-47-268,0 0 1,-1 0-1,1 0 1,0 0-1,1 0 1,-1 1-1,0-1 0,0 0 1,0 0-1,1 0 1,-1 0-1,0 0 1,1 0-1,-1 0 1,1 0-1,0 0 1,-1 0-1,1 0 0,0 0 1,-1 0-1,1 0 1,0-1-1,0 1 1,0 0-1,0 0 1,0-1-1,0 1 0,0-1 1,0 1-1,0-1 1,0 1-1,0-1 1,0 0-1,0 1 1,0-1-1,0 0 1,0 0-1,1 0 0,-1 0 1,0 0-1,1 0 1,1 0 14,0-1 1,0 0-1,-1 0 0,1 0 1,0 0-1,-1 0 1,1 0-1,-1-1 0,1 1 1,-1-1-1,1 0 1,-1 0-1,0 0 0,0 0 1,2-3-1,7-12 39,-1 0 0,0-1 0,-2 0-1,0 0 1,6-23 0,-4 14-28,-4 25 127,3 11-150,8 16-78,-15-22 108,0 0-35,1 0 1,-1 0-1,1-1 1,0 1-1,0-1 1,0 0-1,0 1 1,0-2-1,0 1 0,1 0 1,-1 0-1,1-1 1,-1 0-1,1 0 1,0 0-1,-1 0 1,1 0-1,0-1 1,4 1-1,10-1-10,1 0-1,33-6 0,2 1-156,-50 5 170,0 0 1,0 0-1,0 0 0,1 1 0,-1-1 0,0 1 0,0 0 0,0 0 0,7 3 0,-10-2 50,1-1 0,-1 0 1,1 1-1,-1-1 0,0 1 1,1-1-1,-1 1 0,0 0 1,0 0-1,0-1 0,-1 1 1,1 0-1,0 0 0,-1 0 1,1 0-1,-1 0 0,1 0 1,-1 0-1,0 0 0,0 0 1,0 0-1,-1 3 0,1-5-53,0 1-1,0-1 1,0 0-1,0 1 1,0-1-1,0 1 1,0-1-1,0 0 0,0 1 1,1-1-1,-1 0 1,0 1-1,0-1 1,0 1-1,0-1 1,0 0-1,1 1 0,-1-1 1,0 0-1,0 0 1,1 1-1,-1-1 1,0 0-1,0 0 1,1 1-1,-1-1 1,0 0-1,1 0 0,-1 1 1,0-1-1,1 0 1,-1 0-1,0 0 1,1 0-1,16-4-134,18-18-765,-31 19 570,-2 2 269,-1-1 0,1 1 1,0 0-1,-1 0 0,1 0 0,0 0 1,0 0-1,0 0 0,-1 0 0,1 1 1,0-1-1,0 1 0,0-1 0,0 1 0,0 0 1,4 0-1,-5 0 45,0 1 0,0 0 0,0 0 0,0 0 0,0 1 0,-1-1 1,1 0-1,0 0 0,-1 0 0,1 0 0,0 1 0,-1-1 0,0 0 0,1 1 0,-1-1 0,0 0 0,0 1 0,0-1 1,0 0-1,0 1 0,0-1 0,0 0 0,-1 3 0,1 5-66,0 2-300,0-4-4315</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09.261"/>
    </inkml:context>
    <inkml:brush xml:id="br0">
      <inkml:brushProperty name="width" value="0.025" units="cm"/>
      <inkml:brushProperty name="height" value="0.025" units="cm"/>
      <inkml:brushProperty name="color" value="#008C3A"/>
    </inkml:brush>
  </inkml:definitions>
  <inkml:trace contextRef="#ctx0" brushRef="#br0">0 95 8136,'7'-21'10478,"-7"32"-5428,-3 25-4622,3-29-251,0 84 1291,15 130-1,-22-369-4,8 92-1508,-1 54 15,0 0-1,1 1 0,-1-1 0,1 1 0,-1-1 1,1 1-1,-1-1 0,1 1 0,0-1 0,0 1 1,0-1-1,0 1 0,2-3 0,-2 4-10,0 0-1,-1-1 1,1 1-1,0 0 0,0-1 1,0 1-1,0 0 1,0 0-1,0 0 1,0 0-1,-1 0 1,1 0-1,0 0 1,0 0-1,0 0 1,0 0-1,0 0 1,0 0-1,0 1 0,0-1 1,-1 0-1,1 1 1,0-1-1,0 1 1,0-1-1,-1 1 1,2 0-1,2 2 12,-1 1 0,0-1 0,0 1-1,0-1 1,0 1 0,0 0 0,-1 0-1,0 0 1,4 8 0,-5-8 17,1 0 0,0 0 1,0 0-1,0-1 0,0 1 0,1-1 0,0 1 1,-1-1-1,1 0 0,7 5 0,-8-7 17,0-1 1,0 1-1,-1-1 0,1 0 1,0 0-1,0 0 0,0 0 1,0 0-1,0 0 0,0 0 1,0-1-1,0 1 0,0-1 1,0 1-1,-1-1 0,1 0 1,0 0-1,0 0 0,-1 0 1,1 0-1,0 0 0,-1 0 1,1 0-1,-1-1 0,0 1 1,1-1-1,-1 1 0,0-1 1,0 1-1,1-4 0,33-52 150,-34 56-154,16-38 66,16-52 0,1-2-240,-58 153-347,-27 111 1,47-154 657,2-11-102,1 0-1,-1 0 1,1-1 0,1 1 0,-1 0 0,1 0 0,0 0 0,0 0-1,0 0 1,1 0 0,1 6 0,0-11-25,-1 0 0,1 0 0,-1-1 0,1 1 0,-1 0 0,1-1 0,-1 1 0,1-1 0,-1 0-1,1 1 1,0-1 0,-1 0 0,1 0 0,0 0 0,-1 0 0,1 0 0,0-1 0,-1 1 0,1 0 0,-1-1 0,3 0 0,34-11-101,-10-3-341,-21 11 144,0-1-1,0 1 1,1 1 0,0 0-1,-1 0 1,1 0 0,13-2-1,-20 6 283,0-1-1,-1 1 0,1-1 0,0 1 1,-1 0-1,1-1 0,-1 1 0,1 0 1,-1-1-1,1 1 0,-1 0 0,1 0 0,-1 0 1,0-1-1,1 1 0,-1 0 0,0 0 1,0 0-1,0 0 0,1 0 0,-1-1 1,0 1-1,0 0 0,0 0 0,-1 0 1,1 1-1,0 35 476,-1-29-371,2 5-628,-2 23 1546,-2-17-9045,6-29 421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09.622"/>
    </inkml:context>
    <inkml:brush xml:id="br0">
      <inkml:brushProperty name="width" value="0.025" units="cm"/>
      <inkml:brushProperty name="height" value="0.025" units="cm"/>
      <inkml:brushProperty name="color" value="#008C3A"/>
    </inkml:brush>
  </inkml:definitions>
  <inkml:trace contextRef="#ctx0" brushRef="#br0">8 67 5605,'0'0'11147,"9"2"-8622,7 2-1389,0-1 1,0-1-1,1-1 0,22 0 1,-33-1-981,1-1 1,-1 1-1,0-1 1,0 0 0,1 0-1,-1-1 1,0 1-1,0-1 1,0-1 0,0 1-1,-1-1 1,1 0-1,-1-1 1,1 1 0,-1-1-1,6-6 1,-10 10-150,0-1 1,0 0-1,-1 0 0,1 1 1,0-1-1,0 0 0,-1 0 1,1 0-1,0 0 1,-1 0-1,1 0 0,-1 0 1,1 0-1,-1 0 0,0 0 1,1 0-1,-1-1 1,0 1-1,0 0 0,0 0 1,0 0-1,0 0 0,0-1 1,0 1-1,0 0 1,-1 0-1,1-1 0,-1 1 10,0 0 1,-1 0-1,1 0 0,0 0 0,0 1 0,-1-1 0,1 0 0,0 1 1,-1-1-1,1 1 0,0-1 0,-1 1 0,1 0 0,-1 0 1,1 0-1,-1-1 0,-2 2 0,-4-1 41,0 0-1,0 1 1,0 0-1,0 0 1,0 1-1,-13 5 1,9 0-62,1 0 0,-1 1 0,1 0 1,1 1-1,-1 0 0,1 1 0,-12 15 0,17-20 2,1 1 0,0-1-1,0 1 1,1 0 0,-1 0 0,1 0-1,0 0 1,1 0 0,0 1 0,0-1-1,0 1 1,1 0 0,0-1-1,0 1 1,1 0 0,0 13 0,1-17-5,0 0 1,0 0 0,1-1-1,-1 1 1,1-1 0,-1 1-1,1-1 1,0 0 0,0 1-1,0-1 1,1 0 0,-1 0-1,0-1 1,1 1 0,-1 0-1,1-1 1,-1 1 0,1-1 0,0 0-1,0 0 1,-1 0 0,1 0-1,0-1 1,0 1 0,0-1-1,0 1 1,4-1 0,13 1-879,0 0-1,37-4 1,-51 3 338,47-9-4300,-4-6-3705</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17.687"/>
    </inkml:context>
    <inkml:brush xml:id="br0">
      <inkml:brushProperty name="width" value="0.025" units="cm"/>
      <inkml:brushProperty name="height" value="0.025" units="cm"/>
      <inkml:brushProperty name="color" value="#008C3A"/>
    </inkml:brush>
  </inkml:definitions>
  <inkml:trace contextRef="#ctx0" brushRef="#br0">16 1 4837,'1'2'10988,"-1"6"-6507,-2 28-5429,1-27 2319,-5 41-331,3-37-488,1 0 0,1 0 0,0 0-1,0 0 1,3 20 0,-1-31-516,-1-1 1,1 0-1,-1 0 1,1 1 0,0-1-1,-1 0 1,1 0-1,0 0 1,0 0-1,0 0 1,0 0 0,0 0-1,0 0 1,0 0-1,0 0 1,0-1-1,0 1 1,0 0 0,0-1-1,1 1 1,-1-1-1,0 1 1,1-1-1,-1 0 1,0 0 0,1 1-1,-1-1 1,0 0-1,1 0 1,-1 0-1,0 0 1,1 0 0,-1-1-1,0 1 1,1 0-1,-1-1 1,1 0-1,5 0 34,-1 0-1,0-1 0,0 0 0,0-1 0,-1 1 0,10-6 0,37-38 91,-42 36-141,0 0 0,1 1 0,17-12-1,-28 21-21,1-1 0,-1 1 0,0 0-1,0 0 1,0 0 0,1 0 0,-1 0-1,0 0 1,0 0 0,0 0-1,1 0 1,-1 0 0,0 0 0,0 0-1,0 0 1,1 0 0,-1 0 0,0 0-1,0 0 1,1 0 0,-1 0 0,0 0-1,0 0 1,0 0 0,1 0-1,-1 0 1,0 0 0,0 0 0,0 1-1,1-1 1,-1 0 0,0 0 0,0 0-1,0 0 1,0 1 0,0-1 0,1 0-1,-1 0 1,0 0 0,0 0 0,0 1-1,4 13-47,-4 25 78,0-32-15,0 0 5,-1-3-8,1-1 1,0 0-1,0 1 0,0-1 0,1 0 1,-1 0-1,1 1 0,0-1 0,2 6 1,-2-8-4,0 0 0,0-1 1,0 1-1,0 0 0,0-1 0,1 1 1,-1-1-1,0 1 0,0-1 0,0 1 1,1-1-1,-1 0 0,0 0 1,1 0-1,-1 0 0,0 0 0,1 0 1,-1 0-1,0 0 0,0 0 0,1 0 1,-1-1-1,0 1 0,0-1 1,1 1-1,-1-1 0,0 1 0,0-1 1,0 0-1,2-1 0,8-3-58,0-2-1,0 1 0,0-2 0,12-10 1,-14 10-181,1 1 0,0-1 0,0 2 1,1 0-1,13-7 0,-23 13 224,-1 0 0,1-1 1,-1 1-1,1 0 0,-1-1 0,1 1 0,0 0 1,-1 0-1,1-1 0,-1 1 0,1 0 0,0 0 0,-1 0 1,1 0-1,-1 0 0,1 0 0,0 0 0,-1 0 1,1 0-1,0 0 0,-1 0 0,1 1 0,-1-1 1,1 0-1,0 0 0,-1 1 0,1-1 0,-1 0 1,1 1-1,-1-1 0,1 0 0,-1 1 0,1-1 1,-1 1-1,1-1 0,0 2 0,-4 24 397,-23 29 100,19-54-4408,3-7-1470,2-8-4422</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18.023"/>
    </inkml:context>
    <inkml:brush xml:id="br0">
      <inkml:brushProperty name="width" value="0.025" units="cm"/>
      <inkml:brushProperty name="height" value="0.025" units="cm"/>
      <inkml:brushProperty name="color" value="#008C3A"/>
    </inkml:brush>
  </inkml:definitions>
  <inkml:trace contextRef="#ctx0" brushRef="#br0">1 1 13261,'0'0'11915</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18.674"/>
    </inkml:context>
    <inkml:brush xml:id="br0">
      <inkml:brushProperty name="width" value="0.025" units="cm"/>
      <inkml:brushProperty name="height" value="0.025" units="cm"/>
      <inkml:brushProperty name="color" value="#008C3A"/>
    </inkml:brush>
  </inkml:definitions>
  <inkml:trace contextRef="#ctx0" brushRef="#br0">182 49 7431,'0'0'3881,"2"-8"-304,5-26-401,-7 34-3077,0 1 1,0-1-1,-1 0 0,1 0 1,0 0-1,0 0 0,-1 0 1,1 1-1,0-1 0,0 0 1,-1 0-1,1 0 0,0 0 1,-1 0-1,1 0 0,0 0 0,0 0 1,-1 0-1,1 0 0,0 0 1,-1 0-1,1 0 0,0 0 1,-1 0-1,1-1 0,0 1 1,0 0-1,-1 0 0,1 0 1,0 0-1,0 0 0,-1-1 0,1 1 1,0 0-1,0 0 0,0 0 1,-1-1-1,1 1 0,0 0 1,0 0-1,0-1 0,0 1 1,0 0-1,-1 0 0,1-1 1,0 1-1,0 0 0,0-1 1,0 1-1,0 0 0,0-1 0,0 1 1,0 0-1,0 0 0,0-1 1,-17 20 258,6 2-100,2 0-1,0 1 0,2 0 0,0 1 0,2 0 1,-5 41-1,1 142 1236,14-167-1418,-5-38-69,0-1 0,0 1 0,0 0 0,0 0 0,0 0 1,0 0-1,1 0 0,-1 0 0,0 0 0,1-1 0,-1 1 0,0 0 0,1 0 0,-1 0 0,1-1 0,0 1 0,-1 0 0,1 0 0,-1-1 0,1 1 0,0-1 0,0 1 0,-1-1 0,1 1 0,0-1 0,0 1 0,0-1 0,-1 0 0,1 1 0,0-1 0,0 0 0,0 0 0,0 1 0,0-1 0,0 0 0,0 0 0,1 0 0,-2-37 224,-5 20-303,-1 1 1,0-1-1,-1 1 1,-1 0-1,0 0 1,-1 1-1,-20-25 1,19 25-15,-24-24 65,32 38 150,29 14 113,-9-6-273,0 0 0,1-1-1,0-1 1,0-1 0,0 0 0,0-2 0,26 1 0,-30-3-674,0 0 0,0-2 0,-1 1 0,21-6 0,-28 5-238,1-1 0,-1 0 0,1 0 0,-1 0 0,0-1 0,0 0-1,0 0 1,10-9 0,4-11-4848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011"/>
    </inkml:context>
    <inkml:brush xml:id="br0">
      <inkml:brushProperty name="width" value="0.05" units="cm"/>
      <inkml:brushProperty name="height" value="0.05" units="cm"/>
    </inkml:brush>
  </inkml:definitions>
  <inkml:trace contextRef="#ctx0" brushRef="#br0">56 0 18012,'-3'17'1328,"-9"10"-1032,-2 9-136,3 11 304,1 7-176,6 4-32,3 5-32,6-4-191,2-4-58,1-9-151,1-6-184,-3-11-320,-3-10 552,-7-16-120,-6-8-88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0.934"/>
    </inkml:context>
    <inkml:brush xml:id="br0">
      <inkml:brushProperty name="width" value="0.025" units="cm"/>
      <inkml:brushProperty name="height" value="0.025" units="cm"/>
    </inkml:brush>
  </inkml:definitions>
  <inkml:trace contextRef="#ctx0" brushRef="#br0">138 1 8552,'0'0'11051,"-40"62"-10763,20-20 577,-5 4 384,7 3 32,0-4-416,5-1-481,10-7-224,3-4-128,5-7-32,17-6 64,3-7-96,7-3-1185,4-5-1153,-1-3-1345,-1-2-4485</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19.050"/>
    </inkml:context>
    <inkml:brush xml:id="br0">
      <inkml:brushProperty name="width" value="0.025" units="cm"/>
      <inkml:brushProperty name="height" value="0.025" units="cm"/>
      <inkml:brushProperty name="color" value="#008C3A"/>
    </inkml:brush>
  </inkml:definitions>
  <inkml:trace contextRef="#ctx0" brushRef="#br0">35 0 6566,'0'0'14478,"-15"52"-13069,10-20 1,-4 6-161,7 0-96,-1 0-384,3-3-577,0-6-160,5-2-160,6-7-929,1-5-705,5-7-288,-5-7-801,4-1-2786,4-2-5061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19.412"/>
    </inkml:context>
    <inkml:brush xml:id="br0">
      <inkml:brushProperty name="width" value="0.025" units="cm"/>
      <inkml:brushProperty name="height" value="0.025" units="cm"/>
      <inkml:brushProperty name="color" value="#008C3A"/>
    </inkml:brush>
  </inkml:definitions>
  <inkml:trace contextRef="#ctx0" brushRef="#br0">44 9 10762,'0'0'10490,"-6"10"-9588,5-7-823,-6 8 114,2 0 0,-1 0 1,1 1-1,-4 17 1,8-27-185,0 0 1,1-1 0,-1 1 0,1 0 0,-1 0-1,1 0 1,0-1 0,0 1 0,0 0-1,0 0 1,0 0 0,0 0 0,0-1-1,0 1 1,1 0 0,-1 0 0,1 0 0,0-1-1,-1 1 1,1 0 0,0-1 0,0 1-1,0 0 1,0-1 0,0 0 0,0 1-1,1-1 1,-1 1 0,0-1 0,1 0 0,-1 0-1,1 0 1,-1 0 0,1 0 0,0 0-1,-1 0 1,1-1 0,0 1 0,-1-1-1,1 1 1,0-1 0,0 1 0,0-1 0,0 0-1,2 0 1,3 0-12,-1-1 1,1 0-1,-1 0 1,0 0-1,1-1 0,-1 0 1,0 0-1,0 0 0,0-1 1,0 0-1,-1 0 1,1-1-1,-1 0 0,0 0 1,0 0-1,0 0 1,0-1-1,-1 1 0,0-1 1,0-1-1,0 1 0,0 0 1,-1-1-1,0 0 1,0 0-1,-1 0 0,1 0 1,-1 0-1,-1 0 1,1-1-1,-1 1 0,1-12 1,-2 17 26,-1 0 1,1 1 0,0-1 0,0 1-1,0-1 1,0 1 0,-1-1-1,1 1 1,0-1 0,0 1 0,-1-1-1,1 1 1,0-1 0,-1 1-1,1-1 1,0 1 0,-1 0 0,1-1-1,-1 1 1,1 0 0,-1-1 0,1 1-1,-1 0 1,1-1 0,-1 1-1,1 0 1,-1 0 0,1 0 0,-1 0-1,0-1 1,1 1 0,-1 0-1,1 0 1,-1 0 0,1 0 0,-1 0-1,0 0 1,1 1 0,-1-1 0,1 0-1,-1 0 1,1 0 0,-1 0-1,1 1 1,-1-1 0,1 0 0,-2 1-1,-27 15 593,25-11-526,0 0 0,-1 0 1,2 1-1,-1 0 0,1-1 0,-1 1 0,2 0 0,-1 0 0,1 1 1,0-1-1,0 1 0,0-1 0,1 1 0,0-1 0,1 1 1,-1 0-1,1-1 0,1 11 0,1-15-93,-1 0-1,0 1 0,1-1 1,-1 0-1,1 0 1,-1 0-1,1 0 1,0-1-1,0 1 1,0 0-1,0-1 1,0 1-1,0-1 1,1 0-1,-1 0 1,0 0-1,1 0 1,-1 0-1,1 0 1,-1 0-1,1-1 0,-1 1 1,1-1-1,-1 0 1,1 0-1,0 0 1,4-1-1,38-3-2420,-12-7-4108,-5-6-6389</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0.009"/>
    </inkml:context>
    <inkml:brush xml:id="br0">
      <inkml:brushProperty name="width" value="0.025" units="cm"/>
      <inkml:brushProperty name="height" value="0.025" units="cm"/>
      <inkml:brushProperty name="color" value="#008C3A"/>
    </inkml:brush>
  </inkml:definitions>
  <inkml:trace contextRef="#ctx0" brushRef="#br0">26 1 9033,'0'0'12876,"0"10"-11905,-12 139 2112,-1 25-1927,23-224-446,-8 23-682,-1 16-62,0 0 0,-1-1 0,0 1 0,-1 0 0,-3-17 0,4 30 14,-1 0 0,1 0 1,-1 1-1,1-1 0,0 0 0,0 1 1,0-1-1,0 0 0,1 1 0,-1-1 1,0 0-1,1 0 0,0 1 0,-1-1 1,1 0-1,0 0 0,0 0 0,0 0 1,2 2-1,1 0 24,0-1 0,1 0-1,0 0 1,-1 0 0,1-1 0,0 1 0,0-1 0,0 0 0,1-1-1,-1 1 1,0-1 0,1 0 0,-1 0 0,1-1 0,-1 0 0,1 0-1,-1 0 1,6-1 0,-1 0 4,0 0 0,0-1 1,0 0-1,-1-1 0,1 0 0,-1 0 0,1-1 0,-1 0 0,9-6 1,-12 6 2,0 0 0,-1 0 0,1 0 1,-1 0-1,0-1 0,-1 0 0,1 0 1,-1-1-1,0 1 0,0-1 0,0 0 0,-1 0 1,0 0-1,0 0 0,-1-1 0,0 1 1,0-1-1,1-6 0,-3 13-5,0-1 0,0 1 0,0 0-1,0 0 1,0 0 0,0 0 0,0 0 0,0 0 0,-1-1-1,1 1 1,0 0 0,0 0 0,0 0 0,0 0 0,0 0-1,0 0 1,-1 0 0,1 0 0,0-1 0,0 1 0,0 0-1,0 0 1,0 0 0,-1 0 0,1 0 0,0 0 0,0 0-1,0 0 1,0 0 0,-1 0 0,1 0 0,0 0 0,0 0-1,0 0 1,0 0 0,-1 0 0,1 0 0,0 1 0,0-1-1,0 0 1,0 0 0,0 0 0,-1 0 0,1 0 0,0 0-1,0 0 1,0 0 0,0 1 0,0-1 0,0 0 0,0 0-1,-1 0 1,1 0 0,0 0 0,0 1 0,0-1 0,0 0-1,0 0 1,0 0 0,0 0 0,0 0 0,0 1 0,0-1-1,-9 11 71,3 0 53,1 1 0,0 0 1,1 0-1,0 1 1,1-1-1,0 1 1,1 0-1,0 0 1,1-1-1,1 1 1,1 20-1,-1-32-143,0 0 0,0 1 0,1-1-1,-1 0 1,0 1 0,0-1 0,0 0 0,1 1 0,-1-1-1,1 0 1,-1 0 0,1 1 0,0-1 0,-1 0 0,1 0 0,0 0-1,0 0 1,0 0 0,0 0 0,0 0 0,0 0 0,0 0-1,0 0 1,0-1 0,0 1 0,0 0 0,0-1 0,1 1-1,-1-1 1,0 1 0,0-1 0,1 0 0,-1 1 0,0-1 0,1 0-1,-1 0 1,0 0 0,1 0 0,-1 0 0,0 0 0,1 0-1,-1-1 1,0 1 0,1 0 0,-1-1 0,0 1 0,1-1-1,0 0 1,30-19-3379,-11-6-3287,-9-5-2091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0.358"/>
    </inkml:context>
    <inkml:brush xml:id="br0">
      <inkml:brushProperty name="width" value="0.025" units="cm"/>
      <inkml:brushProperty name="height" value="0.025" units="cm"/>
      <inkml:brushProperty name="color" value="#008C3A"/>
    </inkml:brush>
  </inkml:definitions>
  <inkml:trace contextRef="#ctx0" brushRef="#br0">0 1 8392,'0'0'18674,"15"47"-22678,-1-47-5189</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1.236"/>
    </inkml:context>
    <inkml:brush xml:id="br0">
      <inkml:brushProperty name="width" value="0.025" units="cm"/>
      <inkml:brushProperty name="height" value="0.025" units="cm"/>
      <inkml:brushProperty name="color" value="#008C3A"/>
    </inkml:brush>
  </inkml:definitions>
  <inkml:trace contextRef="#ctx0" brushRef="#br0">139 52 6342,'0'0'10826,"-1"-8"-8210,1 6-2416,0-1 0,-1 0-1,0 1 1,1-1 0,-1 1 0,0-1 0,0 1 0,-1-1-1,1 1 1,0-1 0,-1 1 0,1 0 0,-4-3-1,4 4-142,0 0-1,0 1 0,-1-1 0,1 0 0,-1 1 1,1-1-1,0 1 0,-1-1 0,1 1 0,-1 0 1,1 0-1,-1 0 0,0 0 0,1 0 1,-1 0-1,1 0 0,-1 0 0,1 0 0,-1 1 1,1-1-1,0 1 0,-1-1 0,1 1 0,-1-1 1,1 1-1,0 0 0,-1 0 0,1 0 0,0 0 1,0 0-1,0 0 0,0 0 0,-2 2 1,-3 2-36,0 1 0,0 0 0,0 0 0,0 0 0,1 1 0,0 0 0,1 0 0,0 1 0,0-1 0,0 1 0,1 0 0,0 0 0,0 0 1,1 0-1,0 0 0,1 0 0,0 1 0,-1 9 0,3-17-18,-1 0 1,0 0-1,1 0 1,-1 0-1,0 0 1,1-1-1,-1 1 1,1 0-1,-1 0 1,1 0-1,0-1 1,-1 1-1,1 0 0,0-1 1,-1 1-1,1 0 1,0-1-1,0 1 1,0-1-1,0 1 1,-1-1-1,1 0 1,0 1-1,0-1 1,0 0-1,0 0 1,0 0-1,0 1 1,0-1-1,0 0 0,0 0 1,0 0-1,1-1 1,41-1 134,-40 2-122,24-5 22,47-14 1,-53 13 4,-1 0 1,1 1-1,0 1 0,32-1 1,-52 5-12,1 1 0,-1-1 0,1 0 1,-1 1-1,0-1 0,1 1 0,-1 0 0,0-1 1,1 1-1,-1 0 0,0 0 0,0 0 0,0 0 1,0 0-1,0 0 0,0 0 0,0 0 0,0 1 1,0-1-1,0 0 0,-1 0 0,1 1 0,-1-1 1,1 1-1,-1-1 0,1 0 0,-1 1 0,0-1 1,1 1-1,-1-1 0,0 2 0,11 22 660,-10-25-681,0 1 0,0-1-1,0 0 1,0 1-1,0-1 1,0 0-1,0 0 1,0 0-1,1 1 1,-1-1-1,0 0 1,0-1-1,0 1 1,0 0 0,0 0-1,0 0 1,1-1-1,-1 1 1,0-1-1,0 1 1,0 0-1,0-1 1,0 0-1,0 1 1,0-1-1,1-1 1,28-19 117,27-16-761,-54 35 571,0 0 0,0 1 1,1-1-1,-1 1 0,1 0 1,-1 0-1,1 0 0,-1 1 0,1-1 1,-1 1-1,1 0 0,0 0 1,-1 0-1,7 1 0,-9 0 67,1 0 0,-1 0 0,0 0 0,1 0 0,-1 0-1,0 0 1,0 0 0,0 1 0,0-1 0,0 0 0,0 1 0,0-1 0,0 1-1,-1-1 1,1 1 0,-1-1 0,1 1 0,-1-1 0,1 1 0,-1 0-1,0-1 1,0 1 0,1 0 0,-2-1 0,1 1 0,0 0 0,0-1 0,0 1-1,-1 2 1,3 26 554,-1-30-548,-1 1 0,1 0-1,-1-1 1,0 1 0,1 0-1,0-1 1,-1 1 0,1 0-1,-1-1 1,1 1 0,0-1-1,-1 1 1,1-1 0,0 0-1,-1 1 1,1-1 0,0 0-1,0 1 1,-1-1 0,1 0-1,0 0 1,0 0 0,0 0-1,-1 1 1,1-1 0,0 0-1,0-1 1,0 1 0,-1 0-1,1 0 1,2 0 0,10-10-3041,-10 7 1805,8-9-4754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2.090"/>
    </inkml:context>
    <inkml:brush xml:id="br0">
      <inkml:brushProperty name="width" value="0.025" units="cm"/>
      <inkml:brushProperty name="height" value="0.025" units="cm"/>
      <inkml:brushProperty name="color" value="#008C3A"/>
    </inkml:brush>
  </inkml:definitions>
  <inkml:trace contextRef="#ctx0" brushRef="#br0">105 235 5029,'0'0'9401,"0"-7"-6092,0 4-3103,0 0-1,-1 0 0,1 0 0,-1 0 0,1 0 0,-1 0 0,0 0 1,0 1-1,-2-4 0,2 5-165,1 0 0,0 1 1,-1-1-1,1 0 0,-1 1 0,0-1 0,1 1 1,-1-1-1,1 1 0,-1-1 0,0 1 1,1 0-1,-1-1 0,0 1 0,1 0 1,-1-1-1,0 1 0,0 0 0,1 0 0,-2 0 1,0 0-15,0 0 0,1 0 0,-1 1 0,0-1 0,1 1 1,-1-1-1,1 1 0,-1 0 0,1 0 0,-1-1 0,1 1 0,-1 0 1,1 0-1,-2 2 0,-3 4 95,0 0 0,0 0 0,1 1 1,0 0-1,1 0 0,-1 0 0,2 0 0,-1 1 1,1-1-1,0 1 0,1 0 0,0 0 0,0 0 0,1 0 1,0 0-1,1 0 0,0 0 0,1 1 0,2 16 1,-2-24-94,0-1 0,0 1 0,0-1 1,0 0-1,0 0 0,1 1 0,-1-1 1,0 0-1,1 0 0,-1 0 1,1 0-1,-1 0 0,1-1 0,-1 1 1,1 0-1,0-1 0,-1 1 1,1-1-1,0 1 0,-1-1 0,1 0 1,0 0-1,0 0 0,-1 0 0,1 0 1,0 0-1,0 0 0,-1-1 1,1 1-1,2-2 0,5 1 100,0-1 0,0-1 0,-1 0 0,15-6 0,-1-5-1,-1 0 0,-1-1 0,0-2 0,-1 0 0,-1-1 0,-1 0 0,0-2 1,-1 0-1,-2-1 0,0 0 0,-1-1 0,-1 0 0,-1-1 0,-1-1 0,10-34 1,-19 56-85,-1 0 1,1 0-1,-1 1 1,1-1-1,-1 0 1,0 0 0,1 0-1,-1 0 1,0 0-1,0 0 1,-1 0-1,1 0 1,0 0 0,-1 0-1,1 1 1,-1-1-1,1 0 1,-2-2 0,-9 5 218,-5 17-253,6-2 123,1 0-1,1 1 0,0 0 1,1 0-1,0 0 1,2 1-1,0 0 1,1 0-1,1 0 0,1 1 1,0-1-1,2 32 1,1-47-93,-1-1 0,1 1 0,0 0 0,0-1 0,0 1 0,0-1 0,0 0 0,1 1 0,-1-1 0,1 0 0,-1 0 0,1 0 0,0 0 1,0 0-1,0 0 0,0 0 0,0-1 0,1 1 0,-1-1 0,5 3 0,24 6-1459,0-10-6565,-25-2 1270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3.183"/>
    </inkml:context>
    <inkml:brush xml:id="br0">
      <inkml:brushProperty name="width" value="0.025" units="cm"/>
      <inkml:brushProperty name="height" value="0.025" units="cm"/>
      <inkml:brushProperty name="color" value="#008C3A"/>
    </inkml:brush>
  </inkml:definitions>
  <inkml:trace contextRef="#ctx0" brushRef="#br0">0 12 9737,'6'-7'6759,"-6"3"447,0 15-6661,0 11-225,0 4 97,-6 8-97,6 1-192,0-1-64,0-3-64,0-6 0,0-7-640,11-6-674,0-7-479,2-5-1122,1-5-3171,-1-14-5125</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4.698"/>
    </inkml:context>
    <inkml:brush xml:id="br0">
      <inkml:brushProperty name="width" value="0.025" units="cm"/>
      <inkml:brushProperty name="height" value="0.025" units="cm"/>
      <inkml:brushProperty name="color" value="#008C3A"/>
    </inkml:brush>
  </inkml:definitions>
  <inkml:trace contextRef="#ctx0" brushRef="#br0">96 93 6534,'0'0'14008,"-3"11"-13810,-12 43 134,2 0 0,2 1 0,3 0 0,-1 113 0,9-167-323,0 0 0,-1 0 1,1 0-1,0 1 0,0-1 0,0 0 1,1 0-1,-1 0 0,0 0 0,0 0 1,0 0-1,1 0 0,-1 1 1,1-1-1,-1 0 0,1 0 0,-1 0 1,1 0-1,0 0 0,-1-1 0,1 1 1,0 0-1,0 0 0,-1 0 0,1-1 1,0 1-1,0 0 0,0-1 0,0 1 1,0-1-1,0 1 0,0-1 1,2 1-1,-2-1 55,-2-2-68,0-1 0,0 1 0,-1-1 1,1 1-1,-1 0 0,1-1 0,-1 1 0,0 0 1,0 0-1,0 0 0,0 1 0,-4-4 0,-21-25-112,26 30 114,1-1 1,-1 0-1,1 0 0,0 0 0,-1 1 0,1-1 0,0 0 1,-1 0-1,1 0 0,0 0 0,0 0 0,0 0 0,0 0 1,0 1-1,0-1 0,0 0 0,0 0 0,0 0 1,0 0-1,1 0 0,-1 0 0,0 0 0,1 1 0,-1-1 1,0 0-1,1 0 0,-1 0 0,1 1 0,-1-1 0,1 0 1,0 1-1,-1-1 0,1 0 0,1 0 0,62-50 30,-29 25 44,-1-2 1,-2-1-1,32-37 0,-55 55-44,-1 0 1,0 0-1,-1 0 1,0-1-1,-1 0 0,0-1 1,-1 0-1,0 0 0,-1 0 1,0 0-1,-2 0 0,1-1 1,-1 1-1,-1-18 0,0 29 28,-1 1 1,0 0-1,0 0 0,0 0 0,0-1 0,1 1 0,-1 0 0,-1 0 0,1 0 0,0-1 0,0 1 0,0 0 1,-1 0-1,1 0 0,-1 0 0,1 0 0,-1 0 0,1-1 0,-1 1 0,1 0 0,-2-1 0,-10 21 179,-9 45-161,6 9 433,3 0 0,3 1 1,3 0-1,6 103 0,0-175-512,4 32-38,-4-33 14,0 0 0,0 1 0,0-1 0,1 1 0,-1-1 0,0 0 0,1 1 0,-1-1 0,1 0 0,0 1 0,-1-1 0,1 0 1,0 0-1,0 1 0,0-1 0,0 0 0,0 0 0,2 1 0,-2-2-28,0-1 0,0 0 0,-1 0 1,1 0-1,0 0 0,-1 0 0,1 0 0,0 0 0,-1 0 0,0-1 1,1 1-1,-1 0 0,0 0 0,1 0 0,-1 0 0,0-1 0,0 1 0,0 0 1,0 0-1,0-1 0,0-1 0,0-1-117,10-141-5250,-10 119 2788,-1 0 0,-1-1 0,-8-37 1,7 54 2632,2 17 594,6 21 454,-2-23-943,0 0 1,0 0-1,0-1 0,1 1 1,0-1-1,0 0 0,0 0 1,0 0-1,1 0 0,-1-1 1,1 0-1,0 0 0,0 0 0,0-1 1,0 1-1,1-1 0,-1 0 1,1-1-1,9 3 0,-11-4 189,0 1 0,1-1 0,-1 0-1,1 0 1,-1 0 0,0-1 0,1 1 0,-1-1-1,0 0 1,1 0 0,-1-1 0,0 1 0,0-1-1,0 0 1,0 0 0,-1 0 0,1 0-1,0-1 1,-1 0 0,0 0 0,1 0 0,-1 0-1,0 0 1,-1 0 0,1-1 0,2-4-1,-1 1-33,-1 0 0,0 0-1,0 0 1,-1 0 0,0 0-1,0-1 1,0 1 0,-1-1-1,0 1 1,-1-1 0,0 0-1,-1-8 1,1 15-244,0 1-1,0-1 1,0 1-1,0-1 1,0 0-1,-1 1 1,1-1-1,0 1 1,0-1 0,-1 1-1,1-1 1,0 1-1,0 0 1,-1-1-1,1 1 1,-1-1 0,1 1-1,0 0 1,-1-1-1,1 1 1,-1 0-1,1-1 1,-1 1 0,1 0-1,-1 0 1,1-1-1,-1 1 1,1 0-1,-1 0 1,1 0-1,-1 0 1,1 0 0,-1 0-1,0 0 1,1 0-1,-1 0 1,1 0-1,-1 0 1,1 0 0,-1 0-1,1 0 1,-1 1-1,1-1 1,-1 0-1,0 1 1,-24 14 151,18-7-100,1 0 0,0 0 0,0 1 0,1-1 0,0 1 0,1 1 0,0-1 0,0 1 1,1-1-1,0 1 0,1 0 0,0 0 0,1 0 0,-1 18 0,2-27-60,0 0-1,0-1 1,1 1-1,-1 0 1,0-1 0,0 1-1,1 0 1,-1 0-1,0-1 1,1 1 0,-1-1-1,0 1 1,1 0 0,-1-1-1,1 1 1,-1-1-1,1 1 1,0-1 0,-1 1-1,1-1 1,-1 1 0,1-1-1,0 0 1,-1 1-1,1-1 1,0 0 0,1 1-1,30 3-223,30-9-1049,-13-4-445,-25 4 1497,0 1 0,35-1 0,-58 5 1616,0-7 2398,6-30-3788,-5 20-61,-2 14-42,0 0 0,1 0 0,-1 0 0,1 0 0,-1 0 0,1 0 0,0 0 0,0 0 0,3-4 0,-3 6 73,0 0 1,0 0 0,0 1-1,0-1 1,0 0-1,1 1 1,-1-1-1,0 1 1,0-1 0,1 1-1,-1-1 1,0 1-1,1 0 1,-1 0-1,0 0 1,1 0 0,-1 0-1,0 0 1,1 0-1,-1 0 1,0 0-1,1 1 1,-1-1 0,0 0-1,0 1 1,1-1-1,0 2 1,19 4-57,0-1 0,0-1 0,1-1 0,-1-1 0,1-1 0,31-2 0,-51 1 93,0 0 1,0 0 0,0 0-1,0 0 1,0-1 0,0 1 0,-1 0-1,1-1 1,0 0 0,0 1 0,0-1-1,-1 0 1,1 0 0,0 0-1,-1 0 1,1 0 0,-1 0 0,1-1-1,-1 1 1,1 0 0,-1-1-1,0 1 1,0-1 0,0 1 0,0-1-1,0 0 1,0 1 0,0-1-1,0 0 1,-1 0 0,1 0 0,-1 0-1,1 1 1,-1-1 0,0-4 0,0 4 0,-1 0 0,1 1 1,-1-1-1,1 0 0,-1 0 1,0 1-1,0-1 0,0 1 1,0-1-1,0 1 0,-1-1 1,1 1-1,0-1 0,-1 1 1,1 0-1,-1 0 0,1 0 1,-1 0-1,1 0 0,-1 0 1,0 0-1,0 0 1,1 1-1,-1-1 0,0 1 1,0-1-1,0 1 0,1 0 1,-1 0-1,0 0 0,0 0 1,0 0-1,0 0 0,0 0 1,0 0-1,-2 2 0,0-1 20,0 0-1,0 1 0,0-1 0,0 1 0,0 0 0,1 0 1,-1 1-1,1-1 0,0 1 0,-1 0 0,1 0 1,0 0-1,1 0 0,-1 0 0,0 0 0,1 1 0,0 0 1,-3 7-1,2-7 7,1 0-1,0 1 1,0-1 0,1 1 0,-1-1-1,1 1 1,0 0 0,0 0 0,1-1 0,-1 1-1,1 0 1,0 0 0,1 0 0,-1 0 0,1-1-1,1 8 1,0-10-36,0 0 0,-1-1 0,1 1 0,0 0-1,0-1 1,0 1 0,0-1 0,0 0 0,0 0 0,1 1 0,-1-1-1,0-1 1,1 1 0,-1 0 0,1-1 0,-1 1 0,1-1 0,-1 0-1,1 1 1,-1-1 0,1-1 0,-1 1 0,5-1 0,5 0-113,-1 0 1,0-1-1,1 0 1,11-4-1,41-26-1214,-51 24 1257,0 1 0,1 0 1,-1 1-1,21-6 1,-33 14 198,0-1 0,0 1 0,0-1 0,0 1 0,0 0 0,0-1 0,-1 1 0,1 0 0,0 0 0,-1 0 0,0-1 0,1 1 1,-1 0-1,0 0 0,0 3 0,8 32 580,-6-36-696,0 1 0,0 0-1,1-1 1,-1 1 0,0-1 0,1 0 0,-1 0-1,1 0 1,-1 0 0,1 0 0,-1-1-1,1 1 1,0-1 0,-1 1 0,1-1 0,0 0-1,-1 0 1,1 0 0,0-1 0,-1 1 0,1-1-1,3 0 1,5-2-54,1 0 1,-2-1-1,19-7 0,-12 2-185,-11 5 48,0 1-1,0 0 1,1 0-1,-1 1 1,1 0 0,0 0-1,-1 0 1,15-1 0,-20 4 175,-1 1-1,1-1 1,0 0 0,0 0 0,-1 1 0,1-1 0,-1 1 0,1-1 0,-1 0 0,1 1 0,-1-1-1,0 1 1,0-1 0,0 1 0,1-1 0,-2 1 0,1-1 0,0 1 0,0-1 0,0 1 0,-1 1-1,-5 37-142,-5-22-2584,-7-9-6501,2-9-4298</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5.042"/>
    </inkml:context>
    <inkml:brush xml:id="br0">
      <inkml:brushProperty name="width" value="0.025" units="cm"/>
      <inkml:brushProperty name="height" value="0.025" units="cm"/>
      <inkml:brushProperty name="color" value="#008C3A"/>
    </inkml:brush>
  </inkml:definitions>
  <inkml:trace contextRef="#ctx0" brushRef="#br0">1 0 16720,'9'4'2498,"5"-1"-1473,-3-2-576,4-1-1346,-1 0-4036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5.887"/>
    </inkml:context>
    <inkml:brush xml:id="br0">
      <inkml:brushProperty name="width" value="0.025" units="cm"/>
      <inkml:brushProperty name="height" value="0.025" units="cm"/>
      <inkml:brushProperty name="color" value="#008C3A"/>
    </inkml:brush>
  </inkml:definitions>
  <inkml:trace contextRef="#ctx0" brushRef="#br0">0 0 6342,'0'0'15919,"1"12"-15620,4 348 3384,-5-359-3670,0-1-1,0 1 0,0-1 0,0 0 0,0 1 0,0-1 0,0 0 1,0 1-1,0-1 0,0 1 0,0-1 0,0 0 0,0 1 0,0-1 1,1 0-1,-1 1 0,0-1 0,0 0 0,0 1 0,1-1 0,-1 0 1,0 1-1,0-1 0,1 0 0,-1 0 0,0 1 0,0-1 0,1 0 1,-1 0-1,0 0 0,1 1 0,-1-1 0,0 0 0,1 0 0,-1 0 1,1 0-1,12-8 416,8-19-24,-14 7-376,-1 1 1,-2-1-1,0 0 1,0 0-1,-2 0 0,-1-1 1,-2-33-1,1 43-63,0 13-303,-1 5 294,1 1 0,0 0 0,0 0 0,1-1 0,0 1 0,0-1 0,1 1 0,0-1 0,0 1 0,1-1 0,-1 0 0,2 0 0,-1 0 0,8 10 0,-8-13 66,1-1 1,0 1-1,1-1 1,-1 0-1,0 0 1,1-1-1,0 1 0,-1-1 1,1 0-1,0 0 1,0-1-1,0 1 1,1-1-1,-1 0 1,0-1-1,0 1 1,1-1-1,-1 0 1,0 0-1,0-1 1,1 0-1,-1 1 1,0-2-1,0 1 1,0-1-1,0 0 1,0 0-1,7-4 1,0 0 20,0-1 0,-1 0 0,0-1 0,0-1 0,-1 1 1,0-2-1,0 1 0,-1-1 0,15-22 0,-14 18-11,-7 42-277,-12 15 236,6-32 11,0 1 0,0 0 1,1-1-1,1 1 0,0 0 0,0 0 1,2 0-1,-1 0 0,1 0 1,3 13-1,-3-24-22,-1 0 0,1 0 0,-1 0 0,1 0 0,0 0 0,-1 0 0,1 0 0,0 0 0,0 0 0,-1 0 0,1-1 0,0 1 0,0 0 0,0-1 0,0 1 0,0 0 0,0-1 0,0 1 0,0-1 0,0 0 0,0 1 0,0-1 0,1 0 0,-1 0-1,0 1 1,0-1 0,0 0 0,0 0 0,1 0 0,-1 0 0,0-1 0,0 1 0,0 0 0,0 0 0,2-1 0,0 0-322,-1 0 0,0 0 0,1 0 0,-1 0 0,0-1 0,0 1 0,1 0 0,-1-1 0,0 0 0,0 1 0,-1-1 0,1 0 0,0 0 0,-1 0 0,3-3 0,7-21-5471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2.258"/>
    </inkml:context>
    <inkml:brush xml:id="br0">
      <inkml:brushProperty name="width" value="0.025" units="cm"/>
      <inkml:brushProperty name="height" value="0.025" units="cm"/>
    </inkml:brush>
  </inkml:definitions>
  <inkml:trace contextRef="#ctx0" brushRef="#br0">53 1 3011,'-1'0'182,"0"0"0,0 0 0,0 0 0,0 0 0,0 0-1,0 0 1,0 0 0,0 0 0,0 1 0,0-1 0,0 0 0,0 1 0,0-1 0,0 1 0,0-1 0,0 1 0,1-1 0,-1 1 0,0-1 0,0 1-1,0 0 1,1 0 0,-1-1 0,0 1 0,1 0 0,-1 0 0,1 0 0,-1 0 0,1-1 0,-1 1 0,1 0 0,0 0 0,0 0 0,-1 0 0,1 0-1,0 0 1,0 0 0,0 2 0,-13 50 9603,12-44-8931,-4 12 306,2 1 0,0 25 1,3-47-1134,0 1 0,0 0 0,0-1 0,1 1 0,-1 0 0,0-1 1,1 1-1,-1-1 0,0 1 0,1 0 0,-1-1 0,1 1 0,-1-1 0,1 0 1,-1 1-1,1-1 0,-1 1 0,1-1 0,-1 0 0,1 1 0,-1-1 1,1 0-1,0 1 0,-1-1 0,1 0 0,0 0 0,-1 0 0,1 0 0,0 0 1,-1 0-1,1 1 0,0-2 0,-1 1 0,1 0 0,0 0 0,-1 0 1,1 0-1,0 0 0,-1 0 0,1-1 0,-1 1 0,1 0 0,1-1 0,30-12 819,-22 5-769,0 1 0,0-2-1,0 1 1,-1-1 0,0-1 0,-1 0 0,0 0 0,-1 0 0,9-17 0,-22 43-111,1 1 0,0-1 0,1 1 0,1 1 1,-1 22-1,4-39 44,0-1 1,0 0-1,1 1 1,-1-1-1,0 1 1,0-1-1,1 0 1,-1 1-1,0-1 1,0 0-1,1 1 1,-1-1-1,0 0 0,1 0 1,-1 1-1,1-1 1,-1 0-1,0 0 1,1 0-1,-1 1 1,1-1-1,-1 0 1,1 0-1,-1 0 1,0 0-1,1 0 1,-1 0-1,1 0 1,-1 0-1,1 0 1,-1 0-1,1 0 1,-1 0-1,0 0 1,1 0-1,-1-1 1,1 1-1,-1 0 1,1 0-1,-1 0 0,0-1 1,1 1-1,-1 0 1,0 0-1,1-1 1,20-10 291,-13 4-244,0 0 0,-1 0 0,1-1 0,-2 0 0,12-17 0,5-6 102,-22 30-219,-1 32-390,-4 61 471,4-92-22,0 1 1,0-1-1,0 0 1,0 1 0,0-1-1,1 1 1,-1-1-1,0 0 1,0 1-1,0-1 1,0 0-1,0 1 1,1-1 0,-1 0-1,0 0 1,0 1-1,1-1 1,-1 0-1,0 0 1,0 1 0,1-1-1,-1 0 1,0 0-1,0 1 1,1-1-1,-1 0 1,0 0-1,1 0 1,-1 0 0,0 0-1,1 0 1,-1 0-1,1 1 1,-1-1-1,0 0 1,1 0-1,-1 0 1,21-4-390,16-13-2494,-30 12 1224,-1 1 1,0-2-1,0 1 1,0-1-1,7-9 1,2-10-6499</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6.222"/>
    </inkml:context>
    <inkml:brush xml:id="br0">
      <inkml:brushProperty name="width" value="0.025" units="cm"/>
      <inkml:brushProperty name="height" value="0.025" units="cm"/>
      <inkml:brushProperty name="color" value="#008C3A"/>
    </inkml:brush>
  </inkml:definitions>
  <inkml:trace contextRef="#ctx0" brushRef="#br0">1 1 5605,'0'0'15535,"45"47"-15631,-18-31-1121,-2-1-1506,7 0-2466,4-1-2594</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6.631"/>
    </inkml:context>
    <inkml:brush xml:id="br0">
      <inkml:brushProperty name="width" value="0.025" units="cm"/>
      <inkml:brushProperty name="height" value="0.025" units="cm"/>
      <inkml:brushProperty name="color" value="#008C3A"/>
    </inkml:brush>
  </inkml:definitions>
  <inkml:trace contextRef="#ctx0" brushRef="#br0">201 31 4420,'0'0'16966,"-10"-2"-15867,4 1-947,1 0 0,-1 0 0,1 0 0,-1 1 0,1 0 0,-1 0-1,1 0 1,0 1 0,-1 0 0,1 0 0,-1 0 0,1 0 0,0 1 0,0 0-1,0 0 1,0 1 0,0-1 0,0 1 0,-5 5 0,-1 0 282,0 2 1,1-1-1,-17 22 1,25-28-371,0 0 0,0 0 0,0 0-1,0 0 1,0 1 0,0-1 0,1 1 0,0-1 0,0 1 0,0-1 0,0 1 0,0 0 0,1-1 0,-1 1 0,1 0-1,0-1 1,0 1 0,1 0 0,-1-1 0,2 6 0,-1-7-57,1 0 1,-1-1-1,0 1 1,1-1-1,0 1 1,-1-1-1,1 1 0,0-1 1,0 0-1,0 0 1,-1 1-1,1-2 0,1 1 1,-1 0-1,0 0 1,0-1-1,0 1 0,0-1 1,0 1-1,1-1 1,-1 0-1,0 0 0,0 0 1,3-1-1,5 1 18,0 0 0,-1-1 0,1 0 0,12-4 0,-9-1-31,0 0 0,-1 0 0,0-2 0,0 1 0,-1-2 0,0 1 0,0-1 0,-1-1 0,0 0 0,-1-1 0,0 1 0,0-2 0,-2 1 0,1-1 0,-1 0 0,10-26 0,-13 21-27,-10 24-50,-10 27-41,14-25-342,-1 0 0,2 0 1,-1 0-1,1 0 0,1 0 0,0 10 1,0-17 242,0 0 1,0 0 0,0 0-1,1 0 1,-1 0 0,1 0-1,-1 0 1,1 0 0,0 0-1,0 0 1,-1-1 0,1 1 0,1 0-1,-1 0 1,0-1 0,0 1-1,1-1 1,-1 1 0,0-1-1,1 0 1,0 1 0,-1-1-1,1 0 1,0 0 0,-1 0 0,1 0-1,0-1 1,0 1 0,0 0-1,0-1 1,0 1 0,3 0-1,23-1-10032</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7.057"/>
    </inkml:context>
    <inkml:brush xml:id="br0">
      <inkml:brushProperty name="width" value="0.025" units="cm"/>
      <inkml:brushProperty name="height" value="0.025" units="cm"/>
      <inkml:brushProperty name="color" value="#008C3A"/>
    </inkml:brush>
  </inkml:definitions>
  <inkml:trace contextRef="#ctx0" brushRef="#br0">49 0 9225,'0'0'14862,"-13"65"-13677,6-27-224,-8 5-32,8 0-225,0 3-351,7-5-225,0-2-64,0-5-32,7-6 0,6-5-128,1-7-993,-5-7-1634,2-8-1985,-2-1-6279</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7.825"/>
    </inkml:context>
    <inkml:brush xml:id="br0">
      <inkml:brushProperty name="width" value="0.025" units="cm"/>
      <inkml:brushProperty name="height" value="0.025" units="cm"/>
      <inkml:brushProperty name="color" value="#008C3A"/>
    </inkml:brush>
  </inkml:definitions>
  <inkml:trace contextRef="#ctx0" brushRef="#br0">26 1 4004,'0'0'20670,"1"8"-19517,-2 20-302,0-1 1,-9 52-1,4-47-574,2 0 0,0 53 0,4-84-332,0 0 1,0 0-1,0 0 1,0 0-1,0-1 1,0 1-1,0 0 1,0 0-1,0 0 1,0 0-1,1-1 1,-1 1 0,0 0-1,1 0 1,-1-1-1,0 1 1,1 0-1,-1 0 1,1-1-1,-1 1 1,1 0-1,-1-1 1,1 1-1,0-1 1,-1 1-1,1-1 1,0 1 0,-1-1-1,1 1 1,0-1-1,0 0 1,-1 1-1,1-1 1,0 0-1,0 0 1,0 0-1,0 1 1,-1-1-1,1 0 1,1 0-1,0-1-406,0 1 0,-1-1-1,1 1 1,-1-1 0,1 0 0,-1 1-1,0-1 1,1 0 0,-1 0-1,0 0 1,1 0 0,-1 0-1,0-1 1,0 1 0,0 0 0,0 0-1,0-1 1,0 1 0,0-1-1,0-1 1,9-21-6805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8.157"/>
    </inkml:context>
    <inkml:brush xml:id="br0">
      <inkml:brushProperty name="width" value="0.025" units="cm"/>
      <inkml:brushProperty name="height" value="0.025" units="cm"/>
      <inkml:brushProperty name="color" value="#008C3A"/>
    </inkml:brush>
  </inkml:definitions>
  <inkml:trace contextRef="#ctx0" brushRef="#br0">38 1 12620,'0'0'10095,"-3"8"-9220,-4 7-515,1 0-1,1 0 1,1 0-1,0 1 1,1-1-1,-2 21 1,5-27-540,-1 0 0,1 0-1,1 0 1,-1-1 0,1 1 0,1 0 0,0 0 0,0 0 0,1-1-1,0 1 1,0-1 0,1 0 0,9 14 0,-2-10-1729,-2-10-6010</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8.489"/>
    </inkml:context>
    <inkml:brush xml:id="br0">
      <inkml:brushProperty name="width" value="0.025" units="cm"/>
      <inkml:brushProperty name="height" value="0.025" units="cm"/>
      <inkml:brushProperty name="color" value="#008C3A"/>
    </inkml:brush>
  </inkml:definitions>
  <inkml:trace contextRef="#ctx0" brushRef="#br0">0 5 10666,'0'0'12364,"72"-5"-10987,-32 10-608,3 2-577,11-2-160,-7 0-609,4-1-928,-5-1-1922,-1-3-5125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8.870"/>
    </inkml:context>
    <inkml:brush xml:id="br0">
      <inkml:brushProperty name="width" value="0.025" units="cm"/>
      <inkml:brushProperty name="height" value="0.025" units="cm"/>
      <inkml:brushProperty name="color" value="#008C3A"/>
    </inkml:brush>
  </inkml:definitions>
  <inkml:trace contextRef="#ctx0" brushRef="#br0">1 0 6822,'0'0'17841,"54"25"-16495,-25-25-514,7 0-543,1 0-225,-2 0-160,-1 0-1057,-4 0-1090,-1-3-1024,-7-2-1858,0-2-5220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9.262"/>
    </inkml:context>
    <inkml:brush xml:id="br0">
      <inkml:brushProperty name="width" value="0.025" units="cm"/>
      <inkml:brushProperty name="height" value="0.025" units="cm"/>
      <inkml:brushProperty name="color" value="#008C3A"/>
    </inkml:brush>
  </inkml:definitions>
  <inkml:trace contextRef="#ctx0" brushRef="#br0">84 0 8456,'0'0'13100,"-38"54"-11530,23-23-161,1 3-288,3 0-256,6 2-256,5-4-449,0-5-96,5-5-64,6-9-737,7-7-864,4-6-706,-1-7-1024,1-14-2690,-2-11-5222</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9.593"/>
    </inkml:context>
    <inkml:brush xml:id="br0">
      <inkml:brushProperty name="width" value="0.025" units="cm"/>
      <inkml:brushProperty name="height" value="0.025" units="cm"/>
      <inkml:brushProperty name="color" value="#008C3A"/>
    </inkml:brush>
  </inkml:definitions>
  <inkml:trace contextRef="#ctx0" brushRef="#br0">56 0 11851,'0'0'12460,"-46"61"-11211,37-35-384,9 3-288,0-1-321,0-1-192,0-1 0,5-4-224,4-3-801,-2-6-961,0-4-576,-1-6-1442,3-3-3811</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29.937"/>
    </inkml:context>
    <inkml:brush xml:id="br0">
      <inkml:brushProperty name="width" value="0.025" units="cm"/>
      <inkml:brushProperty name="height" value="0.025" units="cm"/>
      <inkml:brushProperty name="color" value="#008C3A"/>
    </inkml:brush>
  </inkml:definitions>
  <inkml:trace contextRef="#ctx0" brushRef="#br0">1 12 3940,'0'0'20771,"10"-1"-19505,130 2 1335,-4 0-2947,-47-5-4968,-69 1 1016,-5-2-2150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2.616"/>
    </inkml:context>
    <inkml:brush xml:id="br0">
      <inkml:brushProperty name="width" value="0.025" units="cm"/>
      <inkml:brushProperty name="height" value="0.025" units="cm"/>
    </inkml:brush>
  </inkml:definitions>
  <inkml:trace contextRef="#ctx0" brushRef="#br0">146 1 13485,'0'0'3694,"-10"5"-1335,6-4-2134,-14 7 1116,0 1 0,-30 20 0,43-26-1101,0 1 0,0 0 0,1 0 1,-1 1-1,1-1 0,-6 10 0,9-12-230,0-1 0,0 1 0,0 0-1,0 0 1,0 0 0,0 1-1,1-1 1,-1 0 0,1 0-1,-1 0 1,1 0 0,0 1 0,0-1-1,0 0 1,0 0 0,0 0-1,1 1 1,-1-1 0,2 3 0,-1-3-1,1-1 0,0 1 0,-1 0 0,1-1 0,0 1 0,0-1 1,1 1-1,-1-1 0,0 0 0,0 0 0,1 0 0,-1 0 0,0 0 0,1-1 1,-1 1-1,1-1 0,-1 1 0,1-1 0,3 0 0,-1 1 2,0-1-1,0 0 1,1 0-1,-1 0 1,0 0 0,1-1-1,-1 0 1,8-2-1,-9 0-27,-1 0 0,1 0 0,-1 0 0,0 0 0,0-1 0,0 1 0,0-1 0,-1 0 0,0 0 0,1 0 0,-1 0-1,-1 0 1,3-7 0,0 1-26,-1-1 0,0 0 0,0-1 0,0-13 0,-2 24 40,-1 0 0,0 1 0,0-1 0,0 0 0,0 0 0,0 0 0,1 1 0,-1-1 0,-1 0 0,1 0 0,0 1 0,0-1 0,0 0 0,0 0 0,0 1 0,-1-1 0,1 0 0,0 0-1,-1 1 1,1-1 0,0 0 0,-1 1 0,1-1 0,-1 1 0,1-1 0,-1 0 0,0 0 0,-15 11-186,-14 31-102,13 3-363,16-14-4234,4-25 143,8-4-1528</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30.377"/>
    </inkml:context>
    <inkml:brush xml:id="br0">
      <inkml:brushProperty name="width" value="0.025" units="cm"/>
      <inkml:brushProperty name="height" value="0.025" units="cm"/>
      <inkml:brushProperty name="color" value="#008C3A"/>
    </inkml:brush>
  </inkml:definitions>
  <inkml:trace contextRef="#ctx0" brushRef="#br0">8 101 6054,'0'0'20408,"3"8"-19372,-2-6-989,-1 0 0,1 0 1,0 0-1,0 0 0,0 0 0,0 0 1,0 0-1,0 0 0,1 0 0,-1-1 1,1 1-1,-1 0 0,1-1 0,0 1 0,-1-1 1,1 0-1,0 0 0,4 2 0,1-1 8,-1 0 0,1-1 0,0 0 0,0 0 0,0-1-1,10 0 1,-5 0-52,-1-1 0,1 0 0,0-1 0,0 0-1,-1-1 1,1 0 0,21-9 0,-29 10-4,-1 0 1,1 0-1,0 0 0,-1 0 0,1-1 1,-1 1-1,1-1 0,-1 0 1,0 0-1,0 0 0,-1 0 1,1-1-1,-1 1 0,1-1 1,-1 1-1,0-1 0,0 0 0,-1 0 1,1 0-1,-1 0 0,0 0 1,0 0-1,0-1 0,0-7 1,-1 11-4,0 0 1,0-1-1,0 1 1,-1 0 0,1-1-1,0 1 1,-1 0 0,1 0-1,-1-1 1,1 1 0,-1 0-1,1 0 1,-1 0-1,0 0 1,0 0 0,1-1-1,-1 1 1,0 1 0,0-1-1,0 0 1,0 0 0,0 0-1,-2 0 1,0-1-17,0 1 0,-1-1 0,1 1-1,-1 0 1,1 0 0,-1 1 0,1-1 0,-7 0 0,1 1-22,0 1 0,0-1 0,0 1 0,0 1 0,1 0 0,-16 5 0,12-1 44,1 0-1,0 1 1,1 0 0,-1 1-1,1 0 1,1 0-1,0 1 1,-9 11-1,14-15 29,-1 0 0,1 0 0,0 0 1,1 1-1,-1-1 0,1 1 0,0 0 0,1 0 0,-1 0 0,1 1 0,0-1 0,1 0 0,0 1 0,0-1 0,0 1 0,1 0 0,0 10 1,1-14-42,0 0 0,1 0 0,-1 0 0,1 0 0,0-1 0,0 1 0,0 0 0,0-1 0,0 1 0,0-1 0,1 0 0,-1 0 0,1 0 0,0 0 0,-1 0 0,1-1 0,0 1 0,0-1 0,0 1 0,0-1 0,0 0 0,6 1 0,6 1-869,-1 0-1,1 0 1,23 0-1,1-2-4473,-1-2-4565</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34.404"/>
    </inkml:context>
    <inkml:brush xml:id="br0">
      <inkml:brushProperty name="width" value="0.025" units="cm"/>
      <inkml:brushProperty name="height" value="0.025" units="cm"/>
      <inkml:brushProperty name="color" value="#008C3A"/>
    </inkml:brush>
  </inkml:definitions>
  <inkml:trace contextRef="#ctx0" brushRef="#br0">0 1 13965,'0'0'10218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35.869"/>
    </inkml:context>
    <inkml:brush xml:id="br0">
      <inkml:brushProperty name="width" value="0.025" units="cm"/>
      <inkml:brushProperty name="height" value="0.025" units="cm"/>
      <inkml:brushProperty name="color" value="#008C3A"/>
    </inkml:brush>
  </inkml:definitions>
  <inkml:trace contextRef="#ctx0" brushRef="#br0">1 9 5605,'0'0'16944,"8"2"-15919,32 4-681,-1-1-1,1-3 1,0-1 0,0-2-1,41-6 1,64 0-4840,-141 7 3694,7-1-2123,-5-2-2311,-3-2-2937</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36.227"/>
    </inkml:context>
    <inkml:brush xml:id="br0">
      <inkml:brushProperty name="width" value="0.025" units="cm"/>
      <inkml:brushProperty name="height" value="0.025" units="cm"/>
      <inkml:brushProperty name="color" value="#008C3A"/>
    </inkml:brush>
  </inkml:definitions>
  <inkml:trace contextRef="#ctx0" brushRef="#br0">58 0 4933,'0'0'7046,"-8"1"-3939,-28 2-534,22 3 1109,22 4-2385,16 2-585,-6-7-451,0 0-1,1-1 1,-1-2-1,1 1 1,27-2-1,94-10-1310,-73-2-2365,-22 0-2000,-16 4 279</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36.573"/>
    </inkml:context>
    <inkml:brush xml:id="br0">
      <inkml:brushProperty name="width" value="0.025" units="cm"/>
      <inkml:brushProperty name="height" value="0.025" units="cm"/>
      <inkml:brushProperty name="color" value="#008C3A"/>
    </inkml:brush>
  </inkml:definitions>
  <inkml:trace contextRef="#ctx0" brushRef="#br0">42 0 11819,'0'0'6075,"8"2"-4831,26 3-336,-13-3-638,0 1 0,-1 0 0,1 2 0,-1 1 0,1 0 0,27 14-1,-46-19-268,0 0-1,0 1 0,1-1 0,-1 1 0,-1-1 0,1 1 1,0 0-1,0 0 0,-1 0 0,1 0 0,-1 0 0,1 0 1,-1 0-1,0 1 0,0-1 0,0 0 0,0 1 0,-1-1 1,1 1-1,0 4 0,-1-3 6,0 0 0,-1-1 0,1 1 1,-1 0-1,0-1 0,0 1 0,-1-1 0,1 1 0,-1-1 0,0 0 1,0 1-1,-4 4 0,-7 8 67,-1-1 0,-1 0 1,0-1-1,-21 14 0,23-18 22,-124 98-357,120-98-2167,9-9-2882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38.865"/>
    </inkml:context>
    <inkml:brush xml:id="br0">
      <inkml:brushProperty name="width" value="0.025" units="cm"/>
      <inkml:brushProperty name="height" value="0.025" units="cm"/>
      <inkml:brushProperty name="color" value="#008C3A"/>
    </inkml:brush>
  </inkml:definitions>
  <inkml:trace contextRef="#ctx0" brushRef="#br0">0 1 4388,'3'-1'11035,"0"6"-4665,1 16-2821,-2 13-5490,-2-24 3694,1 193-532,-1-107-5266,0-95 3794,0-1 0,-1 1 0,1-1-1,0 1 1,0-1 0,0 1 0,0-1-1,0 1 1,0-1 0,1 1-1,-1-1 1,0 0 0,0 1 0,0-1-1,0 1 1,1-1 0,-1 1 0,0-1-1,0 1 1,1-1 0,-1 0-1,0 1 1,0-1 0,1 0 0,-1 1-1,1-1 1,-1 0 0,1 1 0,3 0-4992</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39.289"/>
    </inkml:context>
    <inkml:brush xml:id="br0">
      <inkml:brushProperty name="width" value="0.025" units="cm"/>
      <inkml:brushProperty name="height" value="0.025" units="cm"/>
      <inkml:brushProperty name="color" value="#008C3A"/>
    </inkml:brush>
  </inkml:definitions>
  <inkml:trace contextRef="#ctx0" brushRef="#br0">1 142 4708,'0'0'18263,"10"4"-17345,11 2-669,0-1-1,0-1 0,0-1 1,1-1-1,0-1 1,-1-1-1,44-5 1,-22 0-287,1-3 0,-1-2 0,50-17 1,-83 23-204,0 0 1,0 0 0,0-1 0,16-10 0,-23 13-40,-1 0 0,1 0-1,-1 0 1,0-1 0,0 1 0,0-1 0,0 1 0,3-6 0,-4 6-167,0 0 1,0-1-1,-1 1 0,1-1 0,0 1 1,-1-1-1,0 1 0,1-1 1,-1 1-1,0-1 0,0 1 0,-1-4 1,-4-12-4380</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39.665"/>
    </inkml:context>
    <inkml:brush xml:id="br0">
      <inkml:brushProperty name="width" value="0.025" units="cm"/>
      <inkml:brushProperty name="height" value="0.025" units="cm"/>
      <inkml:brushProperty name="color" value="#008C3A"/>
    </inkml:brush>
  </inkml:definitions>
  <inkml:trace contextRef="#ctx0" brushRef="#br0">1 72 5317,'0'0'12812,"11"-53"-11819,23 43 0,14 5-320,5 1-545,6 4-96,6 0-641,-2 0-1024,-4 5-2339,-3-1-1633</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0.028"/>
    </inkml:context>
    <inkml:brush xml:id="br0">
      <inkml:brushProperty name="width" value="0.025" units="cm"/>
      <inkml:brushProperty name="height" value="0.025" units="cm"/>
      <inkml:brushProperty name="color" value="#008C3A"/>
    </inkml:brush>
  </inkml:definitions>
  <inkml:trace contextRef="#ctx0" brushRef="#br0">246 27 2947,'0'0'17702,"-9"-6"-16880,5 3-765,2 1-29,-1 0 0,1 0 0,-1 0 0,1 1 0,-1-1 1,1 1-1,-1 0 0,0 0 0,0 0 0,-5-1 0,6 2-21,0 0-1,1 1 1,-1-1-1,0 1 0,1-1 1,-1 1-1,0 0 1,1-1-1,-1 1 0,1 0 1,-1 0-1,1 0 1,0 1-1,-1-1 0,1 0 1,0 0-1,0 1 1,0-1-1,0 0 0,0 1 1,0 0-1,0-1 1,0 1-1,1-1 0,-1 1 1,0 3-1,-9 22 357,2 0 0,2 1 0,0 0 0,2 0 0,0 1 0,2-1 0,2 1 0,4 49 0,0-60-322,0 0 0,0-1 0,2 1 0,0-1 0,1 0 0,1-1-1,1 0 1,0 0 0,21 27 0,-29-42-39,-195-265-1032,189 259 921,-11-18 965,16 22-839,0 1 0,0-1 0,0 1 0,0 0 0,0-1 1,0 1-1,0-1 0,0 1 0,0-1 0,0 1 0,0 0 0,0-1 0,0 1 0,0-1 0,1 1 0,-1 0 0,0-1 0,0 1 0,0-1 0,1 1 0,-1 0 0,0-1 0,1 1 0,-1 0 0,0 0 0,1-1 0,-1 1 0,0 0 0,1 0 0,-1-1 0,0 1 0,1 0 0,-1 0 0,1 0 0,-1-1 0,0 1 0,1 0 0,-1 0 0,1 0 0,-1 0 0,1 0 0,-1 0 0,0 0 0,1 0 0,-1 0 0,1 0 0,-1 0 0,1 0 1,-1 1-1,0-1 0,1 0 0,0 0 0,87 2 94,33 0-1633,-41-8-5571,-26-6-5971</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2.011"/>
    </inkml:context>
    <inkml:brush xml:id="br0">
      <inkml:brushProperty name="width" value="0.025" units="cm"/>
      <inkml:brushProperty name="height" value="0.025" units="cm"/>
      <inkml:brushProperty name="color" value="#008C3A"/>
    </inkml:brush>
  </inkml:definitions>
  <inkml:trace contextRef="#ctx0" brushRef="#br0">193 105 2626,'2'-1'385,"1"1"-1,-1-1 1,0 0-1,0 0 0,0 0 1,0 0-1,0 0 0,0 0 1,0-1-1,0 1 0,-1 0 1,1-1-1,0 0 1,-1 1-1,1-1 0,-1 0 1,0 0-1,1 0 0,-1 0 1,0 0-1,0 0 0,0 0 1,0-3-1,1-3 1240,0 1 0,0-1-1,-1 1 1,0-1 0,0-12 0,-1 19-1570,-1 1 0,1-1 0,0 1 0,-1-1 0,1 1 0,0-1 0,-1 1 0,1-1 0,-1 1 0,1-1 0,0 1 0,-1 0 0,1-1 0,-1 1 0,1 0 0,-1-1 0,0 1 0,1 0 0,-1 0 0,1 0-1,-1-1 1,1 1 0,-1 0 0,0 0 0,1 0 0,-1 0 0,1 0 0,-1 0 0,0 0 0,1 0 0,-1 0 0,1 0 0,-1 1 0,0-1 0,1 0 0,-1 0 0,1 1 0,-1-1 0,1 0 0,-1 1 0,-27 9 55,10 0-30,2 0-1,-1 2 1,1 0 0,1 0 0,0 2-1,1 0 1,0 0 0,1 1 0,1 1-1,0 0 1,-11 23 0,22-38-54,0 1 1,0 0-1,0 0 1,0-1 0,1 1-1,-1 0 1,1 0-1,-1 0 1,1 0-1,0 0 1,0 0-1,0 0 1,0-1-1,0 1 1,0 0-1,1 0 1,-1 0-1,0 0 1,1 0-1,0 0 1,-1 0 0,1-1-1,0 1 1,0 0-1,2 2 1,0-2-5,-1 1 1,1-1-1,0 0 1,0 0 0,0-1-1,0 1 1,0-1-1,1 1 1,-1-1-1,0 0 1,1 0 0,-1-1-1,5 1 1,10 1-411,0-1 1,1-1-1,-1 0 1,24-5-1,10-9-2873,-1-6-2690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2.945"/>
    </inkml:context>
    <inkml:brush xml:id="br0">
      <inkml:brushProperty name="width" value="0.025" units="cm"/>
      <inkml:brushProperty name="height" value="0.025" units="cm"/>
    </inkml:brush>
  </inkml:definitions>
  <inkml:trace contextRef="#ctx0" brushRef="#br0">110 1 13485,'0'0'10783,"-7"10"-9827,-90 178 128,92-181-7986,5-12 1352,1-1 4618,2-13-5970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2.668"/>
    </inkml:context>
    <inkml:brush xml:id="br0">
      <inkml:brushProperty name="width" value="0.025" units="cm"/>
      <inkml:brushProperty name="height" value="0.025" units="cm"/>
      <inkml:brushProperty name="color" value="#008C3A"/>
    </inkml:brush>
  </inkml:definitions>
  <inkml:trace contextRef="#ctx0" brushRef="#br0">26 138 4805,'0'0'15145,"10"3"-13523,-4-1-1489,0 0-1,1-1 1,-1 0-1,1-1 1,-1 0-1,1 0 1,-1 0-1,1 0 0,-1-1 1,0 0-1,1-1 1,-1 1-1,0-1 1,0-1-1,0 1 1,0-1-1,0 0 0,-1 0 1,1 0-1,7-7 1,-6 4-104,-1 1 1,0-1 0,0-1-1,10-12 1,-15 17-21,1 0 0,-1 0 0,1 1 0,-1-1 0,0-1-1,0 1 1,0 0 0,0 0 0,0 0 0,-1 0 0,1-1 0,-1 1 0,1 0 0,-1-1 0,0 1 0,0 0 0,0-1 0,0 1 0,0 0 0,-1-1 0,1 1 0,-1 0 0,0-3 0,0 4-9,-1-1 0,1 1 0,0 0 0,-1 0 0,1 0 0,-1 0 0,1 0 0,-1 0 0,0 0 0,1 1 0,-1-1 0,0 0 0,0 1 0,1 0 0,-1-1 0,0 1 1,0 0-1,0 0 0,0 0 0,1 0 0,-1 0 0,0 0 0,0 1 0,0-1 0,-3 2 0,-1-1-9,0 1 1,0 0-1,0 0 1,0 0-1,1 1 1,-9 5-1,0 2 17,1 1 0,0 0 0,0 2 1,-18 23-1,26-29 76,0 0 1,0 0 0,1 0 0,-1 1-1,2-1 1,-1 1 0,1 0-1,0 0 1,1 1 0,0-1-1,-1 13 1,3-20-75,0 0-1,0 0 1,0 1-1,0-1 1,0 0-1,1 0 1,-1 1-1,0-1 1,1 0-1,-1 0 1,1 0-1,0 0 1,-1 0-1,1 0 1,0 0-1,-1 0 1,1 0-1,0 0 1,0 0-1,0 0 1,0 0-1,0-1 1,0 1-1,0 0 1,0-1-1,0 1 1,0-1-1,0 1 1,1-1-1,-1 0 1,0 1-1,0-1 1,0 0-1,1 0 1,1 0-1,51-1 100,-46 0-85,12-2-253,-1-2 1,0 0-1,0-1 0,0-1 1,-1-1-1,0-1 0,23-14 0,53-24-220,-85 48 1424,-12 11-275,-14 16 162,15-24-687,-1 0-69,-8 19 498,11-23-591,0 1 0,0-1 0,0 1 0,0-1 0,0 1 0,0-1 0,0 1 0,0-1 0,0 1 0,0-1 0,0 0 0,0 1 0,1-1 0,-1 1 0,0-1 0,0 0 0,0 1 0,1-1 0,-1 1 0,0-1 0,0 0 0,1 1 0,-1-1 0,0 0 0,1 1 0,-1-1 0,1 0 0,-1 0 0,0 1 0,1-1 0,-1 0 0,1 0 1,-1 0-1,0 0 0,1 1 0,-1-1 0,1 0 0,-1 0 0,1 0 0,-1 0 0,1 0 0,-1 0 0,0 0 0,1 0 0,-1 0 0,1 0 0,-1-1 0,1 1 0,0 0 0,6-1-13,0-1-1,0 0 1,0 0 0,0-1 0,0 1 0,0-2 0,0 1 0,-1-1-1,12-8 1,-12 7-138,1 0-1,0 1 0,0 0 1,1 1-1,-1-1 0,1 1 1,0 1-1,12-4 1,-19 6 132,-1 0 0,1 0 1,-1 0-1,1 0 1,-1 0-1,1 0 1,-1 0-1,1 0 1,-1 0-1,1 0 0,-1 1 1,1-1-1,-1 0 1,1 0-1,-1 0 1,1 1-1,-1-1 0,1 0 1,-1 1-1,0-1 1,1 0-1,-1 1 1,1-1-1,-1 0 0,0 1 1,0-1-1,1 1 1,-1-1-1,0 1 1,0-1-1,1 0 1,-1 1-1,0-1 0,0 1 1,0 0-1,-1 26 131,-15 23 234,9-35-304,4-12-43,1 1 0,0 0 0,1 0 1,-1 1-1,1-1 0,-1 0 1,1 1-1,0 6 0,24-28-3631,-5-5-337,2-7-2391</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3.119"/>
    </inkml:context>
    <inkml:brush xml:id="br0">
      <inkml:brushProperty name="width" value="0.025" units="cm"/>
      <inkml:brushProperty name="height" value="0.025" units="cm"/>
      <inkml:brushProperty name="color" value="#008C3A"/>
    </inkml:brush>
  </inkml:definitions>
  <inkml:trace contextRef="#ctx0" brushRef="#br0">151 0 12268,'0'0'4729,"-11"7"-2252,3-2-1999,-1 0-1,1 2 0,0-1 1,1 1-1,0 0 0,0 0 1,0 1-1,1 0 0,0 0 1,0 0-1,-8 18 1,6-6-47,0 0 1,1 1 0,1 0-1,1 0 1,0 0 0,2 1 0,-1 40-1,4-60-421,0 0 0,0 0 0,0 0 0,0 0 0,1 0-1,-1 0 1,0 0 0,1 0 0,0 0 0,-1 0-1,1 0 1,0-1 0,0 1 0,0 0 0,0 0 0,0-1-1,1 1 1,-1-1 0,0 1 0,1-1 0,2 3 0,-1-3-10,0 1 1,0-1 0,0 0 0,0 0 0,0 0 0,0 0 0,1 0 0,-1-1 0,0 0 0,0 1 0,1-1 0,3-1 0,10-1-308,1 0 0,-1-2 0,-1 0 0,18-7 0,-27 9 23,-6 1 266,1 0 0,0 1 1,0-1-1,-1 1 1,1-1-1,0 1 1,0 0-1,0 0 1,0 0-1,-1 0 0,1 0 1,0 0-1,0 0 1,2 1-1,-4 0 19,1-1 0,0 0-1,-1 1 1,1-1 0,-1 1-1,1-1 1,-1 1 0,1-1-1,-1 1 1,1 0 0,-1-1-1,1 1 1,-1-1 0,0 1 0,1 0-1,-1-1 1,0 1 0,0 0-1,1 0 1,-1-1 0,0 1-1,0 0 1,0 1 0,0 5 64,-1 0 1,0-1 0,-1 1-1,1 0 1,-6 12 0,5-13-21,0-1-9,0 0-1,1 0 1,-1 0 0,1 0 0,1 0-1,-1 0 1,1 1 0,-1-1 0,2 6-1,1-11-17,0 1 0,0-1 0,0 0 0,0 0-1,0 0 1,1 0 0,-1 0 0,0 0 0,0 0-1,0-1 1,0 1 0,0-1 0,0 0 0,2 0-1,12-8-30,-1 0 0,0 0 0,16-15 0,-21 16-15,1-1 1,0 2-1,0 0 1,1 0-1,0 1 0,20-8 1,-26 9-5314,-16 0-933,9 4 6230,-18-5-8855</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3.523"/>
    </inkml:context>
    <inkml:brush xml:id="br0">
      <inkml:brushProperty name="width" value="0.025" units="cm"/>
      <inkml:brushProperty name="height" value="0.025" units="cm"/>
      <inkml:brushProperty name="color" value="#008C3A"/>
    </inkml:brush>
  </inkml:definitions>
  <inkml:trace contextRef="#ctx0" brushRef="#br0">0 25 5669,'0'0'14030,"58"-24"-14062,-24 34-1634,4 0-2114,2 0-2690</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3.900"/>
    </inkml:context>
    <inkml:brush xml:id="br0">
      <inkml:brushProperty name="width" value="0.025" units="cm"/>
      <inkml:brushProperty name="height" value="0.025" units="cm"/>
      <inkml:brushProperty name="color" value="#008C3A"/>
    </inkml:brush>
  </inkml:definitions>
  <inkml:trace contextRef="#ctx0" brushRef="#br0">134 258 16688,'0'0'4650,"-8"1"-3252,0 0-1124,1 1 1,0-1-1,-1 2 0,1-1 1,0 1-1,0 0 0,1 0 1,-1 1-1,-10 7 0,14-9-196,-1 1-1,1 0 1,-1 0-1,1 0 0,0 1 1,0-1-1,1 1 1,-1 0-1,1 0 1,-1 0-1,1 0 1,1 0-1,-1 0 1,0 0-1,1 1 0,0-1 1,0 0-1,0 1 1,0 8-1,1-12-67,0 0-1,1 0 1,-1 0 0,0 1-1,0-1 1,1 0-1,-1 0 1,0 0-1,1 0 1,-1 0 0,1 0-1,0 0 1,-1 0-1,1 0 1,0 0-1,0 0 1,-1 0 0,1 0-1,0 0 1,0-1-1,0 1 1,0 0-1,0-1 1,0 1 0,2 0-1,2 1 11,-1-1 0,0 1 0,1-1 0,-1-1 0,1 1 0,-1 0 0,7-1 0,0 0 7,0-1 0,0 0 0,0-1 0,0 0 0,16-5 0,-13 0-80,0 1-1,0-2 1,-1 0-1,19-15 0,-26 18 36,0 0 1,0-1-1,0 1 0,-1-1 0,0 0 0,0 0 0,-1-1 1,1 0-1,-2 1 0,6-14 0,-10 22 102,-11 26 441,12-28-512,-1 1 1,1 0-1,0 0 0,0 0 0,0-1 0,0 1 0,0 0 0,0 0 0,0 0 0,1-1 0,-1 1 0,0 0 1,0 0-1,1-1 0,-1 1 0,0 0 0,1 0 0,-1-1 0,1 1 0,-1 0 0,1-1 0,-1 1 0,1-1 0,-1 1 1,1-1-1,-1 1 0,1-1 0,0 1 0,-1-1 0,1 1 0,0-1 0,0 0 0,-1 1 0,1-1 0,0 0 0,0 0 1,-1 0-1,1 1 0,0-1 0,0 0 0,0 0 0,-1 0 0,3 0 0,7-1 17,1 1 1,-1-1-1,1-1 0,-1 0 0,0 0 0,1-1 1,-1-1-1,-1 0 0,1 0 0,0 0 1,-1-1-1,0-1 0,0 0 0,-1 0 1,1-1-1,8-9 0,-1 1-80,0-1 0,-1-1 1,0 0-1,-2-1 0,0-1 0,16-31 1,-26 44 20,0 1 1,0-1-1,-1 0 1,0 0-1,0 0 1,-1 0-1,1 0 1,-1 0-1,-1 0 1,1-1-1,-2-10 1,1 16 23,0 0-1,-1 1 1,1-1-1,0 1 1,-1-1-1,1 1 1,-1-1-1,1 0 1,-1 1-1,1 0 1,-1-1-1,1 1 1,-1-1 0,0 1-1,1 0 1,-1-1-1,0 1 1,1 0-1,-1 0 1,0-1-1,1 1 1,-1 0-1,0 0 1,1 0 0,-1 0-1,0 0 1,0 0-1,1 0 1,-1 0-1,0 0 1,1 0-1,-1 1 1,0-1-1,1 0 1,-1 0 0,-1 1-1,-24 10-86,15-3 118,0 1-1,0 1 0,1-1 0,0 2 0,1-1 0,0 1 1,-12 21-1,15-24 11,1 0 0,1 1 0,0-1 1,0 1-1,1 0 0,0 1 0,0-1 1,1 0-1,0 1 0,1-1 0,0 1 1,0 11-1,2-18-91,-1 0-1,1 0 1,0 0-1,0 0 1,0-1-1,0 1 1,1 0 0,-1-1-1,1 1 1,-1-1-1,1 1 1,0-1 0,0 0-1,0 1 1,0-1-1,1 0 1,-1 0 0,0-1-1,1 1 1,-1 0-1,1-1 1,0 0-1,0 0 1,4 2 0,33 7-3505,-1-7-3709,-3-3-7951</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4.665"/>
    </inkml:context>
    <inkml:brush xml:id="br0">
      <inkml:brushProperty name="width" value="0.025" units="cm"/>
      <inkml:brushProperty name="height" value="0.025" units="cm"/>
      <inkml:brushProperty name="color" value="#008C3A"/>
    </inkml:brush>
  </inkml:definitions>
  <inkml:trace contextRef="#ctx0" brushRef="#br0">45 85 3651,'0'0'7282,"1"-10"-4276,0 2-2265,4-33 1060,7 15 2249,-10 33-214,-1 30-2670,-23 59 338,14-66-1283,2-1 1,-5 42-1,11-69-213,0-1 0,-1 1 0,1 0 0,0 0 0,1-1 0,-1 1 0,0 0 0,0-1 0,1 1 0,-1 0 0,1 0 0,-1-1 0,1 1-1,0-1 1,0 1 0,0-1 0,0 1 0,0-1 0,0 1 0,0-1 0,0 0 0,0 0 0,1 1 0,1 0 0,1 0 4,-1-1 0,0 0 1,0 0-1,1 0 0,-1 0 0,1 0 0,-1-1 0,1 0 0,-1 1 1,1-1-1,5-1 0,12-2-257,-1-1 1,-1-1-1,29-10 0,-39 11-130,2 0 130,4-1-39,-1 1-1,1 0 1,21-3-1,-35 7 279,0 0 0,0 0-1,0 0 1,0 0 0,-1 0 0,1 0-1,0 1 1,0-1 0,0 0-1,-1 0 1,1 1 0,0-1 0,0 1-1,-1-1 1,1 1 0,0-1-1,-1 1 1,1-1 0,-1 1 0,1 0-1,0-1 1,-1 1 0,0 0-1,1-1 1,-1 1 0,1 0 0,-1 0-1,0 0 1,1-1 0,-1 1 0,0 0-1,0 0 1,0 0 0,0 0-1,0-1 1,0 1 0,0 0 0,0 0-1,0 0 1,0 0 0,0-1-1,0 1 1,-1 0 0,1 0 0,-1 1-1,0 3 78,0-1 0,0 1 0,0 0 0,-1-1-1,0 0 1,0 1 0,-3 3 0,-2 1 89,0-1-1,-1 0 1,0-1 0,-1 1-1,1-2 1,-2 1 0,1-1-1,0-1 1,-1 0 0,0 0-1,-1 0 1,1-2 0,0 1-1,-1-1 1,0-1 0,0 0 0,0 0-1,0-1 1,0-1 0,0 0-1,0 0 1,-12-3 0,19 2-287,1-1 1,-1 0-1,1 1 1,-1-1-1,1-1 1,0 1-1,0 0 1,0-1-1,0 0 1,0 0 0,1 0-1,-1 0 1,1 0-1,0 0 1,-4-6-1,5 7-257,0 0 0,1 0-1,-1 0 1,0 0 0,1 0-1,-1 0 1,1 0 0,-1 0-1,1 0 1,0 0 0,0 0-1,0 0 1,0-3 0,1 3-73,-1 1 0,0 0 1,1 0-1,0 0 0,-1 0 1,1-1-1,0 1 0,-1 0 1,1 0-1,0 0 0,0 0 1,0 1-1,0-1 0,0 0 1,0 0-1,0 0 0,0 1 1,0-1-1,0 1 0,0-1 1,0 1-1,1-1 0,1 0 1,19-3-6500</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5.180"/>
    </inkml:context>
    <inkml:brush xml:id="br0">
      <inkml:brushProperty name="width" value="0.025" units="cm"/>
      <inkml:brushProperty name="height" value="0.025" units="cm"/>
      <inkml:brushProperty name="color" value="#008C3A"/>
    </inkml:brush>
  </inkml:definitions>
  <inkml:trace contextRef="#ctx0" brushRef="#br0">210 104 2819,'0'0'1414,"6"-11"1645,20-33-1585,-26 43-1370,1 0 0,-1 0 0,1 0-1,-1 0 1,1-1 0,-1 1 0,0 0 0,1 0 0,-1 0 0,0-1 0,0 1 0,0 0 0,0 0 0,0-1 0,0 1 0,0 0 0,0 0 0,-1-1 0,1 1 0,0 0 0,-1 0 0,1 0 0,-1 0 0,1 0 0,-1-1 0,0 0 0,-1 1 99,0-1 0,0 1 0,0 0-1,1 0 1,-1-1 0,0 1 0,0 1 0,-1-1 0,1 0 0,0 0 0,0 1 0,0-1 0,-3 1 0,-3-1 398,-1 0 0,1 1 0,-1 0 0,1 0 0,-1 1-1,-8 2 1,8 0-238,0 1 0,0 0 0,0 0-1,1 1 1,0 0 0,0 1 0,0-1-1,1 2 1,0-1 0,0 1 0,1 0-1,0 0 1,0 1 0,0 0 0,1 0-1,0 0 1,1 0 0,0 1 0,0 0-1,-3 11 1,7-19-346,0 0 0,0 0 1,1 1-1,-1-1 0,0 0 0,0 0 0,1 0 0,-1 1 1,1-1-1,-1 0 0,1 0 0,-1 0 0,1 0 1,0 0-1,0 0 0,-1 0 0,1 0 0,0-1 0,0 1 1,0 0-1,0 0 0,0-1 0,0 1 0,0 0 0,0-1 1,0 1-1,0-1 0,1 1 0,-1-1 0,0 0 0,0 1 1,0-1-1,0 0 0,1 0 0,1 0 0,54 3 140,-47-4-94,6 1-119,0-1 1,0-1-1,-1-1 0,1 0 0,0-1 1,-1 0-1,24-11 0,1-5-265,54-36-1,-94 56 334,0 0 0,0 0 0,0 0 0,0 0-1,0 0 1,0 0 0,1-1 0,-1 1 0,0 0-1,0 0 1,0 0 0,0 0 0,0 0 0,1 0 0,-1 0-1,0 0 1,0 0 0,0 0 0,0 0 0,1 0-1,-1 0 1,0 0 0,0 0 0,0 0 0,0 0 0,1 0-1,-1 0 1,0 0 0,0 0 0,0 0 0,0 0-1,1 0 1,-1 0 0,0 0 0,0 0 0,0 0 0,0 1-1,0-1 1,1 0 0,-1 0 0,0 0 0,0 0-1,0 0 1,0 0 0,0 1 0,0-1 0,0 0 0,0 0-1,0 0 1,1 0 0,-1 1 0,0-1 0,0 0-1,0 0 1,0 0 0,-2 17 363,-10 23 10,10-34-248,1-3-95,1-1 0,-1 0 1,0 1-1,1-1 0,0 1 0,-1-1 0,1 1 1,0-1-1,0 1 0,1-1 0,-1 1 0,0-1 0,2 4 1,-1-4-24,-1-1 1,1 0-1,0 0 1,0 0-1,-1 1 1,1-1-1,0 0 1,0 0-1,0 0 1,0 0-1,1-1 1,-1 1-1,0 0 1,0 0-1,0-1 1,1 1-1,-1-1 1,2 1-1,5 1 4,0-1 0,0 0-1,0-1 1,0 0 0,0 0-1,0 0 1,10-3-1,5-1-378,-1-1-1,0-2 0,32-12 0,-31 10 20,0 1-1,44-9 1,-67 17 338,1 0 0,-1 0 0,1 0 0,-1 0 0,1 0 0,-1 0 0,1 0 0,-1 0 1,0 0-1,1 0 0,-1 0 0,1 1 0,-1-1 0,0 0 0,1 0 0,-1 0 0,0 1 0,1-1 0,-1 0 0,0 1 1,1-1-1,-1 0 0,0 1 0,1-1 0,-1 0 0,0 1 0,0-1 0,0 1 0,1-1 0,-1 0 0,0 1 0,0-1 1,0 1-1,0-1 0,0 0 0,0 1 0,0-1 0,0 1 0,0-1 0,0 1 0,0-1 0,0 1 0,0 0-99,0-1-1,0 1 0,0-1 0,0 1 1,0-1-1,0 0 0,0 1 0,0-1 1,0 1-1,0-1 0,0 1 0,0-1 1,1 1-1,-1-1 0,0 1 1,0-1-1,0 0 0,1 1 0,-1-1 1,0 1-1,1-1 0,-1 0 0,0 1 1,1-1-1,-1 0 0,0 0 0,1 1 1,-1-1-1,1 0 0,-1 0 1,0 1-1,1-1 0,-1 0 0,1 0 1,-1 0-1,1 0 0,-1 0 0,1 0 1,-1 0-1,1 0 0,-1 0 0,1 0 1,-1 0-1,1 0 0,-1 0 0,1 0 1,-1 0-1,0 0 0,1 0 1,-1-1-1,1 1 0,-1 0 0,1 0 1,-1-1-1,0 1 0,1 0 0,-1 0 1,0-1-1,1 1 0,-1-1 0,1 1 1,18-15-6847,4-6-5003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5.523"/>
    </inkml:context>
    <inkml:brush xml:id="br0">
      <inkml:brushProperty name="width" value="0.025" units="cm"/>
      <inkml:brushProperty name="height" value="0.025" units="cm"/>
      <inkml:brushProperty name="color" value="#008C3A"/>
    </inkml:brush>
  </inkml:definitions>
  <inkml:trace contextRef="#ctx0" brushRef="#br0">170 1 11723,'0'0'8606,"-8"9"-6898,8-9-1700,-6 8 250,1-1 1,0 1-1,0 0 1,1 0-1,0 0 0,0 1 1,1-1-1,0 1 1,0 0-1,-1 10 1,1 8-212,-1 0 0,-1 0 1,-1-1-1,-2 0 0,0 0 1,-2 0-1,-25 46 1,28-61 38,3-6 227,1 0 1,-1 0-1,1 1 0,1-1 1,-1 0-1,1 1 1,0 0-1,0 0 1,0-1-1,0 12 1,3-16-221,1-1 0,0 1 0,-1-1 1,1 0-1,0 0 0,0 1 0,0-1 1,-1 0-1,1-1 0,0 1 0,0 0 1,0 0-1,-1-1 0,4 0 0,7-4-25,0 0-1,-1 0 0,0-1 0,0-1 1,0 0-1,-1 0 0,18-17 1,63-69 197,-83 84-263,-5 5-6,22-22-570,-1-1-1,-2-2 0,0 0 1,23-44-1,-51 71-9333,-5 7 2482</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5.915"/>
    </inkml:context>
    <inkml:brush xml:id="br0">
      <inkml:brushProperty name="width" value="0.025" units="cm"/>
      <inkml:brushProperty name="height" value="0.025" units="cm"/>
      <inkml:brushProperty name="color" value="#008C3A"/>
    </inkml:brush>
  </inkml:definitions>
  <inkml:trace contextRef="#ctx0" brushRef="#br0">13 1 15118,'0'0'7015,"-13"63"-4677,13-45 96,13-3-1056,5 0-674,7-1-479,0-2-193,4-3-1442,0-5-3042,-2-4-5381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7.836"/>
    </inkml:context>
    <inkml:brush xml:id="br0">
      <inkml:brushProperty name="width" value="0.025" units="cm"/>
      <inkml:brushProperty name="height" value="0.025" units="cm"/>
      <inkml:brushProperty name="color" value="#008C3A"/>
    </inkml:brush>
  </inkml:definitions>
  <inkml:trace contextRef="#ctx0" brushRef="#br0">122 1 6694,'0'0'14985,"3"11"-14350,66 332 1729,-48-223-1396,-22-120-1012,1-1 0,0 1 1,-1 0-1,1-1 1,0 1-1,-1 0 0,1 0 1,0 0-1,-1-1 0,1 1 1,-1 0-1,1 0 1,0 0-1,-1 0 0,1 0 1,-1 0-1,1 0 0,-1 0 1,1 0-1,0 0 1,-1 0-1,1 0 0,-1 0 1,1 0-1,-1 0 1,1 0-1,0 0 0,-1 0 1,1 1-1,-1-1 0,1 0 1,0 0-1,-1 1 1,1-1-1,0 0 0,-1 0 1,1 1-1,0-1 0,-1 0 1,1 1-1,0-1 1,0 1-1,0-1 0,-1 0 1,1 1-1,0-1 1,0 0-1,0 1 0,0-1 1,0 1-1,-1-1 0,1 1 1,0-1-1,0 0 1,0 1-1,0-1 0,0 1 1,1-1-1,-1 1 1,0-1-1,0 0 0,0 1 1,0-1-1,1 1 0,-37-31-4365,29 23 3037,-28-24-4335,-32-38-1,37 31 7159,6 0 5919,30 35-2177,24 7-4540,-2 3-315,-1-1 1,1-2 0,46 2 0,-51-6-1720,0-1 1,36-6-1,-14-4-4806</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8.195"/>
    </inkml:context>
    <inkml:brush xml:id="br0">
      <inkml:brushProperty name="width" value="0.025" units="cm"/>
      <inkml:brushProperty name="height" value="0.025" units="cm"/>
      <inkml:brushProperty name="color" value="#008C3A"/>
    </inkml:brush>
  </inkml:definitions>
  <inkml:trace contextRef="#ctx0" brushRef="#br0">178 16 7495,'-10'5'7191,"-7"3"-5952,0 0 1,1 2 0,0 0-1,-21 17 1,32-23-1079,-1 2-1,1-1 1,-1 1 0,2-1 0,-1 1 0,1 1-1,0-1 1,0 1 0,0-1 0,1 1 0,0 0 0,1 0-1,-1 1 1,1-1 0,-1 12 0,3-18-161,-1 1 0,1-1 0,0 0 0,0 1 1,0-1-1,0 1 0,0-1 0,0 0 0,0 1 0,1-1 0,-1 1 0,0-1 1,1 0-1,-1 1 0,1-1 0,-1 0 0,1 0 0,0 1 0,0-1 1,-1 0-1,1 0 0,0 0 0,0 0 0,0 0 0,0 0 0,0 0 1,0 0-1,3 1 0,-1-1 15,0 0 0,1-1 0,-1 1 1,0-1-1,1 1 0,-1-1 0,0 0 1,1 0-1,-1 0 0,1-1 0,5-1 0,4-1 57,1-1-1,-1-1 0,0 0 0,-1-1 1,13-7-1,-5 0-373,0-1 1,-2-1-1,22-22 1,-32 29 177,0-1 1,-1 0-1,0 0 1,0 0 0,-1-1-1,-1 0 1,1 0-1,6-21 1,-10 16 571,-9 18 670,-10 22 12,12-13-1051,1-1 1,0 1-1,0 0 1,1 0 0,1 0-1,0 0 1,1 0-1,0 1 1,1 19-1,1-30-143,-1 0-1,1-1 0,0 1 0,-1-1 1,1 1-1,0-1 0,0 1 1,0-1-1,0 1 0,0-1 1,0 0-1,1 0 0,-1 1 0,0-1 1,1 0-1,-1 0 0,1 0 1,-1-1-1,1 1 0,-1 0 0,1 0 1,-1-1-1,1 1 0,0-1 1,0 0-1,-1 1 0,1-1 1,0 0-1,-1 0 0,1 0 0,0 0 1,0 0-1,-1 0 0,1-1 1,0 1-1,2-2 0,3 1-1061,0 0 0,0-1 0,0 0 0,0 0 0,0-1 0,0 0 0,9-5-1,15-15-10024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3.320"/>
    </inkml:context>
    <inkml:brush xml:id="br0">
      <inkml:brushProperty name="width" value="0.025" units="cm"/>
      <inkml:brushProperty name="height" value="0.025" units="cm"/>
    </inkml:brush>
  </inkml:definitions>
  <inkml:trace contextRef="#ctx0" brushRef="#br0">1 0 12716,'0'0'11883,"70"43"-11370,-32-32-385,7 1-64,-2 0-577,2-2-1889,-11-2-2274,-1-4-6599</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8.557"/>
    </inkml:context>
    <inkml:brush xml:id="br0">
      <inkml:brushProperty name="width" value="0.025" units="cm"/>
      <inkml:brushProperty name="height" value="0.025" units="cm"/>
      <inkml:brushProperty name="color" value="#008C3A"/>
    </inkml:brush>
  </inkml:definitions>
  <inkml:trace contextRef="#ctx0" brushRef="#br0">48 1 5157,'0'0'12257,"0"9"-10901,-1 36 716,-3 1 0,-13 69 0,7-63-1152,-5 101-1,15-152-899,0-1 0,0 1-1,0 0 1,-1-1 0,1 1-1,0-1 1,0 1-1,0 0 1,0-1 0,0 1-1,0 0 1,1-1 0,-1 1-1,0 0 1,0-1 0,0 1-1,1 0 1,-1-1-1,0 1 1,0-1 0,1 1-1,-1-1 1,1 1 0,-1-1-1,0 1 1,1-1 0,-1 1-1,1-1 1,-1 1-1,1-1 1,0 0 0,-1 1-1,1-1 1,-1 0 0,1 1-1,0-1 1,-1 0-1,1 0 1,-1 0 0,1 0-1,0 0 1,-1 1 0,1-1-1,0 0 1,-1 0 0,1-1-1,0 1 1,-1 0-1,1 0 1,0 0 0,-1 0-1,1 0 1,0-1 0,-1 1-1,1 0 1,-1-1 0,1 1-1,-1 0 1,1-1-1,-1 1 1,1-1 0,-1 1-1,1-1 1,-1 1 0,1-2-1,36-33 372,40-86-204,-57 86-202,2 0 1,1 2-1,44-50 0,-63 80 203,-2 2 757</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8.913"/>
    </inkml:context>
    <inkml:brush xml:id="br0">
      <inkml:brushProperty name="width" value="0.025" units="cm"/>
      <inkml:brushProperty name="height" value="0.025" units="cm"/>
      <inkml:brushProperty name="color" value="#008C3A"/>
    </inkml:brush>
  </inkml:definitions>
  <inkml:trace contextRef="#ctx0" brushRef="#br0">3 0 14894,'0'0'2851,"-2"46"-481,2-25-384,0-3 32,4-1-513,12-5-576,2-2-448,7-2-321,4-4-224,1-2-1826,-3-2-1986,-3 0-3235</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9.256"/>
    </inkml:context>
    <inkml:brush xml:id="br0">
      <inkml:brushProperty name="width" value="0.025" units="cm"/>
      <inkml:brushProperty name="height" value="0.025" units="cm"/>
      <inkml:brushProperty name="color" value="#008C3A"/>
    </inkml:brush>
  </inkml:definitions>
  <inkml:trace contextRef="#ctx0" brushRef="#br0">0 85 6054,'0'0'13661,"5"8"-12241,-3-5-1285,0 0 1,0 0 0,0 0 0,0 0 0,1 0 0,-1-1-1,1 1 1,0-1 0,0 1 0,0-1 0,0 0-1,0 0 1,0-1 0,4 2 0,-1-1 4,1 0 0,-1-1 0,0 0 0,1 0 0,-1-1 0,1 1 0,-1-2 0,1 1 1,8-2-1,-4 0-102,0-1 1,-1 0 0,1 0-1,-1-1 1,0 0 0,0-1 0,0 0-1,-1-1 1,0 0 0,0 0-1,0-1 1,-1 0 0,0-1-1,0 0 1,12-16 0,-20 24 13,1-1 0,0 0 1,-1 0-1,1 0 0,-1 0 0,1 0 0,-1 0 1,1 0-1,-1 0 0,1 0 0,-1 0 1,0 0-1,0 0 0,0 0 0,1 0 1,-1 0-1,0-1 0,0 1 0,-1 0 0,1 0 1,0 0-1,0 0 0,0 0 0,-1 0 1,1 0-1,0 0 0,-1-1 0,-1 1 4,1 0 1,0 1-1,0-1 0,-1 1 0,1-1 0,0 1 0,-1-1 0,1 1 0,-1 0 1,1 0-1,0 0 0,-1 0 0,1 0 0,-1 0 0,1 0 0,0 0 1,-3 1-1,-5 1 145,-1 0 1,1 1-1,-1 0 1,-16 8-1,8 0-142,0 1-1,1 0 1,0 1-1,-21 22 1,32-29-60,1 0 0,-1 0 0,1 0 0,0 1 0,1 0 0,-1 0 0,1 0 0,1 1 0,-1-1 0,1 1 0,1 0 0,-1 0 0,1 0 0,-1 11 0,3-18-4,0 0 1,0 1-1,0-1 0,1 1 1,-1-1-1,0 1 1,1-1-1,-1 0 0,0 1 1,1-1-1,0 0 0,-1 1 1,1-1-1,0 0 0,0 0 1,0 0-1,-1 1 0,1-1 1,0 0-1,1 0 0,-1-1 1,0 1-1,2 1 0,0 0-54,1 0 0,0 0 0,0-1-1,0 0 1,0 1 0,0-1-1,0-1 1,5 1 0,7 0-723,0 0-1,0-2 1,24-3 0,12-10-3686,-2-7-2659</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49.617"/>
    </inkml:context>
    <inkml:brush xml:id="br0">
      <inkml:brushProperty name="width" value="0.025" units="cm"/>
      <inkml:brushProperty name="height" value="0.025" units="cm"/>
      <inkml:brushProperty name="color" value="#008C3A"/>
    </inkml:brush>
  </inkml:definitions>
  <inkml:trace contextRef="#ctx0" brushRef="#br0">149 0 7431,'0'0'12316,"-11"1"-9978,4 0-2027,-1 0 0,0 0 1,1 1-1,-1 0 0,1 1 1,0 0-1,0 0 0,0 0 0,-7 5 1,9-5-238,1 0 0,0 0 1,0 1-1,0-1 1,0 1-1,1 0 0,0 0 1,-1 0-1,2 0 1,-1 1-1,0-1 1,1 1-1,0-1 0,0 1 1,0 0-1,0 0 1,-1 8-1,3-11-72,-1 0-1,1 0 1,0 0 0,0 0-1,0 0 1,0 0 0,0 1-1,0-1 1,0 0 0,1 0-1,-1 0 1,1 0 0,0 0-1,-1 0 1,1 0 0,0 0-1,0 0 1,0 0 0,1-1-1,-1 1 1,0 0 0,0-1-1,1 1 1,0-1 0,-1 1-1,1-1 1,-1 0 0,1 0-1,0 1 1,0-1 0,0 0-1,0-1 1,0 1 0,0 0-1,0-1 1,0 1 0,0-1-1,0 1 1,0-1 0,0 0-1,4 0 1,10 1-205,0-2 1,0 1-1,0-2 1,22-5-1,-35 7 116,27-5-312,-1 2 1,35-1-1,-63 4 418,0 0 0,-1 0 1,1 0-1,-1 0 0,1 0 0,0 0 0,-1 0 1,1 0-1,0 0 0,-1 0 0,1 1 1,0-1-1,-1 0 0,1 0 0,-1 0 0,1 1 1,0-1-1,-1 0 0,1 1 0,-1-1 0,1 1 1,-1-1-1,1 0 0,-1 1 0,0-1 1,1 1-1,-1-1 0,1 1 0,-1 0 0,0 0 1,-5 18 1342,-28 19 1116,-55 29-810,79-60-1865,0-1 1,-1-1 0,0 0-1,-1 0 1,1-1-1,-1 0 1,-20 4-1,17-9-2952,9-9-2558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0.556"/>
    </inkml:context>
    <inkml:brush xml:id="br0">
      <inkml:brushProperty name="width" value="0.025" units="cm"/>
      <inkml:brushProperty name="height" value="0.025" units="cm"/>
      <inkml:brushProperty name="color" value="#008C3A"/>
    </inkml:brush>
  </inkml:definitions>
  <inkml:trace contextRef="#ctx0" brushRef="#br0">0 1 9001,'1'0'508,"0"0"1,-1 1 0,1-1 0,0 0 0,-1 0 0,1 1 0,0-1 0,-1 0 0,1 1 0,0-1 0,-1 1 0,1-1 0,-1 1 0,1-1 0,-1 1 0,1 0 0,-1-1 0,1 1 0,-1-1 0,1 1 0,-1 0 0,0 0 0,1-1 0,-1 2 0,8 29 2560,-3 31-3220,-5-61 502,0 201-634,4-185-2561,9-13-3520,-3-6 214</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0.903"/>
    </inkml:context>
    <inkml:brush xml:id="br0">
      <inkml:brushProperty name="width" value="0.025" units="cm"/>
      <inkml:brushProperty name="height" value="0.025" units="cm"/>
      <inkml:brushProperty name="color" value="#008C3A"/>
    </inkml:brush>
  </inkml:definitions>
  <inkml:trace contextRef="#ctx0" brushRef="#br0">12 1 8680,'0'0'14382,"-11"52"-13613,11-25-289,0 4-320,0-1-128,0 0-32,0-4 64,0-5-224,4-4-352,1-4-65,-3-4-352,7-9-1089,-9-7-9641</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1.279"/>
    </inkml:context>
    <inkml:brush xml:id="br0">
      <inkml:brushProperty name="width" value="0.025" units="cm"/>
      <inkml:brushProperty name="height" value="0.025" units="cm"/>
      <inkml:brushProperty name="color" value="#008C3A"/>
    </inkml:brush>
  </inkml:definitions>
  <inkml:trace contextRef="#ctx0" brushRef="#br0">0 18 4933,'0'0'17776,"47"14"-16238,-16-14-673,8 0-513,5 0-224,2-5-64,1 1-96,2-2-993,-4 0-2082,-7-5-3971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1.626"/>
    </inkml:context>
    <inkml:brush xml:id="br0">
      <inkml:brushProperty name="width" value="0.025" units="cm"/>
      <inkml:brushProperty name="height" value="0.025" units="cm"/>
      <inkml:brushProperty name="color" value="#008C3A"/>
    </inkml:brush>
  </inkml:definitions>
  <inkml:trace contextRef="#ctx0" brushRef="#br0">18 167 4933,'0'0'11819,"10"1"-9326,1 1-2121,-1-1 0,1-1 0,0 0 0,-1 0 0,1-1 0,-1-1 0,1 0 0,-1 0 0,1-1 0,-1 0 0,0-1 0,10-5 0,-4 0-231,0-2 0,-1 1 0,14-14 0,-26 21-129,0 1 1,0-1 0,0 0 0,0 1-1,-1-1 1,1 0 0,-1-1 0,0 1-1,0 0 1,0-1 0,-1 1 0,1-1-1,-1 1 1,1-1 0,-1 0-1,-1 0 1,1 0 0,0 1 0,-1-1-1,0 0 1,0-4 0,0 7-7,-1 0 1,0 0 0,1 0-1,-1 1 1,0-1-1,0 0 1,0 0-1,1 1 1,-1-1 0,0 0-1,0 1 1,0-1-1,0 1 1,0-1-1,0 1 1,0 0 0,0-1-1,0 1 1,-1 0-1,1 0 1,0 0-1,0-1 1,0 1 0,0 0-1,-2 1 1,-32 1 36,32-2-38,-7 2-3,-1 1-1,1 0 1,-1 0 0,1 1 0,0 1 0,1-1 0,-1 2-1,1-1 1,0 1 0,0 1 0,-9 8 0,7-5 38,0 0 0,1 1 0,1 0 0,0 0 0,0 1 0,1 0-1,-12 24 1,19-33-29,0-1 0,-1 1-1,1-1 1,0 1-1,1 0 1,-1-1 0,0 1-1,1 0 1,-1 0-1,1-1 1,0 1-1,0 0 1,0 0 0,0 0-1,1-1 1,-1 1-1,1 0 1,-1 0 0,1-1-1,0 1 1,0 0-1,0-1 1,3 4-1,-2-3-35,1-1-1,0 1 0,0-1 0,1 1 0,-1-1 1,0 0-1,1 0 0,-1-1 0,1 1 0,-1-1 1,1 0-1,0 1 0,0-2 0,6 2 0,10 0-1113,0-1 0,0-1 1,0-1-1,0 0 0,28-7 0,19-11-8059</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2.506"/>
    </inkml:context>
    <inkml:brush xml:id="br0">
      <inkml:brushProperty name="width" value="0.025" units="cm"/>
      <inkml:brushProperty name="height" value="0.025" units="cm"/>
      <inkml:brushProperty name="color" value="#008C3A"/>
    </inkml:brush>
  </inkml:definitions>
  <inkml:trace contextRef="#ctx0" brushRef="#br0">162 206 4452,'0'0'13464,"-10"-6"-11516,4 2-1630,4 3-260,1-1 0,-1 1 0,1-1 0,-1 1 0,0 0-1,0 0 1,0 0 0,1 0 0,-1 0 0,0 0-1,0 1 1,0-1 0,0 0 0,-1 1 0,1 0-1,0-1 1,0 1 0,0 0 0,0 0 0,0 0 0,0 1-1,0-1 1,-1 0 0,1 1 0,0 0 0,0-1-1,0 1 1,0 0 0,0 0 0,1 0 0,-1 0-1,-3 2 1,-3 5 103,1 0 0,0 1-1,0 0 1,0 0-1,1 1 1,1 0 0,0 0-1,-8 19 1,10-21-60,1 0 1,-1 0-1,1 1 1,1-1-1,0 0 1,0 1-1,0-1 1,1 1-1,0 0 1,1-1 0,0 0-1,3 14 1,-3-20-88,-1-1 0,1 1 1,0 0-1,0 0 1,0 0-1,0-1 0,0 1 1,0 0-1,1-1 1,-1 1-1,1-1 1,-1 0-1,1 1 0,-1-1 1,1 0-1,0 0 1,-1 0-1,1 0 0,0 0 1,2 1-1,0-1 18,1 0-1,-1 0 1,1-1 0,-1 1-1,0-1 1,1 0-1,-1 0 1,9-2 0,-2 0 23,-1 0 1,1-1 0,-1 0-1,0-1 1,0 0 0,18-11-1,-13 5-83,0-2 0,0 0 0,-1 0 0,-1-1-1,23-29 1,-30 35-35,-1 0 0,-1-1 0,1 1 0,-1-1 0,0 0 0,-1 0-1,0-1 1,0 1 0,-1-1 0,0 1 0,0-1 0,-1 0 0,0 1 0,-1-17 0,0 25 54,0 0 1,0-1-1,0 1 1,0 0-1,0-1 1,-1 1-1,1 0 0,0-1 1,0 1-1,0-1 1,-1 1-1,1 0 1,0 0-1,0-1 1,-1 1-1,1 0 1,0-1-1,0 1 1,-1 0-1,1 0 1,0 0-1,-1-1 0,1 1 1,0 0-1,-1 0 1,1 0-1,0 0 1,-1 0-1,1 0 1,-1-1-1,1 1 1,0 0-1,-1 0 1,1 0-1,-1 0 1,1 0-1,0 1 0,-1-1 1,1 0-1,0 0 1,-1 0-1,1 0 1,-1 0-1,1 0 1,0 1-1,-1-1 1,1 0-1,0 0 1,0 0-1,-1 1 1,1-1-1,-1 1 1,-15 14-160,15-13 163,0 0-1,0-1 1,0 1-1,1 0 0,-1 0 1,1 0-1,-1 0 0,1 0 1,0 0-1,0 0 1,0 0-1,0 0 0,0 0 1,0 0-1,1 0 0,-1-1 1,0 1-1,2 3 1,-1-4 11,-1 0 0,1 0 0,0 0 1,0-1-1,0 1 0,0 0 0,0 0 1,0 0-1,0-1 0,0 1 1,0-1-1,0 1 0,1-1 0,-1 1 1,0-1-1,0 1 0,1-1 1,-1 0-1,0 0 0,0 0 0,2 0 1,3 0 26,1 0 0,-1-1 0,0 0 0,1 0 0,-1-1 0,0 0 0,0 0 0,0 0 0,0-1 0,6-3 1,7-6-37,-1-1 1,0 0 0,0-1 0,16-19 0,-25 24-6,-1 0 1,0 0-1,-1-1 1,0-1-1,-1 1 1,0-1 0,0 0-1,-1 0 1,4-14-1,-7 8-25,-9 25-38,-11 28-17,6 2 195,1 1-1,3 1 1,0-1 0,3 1 0,2 0 0,1 1-1,2-1 1,6 52 0,-3-77-106,1 0 0,0 0 0,13 27 1,-12-31-102,0 0 0,-1 0 0,0 1 0,-1-1-1,0 1 1,-1-1 0,1 15 0,-3-26 104,0 0-1,0 0 1,0 0-1,0 1 1,0-1-1,0 0 1,0 0-1,0 0 1,0 0-1,0 0 1,0 0-1,0 1 0,0-1 1,0 0-1,0 0 1,0 0-1,0 0 1,0 0-1,0 1 1,0-1-1,-1 0 1,1 0-1,0 0 1,0 0-1,0 0 0,0 0 1,0 0-1,0 1 1,0-1-1,0 0 1,0 0-1,-1 0 1,1 0-1,0 0 1,0 0-1,0 0 1,0 0-1,0 0 0,0 0 1,-1 0-1,1 0 1,0 0-1,0 0 1,0 0-1,0 0 1,0 0-1,-1 0 1,1 0-1,0 0 1,0 0-1,0 0 0,0 0 1,0 0-1,-1 0 1,-8-7 266,-7-11 252,6-4-442,0 1 1,2-1-1,0-1 1,2 1 0,0-1-1,2 0 1,0-1 0,2 1-1,0-25 1,2 47-90,0 0 0,0-1 0,0 1 0,0 0 0,1 0 0,-1 0 0,1 0 1,-1 0-1,1-1 0,-1 1 0,1 0 0,-1 0 0,1 0 0,0 0 0,0 0 0,-1 1 0,1-1 1,0 0-1,0 0 0,0 0 0,0 1 0,0-1 0,0 0 0,0 1 0,0-1 0,2 0 0,37-8-1101,-21 5-43,25-7-2365,10-6-3048</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3.560"/>
    </inkml:context>
    <inkml:brush xml:id="br0">
      <inkml:brushProperty name="width" value="0.025" units="cm"/>
      <inkml:brushProperty name="height" value="0.025" units="cm"/>
      <inkml:brushProperty name="color" value="#008C3A"/>
    </inkml:brush>
  </inkml:definitions>
  <inkml:trace contextRef="#ctx0" brushRef="#br0">64 1 6374,'0'0'16560,"-1"12"-16037,-3 26 206,-3 0-1,-11 38 1,8-33-176,0 0-1,-3 53 1,13-96-546,0 1 1,0-1 0,-1 1 0,1 0-1,0-1 1,0 1 0,0-1 0,0 1 0,0-1-1,0 1 1,0-1 0,0 1 0,0 0 0,0-1-1,1 1 1,-1-1 0,0 1 0,0-1 0,0 1-1,1-1 1,-1 1 0,0-1 0,1 1 0,-1-1-1,0 0 1,1 1 0,-1-1 0,0 1 0,1-1-1,-1 0 1,1 1 0,13-10 215,12-28-18,-16 16-377,-1-1 0,0 0 0,-1-1 0,-2 0 0,0 0-1,-2 0 1,3-39 0,-7 60 97,-1 6 53,0 1 0,0-1 0,0 1 0,0-1 0,1 1 0,0 0 0,0-1 0,0 1 0,0 0 0,1 0 0,0-1-1,0 1 1,0-1 0,0 1 0,1-1 0,0 1 0,0-1 0,0 0 0,0 0 0,1 0 0,4 6 0,-2-7 28,0 0 0,0 0 0,0-1 0,0 1 0,0-1 0,1 0 0,-1-1 0,1 0 0,-1 1 0,1-2 0,-1 1 0,1-1 0,0 1 0,0-1 0,-1-1 1,1 1-1,-1-1 0,1 0 0,0-1 0,-1 1 0,9-5 0,-4 2 23,0 0 0,0-1 0,-1 0 0,1-1 1,-1 0-1,-1-1 0,1 0 0,-1 0 0,0-1 0,8-10 0,17-37 61,-31 52-87,0-1 1,-1 0-1,1 1 1,-1-1-1,0 0 1,0 0-1,0 0 1,-1 0-1,1 0 1,-1 0 0,0 0-1,0 0 1,-1-6-1,0 10-13,0 0 0,0 0 0,1 0-1,-1 0 1,0-1 0,0 1 0,0 0-1,0 0 1,1 0 0,-1 1 0,0-1-1,0 0 1,0 0 0,1 0 0,-1 0-1,0 1 1,0-1 0,1 0 0,-1 1 0,0-1-1,1 1 1,-1-1 0,-1 2 0,-3 2-2,1 1 0,-1 0 0,1 1 0,0-1 0,0 1 0,0 0 0,1 0 0,-3 7 0,-22 57 5,23-57 4,1 0 41,0-1 0,0 1 0,2-1-1,0 1 1,0 0 0,1 18 0,0-28-27,1 0 0,0 1-1,0-1 1,1 0 0,-1 0 0,1 0 0,-1 0 0,1 0 0,0 0 0,0 0 0,1 0 0,-1 0 0,0 0 0,1 0 0,0-1 0,0 1-1,0 0 1,0-1 0,0 0 0,0 0 0,1 1 0,-1-1 0,1 0 0,-1-1 0,1 1 0,0 0 0,-1-1 0,1 0 0,0 1-1,3 0 1,6-1-54,-1 0 0,1-1 0,0 0 0,-1 0 0,1-1 0,-1-1-1,0 0 1,1 0 0,-1-1 0,0-1 0,-1 0 0,1 0 0,0-1 0,-1-1-1,0 0 1,-1 0 0,1 0 0,-1-2 0,0 1 0,-1-1 0,0 0-1,0-1 1,-1 1 0,10-15 0,-16 21 85,1-1-1,-1 1 0,0-1 1,0 0-1,1 1 1,-2-1-1,1 0 1,0 1-1,-1-1 1,1 0-1,-1 0 1,0 0-1,1 0 0,-2 1 1,1-5-1,-1 6-18,1-1-1,-1 1 1,0 0-1,0 0 1,1 0-1,-1 0 1,0 0-1,0 0 1,0 0-1,0 0 1,0 0-1,-1 1 1,1-1-1,0 0 1,0 1-1,0-1 1,-1 0-1,1 1 0,0 0 1,-1-1-1,1 1 1,0 0-1,-1 0 1,1-1-1,-1 1 1,1 0-1,0 0 1,-1 1-1,1-1 1,0 0-1,-3 1 1,0 0-1,0 0 1,0 0-1,0 0 1,0 0-1,0 1 1,0 0-1,0 0 1,0 0-1,1 0 0,-1 1 1,1-1-1,0 1 1,-1 0-1,1 0 1,1 0-1,-1 0 1,-4 7-1,3-5 14,1 0 0,1 0 0,-1 0 0,1 0 0,0 0 0,0 1 0,0-1 0,1 1 0,0-1 0,0 1-1,0-1 1,1 1 0,0 7 0,0-11-58,1 0 0,0 0-1,-1 0 1,1 0-1,0 1 1,0-2 0,1 1-1,-1 0 1,0 0 0,0 0-1,1 0 1,0-1 0,-1 1-1,1-1 1,0 1-1,-1-1 1,1 0 0,0 1-1,0-1 1,0 0 0,0 0-1,0-1 1,5 2 0,3 2-928,0-2 1,0 1-1,20 1 0,16-3-4831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3.646"/>
    </inkml:context>
    <inkml:brush xml:id="br0">
      <inkml:brushProperty name="width" value="0.025" units="cm"/>
      <inkml:brushProperty name="height" value="0.025" units="cm"/>
    </inkml:brush>
  </inkml:definitions>
  <inkml:trace contextRef="#ctx0" brushRef="#br0">245 0 8072,'0'0'12241,"-7"12"-11008,-199 280 1516,193-281-3171,5-18-3534,0-24-6069,6 6 2023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4.229"/>
    </inkml:context>
    <inkml:brush xml:id="br0">
      <inkml:brushProperty name="width" value="0.025" units="cm"/>
      <inkml:brushProperty name="height" value="0.025" units="cm"/>
      <inkml:brushProperty name="color" value="#008C3A"/>
    </inkml:brush>
  </inkml:definitions>
  <inkml:trace contextRef="#ctx0" brushRef="#br0">208 73 4965,'0'0'7842,"2"-10"-3908,2 0-2966,-3 6-638,1 1 0,-1-1 1,0 0-1,0 1 0,-1-1 1,1 0-1,-1 0 1,0 1-1,0-1 0,0-5 1,-1 9-219,1-1 0,-1 1 0,0-1 0,1 0 0,-1 1 0,0-1 0,1 1-1,-1 0 1,0-1 0,0 1 0,1 0 0,-1-1 0,0 1 0,0 0 0,0 0 0,1 0 0,-1-1 0,0 1 0,0 0 0,0 0 0,1 0 0,-1 0 0,0 1 0,-2-1 0,-21 3 527,10 3-597,2 0 0,-1 0 1,1 1-1,0 1 1,0 0-1,1 1 0,0 0 1,0 1-1,1 0 0,1 0 1,0 1-1,0 1 0,1-1 1,-11 21-1,19-31-38,-1-1 0,1 1-1,0 0 1,-1 0 0,1 0 0,0 0 0,-1 0-1,1 0 1,0 0 0,0 0 0,0 0 0,0 0-1,0 0 1,0 0 0,0 0 0,0 0-1,1 0 1,-1 0 0,0 0 0,0 0 0,1 0-1,-1 0 1,1 0 0,-1 0 0,1 0 0,0 1-1,1-1-1,-1 0 0,1 0 0,0 0 0,-1 0 0,1 0-1,0 0 1,0-1 0,-1 1 0,1-1 0,0 1 0,0-1 0,0 0-1,3 1 1,9-1-95,0-1-1,0 0 1,17-3-1,-21 2-71,15-2-165,7-1 89,0 1 1,0 1 0,1 1-1,39 4 1,-70-2 235,0 1 1,0-1-1,0 0 0,0 1 0,0-1 1,0 1-1,0 0 0,0-1 1,-1 1-1,1 0 0,0 0 1,0 0-1,-1 0 0,1 1 1,0-1-1,1 3 0,-2-3 50,0 0-1,-1 0 0,1 1 1,-1-1-1,1 0 1,-1 0-1,1 1 0,-1-1 1,0 0-1,0 1 1,0-1-1,0 0 1,0 1-1,0-1 0,0 0 1,0 1-1,0-1 1,-1 3-1,-1 0 129,0 1 1,0-1-1,0 0 1,-1 1-1,0-1 1,1-1-1,-1 1 0,-1 0 1,1-1-1,0 1 1,-7 4-1,-3 1 127,-1 0 0,0 0-1,0-1 1,-1-1 0,0-1 0,0 0-1,0-1 1,-1 0 0,0-1-1,0-1 1,0-1 0,-1 0-1,-30-1 1,46-1-358,-1 0 0,1 0 0,0 0 0,-1 0-1,1 0 1,0-1 0,0 1 0,-1 0 0,1-1 0,0 1-1,0-1 1,-1 1 0,1-1 0,0 0 0,0 1 0,0-1-1,0 0 1,0 0 0,0 0 0,0 0 0,0 0 0,0 0-1,0 0 1,1 0 0,-1 0 0,0 0 0,1-1 0,-1 1-1,1 0 1,-1 0 0,1-1 0,0 1 0,-1 0 0,1 0-1,0-1 1,0 1 0,0 0 0,0-1 0,0 1 0,0 0-1,0-1 1,1 1 0,-1 0 0,1-3 0,0 0-562,1 0 1,-1 0-1,1 1 1,0-1-1,0 0 1,0 1-1,0-1 1,1 1-1,0-1 1,-1 1-1,1 0 1,0 0-1,5-3 1,19-8-6215,4 1-4243</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4.681"/>
    </inkml:context>
    <inkml:brush xml:id="br0">
      <inkml:brushProperty name="width" value="0.025" units="cm"/>
      <inkml:brushProperty name="height" value="0.025" units="cm"/>
      <inkml:brushProperty name="color" value="#008C3A"/>
    </inkml:brush>
  </inkml:definitions>
  <inkml:trace contextRef="#ctx0" brushRef="#br0">294 13 4612,'0'0'10480,"-9"-2"-6423,1-1-3811,-1 1 0,0 0 0,1 1-1,-1 0 1,0 0 0,0 1 0,0 0 0,0 1 0,1 0 0,-1 0 0,0 0 0,1 1 0,-1 1 0,-15 6 0,10-1-18,1 0 0,0 1 0,0 1 0,1 0 0,-19 20 0,27-26-141,0 1 0,0 0 0,0 0 0,1 0 0,-1 0 1,1 1-1,0-1 0,1 1 0,0 0 0,0 0 0,0 0 0,0 0 0,1 0 0,0 0 0,0 0 1,1 1-1,0 6 0,0-12-80,1 1 0,-1-1 0,1 0 0,-1 0 0,1 0 0,0 0 0,0 1 0,-1-1 0,1 0 0,0-1 0,0 1 0,0 0 0,0 0 0,0 0 0,0 0 0,0-1 0,1 1 0,-1-1 0,0 1 0,0-1 0,0 1 0,1-1 0,-1 1 0,0-1 0,1 0 0,-1 0 0,0 0 0,1 0 0,-1 0 0,0 0 0,2 0 0,3 0 21,1 0 1,-1-1-1,0 0 1,0 0-1,12-3 1,-6-2-20,-1 0 0,1 0 0,-1-1 0,0 0 0,0-1 0,-1 0 0,0-1 0,9-11 0,-13 15 16,-1-1-1,1 0 1,-1-1-1,-1 1 1,1-1-1,-1 0 1,0 0-1,-1-1 0,0 1 1,0-1-1,0 1 1,-1-1-1,0 0 1,1-10-1,-3 17 10,-1 0 0,1 0 0,0 0 0,0 1 0,0-1-1,-1 0 1,1 0 0,0 1 0,-1-1 0,1 0 0,-1 0 0,1 1-1,-1-1 1,1 1 0,-1-1 0,1 0 0,-1 1 0,0-1 0,1 1 0,-1-1-1,0 1 1,0 0 0,1-1 0,-1 1 0,0 0 0,0-1 0,1 1 0,-1 0-1,0 0 1,0 0 0,0 0 0,1-1 0,-1 1 0,0 0 0,0 1 0,0-1-1,0 0 1,1 0 0,-1 0 0,-1 1 0,0-1-97,1 0 1,0 0-1,0 1 0,0-1 1,-1 0-1,1 1 1,0-1-1,0 1 0,0-1 1,0 1-1,0-1 1,0 1-1,0 0 0,0 0 1,0-1-1,0 1 0,0 0 1,0 0-1,1 0 1,-1 0-1,0 0 0,1 0 1,-1 0-1,0 0 1,1 1-1,0-1 0,-1 0 1,0 2-1,14 0-6034,-11-3 4774,10 0-6845</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5.352"/>
    </inkml:context>
    <inkml:brush xml:id="br0">
      <inkml:brushProperty name="width" value="0.025" units="cm"/>
      <inkml:brushProperty name="height" value="0.025" units="cm"/>
      <inkml:brushProperty name="color" value="#008C3A"/>
    </inkml:brush>
  </inkml:definitions>
  <inkml:trace contextRef="#ctx0" brushRef="#br0">250 42 4132,'0'0'12342,"-8"-7"-10196,4 3-1973,0 1-1,0 0 0,-1-1 0,0 1 1,1 1-1,-1-1 0,0 1 0,0 0 1,-1 0-1,1 0 0,0 1 0,0 0 1,-1 0-1,1 0 0,-1 1 1,1 0-1,-1 0 0,1 0 0,-1 1 1,1-1-1,-1 1 0,1 1 0,0-1 1,0 1-1,-8 3 0,3 1 169,0 0 0,0 1 0,1 0-1,0 1 1,-13 14 0,18-19-251,1 0 1,1 0-1,-1 1 1,0 0-1,1-1 1,0 1-1,0 0 1,0 0-1,0 0 1,1 0-1,-1 1 0,1-1 1,0 0-1,1 0 1,-1 1-1,1-1 1,0 1-1,0 5 1,0-8-84,1-1 1,0 1-1,0 0 1,-1-1-1,1 1 0,0 0 1,0-1-1,1 0 1,-1 1-1,0-1 1,0 1-1,1-1 1,-1 0-1,1 0 1,-1 0-1,1 0 0,-1 0 1,1 0-1,-1 0 1,1-1-1,0 1 1,0-1-1,-1 1 1,1-1-1,3 1 0,48 4-129,-49-5 88,14 0-706,0-1-1,1-1 1,23-5 0,-26 3-961,1-1 1,-1 0-1,27-14 0,1-6-4673</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5.729"/>
    </inkml:context>
    <inkml:brush xml:id="br0">
      <inkml:brushProperty name="width" value="0.025" units="cm"/>
      <inkml:brushProperty name="height" value="0.025" units="cm"/>
      <inkml:brushProperty name="color" value="#008C3A"/>
    </inkml:brush>
  </inkml:definitions>
  <inkml:trace contextRef="#ctx0" brushRef="#br0">115 1 13036,'0'0'5638,"-48"61"-3941,28-35-576,5 1-128,-1 2-352,7-4-289,4-4-288,3-3-64,2-3-448,0-6-449,0-6-1025,5-3-2498,3 0-2467</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6.089"/>
    </inkml:context>
    <inkml:brush xml:id="br0">
      <inkml:brushProperty name="width" value="0.025" units="cm"/>
      <inkml:brushProperty name="height" value="0.025" units="cm"/>
      <inkml:brushProperty name="color" value="#008C3A"/>
    </inkml:brush>
  </inkml:definitions>
  <inkml:trace contextRef="#ctx0" brushRef="#br0">1 89 9289,'0'0'7698,"8"1"-6994,31 4 246,-16-2 721,0 0 0,47-1 0,-64-2-1548,-1-1-1,0 1 0,0-1 0,0 0 1,0 0-1,1-1 0,-2 0 0,1 1 1,0-2-1,0 1 0,0 0 0,-1-1 1,0 0-1,1 0 0,-1 0 0,0-1 1,0 1-1,-1-1 0,5-5 0,-7 8-116,0-1 0,0 1-1,0 0 1,0-1-1,-1 1 1,1-1-1,0 0 1,-1 1 0,1-1-1,-1 1 1,1-1-1,-1 0 1,0 0-1,1 1 1,-1-1 0,0 0-1,0 1 1,0-1-1,-1 0 1,1-2-1,-1 3-1,0 0-1,0 0 0,1 0 1,-1 0-1,0 0 0,0 0 0,0 0 1,0 0-1,0 0 0,0 0 0,0 0 1,-1 1-1,1-1 0,0 0 1,0 1-1,0-1 0,-1 1 0,1 0 1,-3-1-1,-1 0-2,1 0-1,-1 1 1,0 0 0,1 0-1,-1 0 1,0 0 0,1 1-1,-1 0 1,1 0 0,-1 0-1,1 1 1,-1-1 0,-6 4 0,4 0-13,-1 1 0,1 0 0,1 0 0,-1 0 1,1 1-1,0 0 0,1 0 0,-9 14 1,12-16 7,-1-1 1,1 1 0,-1 0 0,1 0 0,1 0 0,-1 0-1,1 0 1,0 0 0,0 1 0,0-1 0,1 0-1,0 0 1,0 1 0,0-1 0,1 0 0,0 6-1,1-10-12,-1 1-1,0-1 0,0 1 0,1-1 0,-1 0 0,0 0 0,1 1 1,-1-1-1,1 0 0,0-1 0,-1 1 0,1 0 0,0 0 1,-1-1-1,1 1 0,0-1 0,0 1 0,0-1 0,-1 0 0,1 0 1,0 0-1,0 0 0,0 0 0,0 0 0,0 0 0,2-1 0,51-9-1962,-42 4 437,0 0 1,-1-1-1,1 0 0,19-17 0,12-12-6086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6.661"/>
    </inkml:context>
    <inkml:brush xml:id="br0">
      <inkml:brushProperty name="width" value="0.025" units="cm"/>
      <inkml:brushProperty name="height" value="0.025" units="cm"/>
      <inkml:brushProperty name="color" value="#008C3A"/>
    </inkml:brush>
  </inkml:definitions>
  <inkml:trace contextRef="#ctx0" brushRef="#br0">206 1 4132,'0'0'11830,"-10"5"-9583,0 2-1954,0 0 0,0 0-1,1 1 1,1 0-1,-1 1 1,1 0 0,1 0-1,-1 1 1,2 0 0,-11 20-1,2-3 201,1 0-1,2 2 0,1 0 1,1 0-1,1 1 0,2 0 0,1 0 1,-4 61-1,24-103-540,-4-1-330,-2-2 0,0 1 0,0-1 0,-1 0-1,-1-1 1,-1 1 0,0-1 0,-1 0 0,0-1 0,-2 1 0,2-25-1,-12 84 1954,6-38-1495,1 1 0,-1-1 0,1 0 0,0 0-1,1 1 1,-1-1 0,2 9 0,-1-12-70,1-1-1,-1 1 1,1 0 0,0 0 0,0 0-1,-1-1 1,1 1 0,1 0-1,-1-1 1,0 1 0,0-1 0,1 1-1,-1-1 1,0 0 0,1 0 0,0 1-1,-1-1 1,1 0 0,0 0-1,-1-1 1,1 1 0,0 0 0,0-1-1,0 1 1,3 0 0,1 1 1,0-1 1,0 0 0,-1 0 0,1-1-1,0 1 1,0-1 0,0 0-1,0-1 1,0 0 0,0 0-1,0 0 1,0 0 0,-1-1-1,1 0 1,-1 0 0,1-1 0,-1 0-1,0 1 1,8-7 0,3-4-69,-1-1 0,0 0 1,-1-1-1,16-21 1,-21 25 67,-6 10 72,-4 9-1,-9 23 108,3-13 5,6-14-140,0 1 66,-1-1 0,1 1-1,0 0 1,0 0 0,1 0 0,-1 0 0,1 7 0,1-11-109,-1 0-1,0 0 0,1 0 1,-1 1-1,1-1 1,0 0-1,-1 0 0,1 0 1,0 0-1,0 0 1,0-1-1,-1 1 0,1 0 1,0 0-1,0 0 1,0-1-1,0 1 0,1 0 1,-1-1-1,0 1 0,0-1 1,0 0-1,0 1 1,0-1-1,1 0 0,-1 1 1,0-1-1,0 0 1,1 0-1,-1 0 0,0 0 1,0 0-1,3-1 1,7 0-361,1 0 1,0-1-1,-1-1 1,19-5-1,-18 4-178,-1 1 0,1 0 0,0 1 0,20-2 0,-31 4 534,0 1 0,0-1 0,0 0 0,0 0-1,0 0 1,0 0 0,0 1 0,0-1 0,0 0 0,-1 1-1,1-1 1,0 1 0,0-1 0,0 1 0,-1 0 0,1-1 0,0 1-1,-1-1 1,1 1 0,0 0 0,-1 0 0,1 0 0,-1-1-1,1 1 1,-1 0 0,1 0 0,-1 1 0,5 35 428,-16 40 497,11-74-889,-12 62 947,6-29-28,-13 49 0,18-83-919,1 0 0,-1 0-1,0 0 1,1 0-1,-1 0 1,0 0-1,0 0 1,0 0 0,0 0-1,-1-1 1,1 1-1,0 0 1,-1-1 0,1 1-1,-1-1 1,0 1-1,1-1 1,-1 0-1,0 0 1,0 1 0,0-1-1,-3 1 1,3-2-22,0 0 1,0-1-1,0 1 1,-1 0-1,1-1 1,0 1-1,0-1 1,0 0-1,0 1 1,0-1-1,0 0 1,0 0-1,0-1 1,1 1-1,-1 0 1,0 0-1,1-1 1,-1 1-1,1-1 0,-1 0 1,-1-3-1,-13-15-69,2 0 0,0-1 0,2 0 0,0-1 0,1 0 0,2-1 0,-8-26 0,16 47 42,0 0-1,1 0 0,-1 0 1,1 0-1,0-1 1,0 1-1,-1 0 1,2 0-1,-1 0 1,0 0-1,0-1 1,0 1-1,1 0 1,0 0-1,-1 0 1,1 0-1,0 0 0,0 0 1,0 0-1,0 0 1,0 0-1,0 1 1,0-1-1,1 0 1,2-2-1,2 0-40,0 0-1,1 1 1,-1 0-1,1 0 1,-1 0-1,12-2 1,-11 4-651,-1-1 0,0 0 1,1-1-1,-1 1 0,0-1 1,0 0-1,0-1 0,-1 1 1,9-8-1,-1-7-5046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7.003"/>
    </inkml:context>
    <inkml:brush xml:id="br0">
      <inkml:brushProperty name="width" value="0.025" units="cm"/>
      <inkml:brushProperty name="height" value="0.025" units="cm"/>
      <inkml:brushProperty name="color" value="#008C3A"/>
    </inkml:brush>
  </inkml:definitions>
  <inkml:trace contextRef="#ctx0" brushRef="#br0">1 1 16303,'0'0'2275,"61"3"-9194</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8.860"/>
    </inkml:context>
    <inkml:brush xml:id="br0">
      <inkml:brushProperty name="width" value="0.025" units="cm"/>
      <inkml:brushProperty name="height" value="0.025" units="cm"/>
      <inkml:brushProperty name="color" value="#008C3A"/>
    </inkml:brush>
  </inkml:definitions>
  <inkml:trace contextRef="#ctx0" brushRef="#br0">185 62 3171,'1'-2'769,"0"0"0,0 0 0,-1 0-1,1 0 1,0 0 0,-1 0 0,1 0 0,-1 0 0,0-1 0,0 1 0,0 0-1,0 0 1,0 0 0,0-1 0,0 1 0,-2-3 0,2 3-474,-1 1 1,0 0 0,1 0-1,-1-1 1,0 1-1,0 0 1,0 0 0,0 0-1,0 0 1,0 0 0,0 0-1,-1 0 1,1 0-1,0 0 1,0 1 0,-1-1-1,1 1 1,0-1-1,-2 0 1,-1 0-185,1 1 0,0-1 1,0 1-1,-1 0 0,1 0 0,0 0 0,0 0 0,-1 1 0,1-1 1,0 1-1,0 0 0,0 0 0,-1 0 0,1 0 0,0 0 0,0 1 1,1-1-1,-1 1 0,0 0 0,0 0 0,-2 2 0,-3 4-4,-1 0 0,1 1 1,0 0-1,1 0 0,0 1 0,0 0 0,1 0 0,0 0 0,1 1 0,0 0 0,1 0 0,0 0 1,1 1-1,0-1 0,-2 22 0,5-33-102,0 1 0,0 0 0,0 0 0,0 0 0,1 0 0,-1 0 0,0-1 0,0 1 0,1 0 0,-1 0 0,0 0 0,1-1 0,-1 1 0,1 0 0,-1-1 0,1 1 0,-1 0 0,1-1 0,0 1 0,-1 0 0,1-1 0,0 1 0,-1-1 0,1 1 0,0-1 0,1 1 0,29 3 125,-21-5-87,0-1 0,1 1 0,-1-2 0,12-3 0,-5-2-78,-1 1 0,1-2 0,-1 0 0,-1-1 0,0-1 0,0 0 0,-1-1 0,0-1 0,-1 0 0,-1-1 0,0 0 0,-1-1 0,0 0 0,-1-1 0,9-21 0,-50 74 323,29-34-264,-55 95 499,53-88-463,-1 0 0,1 1-1,0-1 1,1 1 0,1 0 0,0 0-1,-2 22 1,4-32-65,0 0 1,0 0-1,0 0 0,1 0 0,-1 0 0,0-1 1,0 1-1,1 0 0,-1 0 0,0 0 1,1 0-1,-1 0 0,1-1 0,-1 1 0,1 0 1,-1 0-1,1-1 0,0 1 0,-1 0 1,1-1-1,0 1 0,0-1 0,-1 1 0,1-1 1,0 1-1,0-1 0,0 1 0,0-1 1,-1 0-1,1 0 0,0 1 0,0-1 0,0 0 1,0 0-1,0 0 0,0 0 0,0 0 1,0 0-1,0 0 0,0 0 0,0-1 0,0 1 1,1-1-1,4 0-302,-1 0 1,1-1-1,0 1 0,0-2 1,9-4-1,19-18-3344,-1-9-2627</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6:59.208"/>
    </inkml:context>
    <inkml:brush xml:id="br0">
      <inkml:brushProperty name="width" value="0.025" units="cm"/>
      <inkml:brushProperty name="height" value="0.025" units="cm"/>
      <inkml:brushProperty name="color" value="#008C3A"/>
    </inkml:brush>
  </inkml:definitions>
  <inkml:trace contextRef="#ctx0" brushRef="#br0">147 0 6662,'-10'7'10015,"-120"75"-1655,130-82-8363,-1 0 0,1 0-1,0 0 1,-1 1 0,1-1 0,0 0 0,-1 0-1,1 0 1,0 1 0,-1-1 0,1 0-1,0 0 1,0 1 0,-1-1 0,1 0 0,0 0-1,0 1 1,-1-1 0,1 0 0,0 1 0,0-1-1,0 0 1,0 1 0,0-1 0,0 0 0,-1 1-1,1-1 1,0 1 0,0-1 0,0 0-1,0 1 1,0-1 0,0 0 0,1 1 0,-1 0-1,14 4-259,38-3-432,-36-2 424,4 1 187,-1 1 0,1 0 1,-1 2-1,0 0 1,0 1-1,0 1 0,0 0 1,20 12-1,-38-18 130,0 0 1,0 1-1,-1-1 0,1 1 1,0-1-1,0 1 0,0-1 1,-1 1-1,1-1 0,0 1 1,-1 0-1,1-1 0,0 1 1,-1 0-1,1-1 0,-1 1 1,1 0-1,-1 0 0,0 0 1,1 0-1,-1-1 0,0 1 1,1 0-1,-1 0 0,0 0 1,0 0-1,0 0 0,0 0 1,0 0-1,0 0 0,0-1 1,0 1-1,0 0 0,0 0 1,-1 0-1,1 0 0,0 0 1,-1 0-1,1 0 0,0-1 1,-1 1-1,1 0 0,-1 0 1,1-1-1,-1 1 0,0 0 1,1-1-1,-1 1 0,0 0 1,1-1-1,-1 1 0,0-1 1,0 1-1,-1 0 0,-5 3 371,0 1 1,0-1-1,0 0 0,-14 4 0,-2 0-127,-1 0 0,0-2 0,0-1 0,-1 0 0,-46 1 0,70-6-371,1 0-1,0 0 1,-1 0 0,1 0-1,0-1 1,-1 1 0,1 0-1,0 0 1,-1 0 0,1 0-1,0-1 1,-1 1 0,1 0-1,0 0 1,-1-1 0,1 1-1,0 0 1,0 0 0,-1-1-1,1 1 1,0 0 0,0-1-1,0 1 1,-1 0 0,1-1-1,0 1 1,0 0 0,0-1-1,0 1 1,0-1 0,0 1-1,0 0 1,0-1 0,0 1-1,0 0 1,0-1 0,0 1-1,0-1 1,0 1 0,0 0-1,0-1 1,0 1 0,0 0-1,1-1 1,-1 1 0,0 0-1,0-1 1,1 0 0,9-19-5367,14-7-4214</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00.215"/>
    </inkml:context>
    <inkml:brush xml:id="br0">
      <inkml:brushProperty name="width" value="0.025" units="cm"/>
      <inkml:brushProperty name="height" value="0.025" units="cm"/>
      <inkml:brushProperty name="color" value="#008C3A"/>
    </inkml:brush>
  </inkml:definitions>
  <inkml:trace contextRef="#ctx0" brushRef="#br0">194 66 3459,'0'0'7736,"1"-8"-4694,2-2-2279,-2 6-422,0 0 0,-1 1 1,1-1-1,-1 0 0,1 0 0,-1 1 0,0-1 0,-1-6 0,1 10-252,-1-1-1,1 1 0,-1-1 1,1 0-1,-1 1 0,0-1 0,1 1 1,-1 0-1,1-1 0,-1 1 0,0-1 1,1 1-1,-1 0 0,0-1 1,0 1-1,1 0 0,-1 0 0,0 0 1,0 0-1,1 0 0,-1 0 1,0 0-1,0 0 0,1 0 0,-1 0 1,0 0-1,0 0 0,1 0 0,-1 0 1,0 1-1,-1-1 0,-25 8 547,16 1-487,0-1 0,1 2 1,0-1-1,0 1 0,1 1 1,0-1-1,1 2 0,0-1 1,1 1-1,0 0 0,1 1 1,0-1-1,-5 22 0,6 6 100,5-39-241,0 0 0,1-1 0,-1 1-1,0 0 1,1 0 0,-1 0 0,1 0-1,-1-1 1,1 1 0,-1 0 0,1 0-1,0-1 1,-1 1 0,1 0 0,0-1-1,0 1 1,-1-1 0,1 1 0,0-1-1,0 1 1,0-1 0,-1 1 0,1-1-1,0 0 1,0 0 0,0 1 0,0-1-1,0 0 1,0 0 0,0 0 0,0 0-1,0 0 1,0 0 0,0 0 0,1-1-1,8 0 17,1-1 0,-1-1 0,0 0 0,0 0 0,0-1 0,-1 0-1,1-1 1,-1 0 0,0 0 0,0-1 0,9-8 0,2-2-263,0-2 1,-1 0 0,22-28-1,-15 8 148,-13 18-31,-20 53 135,-33 117 1074,-28 89 324,57-210-1327,-1 0 1,-2-2-1,0 1 0,-2-1 0,-38 48 0,51-72-29,0 1 1,0-1-1,0 0 0,0 0 0,-1-1 0,1 1 0,-1-1 1,1 1-1,-1-1 0,-6 2 0,9-4-27,0 0 0,0 0-1,0 1 1,0-1 0,0 0 0,0 0-1,0-1 1,0 1 0,0 0 0,-1 0-1,1 0 1,0-1 0,0 1-1,0 0 1,0-1 0,0 1 0,0-1-1,0 0 1,1 1 0,-1-1 0,0 0-1,0 1 1,0-1 0,1 0 0,-1 0-1,0 0 1,1 0 0,-1 1-1,0-1 1,1 0 0,-1 0 0,1 0-1,0 0 1,-1 0 0,1-1 0,0 1-1,0 0 1,-1 0 0,1 0 0,0 0-1,0 0 1,0 0 0,1-2-1,-4-14 20,2 0-1,0 0 0,1 1 0,1-1 0,1 0 0,0 0 0,1 0 0,1 1 0,0-1 0,1 1 0,1 0 0,1 1 0,15-28 0,-11 25-282,1 0 0,1 1 0,0 1 0,21-20 0,-17 20-1026,1 1 1,1 1-1,36-22 0,-36 25-266,25-14-6615,-17 7-4076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3.980"/>
    </inkml:context>
    <inkml:brush xml:id="br0">
      <inkml:brushProperty name="width" value="0.025" units="cm"/>
      <inkml:brushProperty name="height" value="0.025" units="cm"/>
    </inkml:brush>
  </inkml:definitions>
  <inkml:trace contextRef="#ctx0" brushRef="#br0">0 1 4388,'0'0'16976,"49"43"-16623,-20-24-225,5 2 0,0-3-897,-3-6-2274,3-4-4068</inkml:trace>
  <inkml:trace contextRef="#ctx0" brushRef="#br0" timeOffset="1">404 96 5381,'0'0'16015,"-13"49"-15534,13-31-225,0 1-192,2-1-352,9-5-1442,3-5-2146,-1-7-2914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00.561"/>
    </inkml:context>
    <inkml:brush xml:id="br0">
      <inkml:brushProperty name="width" value="0.025" units="cm"/>
      <inkml:brushProperty name="height" value="0.025" units="cm"/>
      <inkml:brushProperty name="color" value="#008C3A"/>
    </inkml:brush>
  </inkml:definitions>
  <inkml:trace contextRef="#ctx0" brushRef="#br0">114 1 11147,'0'0'11851,"-57"26"-10314,46-6-384,0 1-416,4 4-353,1-1-256,-3 2-63,4-2-33,3-2 0,-1-4-64,1-1-481,2-3-480,0-3-416,0-8-769,7-3-9449</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00.890"/>
    </inkml:context>
    <inkml:brush xml:id="br0">
      <inkml:brushProperty name="width" value="0.025" units="cm"/>
      <inkml:brushProperty name="height" value="0.025" units="cm"/>
      <inkml:brushProperty name="color" value="#008C3A"/>
    </inkml:brush>
  </inkml:definitions>
  <inkml:trace contextRef="#ctx0" brushRef="#br0">14 1 16624,'0'0'8584,"-13"39"-15791,26-39 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01.221"/>
    </inkml:context>
    <inkml:brush xml:id="br0">
      <inkml:brushProperty name="width" value="0.025" units="cm"/>
      <inkml:brushProperty name="height" value="0.025" units="cm"/>
      <inkml:brushProperty name="color" value="#008C3A"/>
    </inkml:brush>
  </inkml:definitions>
  <inkml:trace contextRef="#ctx0" brushRef="#br0">6 0 10954,'0'0'14745,"-1"11"-13955,-2 30-166,2 44-1,1-66-575,2 1 1,0-1-1,1 1 1,1-1-1,6 20 1,-9-38-25,-1 1 1,0-1 0,1 0-1,-1 0 1,1 0 0,-1 1 0,1-1-1,0 0 1,-1 0 0,1 0 0,0 0-1,0 0 1,0 0 0,0 0-1,0 0 1,0-1 0,0 1 0,0 0-1,0 0 1,0-1 0,0 1 0,1-1-1,-1 1 1,0-1 0,0 0 0,1 1-1,1-1 1,0 0 14,-1-1 1,1 1-1,0-1 1,-1 0-1,1 0 0,-1 0 1,0 0-1,1 0 0,-1-1 1,0 1-1,0-1 1,4-3-1,7-7 41,-2 0-1,1-1 1,10-18 0,-20 29-93,8-10 79,-1-1-1,0-1 0,-1 0 0,0 0 1,-1-1-1,-1 0 0,-1 0 1,0 0-1,0-1 0,-2 0 1,0 0-1,1-19 0,-5 53-392,-1 0-3286,2-6-5152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01.846"/>
    </inkml:context>
    <inkml:brush xml:id="br0">
      <inkml:brushProperty name="width" value="0.025" units="cm"/>
      <inkml:brushProperty name="height" value="0.025" units="cm"/>
      <inkml:brushProperty name="color" value="#008C3A"/>
    </inkml:brush>
  </inkml:definitions>
  <inkml:trace contextRef="#ctx0" brushRef="#br0">4 180 5477,'0'0'18193,"8"-2"-16623,7-2-1279,-1-1-1,1-1 1,-1-1 0,0 0-1,22-16 1,-29 19-274,0-1 0,0 0 1,-1-1-1,0 1 0,0-1 1,0-1-1,-1 1 0,0-1 0,0 0 1,0 0-1,-1 0 0,0-1 0,3-10 1,-6 17-17,-1 1 0,1-1 0,-1 0 0,0 0 0,0 0 0,1 1 0,-1-1 0,0 0 1,0 0-1,0 0 0,0 0 0,0 0 0,0 0 0,0 1 0,0-1 0,0 0 0,-1 0 0,1 0 0,0 0 0,0 1 1,-1-1-1,1 0 0,-1 0 0,1 0 0,-1 1 0,1-1 0,-1 0 0,1 1 0,-1-1 0,1 0 0,-2 0 0,0 1 2,1-1-1,-1 1 0,0 0 1,0 0-1,0 0 0,1-1 1,-1 2-1,0-1 0,0 0 1,0 0-1,1 1 0,-1-1 1,0 1-1,-1 0 0,-6 2 4,0 1 1,1 0-1,0 0 0,-1 1 0,-6 5 1,4 0 15,1 0 1,1 1 0,-1 0 0,2 0-1,0 1 1,0 0 0,1 1 0,1-1 0,0 1-1,0 0 1,2 1 0,-1-1 0,2 1-1,-4 24 1,7-36-10,0 0-1,-1-1 1,1 1-1,0 0 1,0 0-1,1 0 1,-1-1 0,0 1-1,1 0 1,-1 0-1,1-1 1,-1 1-1,1 0 1,0-1-1,0 1 1,-1-1-1,1 1 1,0-1-1,1 1 1,-1-1 0,0 0-1,0 1 1,3 1-1,-1-2 4,0 1 0,0-1 0,0 1-1,0-1 1,0 0 0,0 0 0,1-1 0,-1 1 0,0-1-1,1 1 1,5-1 0,4-1-35,1-1 1,-1 0-1,0 0 0,-1-1 1,22-8-1,183-91-1844,-188 97 2378,-29 5-496,1 0 1,-1 0-1,1 1 0,-1-1 1,1 0-1,-1 0 0,0 0 0,1 1 1,-1-1-1,1 0 0,-1 1 1,1-1-1,-1 0 0,0 1 1,1-1-1,-1 1 0,0-1 1,1 0-1,-1 1 0,0-1 1,0 1-1,1-1 0,-1 1 1,0-1-1,0 1 0,0-1 0,0 1 1,0 0-1,0 5 141,-1 0 0,1-1-1,-1 1 1,-1-1 0,1 1 0,-5 9 0,4-11-85,0-1 1,1 1-1,0 0 1,-1-1 0,1 1-1,1 0 1,-1 0-1,1-1 1,-1 1 0,1 0-1,0 0 1,1 4-1,2-7-37,0 0 0,0-1 0,0 1-1,0-1 1,0 0 0,1 0 0,-1 0-1,0 0 1,0-1 0,0 1 0,0-1-1,0 0 1,5-2 0,63-33-81,-61 30-86,0 0 0,0 0 1,1 0-1,0 2 0,0-1 1,1 1-1,-1 1 0,24-4 1,-34 7 129,-1 0 0,1 0 0,0 0 0,-1 0-1,1 0 1,-1 0 0,1 0 0,-1 1 0,1-1 0,-1 0 0,1 0 0,-1 0 0,1 1 0,-1-1 0,1 0 0,-1 1 0,1-1 0,-1 0 0,1 1 0,-1-1-1,0 1 1,1-1 0,-1 1 0,0-1 0,1 0 0,-1 1 0,0-1 0,0 1 0,1-1 0,-1 2 0,1 21 157,-12 21 77,6-19 851,4-12-4035</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07.808"/>
    </inkml:context>
    <inkml:brush xml:id="br0">
      <inkml:brushProperty name="width" value="0.025" units="cm"/>
      <inkml:brushProperty name="height" value="0.025" units="cm"/>
      <inkml:brushProperty name="color" value="#008C3A"/>
    </inkml:brush>
  </inkml:definitions>
  <inkml:trace contextRef="#ctx0" brushRef="#br0">0 18 3587,'2'12'10635,"3"-4"-3673,6-3-1932,2-6-4481,-12 0-741,1 1-1,-1-1 1,1 1 0,-1-1-1,0 0 1,0 0-1,1 1 1,-1-1 0,0 0-1,0 0 1,0 0 0,0 0-1,0-1 1,0 1-1,0 0 1,1-2 0,-3-13 2056,1 15-1850,-1 1-1,0-1 1,1 0-1,-1 1 1,0-1-1,0 0 1,0 1-1,0-1 1,1 1-1,-1-1 1,0 1-1,0 0 1,0-1-1,0 1 1,0 0-1,0 0 1,0 0-1,0 0 1,0 0-1,0 0 1,0 0-1,0 0 1,0 0-1,0 0 1,0 0-1,0 0 1,0 1-1,0-1 1,0 1-1,0-1 1,0 0-1,0 1 1,0-1-1,0 1 1,0 0-1,1-1 1,-1 1-1,0 0 1,1 0-1,-1-1 1,-1 3-1,2-3-18,-1 0 1,0 0-1,1 1 0,-1-1 1,1 0-1,-1 1 1,1-1-1,-1 1 0,1-1 1,-1 1-1,1-1 0,-1 1 1,1-1-1,-1 1 0,1 0 1,0-1-1,-1 1 0,1-1 1,0 1-1,0 0 0,0-1 1,-1 1-1,1 0 0,0-1 1,0 1-1,0 0 0,0-1 1,0 1-1,0 0 0,0 0 1,0-1-1,0 1 1,1 0-1,-1-1 0,0 1 1,0 0-1,1-1 0,-1 1 1,0-1-1,1 1 0,-1 0 1,0-1-1,1 1 0,-1-1 1,1 1-1,-1-1 0,1 1 1,-1-1-1,1 0 0,-1 1 1,1-1-1,0 0 0,-1 1 1,1-1-1,0 0 0,-1 0 1,1 1-1,0-1 1,-1 0-1,2 0 0,43 0-4639,-18-5-1202</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0.484"/>
    </inkml:context>
    <inkml:brush xml:id="br0">
      <inkml:brushProperty name="width" value="0.025" units="cm"/>
      <inkml:brushProperty name="height" value="0.025" units="cm"/>
      <inkml:brushProperty name="color" value="#008C3A"/>
    </inkml:brush>
  </inkml:definitions>
  <inkml:trace contextRef="#ctx0" brushRef="#br0">56 3 7495,'0'0'220,"0"0"-1,0 0 1,0 0 0,0 0-1,0 0 1,1-1 0,-1 1-1,0 0 1,0 0 0,0 0-1,0 0 1,0 0-1,0-1 1,1 1 0,-1 0-1,0 0 1,0 0 0,0 0-1,0 0 1,1 0 0,-1 0-1,0 0 1,0 0 0,0 0-1,0 0 1,1 0-1,-1 0 1,0 0 0,0 0-1,0 0 1,1 0 0,-1 0-1,0 0 1,0 0 0,0 0-1,0 0 1,1 0 0,-1 0-1,0 0 1,0 0 0,0 0-1,0 1 1,0-1-1,1 0 1,-1 0 0,0 0-1,0 0 1,0 0 0,0 0-1,0 1 1,0-1 0,0 0-1,1 0 1,-1 0 0,0 0-1,0 1 1,0-1-1,0 0 1,-1 20 4190,-14 40-6475,7-32 3620,0 10-1101,-2 2-188,2 0 1,1 0 0,0 43 0,7-83-276,0 1-1,0-1 1,0 0-1,0 1 1,0-1-1,1 0 0,-1 1 1,0-1-1,0 0 1,0 0-1,0 1 1,1-1-1,-1 0 1,0 1-1,0-1 1,0 0-1,1 0 1,-1 0-1,0 1 1,0-1-1,1 0 1,-1 0-1,0 0 1,1 0-1,-1 1 0,0-1 1,1 0-1,-1 0 1,0 0-1,1 0 1,-1 0-1,0 0 1,0 0-1,1 0 1,-1 0-1,0 0 1,1 0-1,-1 0 1,0 0-1,1 0 1,-1 0-1,0 0 1,1-1-1,-1 1 1,0 0-1,1 0 0,-1 0 1,0 0-1,0-1 1,1 1-1,-1 0 1,0 0-1,0-1 1,1 1-1,-1 0 1,0-1-1,16-16-3686,-15 2-1258,-1-1-3592</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1.359"/>
    </inkml:context>
    <inkml:brush xml:id="br0">
      <inkml:brushProperty name="width" value="0.025" units="cm"/>
      <inkml:brushProperty name="height" value="0.025" units="cm"/>
      <inkml:brushProperty name="color" value="#008C3A"/>
    </inkml:brush>
  </inkml:definitions>
  <inkml:trace contextRef="#ctx0" brushRef="#br0">143 83 4388,'0'0'5563,"7"-10"-2024,1 0-2569,-5 6-620,0 1 0,-1 0 1,1-1-1,0 0 0,-1 1 0,0-1 1,0 0-1,0 0 0,-1-1 0,1 1 1,1-7-1,-3 10-270,0 1 1,0 0-1,0 0 0,0 0 0,0-1 1,1 1-1,-1 0 0,0 0 1,0 0-1,0-1 0,0 1 0,0 0 1,0 0-1,0-1 0,0 1 1,0 0-1,0 0 0,0 0 0,0-1 1,0 1-1,0 0 0,0 0 0,0-1 1,0 1-1,0 0 0,0 0 1,0 0-1,0-1 0,-1 1 0,1 0 1,0 0-1,0 0 0,0-1 1,0 1-1,0 0 0,-1 0 0,1 0 1,0 0-1,0-1 0,0 1 1,0 0-1,-1 0 0,1 0 0,0 0 1,0 0-1,0 0 0,-1 0 1,1 0-1,0 0 0,0-1 0,-1 1 1,1 0-1,-14 11 666,-14 20-1081,10-5 574,1 1 0,1 0-1,2 1 1,0 1 0,2 0 0,1 0 0,2 1 0,1 1 0,1 0 0,1 0 0,-1 43-1,7-70-253,0 0 0,1 0 0,0 0 0,0 0 0,0 0 0,0 0 0,0 0 0,1 0 0,0-1 0,0 1 0,0-1 1,0 1-1,0-1 0,1 0 0,-1 0 0,1 0 0,0 0 0,0 0 0,0 0 0,0-1 0,1 0 0,-1 1 0,1-1 0,-1-1 0,1 1 0,0 0 0,0-1 0,0 0 0,0 0 0,0 0 0,5 0 0,8 2-1078,0-1 0,0 0 0,-1-1 0,1-2 0,0 1 0,23-5 0,6-7-5922</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2.308"/>
    </inkml:context>
    <inkml:brush xml:id="br0">
      <inkml:brushProperty name="width" value="0.025" units="cm"/>
      <inkml:brushProperty name="height" value="0.025" units="cm"/>
      <inkml:brushProperty name="color" value="#008C3A"/>
    </inkml:brush>
  </inkml:definitions>
  <inkml:trace contextRef="#ctx0" brushRef="#br0">216 93 4484,'1'-9'8072,"0"1"-6657,1 0-417,-1 1 1,0-1-1,0 0 0,-1 0 0,0 1 0,-2-14 1,1 21-922,1-1 0,0 0 0,-1 1 1,1-1-1,-1 1 0,1-1 1,-1 1-1,1-1 0,-1 1 0,1-1 1,-1 1-1,1 0 0,-1-1 1,1 1-1,-1 0 0,0-1 0,1 1 1,-1 0-1,0 0 0,1 0 1,-1 0-1,0-1 0,1 1 0,-1 0 1,0 0-1,1 0 0,-1 0 1,0 0-1,1 1 0,-1-1 1,0 0-1,1 0 0,-1 0 0,0 1 1,1-1-1,-1 0 0,1 0 1,-1 1-1,0-1 0,1 1 0,-1-1 1,1 1-1,-1-1 0,1 1 1,0-1-1,-1 1 0,0 0 0,-25 24 623,16-9-369,1 0 0,0 1 1,1 0-1,1 1 0,1-1 0,0 1 0,-5 32 1,6-19 28,1 1-1,2 0 1,3 56 0,1-76-347,0 1 0,0-1 1,1 0-1,1 0 0,0 0 0,1 0 0,0 0 0,1-1 0,0 0 1,1-1-1,0 1 0,16 16 0,-83-81-1294,43 36 937,1-1 1,0 0 0,2-1-1,0-1 1,-15-32-1,29 53 364,0 0-1,0-1 0,0 1 0,0 0 1,0 0-1,1-1 0,-1 1 1,0 0-1,0-1 0,0 1 1,0 0-1,1 0 0,-1-1 0,0 1 1,0 0-1,1 0 0,-1-1 1,0 1-1,0 0 0,1 0 1,-1 0-1,0 0 0,0-1 0,1 1 1,-1 0-1,0 0 0,1 0 1,-1 0-1,0 0 0,1 0 1,-1 0-1,0 0 0,1 0 0,-1 0 1,0 0-1,1 0 0,-1 0 1,0 0-1,1 0 0,-1 0 1,22 0 241,-18 0-155,30 0 92,-1 1-169,0-1 0,0-2 0,51-10-1,-75 10-31,1 0 0,-1-1 0,0-1 0,0 1 0,0-2 0,-1 1 0,1-1 0,-1 0 0,0-1 0,-1 0 0,1 0 0,-1-1-1,0 0 1,-1 0 0,0 0 0,10-15 0,-4-1 239,-5 10 703,-12 31-523,-5 13-110,2 1 1,1-1-1,1 1 1,-3 56-1,9-86-299,0 0 0,0-1 0,0 1 0,0 0 0,0-1 0,0 1 0,1 0 0,-1 0-1,1-1 1,-1 1 0,1-1 0,0 1 0,-1-1 0,1 1 0,0-1 0,0 1 0,0-1 0,0 1 0,0-1 0,1 0 0,-1 0-1,0 0 1,1 0 0,-1 0 0,1 0 0,-1 0 0,1 0 0,-1 0 0,1-1 0,-1 1 0,1-1 0,0 1 0,-1-1 0,1 1-1,0-1 1,-1 0 0,1 0 0,0 0 0,0 0 0,1 0 0,1-1-97,0 1 0,-1-1-1,1 0 1,-1 1 0,1-2 0,-1 1-1,1 0 1,-1-1 0,0 1 0,1-1-1,-1 0 1,0 0 0,0 0 0,-1-1-1,1 1 1,0-1 0,-1 0 0,4-3-1,-2-3-1347,1 0-1,-1 0 0,-1-1 1,0 1-1,0-1 0,-1 0 1,0 1-1,-1-1 0,1-17 1,-1-25-8930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2.656"/>
    </inkml:context>
    <inkml:brush xml:id="br0">
      <inkml:brushProperty name="width" value="0.025" units="cm"/>
      <inkml:brushProperty name="height" value="0.025" units="cm"/>
      <inkml:brushProperty name="color" value="#008C3A"/>
    </inkml:brush>
  </inkml:definitions>
  <inkml:trace contextRef="#ctx0" brushRef="#br0">17 1 7527,'0'0'19539,"-16"52"-19732,29-39-1760,-1 1-1379,4-5-2337,2-2-6823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3.031"/>
    </inkml:context>
    <inkml:brush xml:id="br0">
      <inkml:brushProperty name="width" value="0.025" units="cm"/>
      <inkml:brushProperty name="height" value="0.025" units="cm"/>
      <inkml:brushProperty name="color" value="#008C3A"/>
    </inkml:brush>
  </inkml:definitions>
  <inkml:trace contextRef="#ctx0" brushRef="#br0">267 0 7303,'0'0'16079,"-4"13"-14045,-2 7-1722,-1 1 1,-1-2-1,0 1 0,-2-1 1,-22 33-1,-11 8-179,15-19-85,-2-3 0,-60 64 0,89-107-646,1 1-1,0-1 1,1 1-1,-1-1 1,1 1-1,0-1 0,1-4 1,14-68-7687,-12 32 2920</inkml:trace>
  <inkml:trace contextRef="#ctx0" brushRef="#br0" timeOffset="1">41 128 3748,'0'0'20947,"54"32"-19858,-39-10-160,8 0-608,8-2-257,-6-4-385,4-2-1536,3-5-1507,-1-5-1792,-4-4-5543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4.322"/>
    </inkml:context>
    <inkml:brush xml:id="br0">
      <inkml:brushProperty name="width" value="0.025" units="cm"/>
      <inkml:brushProperty name="height" value="0.025" units="cm"/>
    </inkml:brush>
  </inkml:definitions>
  <inkml:trace contextRef="#ctx0" brushRef="#br0">0 1 15375,'0'0'5765,"29"54"-5413,-4-46-224,-1-3 1,7-5-546,-3 0-768,5-1-320,-4-12-1666,-2 0-1153,-9-3-1474</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3.359"/>
    </inkml:context>
    <inkml:brush xml:id="br0">
      <inkml:brushProperty name="width" value="0.025" units="cm"/>
      <inkml:brushProperty name="height" value="0.025" units="cm"/>
      <inkml:brushProperty name="color" value="#008C3A"/>
    </inkml:brush>
  </inkml:definitions>
  <inkml:trace contextRef="#ctx0" brushRef="#br0">80 86 8840,'0'0'19187,"8"6"-18333,-1-2-819,-1 0 0,1-1 0,0 0 1,0 0-1,0-1 0,1 1 0,-1-2 1,1 1-1,-1-1 0,1 0 0,-1 0 0,1-1 1,0 0-1,-1-1 0,1 0 0,-1 0 1,1 0-1,-1-1 0,13-4 0,-17 4-45,1 0 0,-1 0 1,0 0-1,1 0 0,-1-1 0,0 1 0,0-1 0,-1 0 0,1 0 0,0 0 0,-1 0 0,0-1 0,0 1 0,0 0 0,0-1 0,2-7 0,-3 10 11,-1-1-1,0 0 0,0 0 0,1 1 1,-1-1-1,0 0 0,-1 1 0,1-1 0,0 0 1,0 0-1,-1 1 0,1-1 0,-1 0 1,1 1-1,-1-1 0,0 1 0,0-1 0,1 1 1,-1-1-1,0 1 0,-1 0 0,1-1 0,0 1 1,0 0-1,0 0 0,-1 0 0,1 0 1,-1 0-1,1 0 0,0 0 0,-1 0 0,0 0 1,1 1-1,-1-1 0,1 1 0,-1-1 1,0 1-1,0 0 0,-2-1 0,-6 0-6,0 0-1,0 0 1,1 1-1,-1 1 1,0-1-1,0 2 1,1-1-1,-1 1 1,0 1-1,1-1 1,0 2-1,0-1 1,0 1-1,0 1 1,-11 6-1,13-6 42,0-1-1,1 1 1,-1 0-1,1 1 0,0-1 1,0 1-1,0 0 1,1 1-1,0-1 0,1 1 1,-1 0-1,1 0 1,0 1-1,1-1 0,0 1 1,0 0-1,1 0 1,-3 12-1,5-18-24,0 1 0,0 0 0,0 0 0,0-1 1,0 1-1,1 0 0,-1 0 0,1-1 0,0 1 0,0 0 0,0-1 0,0 1 0,0-1 0,1 1 1,-1-1-1,1 0 0,-1 0 0,1 1 0,0-1 0,0 0 0,0-1 0,0 1 0,0 0 0,0 0 1,1-1-1,-1 1 0,0-1 0,1 0 0,-1 0 0,1 0 0,0 0 0,-1 0 0,1-1 0,4 2 1,10 1-526,1-1 0,0-1 1,0 0-1,22-2 1,-25 1-646,24-4-3485,-4-10-2892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3.779"/>
    </inkml:context>
    <inkml:brush xml:id="br0">
      <inkml:brushProperty name="width" value="0.025" units="cm"/>
      <inkml:brushProperty name="height" value="0.025" units="cm"/>
      <inkml:brushProperty name="color" value="#008C3A"/>
    </inkml:brush>
  </inkml:definitions>
  <inkml:trace contextRef="#ctx0" brushRef="#br0">135 184 3459,'0'0'21413,"-8"-5"-20490,6 4-872,0 0 1,-1 0-1,1 0 0,-1 0 1,0 0-1,1 0 0,-1 0 1,1 1-1,-1 0 1,0-1-1,0 1 0,1 0 1,-1 0-1,0 0 0,1 1 1,-1-1-1,0 1 0,-3 1 1,2 0 10,0 0 0,1 0 0,-1 1 1,0-1-1,1 1 0,-1 0 0,1 0 1,0 1-1,0-1 0,0 1 0,1-1 1,-1 1-1,-2 6 0,1-3 52,0-1 1,1 1-1,0 1 0,0-1 0,1 0 1,0 1-1,0 0 0,0 9 0,1-15-92,1 0-1,0 0 0,0 0 0,0 0 1,0 0-1,1 0 0,-1 0 1,0-1-1,1 1 0,-1 0 0,1 0 1,0 0-1,0-1 0,-1 1 0,1 0 1,0-1-1,1 1 0,-1-1 0,0 1 1,0-1-1,1 1 0,-1-1 1,0 0-1,1 0 0,0 1 0,-1-1 1,1 0-1,0-1 0,-1 1 0,1 0 1,0 0-1,0-1 0,-1 1 0,1-1 1,0 1-1,0-1 0,3 0 1,2 1 8,0-1 1,0 0-1,0-1 1,0 1 0,0-1-1,0-1 1,0 1 0,0-1-1,-1 0 1,1-1-1,-1 0 1,8-4 0,-3 1-8,-1-1 0,0-1 1,0 0-1,0 0 1,-1-1-1,10-12 0,0-3 42,-2-1 0,-1-1 0,0 0 0,21-53 0,-34 71-21,0 1 1,-1-1 0,0 0 0,0 0-1,0 0 1,-1-1 0,0-12-1,-1 21-39,-1 0 0,1 0 0,0-1 0,-1 1 0,1 0-1,-1 0 1,0-1 0,1 1 0,-1 0 0,1 0-1,-1 0 1,1 0 0,-1 0 0,1 0 0,-1 0 0,1 0-1,-1 0 1,1 0 0,-1 0 0,0 0 0,1 0-1,-1 1 1,1-1 0,-1 0 0,1 0 0,-1 1 0,1-1-1,-1 0 1,1 0 0,-1 1 0,-5 4-5,1 0 0,0 1 0,0-1-1,1 1 1,-1 0 0,1 0 0,0 0 0,1 1 0,0 0 0,0-1 0,0 1 0,-1 7 0,-2 4-7,1 1 1,1 0 0,-3 28-1,5-28-999,1 1-1,1-1 1,1 0-1,3 20 0,-3-36 714,-1 0-1,1 1 0,-1-1 0,1 1 0,0-1 0,0 0 1,1 0-1,-1 0 0,1 0 0,-1 0 0,1 0 0,0 0 1,0 0-1,0 0 0,0-1 0,1 1 0,-1-1 1,1 0-1,0 0 0,-1 0 0,1 0 0,0 0 0,0 0 1,0-1-1,0 0 0,1 1 0,-1-1 0,0 0 0,1-1 1,4 2-1,11-2-9940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4.142"/>
    </inkml:context>
    <inkml:brush xml:id="br0">
      <inkml:brushProperty name="width" value="0.025" units="cm"/>
      <inkml:brushProperty name="height" value="0.025" units="cm"/>
      <inkml:brushProperty name="color" value="#008C3A"/>
    </inkml:brush>
  </inkml:definitions>
  <inkml:trace contextRef="#ctx0" brushRef="#br0">145 1 5605,'0'0'13015,"7"2"-10084,-1-1-2601,0 1 0,0 0 0,0 1-1,-1-1 1,1 1 0,-1 0 0,0 0 0,0 1 0,0 0 0,0-1-1,-1 2 1,1-1 0,-1 0 0,0 1 0,-1 0 0,1 0 0,-1 0-1,5 10 1,-3-3-235,0 0 0,-1 1 0,0-1 0,-1 1 0,-1 0 0,0-1 0,-1 1-1,0 0 1,-1 0 0,0 0 0,-1 0 0,0 0 0,-2 0 0,1 0 0,-1-1-1,-1 1 1,-6 13 0,-2 3-240,-2 0 0,-1-1 0,-1-1 0,-2 0 0,-38 45 0,44-59-945,0 0 0,-1-1 0,0-1 0,-18 12 0,-7 0-4403</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5.608"/>
    </inkml:context>
    <inkml:brush xml:id="br0">
      <inkml:brushProperty name="width" value="0.025" units="cm"/>
      <inkml:brushProperty name="height" value="0.025" units="cm"/>
      <inkml:brushProperty name="color" value="#008C3A"/>
    </inkml:brush>
  </inkml:definitions>
  <inkml:trace contextRef="#ctx0" brushRef="#br0">1 1 15054,'0'0'6695,"5"46"-6631,4-38-257,2-6-2081,-4-2-4836</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7.125"/>
    </inkml:context>
    <inkml:brush xml:id="br0">
      <inkml:brushProperty name="width" value="0.025" units="cm"/>
      <inkml:brushProperty name="height" value="0.025" units="cm"/>
      <inkml:brushProperty name="color" value="#008C3A"/>
    </inkml:brush>
  </inkml:definitions>
  <inkml:trace contextRef="#ctx0" brushRef="#br0">21 0 6022,'0'0'15561,"0"10"-14520,-1 17-487,-8 49 1,5-51-512,1 1 0,0-1 0,2 0 0,3 36 0,-1-58-78,1 0 0,-1 0 0,1 0 0,0 0-1,-1 0 1,1 0 0,1 0 0,3 4 0,10 3-2268,-16-10 2063,1 1 0,-1-1 0,1 0 0,-1 0 0,1 0 0,-1 0 0,1 0-1,-1 0 1,1 0 0,-1 0 0,1 0 0,-1 0 0,1 0 0,-1-1-1,1 1 1,-1 0 0,0 0 0,1 0 0,-1-1 0,1 1 0,-1 0-1,0 0 1,1-1 0,-1 1 0,1 0 0,-1-1 0,0 1 0,1 0-1,-1-2 1,4-9-6806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7.511"/>
    </inkml:context>
    <inkml:brush xml:id="br0">
      <inkml:brushProperty name="width" value="0.025" units="cm"/>
      <inkml:brushProperty name="height" value="0.025" units="cm"/>
      <inkml:brushProperty name="color" value="#008C3A"/>
    </inkml:brush>
  </inkml:definitions>
  <inkml:trace contextRef="#ctx0" brushRef="#br0">15 122 4901,'0'0'9320,"-14"-52"-6437,28 38-833,6 1-352,9 0-129,9 3-288,3-1-288,8 5-416,-1 4-385,8 2-160,-5 0-416,-1 0-1442,-10 0-1633,-10 0-2691</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8.920"/>
    </inkml:context>
    <inkml:brush xml:id="br0">
      <inkml:brushProperty name="width" value="0.025" units="cm"/>
      <inkml:brushProperty name="height" value="0.025" units="cm"/>
      <inkml:brushProperty name="color" value="#008C3A"/>
    </inkml:brush>
  </inkml:definitions>
  <inkml:trace contextRef="#ctx0" brushRef="#br0">49 0 5349,'0'0'18054,"2"13"-17023,-1 7-783,0-1-1,-1 1 1,-1 0 0,-1-1 0,-1 1 0,-8 29 0,2-19-5,-14 65 217,22-87-435,-1 1 0,2 0 0,-1 0 0,1 0 0,0 0 1,1 0-1,0 0 0,3 10 0,-3-17-16,-1-1 1,1 0-1,0 0 0,0 1 1,-1-1-1,1 0 1,0 0-1,0 0 1,0 0-1,0 0 1,1 0-1,-1 0 1,0 0-1,0-1 1,0 1-1,1 0 0,-1-1 1,0 1-1,1-1 1,-1 1-1,1-1 1,-1 0-1,0 0 1,1 1-1,-1-1 1,1 0-1,-1 0 0,1 0 1,-1-1-1,1 1 1,-1 0-1,0 0 1,1-1-1,1 0 1,3 0 31,-1-1 0,1 0 1,0 0-1,-1 0 1,1-1-1,-1 0 0,5-3 1,14-15 17,-1 0 1,0-1-1,-2-2 1,22-31 0,-20 26 26,-33 61 595,0-6-648,-10 46 0,19-69-137,0 0 0,1 1 0,0-1 0,0 0 0,0 0 0,0 1 0,1-1 0,-1 0 0,1 0 0,0 0 0,2 6 0,11 1-3743,12-14-3571,-8-7-2138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9.284"/>
    </inkml:context>
    <inkml:brush xml:id="br0">
      <inkml:brushProperty name="width" value="0.025" units="cm"/>
      <inkml:brushProperty name="height" value="0.025" units="cm"/>
      <inkml:brushProperty name="color" value="#008C3A"/>
    </inkml:brush>
  </inkml:definitions>
  <inkml:trace contextRef="#ctx0" brushRef="#br0">15 56 11179,'0'0'14520,"10"5"-13858,-2-2-608,1 1 0,0-1 0,0 0 0,0-1 0,0 0 0,0 0 0,10 0 0,-14-2-45,0 0-1,0 0 1,0-1 0,0 1 0,-1-1-1,1 0 1,0 0 0,0-1 0,-1 1-1,1-1 1,-1 0 0,1 0-1,-1-1 1,0 1 0,0-1 0,0 0-1,0 0 1,3-4 0,-6 6-4,0 0-1,0 0 1,0 0 0,0 1-1,0-1 1,0 0 0,-1 0 0,1 0-1,0-1 1,-1 1 0,1 0 0,-1 0-1,1 0 1,-1 0 0,1 0-1,-1-1 1,0 1 0,0 0 0,0 0-1,1 0 1,-1-1 0,-1 1 0,1 0-1,0-2 1,-1 2 1,0-1-1,1 1 1,-1 0-1,0 0 1,0 0-1,0 1 1,0-1-1,0 0 1,-1 0-1,1 0 1,0 1-1,0-1 1,0 1-1,-1-1 1,1 1-1,0-1 1,-1 1 0,-1-1-1,-3 0 13,-1 0-1,0 0 0,0 1 1,0 0-1,0 0 1,0 0-1,-12 3 1,12 0 0,1-1 0,-1 1 0,0 1 0,1-1 0,-1 1 1,1 0-1,0 0 0,0 1 0,1 0 0,-1 0 0,1 0 0,0 1 0,1 0 1,-1 0-1,1 0 0,0 0 0,1 1 0,-4 7 0,5-10-30,1 0 0,-1 1 0,1-1-1,0 1 1,0-1 0,0 1 0,0 0 0,1-1 0,0 1-1,0 0 1,0-1 0,1 1 0,-1-1 0,1 1-1,0 0 1,0-1 0,1 1 0,0-1 0,-1 0-1,1 0 1,1 1 0,-1-1 0,0-1 0,1 1-1,0 0 1,0-1 0,0 1 0,1-1 0,3 4-1,0-3-735,-1 1-1,1-1 0,0 0 1,0 0-1,0-1 0,0 0 1,12 3-1,18 1-6693</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19.910"/>
    </inkml:context>
    <inkml:brush xml:id="br0">
      <inkml:brushProperty name="width" value="0.025" units="cm"/>
      <inkml:brushProperty name="height" value="0.025" units="cm"/>
      <inkml:brushProperty name="color" value="#008C3A"/>
    </inkml:brush>
  </inkml:definitions>
  <inkml:trace contextRef="#ctx0" brushRef="#br0">240 80 3716,'0'0'9833,"4"-9"-5541,9-28-1586,-13 35-2614,0 1-1,0 0 1,1 0-1,-1 0 0,0 0 1,0 0-1,-1-1 0,1 1 1,0 0-1,0 0 0,-1 0 1,1 0-1,0 0 1,-1-1-1,1 1 0,-1 0 1,1 0-1,-1 0 0,0 0 1,1 1-1,-1-1 0,0 0 1,0 0-1,0 0 1,1 0-1,-1 1 0,0-1 1,0 0-1,0 1 0,0-1 1,0 1-1,-1-1 0,1 1 1,0 0-1,0-1 1,0 1-1,0 0 0,0 0 1,0 0-1,-1 0 0,1 0 1,0 0-1,0 0 0,-2 0 1,-50 3 99,43 0-116,0 1 0,0 0 1,1 0-1,-1 1 0,1 0 0,0 1 0,1 0 0,0 0 1,0 1-1,0 0 0,1 1 0,-1-1 0,2 1 0,-1 1 0,1-1 1,1 1-1,0 0 0,0 1 0,0-1 0,1 1 0,1 0 0,0 0 1,0 0-1,1 0 0,-1 11 0,3-17-68,0-1 0,0 1-1,1-1 1,-1 1 0,1-1 0,0 1-1,0-1 1,0 1 0,0-1 0,1 0-1,-1 0 1,1 0 0,0 0 0,0 0-1,0 0 1,0 0 0,1 0 0,2 2-1,0-1-77,0-1 0,1 1 0,-1-1 0,1 0-1,0 0 1,0 0 0,0-1 0,0 0-1,9 2 1,6-1-1283,-1 0 1,1-1-1,1-1 0,-1-1 0,24-4 0,9-5-6942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0.697"/>
    </inkml:context>
    <inkml:brush xml:id="br0">
      <inkml:brushProperty name="width" value="0.025" units="cm"/>
      <inkml:brushProperty name="height" value="0.025" units="cm"/>
      <inkml:brushProperty name="color" value="#008C3A"/>
    </inkml:brush>
  </inkml:definitions>
  <inkml:trace contextRef="#ctx0" brushRef="#br0">0 134 3587,'0'0'18044,"8"6"-16442,0-1-1489,0-1 0,0 0-1,0-1 1,1 0 0,0 0 0,-1-1 0,1 0 0,0 0 0,0-1 0,0 0 0,0-1 0,0 0 0,0 0 0,0-1 0,0 0 0,-1-1 0,1 0 0,13-4 0,-14 2-99,0 0 0,0 0 0,0-1 0,-1 0 0,0 0 0,0-1 1,12-11-1,-16 13-5,0 0-1,0 0 1,0 0 0,0 0 0,0 0 0,-1-1 0,0 1-1,0-1 1,0 0 0,-1 0 0,1 1 0,-1-1 0,0 0-1,0-9 1,-1 12-10,0 1 1,0 0-1,0 0 0,0 0 0,0-1 0,0 1 0,0 0 1,0 0-1,-1 0 0,1 0 0,0 0 0,-1-1 0,1 1 0,-1 0 1,0 0-1,1 0 0,-1 0 0,0 0 0,1 0 0,-1 1 1,0-1-1,0 0 0,0 0 0,0 1 0,0-1 0,-1-1 1,-1 2-5,1-1-1,0 1 1,0-1 0,0 1 0,-1 0 0,1 0 0,0 0 0,-1 0 0,1 0 0,0 1 0,0-1 0,0 1 0,-3 0 0,-2 1-7,0 1 0,1 0-1,-1 0 1,1 0 0,0 1 0,0 0 0,0 0 0,-7 7-1,6-4 39,1 0 0,-1 0-1,1 1 1,1 0 0,-1 1 0,1-1-1,1 1 1,0 0 0,0 0-1,0 0 1,1 1 0,1-1-1,0 1 1,0 0 0,0 15-1,2-23-19,0-1-1,0 1 0,0 0 0,1-1 0,-1 1 0,1 0 0,-1-1 0,1 1 0,-1-1 0,1 1 0,0-1 0,0 1 0,0-1 0,0 1 0,0-1 0,0 0 1,0 0-1,0 0 0,1 1 0,-1-1 0,0 0 0,4 1 0,-1 0 13,1 0 0,-1-1 0,1 1 0,-1-1 0,1 0 0,-1 0 0,1-1 0,7 1 0,1-1 17,1-1-1,-1 0 1,1-1-1,-1 0 1,18-6-1,-14 1-42,-1 0-1,-1-1 1,1-1-1,20-15 1,32-19-3,-68 45 40,1-1 1,-1 0-1,0 1 1,1-1 0,-1 1-1,0-1 1,0 0-1,0 1 1,0-1-1,0 1 1,0-1-1,0 1 1,0-1-1,-1 2 1,-14 39 609,12-35-454,-1 1 0,2 0-1,-1 0 1,1 0 0,0 0 0,-1 16-1,3-24-171,0 1 1,0 0-1,0-1 0,0 1 0,0-1 0,0 1 0,1 0 0,-1-1 0,0 1 0,0-1 0,1 1 0,-1-1 0,0 1 0,1-1 0,-1 1 0,0-1 0,1 1 0,-1-1 1,1 1-1,-1-1 0,1 0 0,-1 1 0,1-1 0,-1 0 0,1 1 0,-1-1 0,1 0 0,-1 0 0,1 1 0,-1-1 0,2 0 0,25 0 207,23-16-73,-37 8-143,0-1-1,-1-1 1,0 0-1,17-19 1,20-17-283,-49 46 272,0 0 0,0-1 0,1 1 0,-1 0 0,0 0 0,0 0 0,0-1 0,0 1 1,0 0-1,0 0 0,1 0 0,-1 0 0,0-1 0,0 1 0,0 0 0,1 0 0,-1 0 1,0 0-1,0 0 0,0 0 0,1 0 0,-1 0 0,0 0 0,0 0 0,0 0 0,1-1 1,-1 1-1,0 0 0,0 0 0,1 0 0,-1 1 0,0-1 0,0 0 0,0 0 0,1 0 1,-1 0-1,0 0 0,0 0 0,0 0 0,1 0 0,-1 0 0,0 0 0,0 1 0,0-1 1,1 0-1,-1 0 0,0 0 0,0 0 0,0 1 0,0-1 0,0 0 0,1 0 0,-1 0 1,0 1-1,-2 17-71,-10 19 102,11-34-138,0 0 0,0 0 0,0 0 0,0 0 0,0 0 0,1 0 0,-1 1 1,1-1-1,0 0 0,0 0 0,0 0 0,0 0 0,2 5 0,-2-7-56,0-1 0,0 1 1,1-1-1,-1 1 0,0-1 1,1 1-1,-1-1 0,1 1 0,-1-1 1,0 1-1,1-1 0,-1 0 1,1 1-1,-1-1 0,1 0 0,-1 1 1,1-1-1,-1 0 0,1 0 1,0 1-1,-1-1 0,1 0 0,-1 0 1,1 0-1,0 0 0,0 0 1,26-10-5916,0-9-2857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4.663"/>
    </inkml:context>
    <inkml:brush xml:id="br0">
      <inkml:brushProperty name="width" value="0.025" units="cm"/>
      <inkml:brushProperty name="height" value="0.025" units="cm"/>
    </inkml:brush>
  </inkml:definitions>
  <inkml:trace contextRef="#ctx0" brushRef="#br0">127 155 4805,'0'0'13164,"-24"49"-11851,8-17-96,-4 2-192,0 6 96,1 1-192,4-3-512,6-2-353,6-10-96,3-5-1698,3-11-928,10-10-2307,-1-9-2370</inkml:trace>
  <inkml:trace contextRef="#ctx0" brushRef="#br0" timeOffset="1">264 0 4612,'0'0'10378,"0"56"-8328,3-32-448,10 4-289,-1 5 32,-1 1-384,-5 2-192,-3 6-321,-3 1-160,-9 3-127,-5 1-33,-11-1-96,1-1 32,4-8-897,-5-8-1633,12-13-3108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1.180"/>
    </inkml:context>
    <inkml:brush xml:id="br0">
      <inkml:brushProperty name="width" value="0.025" units="cm"/>
      <inkml:brushProperty name="height" value="0.025" units="cm"/>
      <inkml:brushProperty name="color" value="#008C3A"/>
    </inkml:brush>
  </inkml:definitions>
  <inkml:trace contextRef="#ctx0" brushRef="#br0">164 1 17713,'-8'0'2114,"3"0"-1811,1 0-1,-1 0 1,0 1 0,0 0 0,1 0 0,-1 0 0,0 1 0,1-1-1,-1 1 1,1 0 0,0 0 0,0 1 0,-1-1 0,2 1 0,-1 0-1,0 0 1,0 1 0,1-1 0,0 1 0,0-1 0,0 1-1,0 0 1,1 0 0,-1 0 0,-2 7 0,-1 6-167,1 0-1,1 1 1,0 0 0,1-1-1,1 1 1,1 0 0,0 0 0,4 32-1,-2-25-126,-1 0-1,0-1 0,-9 46 0,-11 15 446,20-85-441,0 0-1,0 1 1,0-1-1,0 0 1,0 1 0,0-1-1,0 0 1,0 1-1,1-1 1,-1 0-1,0 0 1,0 1 0,0-1-1,1 0 1,-1 0-1,0 0 1,0 1-1,0-1 1,1 0 0,-1 0-1,0 0 1,0 0-1,1 1 1,-1-1-1,0 0 1,1 0 0,-1 0-1,0 0 1,1 0-1,-1 0 1,0 0-1,0 0 1,1 0 0,-1 0-1,0 0 1,1 0-1,-1 0 1,0 0-1,1 0 1,-1 0 0,0 0-1,0 0 1,1 0-1,-1-1 1,1 1-1,14-5 174,2-6-263,0-1 0,-1 0 0,0-1 1,-2-1-1,16-18 0,-4 6-34,-25 26 101,-1 0 0,0 0-1,1 0 1,-1 1-1,1-1 1,-1 0-1,0 1 1,1-1 0,-1 0-1,0 1 1,1-1-1,-1 0 1,0 1 0,1-1-1,-1 0 1,0 1-1,0-1 1,0 1-1,1-1 1,-1 1 0,0-1-1,0 1 1,0-1-1,0 1 1,0-1 0,0 0-1,0 1 1,0-1-1,0 1 1,0-1 0,0 1-1,0-1 1,0 1-1,0-1 1,0 1-1,0-1 1,-1 1 0,2 29 25,-1-27-30,0-1 15,-1 4-2,1 0-1,0 0 0,1 0 0,0 0 0,0 0 0,0 0 0,2 7 0,-2-11 8,0-1 0,0 1 0,0-1 0,1 1 0,-1-1 0,0 1 0,1-1 0,-1 0 0,0 1 0,1-1 0,0 0 0,-1 0 0,1 0 0,0 0 0,-1-1 0,1 1 0,0 0 0,0-1 0,0 1 0,0-1 0,0 0 0,-1 1 0,1-1 0,0 0 0,0 0 0,3-1 0,14 1 99,70-3 119,-82 2-258,-1 0-1,0 0 0,0-1 1,0 1-1,0-1 0,0-1 0,-1 1 1,1-1-1,-1 0 0,1 0 1,7-7-1,-11 8-227,-1 0-1,0 1 1,1-1-1,-1 0 1,0 0 0,0-1-1,0 1 1,-1 0-1,1 0 1,0 0 0,-1 0-1,1-1 1,-1 1 0,0 0-1,0-1 1,0 1-1,0 0 1,0-1 0,0 1-1,-2-5 1,1 2-1061,0-1 0,-1 1 0,0 0 0,0 0 1,0-1-1,-1 1 0,-4-7 0,-17-18-10234</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1.511"/>
    </inkml:context>
    <inkml:brush xml:id="br0">
      <inkml:brushProperty name="width" value="0.025" units="cm"/>
      <inkml:brushProperty name="height" value="0.025" units="cm"/>
      <inkml:brushProperty name="color" value="#008C3A"/>
    </inkml:brush>
  </inkml:definitions>
  <inkml:trace contextRef="#ctx0" brushRef="#br0">0 12 11243,'0'0'9481,"74"-12"-8681,-31 12-511,6 0-257,1 8-1185,3 1-3684,-3-1-9288</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1.858"/>
    </inkml:context>
    <inkml:brush xml:id="br0">
      <inkml:brushProperty name="width" value="0.025" units="cm"/>
      <inkml:brushProperty name="height" value="0.025" units="cm"/>
      <inkml:brushProperty name="color" value="#008C3A"/>
    </inkml:brush>
  </inkml:definitions>
  <inkml:trace contextRef="#ctx0" brushRef="#br0">191 27 4644,'0'0'13234,"-11"-2"-8808,-3 0-3685,0 0 0,0 1-1,0 1 1,0 0 0,-20 2 0,31-1-668,-1-1-1,1 1 1,-1 0 0,1 0-1,-1 0 1,1 0 0,0 0-1,-1 1 1,1 0-1,0-1 1,0 1 0,0 1-1,1-1 1,-1 0-1,0 0 1,1 1 0,0 0-1,-1-1 1,1 1-1,0 0 1,0 0 0,1 0-1,-1 1 1,0-1 0,1 0-1,0 0 1,0 1-1,0-1 1,0 1 0,1-1-1,-1 5 1,1-5-67,0-1 0,0 0 0,0 0 0,0 1-1,1-1 1,-1 0 0,0 0 0,1 0 0,0 0 0,0 1 0,-1-1 0,1 0 0,0 0 0,1 0 0,-1-1 0,0 1-1,0 0 1,1 0 0,2 2 0,0-1 7,0 0 1,-1-1-1,1 0 0,0 1 0,0-1 0,1-1 0,-1 1 0,0-1 0,8 2 1,-5-1-17,1-1 0,0 0 0,0 0 0,0-1 0,0 0-1,0-1 1,0 1 0,0-2 0,0 1 0,0-1 0,10-3 0,-8-2-23,1-1 1,-1 1-1,0-1 0,-1-1 0,0 0 0,-1 0 0,1-1 0,-2 0 0,1-1 0,-2 1 0,1-1 0,-1 0 0,7-22 0,-13 27-201,-8 13 129,-10 20 44,15-21-70,1 1-1,0 0 0,1 0 0,0 1 1,0-1-1,0 0 0,1 0 0,0 1 0,0-1 1,2 13-1,-1-19-115,-1 1 1,1 0-1,-1 0 0,1 0 1,0-1-1,0 1 0,0 0 1,0-1-1,0 1 1,0-1-1,0 1 0,0-1 1,0 1-1,1-1 0,-1 0 1,1 0-1,-1 1 1,3 0-1,-1-1-209,-1 0 0,1-1 0,-1 1 0,1-1 0,-1 0 0,1 0 0,-1 0 0,1 0 0,0 0 0,-1 0 0,1-1 0,-1 1 0,1-1 0,-1 0-1,1 0 1,-1 1 0,4-4 0,17-12-5247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2.230"/>
    </inkml:context>
    <inkml:brush xml:id="br0">
      <inkml:brushProperty name="width" value="0.025" units="cm"/>
      <inkml:brushProperty name="height" value="0.025" units="cm"/>
      <inkml:brushProperty name="color" value="#008C3A"/>
    </inkml:brush>
  </inkml:definitions>
  <inkml:trace contextRef="#ctx0" brushRef="#br0">83 97 7399,'9'-30'2387,"14"-36"6730,-25 82-3213,-4 24-4959,4-34-750,-70 237 4084,62-198-4150,1 1 1,3 1-1,-2 66 1,8-112-166,0 1 1,0 0 0,0 0-1,1-1 1,-1 1-1,0 0 1,1 0 0,-1-1-1,1 1 1,-1 0 0,1-1-1,0 1 1,0-1-1,0 1 1,0-1 0,0 1-1,0-1 1,0 0 0,0 0-1,1 1 1,-1-1-1,0 0 1,1 0 0,-1 0-1,1 0 1,2 1 0,-2-2-468,1 1 1,-1 0 0,1-1 0,-1 1-1,1-1 1,-1 0 0,1 0 0,-1 0-1,1 0 1,0 0 0,-1-1 0,4 0-1,14-6-7093</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7.379"/>
    </inkml:context>
    <inkml:brush xml:id="br0">
      <inkml:brushProperty name="width" value="0.025" units="cm"/>
      <inkml:brushProperty name="height" value="0.025" units="cm"/>
      <inkml:brushProperty name="color" value="#008C3A"/>
    </inkml:brush>
  </inkml:definitions>
  <inkml:trace contextRef="#ctx0" brushRef="#br0">56 25 3651,'0'-2'813,"0"1"-1,0-1 0,-1 1 0,1-1 1,-1 0-1,1 1 0,-1-1 0,1 1 0,-1-1 1,0 1-1,0 0 0,1-1 0,-1 1 1,-1-2-1,1 3-672,1 0-1,-1 0 1,1 0 0,0 0-1,-1 0 1,1 0 0,0 0 0,-1-1-1,1 1 1,-1 0 0,1 0 0,0 1-1,-1-1 1,1 0 0,-1 0-1,1 0 1,0 0 0,-1 0 0,1 0-1,0 0 1,-1 1 0,1-1 0,0 0-1,-1 0 1,1 0 0,0 1 0,-1-1-1,1 0 1,0 1 0,-1-1-1,1 0 1,0 0 0,0 1 0,-3 3 5,1-1 1,0 1 0,0 0 0,0-1 0,0 1 0,1 0-1,-1 0 1,0 8 0,-4 18 668,3-18-448,1 0 0,0 0 0,0 0 0,1 1 0,1-1 0,0 0 0,3 18 0,-2-28-354,0 0 0,0 0 0,1 0 0,-1 0 0,1 0-1,-1 0 1,1 0 0,0-1 0,-1 1 0,1-1 0,0 1 0,0-1-1,0 0 1,0 0 0,0 0 0,1 0 0,-1 0 0,0 0-1,0-1 1,1 1 0,-1-1 0,0 1 0,1-1 0,-1 0 0,1 0-1,-1 0 1,0 0 0,1 0 0,-1-1 0,3 0 0,8 0 25,0-1 1,0 0-1,0-2 1,15-4-1,19-13-121,71-41-1,-86 44 68,-31 17 48,0 0 1,-1 0 0,1 1 0,0-1 0,0 0 0,1 0 0,-1 1-1,0-1 1,0 1 0,0-1 0,0 1 0,0-1 0,1 1 0,-1 0-1,0 0 1,0-1 0,1 1 0,-1 0 0,0 0 0,0 0 0,1 0-1,-1 1 1,0-1 0,0 0 0,1 0 0,-1 1 0,0-1 0,0 1-1,2 0 1,-2 2 77,0 0-1,0-1 0,-1 1 1,1 0-1,0 0 1,-1 0-1,0 0 0,0 0 1,0 0-1,0 4 0,0-2-72,0-4-24,0 1 0,0-1 0,1 0 1,-1 0-1,0 0 0,1 0 0,-1-1 0,1 1 0,0 0 0,-1 0 0,1 0 1,-1 0-1,1 0 0,0-1 0,0 1 0,0 0 0,-1-1 0,1 1 0,0 0 1,0-1-1,0 1 0,0-1 0,0 0 0,0 1 0,0-1 0,0 0 0,0 1 1,0-1-1,0 0 0,0 0 0,0 0 0,0 0 0,0 0 0,1 0 0,-1 0 1,0-1-1,0 1 0,0 0 0,0 0 0,1-1 0,47-13 36,-35 7-251,1 1 1,0 1 0,0 0-1,1 1 1,-1 0 0,1 1-1,0 1 1,0 1 0,20 0-1,-34 1 222,0 1-1,0-1 1,-1 1-1,1-1 0,0 1 1,0 0-1,0 0 1,-1-1-1,1 1 0,0 0 1,-1 1-1,1-1 1,-1 0-1,1 0 0,-1 1 1,0-1-1,0 1 1,1-1-1,-1 1 0,0-1 1,0 1-1,0 0 1,-1-1-1,1 1 0,0 0 1,-1 0-1,1 0 1,-1 0-1,1 0 1,-1-1-1,0 1 0,0 0 1,0 0-1,0 0 1,0 0-1,-1 0 0,1 0 1,0 0-1,-1 0 1,0 2-1,0-2-130,0 1-1,1-1 1,-1 1-1,0-1 1,0 0 0,0 1-1,-1-1 1,1 0-1,0 0 1,-1 0 0,0 0-1,1 0 1,-1 0-1,0 0 1,0 0-1,-2 1 1,2-3-206,1 1 0,0 0 0,0-1 1,0 0-1,-1 1 0,1-1 0,0 0 0,0 1 0,-1-1 0,1 0 1,0 0-1,0 0 0,-1 0 0,1-1 0,0 1 0,-1 0 0,1 0 0,0-1 1,0 1-1,-2-1 0,-9-9-6777</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7.726"/>
    </inkml:context>
    <inkml:brush xml:id="br0">
      <inkml:brushProperty name="width" value="0.025" units="cm"/>
      <inkml:brushProperty name="height" value="0.025" units="cm"/>
      <inkml:brushProperty name="color" value="#008C3A"/>
    </inkml:brush>
  </inkml:definitions>
  <inkml:trace contextRef="#ctx0" brushRef="#br0">1 1 13933,'0'0'8296</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8.196"/>
    </inkml:context>
    <inkml:brush xml:id="br0">
      <inkml:brushProperty name="width" value="0.025" units="cm"/>
      <inkml:brushProperty name="height" value="0.025" units="cm"/>
      <inkml:brushProperty name="color" value="#008C3A"/>
    </inkml:brush>
  </inkml:definitions>
  <inkml:trace contextRef="#ctx0" brushRef="#br0">197 5 4612,'0'0'21172,"-10"-2"-20793,6 1-372,-1 1-1,1-1 0,0 1 0,-1-1 0,1 1 0,0 1 0,-1-1 0,1 0 1,0 1-1,0 0 0,-1 0 0,1 1 0,0-1 0,0 1 0,0-1 0,0 1 1,1 1-1,-1-1 0,0 0 0,1 1 0,0 0 0,0 0 0,-1 0 1,2 0-1,-1 0 0,-2 4 0,-51 65 121,53-68-116,0 1 0,0 0 0,0-1 0,1 1 0,0 0 0,0 0 1,1 0-1,-1 1 0,1-1 0,0 0 0,1 0 0,-1 1 0,1-1 0,0 8 1,1-11-4,0-1 1,-1 0 0,1 1 0,0-1 0,0 0 0,0 0 0,0 0 0,0 0 0,0 0 0,0 0 0,1 0 0,-1 0 0,0 0 0,1-1 0,-1 1 0,0 0-1,1-1 1,-1 1 0,0-1 0,1 0 0,-1 1 0,1-1 0,-1 0 0,1 0 0,2 0 0,48 1 109,-39-2-95,6 1-72,77-1-2148,-33-3-4264,-27-1-1931</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9.348"/>
    </inkml:context>
    <inkml:brush xml:id="br0">
      <inkml:brushProperty name="width" value="0.025" units="cm"/>
      <inkml:brushProperty name="height" value="0.025" units="cm"/>
      <inkml:brushProperty name="color" value="#008C3A"/>
    </inkml:brush>
  </inkml:definitions>
  <inkml:trace contextRef="#ctx0" brushRef="#br0">17 111 1217,'0'0'21322,"-4"8"-19966,0-1-1208,3-6-49,0 1 0,0-1 0,0 1 0,0 0 0,0 0 0,1-1 0,-1 1 0,1 0 0,-1 0 0,1 0 0,-1-1 0,1 4 0,1-4-39,-1-1 0,1 1-1,0 0 1,0 0 0,-1 0-1,1 0 1,0-1 0,0 1-1,0 0 1,0-1 0,0 1-1,0-1 1,0 1 0,0-1-1,0 1 1,0-1-1,0 0 1,0 1 0,0-1-1,1 0 1,-1 0 0,0 0-1,0 0 1,0 0 0,0 0-1,0 0 1,1 0 0,1-1-1,6 0 62,1-1 1,-1 0-1,0 0 0,1-1 0,-1 0 0,0 0 0,0-1 0,-1 0 1,1-1-1,-1 0 0,9-7 0,-10 7-105,0 0 0,0-1 0,0 0 0,0 0-1,-1-1 1,0 0 0,-1 0 0,1 0 0,-1 0 0,-1-1 0,1 0 0,3-9 0,-8 16-20,0 1 1,0-1-1,1 1 1,-1-1-1,0 1 1,0-1-1,0 1 1,0-1-1,0 1 1,0-1-1,0 0 1,0 1-1,0-1 1,0 1-1,0-1 1,0 1 0,0-1-1,0 1 1,0-1-1,0 1 1,0-1-1,-1 1 1,1-1-1,0 1 1,0-1-1,-1 1 1,1-1-1,0 1 1,-1 0-1,1-1 1,-1 1 0,1-1-1,0 1 1,-1 0-1,1 0 1,-1-1-1,1 1 1,-1 0-1,1 0 1,-1-1-1,1 1 1,-1 0-1,1 0 1,-1 0-1,1 0 1,-1 0-1,1 0 1,-1 0 0,1 0-1,-1 0 1,1 0-1,-1 0 1,0 0-1,1 0 1,-1 0-1,0 1 1,-30 10-211,21-4 183,0 1 0,0 1 0,1 0 0,0 0 0,1 0 0,0 1 0,1 1 0,-8 12 0,10-15 33,0 1 1,0 0-1,1 1 0,1-1 0,-1 0 0,1 1 0,1 0 0,0 0 0,0 0 0,0 16 0,3-24 0,-1-1-1,1 0 1,-1 0 0,1 1-1,-1-1 1,1 0 0,0 0-1,0 0 1,0 0 0,0 0-1,-1 0 1,1 0 0,1 0-1,-1-1 1,0 1-1,0 0 1,0 0 0,0-1-1,0 1 1,1-1 0,-1 1-1,0-1 1,0 0 0,1 1-1,-1-1 1,0 0-1,1 0 1,-1 0 0,0 0-1,1 0 1,-1 0 0,0 0-1,1 0 1,1-1 0,52-9 74,-36 2-265,-1 1 1,-1-2-1,31-20 1,-31 18-95,0 1 1,0 1-1,34-14 0,-50 23 304,0 0-1,0-1 1,-1 1-1,1 0 1,0 0 0,0 0-1,0 0 1,0-1-1,0 1 1,0 0-1,0 0 1,-1 1 0,1-1-1,0 0 1,0 0-1,0 0 1,0 1-1,0-1 1,-1 0 0,1 1-1,0-1 1,0 1-1,0-1 1,-1 1-1,1-1 1,0 1 0,-1-1-1,1 1 1,0 0-1,-1-1 1,1 1-1,-1 0 1,1 0 0,-1-1-1,1 1 1,-1 0-1,0 0 1,1 0-1,-1 0 1,0-1-1,0 1 1,0 0 0,1 2-1,-1 53 991,1-14-17,-1-41-974,1 0 1,0 0 0,0 0 0,0 0-1,0 0 1,0-1 0,0 1 0,0 0-1,0-1 1,0 1 0,0-1 0,0 1-1,0-1 1,0 1 0,0-1 0,1 0 0,-1 0-1,0 1 1,0-1 0,1 0 0,-1 0-1,2 0 1,37-1-30,-28 0-118,-4 1-88,49 2-1910,-20 7-3217</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0.501"/>
    </inkml:context>
    <inkml:brush xml:id="br0">
      <inkml:brushProperty name="width" value="0.025" units="cm"/>
      <inkml:brushProperty name="height" value="0.025" units="cm"/>
      <inkml:brushProperty name="color" value="#008C3A"/>
    </inkml:brush>
  </inkml:definitions>
  <inkml:trace contextRef="#ctx0" brushRef="#br0">112 1 17264,'0'0'3993,"-3"8"-2642,-10 26-187,1 2 1,2 0-1,1 0 0,-4 40 1,5 0-579,2 82-1,13-118-562,-7-40-17,0 1 0,0 0 0,0-1-1,0 1 1,0 0 0,0-1 0,1 1 0,-1 0 0,0-1-1,0 1 1,1 0 0,-1-1 0,1 1 0,-1 0 0,0-1-1,1 1 1,-1-1 0,1 1 0,-1-1 0,1 1 0,0-1-1,-1 0 1,1 1 0,-1-1 0,1 0 0,0 1 0,-1-1-1,1 0 1,0 0 0,-1 1 0,1-1 0,0 0 0,0 0-1,-1 0 1,1 0 0,0 0 0,-1 0 0,1 0 0,0 0-1,0 0 1,-1-1 0,1 1 0,0 0 0,-1 0 0,1-1-1,0 1 1,-1 0 0,1-1 0,-1 1 0,2-1 0,-1-1 13,1 0 1,-1 1 0,0-1-1,0 0 1,0 0-1,0 0 1,0 0 0,0 0-1,-1 0 1,1 0 0,-1 0-1,1 0 1,-1 0-1,0-4 1,1-37-24,-1 33 7,0-11-42,-1 0-1,-6-34 1,6 48-101,-1 0 1,0 1-1,0-1 0,0 0 1,-1 1-1,0 0 1,0-1-1,-1 1 0,1 0 1,-1 1-1,-9-11 1,12 15 122,1 1 0,-1-1 0,1 1 0,-1-1 0,1 0-1,-1 1 1,1 0 0,-1-1 0,0 1 0,1-1 0,-1 1 0,0 0 0,0-1 0,1 1 0,-1 0 0,0 0 0,1-1 0,-1 1 0,0 0 0,0 0 0,0 0 0,1 0 0,-1 0 0,0 0 0,0 0 0,1 0 0,-1 0 0,0 1 0,0-1 0,0 1 0,0 0 7,0 0-1,0 0 1,0 0-1,0 0 1,0 0-1,0 1 1,1-1-1,-1 0 1,0 1-1,1-1 1,-1 0-1,1 1 1,0-1-1,-1 3 1,0 1 4,1 0 0,0 1 0,-1-1 1,1 0-1,1 0 0,-1 0 1,1 0-1,0 0 0,2 5 1,0-6 5,0 0 0,0-1 0,0 1 0,0-1 0,1 0 0,-1 0 0,1 0 0,0-1 0,0 1 1,0-1-1,0 0 0,0 0 0,1 0 0,-1-1 0,1 1 0,-1-1 0,1 0 0,-1 0 0,1-1 1,0 0-1,-1 1 0,10-2 0,-4 1 4,1-1 0,-1 0 0,0 0 0,1-1 0,-1-1 0,0 0 0,0 0 0,0-1 0,10-5 0,-8 1 82,0 0 0,-1 0 0,17-17 0,-25 22-78,1-1 0,-1 1 0,0-1 0,0 1 0,-1-1 0,1 0 0,-1 0 0,0 0 0,0 0 0,0 0 0,0-1 1,-1 1-1,0-1 0,2-7 0,-8 9-78,-4 8 39,-7 10 20,9-4 133,-1 1 1,1-1 0,1 1-1,-10 25 1,14-30-16,-1 0 0,1 0-1,1 0 1,-1 1 0,1-1 0,0 0 0,1 1-1,0-1 1,0 0 0,2 14 0,-1-20-96,-1 0-1,1 0 1,0 1-1,-1-1 1,1 0 0,0 0-1,0 0 1,0 0-1,0 0 1,0 0 0,0-1-1,0 1 1,0 0-1,0 0 1,0-1 0,1 1-1,-1-1 1,0 1-1,0-1 1,1 1 0,-1-1-1,0 0 1,1 0-1,-1 0 1,0 1 0,1-1-1,-1 0 1,0-1-1,1 1 1,-1 0 0,0 0-1,3-1 1,2 0 18,1-1 1,-1 1 0,0-1 0,0 0 0,9-5-1,65-46-635,-57 36 306,1 1 1,32-16-1,-56 32 305,1 0-1,-1-1 1,1 1 0,-1 0 0,1 0-1,0-1 1,-1 1 0,1 0 0,-1 0-1,1 0 1,-1 0 0,1 0-1,0-1 1,-1 1 0,1 0 0,-1 0-1,1 1 1,0-1 0,-1 0 0,1 0-1,-1 0 1,1 0 0,0 0 0,-1 1-1,1-1 1,-1 0 0,1 0-1,-1 1 1,1 0 0,3 17 108,-18 39 28,9-38-115,5-18-27,-4 46 83,4-46-78,1-1 0,-1 1 1,0 0-1,0 0 0,1 0 1,-1 0-1,0-1 0,1 1 0,-1 0 1,1 0-1,-1-1 0,1 1 1,-1 0-1,1-1 0,0 1 1,-1 0-1,1-1 0,0 1 0,-1-1 1,1 1-1,0-1 0,0 0 1,0 1-1,-1-1 0,1 0 1,0 0-1,0 1 0,0-1 0,0 0 1,0 0-1,-1 0 0,1 0 1,0 0-1,0 0 0,0 0 0,0 0 1,0 0-1,-1-1 0,1 1 1,0 0-1,0 0 0,0-1 1,0 1-1,-1-1 0,1 1 0,1-1 1,5-3-1,0 1 1,0-2-1,0 1 1,-1-1-1,0 1 1,0-2-1,0 1 1,0-1-1,-1 0 1,8-11-1,-5 6-42,0 0-1,-2-1 1,1 0-1,-1 0 1,6-20-1,-12 31 50,1 0 0,-1 0 0,1 1 0,-1-1 0,0 0-1,0 0 1,1 0 0,-1 0 0,0 0 0,0 0 0,0 0 0,0 1 0,0-1 0,0 0 0,0 0-1,0 0 1,-1 0 0,1 0 0,0 0 0,0 0 0,-1 1 0,1-1 0,-1 0 0,1 0-1,-1 0 1,1 1 0,-1-2 0,0 2-2,1 0 0,-1 1 0,0-1 0,1 0 0,-1 0 0,1 1 0,-1-1 0,1 0 0,-1 1 0,1-1 0,-1 1 0,1-1 0,0 1 0,-1-1 1,1 1-1,-1-1 0,1 1 0,0-1 0,0 1 0,-1-1 0,1 1 0,0-1 0,0 1 0,0 0 0,-1-1 0,1 1 0,0-1 0,0 1 0,0 0 0,0-1 0,0 1 0,0-1 0,0 1 0,0 0 0,1 0 0,-1 1 0,-1 1-1,1-1 1,0 0-1,1 0 1,-1 1 0,0-1-1,1 0 1,-1 0-1,1 1 1,-1-1-1,1 0 1,0 0 0,0 0-1,0 0 1,0 0-1,1 0 1,-1 0-1,0-1 1,1 1 0,-1 0-1,1-1 1,3 3-1,-2-2 1,1 0 0,0 0 0,0 0-1,0-1 1,0 0 0,0 0 0,0 0 0,0 0-1,0 0 1,0-1 0,8 0 0,-2 0-10,0-1 1,-1 0 0,1-1-1,0 0 1,-1 0 0,0-1-1,1-1 1,-1 1 0,0-1-1,12-8 1,-8 2 13,-1 0 0,21-21 1,-30 28-11,0-1 0,0 1 0,0-1 0,-1 0 0,1 0 0,-1 0 0,0 0 0,0 0 0,-1 0 0,1 0 0,-1-1 0,0 1 0,0-1 0,1-6 0,-3 11-3,1-1 0,-1 0-1,0 0 1,1 1-1,-1-1 1,0 0-1,1 1 1,-1-1-1,0 0 1,0 1-1,1-1 1,-1 1-1,0-1 1,0 1-1,0 0 1,0-1 0,0 1-1,0 0 1,0 0-1,0-1 1,0 1-1,0 0 1,0 0-1,0 0 1,1 0-1,-1 0 1,0 0-1,0 1 1,0-1-1,0 0 1,0 0 0,0 1-1,-1 0 1,-37 9-49,30-6 48,1 1 0,-1 1-1,1 0 1,0 0-1,1 0 1,-1 1 0,1 0-1,0 1 1,-8 11-1,12-14 17,-1-1 1,2 1-1,-1-1 0,0 1 0,1 0 0,0 0 0,0 0 0,1 0 0,-1 0 1,1 1-1,0-1 0,1 0 0,-1 1 0,1-1 0,0 0 0,0 1 0,1-1 0,-1 0 1,3 8-1,-1-10-2,0 0 1,0 0-1,0-1 1,0 1-1,0 0 1,1-1-1,0 0 1,-1 1-1,1-1 1,0 0-1,0 0 1,0-1-1,0 1 1,0-1-1,1 1 1,-1-1-1,0 0 1,1 0-1,-1-1 1,1 1-1,-1-1 1,1 1-1,6-1 1,-5 0-238,0 0 1,0 1-1,0-2 1,0 1-1,0 0 1,0-1-1,0 0 1,-1 0-1,1-1 1,0 1-1,0-1 1,-1 0-1,1-1 1,-1 1-1,0-1 1,6-4-1,-7 4-546,-1 0 0,0 0 1,0 0-1,0 0 0,-1 0 0,1-1 0,-1 1 0,0-1 0,0 1 0,0-1 0,0 1 0,0-8 0,0-21-9699</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0.863"/>
    </inkml:context>
    <inkml:brush xml:id="br0">
      <inkml:brushProperty name="width" value="0.025" units="cm"/>
      <inkml:brushProperty name="height" value="0.025" units="cm"/>
      <inkml:brushProperty name="color" value="#008C3A"/>
    </inkml:brush>
  </inkml:definitions>
  <inkml:trace contextRef="#ctx0" brushRef="#br0">103 70 16335,'-36'-19'3908,"7"2"-2178,4 4 1185,16 3-1090,5 4-576,4 2-736,6 4-513,6 0-993,5 0-3235,-1-1-7495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6.197"/>
    </inkml:context>
    <inkml:brush xml:id="br0">
      <inkml:brushProperty name="width" value="0.025" units="cm"/>
      <inkml:brushProperty name="height" value="0.025" units="cm"/>
    </inkml:brush>
  </inkml:definitions>
  <inkml:trace contextRef="#ctx0" brushRef="#br0">278 158 3427,'0'0'7116,"4"-11"-4270,0 2-2551,0 1 597,0-2-1,-1 1 0,0 0 0,0-1 1,-1 1-1,0-1 0,-1 1 1,0-1-1,-1-19 0,-1 28-776,1-1-1,-1 1 0,0-1 0,0 1 0,0-1 0,0 1 1,0-1-1,-1 1 0,1 0 0,0 0 0,-1 0 1,1 0-1,-1 0 0,1 0 0,-1 0 0,1 0 0,-1 0 1,0 1-1,1-1 0,-1 1 0,0-1 0,1 1 1,-1 0-1,0 0 0,0 0 0,0 0 0,1 0 0,-4 0 1,-4 0-67,1 1 1,-1 0 0,0 0 0,-14 4 0,9 1-62,-1 1 0,1 0 1,0 1-1,0 1 0,1 0 1,0 0-1,1 2 0,0 0 1,0 0-1,2 1 0,-1 0 1,1 0-1,1 2 0,0-1 1,-7 16-1,15-26 8,-1 0 0,1 0 0,0 0 0,0 0 0,1 1 0,-1-1 0,0 0 0,1 0 0,0 0 0,0 0 0,0 5 0,1-7-11,-1 1-1,0-1 0,1 0 0,-1 1 1,1-1-1,-1 0 0,1 0 1,0 0-1,0 0 0,-1 1 0,1-1 1,0 0-1,0 0 0,0 0 1,0-1-1,0 1 0,0 0 0,3 1 1,3 1-135,1-1 0,-1 0 0,1 0 0,0-1 0,-1 0 0,1 0 1,12-1-1,-5 1-134,1-1-192,62 7-633,-74-6 1081,0 0 0,0 0 0,0 0 0,0 0 0,0 0 0,-1 1 0,1 0 1,0 0-1,-1 0 0,1 0 0,-1 0 0,1 1 0,-1 0 0,0-1 0,3 6 1,-5-7 66,0 0 0,0 0 0,-1 0 0,1 0 0,-1 1 0,1-1 0,-1 0 0,1 1 0,-1-1 0,0 0 1,0 1-1,0-1 0,0 0 0,0 1 0,0-1 0,0 0 0,0 1 0,0-1 0,-1 1 0,1-1 1,0 0-1,-1 0 0,1 1 0,-1-1 0,0 0 0,1 0 0,-1 0 0,0 1 0,0-1 0,0 0 0,1 0 1,-1 0-1,0 0 0,0-1 0,-1 1 0,1 0 0,0 0 0,-2 0 0,-5 4 356,-1 0-1,0 0 1,0-1 0,-11 3-1,13-5-280,-105 30 1747,38-12-2551,116-43-5482,-27 13 4007,18-11-4123</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1.362"/>
    </inkml:context>
    <inkml:brush xml:id="br0">
      <inkml:brushProperty name="width" value="0.025" units="cm"/>
      <inkml:brushProperty name="height" value="0.025" units="cm"/>
      <inkml:brushProperty name="color" value="#008C3A"/>
    </inkml:brush>
  </inkml:definitions>
  <inkml:trace contextRef="#ctx0" brushRef="#br0">159 0 4676,'0'0'19464,"1"13"-18423,1 75 438,-2-46-960,1 1 0,2-1 0,13 64 1,-18-110-1486,0 0 0,0 0 0,0 0 0,-1 0 0,1 1 0,-1-1 0,0 1 0,-5-5 0,-45-38-2097,34 29 3225,-1 0 0,2-1-1,-17-21 1,34 39-69,0-1 0,1 0 0,-1 1-1,0-1 1,1 0 0,-1 1 0,0-1 0,1 0-1,-1 0 1,1 0 0,-1 0 0,1 0 0,0 1-1,-1-1 1,1 0 0,0 0 0,0 0-1,-1 0 1,1 0 0,0 0 0,0 0 0,0 0-1,0 0 1,0 0 0,1 0 0,-1 0 0,0 0-1,0 0 1,1 0 0,-1 0 0,0 0-1,1 0 1,-1 1 0,1-1 0,-1 0 0,1 0-1,-1 0 1,1 1 0,0-1 0,-1 0-1,1 1 1,0-1 0,0 0 0,0 1 0,-1-1-1,1 1 1,0-1 0,0 1 0,0 0 0,0-1-1,0 1 1,0 0 0,0 0 0,0-1-1,0 1 1,1 0 0,10-1 188,-1 0 0,0 0 0,23 2 0,-23 0-127,128 14-1100,0-1-8113,-79-13-229</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1.722"/>
    </inkml:context>
    <inkml:brush xml:id="br0">
      <inkml:brushProperty name="width" value="0.025" units="cm"/>
      <inkml:brushProperty name="height" value="0.025" units="cm"/>
      <inkml:brushProperty name="color" value="#008C3A"/>
    </inkml:brush>
  </inkml:definitions>
  <inkml:trace contextRef="#ctx0" brushRef="#br0">190 28 13741,'-9'0'2546,"2"-1"-2166,-1 0 0,1 1-1,-1 0 1,1 0 0,-1 1-1,1 0 1,0 0 0,-1 1-1,1 0 1,0 0 0,0 1-1,0 0 1,0 0 0,0 0-1,1 1 1,-7 5 0,8-4-179,0 0 0,0 0 0,1 1 1,-1 0-1,1 0 0,1 0 0,-1 0 1,1 1-1,0-1 0,1 1 1,-4 13-1,5-17-167,0 0 1,0 0-1,1 0 1,0 0 0,-1 0-1,1 0 1,0 0-1,1 0 1,-1 0-1,0 0 1,1 0-1,0 0 1,0 0-1,-1 0 1,2-1-1,-1 1 1,0 0-1,1 0 1,-1-1 0,1 1-1,0-1 1,-1 1-1,1-1 1,1 0-1,-1 0 1,0 0-1,0 0 1,1 0-1,-1 0 1,4 1-1,2 0-13,1 1-1,0-2 0,0 1 0,0-1 0,0 0 0,0-1 1,1 0-1,-1-1 0,0 0 0,1 0 0,-1-1 0,0 0 0,0 0 1,1-1-1,-1-1 0,15-5 0,-19 6-11,0 0 1,0 0-1,0-1 1,0 1-1,-1-1 1,1 0-1,-1-1 1,0 1-1,0 0 0,0-1 1,-1 0-1,1 0 1,-1 0-1,0-1 1,0 1-1,0-1 1,-1 0-1,1 1 0,-1-1 1,0 0-1,-1 0 1,1 0-1,-1-1 1,0 1-1,0 0 1,-1 0-1,1-1 0,-1 1 1,-1 0-1,0-9 1,0 10-47,0 1 1,0-1-1,0 1 1,-1-1-1,1 1 0,-1 0 1,0-1-1,1 1 1,-2 0-1,1 0 1,0 0-1,-1 1 1,1-1-1,-1 1 0,0-1 1,-4-2-1,-23-13-2307,-3 5-3317,15 7-788</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2.900"/>
    </inkml:context>
    <inkml:brush xml:id="br0">
      <inkml:brushProperty name="width" value="0.025" units="cm"/>
      <inkml:brushProperty name="height" value="0.025" units="cm"/>
      <inkml:brushProperty name="color" value="#008C3A"/>
    </inkml:brush>
  </inkml:definitions>
  <inkml:trace contextRef="#ctx0" brushRef="#br0">80 0 5573,'0'0'15631,"0"12"-14563,0 48-316,-3-1 1,-2 1 0,-3 0 0,-29 108-1,28-141-693,5-16 74,1 0-1,0 0 1,0 0-1,1 0 1,-1 13-1,12-28 333,-2-7-424,0 0-1,0 0 1,-1 0 0,0-1-1,-1 0 1,0 0 0,-1-1-1,-1 1 1,0-1 0,1-14-1,2-18-23,-2-71-1,-4 114-69,0 17-139,0-10 191,0-1-1,1 0 1,-1 1 0,1-1 0,0 0 0,0 0 0,0 1 0,1-1-1,0 0 1,0 0 0,0-1 0,0 1 0,0 0 0,1-1-1,-1 1 1,1-1 0,0 0 0,0 0 0,1 0 0,-1 0-1,0 0 1,1-1 0,0 0 0,-1 0 0,1 0 0,0 0-1,0 0 1,0-1 0,1 1 0,-1-1 0,0 0 0,0-1 0,1 1-1,-1-1 1,7 0 0,-2 1 8,0-1 0,0 0 0,-1-1 0,1 0 0,0-1 0,-1 1 1,1-1-1,-1-1 0,0 0 0,1 0 0,-1-1 0,-1 0 0,1 0 0,0 0 0,-1-1 0,0-1 0,8-7 0,-9 6 4,0 0 0,0 0-1,-1 0 1,0-1 0,0 0-1,-1 0 1,0-1 0,0 1-1,-1-1 1,0 1 0,-1-1-1,0 0 1,0 0 0,0-11-1,-3 20-12,1 0-1,-1 0 0,1-1 1,-1 1-1,1 0 0,0 0 0,-1 0 1,1 0-1,-1 0 0,1 1 1,-1-1-1,1 0 0,-1 0 0,1 0 1,0 0-1,-1 0 0,1 1 1,-1-1-1,1 0 0,0 0 1,-1 1-1,1-1 0,-1 0 0,1 0 1,0 1-1,0-1 0,-1 0 1,1 1-1,0-1 0,-1 1 1,1-1-1,0 0 0,0 1 0,0-1 1,0 1-1,-1-1 0,1 1 1,0 0-1,-15 17-111,10-9 141,-1 1 0,2-1-1,-1 1 1,2 0 0,-5 16-1,7-24-15,1-1-1,-1 1 1,1-1-1,0 1 1,0-1-1,0 1 0,-1 0 1,1-1-1,1 1 1,-1-1-1,0 1 1,0 0-1,1-1 1,-1 1-1,0-1 0,1 1 1,0-1-1,-1 1 1,1-1-1,0 0 1,0 1-1,0-1 1,0 0-1,0 1 0,0-1 1,0 0-1,0 0 1,0 0-1,1 0 1,-1 0-1,0 0 1,1-1-1,-1 1 0,1 0 1,-1-1-1,1 1 1,-1-1-1,1 1 1,-1-1-1,1 0 1,-1 1-1,1-1 0,0 0 1,2 0-1,7-1-9,0 0-1,0-1 0,-1 0 0,1-1 1,0 0-1,-1 0 0,0-1 0,0-1 1,0 0-1,0 0 0,-1-1 0,0 0 1,0 0-1,0-1 0,-1-1 0,0 1 1,-1-1-1,1 0 0,-2-1 0,8-11 1,-18 35-15,0-1 0,0 2 1,2-1-1,0 0 0,0 0 0,2 19 1,0-33 17,0 1 0,0 0 1,0 0-1,0-1 1,1 1-1,-1 0 0,0 0 1,1-1-1,-1 1 1,1 0-1,0-1 0,0 1 1,0-1-1,0 1 0,0-1 1,0 1-1,0-1 1,0 0-1,0 0 0,0 1 1,1-1-1,-1 0 1,1 0-1,-1 0 0,3 1 1,0-1 6,0 1 1,0-1-1,1 0 1,-1 0-1,0 0 1,1-1-1,-1 0 0,1 1 1,-1-2-1,6 1 1,0-1 2,-1-1 1,1 0-1,-1 0 1,0-1-1,1 0 0,-1 0 1,0-1-1,-1 0 1,13-8-1,-21 11-11,0 1 0,1-1 0,-1 1 1,1 0-1,-1-1 0,0 1 0,1-1 0,-1 1 0,0-1 0,0 1 0,1-1 1,-1 1-1,0-1 0,0 1 0,0-1 0,0 1 0,0-1 0,0 1 0,1-1 1,-1 1-1,0-1 0,-1 1 0,1-1 0,0 1 0,0-1 0,0 0 0,0 1 1,0-1-1,0 1 0,-1-1 0,1 1 0,0-1 0,0 1 0,-1 0 0,1-1 1,0 1-1,-1-1 0,1 1 0,-1 0 0,1-1 0,0 1 0,-1-1 0,1 1 1,-1 0-1,1 0 0,-2-1 0,-28-16 238,21 12-181,7 5-54,1-1-1,-1 0 1,1 0-1,-1 0 0,1 0 1,0 0-1,-1 0 1,1 0-1,0-1 0,0 1 1,0 0-1,0-1 1,0 1-1,0-1 0,0 1 1,1-1-1,-1 1 0,0-1 1,1 0-1,-1 1 1,1-1-1,0 0 0,-1 1 1,1-1-1,0-1 1,1 1-9,0 1 1,-1-1 0,1 1 0,0-1 0,0 1 0,0 0 0,0-1 0,0 1 0,0 0 0,1 0-1,-1 0 1,0 0 0,1 0 0,-1 0 0,0 0 0,1 0 0,-1 0 0,1 1 0,0-1-1,-1 1 1,1-1 0,-1 1 0,1 0 0,0-1 0,1 1 0,59-7-759,3-2-2134,-56 7 1546,0 0 0,0-1 0,-1 0 0,1 0 0,10-7 0,10-9-5244</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3.544"/>
    </inkml:context>
    <inkml:brush xml:id="br0">
      <inkml:brushProperty name="width" value="0.025" units="cm"/>
      <inkml:brushProperty name="height" value="0.025" units="cm"/>
      <inkml:brushProperty name="color" value="#008C3A"/>
    </inkml:brush>
  </inkml:definitions>
  <inkml:trace contextRef="#ctx0" brushRef="#br0">26 27 13581,'0'0'8728,"-5"12"-6929,0 7-1084,0 0 1,1 0-1,1 1 1,-1 31-1,6-2-343,1 1 1,3-1-1,23 91 0,-29-138-371,0-1-1,1 1 1,-1-1-1,1 0 1,-1 1-1,1-1 1,-1 0-1,1 1 1,0-1-1,0 0 1,0 0-1,0 1 1,0-1-1,1 2 1,-1-3 2,-1 0 1,1 0-1,-1 0 0,1 0 1,-1 0-1,0 0 0,1 0 1,-1 0-1,1 0 0,-1 0 1,1 0-1,-1 0 0,0 0 1,1 0-1,-1 0 0,1-1 1,-1 1-1,0 0 0,1 0 1,-1 0-1,0-1 0,1 1 1,-1 0-1,0 0 0,1-1 1,-1 1-1,0 0 0,1-1 1,-1 1-1,1-1 0,1-2 2,0 0-1,-1 0 1,1-1-1,0 1 0,-1-1 1,0 1-1,0-1 0,0 1 1,1-7-1,-1-5-108,0-1 0,-1 1 0,-1-1 1,-2-20-1,2 31 33,0-1 0,-1 0 0,1 1-1,-1-1 1,0 1 0,-1-1 0,1 1 0,-1 0 0,0 0 0,0 0 0,-1 0 0,1 1 0,-1-1 0,-7-5 0,3 5-67,9 10 14,16 12 119,-8-13 42,1 0 0,0 0 0,0-1 0,0 0 0,0-1 1,1 0-1,-1-1 0,1 0 0,-1 0 0,1-1 0,-1-1 0,1 0 1,-1 0-1,1-1 0,-1 0 0,0-1 0,0 0 0,0-1 0,0 0 1,-1 0-1,16-10 0,-15 8-12,-1 0 1,0 0-1,-1-1 1,1 0-1,-1 0 0,0-1 1,-1 0-1,0-1 1,0 0-1,-1 0 0,0 0 1,-1 0-1,0-1 0,0 0 1,-1 0-1,0 0 1,-1-1-1,0 0 0,-1 1 1,2-20-1,-4 28-23,0 0 0,0 0-1,0 0 1,0 0-1,0 0 1,0 0 0,0 0-1,-1 0 1,1 0-1,-1 0 1,0 0 0,1 0-1,-1 0 1,0 0 0,0 0-1,0 0 1,0 1-1,-1-1 1,1 1 0,0-1-1,-1 1 1,1-1 0,-1 1-1,0 0 1,-3-3-1,3 4-8,0-1 0,-1 1 0,1-1 0,-1 1 0,1 0-1,-1 0 1,1 0 0,-1 0 0,1 0 0,-1 1 0,1-1-1,0 1 1,-1 0 0,1-1 0,-1 1 0,1 0-1,0 0 1,0 1 0,0-1 0,0 0 0,0 1 0,-2 1-1,-9 8 48,1 0-1,1 1 0,-1 0 0,2 1 0,0 0 0,1 1 0,0 0 0,1 0 0,0 1 0,2 0 0,0 0 0,0 1 0,1 0 0,1 0 0,-4 32 0,8-46-34,0 0 0,1-1 1,-1 1-1,0 0 0,1 0 0,-1-1 0,1 1 0,0 0 1,0-1-1,-1 1 0,1-1 0,0 1 0,0-1 0,0 1 0,1-1 1,-1 0-1,0 1 0,0-1 0,1 0 0,-1 0 0,1 0 1,-1 0-1,1 0 0,-1-1 0,1 1 0,0 0 0,-1-1 1,1 1-1,0-1 0,0 1 0,-1-1 0,4 0 0,9 2 13,0-1 0,-1-1 0,21-1 0,-9 0-217,-6 0-5,-14 1 141,1-1-1,-1 1 0,1 1 1,-1-1-1,1 1 1,-1 0-1,1 0 1,7 3-1,-11-3 72,-1 0-1,1 0 0,-1 1 1,1-1-1,-1 1 1,0-1-1,1 1 1,-1-1-1,0 1 0,0 0 1,0 0-1,-1-1 1,1 1-1,0 0 0,-1 0 1,1 0-1,-1 0 1,1 0-1,-1 0 1,0 0-1,0 0 0,0 0 1,0 0-1,0 0 1,-1 0-1,1 0 0,0 0 1,-2 2-1,-7 30 975,1-8-2993,6-11-7588,2-26-4740</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4.773"/>
    </inkml:context>
    <inkml:brush xml:id="br0">
      <inkml:brushProperty name="width" value="0.025" units="cm"/>
      <inkml:brushProperty name="height" value="0.025" units="cm"/>
      <inkml:brushProperty name="color" value="#008C3A"/>
    </inkml:brush>
  </inkml:definitions>
  <inkml:trace contextRef="#ctx0" brushRef="#br0">28 136 3395,'-26'29'12202,"25"-28"-11996,1-1 0,0 0 0,0 0 0,0 1 0,0-1 0,0 1 0,0-1 0,-1 0 0,1 1 0,0-1 0,0 0 0,0 1 0,0-1 0,0 0 0,0 1 0,1-1 0,-1 0 0,0 1 0,0-1 0,0 0 0,0 1 0,0-1 0,0 0 0,1 1 0,-1-1 0,0 0 0,0 1 0,0-1 0,1 0 0,-1 0 0,0 1 0,1-1 0,23 4 2100,-12-4-1799,0-1-1,1-1 1,-1 0 0,0-1 0,0 0 0,20-8 0,-20 6-472,-1 0 0,0-1 1,0 0-1,0-1 0,-1 0 1,0 0-1,-1-1 0,0 0 1,0-1-1,0 0 0,10-16 0,-18 24-31,1-1-1,-1 0 0,0 0 0,0 0 0,0 0 0,0 0 1,0 0-1,-1 0 0,1 0 0,-1 0 0,1 0 0,-1 0 1,0 0-1,1 0 0,-1-1 0,0 1 0,-1-3 0,1 4-7,-1 0 0,1 0 1,-1 0-1,1 0 0,-1 0 0,0 0 0,0 1 0,1-1 0,-1 0 0,0 0 0,0 1 0,0-1 0,0 0 0,0 1 0,0-1 0,0 1 0,0-1 0,0 1 0,0-1 0,0 1 0,0 0 0,0 0 0,-2-1 0,-2 1-14,0-1 1,1 1-1,-1 1 0,0-1 0,0 1 0,0-1 0,0 1 0,1 1 1,-1-1-1,0 1 0,1-1 0,-1 2 0,-6 3 0,0 1 6,1 2 1,0-1-1,0 1 0,0 0 0,-14 20 0,21-24 10,-1 0 0,1 0 0,0 1 0,0-1 0,0 1 0,1 0 0,-1 0 0,2 0 0,-1 0 0,1 0 0,0 0 0,0 1 0,0-1 0,1 8 0,1-12 6,-1-1 0,1 1 0,-1 0 0,1-1 0,0 0 0,0 1 0,0-1 0,0 1 0,0-1 1,0 0-1,0 0 0,0 1 0,1-1 0,-1 0 0,0 0 0,1 0 0,-1-1 0,1 1 0,-1 0 0,1 0 0,-1-1 1,1 1-1,0-1 0,-1 1 0,1-1 0,0 0 0,-1 0 0,1 0 0,0 0 0,2 0 0,62-2 171,-57 1-161,22-3-3,0-2 1,39-13-1,-50 12-30,0 1 0,1 1 0,-1 1 0,1 1 0,1 0 0,-1 2 0,26 1 0,-46 0 25,0 0 0,0 0 0,0 0-1,0 1 1,-1-1 0,1 0 0,0 1-1,0-1 1,0 1 0,0-1 0,0 1-1,0-1 1,0 1 0,-1 0 0,1-1-1,0 1 1,-1 0 0,1 0 0,0 0 0,-1-1-1,1 1 1,-1 0 0,1 0 0,-1 0-1,0 0 1,1 0 0,-1 0 0,0 0-1,1 0 1,-1 0 0,0 0 0,0 0-1,0 0 1,0 0 0,0 0 0,0 0-1,0 0 1,-1 0 0,1 0 0,0 0 0,0 0-1,-1 1 1,-18 43 1218,17-40-870,7-70 1039,0 14-1368,-5 41-197,1 0 0,0 0 0,0 0 0,1 0 0,0 0 0,7-18 0,-9 27 66,1 0 1,0 1 0,0-1 0,-1 0-1,1 0 1,0 1 0,0-1 0,0 1-1,0-1 1,0 0 0,0 1 0,0 0-1,0-1 1,0 1 0,0 0 0,0-1-1,0 1 1,0 0 0,0 0 0,0 0-1,0 0 1,0 0 0,0 0 0,0 0-1,0 0 1,1 1 0,35 7-3315,-22-4 884,18 1-3587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6.430"/>
    </inkml:context>
    <inkml:brush xml:id="br0">
      <inkml:brushProperty name="width" value="0.025" units="cm"/>
      <inkml:brushProperty name="height" value="0.025" units="cm"/>
      <inkml:brushProperty name="color" value="#008C3A"/>
    </inkml:brush>
  </inkml:definitions>
  <inkml:trace contextRef="#ctx0" brushRef="#br0">34 0 6566,'0'0'15177,"-3"8"-14499,-4 9-329,2 0-1,0 0 1,1 0 0,0 1-1,2-1 1,0 1-1,1 0 1,1-1 0,3 35-1,-2-49-320,0-1-1,0 0 0,0 0 1,0 1-1,0-1 1,0 0-1,1 0 1,-1 0-1,1-1 0,-1 1 1,1 0-1,0 0 1,0-1-1,0 1 0,0-1 1,0 0-1,0 0 1,0 1-1,0-1 1,1-1-1,-1 1 0,0 0 1,0 0-1,1-1 1,-1 1-1,1-1 0,-1 0 1,0 0-1,1 0 1,-1 0-1,1 0 1,-1-1-1,0 1 0,3-1 1,4-1 5,0 0 1,0 0-1,0 0 1,0-1-1,-1-1 1,1 0-1,13-8 1,-3-2-4,0-2-1,17-18 1,3-1 431,-39 35-441,0 0-1,0-1 1,0 1 0,0 0-1,0 0 1,0 0 0,0 0 0,0 0-1,1 0 1,-1-1 0,0 1 0,0 0-1,0 0 1,0 0 0,0 0-1,0 0 1,1 0 0,-1 0 0,0 0-1,0 0 1,0 0 0,0 0 0,0 0-1,1 0 1,-1 0 0,0 0-1,0 0 1,0 0 0,0 0 0,0 0-1,1 0 1,-1 0 0,0 0-1,0 0 1,0 0 0,0 0 0,0 0-1,1 0 1,-1 0 0,0 0 0,0 0-1,0 0 1,0 0 0,0 1-1,0-1 1,1 0 0,-1 0 0,0 0-1,0 0 1,0 0 0,0 0 0,0 0-1,0 1 1,0-1 0,0 0-1,0 0 1,2 14 340,2 14-428,-4-27 76,0 0 0,0 0 0,1-1 0,-1 1 0,0 0 0,1 0-1,-1-1 1,1 1 0,-1 0 0,1-1 0,-1 1 0,1 0 0,0-1 0,-1 1 0,1-1 0,0 1 0,-1-1 0,1 1 0,0-1 0,0 0 0,0 1 0,-1-1 0,1 0 0,0 0 0,0 1 0,0-1 0,-1 0 0,1 0 0,1 0 0,8-1 27,0 0 1,1-1-1,-1 0 0,0-1 1,-1 0-1,1-1 1,15-7-1,-16 6-58,1 1 0,0 0 0,0 1 0,1 0 0,-1 0 0,19-2 1,-28 5 15,-1 0 0,1 0 1,0 0-1,0 1 1,-1-1-1,1 0 1,0 0-1,-1 0 1,1 0-1,0 1 0,-1-1 1,1 0-1,-1 1 1,1-1-1,0 0 1,-1 1-1,1-1 1,-1 1-1,1-1 1,-1 1-1,1-1 0,-1 1 1,0-1-1,1 1 1,-1-1-1,1 1 1,-1 0-1,1 0 1,1 26-47,-11 24 103,4-29 501,-3 7-3477,4-30-842,1-19-1886,-2-7-2979</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6.774"/>
    </inkml:context>
    <inkml:brush xml:id="br0">
      <inkml:brushProperty name="width" value="0.025" units="cm"/>
      <inkml:brushProperty name="height" value="0.025" units="cm"/>
      <inkml:brushProperty name="color" value="#008C3A"/>
    </inkml:brush>
  </inkml:definitions>
  <inkml:trace contextRef="#ctx0" brushRef="#br0">0 0 18417,'0'0'7367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7.446"/>
    </inkml:context>
    <inkml:brush xml:id="br0">
      <inkml:brushProperty name="width" value="0.025" units="cm"/>
      <inkml:brushProperty name="height" value="0.025" units="cm"/>
      <inkml:brushProperty name="color" value="#008C3A"/>
    </inkml:brush>
  </inkml:definitions>
  <inkml:trace contextRef="#ctx0" brushRef="#br0">212 69 3395,'0'0'9380,"2"-7"-5024,5-26-1399,-7 32-2847,0 0-1,0 1 0,1-1 0,-1 0 0,0 0 0,0 0 1,0 0-1,-1 0 0,1 0 0,0 1 0,0-1 1,0 0-1,-1 0 0,1 0 0,0 0 0,-1 1 1,1-1-1,0 0 0,-1 0 0,1 1 0,-1-1 0,1 0 1,-1 1-1,0-1 0,1 1 0,-1-1 0,0 0 1,-27-6 777,22 7-867,-1 1-1,0-1 1,1 1 0,0 1 0,-1-1 0,-11 5 0,9-1 74,0 0-1,0 1 1,0 0-1,1 1 1,0 0-1,0 1 1,0-1-1,1 1 1,-11 16-1,13-17-16,1 0 0,0 0 0,0 0 0,1 1 0,0-1 0,0 1 0,1-1 0,0 1 0,0 0 0,1 0 0,0 0 0,0 0 0,1 14 0,1-20-69,0 1 0,-1-1-1,1 1 1,0-1 0,1 1 0,-1-1 0,0 0 0,1 0 0,-1 0 0,1 0-1,-1 0 1,1 0 0,0 0 0,0 0 0,0-1 0,0 1 0,0-1 0,1 0-1,-1 1 1,0-1 0,1 0 0,-1 0 0,0 0 0,1-1 0,-1 1 0,1-1 0,0 1-1,3-1 1,12 3-60,0-2 0,37 0-1,-37-2-194,1 1-523,-1-1 1,1-1 0,18-5 0,22-11-4867,-19 0-2371</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7.806"/>
    </inkml:context>
    <inkml:brush xml:id="br0">
      <inkml:brushProperty name="width" value="0.025" units="cm"/>
      <inkml:brushProperty name="height" value="0.025" units="cm"/>
      <inkml:brushProperty name="color" value="#008C3A"/>
    </inkml:brush>
  </inkml:definitions>
  <inkml:trace contextRef="#ctx0" brushRef="#br0">22 1 14350,'0'0'7585,"-2"9"-6570,-6 36-283,3 0 1,1 1-1,2 0 0,6 65 1,-4-110-728,-1-1 0,1 1 0,0 0 0,0 0 0,0-1 1,0 1-1,1 0 0,-1 0 0,0-1 0,0 1 0,0 0 0,0-1 0,1 1 1,-1 0-1,0-1 0,1 1 0,-1 0 0,0-1 0,1 1 0,-1-1 0,1 1 1,-1 0-1,1-1 0,-1 1 0,1-1 0,0 0 0,-1 1 0,1-1 0,0 1 1,-1-1-1,1 0 0,0 0 0,-1 1 0,1-1 0,0 0 0,-1 0 0,1 0 1,0 0-1,1 0 0,-1 0 14,0-1 0,1 0 1,-1 1-1,0-1 0,1 0 0,-1 0 1,0 0-1,0 0 0,0 0 1,0 0-1,0-1 0,0 1 0,0 0 1,0 0-1,-1-1 0,1 1 1,0-1-1,0-1 0,5-18 5,-1 1 0,-1-2 0,-1 1 0,0 0 0,-2-1 0,0 1 0,-5-43 0,-8 31-117,12 32 90,0 1 0,-1-1 1,1 0-1,0 1 0,0-1 1,0 1-1,-1-1 0,1 0 1,0 1-1,-1-1 0,1 1 1,0-1-1,-1 1 0,1-1 1,0 1-1,-1-1 0,1 1 1,-1 0-1,1-1 0,-1 1 1,1 0-1,-1-1 0,0 1 1,1 0-1,-1-1 0,1 1 1,-1 0-1,0 0 0,1 0 1,-1 0-1,1 0 0,-1 0 1,0 0-1,1 0 0,-1 0 1,0 0-1,1 0 0,-1 0 1,1 0-1,-1 0 0,0 0 1,1 1-1,-1-1 0,1 0 1,-1 1-1,0-1 0,1 0 1,-1 1-1,1-1 0,-1 0 1,1 1-1,-1 0 0,0 0-7,0 1 0,0 0 1,0-1-1,1 1 0,-1 0 0,0-1 0,1 1 0,-1 0 0,1 0 0,0-1 0,-1 1 0,1 0 0,0 0 0,0 0 0,0 0 0,0-1 0,1 1 0,-1 0 0,0 0 0,1-1 1,-1 1-1,1 0 0,0 0 0,0-1 0,-1 1 0,1-1 0,0 1 0,2 2 0,0 0-186,1 0-1,-1 0 1,1 0 0,-1 0-1,1-1 1,1 1 0,-1-1-1,9 5 1,-5-4-694,-1-1-1,1 0 1,0-1 0,1 0-1,-1 0 1,0-1 0,0 0-1,10 0 1,11 0-4683</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8.260"/>
    </inkml:context>
    <inkml:brush xml:id="br0">
      <inkml:brushProperty name="width" value="0.025" units="cm"/>
      <inkml:brushProperty name="height" value="0.025" units="cm"/>
      <inkml:brushProperty name="color" value="#008C3A"/>
    </inkml:brush>
  </inkml:definitions>
  <inkml:trace contextRef="#ctx0" brushRef="#br0">41 125 10122,'0'0'11376,"2"8"-10549,-2-6-778,1 0 1,-1 0-1,1 0 0,-1 0 0,1 0 1,0 0-1,0 0 0,0 0 1,0 0-1,1 0 0,-1-1 0,0 1 1,1 0-1,-1-1 0,1 1 0,0-1 1,-1 0-1,4 2 0,-2-2 16,0 0-1,0 0 1,1 0 0,-1 0-1,0-1 1,1 1-1,-1-1 1,1 0 0,-1 0-1,0-1 1,1 1 0,-1-1-1,0 1 1,1-1-1,4-2 1,0 0-15,1-1 1,0 1-1,-1-2 0,0 1 0,0-1 1,0-1-1,0 1 0,10-12 0,-14 14-44,0-1-1,-1 0 0,1 0 0,-1 0 0,0 0 0,0-1 0,0 1 0,-1-1 0,1 0 0,-1 1 1,-1-1-1,1 0 0,0 0 0,-1 0 0,0-1 0,0-9 0,-1 13-1,0 1 0,-1-1-1,1 1 1,-1 0 0,1-1 0,-1 1-1,0 0 1,0-1 0,0 1 0,1 0-1,-1 0 1,0 0 0,0 0 0,-1 0-1,1 0 1,0 0 0,0 0 0,0 0-1,-1 0 1,1 1 0,0-1 0,-1 0-1,1 1 1,0-1 0,-1 1 0,1 0-1,-1-1 1,1 1 0,-1 0 0,1 0-1,-1 0 1,1 0 0,-1 0 0,1 0-1,-1 0 1,1 1 0,-1-1 0,-1 1-1,-4 0-3,0 1 0,0-1 0,0 1-1,0 0 1,0 1 0,0-1 0,-6 5-1,0 3 71,0 0-1,0 0 1,1 1-1,1 1 1,0 0-1,-17 24 1,23-29 16,0 1 1,1-1 0,-1 1 0,1 0 0,1 0-1,0 0 1,0 0 0,0 1 0,1-1 0,0 1-1,1 0 1,0-1 0,1 1 0,0 10 0,0-17-91,0 0 1,1 0-1,-1 0 1,1 0 0,0 0-1,-1 0 1,1-1-1,0 1 1,0 0 0,0 0-1,0-1 1,1 1-1,-1-1 1,0 1-1,1-1 1,-1 0 0,1 1-1,-1-1 1,1 0-1,2 1 1,0 0-109,1 0 1,-1 0-1,1-1 0,-1 1 0,1-1 1,0 0-1,0-1 0,5 1 0,3-1-998,1 0-1,-1-1 1,1 0-1,-1-1 1,17-5-1,22-13-6704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448"/>
    </inkml:context>
    <inkml:brush xml:id="br0">
      <inkml:brushProperty name="width" value="0.05" units="cm"/>
      <inkml:brushProperty name="height" value="0.05" units="cm"/>
    </inkml:brush>
  </inkml:definitions>
  <inkml:trace contextRef="#ctx0" brushRef="#br0">0 1 15843,'17'31'1569,"15"-12"-977,6-6-264,14-9 920,5-1-592,7-6-448,1-4-280,0-7 136,0-5-96,-12-7-136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6.555"/>
    </inkml:context>
    <inkml:brush xml:id="br0">
      <inkml:brushProperty name="width" value="0.025" units="cm"/>
      <inkml:brushProperty name="height" value="0.025" units="cm"/>
    </inkml:brush>
  </inkml:definitions>
  <inkml:trace contextRef="#ctx0" brushRef="#br0">15 1 5445,'0'0'5798,"-9"52"-5734,4-44-289,5-5-960</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8.624"/>
    </inkml:context>
    <inkml:brush xml:id="br0">
      <inkml:brushProperty name="width" value="0.025" units="cm"/>
      <inkml:brushProperty name="height" value="0.025" units="cm"/>
      <inkml:brushProperty name="color" value="#008C3A"/>
    </inkml:brush>
  </inkml:definitions>
  <inkml:trace contextRef="#ctx0" brushRef="#br0">242 1 9257,'-10'3'6908,"-13"5"-5531,1 0-1,0 2 1,-35 20 0,48-25-967,-1 1 0,2 0 0,-1 1 0,1 0 0,-1 0-1,2 1 1,-1 0 0,1 0 0,1 1 0,-1 0 0,-7 15-1,13-23-398,1 0 0,-1 1 0,0-1 0,1 1 0,-1-1 0,1 1 0,-1-1 0,1 1 0,0-1 0,-1 1 0,1-1 0,0 1 0,0 0 0,0-1 0,1 1 0,-1-1 0,0 1 0,0-1 0,1 1 0,-1-1 0,1 1 0,0-1 0,-1 1 0,1-1 0,0 1 0,0-1 0,0 0 0,0 0 0,0 1 0,0-1 0,0 0 0,0 0 0,0 0 0,1 0 0,-1 0 0,0 0 0,1-1 0,-1 1 0,0 0 0,1-1 0,-1 1-1,1-1 1,-1 1 0,1-1 0,-1 0 0,1 0 0,0 0 0,-1 1 0,4-2 0,5 2-4,0-1 0,0 0 0,0-1 0,0 0 0,0 0 0,19-6 0,-13 1-110,-1-1 0,1-1 1,-1 0-1,-1-1 0,0-1 0,0 0 0,0-1 0,-2 0 0,1-1 0,-1 0 0,-1-1 0,0-1 0,11-18 0,-14 15 586,-19 27 180,-19 27-165,23-28-342,0 0 0,1 1-1,0-1 1,0 2 0,1-1-1,1 0 1,-1 1 0,2 0 0,0 0-1,0 0 1,-1 13 0,4-23-164,0-1 0,0 1-1,0 0 1,0 0 0,0 0 0,0 0 0,1 0 0,-1 0 0,0 0 0,0 0 0,1 0 0,-1 0 0,1 0 0,-1-1 0,1 1-1,-1 0 1,1 0 0,-1-1 0,1 1 0,0 0 0,-1-1 0,1 1 0,0 0 0,0-1 0,-1 1 0,1-1 0,0 1 0,1 0-1,1-1-172,-1 1-1,1-1 0,-1 1 0,1-1 0,0 0 0,-1 0 0,1 0 0,0-1 1,-1 1-1,4-1 0,2-1-958,0-1 1,0 1-1,0-1 0,-1 0 1,1-1-1,7-5 0,14-15-5607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8.969"/>
    </inkml:context>
    <inkml:brush xml:id="br0">
      <inkml:brushProperty name="width" value="0.025" units="cm"/>
      <inkml:brushProperty name="height" value="0.025" units="cm"/>
      <inkml:brushProperty name="color" value="#008C3A"/>
    </inkml:brush>
  </inkml:definitions>
  <inkml:trace contextRef="#ctx0" brushRef="#br0">153 0 14734,'0'0'9518,"-9"1"-8188,0 1-1044,-1 0 0,1 0 1,0 0-1,0 1 0,1 1 1,-11 5-1,16-8-296,0 1 0,0-1 0,0 1 0,0 0 0,1 0 0,-1 0-1,0 1 1,1-1 0,-1 1 0,1-1 0,0 1 0,0 0 0,0 0-1,0 0 1,1 0 0,-1 0 0,1 0 0,0 1 0,-1-1 0,2 0 0,-1 1-1,0-1 1,0 5 0,2-7-41,-1 0 0,1 1 1,-1-1-1,1 1 0,0-1 0,0 0 0,0 1 0,-1-1 0,1 0 0,1 0 0,-1 0 1,0 0-1,0 0 0,0 0 0,0 0 0,1 0 0,-1 0 0,0-1 0,1 1 0,-1 0 0,1-1 1,-1 1-1,1-1 0,2 1 0,46 11-558,-38-10 382,28 5-312,-29-6 495,0 0 0,0 1 0,0 1 0,0 0 0,0 0 0,-1 1 0,0 1 0,14 7 0,-23-12 110,0 1-1,0-1 1,-1 1-1,1-1 0,0 1 1,-1-1-1,1 1 1,0 0-1,-1-1 1,1 1-1,-1 0 0,1-1 1,-1 1-1,0 0 1,1 0-1,-1-1 0,0 1 1,1 0-1,-1 0 1,0 0-1,0-1 1,0 1-1,0 0 0,1 0 1,-1 0-1,-1 0 1,1-1-1,0 2 1,-1 0 49,1 0 0,-1-1 1,0 1-1,0-1 0,0 0 1,0 1-1,-1-1 1,1 0-1,0 1 0,-1-1 1,1 0-1,-3 2 1,-51 21 1548,53-23-1628,-22 7-128,-1-1-1,0-1 1,0-1-1,0-1 1,-45 0-1,70-4-74,0 0-1,0 0 1,-1 0-1,1 0 1,0 0-1,-1 0 1,1 0-1,0 0 1,0 0-1,-1 0 1,1 0-1,0-1 1,-1 1-1,1 0 1,0 0-1,0 0 0,-1 0 1,1-1-1,0 1 1,0 0-1,0 0 1,-1 0-1,1-1 1,0 1-1,0 0 1,0 0-1,0-1 1,-1 1-1,1 0 1,0-1-1,0 1 1,0 0-1,0 0 1,0-1-1,0 1 1,0 0-1,0-1 1,0 1-1,0 0 1,0 0-1,0-1 1,0 1-1,0 0 0,0-1 1,0 1-1,0 0 1,0-1-1,1 1 1,-1 0-1,0 0 1,0-1-1,0 0-420,5-12-9827</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39.992"/>
    </inkml:context>
    <inkml:brush xml:id="br0">
      <inkml:brushProperty name="width" value="0.025" units="cm"/>
      <inkml:brushProperty name="height" value="0.025" units="cm"/>
      <inkml:brushProperty name="color" value="#008C3A"/>
    </inkml:brush>
  </inkml:definitions>
  <inkml:trace contextRef="#ctx0" brushRef="#br0">1 149 9289,'39'-1'9145,"4"-1"-3793,49-9-2488,-71 7-2993,0 0 1,-1-1 0,0-2 0,0 0 0,0-1 0,34-19-1,-52 26 136,0 0-1,0-1 0,0 1 0,-1-1 0,1 1 1,0-1-1,0 1 0,-1-1 0,1 0 1,-1 0-1,0 0 0,1 0 0,-1 0 0,0 0 1,0-1-1,0 1 0,-1 0 0,2-5 1,-2 6-5,0 0 0,0-1 1,-1 1-1,1 0 1,-1-1-1,1 1 0,-1 0 1,1-1-1,-1 1 1,0 0-1,1 0 0,-1 0 1,0 0-1,0 0 1,0 0-1,0 0 0,0 0 1,0 0-1,0 0 1,0 0-1,0 0 0,0 1 1,-1-1-1,1 1 1,0-1-1,0 1 0,-1-1 1,1 1-1,0 0 1,-1-1-1,1 1 0,-3 0 1,-7-2-2,0 1 0,0 0 0,0 0 0,0 1 0,-1 1 1,1 0-1,0 0 0,0 1 0,0 1 0,0 0 0,1 0 0,-1 1 0,1 0 0,-16 10 0,20-11 5,-1 1 0,1 1-1,0-1 1,0 1-1,1 0 1,-1 1-1,1-1 1,0 1-1,1 0 1,-1 0-1,1 0 1,1 1 0,-1 0-1,1 0 1,0 0-1,0 0 1,1 0-1,0 0 1,0 0-1,1 1 1,0-1-1,0 11 1,1-15-9,0 1 1,0-1-1,1 0 1,-1 1-1,1-1 1,0 0-1,0 0 0,0 1 1,1-1-1,-1 0 1,1 0-1,-1 0 1,1-1-1,0 1 0,0 0 1,0-1-1,4 4 1,-1-2-3,0 0-1,1 0 1,-1 0 0,1-1 0,0 0 0,0 0-1,0-1 1,9 3 0,5 0-1090,0-1 0,0-2 0,0 0 1,0 0-1,20-3 0,20-2-7927</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40.857"/>
    </inkml:context>
    <inkml:brush xml:id="br0">
      <inkml:brushProperty name="width" value="0.025" units="cm"/>
      <inkml:brushProperty name="height" value="0.025" units="cm"/>
      <inkml:brushProperty name="color" value="#008C3A"/>
    </inkml:brush>
  </inkml:definitions>
  <inkml:trace contextRef="#ctx0" brushRef="#br0">1 1 6246,'0'0'13784,"5"11"-13219,5 19-140,-2 0 0,-2 0 0,0 1 0,2 57 0,7-18 258,-4-23-2986,-8-17-4746,-3-26 1358</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41.191"/>
    </inkml:context>
    <inkml:brush xml:id="br0">
      <inkml:brushProperty name="width" value="0.025" units="cm"/>
      <inkml:brushProperty name="height" value="0.025" units="cm"/>
      <inkml:brushProperty name="color" value="#008C3A"/>
    </inkml:brush>
  </inkml:definitions>
  <inkml:trace contextRef="#ctx0" brushRef="#br0">1 83 9865,'0'0'10811,"11"4"-9802,15 2-627,0 0 0,0-1 0,0-2 0,1-1 0,45-2 0,-34-2-396,-1-1 0,1-3 0,63-17 0,-100 23-9,43-18-2417,-43 17 2027,1 0 1,-1 0-1,1 0 1,-1-1-1,0 1 1,1 0-1,-1 0 0,0-1 1,0 1-1,0-1 1,0 1-1,0-1 0,-1 0 1,1 1-1,0-1 1,-1 0-1,1 0 1,-1 1-1,1-1 0,-1 0 1,0 0-1,0-2 1,0-15-6272</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41.552"/>
    </inkml:context>
    <inkml:brush xml:id="br0">
      <inkml:brushProperty name="width" value="0.025" units="cm"/>
      <inkml:brushProperty name="height" value="0.025" units="cm"/>
      <inkml:brushProperty name="color" value="#008C3A"/>
    </inkml:brush>
  </inkml:definitions>
  <inkml:trace contextRef="#ctx0" brushRef="#br0">0 0 13293,'0'0'6566,"65"0"-5093,-27 0-288,4 0-544,3 0-545,0 6-160,0 3-1057,-6-1-1217,-8 1-2179,-4-1-3682</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41.891"/>
    </inkml:context>
    <inkml:brush xml:id="br0">
      <inkml:brushProperty name="width" value="0.025" units="cm"/>
      <inkml:brushProperty name="height" value="0.025" units="cm"/>
      <inkml:brushProperty name="color" value="#008C3A"/>
    </inkml:brush>
  </inkml:definitions>
  <inkml:trace contextRef="#ctx0" brushRef="#br0">21 1 13869,'0'0'1804,"-3"10"652,1-1-1993,-2 3 188,1 1 0,0 0 0,1 0 0,-1 18 0,3-29-613,-1 0 1,1 0 0,0 0-1,0 0 1,0 0-1,1 0 1,-1 0 0,0 0-1,1 0 1,-1 0 0,1 0-1,-1 0 1,1 0 0,0 0-1,0-1 1,0 1 0,0 0-1,0-1 1,1 1 0,-1 0-1,0-1 1,1 1 0,-1-1-1,1 0 1,-1 0 0,1 1-1,0-1 1,0 0 0,-1 0-1,1-1 1,0 1 0,0 0-1,0-1 1,0 1 0,0-1-1,0 1 1,0-1-1,0 0 1,2 0 0,8-1 19,-1-1 1,1 0 0,-1 0-1,0-2 1,0 1-1,0-1 1,0-1-1,0 0 1,-1-1 0,0 0-1,16-12 1,26-14-31,-51 31-6,-1 0 0,1 1 0,0-1 0,-1 1 1,1-1-1,0 1 0,-1-1 0,1 1 0,0 0 0,0-1 0,-1 1 0,1 0 0,0 0 0,0-1 0,0 1 0,0 0 0,-1 0 1,1 0-1,0 0 0,0 0 0,0 0 0,0 0 0,-1 0 0,1 0 0,0 1 0,0-1 0,0 0 0,-1 0 0,1 1 0,0-1 0,0 1 1,-1-1-1,1 1 0,0-1 0,-1 1 0,1-1 0,0 1 0,-1-1 0,1 1 0,-1 0 0,1-1 0,-1 1 0,1 0 0,-1-1 1,0 1-1,1 0 0,-1 0 0,0 0 0,1-1 0,-1 1 0,0 1 0,1 7 240,0 0-1,-1-1 0,0 1 1,-3 12-1,2 2-100,1 34 154,0-57-377,0 1 1,0-1 0,0 0-1,1 1 1,-1-1-1,0 0 1,0 0-1,1 1 1,-1-1-1,0 0 1,1 0-1,-1 1 1,0-1-1,1 0 1,-1 0-1,0 0 1,1 1 0,-1-1-1,0 0 1,1 0-1,-1 0 1,0 0-1,1 0 1,-1 0-1,1 0 1,-1 0-1,0 0 1,1 0-1,-1 0 1,1 0-1,-1 0 1,0 0 0,1 0-1,-1 0 1,0-1-1,1 1 1,-1 0-1,0 0 1,1 0-1,-1-1 1,0 1-1,1 0 1,-1 0-1,0-1 1,0 1-1,1 0 1,-1-1 0,0 1-1,0 0 1,1-1-1,18-14-5344,-4-3-1801</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42.222"/>
    </inkml:context>
    <inkml:brush xml:id="br0">
      <inkml:brushProperty name="width" value="0.025" units="cm"/>
      <inkml:brushProperty name="height" value="0.025" units="cm"/>
      <inkml:brushProperty name="color" value="#008C3A"/>
    </inkml:brush>
  </inkml:definitions>
  <inkml:trace contextRef="#ctx0" brushRef="#br0">162 18 11787,'0'0'3956,"-8"3"-1746,6-2-2096,-1-1 0,1 1 0,-1 1 0,1-1 0,0 0 0,-1 0-1,1 1 1,0 0 0,0-1 0,0 1 0,0 0 0,0 0 0,0 0 0,1 0 0,-1 0 0,-2 5 0,1 1 220,0 0-1,0 1 1,1-1 0,0 1 0,-1 12 0,-16 207 3788,2-10-3306,17-218-831,0 0 0,0 0 0,0 0 0,-1 0 0,1 0 0,0 0 0,0 0 0,0 0 0,0 0 0,0 0 0,0 0-1,0 0 1,-1 0 0,1 0 0,0 0 0,0 0 0,0 0 0,0 0 0,0 0 0,0 0 0,0 0 0,-1 0 0,1 1 0,0-1 0,0 0 0,0 0 0,0 0 0,0 0 0,0 0 0,0 0 0,0 0 0,0 0 0,0 0 0,-1 0 0,1 1 0,0-1 0,0 0 0,0 0 0,0 0 0,0 0 0,0 0 0,0 0 0,0 0 0,0 1 0,0-1 0,0 0 0,0 0 0,0 0 0,0 0 0,0 0 0,-6-20-286,-7-48 210,7 36-230,-1-8-430,0 4-416,-14-44-1,23 83 1188,-1-1-1,1 0 0,0 1 0,0-1 0,0 0 0,0 0 0,0 0 1,0-1-1,0 1 0,0 0 0,1-1 0,-1 1 0,6 1 0,36 14 205,-31-14-225,-1 0 1,0-1 0,1-1 0,-1 1 0,1-2-1,-1 0 1,1-1 0,-1 0 0,1 0 0,-1-2-1,0 0 1,0 0 0,0-1 0,0 0 0,0-1 0,17-10-1,-18 7 40,1 0 0,-1-1-1,-1 0 1,1-1 0,-2-1-1,1 1 1,-1-1 0,-1-1-1,0 0 1,-1 0-1,0 0 1,-1-1 0,0 0-1,5-20 1,-7 19 192,0 1 1,-2-1-1,1 0 0,-2 0 1,1-21-1,-2 35-224,0-1 1,0 0-1,0 1 0,0-1 0,0 1 0,0-1 1,0 0-1,0 1 0,0-1 0,0 1 1,0-1-1,0 0 0,0 1 0,-1-1 1,1 1-1,0-1 0,0 1 0,-1-1 0,1 1 1,0-1-1,-1 1 0,1-1 0,0 1 1,-1-1-1,1 1 0,-1 0 0,1-1 1,-1 1-1,1-1 0,-1 1 0,1 0 0,-1 0 1,1-1-1,-1 1 0,1 0 0,-1 0 1,0 0-1,1 0 0,-1-1 0,1 1 0,-1 0 1,0 0-1,1 0 0,-1 0 0,1 0 1,-1 1-1,0-1 0,1 0 0,-1 0 1,1 0-1,-1 0 0,1 1 0,-1-1 0,1 0 1,-1 1-1,1-1 0,-1 0 0,1 1 1,-1-1-1,1 0 0,-1 1 0,-3 2 13,0-1-1,1 1 0,-1 0 1,1 0-1,-1 0 1,1 1-1,-4 4 0,-8 17 278,0 1-1,1 0 0,1 1 0,2 0 1,1 1-1,1 0 0,1 0 1,2 1-1,-4 38 0,9-64-303,1 0-1,0-1 1,0 1 0,0 0 0,0 0-1,1 0 1,-1-1 0,1 1-1,0 0 1,0-1 0,0 1-1,0 0 1,0-1 0,0 1-1,0-1 1,1 1 0,0-1-1,-1 0 1,1 0 0,0 0-1,0 0 1,0 0 0,0 0-1,1 0 1,-1-1 0,0 1-1,1-1 1,-1 0 0,5 2-1,-2-1-397,0-1-1,0 1 1,0-1-1,0-1 1,1 1-1,7-1 1,33-6-6578,-17-5-1463</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43.042"/>
    </inkml:context>
    <inkml:brush xml:id="br0">
      <inkml:brushProperty name="width" value="0.025" units="cm"/>
      <inkml:brushProperty name="height" value="0.025" units="cm"/>
      <inkml:brushProperty name="color" value="#008C3A"/>
    </inkml:brush>
  </inkml:definitions>
  <inkml:trace contextRef="#ctx0" brushRef="#br0">166 200 13453,'0'0'3165,"-11"-3"-1141,3 1-1664,0 0 1,0 1-1,0 0 1,0 0-1,0 1 1,-9 0-1,13 0-210,0 1-1,0 0 1,0 0-1,1 0 1,-1 1 0,0-1-1,1 1 1,-1 0-1,1 0 1,-1 0-1,1 0 1,0 1-1,0-1 1,0 1 0,0 0-1,0 0 1,-4 5-1,5-5-48,-1 1-1,1-1 0,0 0 1,0 1-1,0-1 1,0 1-1,0 0 0,1-1 1,0 1-1,-1 0 1,2 0-1,-1 0 0,0 0 1,1 0-1,0 0 1,0 0-1,0 0 0,0 0 1,0 0-1,1 0 0,2 7 1,-2-8-81,1 0 1,0 0 0,0 0-1,0 0 1,1-1-1,-1 1 1,1 0-1,0-1 1,-1 0-1,1 0 1,0 0 0,0 0-1,0 0 1,1 0-1,-1-1 1,0 1-1,1-1 1,-1 0-1,1 0 1,-1-1 0,1 1-1,-1-1 1,1 1-1,3-1 1,1 0-26,1 0 0,-1-1 0,0 0 0,0 0 0,0-1 0,-1 0 0,1 0 0,0-1 0,-1 0 0,1 0 1,-1 0-1,0-1 0,0-1 0,0 1 0,-1-1 0,11-9 0,-7 4-171,-1 0 0,0 0 1,-1 0-1,0-1 0,-1-1 0,0 1 0,0-1 1,-1 0-1,6-18 0,-16 42 85,0 1 1,1-1-1,1 1 0,0-1 0,1 1 1,0 0-1,2 19 0,-1-30 59,1-1 0,0 1-1,0-1 1,0 0 0,0 1 0,0-1 0,0 0 0,0 1-1,0-1 1,0 0 0,1 0 0,-1 0 0,0 0-1,1 0 1,-1 0 0,1-1 0,-1 1 0,1 0 0,-1-1-1,1 1 1,-1-1 0,1 1 0,0-1 0,-1 0-1,1 0 1,0 0 0,-1 0 0,1 0 0,0 0-1,-1 0 1,1-1 0,2 0 0,2 1-246,0-1 1,0-1-1,1 1 0,-1-1 1,0 0-1,-1 0 1,11-6-1,2-5-481,1-1 1,-2-1-1,0 0 0,0-1 0,-2-1 1,14-19-1,-19 22 945,0 0-1,-1-1 1,-1 1-1,0-2 1,-1 1-1,-1-1 1,0 0 0,6-30-1,-14 31 1553,-8 21-751,-11 23-151,1 3 288,3 1 1,-19 48-1,30-67-807,2 0 0,0 0 1,0 0-1,2 0 0,-1 0 0,2 1 0,0-1 0,1 1 1,1 17-1,-1-31-309,1 0-1,-1 0 1,0 0 0,0 0 0,1 0-1,-1 0 1,1 0 0,-1 0 0,1 0 0,-1 0-1,1 0 1,-1-1 0,1 1 0,0 0-1,-1 0 1,1-1 0,0 1 0,0 0 0,0-1-1,0 1 1,-1-1 0,1 1 0,0-1-1,0 0 1,0 1 0,0-1 0,0 0 0,0 1-1,0-1 1,0 0 0,0 0 0,0 0 0,0 0-1,0 0 1,0 0 0,0 0 0,0 0-1,0-1 1,0 1 0,0 0 0,0-1 0,0 1-1,0-1 1,0 1 0,1-1 0,3-1 8,-1 0 1,1 0 0,-1-1-1,1 1 1,-1-1 0,0 0-1,7-7 1,-5 2-32,0 0 0,0-1 0,-1 0 0,0 0-1,-1 0 1,0 0 0,0-1 0,-1 0 0,0 0 0,-1 0 0,0 0 0,0 0 0,-1 0 0,-1-1 0,0 1 0,-2-19 0,2 28 11,0 1 0,0-1 0,0 0 1,0 1-1,0-1 0,0 1 0,0-1 1,0 0-1,-1 1 0,1-1 0,0 1 1,0-1-1,-1 1 0,1-1 0,0 1 0,-1-1 1,1 1-1,0-1 0,-1 1 0,1-1 1,-1 1-1,1-1 0,-1 1 0,1 0 1,-1-1-1,1 1 0,-1 0 0,1 0 1,-1-1-1,1 1 0,-1 0 0,0 0 1,1 0-1,-1 0 0,1 0 0,-1-1 1,0 1-1,1 0 0,-1 1 0,1-1 0,-1 0 1,0 0-1,1 0 0,-1 0 0,1 0 1,-1 0-1,0 1 0,1-1 0,-1 1 1,-1 0-3,0 0-1,-1 0 1,1 0 0,1 0 0,-1 1 0,0-1 0,0 1 0,0-1-1,1 1 1,-1 0 0,-2 3 0,2-3 22,1 1-1,-1 0 1,0 0-1,1 0 1,0 0 0,0 0-1,0 1 1,0-1-1,0 0 1,1 0 0,-1 1-1,1-1 1,0 0-1,0 1 1,0-1 0,0 0-1,1 1 1,0-1-1,-1 0 1,1 1 0,0-1-1,0 0 1,1 0 0,-1 0-1,1 0 1,-1 0-1,4 4 1,-1-3 3,0-1 0,1 1 1,-1-1-1,1 0 0,-1 0 0,1-1 0,0 1 1,0-1-1,0 0 0,0 0 0,1-1 0,-1 0 1,0 0-1,1 0 0,-1 0 0,7-1 0,1 1-10,0-1 0,0-1-1,1 0 1,-1-1-1,0-1 1,-1 0 0,1 0-1,24-11 1,-19 5-11,-1-1 1,0 0 0,0-1-1,-1-1 1,18-18 0,-23 20 12,28-30 53,-38 38 53,-12 22 444,2-5-119,1 0 1,0 1 0,-10 32 0,15-40-368,1 0 1,1 0 0,-1 0 0,1 1 0,0-1 0,1 0-1,0 0 1,0 1 0,1-1 0,3 13 0,-4-20-93,0 0 0,1 0 1,-1 0-1,0 0 0,1 0 1,0 0-1,-1 0 0,1 0 1,-1 0-1,1 0 1,0 0-1,0 0 0,0 0 1,-1-1-1,1 1 0,0 0 1,0 0-1,0-1 0,0 1 1,0-1-1,0 1 0,0-1 1,0 0-1,1 1 0,-1-1 1,0 0-1,0 0 1,0 1-1,0-1 0,0 0 1,3 0-1,-2-1-214,-1 1 1,1 0 0,0-1-1,0 1 1,-1-1-1,1 1 1,0-1-1,0 0 1,-1 0-1,1 0 1,-1 0 0,1 0-1,-1 0 1,1 0-1,-1-1 1,0 1-1,0 0 1,3-3-1,8-22-4840,1-10-2018</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43.389"/>
    </inkml:context>
    <inkml:brush xml:id="br0">
      <inkml:brushProperty name="width" value="0.025" units="cm"/>
      <inkml:brushProperty name="height" value="0.025" units="cm"/>
      <inkml:brushProperty name="color" value="#008C3A"/>
    </inkml:brush>
  </inkml:definitions>
  <inkml:trace contextRef="#ctx0" brushRef="#br0">14 0 18610,'0'0'8039,"-14"66"-8007,28-42-672,-5-1-2147,8-1-1217,-1-1-3523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6.958"/>
    </inkml:context>
    <inkml:brush xml:id="br0">
      <inkml:brushProperty name="width" value="0.025" units="cm"/>
      <inkml:brushProperty name="height" value="0.025" units="cm"/>
    </inkml:brush>
  </inkml:definitions>
  <inkml:trace contextRef="#ctx0" brushRef="#br0">49 1 6182,'0'0'10378,"1"10"-11302,3 83 1988,-4-26 4260,-13 102 0,-1-87-6124,10-34-160,5-36-1294,-13-22-7681,0-7 3358</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43.780"/>
    </inkml:context>
    <inkml:brush xml:id="br0">
      <inkml:brushProperty name="width" value="0.025" units="cm"/>
      <inkml:brushProperty name="height" value="0.025" units="cm"/>
      <inkml:brushProperty name="color" value="#008C3A"/>
    </inkml:brush>
  </inkml:definitions>
  <inkml:trace contextRef="#ctx0" brushRef="#br0">139 0 12460,'0'0'9961,"-11"2"-8477,1 1-1069,-1 0-1,0 1 0,1 0 0,-16 8 1,21-10-243,1 1-1,0 0 1,-1 0 0,1 0 0,0 0 0,1 0 0,-1 1 0,0 0 0,1 0 0,0 0-1,0 0 1,0 0 0,1 1 0,-5 8 0,7-12-152,0-1 0,-1 1-1,1 0 1,0 0 0,0 0 0,0-1 0,0 1-1,-1 0 1,1 0 0,0 0 0,1 0 0,-1 0 0,0-1-1,0 1 1,0 0 0,0 0 0,1 0 0,-1-1-1,0 1 1,1 0 0,-1 0 0,0-1 0,1 1-1,-1 0 1,1 0 0,0-1 0,-1 1 0,1-1-1,-1 1 1,2 0 0,0 0 16,1 1-1,-1-1 1,1 0 0,0 0-1,-1-1 1,1 1 0,0 0-1,0-1 1,4 1 0,6-1 17,-1 0 1,1-1 0,16-4-1,-13 1-64,0-1 1,29-13-1,-35 13 1,1 0 1,0 0 0,0 2 0,1-1-1,-1 1 1,1 1 0,15-2-1,-26 4 15,-1 1 0,1-1 0,-1 1 0,1-1 0,-1 1 0,1-1 0,-1 0 0,0 1 0,1-1-1,-1 1 1,0 0 0,1-1 0,-1 1 0,0-1 0,0 1 0,0-1 0,1 1 0,-1 0 0,0-1-1,0 1 1,0 0 0,0-1 0,0 1 0,0-1 0,0 1 0,0 0 0,0-1 0,-1 1 0,1-1-1,0 1 1,0 0 0,0-1 0,-1 1 0,1-1 0,-1 1 0,-6 24 155,5-23-109,1 0 0,0 0 0,0 1 0,0-1 0,1 0 0,-1 1 0,0-1 1,1 0-1,0 1 0,-1-1 0,1 1 0,0-1 0,0 1 0,1-1 0,-1 0 0,0 1 1,1-1-1,-1 1 0,2 2 0,0-3-30,0-1 1,0 1-1,0-1 1,0 0-1,0 0 1,0 0-1,0 0 1,0 0-1,0-1 1,1 1-1,-1 0 1,0-1-1,1 0 1,-1 0-1,0 1 1,0-1-1,1-1 1,-1 1-1,0 0 1,3-1-1,12-2-62,-1 0 0,1-1 0,-1 0 0,-1-2 0,1 0 0,22-12 0,42-15-329,-79 33 371,-1-1 0,0 1 0,0 0 0,0 0 0,0 0 0,1-1 0,-1 1 0,0 0 0,0 0 0,0 0 1,1 0-1,-1 0 0,0 0 0,0-1 0,0 1 0,1 0 0,-1 0 0,0 0 0,0 0 0,1 0 0,-1 0 0,0 0 0,0 0 0,1 0 0,-1 0 0,0 0 0,0 0 0,1 0 0,-1 0 0,0 0 0,0 0 0,1 0 0,-1 1 0,0-1 0,0 0 0,0 0 0,1 0 0,-1 0 0,0 0 0,0 1 0,0-1 0,1 0 0,-1 0 0,0 0 0,0 0 0,0 1 0,0-1 0,0 0 0,1 0 0,-1 1 0,0-1 0,0 0 0,0 0 0,0 1 0,0-1 0,0 0 0,0 0 0,0 1 0,0-1 0,0 0 0,0 0 0,0 1 0,0-1 0,0 0 0,0 0 0,0 0 0,0 1 0,-1-1 0,-4 10 63,-9 7 122,10-13-140,1-1 0,0 1 0,0-1 0,0 1 1,0 0-1,1 1 0,-1-1 0,1 0 0,0 1 0,1-1 0,-1 1 0,-1 6 0,4-11-655,0 1 0,0-1 0,0 0 0,0 0 0,1 0 0,-1 0 1,0 0-1,0 0 0,0 0 0,0 0 0,0-1 0,0 1 0,0 0 0,0-1 1,0 1-1,0-1 0,1 0 0,12-14-15075</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44.346"/>
    </inkml:context>
    <inkml:brush xml:id="br0">
      <inkml:brushProperty name="width" value="0.025" units="cm"/>
      <inkml:brushProperty name="height" value="0.025" units="cm"/>
      <inkml:brushProperty name="color" value="#008C3A"/>
    </inkml:brush>
  </inkml:definitions>
  <inkml:trace contextRef="#ctx0" brushRef="#br0">10 0 13901,'0'0'11275,"0"10"-10442,-9 161 571,9-169-1464,0 0 1,0 0-1,0 0 1,0 0 0,1-1-1,-1 1 1,1 0-1,-1 0 1,1 0 0,-1-1-1,1 1 1,0 0 0,0-1-1,0 1 1,0-1-1,0 1 1,0-1 0,1 1-1,-1-1 1,0 0-1,1 0 1,-1 0 0,1 0-1,-1 0 1,1 0-1,-1 0 1,1 0 0,0 0-1,0-1 1,-1 1-1,1-1 1,3 1 0,-2 0-497,0-1 0,1 0 1,-1 0-1,0 0 0,0 0 0,1-1 1,-1 1-1,0-1 0,0 0 1,0 0-1,0 0 0,0 0 0,0 0 1,0-1-1,0 1 0,-1-1 1,1 0-1,3-2 0,15-17-5850</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44.691"/>
    </inkml:context>
    <inkml:brush xml:id="br0">
      <inkml:brushProperty name="width" value="0.025" units="cm"/>
      <inkml:brushProperty name="height" value="0.025" units="cm"/>
      <inkml:brushProperty name="color" value="#008C3A"/>
    </inkml:brush>
  </inkml:definitions>
  <inkml:trace contextRef="#ctx0" brushRef="#br0">90 1 9929,'0'0'7592,"-45"51"-5895,27-25-480,2 4-32,11-1-63,-1-4-354,6-2-383,0-3-321,11-5-449,3-3-1216,-1-6-801,-2-3-1666,0-3-1890</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45.026"/>
    </inkml:context>
    <inkml:brush xml:id="br0">
      <inkml:brushProperty name="width" value="0.025" units="cm"/>
      <inkml:brushProperty name="height" value="0.025" units="cm"/>
      <inkml:brushProperty name="color" value="#008C3A"/>
    </inkml:brush>
  </inkml:definitions>
  <inkml:trace contextRef="#ctx0" brushRef="#br0">0 7 16111,'0'0'5990,"47"-4"-4613,4 4 33,15 0-610,5 2-575,8 2-161,0-2-96,0 0-1122,-8-2-1952,-3 0-2916,-7-12-4740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3.171"/>
    </inkml:context>
    <inkml:brush xml:id="br0">
      <inkml:brushProperty name="width" value="0.025" units="cm"/>
      <inkml:brushProperty name="height" value="0.025" units="cm"/>
      <inkml:brushProperty name="color" value="#008C3A"/>
    </inkml:brush>
  </inkml:definitions>
  <inkml:trace contextRef="#ctx0" brushRef="#br0">13 0 5285,'0'0'21007,"-1"14"-20580,-10 304 1131,10-315-1552,1 0 0,0 1 0,1-1-1,-1 0 1,0 1 0,1-1-1,0 0 1,0 0 0,0 1-1,0-1 1,0 0 0,1 0 0,2 4-1,-3-6 4,1 0 0,-1 0 0,1 0 0,-1 0 0,1 0 0,-1 0 0,1-1 0,-1 1 0,1 0 1,0-1-1,-1 0 0,1 1 0,0-1 0,0 0 0,-1 0 0,1 0 0,0 0 0,0 0 0,-1 0 0,1 0 0,0-1 0,-1 1 0,1-1 0,0 1 0,-1-1 0,1 0 0,-1 1 0,3-2 0,4-3-60,1 0 0,-1-1 0,0 0-1,0 0 1,0-1 0,-1 0 0,9-11 0,-6 7-218,1 0 0,23-18 0,-30 26 244,-1 1 0,0 0 0,1 0 1,-1 1-1,1-1 0,0 1 0,0 0 1,-1 0-1,1 0 0,0 0 1,0 0-1,0 1 0,0 0 0,0 0 1,7 1-1,-10-1 36,1 0 0,-1 1-1,0-1 1,0 1 0,1-1 0,-1 1 0,0 0-1,0-1 1,0 1 0,0 0 0,0 0 0,0 0-1,0 0 1,0 0 0,0 0 0,0 0 0,0 0 0,-1 0-1,1 0 1,0 0 0,-1 1 0,1-1 0,-1 0-1,1 0 1,-1 1 0,0-1 0,0 0 0,1 1-1,-1-1 1,0 0 0,0 1 0,0-1 0,0 1 0,-1-1-1,1 0 1,0 1 0,-1-1 0,1 0 0,0 0-1,-2 2 1,1 2 107,0-1-1,-1 1 1,0 0-1,0-1 0,0 1 1,0-1-1,-1 0 1,1 0-1,-1 0 0,-4 4 1,-2-1 172,0 0 1,0-1-1,0 0 1,-1-1-1,-18 8 1,23-11-385,0-1 0,0 1 0,0-1 1,0 1-1,0-1 0,0-1 0,0 1 1,0-1-1,0 0 0,0 0 0,-1 0 1,1-1-1,0 0 0,-8-2 0,12 2-188,0 1 0,0-1-1,0 0 1,0 1 0,0-1-1,1 0 1,-1 0 0,0 1-1,1-1 1,-1 0 0,1 0-1,-1 0 1,1 0 0,-1 0-1,1 0 1,-1 0 0,1 0-1,0 0 1,-1-2 0,6-13-10546,9 6 850</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3.599"/>
    </inkml:context>
    <inkml:brush xml:id="br0">
      <inkml:brushProperty name="width" value="0.025" units="cm"/>
      <inkml:brushProperty name="height" value="0.025" units="cm"/>
      <inkml:brushProperty name="color" value="#008C3A"/>
    </inkml:brush>
  </inkml:definitions>
  <inkml:trace contextRef="#ctx0" brushRef="#br0">80 10 18225,'0'0'8899,"-9"6"-8706,8-6-189,-44 33 136,43-32-121,0 1 0,0 0 0,0 0 0,0 0-1,0 0 1,1 0 0,-1 0 0,1 1-1,0-1 1,-1 1 0,1-1 0,0 1-1,1-1 1,-1 1 0,0-1 0,1 1-1,-1 0 1,1-1 0,0 1 0,0 0 0,0-1-1,1 6 1,-1-7-12,1 0 1,0-1-1,-1 0 0,1 1 1,-1-1-1,1 1 0,0-1 1,-1 0-1,1 1 0,0-1 1,0 0-1,-1 0 0,1 1 1,0-1-1,0 0 0,-1 0 1,1 0-1,0 0 0,0 0 1,-1 0-1,1 0 0,0 0 1,0-1-1,-1 1 0,1 0 1,0 0-1,0-1 1,0 1-1,23-8 186,44-32-163,-58 32-100,1 1 1,0 0-1,1 0 0,-1 1 0,1 0 1,1 1-1,-1 1 0,1 0 1,0 1-1,21-3 0,-33 6 110,0 0 1,0 1-1,0-1 0,0 1 1,0 0-1,0-1 0,0 1 1,0 0-1,-1-1 0,1 1 1,0 0-1,0 0 0,-1 0 1,1 0-1,-1 0 0,1-1 1,-1 1-1,1 0 0,-1 0 1,1 1-1,-1-1 1,0 0-1,0 0 0,1 0 1,-1 0-1,0 0 0,0 0 1,0 0-1,0 0 0,-1 2 1,1 46 192,-1-35-195,2-13-42,-1-1 0,1 1 0,-1 0 1,1-1-1,-1 1 0,1-1 0,0 0 1,-1 1-1,1-1 0,0 1 1,-1-1-1,1 0 0,0 0 0,-1 1 1,1-1-1,0 0 0,0 0 0,-1 0 1,1 0-1,0 0 0,0 0 1,0 0-1,-1 0 0,1 0 0,0 0 1,0 0-1,-1 0 0,1-1 0,0 1 1,-1 0-1,1 0 0,0-1 0,0 1 1,-1-1-1,2 0 0,34-12-718,-33 12 532,49-8-2478,-46 8 1137,1 1-1,0-1 1,0 0-1,-1-1 1,1 1-1,7-4 1,1-3-1747</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3.978"/>
    </inkml:context>
    <inkml:brush xml:id="br0">
      <inkml:brushProperty name="width" value="0.025" units="cm"/>
      <inkml:brushProperty name="height" value="0.025" units="cm"/>
      <inkml:brushProperty name="color" value="#008C3A"/>
    </inkml:brush>
  </inkml:definitions>
  <inkml:trace contextRef="#ctx0" brushRef="#br0">66 1 14894,'0'0'6710,"-5"9"-5428,-5 11-769,1 1 1,1 0 0,1 0 0,1 1 0,1-1 0,1 1-1,-3 37 1,6-33-439,-1-13-54,1 0 1,1 0-1,0 0 0,0 0 1,1 0-1,1 0 0,0 0 1,9 24-1,-10-35 14,0 0 0,1 0 0,-1 0 0,1 0-1,-1 0 1,1 0 0,0-1 0,0 1 0,0-1 0,0 1 0,0-1 0,0 0-1,0 0 1,0 0 0,1 0 0,-1 0 0,0-1 0,1 1 0,-1 0 0,0-1-1,1 0 1,-1 0 0,1 0 0,-1 0 0,1 0 0,-1 0 0,0 0 0,1-1-1,-1 1 1,5-3 0,1 1 72,1-1 0,-1 0 0,0-1 1,0 0-1,0 0 0,-1-1 0,9-6 0,4-6-59,0-2-1,-1 0 1,-2-1 0,0-1 0,15-23 0,62-118 34,-87 148-77,1 3 333,-5 8-2264</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4.309"/>
    </inkml:context>
    <inkml:brush xml:id="br0">
      <inkml:brushProperty name="width" value="0.025" units="cm"/>
      <inkml:brushProperty name="height" value="0.025" units="cm"/>
      <inkml:brushProperty name="color" value="#008C3A"/>
    </inkml:brush>
  </inkml:definitions>
  <inkml:trace contextRef="#ctx0" brushRef="#br0">1 0 20083,'0'0'10794,"55"43"-10666,-28-39-480,-3-4-2947,1 0-5894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4.831"/>
    </inkml:context>
    <inkml:brush xml:id="br0">
      <inkml:brushProperty name="width" value="0.025" units="cm"/>
      <inkml:brushProperty name="height" value="0.025" units="cm"/>
      <inkml:brushProperty name="color" value="#008C3A"/>
    </inkml:brush>
  </inkml:definitions>
  <inkml:trace contextRef="#ctx0" brushRef="#br0">19 1 6182,'0'0'18535,"-1"10"-17975,-6 63 689,2-39-699,2-1 0,1 1 0,1 0 0,6 39 0,-5-71-542,0 1-1,1-1 1,-1 0 0,1 0 0,0 0 0,0 1-1,-1-1 1,1 0 0,1 0 0,-1-1 0,0 1 0,0 0-1,1 0 1,-1 0 0,1-1 0,0 1 0,-1-1 0,1 1-1,0-1 1,0 0 0,3 2 0,-1-2 12,-1 0 0,1 0 0,0 0 0,0 0 0,-1-1 0,1 0-1,0 0 1,0 0 0,0 0 0,0 0 0,6-2 0,2-1-69,1-1 0,-1 0 1,0-1-1,0 0 0,0-1 0,15-10 0,2-6-500,-21 15 427,0 1 0,0 0 0,1 0-1,0 1 1,0 0 0,14-5 0,-22 11 109,0 0 0,-1 1 0,1-1 0,0 0 0,-1 1 0,1-1 0,-1 1 0,1-1 0,-1 1 0,0-1 0,0 1 0,1-1 0,-1 1 0,0-1 0,0 1-1,-1-1 1,1 1 0,0 1 0,-2 36-81,1-37-169,1 0 0,-1 1-1,1-1 1,0 1 0,0-1-1,0 0 1,0 1 0,0-1-1,1 1 1,-1-1 0,1 0-1,1 4 1,-2-5-104,1-1-1,0 1 1,0 0-1,0-1 0,-1 1 1,1-1-1,0 1 1,0-1-1,0 1 1,0-1-1,0 0 1,0 1-1,0-1 1,0 0-1,0 0 1,0 0-1,0 0 1,0 0-1,0 0 1,0 0-1,0 0 1,1 0-1,-1 0 1,0 0-1,0-1 1,0 1-1,0 0 1,0-1-1,-1 1 0,1-1 1,0 1-1,0-1 1,1 0-1,15-10-9743</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5.193"/>
    </inkml:context>
    <inkml:brush xml:id="br0">
      <inkml:brushProperty name="width" value="0.025" units="cm"/>
      <inkml:brushProperty name="height" value="0.025" units="cm"/>
      <inkml:brushProperty name="color" value="#008C3A"/>
    </inkml:brush>
  </inkml:definitions>
  <inkml:trace contextRef="#ctx0" brushRef="#br0">124 1 18738,'0'0'2861,"-8"1"-373,0 1-2218,0-1-1,0 1 1,1 0 0,-1 1 0,1 0 0,0 0 0,-7 4-1,10-5-157,1 0 0,-1 1-1,1-1 1,0 1 0,0 0 0,0 0-1,0 0 1,0 0 0,0 0-1,1 0 1,0 1 0,0 0 0,0-1-1,0 1 1,0 0 0,1 0-1,-2 6 1,2-9-110,1 0 1,0-1-1,0 1 0,0 0 0,0-1 1,0 1-1,0-1 0,1 1 1,-1 0-1,0-1 0,0 1 0,0 0 1,1-1-1,-1 1 0,0-1 0,0 1 1,1-1-1,-1 1 0,1-1 1,-1 1-1,0-1 0,1 1 0,-1-1 1,1 1-1,-1-1 0,1 0 1,-1 1-1,1-1 0,0 0 0,0 1 1,27 5 76,27-8 49,-47 0-170,1 0 1,-1-1-1,1 0 1,-1 0 0,0-1-1,0 0 1,-1 0-1,10-7 1,-12 8 10,0-1 0,-1 0 0,1 1 0,-1-1 0,0-1 0,0 1 0,-1-1 0,1 1 0,-1-1 0,0 0 0,0 0 0,0 0 1,2-8-1,-8 10 379,-6 7-242,-8 10-48,13-8-30,1-1 0,-1 1 0,1 0-1,0 0 1,1 0 0,0 0 0,0 0 0,0 0 0,0 1 0,1-1-1,0 1 1,0 8 0,1-12-105,0-1-1,1 0 0,-1 1 1,1-1-1,-1 1 0,1-1 1,0 0-1,0 1 0,0-1 1,0 0-1,0 0 0,0 0 1,1 0-1,2 3 0,-2-3-247,0 0 0,1 0 0,-1 0 0,0-1-1,1 1 1,0-1 0,-1 0 0,1 0 0,0 0 0,0 0 0,-1 0-1,1-1 1,0 1 0,6 0 0,21-1-4656,-1 0-2508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7.315"/>
    </inkml:context>
    <inkml:brush xml:id="br0">
      <inkml:brushProperty name="width" value="0.025" units="cm"/>
      <inkml:brushProperty name="height" value="0.025" units="cm"/>
    </inkml:brush>
  </inkml:definitions>
  <inkml:trace contextRef="#ctx0" brushRef="#br0">1 30 11435,'0'0'9961,"61"-22"-8936,-27 22-160,8 0-224,1 0-545,2 0-288,-6 0-2083,-3-7-3874</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5.542"/>
    </inkml:context>
    <inkml:brush xml:id="br0">
      <inkml:brushProperty name="width" value="0.025" units="cm"/>
      <inkml:brushProperty name="height" value="0.025" units="cm"/>
      <inkml:brushProperty name="color" value="#008C3A"/>
    </inkml:brush>
  </inkml:definitions>
  <inkml:trace contextRef="#ctx0" brushRef="#br0">148 0 20371,'-7'0'1607,"-2"0"-1008,0 1-1,1 1 1,-1-1-1,0 1 1,1 1-1,-16 5 1,20-6-444,-1 0 1,1 0 0,0 1-1,0-1 1,-1 1-1,2 0 1,-1 0-1,0 1 1,1-1-1,-1 1 1,1-1-1,0 1 1,0 0-1,0 0 1,-3 9-1,5-12-172,1 0 0,0-1 0,-1 1 0,1 0-1,0 0 1,0-1 0,0 1 0,0 0 0,0 0-1,0 0 1,0-1 0,0 1 0,0 0 0,0 0-1,0 0 1,1-1 0,-1 1 0,0 0 0,0 0-1,1-1 1,-1 1 0,1 0 0,-1-1-1,0 1 1,1 0 0,-1-1 0,2 2 0,24 9-777,37-6-955,-58-5 1565,19 0-510,-13-1 591,0 1 0,-1 0 0,1 0 0,0 1 1,0 1-1,0 0 0,-1 0 0,1 1 0,-1 0 0,17 8 0,-26-11 193,0 1-1,0 0 0,-1-1 0,1 1 0,0 0 0,0 0 1,0 0-1,-1 0 0,1 0 0,0 0 0,-1 0 0,1 0 1,-1 0-1,1 0 0,-1 0 0,1 0 0,-1 0 0,0 0 1,0 0-1,1 0 0,-1 1 0,0-1 0,0 0 0,0 0 1,0 0-1,0 0 0,-1 1 0,1-1 0,0 0 0,0 0 1,-1 0-1,1 0 0,-1 0 0,1 0 0,-1 0 0,1 0 1,-1 0-1,0 0 0,0 0 0,1 0 0,-1 0 0,0 0 1,0-1-1,0 1 0,0 0 0,0 0 0,-1 0 0,-6 6 261,-1-1 1,0 0-1,-16 9 0,23-14-319,-14 7 25,1 0-1,-2-1 0,1-1 0,-32 8 0,-3-10-4559,27-5-2857</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26.606"/>
    </inkml:context>
    <inkml:brush xml:id="br0">
      <inkml:brushProperty name="width" value="0.025" units="cm"/>
      <inkml:brushProperty name="height" value="0.025" units="cm"/>
      <inkml:brushProperty name="color" value="#008C3A"/>
    </inkml:brush>
  </inkml:definitions>
  <inkml:trace contextRef="#ctx0" brushRef="#br0">211 14 8648,'0'0'12860,"-10"-3"-11039,6 1-1703,0 0 0,-1 1 0,1-1 0,0 1 0,0 0 0,-1 1 0,1-1 0,0 1 0,-1 0 1,1 0-1,-1 0 0,1 0 0,0 1 0,-1 0 0,1-1 0,0 2 0,0-1 0,0 0 0,-1 1 0,2 0 1,-1 0-1,0 0 0,0 1 0,-4 3 0,-3 3 8,1 0 1,1 1-1,0 0 1,0 1-1,-11 18 0,17-24-104,0 0-1,0 1 0,0-1 1,1 1-1,0-1 0,0 1 1,0 0-1,1 0 0,0 0 1,0 0-1,0 0 0,1 0 1,0 0-1,1 11 0,0-15-18,0 1 0,0-1 0,1 0 0,-1 0-1,0 0 1,1-1 0,-1 1 0,1 0 0,-1 0 0,1-1 0,0 1-1,0-1 1,0 0 0,0 1 0,0-1 0,0 0 0,0 0-1,0 0 1,1 0 0,-1-1 0,0 1 0,0-1 0,1 1 0,-1-1-1,0 0 1,1 0 0,-1 0 0,1 0 0,-1 0 0,3-1-1,6 1-33,0-1-1,1-1 1,-1 0-1,20-6 1,-15 2-228,0-1 0,-1-1 0,0 0 0,0-1 0,24-20 1,-32 23 141,0 0 1,0 0 0,-1-1 0,1 0-1,-2 0 1,1 0 0,-1-1 0,0 0 0,0 0-1,-1 0 1,0-1 0,3-10 0,-7 18 140,1 1 1,-1-1 0,0 1-1,0-1 1,0 0 0,1 1 0,-1-1-1,0 1 1,0-1 0,0 0-1,0 1 1,0-1 0,0 1 0,0-1-1,0 0 1,0 1 0,0-1-1,-1 1 1,1-1 0,0 1 0,0-1-1,-1 0 1,1 1 0,0-1-1,0 1 1,-2-2 0,-11 8 452,-15 22 98,23-22-387,0 1 0,1 0 1,-1 0-1,1 1 0,1-1 1,-1 1-1,2 0 1,-1 0-1,1 0 0,0 0 1,0 0-1,1 1 0,0 9 1,2-17-170,-1 1 0,1-1 1,0 0-1,0 0 0,0 1 1,0-1-1,0 0 0,0 0 1,0 0-1,0 0 1,1-1-1,-1 1 0,0 0 1,1 0-1,-1-1 0,0 1 1,1-1-1,-1 1 0,1-1 1,-1 0-1,0 1 0,1-1 1,-1 0-1,1 0 0,-1 0 1,1 0-1,2-1 0,43-2 150,-27-3-341,0 0 1,0-1 0,27-13-1,-33 13-82,0 0 0,0 1 0,1 1 0,0 0 0,0 1 0,0 0 0,26-1 0,-40 5 273,-1 1 0,1-1 0,0 0 0,0 1-1,-1-1 1,1 1 0,-1 0 0,1-1 0,0 1-1,-1-1 1,1 1 0,-1 0 0,0 0-1,1-1 1,-1 1 0,1 0 0,-1 0 0,0-1-1,0 1 1,1 0 0,-1 0 0,0 0 0,0-1-1,0 1 1,0 0 0,0 0 0,0 0 0,0 0-1,0-1 1,0 1 0,-1 0 0,1 1-1,-6 41 1004,4-29-752,2-13-251,0 0 0,0 0 0,0 0 1,0-1-1,0 1 0,0 0 0,0 0 1,0-1-1,0 1 0,0 0 0,0 0 1,1-1-1,-1 1 0,0 0 0,1 0 1,-1-1-1,0 1 0,1 0 0,-1-1 1,1 1-1,-1-1 0,1 1 0,-1 0 1,1-1-1,-1 1 0,1-1 0,0 0 1,-1 1-1,1-1 0,0 1 0,1-1 1,0 1 4,1-1 0,-1 0 1,1 0-1,-1 0 0,1 0 0,-1 0 1,1 0-1,-1-1 0,0 1 1,5-2-1,66-31-598,-59 26 94,-2 1 175,-2 0 145,-1 1 1,1 1-1,1-1 1,-1 2-1,1-1 1,0 2-1,-1-1 0,1 1 1,20 0-1,-31 2 191,1 0-1,0 0 0,-1 1 1,1-1-1,-1 0 0,1 1 1,-1-1-1,1 0 0,-1 1 1,1-1-1,-1 1 1,1-1-1,-1 1 0,0-1 1,1 1-1,-1-1 0,0 1 1,1-1-1,-1 1 0,0 0 1,0-1-1,1 1 0,-1-1 1,0 1-1,0 0 0,0-1 1,0 1-1,0 0 0,0-1 1,0 2-1,0 25-368,-1-18-1226</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0.161"/>
    </inkml:context>
    <inkml:brush xml:id="br0">
      <inkml:brushProperty name="width" value="0.025" units="cm"/>
      <inkml:brushProperty name="height" value="0.025" units="cm"/>
      <inkml:brushProperty name="color" value="#008C3A"/>
    </inkml:brush>
  </inkml:definitions>
  <inkml:trace contextRef="#ctx0" brushRef="#br0">24 1 5221,'0'0'14211,"-3"10"-13346,-2 6-583,0 0 0,2 1 1,0-1-1,1 0 0,0 1 1,2 0-1,0-1 0,3 23 1,-3-38-234,1 0 1,0 1-1,0-1 1,0 0 0,0 0-1,0 0 1,0 0-1,0 0 1,0 0 0,0 0-1,0 0 1,1 0-1,-1 0 1,0-1 0,0 1-1,1 0 1,-1-1-1,1 1 1,-1-1-1,1 0 1,-1 1 0,1-1-1,-1 0 1,1 0-1,-1 0 1,1 0 0,-1 0-1,0 0 1,1-1-1,-1 1 1,3-1 0,3 0 65,0-1 0,0 1 1,0-1-1,0-1 1,8-4-1,2-3-35,0-1 0,23-22 0,-24 20 7,-1 1 1,28-16-1,-43 27-74,1 1 0,-1 0 1,0 0-1,0-1 0,1 1 0,-1 0 0,0 0 1,1 0-1,-1 0 0,0-1 0,1 1 1,-1 0-1,0 0 0,1 0 0,-1 0 1,0 0-1,1 0 0,-1 0 0,0 0 0,1 0 1,-1 0-1,1 0 0,-1 0 0,0 0 1,1 1-1,-1-1 0,0 0 0,1 0 1,-1 0-1,0 0 0,0 1 0,1-1 0,-1 0 1,0 0-1,1 0 0,-1 1 0,0-1 1,1 1-1,0 16 334,-9 23 181,8-39-488,-2 6 54,0-1-38,0 1 0,0-1 0,1 1 1,0-1-1,0 1 0,0-1 0,1 1 1,0 0-1,1 8 0,0-14-44,-1-1 0,1 1 0,0 0 0,0-1 0,-1 1 0,1-1-1,0 1 1,0-1 0,-1 1 0,1-1 0,0 0 0,0 1 0,0-1 0,0 0-1,0 0 1,0 0 0,0 0 0,-1 1 0,1-1 0,0 0 0,0-1 0,0 1 0,0 0-1,0 0 1,2-1 0,23-5 293,-14 1-277,0-2-1,0 1 0,-1-1 1,0-1-1,14-12 0,33-22-741,-58 42 699,1 0-1,-1-1 1,0 1-1,1 0 1,-1 0-1,1 0 1,-1 0-1,0-1 1,1 1-1,-1 0 0,0 0 1,1 0-1,-1 0 1,1 0-1,-1 0 1,0 0-1,1 0 1,-1 0-1,0 0 1,1 0-1,-1 1 1,1-1-1,-1 0 1,0 0-1,1 0 1,-1 0-1,0 0 0,1 1 1,-1-1-1,0 0 1,0 0-1,1 1 1,-1-1-1,0 0 1,1 1-1,-1-1 1,0 0-1,0 0 1,0 1-1,1 0 1,4 23-63,-6 43 9,0-47-584,1-37-20364</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0.509"/>
    </inkml:context>
    <inkml:brush xml:id="br0">
      <inkml:brushProperty name="width" value="0.025" units="cm"/>
      <inkml:brushProperty name="height" value="0.025" units="cm"/>
      <inkml:brushProperty name="color" value="#008C3A"/>
    </inkml:brush>
  </inkml:definitions>
  <inkml:trace contextRef="#ctx0" brushRef="#br0">0 0 14478,'0'0'10089</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0.905"/>
    </inkml:context>
    <inkml:brush xml:id="br0">
      <inkml:brushProperty name="width" value="0.025" units="cm"/>
      <inkml:brushProperty name="height" value="0.025" units="cm"/>
      <inkml:brushProperty name="color" value="#008C3A"/>
    </inkml:brush>
  </inkml:definitions>
  <inkml:trace contextRef="#ctx0" brushRef="#br0">231 48 4132,'0'0'16015,"-9"-7"-14013,8 6-1978,-2-2 119,0 1 0,0-1 0,0 0 0,0 1 0,-1-1 0,1 1 0,-1 0 0,0 1-1,0-1 1,1 0 0,-1 1 0,0 0 0,0 0 0,0 0 0,-1 0 0,1 1-1,0 0 1,0 0 0,0 0 0,0 0 0,0 1 0,0-1 0,-1 1 0,1 0-1,0 0 1,1 1 0,-8 2 0,1 2 39,0 1 1,1-1-1,0 2 0,1-1 1,-1 1-1,-9 13 0,14-16-154,0 0-1,1 0 1,-1 0-1,1 1 0,0-1 1,1 1-1,-1 0 1,1 0-1,0 0 1,1 0-1,0 0 0,0 1 1,-1 7-1,2-13-20,0 0 0,0-1-1,1 1 1,-1 0-1,0 0 1,0-1 0,1 1-1,-1 0 1,0-1 0,1 1-1,-1 0 1,0-1-1,1 1 1,-1 0 0,1-1-1,-1 1 1,1-1 0,-1 1-1,1-1 1,0 1-1,-1-1 1,1 1 0,0-1-1,-1 0 1,1 1 0,0-1-1,-1 0 1,1 0-1,1 1 1,33 1 187,-26-3-158,1 0 1,-1-1 0,1 0 0,16-7 0,22-20-4,-39 22-44,1 1-1,0 0 1,-1 1-1,2 0 1,-1 0-1,1 1 1,20-5-1,-30 8 3,1 1-1,0 0 1,0 0 0,0 1-1,0-1 1,0 0-1,-1 0 1,1 1 0,0-1-1,0 1 1,-1 0-1,1 0 1,0-1 0,-1 1-1,1 0 1,0 0-1,-1 0 1,0 1 0,1-1-1,-1 0 1,0 1-1,1-1 1,-1 0 0,0 1-1,0 0 1,0-1-1,0 1 1,1 3 0,2 6 3,0 0 1,0 1-1,3 20 0,8 21 45,-15-53-33,0 0 1,0 0 0,1 1-1,-1-1 1,0 0-1,0 0 1,0 1-1,0-1 1,0 0 0,1 0-1,-1 0 1,0 1-1,0-1 1,0 0-1,1 0 1,-1 0-1,0 1 1,0-1 0,1 0-1,-1 0 1,0 0-1,0 0 1,1 0-1,-1 0 1,0 0 0,1 0-1,-1 0 1,0 0-1,0 0 1,1 0-1,-1 0 1,0 0 0,1 0-1,-1 0 1,0 0-1,0 0 1,1 0-1,-1 0 1,0 0-1,1-1 1,8-11 272,1-16-5,-6 7-213,0 0 1,-2 0-1,0-22 0,-2 35-64,0-1 0,0 1-1,-1-1 1,0 1-1,-1-1 1,0 1 0,0 0-1,0 0 1,-1 0 0,-6-11-1,8 18-263,20 17-4569,16 14-1981,-11-16 950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1.641"/>
    </inkml:context>
    <inkml:brush xml:id="br0">
      <inkml:brushProperty name="width" value="0.025" units="cm"/>
      <inkml:brushProperty name="height" value="0.025" units="cm"/>
      <inkml:brushProperty name="color" value="#008C3A"/>
    </inkml:brush>
  </inkml:definitions>
  <inkml:trace contextRef="#ctx0" brushRef="#br0">132 114 12588,'0'0'4772,"-7"-4"-2930,3 2-1684,-32-14 1316,34 15-1435,0 1-1,1 0 1,-1-1 0,0 1 0,1 0 0,-1 0 0,0 0-1,1 0 1,-1 1 0,0-1 0,1 0 0,-1 1 0,0-1-1,1 1 1,-1-1 0,1 1 0,-1 0 0,1 0-1,-1 0 1,1 0 0,0 0 0,-1 0 0,1 0 0,0 0-1,0 0 1,-2 3 0,-2 3 181,0 0-1,1 0 1,0 0 0,0 1-1,0 0 1,1 0-1,0 0 1,1 0 0,0 0-1,0 1 1,1-1 0,0 0-1,0 13 1,1-20-189,0 0 0,1 0 1,-1-1-1,0 1 0,0 0 1,1 0-1,-1-1 0,1 1 0,-1 0 1,1-1-1,-1 1 0,1-1 0,-1 1 1,1-1-1,-1 1 0,1-1 1,0 1-1,-1-1 0,1 1 0,0-1 1,0 0-1,-1 1 0,1-1 0,0 0 1,0 0-1,-1 0 0,1 1 1,0-1-1,0 0 0,-1 0 0,1 0 1,0 0-1,0 0 0,0-1 0,-1 1 1,2 0-1,33-8 830,-19-1-823,-1-2-1,0 1 1,-1-2 0,0 0-1,-1-1 1,0 0 0,-1-1 0,0 0-1,-1-1 1,-1 0 0,0-1 0,-1 0-1,-1 0 1,7-20 0,-15 24 9,-8 13 5,-12 17-55,8-2-7,0 0 0,2 0 0,0 2 1,-14 33-1,20-41 9,0 1 1,1-1 0,0 1-1,0 0 1,1 0-1,1 0 1,0 1 0,1-1-1,0 0 1,1 14-1,0-23 4,-1 0-1,1 0 0,-1 0 0,1 0 0,0 0 0,0 0 0,0 0 1,0-1-1,0 1 0,0 0 0,1 0 0,-1-1 0,1 1 0,-1-1 1,1 1-1,-1-1 0,1 0 0,0 0 0,0 0 0,2 2 0,1-1 2,0 0 0,1-1 0,-1 1 0,0-1 0,0 0 0,1-1 0,-1 1 0,6-1 0,2 0-63,-1-1-1,-1-1 1,1 1-1,0-2 0,0 0 1,20-8-1,-21 6 12,-1 0 0,-1-1 0,1 0 0,12-10 0,-19 14 78,-1-1 0,1 1 0,-1-1 0,1 0 0,-1 1 0,0-1 0,0 0 0,0 0 0,-1 0-1,1-1 1,-1 1 0,0 0 0,1-1 0,-2 1 0,1-1 0,0 1 0,0-7 0,-1 9-8,-1 1-1,1-1 1,0 0 0,-1 0-1,1 0 1,-1 1 0,1-1-1,-1 0 1,1 0-1,-1 1 1,1-1 0,-1 1-1,0-1 1,1 0 0,-1 1-1,0-1 1,0 1 0,1 0-1,-1-1 1,0 1 0,0 0-1,0-1 1,1 1-1,-1 0 1,0 0 0,0 0-1,0-1 1,0 1 0,0 0-1,0 0 1,1 0 0,-1 1-1,0-1 1,0 0-1,0 0 1,0 0 0,0 1-1,1-1 1,-1 0 0,-1 2-1,-2-2-30,1 1 0,-1 0 0,1 0 0,0 0-1,0 1 1,-1-1 0,1 1 0,0 0 0,-4 3-1,6-4 6,0 0 0,0 0-1,-1 1 1,1-1 0,1 0-1,-1 0 1,0 1-1,0-1 1,0 1 0,1-1-1,-1 1 1,1-1-1,-1 1 1,1-1 0,0 1-1,-1-1 1,1 1 0,0-1-1,0 1 1,0 0-1,0-1 1,0 1 0,1-1-1,-1 1 1,0 0-1,1-1 1,-1 1 0,2 1-1,0-1-22,0 0 0,0 0 0,0 0 0,1 0 0,-1 0 0,0-1 0,1 1 0,0-1 0,-1 1 0,1-1 0,0 0 0,0 0 0,5 1 0,10 2-128,1-1 0,0-1-1,27 0 1,-29-2 167,-10 0-6,0 1 0,-1-1-1,1-1 1,0 0 0,-1 1-1,9-4 1,-13 4 80,-1-1-1,1 0 1,-1 0 0,1 0-1,-1 0 1,1 0-1,-1 0 1,0 0 0,1 0-1,-1 0 1,0-1 0,0 1-1,0 0 1,0-1 0,0 1-1,0-1 1,0 1 0,-1-1-1,1 0 1,-1 1 0,1-1-1,-1 0 1,1 1 0,-1-1-1,0 0 1,0 0-1,0 1 1,0-4 0,-11-100 1382,11 105-1494,1-1 0,-1 1 0,1-1 0,-1 1 0,1-1 0,-1 1 1,1-1-1,-1 1 0,1 0 0,0-1 0,-1 1 0,1 0 0,0 0 0,-1-1 0,1 1 0,0 0 1,-1 0-1,1 0 0,0 0 0,-1 0 0,1 0 0,0 0 0,-1 0 0,1 0 0,0 0 0,-1 0 0,1 0 1,0 1-1,-1-1 0,1 0 0,0 1 0,25 4-1099,48 14-5110,-30-13-235</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2.427"/>
    </inkml:context>
    <inkml:brush xml:id="br0">
      <inkml:brushProperty name="width" value="0.025" units="cm"/>
      <inkml:brushProperty name="height" value="0.025" units="cm"/>
      <inkml:brushProperty name="color" value="#008C3A"/>
    </inkml:brush>
  </inkml:definitions>
  <inkml:trace contextRef="#ctx0" brushRef="#br0">185 0 9289,'-6'82'10411,"-7"-4"-6763,6-40-3040,1 0-1,0 45 0,5-61-429,4 43-42,-3-62-93,1 1 1,0 0-1,0 0 0,0-1 0,1 1 0,-1-1 0,1 1 0,0-1 1,-1 1-1,2-1 0,-1 0 0,0 0 0,1 0 0,2 3 0,-5-6-26,0 0 0,0 0 0,1 0 0,-1 0 0,0 1 0,0-1 0,0 0 0,0 0 0,0 0 0,0 0 0,0 0 0,0 0 0,1 1 0,-1-1 0,0 0 0,0 0 0,0 0 0,0 0 0,0 0 1,1 0-1,-1 0 0,0 0 0,0 0 0,0 0 0,0 0 0,1 0 0,-1 0 0,0 0 0,0 0 0,0 0 0,0 0 0,1 0 0,-1 0 0,0 0 0,0 0 0,0 0 0,0 0 0,0 0 0,1 0 0,-1 0 0,0 0 0,0 0 0,0-1 0,0 1 0,0 0 0,1 0 0,-1 0 0,0 0 0,0 0 0,0 0 0,0-1 0,0 1 0,0 0 0,0 0 0,0 0 0,0 0 0,0 0 0,0-1 0,0 1 0,1 0 0,-1 0 0,-2-18 103,-9-20-686,-9 7-448,-34-39 0,45 59 936,-1 0 0,0 1 0,-1 1 1,0-1-1,0 2 0,-23-14 0,146 29-867,-24 0-5717,-41-6 512</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2.776"/>
    </inkml:context>
    <inkml:brush xml:id="br0">
      <inkml:brushProperty name="width" value="0.025" units="cm"/>
      <inkml:brushProperty name="height" value="0.025" units="cm"/>
      <inkml:brushProperty name="color" value="#008C3A"/>
    </inkml:brush>
  </inkml:definitions>
  <inkml:trace contextRef="#ctx0" brushRef="#br0">220 15 17040,'0'0'2093,"-12"-3"-134,0 0-1583,0 0 0,0 1 0,-22-2 0,29 4-253,0 0 0,0 1 0,0-1 1,0 1-1,0 0 0,1 0 0,-1 1 1,0-1-1,1 1 0,-1 0 0,1 0 0,-1 1 1,1-1-1,0 1 0,-5 4 0,3-2 9,1 0 0,0 0 0,1 1 0,-1-1 0,1 1 0,0 0 0,0 0 0,1 1 0,0-1 0,0 1 0,0 0-1,1-1 1,0 1 0,0 0 0,1 0 0,0 1 0,0-1 0,1 0 0,-1 0 0,2 11 0,1-15-120,-1 0 1,0-1-1,1 1 1,-1-1-1,1 1 1,0-1-1,0 0 0,0 1 1,0-1-1,0 0 1,0-1-1,1 1 1,-1 0-1,1-1 1,-1 1-1,1-1 0,-1 1 1,1-1-1,0 0 1,0 0-1,0-1 1,0 1-1,-1-1 0,1 1 1,0-1-1,5 0 1,10 1 24,-1 0 1,1-1-1,17-2 1,-24 0-31,0 0-1,0 0 1,-1-1 0,1 0 0,-1-1 0,0 0 0,0-1 0,17-11 0,-22 13 1,-1 0 1,0 0 0,0 0 0,0 0-1,0-1 1,-1 0 0,1 1 0,-1-1-1,0-1 1,0 1 0,0 0 0,-1-1-1,0 1 1,0-1 0,0 0 0,0 0-1,-1 0 1,0 0 0,0 0-1,1-8 1,-2 11 0,0 0 0,0 1-1,-1-1 1,1 0 0,0 0-1,-1 1 1,0-1 0,1 1-1,-1-1 1,0 0 0,0 1-1,1-1 1,-1 1 0,0 0-1,-1-1 1,1 1 0,0 0-1,0 0 1,-1-1 0,-1 0 0,-2-1 13,1 0 1,-1 1 0,0 0-1,0 0 1,1 0 0,-1 1-1,-6-2 1,-3 1-276,-1 0 0,1 1-1,0 0 1,-21 2 0,34-1 135,0 0 0,0 0 1,0 0-1,0 0 0,0 0 0,0 0 0,1 0 0,-1 1 1,0-1-1,0 0 0,0 0 0,0 1 0,0-1 1,1 0-1,-1 1 0,0-1 0,0 1 0,1-1 1,-1 1-1,0 0 0,1-1 0,-1 1 0,0 0 0,1-1 1,-1 1-1,1 0 0,-1 0 0,1-1 0,-1 1 1,1 0-1,0 0 0,0 0 0,-1 0 0,1-1 0,0 1 1,0 0-1,0 0 0,0 0 0,0 0 0,0 1 1,0-1-232,1 1 1,-1 0 0,1-1 0,0 1-1,0-1 1,0 0 0,0 1 0,0-1-1,0 0 1,0 1 0,0-1 0,0 0-1,0 0 1,1 0 0,-1 0 0,1 0-1,-1 0 1,0 0 0,1-1 0,-1 1-1,4 0 1,27 6-4376,6-3-999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3.213"/>
    </inkml:context>
    <inkml:brush xml:id="br0">
      <inkml:brushProperty name="width" value="0.025" units="cm"/>
      <inkml:brushProperty name="height" value="0.025" units="cm"/>
      <inkml:brushProperty name="color" value="#008C3A"/>
    </inkml:brush>
  </inkml:definitions>
  <inkml:trace contextRef="#ctx0" brushRef="#br0">210 4 11018,'0'0'4453,"-9"-1"-2483,-15-1-837,1 2 0,-31 2 1,49-2-895,-1 1 0,0-1 0,1 1 0,-1 0 0,0 1 0,1-1 1,0 1-1,-1 0 0,1 1 0,0-1 0,0 1 0,0 0 0,0 0 0,1 0 1,-1 1-1,1 0 0,0 0 0,-4 4 0,9-3 320,7-7-301,10-6 67,-3-11 796,-15 18-1084,1 0 0,0-1 0,0 1 0,0 0 0,0 0 0,0 0 0,0 0 0,0 0 0,1 0 0,-1 0 0,0 0 0,0 0 0,1 0 0,-1 1 0,1-1 0,-1 0 0,1 1 0,-1-1 0,1 1 0,-1 0 0,1 0 0,-1-1 0,1 1 0,-1 0 0,1 0 0,0 0 0,-1 1 0,3-1 1,-4 0-65,-2 5-333,-4 9-2260,14-9-11595</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4.319"/>
    </inkml:context>
    <inkml:brush xml:id="br0">
      <inkml:brushProperty name="width" value="0.025" units="cm"/>
      <inkml:brushProperty name="height" value="0.025" units="cm"/>
      <inkml:brushProperty name="color" value="#008C3A"/>
    </inkml:brush>
  </inkml:definitions>
  <inkml:trace contextRef="#ctx0" brushRef="#br0">278 241 11627,'0'0'3011,"-9"-6"283,0 0-2735,-1 0 1,0 1-1,0 0 1,0 1-1,-1 0 1,0 1 0,1 0-1,-1 1 1,0 0-1,-20-1 1,24 3-378,-1 0 0,0 0 1,0 1-1,0 1 0,0-1 1,1 1-1,-1 1 0,1-1 0,-1 1 1,-8 5-1,13-6-102,0 0 1,0 0-1,0 1 0,0-1 1,1 1-1,-1-1 1,1 1-1,-1 0 0,1 0 1,0 0-1,0 0 0,1 0 1,-1 1-1,1-1 1,-1 1-1,1-1 0,0 1 1,0-1-1,1 1 0,-1-1 1,1 1-1,0 0 1,0-1-1,0 6 0,1-8-70,-1 0-1,0 0 1,1 0-1,-1 0 1,1 0-1,-1 0 1,1 0-1,-1 0 1,1 0-1,0 0 1,0 0-1,-1-1 1,1 1-1,0 0 1,0-1-1,0 1 1,0 0-1,0-1 0,0 1 1,-1-1-1,1 1 1,1-1-1,-1 0 1,0 1-1,0-1 1,0 0-1,0 0 1,0 0-1,2 0 1,40 1 101,-36-1-69,3-1-68,0 0-1,-1-1 1,0 0 0,1 0-1,-1-1 1,0 0 0,0-1-1,-1 0 1,1 0 0,-1-1-1,0 0 1,0-1 0,0 1-1,12-14 1,-28 31 21,1 0 1,0 1-1,1 0 1,0 0-1,1 0 1,1 0-1,0 1 1,1 0-1,0 0 1,1 0-1,1 0 1,0 21-1,1 8 15,2 0-1,1 0 0,12 51 1,-13-85 79,0 0 0,-1 0 0,-1 0 1,1 0-1,-2 0 0,0 13 0,0-21-71,1 1-1,0-1 0,0 1 0,-1-1 1,1 1-1,-1-1 0,1 0 1,-1 1-1,0-1 0,0 0 1,1 0-1,-1 1 0,0-1 1,0 0-1,0 0 0,0 0 1,0 0-1,0 0 0,-1 0 1,1 0-1,0-1 0,0 1 1,-1 0-1,1-1 0,0 1 1,-1-1-1,1 1 0,-1-1 1,1 1-1,-1-1 0,1 0 1,0 0-1,-1 0 0,1 0 0,-1 0 1,1 0-1,-1 0 0,1-1 1,-1 1-1,1 0 0,-1-1 1,1 1-1,0-1 0,-1 0 1,1 1-1,0-1 0,0 0 1,-2-1-1,0 0 34,-1-1 0,1 1 0,0-1 0,-1 0 0,1 0 0,1 0 0,-1 0 0,0-1 0,1 1 0,0-1 0,0 0 0,0 1 0,0-1 0,0 0 0,1 0 0,0 0 0,-2-7 0,0-4-50,0 0 1,1 0-1,0-25 1,1 29-77,2 1 0,-1-1 0,1 1 0,1 0 0,0 0 0,1 0 0,-1 0 0,2 0 0,5-12 0,-5 16-19,0 0 1,0 0-1,0 0 1,1 0-1,0 1 1,0 0 0,1 0-1,-1 1 1,1-1-1,0 1 1,0 0-1,0 1 1,1 0 0,9-4-1,8-2-477,1 2 1,41-6-1,-51 11 174,0 0 0,0-1-1,-1 0 1,1-2 0,-1 1 0,0-2 0,0 0 0,-1 0 0,1-1 0,23-18 0,-35 23 450,0 1 0,0-1 0,0 1 0,-1-1 1,1 0-1,-1 0 0,1 0 0,-1 0 0,0 0 0,0 0 1,0 0-1,0 0 0,0 0 0,0 0 0,0-1 0,-1 1 0,1 0 1,-1-1-1,0 1 0,1 0 0,-1-1 0,0 1 0,-1 0 1,1-1-1,0 1 0,-1 0 0,-1-5 0,1 5 16,0 0 0,-1 0 0,1 1 0,-1-1 0,1 0-1,-1 1 1,0-1 0,0 1 0,0 0 0,0 0 0,0-1 0,0 1-1,0 1 1,0-1 0,0 0 0,0 0 0,-1 1 0,1-1 0,0 1-1,-1 0 1,1 0 0,0 0 0,0 0 0,-1 0 0,1 0 0,0 0-1,-5 2 1,3-1-49,1 1-1,-1 0 1,0 0 0,1 0-1,-1 0 1,1 0-1,0 0 1,0 1-1,0 0 1,0 0-1,0 0 1,1 0 0,-1 0-1,-2 4 1,4-5 12,-1 0 1,1 0-1,-1 0 1,1 1-1,0-1 1,0 0-1,0 1 1,0-1-1,0 0 1,1 1-1,-1-1 0,1 1 1,-1-1-1,1 1 1,0 0-1,0-1 1,0 1-1,0-1 1,1 1-1,-1-1 1,1 1-1,0-1 1,1 5-1,0-6-13,0 1 0,0-1-1,0 1 1,0-1 0,0 0-1,1 0 1,-1 0-1,0 0 1,1 0 0,-1-1-1,1 1 1,-1-1 0,1 0-1,-1 1 1,1-1 0,4-1-1,45-2 135,-34-1-172,0-1-1,-1-1 1,0 0-1,0-1 0,-1-1 1,0 0-1,0-1 1,-1-1-1,0-1 1,0 0-1,14-15 1,-13 11-68,0-1 0,-2 0 1,0-1-1,-1-1 0,-1 0 1,0 0-1,-1-2 0,15-38 1,-25 56 104,0-1 1,0 0 0,0 0-1,-1 0 1,1 0-1,-1 1 1,0-1-1,0 0 1,0-6 0,0 9-6,0-1 0,-1 0 1,1 1-1,0-1 1,0 0-1,0 1 0,-1-1 1,1 1-1,0-1 1,-1 0-1,1 1 1,-1-1-1,1 1 0,0-1 1,-1 1-1,1-1 1,-1 1-1,1 0 0,-1-1 1,0 1-1,1 0 1,-1-1-1,1 1 0,-1 0 1,0 0-1,0-1 1,-2 1-2,1 1 1,0-1-1,-1 1 0,1-1 1,0 1-1,0 0 1,0 0-1,-1 0 1,1 0-1,0 0 1,0 0-1,1 0 1,-1 1-1,0-1 1,0 1-1,1 0 1,-1-1-1,0 1 1,1 0-1,0 0 0,-3 3 1,-3 8 48,1 0 1,-1 0-1,2 0 1,0 0-1,1 1 1,0 0-1,1 0 1,-3 27-1,4-15 28,1 1-1,1-1 1,8 51-1,-7-70-79,0 0-1,1 0 0,-1-1 0,2 1 0,-1-1 1,1 1-1,0-1 0,0 0 0,6 8 0,-6-11-27,-1 0-1,0-1 0,1 1 0,0-1 0,-1 0 0,1 0 0,0 0 1,0 0-1,0 0 0,1 0 0,-1-1 0,0 1 0,1-1 1,-1 0-1,0 0 0,1-1 0,-1 1 0,1-1 0,6 1 1,-9-1-34,0 0 0,0 0 0,0 0 0,1-1 0,-1 1 0,0 0 0,0 0 0,0-1 0,0 1 0,0-1 0,0 1 1,1-1-1,-1 1 0,0-1 0,0 0 0,-1 1 0,1-1 0,0 0 0,0 0 0,0 0 0,0 0 0,-1 0 1,1 0-1,1-2 0,-1 1-155,0-1 1,0 0 0,0 0-1,-1 0 1,1 0 0,-1 0-1,0 0 1,1 0-1,-2-6 1,1 2-222,-1 0 1,-1 0-1,1 1 0,-1-1 0,0 0 1,0 1-1,-1 0 0,-5-11 1,-11-7-26,0 1 1,-2 1 0,-30-27 0,-34-18 5106,121 71-2619,111 18-1145,-121-20-3346,48-3-1,-33-5-5522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8.222"/>
    </inkml:context>
    <inkml:brush xml:id="br0">
      <inkml:brushProperty name="width" value="0.025" units="cm"/>
      <inkml:brushProperty name="height" value="0.025" units="cm"/>
    </inkml:brush>
  </inkml:definitions>
  <inkml:trace contextRef="#ctx0" brushRef="#br0">21 1 3619,'0'0'19090,"-1"8"-18732,-6 40 145,2-21-311,1 1 0,2-1 0,0 33 0,3-57-184,-1-1 0,1 0 0,-1 0 0,1 0 0,0 1 0,0-1 0,0 0 0,0 0 0,0 0 0,0 0 0,0-1 0,1 1 0,-1 0 0,1 0 0,-1-1 0,1 1 0,0-1 0,0 1 1,-1-1-1,1 0 0,0 0 0,0 0 0,0 0 0,1 0 0,-1 0 0,0 0 0,0-1 0,0 1 0,1-1 0,-1 0 0,0 0 0,0 1 0,1-1 0,-1-1 0,0 1 0,5-1 0,0 0 39,1 0-1,0 0 1,-1 0 0,1-1-1,-1-1 1,0 1-1,0-1 1,0-1 0,13-6-1,-5-3 20,-1 0 0,1 0 0,-2-2 0,0 1 0,-1-2 0,0 1 1,9-19-1,-20 44 7,0 0 1,-1 0 0,0 0-1,-2 12 1,2-20-63,-1 0 1,1 0-1,0 0 0,-1 0 0,1 1 1,0-1-1,0 0 0,0 0 1,1 0-1,-1 0 0,0 0 1,1 0-1,-1 0 0,1 0 1,0 0-1,0 0 0,0 0 1,0 0-1,0-1 0,0 1 0,0 0 1,0 0-1,2 1 0,0-2 29,-1-1-1,0 1 0,0-1 0,0 0 1,0 0-1,1 1 0,-1-1 1,0 0-1,0-1 0,0 1 0,0 0 1,1-1-1,-1 1 0,0-1 0,0 0 1,0 0-1,0 1 0,0-1 0,0-1 1,0 1-1,0 0 0,2-3 0,27-19 181,-26 17-218,1 1 1,1 0 0,-1 1-1,1-1 1,0 1-1,0 0 1,14-5 0,-20 11-35,1 1-1,-1-1 1,-1 1 0,1-1 0,0 1 0,-1 0 0,1-1 0,-1 1 0,0-1 0,1 1 0,-1 0 0,-1-1 0,1 1 0,-1 4-1,1-2-115,0-3-10,0 1 1,0-1 0,0 0-1,0 0 1,1 1 0,-1-1-1,1 0 1,0 0 0,0 0-1,-1 0 1,1 0 0,0 0 0,2 3-1,-1-4-207,-1 1-1,1-1 0,0 0 1,-1 1-1,1-1 0,0 0 1,0 0-1,0 0 0,0 0 1,0 0-1,0-1 0,0 1 1,0-1-1,0 1 0,0-1 1,0 0-1,0 1 0,1-1 1,-1 0-1,4-1 0,14-1-4716</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6.986"/>
    </inkml:context>
    <inkml:brush xml:id="br0">
      <inkml:brushProperty name="width" value="0.025" units="cm"/>
      <inkml:brushProperty name="height" value="0.025" units="cm"/>
      <inkml:brushProperty name="color" value="#008C3A"/>
    </inkml:brush>
  </inkml:definitions>
  <inkml:trace contextRef="#ctx0" brushRef="#br0">41 9 5958,'-1'-8'8684,"-2"9"-3670,-7 22-2317,-8 37-2447,16-51 71,0 1 0,0 0 0,1 0 0,0 0 1,1 14-1,0-22-288,0 0 0,0 0 0,0 0 0,1-1 0,-1 1 0,1 0-1,-1 0 1,1 0 0,0 0 0,-1-1 0,1 1 0,0 0 0,0-1 0,0 1 0,1-1 0,-1 1 0,0-1 0,0 0 0,1 1 0,-1-1 0,1 0 0,-1 0 0,1 0 0,0 0-1,-1 0 1,1 0 0,0 0 0,0-1 0,-1 1 0,1-1 0,0 1 0,0-1 0,0 0 0,2 1 0,6-2 17,-1 0 1,0 0-1,0-1 0,1 0 1,-1 0-1,-1-1 0,1 0 1,0-1-1,-1 0 0,0-1 1,0 1-1,0-1 0,0-1 1,-1 0-1,0 0 0,0 0 1,0-1-1,-1 0 0,0 0 1,0 0-1,-1-1 0,0 0 1,-1 0-1,1 0 0,-2-1 1,1 1-1,4-18 0,-8 25-48,0 1-1,0 0 1,0-1-1,0 1 1,0 0-1,0-1 1,0 1-1,0 0 1,0 0-1,0-1 1,0 1-1,0 0 1,-1-1-1,1 1 1,0 0-1,0-1 1,0 1-1,0 0 1,-1 0-1,1-1 1,0 1-1,0 0 1,0 0-1,-1-1 1,1 1-1,0 0 1,0 0-1,-1 0 1,1 0-1,0-1 1,-1 1-1,1 0 1,0 0-1,-1 0 1,1 0-1,0 0 1,0 0-1,-1 0 1,1 0-1,0 0 1,-1 0-1,1 0 1,0 0-1,-1 0 1,1 0-1,0 0 1,-1 0-1,1 0 1,0 0-1,-1 1 0,1-1 1,0 0-1,0 0 1,-1 0-1,1 1 1,-19 8-11,14-3 9,-1 1-1,1 0 1,1 0 0,-1 0 0,1 0-1,1 1 1,-1 0 0,1 0-1,0 0 1,1 0 0,0 0-1,0 0 1,1 1 0,0-1 0,1 1-1,0-1 1,1 16 0,-1-21 7,1 0 0,-1 1 0,1-1 0,0 0 0,0 0 1,0 0-1,0 0 0,1 0 0,-1 0 0,1 0 0,0 0 1,-1-1-1,1 1 0,1-1 0,-1 1 0,0-1 0,0 0 1,1 1-1,0-1 0,-1-1 0,1 1 0,0 0 0,0-1 1,0 1-1,0-1 0,0 0 0,0 0 0,0 0 0,0 0 0,1-1 1,-1 1-1,0-1 0,0 0 0,7 0 0,-4 0 35,1 0-1,0-1 1,-1 1-1,1-1 1,-1-1-1,1 1 1,-1-1-1,1 0 1,-1-1-1,0 1 0,0-1 1,0 0-1,0-1 1,-1 1-1,1-1 1,7-8-1,-7 6-13,-1-1 0,0-1 0,0 1 0,-1-1 0,0 1 0,0-1 0,-1 0 0,0-1 1,0 1-1,-1 0 0,0-1 0,0 1 0,-1-1 0,0 0 0,-1-17 0,0 26-27,0-1 0,0 0 1,0 1-1,0-1 0,0 1 1,0-1-1,-1 0 0,1 1 0,0-1 1,0 1-1,-1-1 0,1 1 1,0-1-1,0 1 0,-1-1 1,1 1-1,-1-1 0,1 1 1,0-1-1,-1 1 0,1 0 1,-1-1-1,1 1 0,-1 0 0,1-1 1,-1 1-1,1 0 0,-1 0 1,1-1-1,-1 1 0,0 0 1,1 0-1,-1 0 0,1 0 1,-1 0-1,1 0 0,-1 0 0,0 0 1,1 0-1,-1 0 0,1 0 1,-1 0-1,0 0 0,1 1 1,-1-1-1,1 0 0,-1 0 1,0 1-1,-1 0 0,0 0 0,0 0 0,0 0-1,0 0 1,0 0 0,0 0 0,0 1 0,1-1 0,-1 1 0,0-1 0,-2 4-1,3-4 2,1 1-1,-1-1 0,0 0 0,0 0 1,1 1-1,-1-1 0,1 0 0,-1 1 1,1-1-1,-1 1 0,1-1 0,0 1 1,0-1-1,0 1 0,0-1 0,0 1 1,0-1-1,0 0 0,0 1 0,1-1 1,-1 1-1,0-1 0,1 1 0,-1-1 1,1 0-1,1 3 0,0-3 3,-1 1 0,1-1 0,0 0 0,0 1 0,0-1 0,0 0 0,0 0 0,0 0 0,1-1 0,-1 1 0,0 0 0,0-1 0,1 1 0,-1-1 0,3 0 0,3 1 5,-1-1 0,1 0 0,0-1 0,0 1 0,-1-2-1,1 1 1,-1-1 0,1 0 0,10-5 0,-16 6-122,1 0-1,-1 0 0,0 0 0,0 0 1,0 0-1,0-1 0,0 1 1,0-1-1,0 0 0,-1 0 0,1 1 1,0-1-1,-1 0 0,1 0 1,-1 0-1,0-1 0,0 1 1,0 0-1,1-3 0,-2 4-1012,-12 19-2915,6-8 2976,0 0-1186,1-4-2286,0-3-3551</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7.363"/>
    </inkml:context>
    <inkml:brush xml:id="br0">
      <inkml:brushProperty name="width" value="0.025" units="cm"/>
      <inkml:brushProperty name="height" value="0.025" units="cm"/>
      <inkml:brushProperty name="color" value="#008C3A"/>
    </inkml:brush>
  </inkml:definitions>
  <inkml:trace contextRef="#ctx0" brushRef="#br0">53 0 3812,'0'0'23681,"-7"11"-23190,0 2-432,0 0 0,1 1 1,1 0-1,0 0 0,1 0 0,0 1 1,1 0-1,1-1 0,-1 29 0,3-37-546,1 30 379,5-23-2750,-6-13 2607,0 1-1,1-1 1,-1 0 0,0 0 0,1 0-1,-1 0 1,1 0 0,-1 0-1,1 0 1,-1 0 0,0 0 0,1 0-1,-1 0 1,1 0 0,-1 0 0,1 0-1,-1 0 1,0 0 0,1 0-1,-1 0 1,1 0 0,-1-1 0,0 1-1,1 0 1,-1 0 0,0-1-1,1 1 1,-1 0 0,1-1 0,7-8-6988</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7.992"/>
    </inkml:context>
    <inkml:brush xml:id="br0">
      <inkml:brushProperty name="width" value="0.025" units="cm"/>
      <inkml:brushProperty name="height" value="0.025" units="cm"/>
      <inkml:brushProperty name="color" value="#008C3A"/>
    </inkml:brush>
  </inkml:definitions>
  <inkml:trace contextRef="#ctx0" brushRef="#br0">71 43 7239,'0'0'16250,"-3"10"-15503,-20 68 847,-22 143-1,47-182-1504,3-31-2,5-24-17,-4-4-116,0 0 0,4-33 0,-9 48 50,-1 4-11,0 0-1,1 1 1,-1-1-1,0 0 0,1 1 1,-1-1-1,1 1 1,-1-1-1,1 1 0,-1-1 1,1 1-1,0-1 1,-1 1-1,1-1 0,-1 1 1,1 0-1,0-1 1,-1 1-1,1 0 0,0 0 1,0 0-1,-1-1 1,1 1-1,0 0 0,-1 0 1,1 0-1,0 0 1,0 0-1,-1 0 0,1 0 1,1 1-1,31 4-83,-19-3 84,-4-1 4,0-1 0,0 0 0,-1 0 0,1-1 1,0-1-1,-1 1 0,1-2 0,-1 1 0,1-1 0,-1-1 1,0 1-1,0-2 0,-1 1 0,1-1 0,-1 0 0,0-1 1,0 0-1,-1 0 0,0-1 0,0 0 0,0 0 0,-1-1 0,0 0 1,-1 0-1,1 0 0,-2-1 0,1 1 0,-1-1 0,0 0 1,-1 0-1,4-19 0,-5 19 12,-1 1 0,0-1 1,0 1-1,-1-1 0,0 0 0,-2-10 1,2 17-13,0 1 0,0 0 1,0-1-1,-1 1 0,1 0 1,0 0-1,-1-1 1,1 1-1,-1 0 0,1 0 1,-1 0-1,0 0 0,1-1 1,-1 1-1,0 0 1,0 0-1,0 0 0,0 1 1,0-1-1,0 0 0,0 0 1,0 0-1,0 1 0,0-1 1,-1 1-1,1-1 1,0 1-1,0-1 0,-1 1 1,1 0-1,0-1 0,-1 1 1,1 0-1,0 0 1,0 0-1,-1 0 0,1 0 1,0 0-1,-1 0 0,1 1 1,0-1-1,-1 0 1,1 1-1,0-1 0,0 1 1,0 0-1,-1-1 0,1 1 1,0 0-1,-1 1 1,-4 2-9,0 0 1,0 0-1,1 0 1,0 1-1,0 0 1,0 0-1,1 1 1,-7 10-1,-28 51 15,34-56-3,0-1 0,1 1 1,1 0-1,-1 1 0,-2 21 1,6-31-15,-1 1 1,1-1 0,0 1 0,-1-1 0,2 1-1,-1 0 1,0-1 0,0 1 0,1-1 0,-1 1-1,1-1 1,0 1 0,0-1 0,0 0 0,0 1-1,0-1 1,0 0 0,1 0 0,-1 0-1,1 0 1,-1 0 0,1 0 0,0 0 0,0 0-1,0-1 1,0 1 0,0-1 0,0 1 0,0-1-1,1 0 1,-1 0 0,3 1 0,52 4-1126,-51-7 996,0 1 0,1 0 0,-1 0 0,0 1 1,0-1-1,-1 1 0,1 1 0,0-1 1,0 1-1,0 0 0,-1 0 0,1 1 1,5 3-1,-10-4 58,1-1 1,-1 1 0,0-1-1,0 1 1,0 0 0,0 0-1,0 0 1,0-1 0,0 1-1,0 0 1,-1 0-1,1 0 1,-1 0 0,0 0-1,1 1 1,-1-1 0,0 0-1,0 0 1,0 0 0,-1 0-1,1 0 1,0 0-1,-1 0 1,1 0 0,-1 0-1,0 0 1,-1 2 0,1-1-151,0-1 1,0 0-1,0 0 1,0 1-1,-1-1 1,1 0 0,-1-1-1,0 1 1,1 0-1,-1 0 1,0-1-1,0 1 1,0-1-1,0 1 1,0-1 0,0 0-1,0 0 1,-1 0-1,1 0 1,0 0-1,-1 0 1,-4 0 0,-7-1-7257</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8.353"/>
    </inkml:context>
    <inkml:brush xml:id="br0">
      <inkml:brushProperty name="width" value="0.025" units="cm"/>
      <inkml:brushProperty name="height" value="0.025" units="cm"/>
      <inkml:brushProperty name="color" value="#008C3A"/>
    </inkml:brush>
  </inkml:definitions>
  <inkml:trace contextRef="#ctx0" brushRef="#br0">1 0 14958,'0'0'6694</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8.807"/>
    </inkml:context>
    <inkml:brush xml:id="br0">
      <inkml:brushProperty name="width" value="0.025" units="cm"/>
      <inkml:brushProperty name="height" value="0.025" units="cm"/>
      <inkml:brushProperty name="color" value="#008C3A"/>
    </inkml:brush>
  </inkml:definitions>
  <inkml:trace contextRef="#ctx0" brushRef="#br0">5 0 3331,'0'0'18487,"2"13"-17254,-9 219 278,7-229-1501,0-1-1,0 1 1,1-1-1,-1 0 1,1 1 0,-1-1-1,1 0 1,0 0-1,-1 1 1,1-1 0,0 0-1,1 0 1,1 3-1,-2-4-54,0 0 0,-1 0 0,1-1 0,0 1 0,0 0 0,0-1 0,0 1 0,0-1 1,0 1-1,0-1 0,0 0 0,0 1 0,0-1 0,0 0 0,0 0 0,0 1 0,0-1 0,1 0 0,-1 0 0,2-1 0,-1 1-252,1-1 0,-1 1 0,0-1 0,1 0 0,-1 0 0,0 0 0,0 0 0,0 0-1,0-1 1,3-1 0,17-24-6537,-6-2-282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9.183"/>
    </inkml:context>
    <inkml:brush xml:id="br0">
      <inkml:brushProperty name="width" value="0.025" units="cm"/>
      <inkml:brushProperty name="height" value="0.025" units="cm"/>
      <inkml:brushProperty name="color" value="#008C3A"/>
    </inkml:brush>
  </inkml:definitions>
  <inkml:trace contextRef="#ctx0" brushRef="#br0">35 1 8392,'0'0'12588,"-26"66"-11787,17-37-1,9 0-127,0 2-481,0-5-64,4 0-128,3-6-288,4-5-1634,-2-7-993,-5-7-1921,1-1-2275</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9.563"/>
    </inkml:context>
    <inkml:brush xml:id="br0">
      <inkml:brushProperty name="width" value="0.025" units="cm"/>
      <inkml:brushProperty name="height" value="0.025" units="cm"/>
      <inkml:brushProperty name="color" value="#008C3A"/>
    </inkml:brush>
  </inkml:definitions>
  <inkml:trace contextRef="#ctx0" brushRef="#br0">0 5 11499,'0'0'11915,"51"-5"-11114,-10 5-289,13 0-127,0 0-257,9 0-128,2 8 0,-2-1-1922,-5-1-2498,-4-4-5606</inkml:trace>
  <inkml:trace contextRef="#ctx0" brushRef="#br0" timeOffset="1">661 264 8296,'0'0'18481,"69"19"-18321,-30-19-127,-1 0-226,2 0-2049,-10 0-1922,-1-2-3523</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7:59.908"/>
    </inkml:context>
    <inkml:brush xml:id="br0">
      <inkml:brushProperty name="width" value="0.025" units="cm"/>
      <inkml:brushProperty name="height" value="0.025" units="cm"/>
      <inkml:brushProperty name="color" value="#008C3A"/>
    </inkml:brush>
  </inkml:definitions>
  <inkml:trace contextRef="#ctx0" brushRef="#br0">60 0 15214,'0'0'8841,"-40"72"-7816,31-45-641,4 6-64,-1-6-224,6-1-96,0-4 0,8-5-224,4-6-993,4-7-737,2-4-993,2-5-2338,-5-14-4868</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00.254"/>
    </inkml:context>
    <inkml:brush xml:id="br0">
      <inkml:brushProperty name="width" value="0.025" units="cm"/>
      <inkml:brushProperty name="height" value="0.025" units="cm"/>
      <inkml:brushProperty name="color" value="#008C3A"/>
    </inkml:brush>
  </inkml:definitions>
  <inkml:trace contextRef="#ctx0" brushRef="#br0">263 134 12075,'0'0'8681,"-30"73"-7688,22-40-385,3 1-63,5-3-353,0 0-32,0-6-160,5-5 0,-1-5-865,2-9-608,-1-6-673,-5-11-7527</inkml:trace>
  <inkml:trace contextRef="#ctx0" brushRef="#br0" timeOffset="1">0 4 12908,'0'0'11243,"56"-4"-10186,-20 4-449,4 3-415,-1-1-129,5 1-32,-10 1-64,-3-3-1474,-3-1-2209,-4 0-4037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00.601"/>
    </inkml:context>
    <inkml:brush xml:id="br0">
      <inkml:brushProperty name="width" value="0.025" units="cm"/>
      <inkml:brushProperty name="height" value="0.025" units="cm"/>
      <inkml:brushProperty name="color" value="#008C3A"/>
    </inkml:brush>
  </inkml:definitions>
  <inkml:trace contextRef="#ctx0" brushRef="#br0">50 89 17424,'0'0'8601,"8"2"-8185,2 1-388,1-1 0,0-1 0,0 0 0,0 0 0,0-1-1,0-1 1,15-2 0,-23 3-39,1 0-1,-1-1 0,0 1 1,0-1-1,0 0 1,0 0-1,0 0 0,0-1 1,0 1-1,0-1 1,-1 1-1,1-1 0,0 0 1,-1 0-1,0 0 0,1 0 1,-1-1-1,0 1 1,0-1-1,0 1 0,0-1 1,-1 0-1,1 1 0,-1-1 1,0 0-1,1 0 1,-1 0-1,-1 0 0,1 0 1,0-1-1,-1 1 0,1-6 1,-1 9 9,0-1 1,0 0-1,0 0 1,-1 0-1,1 1 0,0-1 1,0 0-1,-1 0 1,1 0-1,0 1 0,-1-1 1,1 0-1,-1 0 1,1 1-1,-1-1 1,1 1-1,-1-1 0,1 0 1,-1 1-1,0-1 1,1 1-1,-1-1 0,0 1 1,1-1-1,-1 1 1,0 0-1,0-1 1,0 1-1,-32-3-35,24 4 26,0 0 0,-1 0-1,1 1 1,-15 6 0,11-2 23,1 1 1,-1 1-1,1 0 0,0 0 0,-11 11 0,20-16-8,0-1-1,0 1 1,1-1-1,-1 1 0,0 0 1,1 0-1,0 0 1,0 1-1,0-1 0,0 0 1,0 1-1,1-1 1,-1 1-1,1 0 0,0-1 1,0 1-1,0 0 1,1 0-1,-1 0 0,1-1 1,0 1-1,0 0 0,1 7 1,1-8-48,0 0-1,-1-1 1,1 1 0,0-1 0,0 1-1,0-1 1,1 0 0,-1 1 0,1-1-1,-1 0 1,1-1 0,0 1 0,-1 0-1,1-1 1,0 0 0,0 0 0,0 1-1,5 0 1,4 1-651,1 0 1,0 0-1,17 1 0,17-3-6154,1-1-8979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8.566"/>
    </inkml:context>
    <inkml:brush xml:id="br0">
      <inkml:brushProperty name="width" value="0.025" units="cm"/>
      <inkml:brushProperty name="height" value="0.025" units="cm"/>
    </inkml:brush>
  </inkml:definitions>
  <inkml:trace contextRef="#ctx0" brushRef="#br0">0 1 8040,'0'0'15214,"67"40"-14958,-38-40-192,0-5-384,-8-1-865,-10 5-417</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01.261"/>
    </inkml:context>
    <inkml:brush xml:id="br0">
      <inkml:brushProperty name="width" value="0.025" units="cm"/>
      <inkml:brushProperty name="height" value="0.025" units="cm"/>
      <inkml:brushProperty name="color" value="#008C3A"/>
    </inkml:brush>
  </inkml:definitions>
  <inkml:trace contextRef="#ctx0" brushRef="#br0">32 1 5189,'0'0'19330,"13"6"-19031,13 4-276,0 0-1,1-2 0,0-1 1,35 5-1,-17-7-158,-20-3-583,0 1-1,38 11 0,-62-14 718,-1 0 1,0 0-1,0 0 0,1 0 1,-1 0-1,0 0 0,1 0 1,-1 0-1,0 0 1,0 0-1,1 0 0,-1 0 1,0 0-1,0 0 1,1 0-1,-1 0 0,0 0 1,0 1-1,1-1 0,-1 0 1,0 0-1,0 0 1,0 0-1,1 1 0,-1-1 1,0 0-1,0 0 1,0 0-1,0 1 0,0-1 1,1 0-1,-1 0 1,0 1-1,0-1 0,0 0 1,0 0-1,0 1 0,0-1 1,0 0-1,0 1 1,0-1-1,0 0 0,0 0 1,0 1-1,0-1 1,0 0-1,0 0 0,0 1 1,0-1-1,0 0 0,0 0 1,-1 1-1,1-1 1,0 0-1,0 0 0,0 1 1,0-1-1,0 0 1,-1 0-1,1 0 0,0 1 1,0-1-1,0 0 0,-1 0 1,1 0-1,0 0 1,0 0-1,-1 1 0,-19 8 33,18-8-30,-74 28 632,2 4 1,-120 71-1,185-95-1087,14-5-1976,18-5-3121,10-11-3262</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01.591"/>
    </inkml:context>
    <inkml:brush xml:id="br0">
      <inkml:brushProperty name="width" value="0.025" units="cm"/>
      <inkml:brushProperty name="height" value="0.025" units="cm"/>
      <inkml:brushProperty name="color" value="#008C3A"/>
    </inkml:brush>
  </inkml:definitions>
  <inkml:trace contextRef="#ctx0" brushRef="#br0">184 21 15567,'0'0'5776,"-10"-3"-5184,7 1-577,-1 1-1,1 0 0,-1 0 0,1 0 0,-1 0 0,0 1 0,1-1 0,-1 1 0,0 0 1,1 0-1,-1 0 0,0 1 0,1-1 0,-1 1 0,0 0 0,1 0 0,-1 0 0,1 1 0,-1-1 1,1 1-1,0 0 0,0 0 0,0 0 0,0 0 0,0 0 0,0 1 0,-4 4 0,-2 2 174,0 0 0,1 1-1,0 0 1,0 0-1,-6 12 1,12-17-4,-1 0 1,1 0 0,0 0 0,0 0 0,0 0-1,1 0 1,0 0 0,0 1 0,0-1 0,1 0-1,-1 1 1,1-1 0,1 0 0,0 9-1,1-10-147,-1-1-1,1 0 0,0 0 0,0 0 1,0-1-1,0 1 0,1 0 0,-1-1 0,1 1 1,-1-1-1,1 0 0,0 0 0,0 0 1,0 0-1,0 0 0,0-1 0,1 1 0,-1-1 1,0 0-1,1 0 0,-1 0 0,1-1 1,-1 1-1,1-1 0,4 0 0,8 2-5,-1-1-1,0-1 1,0-1-1,24-3 1,-29 1-18,-1 1 0,1-2 0,-1 1 0,0-1 1,0-1-1,0 1 0,-1-1 0,0-1 0,0 0 0,0 0 0,13-14 0,-17 16-9,-1 1-1,1-1 1,-1-1-1,0 1 1,0-1-1,0 1 1,0-1-1,-1 0 0,0 0 1,0 0-1,0 0 1,0 0-1,-1 0 1,0 0-1,0-1 1,-1 1-1,1 0 0,-1-1 1,0 1-1,-1-1 1,1 1-1,-1 0 1,-2-7-1,2 9-65,0 0 1,-1 0-1,1 1 1,-1-1-1,0 1 0,0-1 1,0 1-1,0 0 0,0 0 1,0 0-1,0 0 0,-1 0 1,1 0-1,-1 0 1,0 1-1,1-1 0,-1 1 1,0 0-1,0 0 0,-5-1 1,-4-1-1552,1 1 0,-1 1 0,0 0 1,-13 1-1,3 0-5252</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04.232"/>
    </inkml:context>
    <inkml:brush xml:id="br0">
      <inkml:brushProperty name="width" value="0.025" units="cm"/>
      <inkml:brushProperty name="height" value="0.025" units="cm"/>
      <inkml:brushProperty name="color" value="#008C3A"/>
    </inkml:brush>
  </inkml:definitions>
  <inkml:trace contextRef="#ctx0" brushRef="#br0">1 0 2594,'0'0'-192</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05.033"/>
    </inkml:context>
    <inkml:brush xml:id="br0">
      <inkml:brushProperty name="width" value="0.025" units="cm"/>
      <inkml:brushProperty name="height" value="0.025" units="cm"/>
      <inkml:brushProperty name="color" value="#008C3A"/>
    </inkml:brush>
  </inkml:definitions>
  <inkml:trace contextRef="#ctx0" brushRef="#br0">255 74 0,'0'0'14125,"2"-9"-11450,4-29-647,-6 37-1947,0 0-1,0 0 0,0 0 0,0-1 0,0 1 0,-1 0 0,1 0 0,0 0 0,-1 1 0,1-1 0,-1 0 0,1 0 1,-1 0-1,1 0 0,-1 0 0,0 0 0,1 1 0,-1-1 0,0 0 0,0 1 0,0-1 0,1 0 0,-1 1 0,0-1 1,0 1-1,0-1 0,0 1 0,0 0 0,0-1 0,0 1 0,-2 0 0,-33-3 562,31 3-510,-2 1-84,-1 1-1,1-1 1,0 1-1,0 1 1,1-1 0,-1 1-1,0 0 1,1 1 0,0-1-1,-1 1 1,2 0-1,-1 1 1,0 0 0,1 0-1,0 0 1,-7 9 0,1-1 140,0 1 0,0 1 0,2 0 0,0 0 0,-12 28 0,18-37-139,1 0 0,0 1 0,0 0 0,0-1 0,1 1 1,0 0-1,0 0 0,0 9 0,2-14-45,-1 0 1,0 0-1,1-1 0,0 1 1,-1 0-1,1-1 0,0 1 0,0 0 1,0-1-1,0 1 0,0-1 1,0 1-1,0-1 0,0 0 1,1 0-1,-1 1 0,1-1 1,-1 0-1,1 0 0,-1 0 1,1 0-1,-1-1 0,1 1 1,0 0-1,0-1 0,-1 1 1,1-1-1,0 1 0,0-1 1,-1 0-1,1 0 0,0 0 1,0 0-1,0 0 0,1-1 1,10 1 3,-1-1 1,0-1 0,0 0 0,-1-1-1,1 0 1,0-1 0,-1 0 0,0 0-1,0-2 1,0 1 0,0-1-1,17-15 1,-15 12-2,-1-1 1,-1 0-1,0-1 1,0-1-1,-1 0 0,0 0 1,-1-1-1,-1 0 0,12-25 1,-19 36-12,1-1 1,-1 1-1,-1-1 1,1 1-1,0-1 1,-1 0-1,1 1 1,-1-1 0,0 0-1,0 1 1,0-6-1,0 8 3,0-1 1,-1 1-1,1 0 0,0 0 0,0 0 1,0-1-1,0 1 0,0 0 0,0 0 0,-1 0 1,1-1-1,0 1 0,0 0 0,0 0 1,-1 0-1,1 0 0,0 0 0,0 0 1,0-1-1,-1 1 0,1 0 0,0 0 1,0 0-1,-1 0 0,1 0 0,0 0 0,0 0 1,0 0-1,-1 0 0,1 0 0,0 0 1,0 0-1,-1 0 0,1 0 0,0 0 1,0 0-1,-1 0 0,1 0 0,0 1 0,-19 13-17,10-3 108,-1-1 0,1 1 1,1 0-1,0 1 0,0 0 0,1 1 1,1-1-1,0 1 0,1 0 0,-6 24 1,10-35-76,1-1 1,0 0 0,0 0 0,0 0-1,0 1 1,0-1 0,0 0-1,0 0 1,0 0 0,0 0-1,1 1 1,-1-1 0,0 0 0,1 0-1,-1 0 1,1 0 0,-1 0-1,1 0 1,0 0 0,-1 0 0,1 0-1,0 0 1,0 0 0,0 0-1,1 1 1,1-1-1,-1 0 1,1 0-1,-1 0 0,1 0 1,-1-1-1,1 1 0,-1-1 1,1 1-1,0-1 0,-1 0 1,4 0-1,7-1 8,-1 0-1,0-2 1,0 1-1,12-5 0,11-7-202,-1-1-1,0-1 0,48-33 0,-63 37 136,-19 12 51,0 0 0,0 1 0,0-1 1,0 0-1,-1 0 0,1 0 0,0 0 1,0 0-1,0 1 0,0-1 0,0 0 1,0 0-1,0 0 0,0 0 0,0 1 0,0-1 1,0 0-1,0 0 0,0 0 0,0 0 1,0 0-1,0 1 0,0-1 0,0 0 1,0 0-1,0 0 0,0 0 0,0 1 1,1-1-1,-1 0 0,0 0 0,0 0 1,0 0-1,0 0 0,0 0 0,0 1 0,0-1 1,1 0-1,-1 0 0,0 0 0,0 0 1,0 0-1,0 0 0,0 0 0,1 0 1,-1 0-1,0 0 0,0 0 0,0 0 1,0 0-1,0 0 0,1 0 0,-1 0 1,0 0-1,0 0 0,0 0 0,1 0 0,-8 13 183,-4 3 4,8-13-136,-1 1 1,1 0 0,0 1 0,1-1 0,-1 0 0,1 1-1,0-1 1,0 1 0,0 0 0,0 0 0,1 0 0,-1 8-1,3-13-39,0 1 0,1-1 0,-1 0 0,0 0 0,1 1 0,-1-1 0,0 0 0,1 0 0,-1 0 0,1 0 0,-1 0-1,0-1 1,3 0 0,10-2 0,0-1-1,-1-1 0,0 0 0,1-1 0,21-14 0,-25 14-89,1 0-1,0 0 0,0 1 0,0 0 1,0 1-1,1 0 0,-1 1 0,1 0 1,23-1-1,-34 4 71,0 0 0,0 0 0,1 0 0,-1 1 0,0-1 0,0 0 0,0 1 0,0-1 0,0 1 0,0-1 0,0 1 1,0 0-1,-1-1 0,1 1 0,0 0 0,0 0 0,0 0 0,-1-1 0,1 1 0,0 0 0,-1 0 0,1 0 0,-1 0 0,1 0 0,-1 0 0,0 0 1,1 0-1,-1 1 0,0-1 0,0 0 0,1 0 0,-1 0 0,0 0 0,0 0 0,0 0 0,-1 1 0,1-1 0,0 0 0,0 0 0,-1 0 0,1 0 1,0 0-1,-2 2 0,1 5 23,-2 0 0,1 0 0,-1-1 1,-6 13-1,1 7 588,10-15-2140,9-14-6526,6-13-5348</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06.987"/>
    </inkml:context>
    <inkml:brush xml:id="br0">
      <inkml:brushProperty name="width" value="0.025" units="cm"/>
      <inkml:brushProperty name="height" value="0.025" units="cm"/>
      <inkml:brushProperty name="color" value="#008C3A"/>
    </inkml:brush>
  </inkml:definitions>
  <inkml:trace contextRef="#ctx0" brushRef="#br0">34 291 3299,'10'-3'544,"0"0"1,0-1-1,0 0 0,0-1 0,9-5 1,-16 8 146,0-1 1,0 1 0,1 0 0,-2-1 0,1 0 0,0 1 0,0-1 0,-1 0 0,0-1-1,1 1 1,-1 0 0,0-1 0,-1 1 0,1-1 0,-1 1 0,2-7 0,-3 9-611,0 1 0,0 0 0,0-1 0,0 1 0,0-1 0,0 1 1,0 0-1,0-1 0,0 1 0,0 0 0,0-1 0,0 1 0,-1-1 0,1 1 1,0 0-1,0-1 0,-1 1 0,1 0 0,0 0 0,0-1 0,-1 1 1,1 0-1,0 0 0,-1-1 0,1 1 0,0 0 0,-1 0 0,1 0 0,0-1 1,-1 1-1,1 0 0,0 0 0,-1 0 0,1 0 0,-1 0 0,1 0 0,0 0 1,-1 0-1,1 0 0,-1 0 0,1 0 0,0 0 0,-1 0 0,1 0 1,0 0-1,-1 0 0,1 0 0,-1 1 0,1-1 0,0 0 0,-1 0 0,1 0 1,0 1-1,-1-1 0,1 0 0,-24 12 159,14-4-93,1 1-1,0 1 1,0 0-1,1 0 1,0 0 0,1 1-1,0 0 1,1 0 0,0 1-1,1 0 1,0 0 0,1 0-1,1 1 1,-1-1 0,2 1-1,-2 20 1,4-32-139,0 0-1,1 1 1,-1-1 0,1 0-1,-1 0 1,0 1 0,1-1 0,0 0-1,-1 0 1,1 0 0,0 0-1,0 0 1,0 0 0,-1 0 0,1 0-1,0 0 1,0 0 0,0 0-1,0-1 1,1 1 0,-1 0 0,0-1-1,0 1 1,0-1 0,1 1-1,-1-1 1,0 0 0,0 1-1,1-1 1,-1 0 0,0 0 0,1 0-1,-1 0 1,0 0 0,0 0-1,1 0 1,-1-1 0,2 1 0,3-1 10,0 0 0,-1 0 0,1 0 0,-1 0 1,1-1-1,-1 0 0,1 0 0,5-4 0,-1-1-5,-1 0 0,0-1 0,-1 0-1,0 0 1,0-1 0,-1 0 0,0-1-1,0 1 1,-1-1 0,0-1 0,-1 1-1,-1-1 1,1 0 0,-1 0 0,-1 0-1,0-1 1,2-22 0,-5 33-10,0 1 0,0-1 0,0 1 1,0-1-1,0 1 0,0-1 0,0 1 0,0-1 0,0 0 1,0 1-1,0-1 0,0 1 0,0-1 0,0 1 1,-1-1-1,1 1 0,0-1 0,0 1 0,-1-1 0,1 1 1,0-1-1,-1 1 0,1-1 0,-1 1 0,1-1 0,0 1 1,-1 0-1,1-1 0,-1 1 0,1 0 0,-1 0 1,1-1-1,-1 1 0,0 0 0,-20 8 52,-15 25 40,30-26-51,1 1 0,0-1-1,1 1 1,-1 0-1,2 0 1,-1 0-1,1 0 1,0 1-1,1-1 1,0 1-1,0 0 1,0 9-1,2-17-36,0 0-1,0 0 1,0 0-1,0 0 0,0 0 1,1 0-1,-1 0 1,0 0-1,0 0 0,1 0 1,-1 0-1,1 0 1,-1 0-1,1 0 0,-1 0 1,1 0-1,-1 0 1,1-1-1,0 1 1,0 0-1,-1-1 0,1 1 1,0 0-1,0-1 1,0 1-1,0-1 0,-1 1 1,1-1-1,2 1 1,0 0 4,1-1-1,-1 1 1,0-1 0,1 0 0,-1 0 0,0 0 0,1 0 0,-1-1 0,5 0-1,3-2 15,0 0-1,0-1 0,-1 0 0,20-11 0,-18 8-39,0-2 0,0 1-1,0-2 1,-1 0 0,-1 0 0,1-1 0,-2 0 0,0-1-1,0 0 1,-1 0 0,0-1 0,11-26 0,-52 91-300,24-31 348,0 0 1,1 0 0,1 1 0,1-1 0,-4 24-1,10-44-28,0-1-1,0 0 0,0 1 1,0-1-1,0 1 0,0-1 1,0 1-1,0-1 0,0 0 1,0 1-1,0-1 0,0 1 1,0-1-1,0 1 0,1-1 1,-1 0-1,0 1 0,0-1 1,0 0-1,1 1 0,-1-1 1,0 1-1,1-1 0,-1 0 1,0 0-1,1 1 1,-1-1-1,0 0 0,1 0 1,-1 1-1,0-1 0,1 0 1,0 0-1,18 0 102,19-17-18,-15-2-159,0-1 0,-1-1 0,-1 0 0,26-37 0,-23 29-54,-23 45-191,-5 10 306,-1-12 18,-12 44-27,16-54 53,0 0 0,1 0 1,-1 0-1,1 0 0,0 0 1,0 1-1,0-1 0,1 0 0,-1 0 1,1 0-1,2 7 0,-2-10-22,1 0-1,-1 0 0,0 0 1,0 0-1,0 0 0,1 0 0,-1 0 1,1-1-1,-1 1 0,0 0 1,1-1-1,-1 1 0,1-1 1,-1 0-1,1 1 0,0-1 0,-1 0 1,1 0-1,-1 0 0,1 0 1,-1 0-1,1 0 0,-1-1 0,1 1 1,0-1-1,-1 1 0,0-1 1,1 1-1,2-2 0,45-21 83,-19 1-164,0-2-1,-1 0 1,-1-2 0,26-33 0,-10 5-547,49-76-1,-75 96 429,-15 22 172,-14 19 159,0 7-65,1 0 1,0 1-1,1 0 0,0 1 0,1 0 0,1 0 0,1 0 0,0 1 1,-6 32-1,6-19 15,1 1 0,2 0 1,1 1-1,4 54 0,0-77-80,0 1-1,0 0 0,0-1 1,2 0-1,-1 1 0,6 9 1,-7-14-8,1 0 0,-1 0 0,1-1 0,0 1 0,1 0 0,-1-1 0,1 0 0,0 0 0,0 0 0,1 0 0,8 5 1,-12-8-38,-17-21-863,-44-52-1696,-57-88 0,109 147 2672,1 5-11,4 5 49,1 0 0,-1 0 0,1 0 0,0 0-1,0 0 1,0 0 0,0-1 0,1 1 0,-1-1 0,1 1 0,0-1-1,0 1 1,-1-7 0,5 9-6,0-1 1,0 2-1,0-1 0,0 0 0,0 1 1,0-1-1,0 1 0,0 0 0,0 0 0,0 0 1,0 0-1,4 1 0,-1-1 4,76 6 236,16-1-3859,-59-8-2221</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07.851"/>
    </inkml:context>
    <inkml:brush xml:id="br0">
      <inkml:brushProperty name="width" value="0.025" units="cm"/>
      <inkml:brushProperty name="height" value="0.025" units="cm"/>
      <inkml:brushProperty name="color" value="#008C3A"/>
    </inkml:brush>
  </inkml:definitions>
  <inkml:trace contextRef="#ctx0" brushRef="#br0">51 25 3107,'0'0'14118,"0"7"-13123,-3 47 1530,-2-1 0,-12 52 0,7-52-1857,2 0-1,0 55 0,9-108-659,-1 0 1,0 0-1,0-1 1,0 1-1,0 0 0,1 0 1,-1 0-1,0-1 0,0 1 1,1 0-1,-1 0 1,0 0-1,0 0 0,1 0 1,-1 0-1,0 0 1,0-1-1,1 1 0,-1 0 1,0 0-1,0 0 1,1 0-1,-1 0 0,0 0 1,0 0-1,1 0 0,-1 0 1,0 1-1,1-1 1,-1 0-1,0 0 0,0 0 1,1 0-1,-1 0 1,0 0-1,0 0 0,0 1 1,1-1-1,-1 0 1,0 0-1,0 0 0,0 1 1,1-1-1,-1 0 1,0 0-1,0 0 0,0 1 1,0-1-1,0 0 0,1 0 1,-1 1-1,0-1 1,0 0-1,0 0 0,0 1 1,0-1-1,0 0 1,0 1-1,0-1 0,0 1 1,13-22 365,33-140 229,-39 127-673,2 0 0,1 0-1,2 1 1,1 0 0,27-49 0,-39 80 58,0 0 0,1 0 0,-1-1 0,1 1 0,-1 0 1,1 1-1,0-1 0,0 0 0,0 0 0,0 1 0,0-1 0,0 1 1,0 0-1,0 0 0,1 0 0,3-2 0,-4 3-5,0 0 1,-1 0-1,1 0 1,-1 0-1,1 0 0,-1 0 1,1 1-1,-1-1 0,1 1 1,-1-1-1,1 1 0,-1-1 1,1 1-1,-1 0 0,1 0 1,-1 0-1,0-1 0,0 1 1,1 0-1,0 2 0,2 1-17,-1 1 0,0-1 0,0 1 0,0 0-1,0-1 1,-1 1 0,0 1 0,0-1-1,0 0 1,-1 0 0,1 1 0,-1-1 0,0 11-1,0-6 102,-2 1 0,1-1 0,-2 0 0,1 0 0,-1 0 0,-1 0 1,0 0-1,-7 18 0,8-25-43,0 0 0,1 0 1,-1 0-1,0 0 0,0 0 1,0 0-1,-1 0 1,1-1-1,-1 1 0,0-1 1,1 0-1,-1 0 0,0 0 1,0 0-1,0 0 1,-1-1-1,1 1 0,0-1 1,-1 0-1,1 0 1,0 0-1,-1 0 0,1-1 1,-1 0-1,0 1 0,1-1 1,-1 0-1,1-1 1,-6 0-1,7 1-8,0-1 0,0 0 0,0 0 0,-1 0 0,1 0 0,0 0 0,0-1 0,0 1 0,0 0 0,1-1 0,-1 0 0,0 1 0,1-1 0,-1 0 0,1 0 0,-1 0 0,1 0 0,0 0 0,0 0 0,0 0 0,0 0 0,0 0 0,0-4 0,-1-1-764,0 0 1,1-1 0,0 1 0,0 0-1,0 0 1,2-11 0,-1 17 429,0 0 1,1 0 0,0 0 0,-1 0-1,1 0 1,-1 0 0,1 0 0,0 0-1,0 1 1,-1-1 0,1 0 0,0 0-1,0 1 1,0-1 0,0 1 0,0-1-1,0 1 1,0-1 0,0 1 0,0 0-1,0-1 1,0 1 0,0 0 0,0 0-1,0 0 1,0-1 0,0 1 0,0 0-1,0 1 1,0-1 0,1 0 0,-1 0-1,0 0 1,1 1 0,3-1-1423,20 0-4581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08.547"/>
    </inkml:context>
    <inkml:brush xml:id="br0">
      <inkml:brushProperty name="width" value="0.025" units="cm"/>
      <inkml:brushProperty name="height" value="0.025" units="cm"/>
      <inkml:brushProperty name="color" value="#008C3A"/>
    </inkml:brush>
  </inkml:definitions>
  <inkml:trace contextRef="#ctx0" brushRef="#br0">37 224 11627,'0'0'11846,"-6"11"-11526,1 0-190,0 0-1,0 0 0,1 0 1,1 0-1,-3 16 1,5-25-101,1 0 1,-1 0 0,1 1-1,-1-1 1,1 0 0,0 1-1,0-1 1,0 0 0,0 0-1,1 1 1,-1-1 0,1 0-1,-1 0 1,1 1 0,0-1 0,-1 0-1,1 0 1,0 0 0,1 0-1,-1 0 1,0 0 0,1 0-1,-1-1 1,1 1 0,-1 0-1,1-1 1,0 1 0,-1-1-1,1 0 1,0 1 0,0-1 0,0 0-1,0 0 1,0 0 0,1 0-1,-1-1 1,0 1 0,0-1-1,0 1 1,1-1 0,3 0-1,1 1-5,-1-1 0,0-1-1,0 1 1,0-1 0,0 0-1,0-1 1,0 0 0,0 0-1,0 0 1,0 0-1,-1-1 1,1 0 0,-1 0-1,0 0 1,0-1 0,0 0-1,0 0 1,-1 0 0,1-1-1,6-9 1,-5 6-48,0 0 0,-1 0 0,-1-1 1,1 0-1,-1 0 0,-1 0 0,0 0 0,0 0 1,-1-1-1,0 0 0,0 1 0,-1-18 0,-4 26-392,-5 11 290,-5 14 102,9-15 40,1 0-1,1 1 1,-1 0 0,2-1-1,-1 1 1,2 0-1,-1 17 1,1-24-2,1-1 1,-1 1 0,0 0-1,1-1 1,-1 0-1,1 1 1,0-1 0,0 1-1,0-1 1,0 0-1,0 1 1,0-1 0,1 0-1,-1 0 1,1 0-1,0 0 1,-1 0 0,1-1-1,0 1 1,0 0-1,0-1 1,0 1 0,0-1-1,1 0 1,-1 0-1,0 0 1,0 0-1,1 0 1,-1 0 0,1-1-1,-1 1 1,1-1-1,-1 0 1,6 1 0,0-2-8,-1 0 0,1 0 0,-1-1 0,1 0 0,-1 0 1,1-1-1,-1 0 0,0 0 0,0-1 0,0 1 0,-1-1 1,0-1-1,1 0 0,-1 0 0,-1 0 0,1 0 0,-1-1 1,5-7-1,8-9 15,-1 0 0,-2-2 0,22-42 0,-30 53-36,0-2-1,-1 1 1,0-1 0,-2 1 0,0-1-1,0-1 1,-1 1 0,1-27 0,-4 41 5,0 1 1,1 0 0,-1-1 0,0 1-1,0 0 1,0 0 0,0-1-1,0 1 1,0 0 0,1-1-1,-1 1 1,0 0 0,0-1-1,0 1 1,0 0 0,0-1 0,0 1-1,0 0 1,-1-1 0,1 1-1,0 0 1,0-1 0,0 1-1,0 0 1,0 0 0,0-1-1,-1 1 1,1 0 0,0-1 0,0 1-1,0 0 1,-1 0 0,1-1-1,0 1 1,0 0 0,-1 0-1,1 0 1,0-1 0,0 1-1,-1 0 1,1 0 0,0 0 0,-1 0-1,1 0 1,0 0 0,-1 0-1,1 0 1,0-1 0,-1 1-1,1 0 1,-15 17-151,-9 32 106,15-19 220,0 0 0,3 0 0,0 1 0,2-1 0,1 1-1,1 0 1,4 35 0,-2-63-157,0-1-1,1 1 1,-1-1 0,1 0 0,-1 1-1,1-1 1,0 1 0,0-1-1,0 0 1,0 0 0,1 0 0,-1 1-1,1-1 1,-1 0 0,1-1-1,-1 1 1,1 0 0,0 0-1,0-1 1,0 1 0,0-1 0,0 0-1,1 1 1,-1-1 0,0 0-1,0 0 1,1-1 0,-1 1 0,1 0-1,-1-1 1,1 1 0,2-1-1,-2 0-12,-1 0 1,0 0-1,0 0 0,0 0 0,0 0 0,1-1 0,-1 1 0,0-1 0,0 1 1,0-1-1,0 0 0,0 0 0,0 0 0,0 0 0,0 0 0,-1 0 0,1-1 0,0 1 1,-1-1-1,1 1 0,-1-1 0,1 1 0,-1-1 0,0 0 0,0 0 0,1 0 0,-1 0 1,-1 0-1,1 0 0,0 0 0,0 0 0,-1 0 0,1 0 0,-1 0 0,0 0 1,1-4-1,-2-3-173,0 1 1,-1 0-1,0 0 1,0 0-1,-1 0 1,0 0-1,0 0 1,-1 1-1,0-1 1,0 1-1,-1 0 1,1 0-1,-2 1 1,1 0-1,-11-10 0,-5-4-219,0 1 0,-1 0 0,-33-19 0,52 36 542,-1-1-1,1 1 1,-1 0-1,0 0 0,0 0 1,0 1-1,0 0 0,0-1 1,0 1-1,0 0 0,-6 0 1,15 8 1081,7-1-1076,1-1 1,-1 0-1,1 0 1,0-1 0,0-1-1,24 3 1,87 3-741,-24-11-5514,-55-7-373</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09.364"/>
    </inkml:context>
    <inkml:brush xml:id="br0">
      <inkml:brushProperty name="width" value="0.025" units="cm"/>
      <inkml:brushProperty name="height" value="0.025" units="cm"/>
      <inkml:brushProperty name="color" value="#008C3A"/>
    </inkml:brush>
  </inkml:definitions>
  <inkml:trace contextRef="#ctx0" brushRef="#br0">61 25 6726,'-4'-19'10996,"-6"13"-6565,9 7-4367,-1-1-1,1 1 1,-1 0-1,1-1 1,-1 1-1,1 0 1,-1 0 0,1 0-1,0 0 1,0 0-1,-1 0 1,1 1-1,0-1 1,0 0-1,0 0 1,0 1 0,1-1-1,-3 4 1,2-3-56,0 0 1,0 0 0,-1 0-1,1 0 1,0 0 0,1 1-1,-1-1 1,0 0 0,1 1-1,-1-1 1,1 0-1,0 1 1,0-1 0,0 1-1,0 3 1,1-5-3,-1 0-1,1 0 1,-1 0 0,1 0-1,0 0 1,-1 0 0,1-1-1,0 1 1,0 0 0,-1-1-1,1 1 1,0 0-1,0-1 1,0 1 0,0-1-1,0 1 1,0-1 0,0 0-1,0 1 1,0-1 0,0 0-1,0 0 1,0 0 0,2 1-1,10-2 5,-1 1 1,1-2-1,0 0 0,22-6 0,2 0-244,-36 8 228,1 0 0,0 0 0,0 0 1,-1 1-1,1-1 0,0 0 0,0 1 0,-1-1 0,1 1 1,0-1-1,-1 1 0,1 0 0,0 0 0,-1 0 0,1 0 1,-1 0-1,0 0 0,1 0 0,-1 0 0,0 1 0,0-1 1,1 0-1,-1 1 0,0-1 0,0 1 0,-1-1 0,1 1 1,0 0-1,0-1 0,-1 1 0,1 0 0,-1 0 1,0-1-1,1 4 0,1 7 40,-1 1 0,0 0 0,-1 24 0,-1-18 71,2 35 317,1-34-140,-1 1 0,-1 0-1,0-1 1,-2 1 0,-1-1-1,0 0 1,-2 1 0,-7 21 0,12-40-202,-1-1 0,1 0 0,-1 0 0,0 0 0,1 0 0,-1 0 0,0 0 0,1 0 0,-1 0 0,0 0 0,0 0 0,0 0 0,0 0 1,0-1-1,0 1 0,0 0 0,0-1 0,0 1 0,0-1 0,-1 1 0,1-1 0,0 1 0,0-1 0,0 0 0,-2 1 0,0-2-2,1 1-1,0 0 1,-1-1-1,1 0 1,0 1 0,0-1-1,-1 0 1,1 0-1,0 0 1,0-1-1,0 1 1,-3-3-1,-6-6 75,1 0 0,0 0-1,-13-19 1,19 24-53,-7-9-36,-31-43 35,40 54-99,0 0-1,0-1 1,0 1 0,1 0-1,-1-1 1,1 1-1,0-1 1,0 0 0,0 1-1,1-1 1,-1 0 0,1 1-1,0-1 1,0 0-1,1-4 1,0 7-8,-1 0 1,1-1-1,0 1 0,0 0 1,0 0-1,0 0 0,0 0 0,0 0 1,0 0-1,1 0 0,-1 0 1,0 0-1,0 1 0,1-1 0,-1 0 1,1 1-1,-1-1 0,0 1 1,1 0-1,2-1 0,40-6-439,-28 6-69,24-7-3932,64-19-1,-50 7-2981</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0.765"/>
    </inkml:context>
    <inkml:brush xml:id="br0">
      <inkml:brushProperty name="width" value="0.025" units="cm"/>
      <inkml:brushProperty name="height" value="0.025" units="cm"/>
      <inkml:brushProperty name="color" value="#008C3A"/>
    </inkml:brush>
  </inkml:definitions>
  <inkml:trace contextRef="#ctx0" brushRef="#br0">174 81 320,'0'0'13586,"4"-8"-11573,1 1-1280,6-12-141,-7-1 3475,-5 19-3969,1 0 0,-1 0 0,0 0 0,1 0 0,-1 0 1,0 0-1,1 1 0,-1-1 0,0 0 0,0 0 0,0 1 0,0-1 0,0 1 0,0-1 1,0 1-1,0-1 0,0 1 0,0-1 0,0 1 0,0 0 0,0 0 0,0-1 0,0 1 1,0 0-1,0 0 0,-1 0 0,1 0 0,-1 1 0,-36 0 2171,31 1-2258,0 1 0,0 0 0,0 0-1,0 1 1,1-1 0,0 1 0,0 1 0,0-1 0,0 1 0,1 0 0,-1 1-1,1-1 1,-7 12 0,7-12 0,1 1 1,0 0-1,1 0 0,-1 0 0,1 0 0,0 1 1,0-1-1,1 1 0,0 0 0,0 0 0,1-1 1,0 1-1,0 0 0,0 13 0,2-19-8,0 1 1,-1-1-1,1 1 0,0-1 0,-1 1 0,1-1 0,0 0 0,0 1 0,0-1 1,0 0-1,1 0 0,-1 0 0,0 0 0,0 0 0,1 0 0,-1 0 1,1 0-1,-1 0 0,1-1 0,-1 1 0,1 0 0,-1-1 0,1 0 0,-1 1 1,1-1-1,0 0 0,-1 0 0,1 0 0,0 0 0,1 0 0,6 0 21,-1 0-1,1 0 0,-1-1 1,16-4-1,-11 1-15,0-1 0,-1 0 0,0-1 0,0 0 0,0-1 1,-1 0-1,0-1 0,0 0 0,12-13 0,-17 15 18,0 0 1,0 0-1,-1 0 0,1-1 0,-1 0 1,-1 0-1,0 0 0,0-1 1,0 1-1,-1-1 0,0 0 0,0 0 1,-1 0-1,0 0 0,1-16 1,-3 23-25,0 1 1,0 0-1,0 0 0,-1 0 1,1-1-1,0 1 1,0 0-1,0 0 1,0 0-1,0 0 0,-1-1 1,1 1-1,0 0 1,0 0-1,0 0 1,0 0-1,-1 0 0,1 0 1,0 0-1,0-1 1,0 1-1,-1 0 1,1 0-1,0 0 0,0 0 1,0 0-1,-1 0 1,1 0-1,0 0 1,0 0-1,-1 0 1,1 0-1,0 0 0,0 0 1,0 1-1,-1-1 1,1 0-1,0 0 1,0 0-1,0 0 0,-1 0 1,1 0-1,0 0 1,0 1-1,0-1 1,0 0-1,0 0 0,-1 0 1,1 0-1,0 1 1,0-1-1,-11 9 0,6-1 79,1 0 1,0 0 0,1 0-1,-1 1 1,2-1-1,-1 1 1,1 0 0,1 0-1,-1 0 1,2 0-1,-1 0 1,1 0 0,1 12-1,0-20-70,0 1 0,0-1 0,0 1 0,0-1-1,0 1 1,0-1 0,0 0 0,0 0 0,0 0-1,1 0 1,-1 0 0,0 0 0,1 0 0,-1 0 0,1 0-1,-1 0 1,1-1 0,-1 1 0,1-1 0,-1 1 0,1-1-1,0 1 1,-1-1 0,1 0 0,0 0 0,-1 0 0,1 0-1,0 0 1,0 0 0,-1-1 0,4 0 0,2 0 6,1 0 0,0 0 0,0-1 0,0 0 0,10-4 0,-6-2-67,0 1 1,0-2-1,-1 0 1,0 0-1,-1-1 1,0 0-1,0-1 1,-1 0-1,8-15 1,-10 18-60,-16 21 143,1 0 0,1 0-1,0 0 1,1 1 0,0 0-1,1 1 1,1-1-1,0 1 1,-3 24 0,7-39-27,0 1 1,1-1 0,-1 0-1,0 1 1,0-1-1,0 0 1,0 1 0,0-1-1,0 0 1,1 1 0,-1-1-1,0 0 1,0 0-1,0 1 1,1-1 0,-1 0-1,0 1 1,0-1-1,1 0 1,-1 0 0,0 0-1,1 1 1,-1-1 0,0 0-1,1 0 1,-1 0-1,0 0 1,1 0 0,-1 0-1,0 1 1,1-1 0,-1 0-1,0 0 1,1 0-1,-1 0 1,1 0 0,22-4 131,17-11-42,16-19-64,-45 26-81,0 1 0,0 0-1,1 1 1,-1 0 0,1 1 0,24-7-1,-36 12 44,1 1 0,0-1 0,0 1-1,-1 0 1,1-1 0,-1 1 0,1-1 0,-1 1-1,1 0 1,-1 0 0,1-1 0,-1 1-1,1 0 1,-1 0 0,0-1 0,0 1 0,1 0-1,-1 0 1,0 0 0,0 0 0,0-1 0,0 1-1,0 0 1,0 0 0,0 0 0,0 0 0,0 0-1,0-1 1,-1 1 0,1 0 0,0 0-1,0 0 1,-1 0 0,-6 33 113,4-26-105,-2 15 229,5-23-224,0 1-1,0-1 0,0 1 1,1-1-1,-1 1 1,0-1-1,0 0 0,0 1 1,1-1-1,-1 1 1,0-1-1,1 0 1,-1 1-1,0-1 0,1 0 1,-1 1-1,0-1 1,1 0-1,-1 0 0,1 1 1,-1-1-1,1 0 1,-1 0-1,0 0 0,1 1 1,-1-1-1,1 0 1,-1 0-1,1 0 1,-1 0-1,1 0 0,-1 0 1,1 0-1,-1 0 1,1 0-1,-1 0 0,1 0 1,-1-1-1,1 1 1,0 0-1,8-3 16,0 0 0,0 0 0,0-1 1,0 0-1,-1 0 0,1-1 0,-1 0 0,0-1 0,9-8 0,41-24-46,-56 37 20,43-15-209,-44 16 207,0 0 1,0 0-1,0-1 1,0 1-1,0 0 1,0 0-1,0 0 1,-1 0-1,1 0 1,0 0-1,0 1 1,0-1-1,0 0 1,0 0-1,0 1 1,0-1-1,-1 0 1,1 1-1,0-1 1,0 1-1,-1-1 1,1 1 0,0-1-1,0 1 1,-1 0-1,1-1 1,-1 1-1,1 0 1,-1 0-1,1-1 1,-1 1-1,1 0 1,-1 0-1,1 0 1,-1-1-1,0 1 1,0 0-1,1 0 1,-1 0-1,0 0 1,0 0-1,0 0 1,0 0-1,0 0 1,0 0-1,0 7-404,0 31 1235,0-39-978,0 1 0,0 0 1,1-1-1,-1 1 0,0 0 1,0 0-1,0 0 0,-1-1 0,1 1 1,0 0-1,0 0 0,0-1 1,0 1-1,-1 0 0,1-1 1,0 1-1,-1 0 0,1-1 0,-1 1 1,1 0-1,0-1 0,-1 1 1,0-1-1,1 1 0,-1-1 1,1 1-1,-1-1 0,1 1 1,-1-1-1,0 0 0,1 1 0,-1-1 1,0 0-1,0 1 0,0-1 1,-5-4-4318,-4-9-2524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1.127"/>
    </inkml:context>
    <inkml:brush xml:id="br0">
      <inkml:brushProperty name="width" value="0.025" units="cm"/>
      <inkml:brushProperty name="height" value="0.025" units="cm"/>
      <inkml:brushProperty name="color" value="#008C3A"/>
    </inkml:brush>
  </inkml:definitions>
  <inkml:trace contextRef="#ctx0" brushRef="#br0">1 1 16752,'0'0'9801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8.894"/>
    </inkml:context>
    <inkml:brush xml:id="br0">
      <inkml:brushProperty name="width" value="0.025" units="cm"/>
      <inkml:brushProperty name="height" value="0.025" units="cm"/>
    </inkml:brush>
  </inkml:definitions>
  <inkml:trace contextRef="#ctx0" brushRef="#br0">1 35 7591,'0'0'18257,"82"1"-17039,-33-8-802,-4-3-384,4 5-416,-4 1-2019,-6-1-1825,-6 3-1089,-8 0-4900</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3.346"/>
    </inkml:context>
    <inkml:brush xml:id="br0">
      <inkml:brushProperty name="width" value="0.025" units="cm"/>
      <inkml:brushProperty name="height" value="0.025" units="cm"/>
      <inkml:brushProperty name="color" value="#008C3A"/>
    </inkml:brush>
  </inkml:definitions>
  <inkml:trace contextRef="#ctx0" brushRef="#br0">1 10 5189,'0'0'14232,"0"11"-12839,0 11-963,2 0 0,0 0 1,11 41-1,-11-57-336,0 0 0,0 0 0,1 0 0,0 0 1,0 0-1,0-1 0,1 1 0,0-1 0,4 5 1,-6-8 26,1 1 0,-1-1 0,1-1 0,-1 1 0,1 0 0,0 0 0,0-1 0,0 0 0,0 0 0,0 1 0,0-2 0,0 1 0,0 0 0,0-1 0,0 1 0,0-1 0,1 0-1,-1 0 1,6-1 0,-4 0 4,-1-1 0,1 0 0,0 0 0,0 0 0,-1 0 0,1-1 0,-1 0-1,0 0 1,0 0 0,0 0 0,0-1 0,0 0 0,-1 0 0,0 0-1,1 0 1,-2 0 0,1-1 0,4-8 0,1-2 88,-2 1 0,1-2 0,-2 1 0,7-29 0,-9 1 637,-9 26-409,6 17-440,-1 0 0,1 0 0,-1 0 1,0 0-1,1-1 0,-1 1 0,1 0 1,-1 1-1,0-1 0,1 0 0,-1 0 1,0 0-1,1 0 0,-1 0 0,1 0 1,-1 1-1,1-1 0,-1 0 1,0 1-1,1-1 0,-1 0 0,1 1 1,0-1-1,-1 1 0,1-1 0,-1 0 1,1 1-1,-1-1 0,1 1 0,-1 0 1,0 0-13,0 0 0,0 0 0,0 1 0,0-1 0,0 0 0,0 1 0,0-1 0,1 0 0,-1 1 0,0-1 0,1 1 0,-1-1 0,1 1 0,0-1 0,-1 1 0,1-1 0,0 1 0,0 0 0,0-1 0,0 1 0,0-1 0,0 1 0,0-1 0,1 1 0,-1 0 0,1-1 0,-1 1 0,1-1 0,-1 0 0,1 1 0,1 2 0,-1-3-173,1 0 0,-1 0 0,0 0 0,0 0 0,0 0 0,1 0 1,-1 0-1,0 0 0,1 0 0,-1 0 0,1-1 0,-1 1 0,1 0 0,-1-1 0,1 0 0,0 1 0,-1-1 0,1 0 0,2 0 0,22-1-8026,-12-4 1126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3.692"/>
    </inkml:context>
    <inkml:brush xml:id="br0">
      <inkml:brushProperty name="width" value="0.025" units="cm"/>
      <inkml:brushProperty name="height" value="0.025" units="cm"/>
      <inkml:brushProperty name="color" value="#008C3A"/>
    </inkml:brush>
  </inkml:definitions>
  <inkml:trace contextRef="#ctx0" brushRef="#br0">18 88 10250,'0'0'4895,"5"-10"-2301,2-3-1537,13-26 1359,-4 14 3005,-19 31-5009,-1 0-1,1 1 0,0 0 1,1-1-1,-3 11 1,-7 17-228,6-22-168,1 0-1,0 1 1,1 0-1,0 0 1,1 0 0,1 0-1,0 0 1,0 1-1,2-1 1,0 17-1,0-29-54,0-1 0,0 1 0,1 0 0,-1-1 0,0 1 0,1 0-1,-1-1 1,0 1 0,1-1 0,-1 1 0,1-1 0,-1 1 0,0-1 0,1 1-1,-1-1 1,1 1 0,0-1 0,-1 0 0,1 1 0,-1-1 0,1 0 0,0 1 0,-1-1-1,1 0 1,0 0 0,-1 0 0,1 1 0,0-1 0,-1 0 0,1 0 0,0 0 0,-1 0-1,1 0 1,0 0 0,-1 0 0,1-1 0,0 1 0,-1 0 0,1 0 0,0 0 0,-1-1-1,1 1 1,0 0 0,-1-1 0,1 1 0,-1-1 0,1 1 0,-1 0 0,1-1 0,-1 1-1,1-2 1,2 1-712,0-1-1,0 0 0,-1 0 1,1 0-1,-1-1 0,1 1 1,-1-1-1,0 1 0,3-6 1,1-13-6093,-2-4-3977</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4.024"/>
    </inkml:context>
    <inkml:brush xml:id="br0">
      <inkml:brushProperty name="width" value="0.025" units="cm"/>
      <inkml:brushProperty name="height" value="0.025" units="cm"/>
      <inkml:brushProperty name="color" value="#008C3A"/>
    </inkml:brush>
  </inkml:definitions>
  <inkml:trace contextRef="#ctx0" brushRef="#br0">1 1 12396,'0'0'14445,"20"19"-15470,5-10-1857,-5-2-1410,-2-3-4453</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4.354"/>
    </inkml:context>
    <inkml:brush xml:id="br0">
      <inkml:brushProperty name="width" value="0.025" units="cm"/>
      <inkml:brushProperty name="height" value="0.025" units="cm"/>
      <inkml:brushProperty name="color" value="#008C3A"/>
    </inkml:brush>
  </inkml:definitions>
  <inkml:trace contextRef="#ctx0" brushRef="#br0">74 0 15278,'0'0'9610,"-9"9"-9605,3-3 104,0 0 0,1 0 0,-1 0-1,1 0 1,1 1 0,-1 0 0,1 0 0,0 0 0,1 0 0,0 1 0,0-1 0,1 1 0,-1 0 0,0 12-1,2-13 34,0 0-1,1 1 1,-1-1-1,2 0 0,-1 1 1,1-1-1,3 14 1,-3-20-128,0 1 0,0 0 0,0-1 0,0 1 0,0-1 0,0 1 0,0-1 0,0 0 0,0 1 0,1-1 0,-1 0 0,1 0 0,-1 0 0,1 0 0,-1 0 0,1 0 0,0 0 0,-1 0 0,1-1 0,0 1 0,-1-1 0,1 1 0,0-1 0,0 0 0,0 0 0,-1 1 0,1-1 0,0-1 0,0 1 0,0 0 0,0 0 0,-1-1 0,1 1 0,0-1 0,0 1 0,2-2 0,2-1 6,-1 1 0,0-1 0,0 0 0,0 0 0,0-1 0,-1 1 0,1-1 0,-1 0 0,0-1 0,0 1 0,-1 0 0,1-1 0,-1 0 0,0 0 0,0 0 0,2-6 0,0 1-5,-1 1 0,0-1 0,0-1 0,-1 1-1,-1 0 1,0-1 0,2-20 0,-4 31-19,0-1 1,0 1-1,0 0 1,1 0-1,-1-1 0,0 1 1,0 0-1,0 0 1,0 0-1,0-1 0,0 1 1,0 0-1,0 0 0,0-1 1,0 1-1,0 0 1,0 0-1,0 0 0,-1-1 1,1 1-1,0 0 1,0 0-1,0 0 0,0-1 1,0 1-1,0 0 0,0 0 1,-1 0-1,1-1 1,0 1-1,0 0 0,0 0 1,0 0-1,-1 0 1,1 0-1,0-1 0,0 1 1,0 0-1,-1 0 0,1 0 1,0 0-1,0 0 1,0 0-1,-1 0 0,1 0 1,0 0-1,0 0 1,-1 0-1,1 0 0,0 0 1,-13 11-117,-7 19 45,18-26 70,0 0-1,1 0 1,-1 0-1,1 0 1,0 0-1,0 0 1,1 0-1,-1 0 1,1 1-1,0-1 1,0 0-1,0 0 1,0 0-1,1 0 1,0 1-1,0-1 1,0 0-1,0 0 1,1 0-1,3 7 1,-3-9-207,0 1 0,0-1 1,0 1-1,1-1 0,-1 0 1,1 0-1,-1 0 0,1 0 1,0 0-1,0-1 0,4 3 0,-2-3-727,1 1 0,-1 0 0,1-1-1,-1 0 1,1 0 0,0-1 0,9 0-1,20-1-8850</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5.158"/>
    </inkml:context>
    <inkml:brush xml:id="br0">
      <inkml:brushProperty name="width" value="0.025" units="cm"/>
      <inkml:brushProperty name="height" value="0.025" units="cm"/>
      <inkml:brushProperty name="color" value="#008C3A"/>
    </inkml:brush>
  </inkml:definitions>
  <inkml:trace contextRef="#ctx0" brushRef="#br0">0 56 9449,'0'0'13506,"6"13"-12257,-4-9-1123,3 5 42,-1 0 0,0 0 0,-1 0 0,0 0 1,0 1-1,-1-1 0,-1 1 0,2 18 0,-3 185 1375,15-273-491,-7-111-967,-5 174-379,4 6 273,0 0 0,1 0 1,0-1-1,0-1 1,1 1-1,0-1 0,19 11 1,-21-16 32,1 0-1,0 0 1,-1-1 0,1 0-1,0-1 1,0 1 0,0-2-1,0 1 1,0-1 0,-1 0-1,1-1 1,0 0 0,-1 0-1,1 0 1,-1-1 0,0 0-1,1-1 1,-2 0 0,1 0-1,0 0 1,-1-1 0,10-9-1,-8 7 6,0-1 0,-1 1 0,1-2 0,-2 1 0,1-1 0,-1 0 0,-1-1 0,0 1 0,0-1 0,-1 0 0,0-1-1,-1 1 1,0 0 0,0-1 0,1-20 0,-4 30-20,1 1 0,-1-1 1,0 0-1,0 1 0,0-1 0,1 0 0,-1 0 1,0 1-1,0-1 0,0 0 0,0 1 0,-1-1 0,1 0 1,0 0-1,0 1 0,0-1 0,0 0 0,-1 1 1,1-1-1,0 1 0,-1-1 0,1 0 0,-1 1 1,1-1-1,0 1 0,-1-1 0,1 1 0,-1-1 0,1 1 1,-1-1-1,0 1 0,1-1 0,-1 1 0,1 0 1,-1-1-1,0 1 0,1 0 0,-2-1 0,-1 2-5,1 0-1,-1-1 1,1 1-1,0 0 1,-1 0-1,1 0 1,0 0-1,0 1 1,0-1-1,0 1 0,-3 1 1,-49 52-47,53-54 60,-2 3-14,-81 99 128,77-94-79,1 1 0,0 0 1,1 0-1,0 1 0,0-1 1,1 1-1,1 0 0,-1 0 1,-1 14-1,5-23-37,0 1 1,0-1-1,0 0 0,0 0 0,0 1 1,0-1-1,0 0 0,1 0 0,-1 1 1,1-1-1,0 0 0,0 0 1,0 0-1,0 0 0,0 0 0,0 0 1,0 0-1,1 0 0,-1-1 0,1 1 1,2 2-1,-1-1-3,1-1 1,-1 0-1,1 0 0,-1-1 1,1 1-1,0-1 1,0 0-1,0 0 0,0 0 1,0 0-1,5 0 0,4-1-40,0 0 1,-1-1-1,1 0 0,-1 0 0,1-2 0,23-7 0,-13 1 64,-1-1 0,-1-1 0,21-15 0,-37 28 175,-5 11-166,-6 11-30,-8 22-389,12-26-2906,13-17-12307</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5.823"/>
    </inkml:context>
    <inkml:brush xml:id="br0">
      <inkml:brushProperty name="width" value="0.025" units="cm"/>
      <inkml:brushProperty name="height" value="0.025" units="cm"/>
      <inkml:brushProperty name="color" value="#008C3A"/>
    </inkml:brush>
  </inkml:definitions>
  <inkml:trace contextRef="#ctx0" brushRef="#br0">11 123 4324,'0'0'13640,"9"-1"-11452,11-1-687,-1-1-1,38-11 0,-50 12-1366,1 0 1,0-1-1,-1 0 0,0-1 1,0 0-1,0 0 0,0 0 1,0-1-1,-1 0 0,0 0 1,10-11-1,-15 15-119,0 0-1,0 0 1,0 0 0,-1 0-1,1 0 1,0 0 0,0-1-1,-1 1 1,1 0 0,-1 0-1,1-1 1,-1 1 0,1 0 0,-1 0-1,0-1 1,0 1 0,0-1-1,0 1 1,0 0 0,0-1-1,0 1 1,0 0 0,0-1-1,0 1 1,-1-3 0,-1 3 3,1 0 1,0 0 0,0 0-1,-1 0 1,1 0 0,0 1-1,-1-1 1,1 0 0,-1 1 0,1-1-1,-1 1 1,1-1 0,-1 1-1,1-1 1,-1 1 0,0 0-1,1 0 1,-2 0 0,-5 0 29,0 0 1,0 1 0,1 0-1,-1 0 1,1 1 0,-1 0 0,-13 5-1,13-3-21,0 1 0,0 1 0,0-1 0,1 1 0,0 1 0,0-1 0,1 1 0,-1 0 0,1 1 0,1 0 0,0 0 0,0 0 0,0 0 0,1 1 0,0-1 0,1 1 0,0 0-1,1 0 1,-3 16 0,5-23-24,0 0-1,0 0 0,0 0 0,1 0 0,-1 0 0,0 0 0,1 0 1,0 0-1,-1-1 0,1 1 0,0 0 0,0 0 0,0-1 0,0 1 1,1 0-1,-1-1 0,0 0 0,1 1 0,-1-1 0,1 0 0,-1 1 1,1-1-1,-1 0 0,1 0 0,0 0 0,0 0 0,0-1 1,-1 1-1,1 0 0,0-1 0,4 1 0,6 2 10,1-1 1,0 0-1,22 0 0,-31-2-7,38 1-883,71-8-1,-88 4-1062,0-2 0,26-9 0,6-6-5688</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6.466"/>
    </inkml:context>
    <inkml:brush xml:id="br0">
      <inkml:brushProperty name="width" value="0.025" units="cm"/>
      <inkml:brushProperty name="height" value="0.025" units="cm"/>
      <inkml:brushProperty name="color" value="#008C3A"/>
    </inkml:brush>
  </inkml:definitions>
  <inkml:trace contextRef="#ctx0" brushRef="#br0">5 1 7175,'0'0'11643,"0"12"-10650,-2 45 51,0 143 672,2-197-1867,0 0 1,1 0 0,-1 0-1,1 0 1,-1 0-1,1 0 1,0 0 0,0 0-1,0 0 1,1 0 0,-1 0-1,1-1 1,0 1 0,0 0-1,-1-1 1,2 0-1,2 4 1,-12-23-8557,-11-2 2355</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6.828"/>
    </inkml:context>
    <inkml:brush xml:id="br0">
      <inkml:brushProperty name="width" value="0.025" units="cm"/>
      <inkml:brushProperty name="height" value="0.025" units="cm"/>
      <inkml:brushProperty name="color" value="#008C3A"/>
    </inkml:brush>
  </inkml:definitions>
  <inkml:trace contextRef="#ctx0" brushRef="#br0">21 185 8200,'-3'-9'3827,"1"5"-3539,-1-3 541,0 1 1,1-1 0,0 0 0,0 1 0,0-1 0,0-8-1,2 12-643,0 1 0,0-1 0,0 1 0,1 0 0,-1-1-1,1 1 1,-1 0 0,1-1 0,0 1 0,0 0 0,0 0-1,0-1 1,0 1 0,0 0 0,1 0 0,-1 0 0,1 1-1,0-1 1,-1 0 0,1 1 0,0-1 0,0 1 0,0-1-1,0 1 1,3-2 0,14-6 421,0 0 1,1 1-1,0 1 0,0 1 1,25-4-1,-15 4-471,1 3 1,0 0-1,-1 2 1,1 1-1,47 7 1,-69-6-135,0 1 0,0 1 0,0 0-1,0 0 1,-1 1 0,1 0 0,-1 0 0,0 1 0,0 0 0,-1 0 0,1 1 0,-1 0-1,0 0 1,9 12 0,-13-15 2,-1 0 0,0 1-1,1-1 1,-1 1 0,0-1-1,-1 1 1,1 0 0,-1 0-1,0 0 1,0 0 0,0 0-1,0 0 1,-1 0-1,1 0 1,-1 0 0,0 0-1,0 0 1,-1 0 0,1 0-1,-1 0 1,0 0 0,0 0-1,0 0 1,-1 0 0,1 0-1,-1-1 1,0 1 0,0 0-1,0-1 1,-1 0 0,1 1-1,-1-1 1,0 0 0,0-1-1,-3 4 1,-8 6-66,-1-1 0,0-1 0,0-1 0,-1 0 0,0-1 1,-1 0-1,0-1 0,0-1 0,0-1 0,-1-1 0,0 0 0,0-1 0,0-1 0,-19 0 0,36-2-59,1 0-1,0 0 1,0-1-1,0 1 1,0 0 0,0 0-1,-1 0 1,1-1-1,0 1 1,0 0-1,0 0 1,0 0-1,0-1 1,0 1 0,0 0-1,0 0 1,0-1-1,0 1 1,0 0-1,0 0 1,0 0-1,0-1 1,0 1-1,0 0 1,0 0 0,0-1-1,0 1 1,0 0-1,0 0 1,1 0-1,-1-1 1,0 1-1,0 0 1,0 0 0,0 0-1,0-1 1,1 1-1,-1 0 1,0 0-1,0 0 1,0 0-1,0 0 1,1-1-1,18-11-4511,5-1-1245</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7.303"/>
    </inkml:context>
    <inkml:brush xml:id="br0">
      <inkml:brushProperty name="width" value="0.025" units="cm"/>
      <inkml:brushProperty name="height" value="0.025" units="cm"/>
      <inkml:brushProperty name="color" value="#008C3A"/>
    </inkml:brush>
  </inkml:definitions>
  <inkml:trace contextRef="#ctx0" brushRef="#br0">44 0 12204,'0'0'10425,"1"12"-9298,-1 16-511,-1-1 0,-2 0 0,0 0 0,-14 49 0,12-55-456,0 0 0,1 0 1,1 0-1,0 29 0,3-49-155,0 0 0,0 0-1,0-1 1,0 1 0,0 0 0,0 0 0,0 0 0,0-1-1,0 1 1,1 0 0,-1 0 0,0-1 0,0 1 0,1 0-1,-1 0 1,1-1 0,-1 1 0,0 0 0,1-1 0,0 1 0,-1-1-1,1 1 1,-1-1 0,1 1 0,0-1 0,-1 1 0,1-1-1,1 1 1,23-3 106,-18-1-96,0 0-1,-1-1 0,1 0 0,0 0 0,6-6 0,-3 1-80,0-2 0,0 0 0,11-18 0,7-7-28,-30 91-199,1-49 323,0 1 1,1-1-1,0 1 0,0-1 1,0 1-1,1-1 0,1 8 1,-1-13-22,-1 0 0,0 0 0,1 0 0,-1 0 0,1 0 0,-1 0 0,1 0 0,-1-1 0,1 1 0,0 0 0,-1 0 0,1-1 0,0 1 0,0 0 0,-1-1 0,1 1 0,0-1 0,0 1 0,0-1 0,2 1 0,-1 0 1,0-1-1,0 0 1,0 0-1,1 0 1,-1 0-1,0 0 1,0-1 0,0 1-1,0-1 1,0 1-1,0-1 1,0 0-1,4-2 1,1-1 8,0-1-1,0 0 1,-1 0 0,0-1 0,0 0 0,0 0 0,-1 0 0,1-1 0,-2 0-1,1 0 1,-1 0 0,0 0 0,4-11 0,22-33 52,-30 82-401,-10 36 327,5-42-75,2 0 0,-1 29 1,4-53-53,0 0 0,0 0 1,0 0-1,0 0 0,1 0 0,-1 0 1,0 0-1,0 0 0,1 0 0,-1 0 1,1-1-1,-1 1 0,1 0 0,-1 0 0,1 0 1,0 0-1,-1-1 0,1 1 0,0 0 1,-1-1-1,1 1 0,0 0 0,0-1 1,0 1-1,0-1 0,0 1 0,0-1 1,1 1-1,-1-1-299,1 0 1,-1 1-1,1-1 0,-1 0 1,0 0-1,1 0 0,-1 0 1,0-1-1,1 1 1,-1 0-1,0-1 0,1 1 1,-1 0-1,0-1 0,2 0 1,13-12-7253</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7.807"/>
    </inkml:context>
    <inkml:brush xml:id="br0">
      <inkml:brushProperty name="width" value="0.025" units="cm"/>
      <inkml:brushProperty name="height" value="0.025" units="cm"/>
      <inkml:brushProperty name="color" value="#008C3A"/>
    </inkml:brush>
  </inkml:definitions>
  <inkml:trace contextRef="#ctx0" brushRef="#br0">37 1 14574,'0'0'7522,"0"13"-6556,-1 63 150,-2 1-1,-15 82 1,13-136-1179,1-1 0,1 1 0,1 0 0,2 35 0,0-58 42,0 1 0,0-1 0,0 1 0,0-1 0,0 1 0,0-1 0,0 0 1,1 1-1,-1-1 0,0 1 0,0-1 0,0 0 0,1 1 0,-1-1 0,0 1 0,1-1 0,-1 0 0,0 1 0,1-1 0,-1 0 0,0 0 0,1 1 1,-1-1-1,0 0 0,1 0 0,-1 1 0,1-1 0,-1 0 0,1 0 0,-1 0 0,0 0 0,1 0 0,-1 0 0,1 0 0,21-4-1289,13-19-2727,-29 15 2185,-1 1 1,-1-1 0,1 0-1,4-14 1,3-15-6376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9.268"/>
    </inkml:context>
    <inkml:brush xml:id="br0">
      <inkml:brushProperty name="width" value="0.025" units="cm"/>
      <inkml:brushProperty name="height" value="0.025" units="cm"/>
    </inkml:brush>
  </inkml:definitions>
  <inkml:trace contextRef="#ctx0" brushRef="#br0">60 1 7207,'0'0'11910,"-2"12"-10880,-7 63 718,3 0 0,7 123 1,0-31-844,-1-155-827,0 1-1,-1-1 1,0 1 0,-1-1-1,-1 0 1,0 1 0,0-2 0,-7 15-1,10-25-66,0-1-1,0 0 0,0 1 1,0-1-1,0 1 0,-1-1 1,1 1-1,0-1 0,0 1 1,-1-1-1,1 0 0,0 1 1,-1-1-1,1 1 0,0-1 1,-1 0-1,1 1 0,-1-1 1,1 0-1,-1 0 0,1 1 1,0-1-1,-1 0 0,1 0 1,-1 0-1,1 0 0,-1 0 1,1 1-1,-1-1 0,1 0 1,-1 0-1,0 0 0,-6-16 223,5-26-24,2 41-207,1-39-156,2 0-1,12-60 1,-2 41-1747,4 0 0,34-85 0,-50 144 1894,4-14-88,1 0 0,1 1 1,16-24-1,-22 35 97,1 0 1,0 0-1,-1-1 0,1 1 0,0 0 0,0 0 0,0 1 1,0-1-1,0 0 0,1 1 0,-1-1 0,0 1 1,1 0-1,-1 0 0,1 0 0,-1 0 0,1 0 1,0 0-1,-1 1 0,1-1 0,0 1 0,0 0 0,-1 0 1,1 0-1,0 0 0,0 0 0,-1 1 0,1-1 1,3 2-1,-4-1 2,1 1-1,-1 0 1,1 0 0,-1 0-1,0 0 1,0 0 0,0 0-1,0 1 1,-1-1 0,1 1 0,0-1-1,-1 1 1,0-1 0,0 1-1,0 0 1,0 0 0,0 0-1,0 0 1,-1 0 0,1 4 0,0-3 18,-1 0 1,1 0-1,-1 0 1,0 0-1,0 1 1,0-1-1,-1 0 1,1 0-1,-1 0 1,0 0-1,0 0 1,-1 0-1,1 0 1,-1-1-1,-2 5 1,-4 0 106,0 0 1,0-1 0,-1 0 0,0 0 0,0-1-1,-1 0 1,0 0 0,0-1 0,0-1-1,0 1 1,-1-2 0,0 0 0,0 0 0,0-1-1,-20 2 1,30-4-427,1 0 202,0 0 0,0 0-1,0 0 1,0 0 0,0 0 0,0 0 0,0-1 0,0 1-1,0 0 1,0 0 0,1 0 0,-1 0 0,0 0-1,0 0 1,0-1 0,0 1 0,0 0 0,0 0-1,0 0 1,0 0 0,0 0 0,0-1 0,0 1 0,0 0-1,0 0 1,0 0 0,-1 0 0,1 0 0,0 0-1,0-1 1,0 1 0,0 0 0,0 0 0,0 0-1,0 0 1,0 0 0,0 0 0,0 0 0,0 0 0,-1-1-1,1 1 1,0 0 0,0 0 0,0 0 0,0 0-1,0 0 1,0 0 0,0 0 0,-1 0 0,1 0-1,0 0 1,0 0 0,0 0 0,0 0 0,0 0 0,-1 0-1,1 0 1,0 0 0,0 0 0,0 0 0,0 0-1,-1 0 1,12-11-7875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8.182"/>
    </inkml:context>
    <inkml:brush xml:id="br0">
      <inkml:brushProperty name="width" value="0.025" units="cm"/>
      <inkml:brushProperty name="height" value="0.025" units="cm"/>
      <inkml:brushProperty name="color" value="#008C3A"/>
    </inkml:brush>
  </inkml:definitions>
  <inkml:trace contextRef="#ctx0" brushRef="#br0">40 0 17713,'0'0'3715,"-20"60"-2337,11-22-385,4 2-161,0 3-31,5-4-256,0-2-321,0-7-192,10-4 32,1-7-128,4-5-961,-6-3-1025,0-6-769,-2-5-1665,-2 0-3075</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8.545"/>
    </inkml:context>
    <inkml:brush xml:id="br0">
      <inkml:brushProperty name="width" value="0.025" units="cm"/>
      <inkml:brushProperty name="height" value="0.025" units="cm"/>
      <inkml:brushProperty name="color" value="#008C3A"/>
    </inkml:brush>
  </inkml:definitions>
  <inkml:trace contextRef="#ctx0" brushRef="#br0">4 1 13261,'0'0'7217,"-2"8"-6213,1 2-834,1-1 1,-1 1 0,2 0 0,-1-1 0,1 1 0,1-1-1,2 12 1,-1-8 200,12 30 1669,-14-41-1970,0 0 0,0-1 0,0 1-1,1 0 1,-1 0 0,1-1 0,-1 1 0,1-1-1,0 1 1,-1-1 0,1 0 0,0 0 0,0 0 0,0 0-1,0 0 1,0 0 0,4 1 0,-5-2 667</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8.889"/>
    </inkml:context>
    <inkml:brush xml:id="br0">
      <inkml:brushProperty name="width" value="0.025" units="cm"/>
      <inkml:brushProperty name="height" value="0.025" units="cm"/>
      <inkml:brushProperty name="color" value="#008C3A"/>
    </inkml:brush>
  </inkml:definitions>
  <inkml:trace contextRef="#ctx0" brushRef="#br0">52 0 9289,'0'0'11189,"0"11"-9353,0 11-916,-1 0 0,0-1-1,-9 39 1,-2-15-666,2 1 0,3 0 0,1 1 0,1 60 0,18-131-24,41-126-633,17-40-1650,-69 185 2086,0 1 0,1-1-1,-1 1 1,1 0 0,0 0 0,0 0-1,1 1 1,3-5 0,-6 8-17,0-1 0,-1 1 1,1-1-1,0 1 0,0-1 0,0 1 0,0-1 1,0 1-1,0 0 0,0-1 0,0 1 1,0 0-1,0 0 0,0 0 0,0 0 0,-1 0 1,1 0-1,0 0 0,0 0 0,0 0 0,0 0 1,0 1-1,0-1 0,0 0 0,0 1 1,0-1-1,0 0 0,0 1 0,0-1 0,-1 1 1,1 0-1,0-1 0,0 1 0,-1 0 0,1-1 1,0 1-1,-1 0 0,1 0 0,-1 0 1,1-1-1,-1 1 0,1 0 0,-1 0 0,1 0 1,-1 0-1,0 2 0,3 1-1,-1 1 0,0 1-1,0-1 1,-1 0 0,1 0 0,-1 1-1,0-1 1,-1 0 0,1 1 0,-1-1 0,0 1-1,-1-1 1,1 1 0,-1-1 0,0 1-1,0-1 1,-1 0 0,-3 8 0,3-9 12,0 0-1,0 0 1,-1-1 0,1 1 0,-1-1-1,0 0 1,0 1 0,0-1 0,0 0 0,-1-1-1,1 1 1,-1-1 0,0 1 0,0-1 0,1 0-1,-1-1 1,-1 1 0,1-1 0,0 1-1,0-1 1,-1 0 0,1-1 0,-7 1 0,10-1-107,1 0-1,0 0 1,0 0 0,-1 0 0,1 0 0,0 0 0,0 0 0,0 0 0,-1 0 0,1-1 0,0 1 0,0 0 0,0 0 0,0 0 0,-1 0 0,1 0 0,0 0 0,0-1 0,0 1 0,0 0 0,-1 0 0,1 0 0,0-1 0,0 1 0,0 0 0,0 0 0,0 0 0,0-1 0,0 1 0,0 0-1,0 0 1,0 0 0,0-1 0,0 1 0,0 0 0,0 0 0,0-1 0,0 1 0,0 0 0,0 0 0,0 0 0,0-1 0,0 1 0,0 0 0,0 0 0,0 0 0,0-1 0,1 1 0,-1 0 0,0 0 0,0 0 0,0-1 0,7-12-3648,-7 13 3674,15-20-7569</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9.264"/>
    </inkml:context>
    <inkml:brush xml:id="br0">
      <inkml:brushProperty name="width" value="0.025" units="cm"/>
      <inkml:brushProperty name="height" value="0.025" units="cm"/>
      <inkml:brushProperty name="color" value="#008C3A"/>
    </inkml:brush>
  </inkml:definitions>
  <inkml:trace contextRef="#ctx0" brushRef="#br0">64 1 14221,'0'0'13085,"-5"8"-12936,0 0-178,-20 40 132,23-44-150,1 0-1,-1 0 1,1 0-1,0 0 0,0 0 1,1 0-1,-1 0 1,1 0-1,0 0 1,0 0-1,0 0 0,1 5 1,1-7-22,-1 0-1,1 0 1,0-1 0,0 1 0,0-1 0,0 1-1,0-1 1,1 1 0,-1-1 0,0 0-1,1 0 1,-1 0 0,0-1 0,1 1 0,4 0-1,6 4-189,2 1 350,0 1 0,0 0-1,0 2 1,17 12 0,-75-15 3411,-73-2-3203,111-2-1040,5-1-1053,12 0-10832</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9.609"/>
    </inkml:context>
    <inkml:brush xml:id="br0">
      <inkml:brushProperty name="width" value="0.025" units="cm"/>
      <inkml:brushProperty name="height" value="0.025" units="cm"/>
      <inkml:brushProperty name="color" value="#008C3A"/>
    </inkml:brush>
  </inkml:definitions>
  <inkml:trace contextRef="#ctx0" brushRef="#br0">0 9 12876,'0'0'15311,"59"-8"-14799,-32 8-416,-3 0-32,-1 0-704,3 0-1699,-7 0-2657,5 0-3332</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19.966"/>
    </inkml:context>
    <inkml:brush xml:id="br0">
      <inkml:brushProperty name="width" value="0.025" units="cm"/>
      <inkml:brushProperty name="height" value="0.025" units="cm"/>
      <inkml:brushProperty name="color" value="#008C3A"/>
    </inkml:brush>
  </inkml:definitions>
  <inkml:trace contextRef="#ctx0" brushRef="#br0">147 1 14894,'0'0'10720,"-12"2"-10560,3-1-149,0 2 0,0-1 0,0 1-1,0 1 1,0 0 0,1 0 0,-16 10 0,20-11-9,1-1 1,-1 1-1,0 0 0,1 1 0,0-1 1,0 0-1,0 1 0,0 0 0,1-1 1,-1 1-1,1 0 0,0 0 0,0 1 0,0-1 1,1 0-1,0 1 0,0-1 0,0 1 1,0-1-1,0 1 0,1-1 0,0 6 1,1-9-65,-1 1 1,1 0 0,0-1 0,0 1 0,0-1 0,0 1 0,0-1 0,0 0 0,0 1 0,0-1-1,1 0 1,-1 0 0,0 1 0,1-1 0,-1 0 0,1-1 0,-1 1 0,1 0 0,0 0 0,-1-1 0,1 1-1,0-1 1,-1 1 0,1-1 0,0 0 0,0 1 0,-1-1 0,1 0 0,0 0 0,2-1 0,5 2-1629,1-1 1,0 0 0,0-1-1,11-2 1,9-8-7605</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20.821"/>
    </inkml:context>
    <inkml:brush xml:id="br0">
      <inkml:brushProperty name="width" value="0.025" units="cm"/>
      <inkml:brushProperty name="height" value="0.025" units="cm"/>
      <inkml:brushProperty name="color" value="#008C3A"/>
    </inkml:brush>
  </inkml:definitions>
  <inkml:trace contextRef="#ctx0" brushRef="#br0">92 14 9225,'0'0'15284,"-7"9"-14639,-3 3-305,1 1-1,0 0 1,0 1-1,2-1 1,0 2-1,0-1 0,1 1 1,1 0-1,1 0 1,0 0-1,-3 28 1,6-43-327,1 1 1,0-1-1,0 1 1,0-1-1,0 1 1,0-1-1,1 1 1,-1-1-1,0 1 1,0-1-1,0 0 1,0 1-1,0-1 1,1 1-1,-1-1 1,0 1-1,0-1 1,1 0-1,-1 1 1,0-1-1,1 0 1,-1 1-1,0-1 1,1 0-1,-1 1 0,1-1 1,-1 0-1,0 0 1,1 0-1,-1 1 1,1-1-1,0 0 1,18-3 249,17-17-74,-24 10-215,-1-2 1,0 1 0,-1-1 0,-1-1 0,0 0 0,0 0-1,-1-1 1,-1 0 0,0 0 0,-1-1 0,0 1-1,-2-2 1,5-17 0,-10 33 21,1 0 0,0 0 0,0 0 0,0 0 0,0 0 0,0 0 0,0 1 0,-1-1 0,1 0 0,0 0 0,0 0 0,0 0 0,0 0 0,0 0 0,-1 0 0,1 0 0,0 0 0,0 0 0,0 0 0,0 0 0,0 0 0,-1 0-1,1 0 1,0 0 0,0 0 0,0-1 0,0 1 0,0 0 0,-1 0 0,1 0 0,0 0 0,0 0 0,0 0 0,0 0 0,0 0 0,0 0 0,0-1 0,0 1 0,-1 0 0,1 0 0,0 0 0,0 0 0,0 0 0,0 0 0,0-1 0,0 1 0,0 0 0,0 0 0,0 0 0,0 0 0,0 0 0,0-1 0,0 1 0,0 0 0,0 0 0,0 0 0,0 0-1,0 0 1,0-1 0,0 1 0,0 0 0,0 0 0,0 0 0,0 0 0,0 0 0,1 0 0,-1-1 0,0 1 0,-15 13-101,-14 21 131,-7 29 207,34-59-213,0 1 0,0 0 0,1 1 0,-1-1 0,1 0 1,0 0-1,0 0 0,1 1 0,0-1 0,0 0 0,1 8 1,0-12-15,-1 0 1,1-1-1,0 1 1,0 0-1,0 0 1,0-1 0,0 1-1,0 0 1,0-1-1,0 1 1,0-1-1,0 1 1,0-1 0,0 0-1,0 1 1,1-1-1,-1 0 1,0 0-1,0 0 1,0 0 0,0 0-1,1 0 1,-1 0-1,0 0 1,2-1-1,34-6-38,-25 2-156,0-2-1,-1 0 0,0 0 0,0-1 0,-1 0 0,0-1 1,0 0-1,9-11 0,-4 4 298,-14 15 179,-10 30 80,6-23-347,0 1-1,1-1 0,0 1 1,1 0-1,-1 0 0,1 0 1,1 0-1,-1 0 1,1 0-1,1 14 0,0-21-5,0 1-1,0 0 0,-1-1 0,1 1 1,0-1-1,0 1 0,0-1 0,0 1 0,-1-1 1,1 0-1,0 1 0,0-1 0,0 0 1,0 0-1,0 1 0,0-1 0,0 0 0,0 0 1,0 0-1,0 0 0,0 0 0,0-1 1,0 1-1,0 0 0,0 0 0,0-1 0,0 1 1,-1 0-1,2-1 0,28-12 93,-25 10-86,0 0-1,-1-1 0,0 1 0,0-1 1,0 0-1,0 0 0,0 0 0,-1-1 1,0 1-1,0-1 0,4-9 1,-6 12 19,0-1 0,0 0 0,0 1 0,-1-1 1,1 0-1,-1 0 0,0 0 0,0 0 1,0 1-1,0-1 0,0 0 0,-1 0 1,1 0-1,-1 1 0,0-1 0,0 0 1,0 1-1,0-1 0,0 0 0,-1 1 0,1-1 1,-1 1-1,1 0 0,-4-3 0,4 4-40,0 0 0,0 0 0,1 1 0,-1-1 0,0 0 0,0 0 0,1 0 0,-1 0 0,0 0 0,1 0 0,-1 0 0,1 0 0,-1 0 0,1 0 0,0 0 0,-1 0 0,1 0 0,0 0 0,0 0 0,0-1 0,0 1 0,0 0 0,0 0 0,0 0 0,0 0 0,0 0 0,0-1 0,1 1 0,-1 0 0,0 0 0,1 0 0,-1 0 0,2-1 0,0 0-2,0 0 0,1 1 1,-1-1-1,1 1 0,-1-1 0,1 1 1,0 0-1,-1 0 0,1 0 0,0 0 0,0 1 1,4-1-1,14-2-309,0 2 1,32 1-1,-51 0 287,0 0-1,1 0 1,-1 0 0,0 0-1,0 1 1,1-1 0,-1 1-1,0 0 1,0-1 0,0 1 0,0 0-1,0 0 1,0 0 0,0 1-1,0-1 1,0 0 0,0 1-1,-1-1 1,1 1 0,-1 0 0,1-1-1,1 3 1,-2 0 18,1-1 0,-1 0 0,0 0 0,-1 1 0,1-1 0,0 0 0,-1 1 0,0-1 0,0 1 0,0-1 0,0 0 0,0 1 1,-2 3-1,-1 8 44,-1-1 1,-1 1-1,-1-1 1,0 0-1,-10 17 1,8-18 5,5-8 9,-1 0 1,1 0-1,0 1 0,1-1 0,0 0 0,-1 1 1,2 0-1,-3 9 0,4-14-42,1 0 0,-1-1 0,1 1 0,0 0 0,-1-1 0,1 1 0,0 0 0,-1-1 0,1 1 0,0-1 0,0 1 0,-1-1 0,1 0 0,0 1 0,0-1 0,0 0 0,0 1 0,-1-1 0,1 0 0,0 0 0,0 0 0,0 0 0,0 0 0,0 0 0,0 0 0,0 0 0,0 0 0,-1 0 0,1-1 0,0 1 0,0 0 0,0-1 0,1 0 0,32-8 133,-21 0-159,-1-1 1,0 1 0,-1-2-1,0 0 1,-1 0 0,0-1-1,-1 0 1,0 0-1,-1-1 1,-1-1 0,0 1-1,7-19 1,-12 30 20,0 7 8,-2-3-11,0 0-1,0 0 1,1-1 0,-1 1-1,1 0 1,-1-1-1,1 1 1,-1 0-1,1-1 1,0 1-1,0-1 1,0 1-1,0-1 1,0 1-1,0-1 1,0 0-1,1 1 1,-1-1-1,0 0 1,1 0-1,-1 0 1,1 0-1,-1 0 1,1 0-1,-1-1 1,1 1-1,0 0 1,-1-1 0,3 1-1,1-1 10,-1 0 0,0 0-1,1 0 1,-1-1 0,0 0-1,1 0 1,-1 0 0,0 0 0,0-1-1,0 1 1,0-1 0,0 0 0,0 0-1,4-4 1,-6 5-3,1-1 0,-1 0 0,0 0 0,0 0 0,0 0 0,0 0 0,0 0 1,0-1-1,-1 1 0,1-1 0,-1 1 0,0-1 0,0 1 0,0-1 0,0 0 0,0 0 0,0 1 0,-1-1 0,1 0 0,-1 0 0,0 0 0,0-5 0,0 8-7,-1-1-1,1 1 1,0-1-1,-1 1 1,1-1-1,-1 1 0,1-1 1,-1 1-1,1-1 1,-1 1-1,0 0 1,1-1-1,-1 1 1,1 0-1,-1 0 0,0-1 1,1 1-1,-1 0 1,0 0-1,1 0 1,-1 0-1,0 0 0,1 0 1,-1 0-1,0 0 1,1 0-1,-1 0 1,0 0-1,1 0 1,-1 1-1,1-1 0,-2 0 1,-23 9-103,21-5 137,-1 0 1,1 1-1,0 0 0,0 0 1,0 0-1,1 1 0,0-1 0,0 1 1,0 0-1,1 0 0,0 0 1,0 0-1,0 0 0,1 0 1,0 1-1,-1 9 0,2-10-188,-1 0 1,1 0-1,1 0 0,-1 0 0,1 0 1,0 0-1,0 0 0,3 6 0,-3-9-312,0 0 0,1-1 0,-1 1 0,1 0 0,-1-1 0,1 1 0,0-1 0,0 1 0,0-1 0,0 0 0,1 0 0,-1 0 0,1 0 0,-1 0 0,6 3 0,13 2-8254</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22.811"/>
    </inkml:context>
    <inkml:brush xml:id="br0">
      <inkml:brushProperty name="width" value="0.025" units="cm"/>
      <inkml:brushProperty name="height" value="0.025" units="cm"/>
      <inkml:brushProperty name="color" value="#008C3A"/>
    </inkml:brush>
  </inkml:definitions>
  <inkml:trace contextRef="#ctx0" brushRef="#br0">1 0 3716,'18'6'13134,"0"9"-7295,16 27-4441,-8-9 129,-18-25-1391,0-1 0,1-1 1,0 1-1,0-1 1,0-1-1,1 0 0,-1 0 1,1-1-1,0 0 1,1-1-1,-1 0 0,1-1 1,-1 0-1,1 0 1,0-1-1,0-1 0,0 0 1,-1 0-1,17-3 0,-25 3-204,0-1-1,0 1 0,0 0 0,0-1 0,-1 0 0,1 1 0,0-1 0,-1 0 0,1 0 0,0 0 0,-1 0 0,1 0 0,-1 0 0,0-1 0,1 1 0,-1 0 0,2-3 0,7-21-7124,-8 11 1251</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23.141"/>
    </inkml:context>
    <inkml:brush xml:id="br0">
      <inkml:brushProperty name="width" value="0.025" units="cm"/>
      <inkml:brushProperty name="height" value="0.025" units="cm"/>
      <inkml:brushProperty name="color" value="#008C3A"/>
    </inkml:brush>
  </inkml:definitions>
  <inkml:trace contextRef="#ctx0" brushRef="#br0">163 0 17969,'0'0'6801,"-7"4"-5402,0 1-1282,1 0 0,1-1 0,-1 2 0,1-1 0,0 1 0,0 0 0,1 0 0,-1 0 1,1 0-1,1 1 0,-1 0 0,1 0 0,0 0 0,-3 14 0,-29 64-324,-4 11-2295,36-86 1028,1-1 0,0 1 0,1-1 0,-1 17 0,2-19-4217</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23.906"/>
    </inkml:context>
    <inkml:brush xml:id="br0">
      <inkml:brushProperty name="width" value="0.025" units="cm"/>
      <inkml:brushProperty name="height" value="0.025" units="cm"/>
      <inkml:brushProperty name="color" value="#008C3A"/>
    </inkml:brush>
  </inkml:definitions>
  <inkml:trace contextRef="#ctx0" brushRef="#br0">1 0 3619,'0'0'-96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9.639"/>
    </inkml:context>
    <inkml:brush xml:id="br0">
      <inkml:brushProperty name="width" value="0.025" units="cm"/>
      <inkml:brushProperty name="height" value="0.025" units="cm"/>
    </inkml:brush>
  </inkml:definitions>
  <inkml:trace contextRef="#ctx0" brushRef="#br0">200 0 8616,'0'0'15118,"-50"64"-13740,25-37-321,-2 1-609,1 0-320,1-1-96,5-3 0,6-5-256,5-7-384,5-5-481,4-18-5157,0-11-1698</inkml:trace>
  <inkml:trace contextRef="#ctx0" brushRef="#br0" timeOffset="1">4 95 5509,'0'0'14062,"70"34"-12493,-43-28-704,-2 1-641,4-2-192,-2-1-1249,-5-4-2306,-8 0-4325</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24.272"/>
    </inkml:context>
    <inkml:brush xml:id="br0">
      <inkml:brushProperty name="width" value="0.025" units="cm"/>
      <inkml:brushProperty name="height" value="0.025" units="cm"/>
      <inkml:brushProperty name="color" value="#008C3A"/>
    </inkml:brush>
  </inkml:definitions>
  <inkml:trace contextRef="#ctx0" brushRef="#br0">0 154 3043,'0'-8'133,"6"-47"752,2 13 3702,2-6 8076,-7 90-9983,-2 98-611,1 11-1795,-2-150-314,0 0-1,0 1 1,0-1-1,0 0 0,0 0 1,0 1-1,1-1 1,-1 0-1,0 0 1,1 1-1,-1-1 1,1 0-1,-1 0 1,1 0-1,0 0 0,-1 0 1,1 0-1,0 0 1,0 0-1,0 0 1,0 0-1,0 0 1,0-1-1,0 1 0,0 0 1,0 0-1,1 0 1,-1-1-168,1-1 0,-1 1 1,0 0-1,0 0 0,0-1 0,-1 1 0,1 0 1,0-1-1,0 1 0,0-1 0,0 0 1,0 1-1,0-1 0,-1 0 0,1 1 1,0-1-1,0 0 0,-1 0 0,1 0 1,-1 1-1,1-1 0,-1 0 0,1 0 1,-1 0-1,1 0 0,-1 0 0,0 0 0,0 0 1,1 0-1,-1 0 0,0 0 0,0-2 1,5-25-5964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24.663"/>
    </inkml:context>
    <inkml:brush xml:id="br0">
      <inkml:brushProperty name="width" value="0.025" units="cm"/>
      <inkml:brushProperty name="height" value="0.025" units="cm"/>
      <inkml:brushProperty name="color" value="#008C3A"/>
    </inkml:brush>
  </inkml:definitions>
  <inkml:trace contextRef="#ctx0" brushRef="#br0">0 411 10858,'0'0'11259,"10"-1"-9946,-1-1-1139,-1 0 0,0 0 0,1-1-1,-1-1 1,0 1 0,0-1 0,-1 0 0,1-1 0,-1 0-1,0 0 1,-1 0 0,1-1 0,-1 0 0,0 0 0,6-8-1,14-14 64,-2 0-1,-1-2 1,-1 0-1,-2-2 1,-1 0-1,24-54 0,-41 79-209,0 0 0,0 0-1,-1-1 1,0 1 0,0 0 0,0-10-1,-3 10-47,-5 13-134,1 5 134,1 0 0,0 0 0,1 0 0,0 1 0,1 0 0,0 0 0,1 0 0,-1 14 0,1 4-19,0 0-1,5 39 1,-3-61-66,2 1 0,-1 0 0,1-1 0,1 0 0,-1 1 0,1-1 0,1 0 0,8 15 0,-9-19-323,0 0 0,0 0 0,0 0 0,1 0 0,-1 0 0,1-1 0,0 1 0,0-1 0,0 0 0,0 0 0,1-1 0,0 1 0,-1-1 0,1 0 0,0 0 0,6 1 0,26 0-7648</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25.310"/>
    </inkml:context>
    <inkml:brush xml:id="br0">
      <inkml:brushProperty name="width" value="0.025" units="cm"/>
      <inkml:brushProperty name="height" value="0.025" units="cm"/>
      <inkml:brushProperty name="color" value="#008C3A"/>
    </inkml:brush>
  </inkml:definitions>
  <inkml:trace contextRef="#ctx0" brushRef="#br0">1 36 4100,'0'0'19474,"77"5"-17680,-23-11-609,13-4-512,3 0-161,2 2-320,-9 2-160,-11 5-32,-14 1-864,-18 1-706,-11 12-1056,-9-2-385,-9-2-2338,-11-4-4356</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25.640"/>
    </inkml:context>
    <inkml:brush xml:id="br0">
      <inkml:brushProperty name="width" value="0.025" units="cm"/>
      <inkml:brushProperty name="height" value="0.025" units="cm"/>
      <inkml:brushProperty name="color" value="#008C3A"/>
    </inkml:brush>
  </inkml:definitions>
  <inkml:trace contextRef="#ctx0" brushRef="#br0">1 82 16624,'0'0'6053,"65"-1"-4163,-19-12-673,16-2-832,8 1-321,0 1-160,2 4-1570,-9 1-2017,-10-1-3844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26.173"/>
    </inkml:context>
    <inkml:brush xml:id="br0">
      <inkml:brushProperty name="width" value="0.025" units="cm"/>
      <inkml:brushProperty name="height" value="0.025" units="cm"/>
      <inkml:brushProperty name="color" value="#008C3A"/>
    </inkml:brush>
  </inkml:definitions>
  <inkml:trace contextRef="#ctx0" brushRef="#br0">0 40 13933,'0'0'7869,"9"9"-6513,-2-1-1113,1-1 1,-1 0 0,1 0-1,0-1 1,1 0-1,0 0 1,0-1-1,0 0 1,0-1 0,1 0-1,0 0 1,-1-1-1,1-1 1,1 1-1,10 0 1,-10-3-312,1-1 0,-1 0 0,0 0 1,0-1-1,0-1 0,0 0 0,0 0 0,-1-1 0,1-1 0,17-9 1,29-27-3362,-3-10-4285,-71 74 9159,1 0 0,1 2-1,-16 34 1,15-28-663,-98 155 1434,104-164-1966,8-10-2651,9-7-7545,6-5-1836</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26.830"/>
    </inkml:context>
    <inkml:brush xml:id="br0">
      <inkml:brushProperty name="width" value="0.025" units="cm"/>
      <inkml:brushProperty name="height" value="0.025" units="cm"/>
      <inkml:brushProperty name="color" value="#008C3A"/>
    </inkml:brush>
  </inkml:definitions>
  <inkml:trace contextRef="#ctx0" brushRef="#br0">265 1 11115,'0'0'10030,"-8"7"-8257,-36 34-990,2 2 1,2 2-1,-46 65 0,154-174-558,-56 51-607,44-52-1145,-52 60 1488,0-1 0,-1 1 0,1-1 0,-1 0 0,0 0 0,-1 0 0,0 0 0,0-1-1,0 1 1,1-9 0,-3 14 44,0 1-1,0 0 0,0 0 1,0-1-1,0 1 1,0 0-1,0-1 0,0 1 1,0 0-1,0 0 1,0-1-1,0 1 0,0 0 1,0 0-1,0-1 1,0 1-1,0 0 0,0 0 1,0-1-1,0 1 1,-1 0-1,1 0 0,0-1 1,0 1-1,0 0 0,0 0 1,-1 0-1,1-1 1,0 1-1,0 0 0,0 0 1,-1 0-1,1 0 1,0-1-1,0 1 0,-1 0 1,1 0-1,0 0 1,0 0-1,-1 0 0,1 0 1,0 0-1,0 0 1,-1 0-1,1 0 0,0 0 1,-1 0-1,1 0 0,0 0 1,0 0-1,-1 0 1,1 0-1,0 0 0,0 0 1,-1 1-1,1-1 1,0 0-1,0 0 0,-1 0 1,1 0-1,0 0 1,0 1-1,-1-1 0,-15 12 222,8-1-101,0 0-1,0 0 0,1 0 0,0 1 0,1 0 1,0 0-1,1 1 0,1-1 0,0 1 0,1 0 1,0 1-1,0-1 0,2 0 0,0 1 0,0-1 0,1 1 1,1-1-1,3 17 0,1-16 36,-1-13 105,-4-3-250,1 1 0,-1-1 0,0 1 0,0-1 0,0 1 1,0-1-1,0 1 0,-1-1 0,1 1 0,0-1 0,-1 1 1,1-1-1,-1 1 0,0 0 0,-1-3 0,-41-69 39,33 59-44,0-1 0,1 1 0,1-2 0,0 1 0,2-1 0,-1 0 1,2-1-1,0 1 0,-3-22 0,8 37 20,0 1-1,0-1 0,1 0 1,-1 1-1,0-1 0,1 0 1,-1 1-1,0-1 0,1 1 1,-1-1-1,0 1 1,1-1-1,-1 1 0,1-1 1,-1 1-1,1-1 0,-1 1 1,1 0-1,0-1 1,-1 1-1,1 0 0,-1-1 1,1 1-1,0 0 0,-1 0 1,1 0-1,0 0 1,-1 0-1,1-1 0,0 1 1,-1 0-1,1 0 0,0 0 1,-1 1-1,1-1 1,0 0-1,-1 0 0,1 0 1,-1 0-1,2 1 0,33 6-10,-32-6 18,36 9-76,71 17-782,-36-18-2915,-13-8-2873</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27.963"/>
    </inkml:context>
    <inkml:brush xml:id="br0">
      <inkml:brushProperty name="width" value="0.025" units="cm"/>
      <inkml:brushProperty name="height" value="0.025" units="cm"/>
      <inkml:brushProperty name="color" value="#008C3A"/>
    </inkml:brush>
  </inkml:definitions>
  <inkml:trace contextRef="#ctx0" brushRef="#br0">0 20 3171,'10'-18'11884,"-10"18"-11771,0 0-1,0 0 0,0 0 1,0-1-1,0 1 0,0 0 1,1 0-1,-1 0 0,0 0 0,0 0 1,0 0-1,0 0 0,0 0 1,1 0-1,-1 0 0,0 0 1,0 0-1,0 0 0,0 0 1,1 0-1,-1 0 0,0 0 1,0 0-1,0 0 0,0 0 0,0 0 1,1 0-1,-1 0 0,0 0 1,0 0-1,0 0 0,0 1 1,0-1-1,1 0 0,-1 0 1,0 0-1,0 0 0,0 0 1,0 0-1,0 0 0,0 1 1,0-1-1,0 0 0,1 0 0,-1 0 1,0 0-1,0 0 0,0 1 1,0-1-1,7 36 2644,-5-21-2299,20 219 1881,-19-223-1313,2-3-3966,-7-16-6514,-8-8 4021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28.329"/>
    </inkml:context>
    <inkml:brush xml:id="br0">
      <inkml:brushProperty name="width" value="0.025" units="cm"/>
      <inkml:brushProperty name="height" value="0.025" units="cm"/>
      <inkml:brushProperty name="color" value="#008C3A"/>
    </inkml:brush>
  </inkml:definitions>
  <inkml:trace contextRef="#ctx0" brushRef="#br0">1 51 11883,'0'0'9769,"64"-26"-8391,-29 22-97,4 0-672,3 0-385,3 1-224,-6 1-1217,-1-1-1538,-9 2-3107,-9-2-5348</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29.512"/>
    </inkml:context>
    <inkml:brush xml:id="br0">
      <inkml:brushProperty name="width" value="0.025" units="cm"/>
      <inkml:brushProperty name="height" value="0.025" units="cm"/>
      <inkml:brushProperty name="color" value="#008C3A"/>
    </inkml:brush>
  </inkml:definitions>
  <inkml:trace contextRef="#ctx0" brushRef="#br0">102 23 3812,'0'-2'953,"0"1"1,0 0-1,0-1 1,0 1 0,0 0-1,1-1 1,-1 1-1,0 0 1,1-1 0,-1 1-1,1 0 1,-1 0-1,1 0 1,0-1 0,1-1-1,3 5 2886,-3 13-3344,-7 253 3248,5-267-3730,0 0 0,0 1 0,0-1-1,1 0 1,-1 1 0,0-1 0,1 0 0,-1 0 0,1 1 0,-1-1 0,1 0 0,0 0 0,-1 0 0,1 0 0,0 0 0,0 0 0,0 0 0,0 0 0,0 0 0,0 0-1,0 0 1,0 0 0,0-1 0,0 1 0,0 0 0,0-1 0,1 1 0,-1-1 0,0 0 0,0 1 0,1-1 0,-1 0 0,0 0 0,1 1 0,-1-1 0,0 0 0,1-1 0,-1 1-1,2 0 1,10-1-27,0-1 0,-1 0-1,19-5 1,-3 0-318,-24 6 306,1 1 0,-1-1 0,1 1 1,-1-1-1,1 1 0,-1 1 0,1-1 1,-1 1-1,1-1 0,6 3 0,-9-2 37,-1 0 0,1 1-1,0-1 1,-1 0 0,1 1-1,-1-1 1,0 1 0,1-1-1,-1 1 1,0 0 0,0-1 0,0 1-1,0 0 1,0 0 0,-1 0-1,1 0 1,0 0 0,-1 0 0,1 0-1,-1 0 1,0 0 0,0 0-1,0 0 1,0 0 0,0 4-1,0-3 21,0 0-1,0 0 1,0 0 0,-1 0-1,1 0 1,0 0-1,-1 0 1,0 0-1,0 0 1,0 0-1,0 0 1,0 0-1,-1 0 1,1 0-1,-1-1 1,0 1-1,-2 2 1,1-3 28,0 0-1,-1 0 1,1 0 0,0 0 0,-1-1-1,1 0 1,-1 1 0,0-1 0,1 0-1,-1-1 1,0 1 0,0-1 0,1 1-1,-6-2 1,-16 3 364,0-3-1,-43-4 1,58 3-409,1 1 1,-1-2-1,1 0 0,0 0 1,-1 0-1,1-1 0,1-1 1,-1 1-1,1-1 0,-9-7 1,16 11-122,-1 0 1,0-1-1,1 1 1,-1-1 0,1 1-1,-1-1 1,1 0-1,-1 0 1,1 1 0,0-1-1,0 0 1,0 0-1,0 0 1,1 0 0,-1 0-1,0-1 1,1 1-1,-1-3 1,1 3-90,1 1 0,-1 0 1,0 0-1,1 0 0,-1 0 0,1 0 1,-1 0-1,1 0 0,0 0 0,-1 0 0,1 0 1,0 0-1,0 0 0,-1 0 0,1 1 0,0-1 1,0 0-1,0 1 0,0-1 0,0 0 0,0 1 1,0-1-1,0 1 0,0 0 0,1-1 0,-1 1 1,0 0-1,0 0 0,0-1 0,0 1 0,1 0 1,1 1-1,23-4-4374,2 3-2092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30.066"/>
    </inkml:context>
    <inkml:brush xml:id="br0">
      <inkml:brushProperty name="width" value="0.025" units="cm"/>
      <inkml:brushProperty name="height" value="0.025" units="cm"/>
      <inkml:brushProperty name="color" value="#008C3A"/>
    </inkml:brush>
  </inkml:definitions>
  <inkml:trace contextRef="#ctx0" brushRef="#br0">135 1 2274,'0'0'22138,"-10"11"-21460,-6 7-512,2 0-1,0 2 1,1-1-1,1 2 1,0-1-1,2 2 1,-12 34-1,19-45-60,0 0-1,1 0 0,1 0 0,-1 0 1,2 0-1,0 0 0,0 0 1,3 16-1,-2-22-164,1 0 0,-1 0 1,1 0-1,0 0 0,1-1 1,-1 1-1,1-1 0,0 1 0,0-1 1,1 0-1,-1 0 0,1 0 0,0-1 1,0 1-1,0-1 0,0 0 0,1 0 1,-1-1-1,10 5 0,-7-4-887,0 0 0,0-1 0,1 0 0,-1 0 1,0 0-1,1-1 0,9 0 0,19 0-7675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9.967"/>
    </inkml:context>
    <inkml:brush xml:id="br0">
      <inkml:brushProperty name="width" value="0.025" units="cm"/>
      <inkml:brushProperty name="height" value="0.025" units="cm"/>
    </inkml:brush>
  </inkml:definitions>
  <inkml:trace contextRef="#ctx0" brushRef="#br0">0 34 17969,'0'0'12204,"54"-19"-15279,-39 12-1986,1 0-3908</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30.509"/>
    </inkml:context>
    <inkml:brush xml:id="br0">
      <inkml:brushProperty name="width" value="0.025" units="cm"/>
      <inkml:brushProperty name="height" value="0.025" units="cm"/>
      <inkml:brushProperty name="color" value="#008C3A"/>
    </inkml:brush>
  </inkml:definitions>
  <inkml:trace contextRef="#ctx0" brushRef="#br0">74 28 12908,'0'0'4981,"-7"9"-1383,7-8-3594,-44 61 4446,40-56-4177,1 1-1,0-1 1,1 0-1,0 1 1,-1 0 0,2 0-1,-1-1 1,1 1-1,0 0 1,1 14-1,0-20-275,0 0 0,1 0 0,-1 0 0,0 0-1,1 0 1,-1 0 0,1 0 0,-1 0 0,1 0-1,0 0 1,-1-1 0,1 1 0,0 0 0,0 0-1,-1-1 1,1 1 0,0 0 0,0-1 0,0 1-1,0-1 1,0 1 0,0-1 0,0 1 0,0-1-1,0 0 1,0 1 0,0-1 0,0 0 0,0 0-1,0 0 1,1 0 0,-1 0 0,0 0 0,0 0-1,0 0 1,0-1 0,2 1 0,2-1-271,0 0 0,0 0 1,0 0-1,0-1 0,-1 0 0,1 1 1,6-4-1,4-6-1780,1-1-1,-1 0 1,-1-1 0,0-1 0,-1 0 0,18-24-1,-25 30 1583,-1-1 0,0 1-1,0-1 1,5-16 0,-10 25 902,1-1 1,-1 1-1,1-1 1,-1 0-1,0 1 1,1-1-1,-1 0 1,0 1-1,0-1 1,0 0-1,0 0 1,1 1-1,-1-1 1,0 0-1,0 0 1,0 1-1,0-1 1,-1 0-1,1 0 1,0 1-1,0-1 1,0 0-1,-1 1 1,1-2-1,-14 11 3525,-16 27-2353,22-23-1294,0-1 0,1 1 0,1 1 0,0-1 0,-4 16 0,7-21-255,1-1 1,0 1-1,1 0 0,0 0 1,0 0-1,0 0 0,1 0 1,1 0-1,-1 0 0,1 0 0,3 9 1,-4-15-90,1-1 0,0 1 1,0 0-1,0 0 0,1-1 1,-1 1-1,0-1 1,1 1-1,-1-1 0,1 0 1,-1 1-1,1-1 0,0 0 1,2 1-1,-3-1-159,0-1 0,-1 1 1,1-1-1,0 0 0,-1 0 0,1 1 1,0-1-1,0 0 0,-1 0 0,1 0 1,0 0-1,0 0 0,0 0 0,-1 0 0,1 0 1,0 0-1,0 0 0,0 0 0,-1 0 1,1 0-1,0-1 0,0 1 0,-1 0 1,1-1-1,0 1 0,-1 0 0,1-1 1,0 1-1,-1-1 0,1 1 0,-1-1 1,1 0-1,-1 1 0,1-1 0,-1 1 1,1-1-1,-1 0 0,1 1 0,-1-1 0,1-1 1,4-18-6079</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30.900"/>
    </inkml:context>
    <inkml:brush xml:id="br0">
      <inkml:brushProperty name="width" value="0.025" units="cm"/>
      <inkml:brushProperty name="height" value="0.025" units="cm"/>
      <inkml:brushProperty name="color" value="#008C3A"/>
    </inkml:brush>
  </inkml:definitions>
  <inkml:trace contextRef="#ctx0" brushRef="#br0">71 3 12300,'0'0'6502,"-53"-2"-4484,37 2 352,14 0-384,4 0-641,29 4-608,12 1-65,13-4-383,7 3-193,5-4-96,1 3-929,-12-3-1666,-1 0-1761,-11 0-3267</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31.258"/>
    </inkml:context>
    <inkml:brush xml:id="br0">
      <inkml:brushProperty name="width" value="0.025" units="cm"/>
      <inkml:brushProperty name="height" value="0.025" units="cm"/>
      <inkml:brushProperty name="color" value="#008C3A"/>
    </inkml:brush>
  </inkml:definitions>
  <inkml:trace contextRef="#ctx0" brushRef="#br0">1 30 15086,'0'0'8232,"50"17"-6630,-18-17-994,8 0-480,0-8-96,-1 0-352,-3 0-1249,-3 1-1186,-4 0-1473,-10-2-1986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31.621"/>
    </inkml:context>
    <inkml:brush xml:id="br0">
      <inkml:brushProperty name="width" value="0.025" units="cm"/>
      <inkml:brushProperty name="height" value="0.025" units="cm"/>
      <inkml:brushProperty name="color" value="#008C3A"/>
    </inkml:brush>
  </inkml:definitions>
  <inkml:trace contextRef="#ctx0" brushRef="#br0">117 1 14606,'0'0'5941,"-7"8"-4553,-5 6-1089,1 0 0,0 1 0,1 1 0,0-1 0,2 2 0,0-1 0,0 1 0,2 0 0,0 1 0,1 0 0,1 0 0,1 0 0,0 0 0,0 22 0,3-39-333,-1 1 1,1 0-1,0-1 1,0 1 0,0-1-1,0 1 1,0 0-1,0-1 1,1 1-1,-1 0 1,0-1 0,1 1-1,-1-1 1,1 1-1,0-1 1,-1 1-1,1-1 1,0 1 0,0-1-1,0 0 1,0 0-1,0 1 1,0-1 0,1 0-1,-1 0 1,0 0-1,0 0 1,1 0-1,-1 0 1,1-1 0,-1 1-1,1 0 1,-1-1-1,1 1 1,-1-1-1,1 1 1,0-1 0,-1 0-1,1 0 1,-1 0-1,1 0 1,0 0-1,-1 0 1,1 0 0,0 0-1,-1-1 1,1 1-1,-1 0 1,1-1 0,-1 0-1,1 1 1,2-2-1,4-2-436,0 0 0,1 0 1,-1 0-1,-1-1 0,1-1 0,-1 1 0,0-1 0,8-9 0,2-4-199,-2-2 0,-1 0-1,-1 0 1,15-31 0,-19 31 1651,-1 0 0,9-36 0,-17 57-895,0 0-1,0 0 1,-1 0-1,1 0 1,0-1-1,0 1 1,-1 0 0,1 0-1,0 0 1,0 0-1,-1 0 1,1 0-1,0 0 1,0 0 0,-1 0-1,1 0 1,0 0-1,0 0 1,-1 0-1,1 0 1,0 0 0,-1 0-1,1 0 1,0 0-1,0 0 1,-1 0-1,1 1 1,0-1 0,0 0-1,0 0 1,-1 0-1,1 0 1,0 1 0,0-1-1,0 0 1,-1 0-1,1 0 1,0 1-1,0-1 1,0 0 0,0 0-1,0 0 1,0 1-1,-1-1 1,1 1-1,-12 12 490,1 1 0,0 0 0,1 1-1,1 0 1,-14 29 0,18-34-500,1-1 1,1 1-1,-1 1 1,1-1-1,1 1 1,0-1-1,1 1 1,0-1-1,0 1 1,1 0-1,2 12 1,-2-22-142,0 0 0,1 0 0,-1 0 0,0 0 0,1 0 0,-1 0 0,0 0 0,1-1 1,-1 1-1,1 0 0,-1 0 0,1-1 0,0 1 0,-1 0 0,1-1 0,0 1 1,0 0-1,-1-1 0,1 1 0,0-1 0,0 1 0,0-1 0,0 0 0,-1 1 1,1-1-1,0 0 0,0 1 0,0-1 0,2 0 0,-2 0-222,0 0-1,0 0 1,0 0-1,0 0 1,0 0 0,0-1-1,0 1 1,0 0-1,-1-1 1,1 1-1,0 0 1,0-1 0,0 1-1,0-1 1,0 1-1,-1-1 1,1 0-1,0 1 1,0-1 0,-1 0-1,1 1 1,-1-1-1,1 0 1,0 0-1,-1 0 1,1 0 0,-1 1-1,1-3 1,5-20-6690</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31.996"/>
    </inkml:context>
    <inkml:brush xml:id="br0">
      <inkml:brushProperty name="width" value="0.025" units="cm"/>
      <inkml:brushProperty name="height" value="0.025" units="cm"/>
      <inkml:brushProperty name="color" value="#008C3A"/>
    </inkml:brush>
  </inkml:definitions>
  <inkml:trace contextRef="#ctx0" brushRef="#br0">48 10 16624,'0'0'5349,"-47"-10"-993,63 10-2915,18 0-480,13 4-288,9 0-481,3 2-128,1 2-64,-6-1-641,-9-4-1152,-7-1-1923,-13-2-1793,-2 0-4997</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32.327"/>
    </inkml:context>
    <inkml:brush xml:id="br0">
      <inkml:brushProperty name="width" value="0.025" units="cm"/>
      <inkml:brushProperty name="height" value="0.025" units="cm"/>
      <inkml:brushProperty name="color" value="#008C3A"/>
    </inkml:brush>
  </inkml:definitions>
  <inkml:trace contextRef="#ctx0" brushRef="#br0">11 127 16720,'0'0'11467,"9"5"-10843,-2-1-580,-1 0 0,1-1 0,0 0-1,0 0 1,0-1 0,0 1 0,1-2-1,-1 1 1,0-1 0,1 0 0,-1-1 0,1 0-1,-1 0 1,1 0 0,-1-1 0,1 0-1,-1-1 1,1 1 0,8-5 0,-5 1-48,0 0 0,0 0 0,-1-2 0,0 1 0,11-10 0,-19 14-8,1 1-1,-1-1 0,0 0 1,1-1-1,-1 1 0,0 0 1,0-1-1,-1 1 0,1-1 1,-1 1-1,1-1 0,-1 0 1,0 0-1,0 0 1,0 1-1,0-1 0,0 0 1,-1 0-1,1 0 0,-1 0 1,0 0-1,0-1 0,0 1 1,0 0-1,-2-4 0,1 4 6,-1 1-1,1 0 1,-1 0-1,0 0 1,0 0-1,0 0 1,-1 0-1,1 0 1,0 1-1,0-1 0,-1 1 1,1 0-1,-1 0 1,0 0-1,1 0 1,-1 0-1,0 0 1,1 1-1,-1-1 1,0 1-1,0 0 0,0 0 1,-3 0-1,-7-1-11,1 1 0,-1 1-1,1 0 1,-13 3 0,16-2 11,0 1 0,0 0 1,0 1-1,1 0 0,0 0 0,-1 1 1,1 0-1,-14 12 0,18-13 18,-1 0-1,1 0 0,0 0 1,0 1-1,0 0 0,1-1 1,0 1-1,0 0 0,0 1 1,0-1-1,1 0 0,0 1 1,0 0-1,1-1 1,-2 9-1,3-11-10,0-1 1,0 0-1,0 0 1,0 0-1,0 0 1,1 0-1,-1 0 1,1 1-1,0-1 1,-1 0-1,1-1 1,0 1-1,0 0 1,0 0-1,1 0 1,-1 0-1,0-1 1,1 1-1,2 2 1,1 0-25,-1-1 1,1 0-1,0 0 0,0 0 0,0-1 1,0 0-1,9 3 0,44 7-1935,-10-9-3340,0-3-2756</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32.661"/>
    </inkml:context>
    <inkml:brush xml:id="br0">
      <inkml:brushProperty name="width" value="0.025" units="cm"/>
      <inkml:brushProperty name="height" value="0.025" units="cm"/>
      <inkml:brushProperty name="color" value="#008C3A"/>
    </inkml:brush>
  </inkml:definitions>
  <inkml:trace contextRef="#ctx0" brushRef="#br0">0 0 1730</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33.005"/>
    </inkml:context>
    <inkml:brush xml:id="br0">
      <inkml:brushProperty name="width" value="0.025" units="cm"/>
      <inkml:brushProperty name="height" value="0.025" units="cm"/>
      <inkml:brushProperty name="color" value="#008C3A"/>
    </inkml:brush>
  </inkml:definitions>
  <inkml:trace contextRef="#ctx0" brushRef="#br0">253 1 12492,'0'0'6427,"5"11"-4548,24 52 181,-12-30-1165,-2 0 0,-1 2 0,13 53 1,-24-78-797,-1-1 0,-1 0 0,0 1 0,0-1 0,-1 1 0,0 0 1,-1-1-1,0 1 0,0-1 0,-1 0 0,0 1 0,-1-1 1,0 0-1,0 0 0,-1 0 0,0-1 0,-1 1 0,0-1 0,-6 8 1,0-2-22,-2-1 1,0 0-1,0-1 1,-1 0-1,-1-1 1,0-1-1,0 0 1,-25 11-1,28-16-546,0 0 0,0-1 0,-1 0 0,1-1 0,-1 0 0,0-1 0,-22 0 0,5-5-4337,9-12-4115</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33.915"/>
    </inkml:context>
    <inkml:brush xml:id="br0">
      <inkml:brushProperty name="width" value="0.025" units="cm"/>
      <inkml:brushProperty name="height" value="0.025" units="cm"/>
      <inkml:brushProperty name="color" value="#008C3A"/>
    </inkml:brush>
  </inkml:definitions>
  <inkml:trace contextRef="#ctx0" brushRef="#br0">51 4 7495,'0'0'14216,"-9"0"-12038,-24-2-411,24 1-384,34 3 1692,43-3-2624,-8 0-353,60 6-1,-103-3-108,0 0 0,0 1-1,0 1 1,0 1 0,-1 0-1,0 2 1,0-1 0,17 11-1,-33-17 10,1 1 0,0-1 0,-1 0 0,1 0 0,-1 1 0,1-1 0,-1 0 0,1 1 0,-1-1 0,1 0 0,-1 1 0,1-1 0,-1 1 0,0-1 0,1 1 0,-1-1 0,0 1 0,1-1 0,-1 1 0,0-1 0,0 1 0,1-1 0,-1 1 0,0 0 0,0-1 0,0 1 0,0-1 0,0 1 0,0 1 0,-14 8 6,-35-1 57,44-8-60,-130 24 131,-52 7 307,195-32-907,0 1 0,-1 1 0,1-1 0,0 1 0,9 4-1,21 5-4252,-1-6-3519,-7-4-2869</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18:34.373"/>
    </inkml:context>
    <inkml:brush xml:id="br0">
      <inkml:brushProperty name="width" value="0.025" units="cm"/>
      <inkml:brushProperty name="height" value="0.025" units="cm"/>
      <inkml:brushProperty name="color" value="#008C3A"/>
    </inkml:brush>
  </inkml:definitions>
  <inkml:trace contextRef="#ctx0" brushRef="#br0">243 67 10954,'0'0'9433,"1"-8"-7212,0 4-2082,-1 3-81,1-1 0,-1 1 0,0 0 0,1 0 1,-1 0-1,0 0 0,1 0 0,-1 0 1,0 0-1,0-1 0,0 1 0,0 0 0,0 0 1,-1 0-1,1 0 0,0 0 0,0-1 1,-1 1-1,1 0 0,-1 0 0,1 0 1,-1 0-1,1 0 0,-1 0 0,1 0 0,-1 0 1,0 0-1,0 1 0,0-1 0,1 0 1,-1 0-1,0 1 0,0-1 0,0 0 0,0 1 1,0-1-1,0 1 0,0-1 0,0 1 1,0 0-1,-1-1 0,1 1 0,0 0 0,0 0 1,0 0-1,0 0 0,0 0 0,-1 0 1,1 0-1,0 0 0,0 0 0,-2 1 0,-9 0 81,1 1 0,-1 1 0,1 0 0,0 0-1,-1 1 1,2 1 0,-1 0 0,0 0 0,1 1-1,0 0 1,0 1 0,1 0 0,0 0 0,0 1-1,1 0 1,0 1 0,0 0 0,1 0 0,-10 17-1,16-24-114,0-1 0,0 1 0,1-1-1,-1 1 1,1-1 0,-1 1 0,1-1-1,-1 1 1,1 0 0,0-1 0,0 1-1,0-1 1,0 1 0,0 0 0,0-1-1,0 1 1,1-1 0,-1 1 0,0 0-1,1-1 1,0 1 0,-1-1 0,2 3-1,0-2-2,0-1-1,-1 1 0,1-1 0,0 1 0,0-1 0,0 0 1,0 0-1,0 0 0,0 0 0,1 0 0,-1 0 0,0-1 1,0 1-1,4 0 0,9 0 43,1 0 1,-1-1-1,30-4 0,-41 4-46,8-2 8,1 0 0,0-1 0,-1 0 0,1-1 0,-1 0 0,0-1 0,20-12 1,-27 15-13,-1-1 1,0 0 0,0 0 0,1 0 0,-2 0 0,1-1 0,0 0 0,-1 1 0,0-1 0,1-1 0,-2 1 0,1 0 0,0-1 0,-1 1-1,0-1 1,0 0 0,0 0 0,-1 0 0,1 0 0,-1 0 0,0-9 0,-1 11-30,0 1 0,-1-1 0,1 1 0,-1-1 0,0 1 0,1 0 1,-1-1-1,0 1 0,-1 0 0,1-1 0,0 1 0,-1 0 0,1 0 0,-1 0 0,0 0 0,1 1 0,-1-1 1,0 0-1,0 1 0,0-1 0,0 1 0,-1 0 0,1-1 0,0 1 0,0 0 0,-5-1 0,-31-8-2482,2 6-4007,11 4-2949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0.310"/>
    </inkml:context>
    <inkml:brush xml:id="br0">
      <inkml:brushProperty name="width" value="0.025" units="cm"/>
      <inkml:brushProperty name="height" value="0.025" units="cm"/>
    </inkml:brush>
  </inkml:definitions>
  <inkml:trace contextRef="#ctx0" brushRef="#br0">285 1 9385,'0'0'16143,"-54"42"-15374,29-15-353,2 6-256,-3-1-63,3 1-130,3-3 98,2-5-33,5-5-193,4-4-703,-1-9-1314,2-6-2211,-2-1-4931</inkml:trace>
  <inkml:trace contextRef="#ctx0" brushRef="#br0" timeOffset="1">1 66 5317,'0'0'15823,"61"26"-14061,-29-15 31,2 2-447,2 0-898,2 2-320,-3 2-128,-10 1-416,-2 1-1250,-7-2-1313,-5-6-2850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39.283"/>
    </inkml:context>
    <inkml:brush xml:id="br0">
      <inkml:brushProperty name="width" value="0.025" units="cm"/>
      <inkml:brushProperty name="height" value="0.025" units="cm"/>
      <inkml:brushProperty name="color" value="#008C3A"/>
    </inkml:brush>
  </inkml:definitions>
  <inkml:trace contextRef="#ctx0" brushRef="#br0">32 0 4548,'0'0'9172,"-6"8"-8158,-17 24-26,23-31-889,-1 0 0,1 0 0,-1 0 0,1 0 0,0 0 0,0 0 0,-1 0 0,1 0 1,0 0-1,0 0 0,0 0 0,0 0 0,0 0 0,0 0 0,1 0 0,-1 0 0,0 0 0,0 0 1,1 0-1,-1 0 0,0 0 0,1 0 0,-1-1 0,1 1 0,-1 0 0,1 0 0,1 1 1,21 19 1218,-17-16-959,6 7-35,5 4-12,1 0 0,27 18-1,-37-29-257,0-1 0,0 1 0,1-2 0,-1 1 0,1-1 0,0-1 0,0 1 0,0-2 0,14 2 0,34-2 254,-1-2 0,1-4 1,70-13-1,-55 7-233,82-3-1,-75 12-79,101 0 200,-151 4-34,1 0 0,-1 2-1,55 15 1,-80-17-114,0-1 0,0 0 0,1 1-1,-1 0 1,-1 0 0,1 0 0,0 0-1,-1 1 1,1 0 0,-1-1 0,1 1-1,-1 0 1,0 1 0,-1-1 0,1 0 0,4 8-1,-4-4 75,-1 0-1,0 0 1,0 0-1,0 0 1,-1 0-1,0 1 0,0-1 1,-1 14-1,0-20-198,1-1 0,-1 0 0,0 0 0,1 1 0,-1-1 0,1 0-1,-1 0 1,0 0 0,1 1 0,-1-1 0,1 0 0,-1 0 0,1 0 0,-1 0-1,0 0 1,1 0 0,-1 0 0,1 0 0,-1 0 0,1 0 0,-1 0-1,1 0 1,-1-1 0,0 1 0,1 0 0,-1 0 0,1 0 0,-1 0 0,0-1-1,1 1 1,-1 0 0,0-1 0,1 1 0,-1 0 0,0 0 0,1-1 0,14-9-2883,11-16-7251,-14 12 1681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39.776"/>
    </inkml:context>
    <inkml:brush xml:id="br0">
      <inkml:brushProperty name="width" value="0.025" units="cm"/>
      <inkml:brushProperty name="height" value="0.025" units="cm"/>
      <inkml:brushProperty name="color" value="#008C3A"/>
    </inkml:brush>
  </inkml:definitions>
  <inkml:trace contextRef="#ctx0" brushRef="#br0">15 160 96,'0'0'21540,"-4"3"-21112,-6 6-158,14-9-110,31-17-24,21-8 130,-13 13 79,0 2-1,1 2 0,1 2 1,-1 2-1,1 1 0,-1 3 1,66 8-1,-75-1-329,-1 1 0,1 2-1,34 15 1,-42-14 81,0-2 0,1 0 0,1-2 0,-1 0 0,41 2 0,-9-11 224,-1-2 1,0-3-1,-1-3 0,80-23 0,47-8 417,-175 39-735,37-10 655,-45 12-847,-1-1 0,1 0-1,0 0 1,-1 0 0,1 0 0,-1 0-1,1 0 1,-1 0 0,0 0 0,1-1-1,-1 1 1,0-1 0,0 1-1,0-1 1,0 1 0,0-1 0,0 1-1,0-1 1,-1 0 0,1 0 0,-1 1-1,1-1 1,-1-3 0,2-17-6376,2-6-8702</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41.537"/>
    </inkml:context>
    <inkml:brush xml:id="br0">
      <inkml:brushProperty name="width" value="0.025" units="cm"/>
      <inkml:brushProperty name="height" value="0.025" units="cm"/>
      <inkml:brushProperty name="color" value="#008C3A"/>
    </inkml:brush>
  </inkml:definitions>
  <inkml:trace contextRef="#ctx0" brushRef="#br0">1329 138 8648,'0'0'7976,"-9"-6"-7490,-18-9 33,-1 0 0,-1 2 0,0 1 0,0 1 0,-1 2 0,-1 0 0,1 3 0,-45-5 0,-280-19 105,312 29-620,1 2-1,0 2 1,0 2-1,0 1 1,0 2 0,1 2-1,0 2 1,1 2-1,1 1 1,0 2-1,-69 41 1,101-53 3,0 0 0,0 1 0,0 0 0,1 0 0,0 0 0,0 1 0,0 0 0,1 0 0,0 0 0,0 1 0,1-1 0,0 1 0,0 0 1,1 1-1,0-1 0,1 0 0,-1 1 0,2 0 0,-2 12 0,2 0 55,1-1-1,1 1 1,0-1 0,2 0 0,0 0 0,1 0-1,11 28 1,10 64 95,-18-77-105,17 57 1,-22-87-48,0 0 1,1 0 0,-1-1 0,1 1-1,0 0 1,1-1 0,-1 0 0,1 0-1,0 0 1,0 0 0,0-1 0,0 1-1,1-1 1,-1 0 0,1 0 0,0-1-1,0 1 1,0-1 0,0 0 0,0-1-1,10 3 1,8 0 77,1-1 1,-1-1-1,42-1 0,-40-2-35,50 1-17,0-4 1,-1-4-1,0-2 1,81-23 0,-117 22 27,0-1-1,-1-1 1,-1-3 0,0-1 0,-1-1 0,-1-2 0,-1-1 0,-1-2 0,46-42 0,-59 45 181,-2-1 1,0 0-1,-1-1 0,-1-1 0,-1 0 1,-1-1-1,-1-1 0,-1 0 0,-2 0 1,0-1-1,-2 0 0,8-54 0,-14 76-218,0 0-1,-1 0 1,0 0-1,0 0 0,0 0 1,0 0-1,-1 0 1,0 0-1,0 0 1,0 0-1,0 0 1,0 0-1,-1 1 0,0-1 1,-3-5-1,3 6-143,-1 1 0,0-1 0,0 1-1,0-1 1,0 1 0,-1 0 0,1 0-1,0 1 1,-1-1 0,0 1 0,1 0-1,-1 0 1,0 0 0,1 0 0,-1 0-1,-6 1 1,-84-3-7698,79 3 5129,-20 0-6955</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55.898"/>
    </inkml:context>
    <inkml:brush xml:id="br0">
      <inkml:brushProperty name="width" value="0.025" units="cm"/>
      <inkml:brushProperty name="height" value="0.025" units="cm"/>
      <inkml:brushProperty name="color" value="#008C3A"/>
    </inkml:brush>
  </inkml:definitions>
  <inkml:trace contextRef="#ctx0" brushRef="#br0">45 0 4773,'0'0'10511,"-8"0"-8589,-25 0-257,29 2 4662,14 2-5112,19 2-1523,79 0 538,-66-6-257,-1 3 0,0 1 0,1 2 1,64 18-1,-105-24 25,-1 0 0,0 0 0,0 0 0,0 0 0,1 0 0,-1 0 0,0 0 0,0 0 0,1 0 0,-1 1 0,0-1 0,0 0 0,0 0 0,0 0 0,1 0 0,-1 0 0,0 1 0,0-1 0,0 0 0,0 0 0,0 0 0,1 1 0,-1-1 1,0 0-1,0 0 0,0 0 0,0 1 0,0-1 0,0 0 0,0 0 0,0 1 0,0-1 0,0 0 0,0 0 0,0 1 0,0-1 0,0 0 0,0 0 0,0 0 0,0 1 0,0-1 0,0 0 0,0 0 0,-1 1 0,-10 11 1,-20 8 59,-4 0 172,0-1 1,-2-2-1,0-2 1,0-1-1,-45 9 0,78-21-219,3-2-75,15 0-563,34-1-3520,-1-10-3544,-13-3-616</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06:56.282"/>
    </inkml:context>
    <inkml:brush xml:id="br0">
      <inkml:brushProperty name="width" value="0.025" units="cm"/>
      <inkml:brushProperty name="height" value="0.025" units="cm"/>
      <inkml:brushProperty name="color" value="#008C3A"/>
    </inkml:brush>
  </inkml:definitions>
  <inkml:trace contextRef="#ctx0" brushRef="#br0">247 55 17424,'0'0'929,"-8"-7"38,-1 1-739,1-1-1,-1 1 1,0 1 0,-20-10 0,26 13-186,-1 1 1,1 0-1,-1 0 1,0 0-1,1 0 0,-1 1 1,0-1-1,0 1 0,0 0 1,1 0-1,-1 0 0,0 0 1,0 1-1,1 0 0,-1 0 1,0 0-1,1 0 0,-1 0 1,1 1-1,-1-1 1,-5 5-1,2-1 98,1 0 1,-1 0 0,1 1-1,-1 0 1,2 0-1,-1 1 1,1-1 0,0 1-1,0 1 1,1-1-1,0 0 1,0 1-1,1 0 1,0 0 0,0 0-1,1 0 1,0 1-1,0-1 1,1 1-1,0 16 1,1-22-82,0 0 0,1 0 0,0 0 1,-1 0-1,1-1 0,0 1 0,1 0 0,-1 0 0,0-1 0,1 1 0,-1-1 0,1 1 1,0-1-1,0 0 0,0 0 0,0 0 0,0 0 0,1 0 0,-1 0 0,0-1 1,1 1-1,-1-1 0,1 1 0,0-1 0,-1 0 0,1 0 0,0 0 0,0-1 1,0 1-1,0-1 0,3 1 0,11 1 291,1 0 1,-1-1-1,33-3 1,-30 1-254,-1-2 1,0 0 0,1-2-1,34-12 1,-44 13-79,0 0 1,-1 0 0,0-1 0,1 0-1,-2-1 1,1 0 0,-1 0-1,0-1 1,0 0 0,12-16-1,-18 21-11,0 0 0,-1 0-1,1 0 1,-1-1-1,1 1 1,-1-1-1,0 1 1,0-1-1,0 1 1,0-1-1,-1 0 1,1 1-1,-1-1 1,1 0 0,-1 1-1,0-1 1,0 0-1,0 0 1,-1 1-1,1-1 1,0 0-1,-1 0 1,0 1-1,0-1 1,0 1-1,-1-4 1,-1 3-11,1 0-1,0 1 1,-1-1-1,0 1 1,1-1 0,-1 1-1,0 0 1,-1 0-1,1 0 1,0 0 0,0 1-1,-1-1 1,1 1-1,-1 0 1,1 0 0,-1 0-1,1 1 1,-6-1-1,-2-1-113,0 2 0,0 0 0,0 0 0,0 1-1,0 0 1,0 1 0,0 0 0,-20 7 0,20-4-1134,-1 0 0,1 0 1,0 2-1,-13 8 0,11-3-5187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1:42.166"/>
    </inkml:context>
    <inkml:brush xml:id="br0">
      <inkml:brushProperty name="width" value="0.025" units="cm"/>
      <inkml:brushProperty name="height" value="0.025" units="cm"/>
      <inkml:brushProperty name="color" value="#008C3A"/>
    </inkml:brush>
  </inkml:definitions>
  <inkml:trace contextRef="#ctx0" brushRef="#br0">550 1047 2626,'-8'-7'-11,"1"0"0,0 0 0,0-1 0,1 0-1,-9-13 1,-24-29 449,36 48-221,0-1-1,0 1 1,0 0 0,0 0-1,-1 0 1,1 0-1,-1 0 1,1 1-1,-1-1 1,1 1 0,-1 0-1,0 0 1,0 0-1,-4 1 1,-2-1 635,0 1-1,0 0 1,0 1-1,0 0 1,-16 4-1,23-4-706,1-1 0,-1 1 0,0 0-1,1 0 1,-1 0 0,0 0 0,1 1-1,0-1 1,-1 1 0,1-1-1,0 1 1,0 0 0,0 0 0,0 0-1,0 0 1,0 0 0,0 0 0,1 0-1,-1 1 1,1-1 0,-1 1-1,1-1 1,0 1 0,0 0 0,0 2-1,1-4-139,0 0 0,0 0-1,0 1 1,0-1-1,0 0 1,0 0 0,1 0-1,-1 0 1,0 0-1,1 0 1,-1 0 0,1 1-1,-1-1 1,1 0-1,-1-1 1,1 1 0,0 0-1,0 0 1,-1 0-1,1 0 1,0 0 0,0-1-1,0 1 1,0 0-1,0-1 1,0 1 0,0-1-1,0 1 1,0-1-1,0 1 1,0-1 0,0 0-1,0 0 1,1 1-1,-1-1 1,2 0 0,50 2-198,-42-2 119,24-2 75,-1-2-1,57-12 1,-68 10 259,0 0 0,0 2 0,1 1 1,-1 1-1,1 2 0,-1 0 0,1 1 1,28 5-1,17 8-138,-1-4 1,94 4-1,143-14-285,-136-2-591,-58-6-6013,-39 1 4570,-1 7 6383,-36 8-1538,-30-6-2315,1 0-1,-1 0 1,1-1 0,0 0 0,11 0-1,15-2 76,58-12 1,-65 9-462,-1 0 1,1 1 0,-1 2 0,44 2 0,-47 2 52,0 2 0,28 10 1,-30-8-8,-1-2 0,1 0 0,31 4 0,67-6 396,119-11 0,-68 0-350,450-32-243,-7 0-3,-596 39 205,367-22-739,-331 16 641,1-2 1,-1-2-1,-1-2 1,0-3-1,63-28 1,-99 37 159,1 0 1,-1-1 0,-1-1 0,0 0-1,0-1 1,0 0 0,15-17 0,-25 23-71,0 1 1,-1 0-1,1-1 1,-1 1 0,0-1-1,0 0 1,0 0-1,-1 0 1,1 0 0,-1 0-1,0 0 1,0 0 0,0 0-1,-1 0 1,0-1-1,1 1 1,-2 0 0,1 0-1,0-1 1,-1 1-1,1 0 1,-1 0 0,-1 0-1,1 0 1,0 0 0,-1 0-1,0 0 1,0 0-1,0 1 1,0-1 0,-1 1-1,-3-5 1,-13-17 13,-1 0 0,-2 1 0,0 1 0,-1 1 0,-2 1 0,0 2 0,-1 0 0,-1 1 0,0 2 0,-1 1 0,-1 1 0,-1 2 0,0 0 0,0 2 0,-60-11 0,36 13-7,-422-70-442,314 55 297,-274-6 0,11 4-64,61-33 125,206 29 355,-246-13 0,-464 41-1026,797 6 978,-1 2-1,1 4 1,1 3 0,0 3 0,-78 30 0,-323 158 20,469-204-256,-22 10-37,1 0 0,1 2 0,0 1 0,-23 19-1,39-28-10,0 0 0,0 1-1,1 0 1,0 0-1,1 1 1,-1-1-1,1 1 1,0 0-1,1 0 1,0 0-1,0 1 1,0-1 0,1 1-1,0 0 1,1 0-1,-1-1 1,1 16-1,1-9-256,0 1 0,1 0-1,1 0 1,0 0-1,1 0 1,0-1 0,2 1-1,10 25 1,-10-31 105,0 1-1,1-1 1,0 0 0,1 0 0,-1-1-1,2 0 1,-1 0 0,1-1-1,0 0 1,1 0 0,0 0 0,0-2-1,10 6 1,34 13-2346</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31.600"/>
    </inkml:context>
    <inkml:brush xml:id="br0">
      <inkml:brushProperty name="width" value="0.025" units="cm"/>
      <inkml:brushProperty name="height" value="0.025" units="cm"/>
    </inkml:brush>
  </inkml:definitions>
  <inkml:trace contextRef="#ctx0" brushRef="#br0">370 115 3043,'0'0'2536,"3"-8"-380,-2 2-1901,8-27 1506,-9 31-1585,0 1 1,0-1-1,0 0 1,0 1-1,0-1 1,0 0-1,0 1 1,-1-1-1,1 0 1,-1 1 0,1-1-1,-1 1 1,1-1-1,-1 1 1,0-1-1,0 1 1,0 0-1,0-1 1,0 1-1,0 0 1,-2-2-1,-2-1 219,-1 0-1,0 1 0,1-1 1,-2 1-1,1 1 0,0-1 1,0 1-1,-1 0 0,-10-1 1,8 1-301,0 1-1,-1 1 1,1 0 0,0 0-1,-1 1 1,-13 3 0,13-2-162,-1 1 1,1 0 0,-1 1 0,1 0 0,0 1 0,1 0-1,-1 1 1,1-1 0,0 2 0,1-1 0,-1 1 0,-10 12-1,9-6 89,1 1-1,0 0 0,0 0 1,1 1-1,1 0 1,1 0-1,0 1 0,1 0 1,1 0-1,0 0 0,1 1 1,1-1-1,0 1 0,2-1 1,-1 1-1,2 0 0,0-1 1,2 1-1,-1-1 0,2 1 1,0-1-1,1 0 1,1-1-1,0 1 0,1-1 1,1 0-1,0-1 0,1 0 1,0 0-1,2-1 0,18 20 1,-24-28 9,1 0 1,0-1 0,0 0-1,0 0 1,0 0 0,1-1-1,-1 0 1,1 0 0,0-1-1,0 0 1,0 0 0,0 0 0,0-1-1,0 0 1,13 0 0,-9-2 133,0 0 0,1-1 1,-1 0-1,-1 0 0,1-2 1,0 1-1,-1-1 0,0-1 1,16-8-1,-10 3 16,0-1-1,0 0 0,-1-1 1,-1-1-1,0 0 0,-1-1 1,0-1-1,-1 0 0,-1 0 1,-1-1-1,17-32 0,-23 37-74,0-1 1,0 1-1,-1-1 0,0 0 0,-1 1 0,0-1 0,-1-1 0,-1 1 0,-1-23 0,0 30-204,0 0-1,0 1 1,0-1 0,-1 1 0,1-1 0,-1 1 0,0 0-1,-1-1 1,1 1 0,-1 0 0,-5-6 0,5 7-406,0 0 1,-1 0 0,1 1 0,-1-1 0,0 1-1,0 0 1,0 0 0,0 0 0,0 0-1,0 1 1,0 0 0,0 0 0,-1 0-1,-6-1 1,-5 0-4386</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34.608"/>
    </inkml:context>
    <inkml:brush xml:id="br0">
      <inkml:brushProperty name="width" value="0.025" units="cm"/>
      <inkml:brushProperty name="height" value="0.025" units="cm"/>
    </inkml:brush>
  </inkml:definitions>
  <inkml:trace contextRef="#ctx0" brushRef="#br0">498 213 2755,'-5'-19'5401,"0"-5"-5427,-42 22-1212,44 2 1415,0-1 0,0 1 1,1-1-1,-1 0 0,0 0 0,1 0 1,-1 0-1,1-1 0,-1 1 0,1-1 1,-1 1-1,1-1 0,0 0 0,0 0 1,0 0-1,0 0 0,0 0 0,1 0 1,-1-1-1,0 1 0,1-1 0,-2-4 1,1 3-47,-1 0 1,0 0 0,1 0 0,-1 1 0,0-1 0,-1 1-1,1-1 1,-1 1 0,1 0 0,-1 0 0,-5-2 0,-8-4 259,1 2 1,-1 1 0,0 0 0,-28-6-1,38 11-360,0 1 0,0-1 0,0 1-1,1 1 1,-1 0 0,0 0-1,0 0 1,1 0 0,-1 1 0,1 0-1,-1 1 1,1-1 0,0 1-1,0 1 1,-9 5 0,4-1 115,1 0 1,-1 0-1,2 1 1,-1 0-1,1 1 1,1 0-1,0 0 1,0 1-1,-8 15 1,13-21-131,1 0 0,-1 1 1,1 0-1,0-1 1,0 1-1,1 0 0,0 0 1,0 0-1,0 0 0,1 0 1,0 0-1,0 0 1,0 0-1,1 0 0,0 0 1,0 0-1,1 0 1,-1 0-1,1-1 0,0 1 1,1 0-1,4 7 1,2 2 17,1-1 0,0-1 0,0 1 0,1-2 0,1 0 0,0 0 0,1-1 0,17 12 0,-22-18 10,0-1 1,0 0 0,0 0 0,1-1 0,-1 0-1,1 0 1,0-1 0,0 0 0,0-1 0,0 0-1,0 0 1,0-1 0,0 0 0,0 0 0,0-1-1,18-4 1,-19 2 18,1 1 0,0-1 0,-1-1 0,1 0 1,-1 0-1,0 0 0,0-1 0,-1 0 0,1-1 0,-1 0 0,0 0 0,-1 0 0,0-1 0,0 0 0,0 0 0,-1-1 0,0 1 0,0-1 0,-1 0 0,0-1 0,0 1 0,-1-1 0,0 1 0,0-1 0,1-15 1,-2 12-176,-1-1 1,0 0 0,-1 0-1,0 1 1,-1-1 0,0 0 0,-1 1-1,-1-1 1,0 1 0,-1-1-1,0 1 1,-1 1 0,0-1 0,-1 0-1,0 1 1,0 0 0,-2 1-1,-8-11 1,-25-21-6391,29 27 342</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41.463"/>
    </inkml:context>
    <inkml:brush xml:id="br0">
      <inkml:brushProperty name="width" value="0.025" units="cm"/>
      <inkml:brushProperty name="height" value="0.025" units="cm"/>
    </inkml:brush>
  </inkml:definitions>
  <inkml:trace contextRef="#ctx0" brushRef="#br0">39 147 384,'26'-21'6084,"13"-17"-3052,-34 33-2478,-1-1-1,0 1 1,-1-1-1,1 0 0,4-10 1,-2-16 5614,-6 31-6094,0 0 1,-1 1 0,1-1-1,0 0 1,-1 1 0,1-1-1,-1 1 1,1-1 0,-1 1-1,1-1 1,-1 1-1,1-1 1,-1 1 0,1-1-1,-1 1 1,1-1 0,-1 1-1,0 0 1,1-1 0,-1 1-1,0 0 1,1 0 0,-1 0-1,0-1 1,0 1 0,1 0-1,-1 0 1,0 0 0,1 0-1,-1 0 1,0 0 0,0 0-1,1 1 1,-1-1-1,-1 0 1,-27 7 104,22-2-127,0 1-1,1 0 0,-1-1 0,1 2 0,1-1 1,-1 1-1,1 0 0,0 0 0,0 1 0,1-1 1,0 1-1,1 0 0,-1 0 0,1 0 0,1 1 1,0-1-1,0 1 0,1-1 0,0 1 0,0 0 1,1 14-1,0-22-42,0 0 0,0 0 0,0-1 0,0 1 0,1 0 0,-1 0 1,0-1-1,0 1 0,1 0 0,-1 0 0,0-1 0,1 1 0,-1 0 0,0-1 0,1 1 1,-1 0-1,1-1 0,0 1 0,-1-1 0,1 1 0,-1-1 0,1 1 0,0-1 0,-1 0 1,1 1-1,0-1 0,-1 0 0,1 1 0,1-1 0,29 2 558,-25-3-483,0 0 0,1-1 0,-1 1-1,0-1 1,0-1 0,0 1 0,9-6 0,0-4-74,-1 0 0,0-2 0,-1 0 0,-1 0 0,0-1 0,-1 0 0,13-24 0,-30 50-110,0-1 89,0 0 1,1 0 0,1 1-1,-1 0 1,2-1 0,-1 1-1,1 0 1,1 1-1,0-1 1,1 0 0,0 12-1,1-21-8,0-1 0,1 0 0,-1 0 0,0 1 0,1-1 0,-1 0 0,1 0 0,0 0 0,-1 1 0,1-1 0,0 0 0,0 0 0,-1 0 0,1 0-1,0 0 1,0-1 0,0 1 0,0 0 0,0 0 0,1 0 0,-1-1 0,0 1 0,0-1 0,0 1 0,1-1 0,-1 1 0,0-1 0,0 0 0,3 0 0,2 1-967,-1 0 0,0-1 0,1 0 0,-1 0 0,0 0 0,8-2 0,5-4-7017</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41.892"/>
    </inkml:context>
    <inkml:brush xml:id="br0">
      <inkml:brushProperty name="width" value="0.025" units="cm"/>
      <inkml:brushProperty name="height" value="0.025" units="cm"/>
    </inkml:brush>
  </inkml:definitions>
  <inkml:trace contextRef="#ctx0" brushRef="#br0">1 0 1602,'0'0'5188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869"/>
    </inkml:context>
    <inkml:brush xml:id="br0">
      <inkml:brushProperty name="width" value="0.05" units="cm"/>
      <inkml:brushProperty name="height" value="0.05" units="cm"/>
    </inkml:brush>
  </inkml:definitions>
  <inkml:trace contextRef="#ctx0" brushRef="#br0">792 75 18516,'0'3'151,"-1"5"124,0 0-1,0 0 0,1 0 1,0 0-1,1 0 1,-1 0-1,3 8 0,-2-14-253,-1-1 0,1 1 0,0-1 0,0 1 0,0-1-1,-1 1 1,1-1 0,1 1 0,-1-1 0,0 0 0,0 0-1,0 1 1,1-1 0,-1 0 0,3 1 0,-1-1-18,-1 0 0,1 0 0,0 0 0,0 0 0,0-1 0,0 1 0,0-1 0,0 0 0,0 1 0,0-2 0,5 0 1,7-1-317,-1-1 1,0-1 0,0-1 0,-1 0-1,1 0 1,-1-1 0,20-14 0,-8 4-732,0-1 1,37-35 0,-23 9-155,-69 87 3067,-36 70 0,33-54-1103,-37 78 545,13-23-330,43-92-825,3-7-22</inkml:trace>
  <inkml:trace contextRef="#ctx0" brushRef="#br0" timeOffset="1">1 765 14947,'77'-12'1384,"24"-9"-959,12-2-177,17-2 368,8 4-24,3 6-128,-7 1-152,-17 8-456,-13 1-224,-26 2 312,-16 2-56,-19-1-32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0.842"/>
    </inkml:context>
    <inkml:brush xml:id="br0">
      <inkml:brushProperty name="width" value="0.025" units="cm"/>
      <inkml:brushProperty name="height" value="0.025" units="cm"/>
    </inkml:brush>
  </inkml:definitions>
  <inkml:trace contextRef="#ctx0" brushRef="#br0">25 0 13068,'0'0'12780,"15"69"-12715,-15-36 31,0 1-96,0-3-225,0-6-703,0-3-226,0-6-31,0-6-288,-6-7-1057,-8-3-1795,-6-3-2145</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42.424"/>
    </inkml:context>
    <inkml:brush xml:id="br0">
      <inkml:brushProperty name="width" value="0.025" units="cm"/>
      <inkml:brushProperty name="height" value="0.025" units="cm"/>
    </inkml:brush>
  </inkml:definitions>
  <inkml:trace contextRef="#ctx0" brushRef="#br0">1 107 4388,'0'0'1933,"3"-9"202,3-7-1350,13-34 2665,-3 18 4503,-17 66-6934,3-19-901,-2 39 22,-2 1 1,-17 97-1,19-147-63,5-11-449,4-16-1612,-9-25-6328,-4 20 1826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42.760"/>
    </inkml:context>
    <inkml:brush xml:id="br0">
      <inkml:brushProperty name="width" value="0.025" units="cm"/>
      <inkml:brushProperty name="height" value="0.025" units="cm"/>
    </inkml:brush>
  </inkml:definitions>
  <inkml:trace contextRef="#ctx0" brushRef="#br0">10 263 6438,'0'0'11269,"-10"-9"-9074,15 10-1980,0-1 1,-1 0 0,1 0 0,0 0 0,0 0 0,-1-1 0,1 0 0,0 0 0,-1 0 0,1 0-1,-1-1 1,1 0 0,-1 0 0,6-3 0,-3 0-120,1-1 0,-1 1 0,0-1 0,0-1 1,-1 1-1,0-1 0,6-8 0,-2 0-83,0 0 1,-2 0 0,0-1-1,0 0 1,-1-1-1,-1 0 1,4-21-1,-7 12 96,-1 19-539,6 25 176,-7-16 258,11 24 126,0-1 0,21 30 0,6-5-1039,5-13-3884,-21-25-1938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45.350"/>
    </inkml:context>
    <inkml:brush xml:id="br0">
      <inkml:brushProperty name="width" value="0.025" units="cm"/>
      <inkml:brushProperty name="height" value="0.025" units="cm"/>
    </inkml:brush>
  </inkml:definitions>
  <inkml:trace contextRef="#ctx0" brushRef="#br0">2686 61 6822,'0'0'1287,"-10"-5"154,-19-5-838,0 1-1,0 1 0,0 2 0,-35-4 0,-143-3 421,-316 22-1,263 3-960,144-9 3,-190 28 0,-237 99 1376,513-121-1443,0 2 0,0 1 0,1 1-1,-47 30 1,-97 82 45,158-113-6,1 2 0,1-1 0,0 2 0,1-1 0,1 2 0,0 0 0,1 0 0,1 1 0,1 0 0,0 0 0,1 1-1,1 0 1,-5 22 0,2 2 49,2 0 0,2 0-1,1 1 1,5 77-1,1-104-21,1 0 1,0 0-1,1 0 0,1-1 0,0 1 0,1-1 0,1-1 1,0 1-1,1-1 0,1 0 0,0-1 0,1 0 0,0 0 0,1-1 1,0-1-1,20 16 0,9 5 202,2-1 1,1-3-1,89 44 1,-72-47-174,2-2 0,0-3 1,113 20-1,-9-2 52,-19 4-152,-50-13-32,192 32-1,-259-59 49,0-1 0,-1-1 0,1-2 0,51-9 0,113-37 56,-122 28-57,275-85-51,-135 39 22,199-79 394,-389 134 126,0-1-1,0-2 0,-1 0 0,-1 0 1,-1-2-1,31-32 0,-19 15-141,-1-3 0,44-68 0,-62 79-295,-1-1 0,-1 0 0,-1 0 0,-1-1 0,-2 0 0,0 0 0,1-33 0,5-13-114,3 1 39,-7 44 8,-2-1 0,-2 0 0,0-1 0,-1-29 0,-4 52 6,0 1 0,-1-1 0,0 1 0,0-1 0,0 1 0,-1 0 0,0 0 0,0 0 0,-1 0 0,1 1 0,-1-1 0,-1 1 0,1 0 0,-1 0 0,1 1 0,-7-5 0,-14-12-75,-55-34 1,66 46 16,-4-2-999,0 1 0,-26-11-1,-15 3-6675,25 13-1284</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54.561"/>
    </inkml:context>
    <inkml:brush xml:id="br0">
      <inkml:brushProperty name="width" value="0.025" units="cm"/>
      <inkml:brushProperty name="height" value="0.025" units="cm"/>
    </inkml:brush>
  </inkml:definitions>
  <inkml:trace contextRef="#ctx0" brushRef="#br0">1 0 2626,'0'0'-672</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54.896"/>
    </inkml:context>
    <inkml:brush xml:id="br0">
      <inkml:brushProperty name="width" value="0.025" units="cm"/>
      <inkml:brushProperty name="height" value="0.025" units="cm"/>
    </inkml:brush>
  </inkml:definitions>
  <inkml:trace contextRef="#ctx0" brushRef="#br0">1 62 2659,'32'-59'0,"-30"58"0,-2 0-65,4 1 65</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55.239"/>
    </inkml:context>
    <inkml:brush xml:id="br0">
      <inkml:brushProperty name="width" value="0.025" units="cm"/>
      <inkml:brushProperty name="height" value="0.025" units="cm"/>
    </inkml:brush>
  </inkml:definitions>
  <inkml:trace contextRef="#ctx0" brushRef="#br0">367 57 1826,'0'0'9486,"-2"-6"-8456,2 4-964,0 1 0,0-1 0,-1 1 0,1-1 0,-1 1-1,1-1 1,-1 1 0,0 0 0,1-1 0,-1 1 0,0 0 0,0 0-1,0 0 1,0 0 0,0 0 0,0 0 0,0 0 0,-1 0 0,1 0-1,0 0 1,0 0 0,-1 1 0,0-2 0,-44-2 1589,36 5-1560,-156-6 1721,162 6-1810,0 0 1,0 0 0,0 0 0,0 0 0,0 1 0,1 0 0,-1 0 0,0 0 0,1 0 0,-1 0 0,1 1 0,0-1 0,0 1 0,0 0 0,0 0 0,1 0-1,-1 1 1,1-1 0,-1 0 0,1 1 0,-2 4 0,-4 9 26,-1 0-1,2 1 1,-6 22-1,9-23-25,1 0-1,1 0 0,0 1 0,2 0 0,0-1 0,0 1 1,2-1-1,0 1 0,1-1 0,1 0 0,1 0 0,8 20 1,-11-30 12,1 0 1,1-1 0,-1 1 0,1-1 0,0 0 0,1 0 0,-1 0 0,1 0 0,1-1 0,-1 0 0,1 0 0,-1 0 0,1-1-1,1 0 1,-1 0 0,1 0 0,-1-1 0,1 0 0,0-1 0,0 1 0,0-1 0,0 0 0,1-1 0,-1 0 0,1 0-1,13-1 1,-4-1 36,0 0-1,0-2 1,0 0-1,0-1 1,0-1-1,-1 0 1,0-1-1,0-1 0,-1-1 1,24-14-1,2-5 86,-1-1 0,-2-2 0,0-2 0,35-39 0,-69 66-46,-1 1 0,0-1-1,0 0 1,0 0 0,0-1 0,-1 1 0,0 0 0,0-1-1,-1 0 1,1 1 0,-1-1 0,0 0 0,-1 0 0,1 1-1,-1-1 1,0 0 0,-1 0 0,0 0 0,0 1 0,0-1-1,0 0 1,-1 1 0,0-1 0,0 1 0,0-1-1,-1 1 1,0 0 0,0 0 0,-5-7 0,2 4-158,0 0 1,-1 0-1,0 1 1,0 0-1,0 0 1,-1 0-1,-13-8 1,15 11-331,0 1 0,0-1 0,-1 1 1,1 1-1,-1-1 0,0 1 1,0 0-1,0 1 0,0-1 0,-12 1 1</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06.330"/>
    </inkml:context>
    <inkml:brush xml:id="br0">
      <inkml:brushProperty name="width" value="0.025" units="cm"/>
      <inkml:brushProperty name="height" value="0.025" units="cm"/>
    </inkml:brush>
  </inkml:definitions>
  <inkml:trace contextRef="#ctx0" brushRef="#br0">19 168 5061,'0'0'6726,"-19"-52"-6726,19 36 32,0-1-32,0-1-64,0 1-352,0 0-930,0 0-1568,0 3-3012</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06.678"/>
    </inkml:context>
    <inkml:brush xml:id="br0">
      <inkml:brushProperty name="width" value="0.025" units="cm"/>
      <inkml:brushProperty name="height" value="0.025" units="cm"/>
    </inkml:brush>
  </inkml:definitions>
  <inkml:trace contextRef="#ctx0" brushRef="#br0">0 58 8200,'0'0'4906,"0"-9"-2397,0-21-756,0 14 538,0 13-150,0 7 909,2 21-2794,0 1-1,10 35 1,-1 5-243,3 78 71,13 80 24,-12-167-354,-20-78-10564,-4 8 2770</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07.039"/>
    </inkml:context>
    <inkml:brush xml:id="br0">
      <inkml:brushProperty name="width" value="0.025" units="cm"/>
      <inkml:brushProperty name="height" value="0.025" units="cm"/>
    </inkml:brush>
  </inkml:definitions>
  <inkml:trace contextRef="#ctx0" brushRef="#br0">5 132 6470,'0'0'13010,"-3"10"-12562,2-3-385,1 1 0,-1 0 0,2-1 0,-1 1 0,1-1 1,0 1-1,0-1 0,1 1 0,0-1 0,0 1 0,1-1 0,0 0 0,0 0 0,1-1 0,8 13 0,6 13 86,-9-13 173,1 0 0,1-1-1,1 0 1,0-1 0,2 0-1,0-1 1,21 20 0,-33-34-205,1-1 0,-1 1 0,0 0 0,1-1-1,-1 0 1,1 0 0,-1 0 0,1 0 0,0 0 0,-1 0 0,1 0 0,0-1 0,-1 0 0,1 1 0,0-1 0,0 0 0,0 0 0,-1-1 0,1 1 0,0 0 0,-1-1 0,1 0 0,0 0 0,-1 0-1,1 0 1,0 0 0,-1 0 0,0 0 0,1-1 0,-1 0 0,0 1 0,0-1 0,0 0 0,0 0 0,0 0 0,0 0 0,2-4 0,6-7 180,-2 0-1,0-1 1,0 0 0,-1 0 0,6-20-1,0-1-118,-2-1 0,-1 0-1,-2-1 1,-2 0 0,-1 0-1,-1-66 1,-4 82-396,0 16-4617</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18.411"/>
    </inkml:context>
    <inkml:brush xml:id="br0">
      <inkml:brushProperty name="width" value="0.025" units="cm"/>
      <inkml:brushProperty name="height" value="0.025" units="cm"/>
    </inkml:brush>
  </inkml:definitions>
  <inkml:trace contextRef="#ctx0" brushRef="#br0">3312 220 3876,'-34'-119'8007,"33"117"-7934,1-1 0,-1 1-1,0-1 1,0 1 0,-1-1 0,1 1-1,0 0 1,-1 0 0,1 0-1,-1-1 1,0 1 0,0 1-1,0-1 1,0 0 0,0 0 0,0 1-1,0-1 1,-1 1 0,1 0-1,0 0 1,-1 0 0,1 0 0,-1 0-1,1 0 1,-1 0 0,-4 0-1,-8 0-114,0-1 0,0 2-1,-26 1 1,9 1 133,-512-26 42,-330-5 1392,734 29-1390,43 2 52,1 5 0,0 4 0,-163 39 0,230-42-143,0 1 1,1 2-1,1 1 1,0 0-1,0 2 1,1 2-1,1 0 1,1 1-1,0 2 1,1 0-1,-22 25 1,3 1 156,-2-3 1,-1-1-1,-94 62 1,114-87-156,1 1 0,0 1-1,2 1 1,0 0 0,0 2 0,2 1 0,1 0 0,1 2 0,-20 31 0,-10 26 12,-45 81 209,89-155-238,1 0-1,0 0 0,1 1 0,0-1 0,0 0 0,1 1 0,-1-1 1,2 1-1,-1 0 0,1-1 0,0 1 0,1 0 0,1 9 0,1-6-15,0 0-1,0 0 0,1 0 0,1-1 0,0 1 0,1-1 0,-1 0 1,9 9-1,6 6 31,2-1 0,1-1 1,1 0-1,0-2 0,34 21 1,-1-6-23,1-3 0,2-3-1,75 27 1,50 25 19,-115-49-26,2-4 1,1-2 0,0-4-1,2-3 1,1-3 0,0-4-1,81 4 1,-35-7-92,0-5-1,0-5 1,232-32-1,-236 11 125,-1-6 0,-1-4 0,132-54-1,-154 45-9,99-59 1,-147 71-9,-2-1 1,-1-3-1,77-73 0,-96 81-30,-1-2 0,-1 0 0,23-36 0,-36 47 44,-1 0 0,0 0 0,-1 0 1,-1-1-1,-1 0 0,0-1 0,-1 1 1,3-27-1,0-30 98,-4 0 0,-4 0 0,-2-1 0,-24-130-1,23 188-95,0 0 0,-1 0-1,-1 1 1,-1-1-1,0 2 1,-1-1-1,0 1 1,-1 0-1,-1 0 1,-11-12-1,-5-1-594,-2 1-1,0 1 0,-41-26 0,69 51 538,-7-5-804,0 0-1,1 0 1,0 0 0,0-1 0,-9-11-1,6 0-4371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1.198"/>
    </inkml:context>
    <inkml:brush xml:id="br0">
      <inkml:brushProperty name="width" value="0.025" units="cm"/>
      <inkml:brushProperty name="height" value="0.025" units="cm"/>
    </inkml:brush>
  </inkml:definitions>
  <inkml:trace contextRef="#ctx0" brushRef="#br0">0 15 5637,'0'0'14446,"69"-2"-12844,-35 2-578,4 0-735,1 0-257,-3 0-865,-1-1-2530,-10-11-3620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25.080"/>
    </inkml:context>
    <inkml:brush xml:id="br0">
      <inkml:brushProperty name="width" value="0.025" units="cm"/>
      <inkml:brushProperty name="height" value="0.025" units="cm"/>
    </inkml:brush>
  </inkml:definitions>
  <inkml:trace contextRef="#ctx0" brushRef="#br0">78 52 4068,'0'0'5402,"-9"6"-4585,1-2-575,1-1 150,-1 1 1,1 0-1,0 0 1,0 1-1,0 0 1,-10 11 0,17-16-296,0 1 1,0-1 0,-1 1 0,1-1-1,0 1 1,0 0 0,0-1 0,0 1 0,0-1-1,0 1 1,0-1 0,0 1 0,0-1 0,1 1-1,-1-1 1,0 1 0,0-1 0,0 1-1,1-1 1,-1 1 0,0-1 0,0 1 0,1-1-1,-1 1 1,0-1 0,1 0 0,-1 1 0,1-1-1,-1 1 1,1-1 0,-1 0 0,0 0-1,1 1 1,-1-1 0,1 0 0,-1 0 0,1 0-1,0 1 1,-1-1 0,1 0 0,-1 0 0,1 0-1,0 0 1,31 8-217,-27-7 436,61 11-201,1-3 0,114 0 1,138-21 132,-16-1 1459,239-13-437,119 14-1141,-272 14-5,-2-31 47,-243 3 42,34-4 751,-90 17 327,-87 13-1970,-15 0-8066,10 0 2370</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31.974"/>
    </inkml:context>
    <inkml:brush xml:id="br0">
      <inkml:brushProperty name="width" value="0.025" units="cm"/>
      <inkml:brushProperty name="height" value="0.025" units="cm"/>
    </inkml:brush>
  </inkml:definitions>
  <inkml:trace contextRef="#ctx0" brushRef="#br0">1 0 14286,'0'0'192</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33.499"/>
    </inkml:context>
    <inkml:brush xml:id="br0">
      <inkml:brushProperty name="width" value="0.025" units="cm"/>
      <inkml:brushProperty name="height" value="0.025" units="cm"/>
    </inkml:brush>
  </inkml:definitions>
  <inkml:trace contextRef="#ctx0" brushRef="#br0">35 1 11147,'0'0'10377,"1"12"-9645,2 32-517,-2-1 1,-2 1-1,-11 69 1,-2 71-53,14-162-441,0 31-339,0-18-5781,-2-29 1525,-9-5-541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33.863"/>
    </inkml:context>
    <inkml:brush xml:id="br0">
      <inkml:brushProperty name="width" value="0.025" units="cm"/>
      <inkml:brushProperty name="height" value="0.025" units="cm"/>
    </inkml:brush>
  </inkml:definitions>
  <inkml:trace contextRef="#ctx0" brushRef="#br0">0 165 12844,'0'0'4799,"10"-2"-3453,205-18 3402,-147 17-4823,0-4-1,93-20 0,-156 26-274,0 0 0,0-1 0,0 1 0,0-1 0,-1-1 0,1 1-1,-1-1 1,1 1 0,5-7 0,-8 7-129,0 0 1,0 0-1,0-1 0,0 1 0,-1-1 1,1 1-1,-1-1 0,0 0 1,0 0-1,0 0 0,0 1 0,-1-1 1,1 0-1,-1 0 0,1 0 1,-1 0-1,0-4 0,0-20-3930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34.193"/>
    </inkml:context>
    <inkml:brush xml:id="br0">
      <inkml:brushProperty name="width" value="0.025" units="cm"/>
      <inkml:brushProperty name="height" value="0.025" units="cm"/>
    </inkml:brush>
  </inkml:definitions>
  <inkml:trace contextRef="#ctx0" brushRef="#br0">0 14 11531,'0'0'9993,"56"-14"-9064,2 15-416,6-1-225,8 0-224,2 0-64,0 0-384,-11 0-1410,-9 1-2274,-11-1-2818</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34.525"/>
    </inkml:context>
    <inkml:brush xml:id="br0">
      <inkml:brushProperty name="width" value="0.025" units="cm"/>
      <inkml:brushProperty name="height" value="0.025" units="cm"/>
    </inkml:brush>
  </inkml:definitions>
  <inkml:trace contextRef="#ctx0" brushRef="#br0">37 0 16111,'-4'10'1420,"-21"68"1640,23-70-2841,0 1 0,1-1 1,-1 0-1,2 0 0,-1 1 1,1-1-1,0 1 1,1-1-1,2 12 0,-2-18-177,0-1 0,1 1 0,-1 0 0,0-1 0,1 1 0,-1-1 0,1 1 0,0-1-1,0 0 1,-1 0 0,1 0 0,0 0 0,0 0 0,0 0 0,0 0 0,0 0 0,0-1 0,0 1 0,0-1-1,0 0 1,0 1 0,1-1 0,-1 0 0,0 0 0,3-1 0,3 1 30,1 0 0,0-1 0,0 0 0,-1-1 0,10-2 0,-4-2-47,-1 0 0,-1-1-1,1 0 1,13-11 0,-16 11-10,0 0 0,0 1 0,1 0 0,0 0 0,0 1 0,15-4 0,-25 9-5,0 0 0,0 0 0,0 0 0,0 0 0,1 0 0,-1 1 0,0-1 0,0 0 0,0 1 0,0-1 0,0 1 0,0-1 0,0 1 0,0-1 0,-1 1 0,1 0 0,0-1 0,0 1 0,0 0 0,-1 0 0,1 0 0,0-1 0,-1 1 0,1 0 0,-1 0 0,1 0 0,-1 0 0,1 0 0,-1 0 0,0 0 0,1 0 0,-1 0 0,0 1 0,0-1 0,0 0 0,0 0 0,0 0 0,0 0 0,0 2 0,0 58 574,-1-45-505,1-15-98,0-1 0,0 1 0,0-1 0,0 1 0,0-1 0,0 1 0,0-1 0,0 1 0,1-1 0,-1 1 0,0-1 0,0 1 0,1-1 0,-1 1 0,0-1 0,0 1 0,1-1 0,-1 1 0,1-1 0,-1 0 0,0 1 0,1-1 0,-1 0 0,1 1 0,-1-1 0,1 0 0,-1 0 1,1 1-1,-1-1 0,1 0 0,13-3-6664,1-8-4213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3.204"/>
    </inkml:context>
    <inkml:brush xml:id="br0">
      <inkml:brushProperty name="width" value="0.025" units="cm"/>
      <inkml:brushProperty name="height" value="0.025" units="cm"/>
    </inkml:brush>
  </inkml:definitions>
  <inkml:trace contextRef="#ctx0" brushRef="#br0">263 36 17681,'0'0'4457,"-10"-6"-2925,8 5-1490,-2-3 0,-1 1-1,0 0 1,0 0 0,-1 0-1,1 1 1,0 0-1,-1 0 1,0 0 0,1 1-1,-1 0 1,0 0 0,0 0-1,0 1 1,1 0 0,-1 0-1,0 0 1,0 1 0,-10 2-1,5 1-17,1 0-1,-1 1 1,1 1-1,0 0 1,0 0-1,-15 14 0,20-17 7,1 0-1,1 1 0,-1 0 0,0 0 0,1 0 0,0 0 0,0 1 1,0-1-1,0 1 0,1 0 0,0-1 0,0 1 0,0 0 0,0 0 0,1 1 1,0-1-1,-1 6 0,3-9-22,0 1 0,-1-1 0,1 0 0,0 0 0,0 1 0,0-1 1,0 0-1,1 0 0,-1 0 0,0 0 0,1 0 0,-1-1 0,1 1 0,0 0 0,0-1 1,0 1-1,0-1 0,0 0 0,0 1 0,0-1 0,0 0 0,0 0 0,0-1 0,1 1 0,-1 0 1,0-1-1,1 1 0,-1-1 0,4 0 0,13 4-253,0-2 0,29 1 0,-40-3-41,120 0-6311,-61-5-1351</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3.597"/>
    </inkml:context>
    <inkml:brush xml:id="br0">
      <inkml:brushProperty name="width" value="0.025" units="cm"/>
      <inkml:brushProperty name="height" value="0.025" units="cm"/>
    </inkml:brush>
  </inkml:definitions>
  <inkml:trace contextRef="#ctx0" brushRef="#br0">235 2 14478,'-10'0'4318,"9"0"-4273,-11-1 343,0 0 0,0 1 0,0 1 0,0 0 0,1 1-1,-1 0 1,0 1 0,1 0 0,0 1 0,-1 0 0,2 1 0,-16 7 0,21-7-318,-1-1 0,1 1 0,0 0 0,0 0 0,0 0 0,1 1 0,0 0 0,0 0 0,0 0 0,-3 8 0,6-12-63,1-1 0,-1 1 0,0 0 0,1 0 0,-1-1 0,1 1 0,0 0 0,0 0 0,0 0 0,0 0 0,0-1 0,0 1 0,0 0 0,0 0 0,1 0 0,-1-1 0,1 1 0,-1 0 0,1 0 0,0-1 0,0 1 0,0 0 0,0-1 0,0 1 0,0-1 0,0 1 0,0-1 0,0 0 0,1 1 0,-1-1 0,1 0 0,-1 0 0,1 0 0,-1 0 0,1 0 0,0 0 0,-1-1 0,1 1 0,0 0 0,0-1 0,-1 0 0,1 1 0,3-1 0,8 3 38,1-1 0,0 0 0,0-1 0,0 0 1,0-1-1,0-1 0,0 0 0,0-1 0,0-1 0,0 0 0,21-8 0,-25 7-14,0 0 1,0 0 0,-1-1-1,1 0 1,-1-1 0,0 0-1,-1 0 1,1-1-1,-1 0 1,0-1 0,-1 0-1,0 0 1,0 0-1,-1-1 1,9-17 0,-43 48 1046,22-16-1041,1 0-1,0 0 1,0 0 0,0 1-1,1 0 1,0 0 0,0 0-1,1 0 1,0 0 0,0 1-1,1 0 1,0-1 0,0 1-1,0 9 1,2-16-121,1 0 0,-1 0 0,0 0 0,1 1 0,-1-1 1,1 0-1,-1 0 0,1 0 0,0 0 0,0 0 0,-1 0 0,1-1 0,0 1 1,0 0-1,0 0 0,0 0 0,0-1 0,0 1 0,0-1 0,0 1 1,0-1-1,0 1 0,0-1 0,0 1 0,1-1 0,-1 0 0,0 0 0,0 0 1,0 1-1,2-1 0,39 0-5778,-13-6-949</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3.928"/>
    </inkml:context>
    <inkml:brush xml:id="br0">
      <inkml:brushProperty name="width" value="0.025" units="cm"/>
      <inkml:brushProperty name="height" value="0.025" units="cm"/>
    </inkml:brush>
  </inkml:definitions>
  <inkml:trace contextRef="#ctx0" brushRef="#br0">184 65 2659,'-9'-3'12764,"-106"-54"-2104,112 56-10594,-1 0-1,0 0 0,1 1 1,-1-1-1,0 1 0,0 0 0,0 0 1,-4 0-1,7 0-68,1 0 1,-1 0-1,0 0 0,0 0 1,0 0-1,0 0 0,0 1 1,1-1-1,-1 0 0,0 0 1,0 1-1,0-1 0,1 0 1,-1 1-1,0-1 0,1 1 0,-1-1 1,0 1-1,1-1 0,-1 1 1,0-1-1,1 1 0,-1 0 1,1-1-1,-1 1 0,1 0 1,-1 0-1,1-1 0,0 1 1,-1 0-1,1 0 0,0 0 1,0-1-1,-1 1 0,1 0 0,0 0 1,0 1-1,3 0 3,0 0 0,-1-1-1,1 1 1,0-1 0,0 1-1,0-1 1,1 0 0,-1 0 0,0 0-1,0-1 1,1 1 0,-1-1-1,5 0 1,1 1 4,63 10-968,-43-8-422,1 2 0,-1 0 0,55 20 1,-82-25 1387,0 1 0,0-1 1,0 1-1,-1 0 1,1 0-1,0 0 0,0 0 1,-1 0-1,1 0 1,-1 1-1,1-1 0,-1 0 1,1 1-1,-1-1 1,0 1-1,0 0 0,1-1 1,-1 1-1,0 0 1,-1 0-1,1 0 0,0 0 1,-1-1-1,1 1 1,-1 0-1,1 4 0,-1-3 123,-1-1 0,1 0 0,-1 1-1,0-1 1,0 0 0,0 0-1,0 0 1,-1 1 0,1-1-1,0 0 1,-1-1 0,0 1-1,1 0 1,-1 0 0,0-1-1,0 1 1,0-1 0,0 1 0,0-1-1,0 0 1,-4 2 0,-12 5 380,0-2 0,0 0 0,-1 0 0,0-2 0,0 0 0,0-2 0,-1 0 0,1-1 0,-22-1 0,40 0-589,-1 0 0,1-1 1,-1 1-1,1 0 0,0 0 0,-1-1 1,1 1-1,-1-1 0,1 1 0,0-1 1,-1 1-1,1-1 0,0 0 0,-1 0 1,1 0-1,0 0 0,0 0 0,0 0 1,0 0-1,0 0 0,-1-2 1,1 2-356,1-1 0,-1 1 0,0-1 0,1 0 1,0 1-1,-1-1 0,1 0 0,0 1 0,0-1 1,0 0-1,0 1 0,0-1 0,0 0 0,1 1 1,-1-1-1,0 1 0,1-1 0,0 0 1,0-1-1,12-16-8695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4.258"/>
    </inkml:context>
    <inkml:brush xml:id="br0">
      <inkml:brushProperty name="width" value="0.025" units="cm"/>
      <inkml:brushProperty name="height" value="0.025" units="cm"/>
    </inkml:brush>
  </inkml:definitions>
  <inkml:trace contextRef="#ctx0" brushRef="#br0">51 86 18514,'0'0'6101,"8"4"-5636,4 1-347,-1-1 0,1 0-1,-1-1 1,1 0 0,0-1 0,15 1 0,-22-2-113,0-1 0,0 1-1,0-1 1,0 0 0,0-1-1,0 1 1,0-1 0,0 0-1,0 0 1,0 0 0,-1-1-1,1 0 1,0 0 0,-1 0-1,1 0 1,-1-1 0,0 1-1,0-1 1,0 0 0,5-6-1,-8 8 8,0 0 0,0 0 0,0-1 0,0 1 1,0 0-1,-1 0 0,1-1 0,0 1 0,-1-1 0,0 1 0,1 0 0,-1-1 0,0 1 0,1-1 0,-1 1 0,0-1 0,0 1 0,0-1 0,0 1 0,-1-1 0,1 1 0,0-1 0,-1 1 0,1-1 0,0 1 0,-2-2 1,0 1 34,1 0 0,-1-1 0,0 1 0,-1 0 0,1 1 0,0-1 0,0 0 1,-1 1-1,1-1 0,-1 1 0,0-1 0,-4 0 0,-6-2 119,0 0 0,0 1 0,0 0-1,-22 0 1,27 2-175,0 1-1,0 1 0,0-1 0,0 1 0,0 1 1,0-1-1,1 1 0,-1 1 0,0-1 1,1 2-1,-11 4 0,15-6 19,0 0 1,0 0-1,1 1 1,-1-1-1,1 0 0,-1 1 1,1 0-1,0-1 0,0 1 1,0 0-1,0 0 1,1 0-1,-1 0 0,1 0 1,-1 1-1,1-1 1,0 0-1,1 1 0,-1-1 1,0 1-1,1-1 0,0 1 1,0-1-1,0 1 1,0-1-1,1 0 0,-1 1 1,3 6-1,-1-6 8,0 0 0,0 0 0,0 1 0,1-1-1,0-1 1,0 1 0,0 0 0,0-1 0,0 0 0,1 1 0,-1-1-1,1-1 1,0 1 0,0 0 0,0-1 0,0 0 0,1 0 0,-1 0-1,6 1 1,10 4-472,0-1-1,42 7 0,3-8-3240,-21-4-2046,9-1-6494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1.539"/>
    </inkml:context>
    <inkml:brush xml:id="br0">
      <inkml:brushProperty name="width" value="0.025" units="cm"/>
      <inkml:brushProperty name="height" value="0.025" units="cm"/>
    </inkml:brush>
  </inkml:definitions>
  <inkml:trace contextRef="#ctx0" brushRef="#br0">51 1 5477,'0'0'8776,"-2"8"-6128,-10 58-633,3 0-1,-1 70 0,12-79-1427,0 42 331,-3-89-760,0-1 0,0 1 1,-1-1-1,0 0 0,0 1 0,-1-1 1,-6 14-1,19-91-25,25-59-2174,21-70-1181,-55 194 3205,1 0 0,-1 0 1,0 0-1,1 0 0,0 1 0,0-1 1,-1 1-1,1-1 0,1 1 1,-1 0-1,0 0 0,1 0 0,-1 0 1,5-2-1,-6 3 12,0 0 0,0 1 1,0-1-1,0 1 0,0 0 0,1-1 0,-1 1 1,0 0-1,0 0 0,0-1 0,1 1 0,-1 0 1,0 0-1,0 1 0,1-1 0,-1 0 0,0 0 1,0 0-1,0 1 0,1-1 0,-1 1 1,0-1-1,0 1 0,0-1 0,0 1 0,0 0 1,0 0-1,0-1 0,0 1 0,0 0 0,0 0 1,-1 0-1,1 0 0,0 0 0,0 0 0,-1 0 1,1 0-1,0 1 0,-1-1 25,1 0 0,-1 0 1,0 0-1,1 0 0,-1 0 0,0 0 0,0 0 0,1 0 0,-1 0 1,0 0-1,0 0 0,0 0 0,0 0 0,0 0 0,-1 0 1,1 0-1,0 0 0,0 0 0,-1 0 0,1 0 0,-1 0 1,1-1-1,0 1 0,-1 0 0,0 0 0,1 0 0,-1 0 1,1-1-1,-1 1 0,0 0 0,0-1 0,1 1 0,-1 0 0,0-1 1,0 1-1,0-1 0,0 1 0,0-1 0,-1 1 0,-46 15 1235,35-13-1026,-5 2-28,13-4-191,0 0 1,-1 1-1,1-1 0,0 1 1,0 0-1,1 0 0,-1 1 1,0-1-1,-5 5 1,13-6-5116,13 0-72,2-1-4881</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6.257"/>
    </inkml:context>
    <inkml:brush xml:id="br0">
      <inkml:brushProperty name="width" value="0.025" units="cm"/>
      <inkml:brushProperty name="height" value="0.025" units="cm"/>
    </inkml:brush>
  </inkml:definitions>
  <inkml:trace contextRef="#ctx0" brushRef="#br0">20 1 18257,'0'0'1442,"0"60"-97,0-32-1153,0 0-160,0 1-576,-5-6-1250,-4-6-2242,7-8-416,-1-9-64</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6.665"/>
    </inkml:context>
    <inkml:brush xml:id="br0">
      <inkml:brushProperty name="width" value="0.025" units="cm"/>
      <inkml:brushProperty name="height" value="0.025" units="cm"/>
    </inkml:brush>
  </inkml:definitions>
  <inkml:trace contextRef="#ctx0" brushRef="#br0">26 1 5061,'0'0'15022,"-26"54"-14510,28-40-351,20-5-1090,5-6-2082,3-3-2947</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6.995"/>
    </inkml:context>
    <inkml:brush xml:id="br0">
      <inkml:brushProperty name="width" value="0.025" units="cm"/>
      <inkml:brushProperty name="height" value="0.025" units="cm"/>
    </inkml:brush>
  </inkml:definitions>
  <inkml:trace contextRef="#ctx0" brushRef="#br0">76 1 9513,'0'0'4116,"0"8"-1671,0 2-1658,0-7-461,0 1 1,0 0 0,0 0-1,-1-1 1,1 1-1,-1 0 1,0 0-1,-2 3 1,3-6-235,-1 0 0,0 0-1,0 0 1,0-1 0,-1 1 0,1 0 0,0-1-1,0 1 1,0-1 0,0 1 0,0-1 0,-1 0-1,1 0 1,0 1 0,0-1 0,-1 0 0,1 0-1,0 0 1,0 0 0,-2-1 0,-14 4-393,17-2 291,0 0-1,0 0 0,0-1 1,0 1-1,0 0 0,0 0 1,1-1-1,-1 1 0,0 0 1,1 0-1,-1-1 1,0 1-1,1 0 0,-1-1 1,1 1-1,-1-1 0,1 1 1,-1 0-1,1-1 0,0 1 1,-1-1-1,1 0 1,0 1-1,-1-1 0,1 1 1,1-1-1,43 32 16,-34-26-37,0 1 0,-1 0 0,0 0 0,0 1 0,-1 1 0,0 0 0,0 0 0,11 16 0,-19-24 103,-1 0 1,0 0-1,0 0 1,1 0-1,-1 0 0,0 1 1,0-1-1,0 0 0,0 0 1,0 0-1,0 0 1,0 0-1,-1 0 0,1 0 1,0 0-1,-1 0 0,1 0 1,0 0-1,-1 0 0,1 0 1,-1 0-1,0-1 1,1 1-1,-1 0 0,0 0 1,1 0-1,-1-1 0,0 1 1,0 0-1,0-1 1,1 1-1,-1-1 0,0 1 1,0-1-1,0 1 0,0-1 1,-1 1-1,-44 15 2732,37-14-2408,-6 3 185,0-1 1,0-1 0,0 0 0,-29 1 0,44-4-602,0 0 0,-1 0-1,1 0 1,0 0 0,-1 0 0,1 0 0,0 0 0,0 0 0,-1 0 0,1 0 0,0 0 0,-1 0 0,1 0 0,0 0-1,0 0 1,-1 0 0,1 0 0,0 0 0,0 0 0,-1-1 0,1 1 0,0 0 0,0 0 0,-1 0 0,1 0-1,0-1 1,0 1 0,0 0 0,-1 0 0,1 0 0,0-1 0,0 1 0,0 0 0,0 0 0,-1-1 0,1 1 0,0 0-1,0-1 1,7-10-1687,16-8-2520,5-1-2028</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7.420"/>
    </inkml:context>
    <inkml:brush xml:id="br0">
      <inkml:brushProperty name="width" value="0.025" units="cm"/>
      <inkml:brushProperty name="height" value="0.025" units="cm"/>
    </inkml:brush>
  </inkml:definitions>
  <inkml:trace contextRef="#ctx0" brushRef="#br0">281 4 13933,'0'0'5328,"-12"-1"-3593,7 1-1581,-5-1 57,0 0 0,0 1-1,-1 0 1,1 1 0,0 0 0,0 1 0,-1 0 0,1 0 0,-15 7 0,12-3-70,1 1-1,1 0 0,-1 1 1,1 1-1,1-1 0,0 2 0,-11 11 1,16-16-61,0 1 1,1 0 0,-1 1-1,1-1 1,0 1 0,1 0 0,0 0-1,0 0 1,1 0 0,-1 1-1,1-1 1,1 1 0,0-1 0,-1 11-1,2-16-78,0-1 0,0 1-1,0 0 1,1-1 0,-1 1 0,0-1-1,1 1 1,-1-1 0,1 1 0,0-1 0,-1 1-1,1-1 1,0 0 0,0 1 0,0-1-1,0 0 1,0 0 0,0 0 0,0 1-1,0-1 1,3 1 0,-1 0 5,1 0-1,-1 0 1,1-1 0,0 0 0,-1 1 0,1-1 0,0-1 0,7 2-1,5-1-217,1-1-1,0-1 0,21-3 0,-2-3-2452,-1-1-1,58-23 1,-88 29 2089,47-17-7086</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7.815"/>
    </inkml:context>
    <inkml:brush xml:id="br0">
      <inkml:brushProperty name="width" value="0.025" units="cm"/>
      <inkml:brushProperty name="height" value="0.025" units="cm"/>
    </inkml:brush>
  </inkml:definitions>
  <inkml:trace contextRef="#ctx0" brushRef="#br0">146 8 15118,'0'0'4106,"-8"-1"-2404,-30-4-869,35 5-795,0 0 0,1 1 0,-1-1-1,0 1 1,1 0 0,-1 0 0,0 0 0,1 0-1,-1 0 1,1 1 0,0-1 0,-1 1-1,1-1 1,0 1 0,0 0 0,0 0 0,0 0-1,0 0 1,0 1 0,1-1 0,-1 0 0,0 3-1,-27 53 1203,26-50-1131,0 1 1,0 0-1,0 0 1,1 0-1,1 1 1,0-1-1,0 0 0,0 1 1,2 11-1,0-20-83,-1 0 0,1 0 0,0 0 0,0 0 0,-1 0 0,1 0 0,0 0-1,0-1 1,0 1 0,0 0 0,0 0 0,1-1 0,-1 1 0,0-1 0,0 1 0,0-1-1,0 1 1,1-1 0,-1 0 0,0 0 0,0 1 0,1-1 0,-1 0 0,0 0 0,1 0-1,-1 0 1,0-1 0,0 1 0,1 0 0,1-1 0,40-10 463,-35 6-410,-1-1 0,1 1 0,-1-2 0,0 1 0,0-1 0,-1 0 0,0 0 0,0-1 0,-1 1 0,0-1 0,5-12 0,-8 18-27,-1-1 1,0 0 0,1 0-1,-1 1 1,0-1-1,0 0 1,-1 0 0,1 0-1,-1 0 1,1 0 0,-1 0-1,0 0 1,0 0-1,0 0 1,-1 0 0,1 0-1,-1 0 1,0 0 0,1 0-1,-1 0 1,-1 0 0,1 1-1,0-1 1,-1 0-1,1 1 1,-1-1 0,0 1-1,0-1 1,0 1 0,0 0-1,0 0 1,0 0 0,-1 0-1,1 0 1,-1 1-1,1-1 1,-1 1 0,-3-2-1,5 2-75,0 0 0,0 1 0,-1-1 0,1 1 0,0-1 0,-1 1 0,1 0 0,-1-1-1,1 1 1,0 0 0,-1 0 0,1 0 0,-1 0 0,1 0 0,-1 0 0,1 0 0,0 1 0,-1-1 0,-2 1-1,6 5-893,17 0-234,41-4-5614,-37-2 1850,-4 0-616</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8.242"/>
    </inkml:context>
    <inkml:brush xml:id="br0">
      <inkml:brushProperty name="width" value="0.025" units="cm"/>
      <inkml:brushProperty name="height" value="0.025" units="cm"/>
    </inkml:brush>
  </inkml:definitions>
  <inkml:trace contextRef="#ctx0" brushRef="#br0">1 53 12748,'0'0'14504,"7"-7"-14386,-7 6-118,3-2-1,0-1 1,0 1-1,0-1 0,1 1 0,-1 0 0,1 0 1,0 0-1,-1 1 0,1-1 0,1 1 0,-1 0 0,0 0 1,0 1-1,1-1 0,-1 1 0,1 0 0,0 0 0,-1 0 1,7 1-1,-10-1-7,1 1 1,0 0-1,0 0 0,0 0 1,-1 0-1,1 1 0,0-1 1,0 0-1,-1 1 0,1-1 1,0 1-1,0 0 0,-1-1 1,1 1-1,-1 0 0,1 0 1,-1 0-1,1 0 0,-1 1 1,1-1-1,-1 0 0,0 0 1,0 1-1,2 2 0,-1 0-2,-1 1 0,0 0 0,1-1 0,-2 1-1,1 0 1,0 0 0,-1 0 0,-1 7 0,1-2 16,-1 0 0,-1-1 0,0 1 0,0-1 0,-1 1 0,0-1 0,-4 9 0,-9 30 37,16-48-39,0 0 1,0-1 0,0 1-1,0 0 1,0 0-1,0 0 1,0 0 0,1 0-1,-1 0 1,0 0-1,0 0 1,0 0 0,0 0-1,0 0 1,0-1-1,1 1 1,-1 0 0,0 0-1,0 0 1,0 0-1,0 0 1,1 0 0,-1 0-1,0 0 1,0 0-1,0 0 1,0 1 0,0-1-1,1 0 1,-1 0-1,0 0 1,0 0 0,0 0-1,0 0 1,0 0-1,1 0 1,-1 0 0,0 0-1,0 0 1,0 1-1,0-1 1,0 0 0,0 0-1,0 0 1,0 0-1,0 0 1,1 0 0,-1 1-1,0-1 1,0 0-1,0 0 1,0 0 0,0 0-1,0 0 1,0 1-1,0-1 1,0 0 0,9-9 80,6-9-167,47-52-804,-56 63 753,1 0 1,0 1-1,0 0 1,1 1-1,0 0 1,0 0-1,13-6 0,-20 11 103,0-1 0,0 1-1,0-1 1,0 1 0,0-1-1,0 1 1,0 0-1,0-1 1,1 1 0,-1 0-1,0 0 1,0 0-1,0 0 1,0 0 0,0 0-1,1 0 1,-1 1 0,0-1-1,0 0 1,0 1-1,0-1 1,0 1 0,0-1-1,0 1 1,0-1-1,0 1 1,0 0 0,0-1-1,0 1 1,1 1 0,-1 0 74,0 1 1,0-1-1,0 1 1,0-1 0,-1 1-1,1-1 1,-1 1 0,1 0-1,-1-1 1,0 1 0,0-1-1,-1 6 1,-11 49-1618,1-30-3283</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8.788"/>
    </inkml:context>
    <inkml:brush xml:id="br0">
      <inkml:brushProperty name="width" value="0.025" units="cm"/>
      <inkml:brushProperty name="height" value="0.025" units="cm"/>
    </inkml:brush>
  </inkml:definitions>
  <inkml:trace contextRef="#ctx0" brushRef="#br0">180 49 14478,'0'0'4826,"2"-8"-2707,8-23-768,-10 30-1332,0 1 1,-1-1-1,1 1 0,0-1 1,0 1-1,0-1 1,0 1-1,-1 0 1,1-1-1,0 1 1,0 0-1,-1-1 1,1 1-1,0 0 1,-1-1-1,1 1 1,0 0-1,-1-1 1,1 1-1,0 0 1,-1 0-1,1 0 1,-1-1-1,1 1 1,-1 0-1,1 0 1,0 0-1,-1 0 1,1 0-1,-1 0 1,1 0-1,-1 0 1,1 0-1,-1 0 1,1 0-1,-1 0 1,1 0-1,0 0 1,-1 0-1,1 0 1,-1 0-1,1 1 1,-1-1-1,1 0 0,0 0 1,-1 1-1,1-1 1,0 0-1,-1 1 1,0-1 25,-8 4 49,-1 1 1,1 0-1,0 0 0,1 1 1,-1 0-1,1 1 0,0-1 0,1 2 1,-9 9-1,5-4 66,0 0-1,1 1 1,1 0-1,0 0 1,-6 17 0,12-26-144,1 0 1,0 0-1,0 1 0,1-1 1,-1 1-1,1-1 1,0 1-1,1-1 1,-1 1-1,1 0 1,0-1-1,1 1 0,1 8 1,-1-11-22,0 0 1,1-1-1,-1 1 1,1-1-1,-1 1 0,1-1 1,0 1-1,0-1 1,0 0-1,0 0 1,0 0-1,1 0 0,-1 0 1,0-1-1,1 1 1,0-1-1,-1 0 1,1 1-1,0-1 0,0 0 1,0-1-1,-1 1 1,1 0-1,0-1 1,0 0-1,4 1 0,14 1-838,-1-1 0,1-1 0,38-5 0,20-14-5757,-25 0-2406</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9.151"/>
    </inkml:context>
    <inkml:brush xml:id="br0">
      <inkml:brushProperty name="width" value="0.025" units="cm"/>
      <inkml:brushProperty name="height" value="0.025" units="cm"/>
    </inkml:brush>
  </inkml:definitions>
  <inkml:trace contextRef="#ctx0" brushRef="#br0">0 112 17008,'0'0'6897,"11"3"-5995,-2 0-786,1-1 0,-1 0 0,1-1 0,0 0-1,-1 0 1,1-1 0,0 0 0,0-1 0,-1 0-1,1 0 1,0-1 0,10-4 0,-3 0-40,0-1 0,27-15 0,-41 20-52,0 1-1,0-1 1,0 0 0,0-1-1,-1 1 1,1 0-1,0-1 1,-1 1 0,0-1-1,1 0 1,-1 0-1,0 0 1,-1 0 0,1 0-1,0 0 1,-1 0-1,0-1 1,0 1-1,0 0 1,0-1 0,0-3-1,-1 7-27,0-1 1,0 0-1,0 1 0,0-1 0,0 1 0,0-1 0,0 1 0,0-1 1,0 0-1,0 1 0,0-1 0,-1 1 0,1-1 0,0 1 1,0-1-1,-1 1 0,1-1 0,0 1 0,-1 0 0,1-1 0,0 1 1,-1-1-1,1 1 0,-1 0 0,1-1 0,-1 1 0,1 0 1,-1-1-1,1 1 0,-1 0 0,1 0 0,-1 0 0,1 0 0,-2-1 1,-22 5-162,-22 21-80,29-12 231,0 2-1,1 0 1,1 0 0,-19 26 0,28-33 14,0 0 0,1 0 0,0 0 0,1 1 1,-1 0-1,1 0 0,1 0 0,0 0 0,0 0 0,1 1 0,0 0 0,0 10 0,2-18-62,0 0-1,0-1 0,1 1 0,-1-1 1,0 1-1,1 0 0,0-1 1,-1 1-1,1-1 0,0 1 0,0-1 1,0 0-1,0 1 0,0-1 0,0 0 1,0 0-1,0 1 0,0-1 1,1 0-1,-1 0 0,0 0 0,1-1 1,-1 1-1,1 0 0,-1 0 0,1-1 1,-1 1-1,1-1 0,-1 1 1,1-1-1,0 0 0,-1 0 0,1 0 1,0 1-1,-1-2 0,1 1 0,2 0 1,5 0-739,0-1 1,0 0 0,0-1 0,0 1-1,15-6 1,18-13-5168</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9.612"/>
    </inkml:context>
    <inkml:brush xml:id="br0">
      <inkml:brushProperty name="width" value="0.025" units="cm"/>
      <inkml:brushProperty name="height" value="0.025" units="cm"/>
    </inkml:brush>
  </inkml:definitions>
  <inkml:trace contextRef="#ctx0" brushRef="#br0">140 1 16047,'0'0'4073,"-9"11"-2807,-1 1-848,1 0 0,0 0 1,1 1-1,1 0 1,0 1-1,1 0 0,-8 26 1,-14 143 344,8-44-624,8-57 966,98-364 91,-73 244-1670,2 0 0,2 2 0,1 0 0,25-38 0,-42 72 449,0 0 1,1 0-1,-1 0 1,0 0 0,1 0-1,0 0 1,-1 0 0,1 1-1,0-1 1,0 1-1,-1-1 1,1 1 0,0 0-1,1-1 1,-1 1 0,0 0-1,0 1 1,0-1 0,1 0-1,-1 1 1,0-1-1,1 1 1,-1 0 0,0-1-1,1 1 1,-1 0 0,0 1-1,1-1 1,-1 0-1,1 1 1,-1-1 0,0 1-1,3 1 1,-2 0 5,0 0-1,0 0 1,0 1-1,0-1 1,0 1-1,-1 0 1,0 0 0,1 0-1,-1 0 1,0 0-1,0 0 1,0 0-1,-1 1 1,1-1 0,-1 1-1,0 0 1,0-1-1,0 1 1,0 7-1,0-3 156,0 0 0,-1 0 0,-1 1 0,1-1 0,-1 0 0,0 0 0,-1 1 0,0-1 0,-1 0 0,1-1 0,-1 1 0,-1 0 0,-4 6 0,6-9 10,-1-1 0,0 0 1,0 0-1,0 0 0,-1-1 0,0 1 0,1-1 0,-1 0 0,0 0 0,-1 0 0,1-1 0,0 1 0,-1-1 0,1 0 0,-1 0 1,0-1-1,0 0 0,0 1 0,1-1 0,-1-1 0,0 1 0,-10-1 0,14 0-228,0 0 0,0 0 0,0 0 0,-1 0 0,1 0 0,0-1 1,0 1-1,0 0 0,0-1 0,0 1 0,0-1 0,0 1 0,0-1 0,0 1 0,0-1 0,0 0 0,0 0 0,0 1 1,-1-3-1,-7-21-5594,6 5-2689</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00.695"/>
    </inkml:context>
    <inkml:brush xml:id="br0">
      <inkml:brushProperty name="width" value="0.025" units="cm"/>
      <inkml:brushProperty name="height" value="0.025" units="cm"/>
    </inkml:brush>
  </inkml:definitions>
  <inkml:trace contextRef="#ctx0" brushRef="#br0">63 1 5157,'0'0'17376,"1"10"-17151,-1 33 280,-2 1 1,-2-1-1,-1 0 1,-20 72 0,-2 23 8,86-318 1237,-55 161-1667,5-17-202,-6 33-74,-2 20-94,-1-3 263,1 0 1,0 0-1,1 0 0,0 0 0,1 0 1,0-1-1,10 24 0,-11-33 43,-1-1 0,1 0 0,0 0 0,0 0-1,0 0 1,0-1 0,0 1 0,1 0 0,-1-1-1,1 0 1,-1 1 0,1-1 0,0 0 0,0 0-1,0-1 1,0 1 0,0-1 0,1 1 0,-1-1 0,0 0-1,1 0 1,-1 0 0,1-1 0,-1 1 0,1-1-1,-1 0 1,1 0 0,-1 0 0,1-1 0,-1 1-1,1-1 1,-1 0 0,0 0 0,1 0 0,-1 0 0,0 0-1,4-3 1,2 0 97,0 0 0,-1-1 1,0-1-1,0 1 0,0-1 0,0-1 0,-1 1 0,11-15 1,-13 16-49,-1 0 0,1-1 0,-2 0 0,1 0 1,-1 0-1,0 0 0,0-1 0,0 1 0,-1-1 1,0 1-1,0-1 0,-1 0 0,1-9 0,-19 58-960,11-23 868,1 0 1,1 1 0,1 0-1,-1 35 1,3-54 28,1 1 0,0-1 0,0 1 1,0-1-1,0 1 0,0-1 0,1 1 0,-1-1 0,0 1 1,1-1-1,-1 1 0,1-1 0,0 0 0,-1 1 1,1-1-1,0 0 0,0 1 0,0-1 0,0 0 0,0 0 1,0 0-1,0 0 0,0 0 0,0 0 0,0 0 1,1 0-1,-1 0 0,0-1 0,1 1 0,-1 0 1,1-1-1,-1 1 0,1-1 0,-1 0 0,1 1 0,-1-1 1,1 0-1,-1 0 0,1 0 0,-1 0 0,1 0 1,-1 0-1,1-1 0,-1 1 0,1 0 0,-1-1 1,1 1-1,-1-1 0,2 0 0,5-2 52,0 0 0,0 0 0,0-1 0,-1 0 1,1 0-1,-1-1 0,12-9 0,-8 3-30,0 0 0,0-1 0,-1-1 0,-1 0 0,0 0 0,-1 0 0,0-1 0,-1-1 0,-1 1 0,0-1 0,6-23 0,-12 36-151,-2 24-512,-10 22 471,7-30-226,1 1-1,1-1 0,0 1 1,1 0-1,0 0 0,1 22 0,2-36 140,-1 1 1,0-1-1,1 0 0,-1 0 0,1 0 0,-1 0 0,1 0 0,0 0 0,-1 0 0,1 0 0,0 0 0,0-1 1,0 1-1,0 0 0,-1 0 0,1-1 0,0 1 0,0 0 0,1-1 0,-1 1 0,0-1 0,0 1 1,0-1-1,0 0 0,0 1 0,0-1 0,1 0 0,-1 0 0,0 0 0,0 0 0,0 0 0,0 0 1,1 0-1,-1 0 0,0-1 0,0 1 0,0 0 0,1-1 0,18-2-7175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1.883"/>
    </inkml:context>
    <inkml:brush xml:id="br0">
      <inkml:brushProperty name="width" value="0.025" units="cm"/>
      <inkml:brushProperty name="height" value="0.025" units="cm"/>
    </inkml:brush>
  </inkml:definitions>
  <inkml:trace contextRef="#ctx0" brushRef="#br0">35 1 7335,'0'0'12171,"-17"51"-9832,7-33-385,6-1-449,0-1-800,4-3-417,0-3-224,6-4 0,12-4-224,0-2-417,3 0-1409,-3-4-1697,-1-7-1346,-1-4-288,-9-2-4068</inkml:trace>
  <inkml:trace contextRef="#ctx0" brushRef="#br0" timeOffset="1">141 44 3651,'0'0'13709,"-34"60"-11755,17-34-416,1 2 95,0-1-512,9-5-640,1 0-385,6-2-641,0-8-1408,2-6-1955,7-6-4868</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01.042"/>
    </inkml:context>
    <inkml:brush xml:id="br0">
      <inkml:brushProperty name="width" value="0.025" units="cm"/>
      <inkml:brushProperty name="height" value="0.025" units="cm"/>
    </inkml:brush>
  </inkml:definitions>
  <inkml:trace contextRef="#ctx0" brushRef="#br0">115 26 14221,'0'0'6001,"-9"3"-4085,-3 1-1560,0 0-1,0 1 1,0 1-1,-12 8 1,22-13-344,0 0 1,0 0-1,0 0 1,0 1 0,0-1-1,0 1 1,0-1-1,1 1 1,-1 0-1,0-1 1,1 1-1,-1 0 1,1 0 0,0 0-1,0 0 1,0 1-1,0-1 1,0 0-1,0 0 1,0 1-1,1-1 1,-1 0 0,1 1-1,0-1 1,0 0-1,-1 1 1,2-1-1,-1 1 1,0-1 0,0 0-1,1 1 1,-1-1-1,1 1 1,0-1-1,0 0 1,1 3-1,-1-4 2,1 0-1,0 1 1,0-1-1,-1 0 1,1 0-1,0 0 0,0 0 1,0-1-1,0 1 1,0 0-1,0-1 1,0 1-1,0-1 0,0 0 1,1 0-1,-1 0 1,4 0-1,40-5 140,-35 0-219,0-1 1,0-1-1,-1 1 0,0-2 0,0 1 0,-1-1 0,0-1 0,0 0 0,-1 0 0,0 0 0,0-1 0,-1-1 0,6-12 0,-5 5 110,-16 20-188,-19 28-18,24-23 141,-1 0 0,1 0-1,1 1 1,-1-1-1,1 1 1,1-1-1,-1 1 1,1 0 0,1 16-1,0-23-98,0 1 0,0 0 0,0 0 0,1 0 0,-1-1 0,1 1 1,0 0-1,-1-1 0,1 1 0,0 0 0,0-1 0,0 1 0,0-1 0,0 0 0,0 1 0,0-1 0,1 0 0,2 3 0,-2-3-206,1 0 0,0 0 0,-1 0 0,1 0 0,0-1 0,-1 1 0,1-1 0,0 0 1,-1 0-1,1 0 0,0 0 0,0 0 0,-1 0 0,1-1 0,0 1 0,3-2 0,21-10-3955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01.532"/>
    </inkml:context>
    <inkml:brush xml:id="br0">
      <inkml:brushProperty name="width" value="0.025" units="cm"/>
      <inkml:brushProperty name="height" value="0.025" units="cm"/>
    </inkml:brush>
  </inkml:definitions>
  <inkml:trace contextRef="#ctx0" brushRef="#br0">127 1 12236,'-11'10'2818,"0"0"-2398,-4 5 773,0 1-1,0 0 1,-17 25 0,29-36-1031,-1 0 0,1 1-1,0-1 1,1 1 0,-1-1-1,1 1 1,0 0 0,1 0 0,-1 0-1,1 0 1,0 0 0,1 0 0,-1 1-1,1-1 1,0 0 0,1 0 0,0 0-1,2 10 1,-2-13-146,1 0 0,-1 0 0,1 0 0,0 0 0,0-1 0,0 1 0,0-1 0,0 0 0,1 1 0,-1-1 0,1 0 0,-1 0 0,1-1 0,0 1 0,0 0 0,0-1 0,0 0 0,0 1 0,0-1 0,0-1 0,0 1 0,0 0 0,1-1 0,-1 1 0,0-1 0,0 0 0,0 0 0,7-1 0,-3 0-10,0 1 0,-1-1 1,1-1-1,0 1 0,0-1 0,-1 0 0,1-1 1,-1 1-1,0-1 0,0-1 0,0 1 0,11-9 1,-1-5 29,-1-2 0,0 1 0,-2-2 0,0 0 0,-1-1 1,-2 0-1,0 0 0,11-35 0,-65 114 1464,31-36-1316,1 1-1,1 1 0,1 0 0,1 1 1,-8 37-1,17-60-177,-1 0-1,1 0 1,0 0-1,-1 0 1,1 0-1,0-1 1,0 1-1,0 0 1,1 0-1,-1 0 1,0 0-1,1-1 1,-1 1 0,1 0-1,0 0 1,-1-1-1,1 1 1,0 0-1,0-1 1,0 1-1,0-1 1,1 1-1,1 1 1,-1-1-22,1-1 0,-1 0 1,0 0-1,1 1 0,0-2 0,-1 1 0,1 0 1,-1 0-1,1-1 0,0 0 0,0 1 0,-1-1 1,1 0-1,4-1 0,0 0-157,1 0-1,0 0 1,0-1-1,0 0 0,-1-1 1,1 1-1,-1-2 1,0 1-1,0-1 1,9-6-1,-11 7 41,0-1 0,-1 0-1,1 0 1,-1 0-1,0 0 1,0-1-1,-1 0 1,1 0-1,-1 0 1,0 0-1,0 0 1,-1-1-1,1 0 1,1-7 0,-4 12 121,0 1 1,-1 0-1,1 0 1,0 0 0,0-1-1,-1 1 1,1 0-1,0 0 1,-1 0 0,1 0-1,0 0 1,-1 0-1,1-1 1,0 1 0,0 0-1,-1 0 1,1 0-1,0 0 1,-1 0 0,1 0-1,0 0 1,-1 0-1,1 0 1,0 1-1,-1-1 1,1 0 0,0 0-1,-1 0 1,1 0-1,0 0 1,0 1 0,-1-1-1,1 0 1,0 0-1,0 0 1,-1 1 0,1-1-1,0 0 1,0 0-1,-1 1 1,1-1 0,0 0-1,0 0 1,0 1-1,0-1 1,0 0 0,-1 1-1,-12 12-70,-13 23-416,22-20-2688,4-11-2078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02.493"/>
    </inkml:context>
    <inkml:brush xml:id="br0">
      <inkml:brushProperty name="width" value="0.025" units="cm"/>
      <inkml:brushProperty name="height" value="0.025" units="cm"/>
    </inkml:brush>
  </inkml:definitions>
  <inkml:trace contextRef="#ctx0" brushRef="#br0">63 18 14926,'0'0'7367,"-8"2"-6475,4-1-832,2-1 19,0 0 0,-1 0 1,1 1-1,0-1 0,0 1 1,-1 0-1,1-1 1,0 1-1,0 0 0,0 0 1,0 1-1,0-1 1,0 0-1,0 1 0,1-1 1,-1 1-1,0-1 1,1 1-1,-1 0 0,1 0 1,0 0-1,-1-1 1,1 1-1,0 1 0,0-1 1,0 0-1,1 0 0,-1 0 1,0 0-1,1 1 1,0-1-1,-1 4 0,1-6-57,1 1 0,-1-1 0,0 1-1,0-1 1,1 1 0,-1-1-1,1 0 1,-1 1 0,0-1-1,1 1 1,-1-1 0,1 0-1,-1 0 1,1 1 0,-1-1-1,0 0 1,1 0 0,0 1-1,-1-1 1,1 0 0,-1 0 0,1 0-1,-1 0 1,1 0 0,-1 0-1,1 0 1,-1 0 0,1 0-1,-1 0 1,1 0 0,-1 0-1,1 0 1,-1-1 0,1 1-1,-1 0 1,1 0 0,-1 0-1,2-1 1,19-9 435,-19 8-448,0 0-1,-1 0 1,1 0-1,-1-1 0,0 1 1,1 0-1,-1-1 1,0 1-1,0 0 1,-1-1-1,1 1 1,0-1-1,-1 1 1,0-1-1,1 0 1,-1 1-1,0-1 1,0 1-1,-1-1 1,1 1-1,-2-5 1,2 6-27,-1 1 1,1-1 0,-1 1-1,1-1 1,-1 1-1,1 0 1,-1-1 0,0 1-1,1 0 1,-1-1-1,0 1 1,1 0 0,-1 0-1,0 0 1,1 0-1,-1-1 1,0 1-1,0 0 1,1 0 0,-1 0-1,0 1 1,1-1-1,-1 0 1,0 0 0,0 0-1,1 0 1,-1 1-1,0-1 1,1 0-1,-1 1 1,1-1 0,-2 1-1,0 0 8,1 0-1,0 0 1,-1 0-1,1 0 1,0 0 0,0 0-1,-1 0 1,1 0-1,0 0 1,0 0-1,0 1 1,1-1-1,-1 1 1,-1 0 0,1 4 44,-1 0 1,1-1 0,1 1 0,-1 0 0,1 0 0,0 0 0,1 9 0,-1-14-10,0 1 0,0-1 0,1 0 0,-1 1 1,1-1-1,-1 1 0,1-1 0,0 0 0,0 1 1,-1-1-1,1 0 0,0 0 0,0 1 0,0-1 0,0 0 1,0 0-1,0 0 0,1 0 0,-1 0 0,0-1 1,1 1-1,-1 0 0,0 0 0,1-1 0,-1 1 1,1-1-1,-1 0 0,0 1 0,1-1 0,-1 0 1,1 0-1,2 0 0,5 1 11,-1-1 1,1 0 0,-1-1-1,0 0 1,1 0-1,-1-1 1,0 0 0,0 0-1,0-1 1,0 0-1,0 0 1,-1-1-1,1 0 1,-1 0 0,0-1-1,0 0 1,-1 0-1,1-1 1,-1 0-1,0 0 1,-1 0 0,1-1-1,-2 1 1,1-1-1,0-1 1,3-8 0,-47 90 181,28-34-277,2 1 0,2 0-1,1 1 1,3-1 0,1 1-1,1 0 1,3-1 0,11 67 0,-11-97 57,5 50 113,-7-57-80,1-1 1,-1 1-1,0-1 1,0 0-1,-1 1 1,1-1-1,-1 0 1,0 0-1,0 1 1,0-1-1,0 0 1,0 0-1,-1 0 1,-1 3-1,2-5 23,0 1 0,-1-1 0,1 0 0,0 0 0,0 0 0,-1 0 0,1-1 0,-1 1 0,1 0 0,-1 0 0,1-1 0,-1 1 0,1-1 0,-1 0 0,0 1 0,1-1 0,-1 0 0,1 0 0,-1 0 0,0 0 0,1 0 0,-1 0 0,0-1 0,1 1 0,-1 0 0,1-1 0,-1 1-1,1-1 1,-1 0 0,1 1 0,-1-1 0,1 0 0,-1 0 0,1 0 0,0 0 0,0 0 0,0 0 0,-1-1 0,1 1 0,-1-2 0,-3-3 102,-1 0 0,1-1 0,0 0 0,1 0 0,0 0 0,-6-13 0,3-7-295,1 1 0,1-1 0,1 1 1,2-1-1,0 0 0,2-1 0,1 1 0,6-35 1,-7 55-37,2-1 1,-1 1-1,1 0 1,0 1 0,0-1-1,1 0 1,0 0-1,0 1 1,1 0 0,-1 0-1,1 0 1,1 0-1,6-8 1,-6 11-490,-1-1 0,0 1 0,1 0 0,-1 0 0,1 0 0,0 1 0,0 0 0,0-1 0,0 2 0,0-1 0,11-1 0,14-2-6644</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03.564"/>
    </inkml:context>
    <inkml:brush xml:id="br0">
      <inkml:brushProperty name="width" value="0.025" units="cm"/>
      <inkml:brushProperty name="height" value="0.025" units="cm"/>
    </inkml:brush>
  </inkml:definitions>
  <inkml:trace contextRef="#ctx0" brushRef="#br0">63 0 15278,'-1'12'668,"-1"-1"-1,0 1 0,-1-1 0,0 0 0,-8 21 0,-7 22 690,11-25-861,2 0 0,0 0-1,2 1 1,1-1 0,2 1-1,3 33 1,-3-62-460,0 0 0,0-1 0,0 1 1,0 0-1,0 0 0,1 0 0,-1 0 0,0 0 0,0 0 0,1 0 0,-1-1 0,0 1 1,1 0-1,-1 0 0,1-1 0,-1 1 0,1 0 0,-1 0 0,1-1 0,0 1 0,-1 0 1,1-1-1,0 1 0,-1-1 0,1 1 0,0-1 0,0 0 0,0 1 0,-1-1 1,1 1-1,0-1 0,0 0 0,0 0 0,0 0 0,0 0 0,0 1 0,-1-1 0,1 0 1,0 0-1,0-1 0,0 1 0,0 0 0,0 0 0,0 0 0,-1-1 0,1 1 0,0 0 1,0-1-1,0 1 0,0-1 0,-1 1 0,2-1 0,2-2 151,1 0-1,-1 0 1,1 0-1,-1 0 1,0-1-1,0 1 1,5-8-1,0-4-133,0 0 0,-1 0 0,-1-1 0,0 0 0,-1-1 0,-1 1 0,0-1 0,-1 0 0,-1 0 0,-1-1 0,0 1 0,-2-1 0,1 1 0,-5-28 0,4 45-61,0-1 0,0 0 0,0 0-1,0 1 1,0-1 0,0 0 0,0 0 0,0 1-1,0-1 1,0 0 0,0 1 0,-1-1-1,1 0 1,0 1 0,-1-1 0,1 0-1,0 1 1,-1-1 0,1 0 0,-1 1-1,1-1 1,-1 1 0,1-1 0,-1 1 0,1-1-1,-2 0 1,-10 13-357,-6 31 66,16-34 279,0 0-1,0 0 0,1 0 0,0 0 1,1 0-1,0 1 0,1-1 1,1 10-1,-2-17 23,1 1 0,-1-1 0,1 1 0,0-1 0,0 0 0,0 1 0,0-1 1,1 0-1,-1 0 0,1 1 0,-1-1 0,1 0 0,0-1 0,-1 1 0,1 0 0,0 0 0,0-1 0,1 1 1,-1-1-1,0 0 0,0 1 0,1-1 0,-1 0 0,0 0 0,1-1 0,-1 1 0,1-1 0,-1 1 0,1-1 1,0 0-1,-1 1 0,5-2 0,1 0 42,1 0 1,-1-1 0,1 0-1,-1-1 1,0 1 0,0-2-1,0 1 1,0-1 0,-1 0-1,1-1 1,-1 0 0,0 0-1,-1-1 1,1 1 0,6-9-1,-6 8-62,-1-1 0,0 0 0,-1 0 0,1 0 0,-2 0 0,1-1 0,-1 0 0,0 0-1,0 0 1,-1 0 0,0-1 0,-1 1 0,1-1 0,0-16 0,-19 50-1098,13-17 1105,-33 97-147,33-95 199,1 0 0,0 0-1,0 1 1,1-1 0,1 1 0,-1-1-1,2 1 1,1 13 0,-1-22-24,0 1 0,0-1 0,0 0 0,0 0 0,1 0 0,-1 0 0,0-1-1,1 1 1,-1 0 0,1-1 0,0 1 0,0 0 0,-1-1 0,1 0 0,0 0 0,0 1 0,0-1 0,1 0 0,-1 0 0,0-1 0,0 1 0,0 0 0,1-1 0,-1 0 0,0 1 0,5-1 0,5 1 66,0 0 0,1-1 0,21-4 0,-22 2-61,0 0-1,0-1 1,0-1 0,-1 0 0,1-1 0,-1 0-1,0-1 1,-1 0 0,0-1 0,12-8-1,-16 10-7,-1 0-1,1 0 1,-1 0-1,0-1 0,0 0 1,0 0-1,-1 0 0,0 0 1,0-1-1,0 1 1,-1-1-1,0 0 0,-1 0 1,1 0-1,-2-1 0,1 1 1,1-12-1,-3 18-19,1-1-1,-1 1 1,0 0-1,0 0 0,0-1 1,0 1-1,0 0 1,0 0-1,0-1 1,0 1-1,0 0 0,0 0 1,-1-1-1,1 1 1,0 0-1,-1 0 1,1 0-1,-1 0 0,1 0 1,-1-1-1,0 1 1,0 0-1,1 0 1,-1 0-1,0 1 0,0-1 1,0 0-1,0 0 1,0 0-1,0 1 1,0-1-1,0 0 0,0 1 1,-1-1-1,1 1 1,0 0-1,0-1 1,0 1-1,-1 0 0,1-1 1,0 1-1,0 0 1,-1 0-1,1 0 1,0 0-1,0 1 0,-1-1 1,0 0-1,-2 1-18,0 1 0,1-1 0,-1 1 0,0 0-1,1-1 1,-1 2 0,1-1 0,0 0 0,0 1 0,0-1 0,0 1-1,0 0 1,0 0 0,-3 5 0,2-2 44,0 1 0,1 0 0,0 0 0,0 0 0,0 0 1,1 1-1,0-1 0,0 0 0,1 1 0,0 0 0,0-1 0,1 1 0,0 8 0,1-13-130,-1 0 0,1 0 0,0 0 0,0 1 0,0-1-1,0 0 1,1 0 0,-1 0 0,1 0 0,0-1 0,0 1-1,0 0 1,0-1 0,0 1 0,1-1 0,-1 0 0,0 0 0,1 0-1,0 0 1,0 0 0,0 0 0,-1-1 0,1 0 0,0 1 0,1-1-1,-1 0 1,0 0 0,0-1 0,0 1 0,1-1 0,-1 1-1,4-1 1,25 1-4880,-1-1-3769</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04.410"/>
    </inkml:context>
    <inkml:brush xml:id="br0">
      <inkml:brushProperty name="width" value="0.025" units="cm"/>
      <inkml:brushProperty name="height" value="0.025" units="cm"/>
    </inkml:brush>
  </inkml:definitions>
  <inkml:trace contextRef="#ctx0" brushRef="#br0">245 34 15182,'0'-1'264,"0"0"0,0 0 0,0 0 0,-1-1 0,1 1 0,0 0 0,-1 0 0,1 0 0,0 0 0,-1 0 0,0 0 0,1 0 0,-1 0 0,1 0 0,-1 0 0,0 0 0,0 0 0,0 1 0,0-1 0,1 0 0,-1 0 0,0 1 0,0-1-1,-1 0 1,-36-9 1496,-44 12-2367,75-1 916,-3 0-322,0 1-1,0 0 1,0 0-1,-12 6 1,20-8 1,0 1 0,-1 0 0,1-1 1,0 1-1,0 0 0,0 0 0,0 1 0,0-1 1,0 0-1,0 1 0,1-1 0,-1 1 0,0 0 0,1-1 1,-1 1-1,1 0 0,0 0 0,-1 0 0,1 0 0,0 0 1,0 0-1,0 0 0,1 0 0,-2 4 0,3-5 7,0 0-1,-1 0 0,1 0 0,0 0 0,0 0 1,0 0-1,0 0 0,0 0 0,0 0 0,0-1 1,0 1-1,0 0 0,0-1 0,0 1 1,1-1-1,-1 1 0,0-1 0,0 0 0,0 1 1,1-1-1,-1 0 0,0 0 0,2 0 1,45 6-4,-36-5-31,26 3-177,80 12-981,-108-14 1040,0 1-1,-1 0 1,1 0-1,-1 1 1,0 0-1,0 0 1,0 1-1,-1 0 1,12 10-1,-19-14 178,1 0-1,-1 0 1,0 0-1,0 0 1,0 0-1,0 0 1,0 1-1,0-1 1,0 1-1,0-1 0,0 0 1,-1 1-1,1-1 1,0 1-1,-1 0 1,0-1-1,1 1 1,-1-1-1,0 1 1,0 0-1,0-1 1,0 1-1,0-1 1,0 3-1,-1-2 130,0 1-1,0-1 0,0 0 1,-1 1-1,1-1 1,-1 0-1,1 0 1,-1 0-1,0 0 0,0-1 1,0 1-1,0 0 1,-3 2-1,-7 3 561,0-1 0,1 0-1,-2-1 1,-21 7 0,12-6-329,-1 0 0,1-2 0,-1-1 0,0-1 0,0-1 0,-34-2 0,56 1-417,-1 0 0,1 0 0,0 0 0,0 0 0,0 0 0,0 0 0,0-1 0,0 1-1,-1 0 1,1-1 0,0 1 0,0-1 0,0 1 0,0-1 0,0 1 0,0-1 0,1 0 0,-1 0 0,0 1 0,0-1 0,0 0 0,1 0 0,-1 0 0,0 0 0,1 0 0,-1 0 0,1 0 0,-1 0 0,1 0 0,-1 0-1,1 0 1,0 0 0,0 0 0,-1 0 0,1-1 0,0 1 0,0 0 0,0 0 0,0 0 0,1-2 0,-1 0-277,1 0 0,0 1 0,0-1 0,0 1 1,0-1-1,0 1 0,1-1 0,-1 1 0,1 0 0,0 0 0,-1 0 0,1 0 0,0 0 0,0 0 0,0 0 1,5-2-1,3-2-1309,1 2 0,0-1 0,0 1 0,17-4 0,15 0-4131</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05.112"/>
    </inkml:context>
    <inkml:brush xml:id="br0">
      <inkml:brushProperty name="width" value="0.025" units="cm"/>
      <inkml:brushProperty name="height" value="0.025" units="cm"/>
    </inkml:brush>
  </inkml:definitions>
  <inkml:trace contextRef="#ctx0" brushRef="#br0">194 75 7527,'0'0'8953,"-4"-10"-6978,2 7-1948,-1-3 356,0-1 1,0 2-1,-1-1 0,0 0 0,0 1 0,-8-10 1,10 14-323,1 0 0,-1 0 0,0 0 0,1 0 0,-1 0 0,0 0 0,1 0 0,-1 1 0,0-1 0,0 0 0,0 1 1,0 0-1,1-1 0,-1 1 0,0 0 0,0 0 0,0 0 0,0 0 0,0 0 0,0 1 0,0-1 0,0 0 0,1 1 0,-1 0 0,0-1 0,0 1 1,0 0-1,1 0 0,-1 0 0,0 0 0,1 0 0,-1 0 0,1 0 0,-3 3 0,-5 4 126,0 0 1,0 1-1,1 0 0,0 0 0,1 1 1,0 0-1,1 0 0,-1 0 1,2 1-1,0 0 0,-5 13 1,10-23-178,0 0 0,0 0 0,0 0 0,0 1 0,0-1 0,0 0 0,0 0 1,0 0-1,0 0 0,0 0 0,0 0 0,1 0 0,-1 0 0,0 0 1,1 0-1,-1 0 0,1-1 0,-1 1 0,1 0 0,0 0 0,-1 0 0,1 0 1,0-1-1,-1 1 0,1 0 0,0-1 0,0 1 0,1 0 0,1 1 14,0 0-1,1-1 1,-1 0 0,1 0-1,-1 0 1,1 0-1,0 0 1,4 0-1,6 0 35,0-1 0,0-1-1,21-2 1,-25 0-60,0 1 0,0-1-1,0-1 1,0 0 0,-1 0-1,1-1 1,-1 0 0,0-1 0,-1 0-1,0 0 1,1-1 0,-2 0-1,1 0 1,-1-1 0,0 0 0,-1 0-1,0-1 1,0 0 0,-1 0-1,4-10 1,-8 7 143,-11 18-190,-11 16-48,17-16 157,0-1 1,1 1-1,-1-1 1,1 1-1,0 0 1,1 0-1,-1 0 1,1 1-1,1-1 1,-1 0-1,1 1 1,0 0-1,0-1 1,1 8-1,0-13-40,1 0 0,0 0 0,0 0 0,0 0 0,0 0 0,0 0 0,0 0 0,0 0 0,0-1 0,0 1 0,1 0-1,-1-1 1,0 1 0,0-1 0,1 1 0,-1-1 0,0 0 0,1 1 0,-1-1 0,0 0 0,1 0 0,-1 0 0,0 0 0,1 0-1,-1 0 1,0 0 0,3-1 0,40-6 319,-22-1-316,1-2 0,-2 0 1,0-2-1,0 0 0,35-28 0,-55 39-87,-9 29-518,0-13 639,6-12-2,0-1 1,0 1 0,0 0 0,0 0-1,0 0 1,1 1 0,0-1-1,0 0 1,-1 0 0,2 1-1,-1-1 1,0 1 0,1-1 0,0 1-1,-1-1 1,2 7 0,3-9 46,-1 0 0,1 0 0,0-1 1,0 0-1,-1 1 0,1-1 0,0 0 1,0-1-1,0 1 0,0-1 0,-1 1 1,5-2-1,17-5 22,0-2 0,45-20 0,-42 16-323,44-14-1,-71 27 186,0 0 1,-1 0-1,1 0 0,-1 0 0,1 0 0,0 0 0,-1 0 1,1 0-1,-1 0 0,1 0 0,0 0 0,-1 0 0,1 1 0,-1-1 1,1 0-1,-1 0 0,1 1 0,-1-1 0,1 0 0,-1 1 1,1-1-1,-1 0 0,1 1 0,-1-1 0,1 1 0,-1-1 1,0 1-1,1-1 0,-1 1 0,0-1 0,1 1 0,-1-1 1,0 1-1,0 0 0,0-1 0,1 1 0,-1-1 0,0 1 1,0-1-1,0 1 0,0 0 0,0-1 0,0 1 0,0 0 1,0-1-1,0 1 0,-1-1 0,1 1 0,0-1 0,0 1 1,0 0-1,-1 0 0,-10 50 308,4-21 498,35-30-301,19-14-2451,-21-1-4905,-23 8-352</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05.763"/>
    </inkml:context>
    <inkml:brush xml:id="br0">
      <inkml:brushProperty name="width" value="0.025" units="cm"/>
      <inkml:brushProperty name="height" value="0.025" units="cm"/>
    </inkml:brush>
  </inkml:definitions>
  <inkml:trace contextRef="#ctx0" brushRef="#br0">1 156 9033,'0'0'15572,"8"-8"-14884,31-22-43,2 1-1,1 2 1,69-33 0,-110 60-650,-1-1-1,0 1 1,0 0 0,1 0 0,-1 0 0,0 0 0,1 0-1,-1-1 1,0 1 0,1 0 0,-1 0 0,0 0 0,1 0-1,-1 0 1,0 0 0,1 0 0,-1 0 0,0 0 0,1 0-1,-1 0 1,0 1 0,1-1 0,-1 0 0,0 0 0,1 0-1,-1 0 1,0 0 0,1 1 0,-1-1 0,0 0 0,0 0-1,1 0 1,-1 1 0,0-1 0,0 0 0,1 1 0,-1-1-1,0 0 1,0 0 0,0 1 0,0-1 0,1 0 0,-1 1-1,0-1 1,0 0 0,0 1 0,0 25-27,-13 25 141,11-46-98,-2 3 16,1 1-1,0-1 1,1 1 0,0 0-1,0 0 1,0 12 0,2-20-133,1-1 0,-1 0 0,1 1 0,-1-1 0,0 1 0,1-1 0,-1 0 1,1 0-1,-1 1 0,1-1 0,-1 0 0,1 0 0,-1 1 0,1-1 0,-1 0 0,1 0 0,-1 0 1,1 0-1,0 0 0,-1 0 0,1 0 0,-1 0 0,1 0 0,-1 0 0,1 0 0,-1 0 1,1 0-1,-1 0 0,1-1 0,-1 1 0,1 0 0,-1 0 0,1-1 0,-1 1 0,1 0 0,-1 0 1,1-1-1,-1 1 0,1-1 0,-1 1 0,1-1 0,23-15-8803,-8-2-3108</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06.109"/>
    </inkml:context>
    <inkml:brush xml:id="br0">
      <inkml:brushProperty name="width" value="0.025" units="cm"/>
      <inkml:brushProperty name="height" value="0.025" units="cm"/>
    </inkml:brush>
  </inkml:definitions>
  <inkml:trace contextRef="#ctx0" brushRef="#br0">0 90 14478,'0'0'10159,"9"1"-9273,5 0-515,10 1-58,-1-1-1,36-3 1,-53 1-282,-1 1 0,1-1 0,0 0 0,0-1 0,-1 1 0,1-1 0,-1 0 0,0 0 0,1-1 0,-1 0 0,0 0 0,-1 0 0,1 0 0,0-1 0,-1 0 0,7-7 0,-10 11-9,-1-1 0,1 0-1,0 1 1,0-1 0,-1 0 0,1 0-1,0 0 1,-1 1 0,1-1 0,-1 0-1,1 0 1,-1 0 0,1 0 0,-1 0-1,0 0 1,1 0 0,-1 0 0,0 0-1,0 0 1,0 0 0,0 0 0,0-1-1,0 1 1,0 0 0,0 0 0,0 0-1,-1 0 1,1 0 0,0 0 0,-1 0-1,1 0 1,0 0 0,-1 0 0,1 0-1,-1 1 1,0-1 0,1 0 0,-1 0-1,0 0 1,1 1 0,-1-1 0,0 0-1,0 1 1,0-1 0,0 0 0,0 1-1,0-1 1,0 1 0,0 0 0,0-1-1,0 1 1,0 0 0,0-1-1,0 1 1,0 0 0,-2 0 0,-4-1-30,0 0 1,0 1-1,0-1 1,-1 2-1,1-1 1,0 1-1,-11 2 1,11 0 12,0 0-1,0 0 1,0 0-1,1 1 1,-1 0-1,1 1 1,0-1-1,0 1 1,1 0-1,-1 1 1,1-1-1,0 1 1,1 0-1,-1 0 1,1 1-1,1-1 1,-1 1-1,1 0 1,0 0-1,0 0 1,1 0-1,0 1 1,0-1-1,1 0 1,-1 10-1,3-14-2,-1-1-1,1 1 1,0 0-1,0 0 1,0 0-1,0-1 1,1 1-1,-1 0 1,0-1-1,1 1 1,0-1-1,0 0 1,0 1-1,0-1 1,0 0-1,0 0 1,0 0-1,1 0 1,-1-1-1,1 1 1,-1-1-1,1 0 1,0 1-1,0-1 1,-1 0-1,1 0 1,4 0-1,7 3-1297,1-1 0,-1 0 0,0-1 0,21 0 0,11-1-6861</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07.956"/>
    </inkml:context>
    <inkml:brush xml:id="br0">
      <inkml:brushProperty name="width" value="0.025" units="cm"/>
      <inkml:brushProperty name="height" value="0.025" units="cm"/>
    </inkml:brush>
  </inkml:definitions>
  <inkml:trace contextRef="#ctx0" brushRef="#br0">246 38 5926,'0'0'8936,"-10"-7"-6731,5 3-2053,0 1-1,0 0 1,-1 0 0,1 0-1,-1 0 1,1 1 0,-1 0-1,0 0 1,0 1 0,0-1-1,0 1 1,0 0 0,0 1 0,0 0-1,0 0 1,0 0 0,0 1-1,-1-1 1,1 2 0,0-1-1,1 0 1,-1 1 0,-8 4 0,6-1-16,1 0 0,-1 1 1,1-1-1,0 2 1,1-1-1,-1 1 0,1 0 1,-5 9-1,8-12-47,0 0 0,1 0 0,0 0 0,0 0 0,0 1 0,0-1 0,1 1 0,-1-1 0,1 1 0,0 0 0,1 0 0,-1-1 0,1 1 0,0 0 0,0 0 0,1-1 0,1 8 0,-1-10-71,0-1 0,0 1 0,0 0 0,0 0 0,1-1-1,-1 1 1,1-1 0,-1 1 0,1-1 0,0 0 0,0 0 0,-1 1 0,1-1 0,0-1 0,0 1 0,0 0 0,0 0-1,0-1 1,0 1 0,0-1 0,0 1 0,1-1 0,-1 0 0,0 0 0,0 0 0,0 0 0,0 0 0,3-1 0,7 0 72,0 0 0,0-1 0,21-6 1,-12 1-38,-1-1-1,0-1 1,0-1 0,32-23 0,-40 26-79,-1-2 0,-1 1 0,1-1 1,-1-1-1,-1 0 0,0-1 0,0 1 1,12-23-1,-62 77-407,27-21 466,2 0 0,-11 28 0,20-43-39,0 0 0,1 0 0,0 1 0,0-1 0,1 1 0,0 0 0,0-1 0,1 1 0,0 0-1,2 10 1,-1-16-84,-1-1 0,1 1 0,0-1 0,0 0 0,0 0-1,0 0 1,0 1 0,0-1 0,0 0 0,1 0 0,-1 0 0,1-1-1,-1 1 1,1 0 0,0-1 0,0 1 0,0-1 0,0 1-1,0-1 1,0 0 0,0 0 0,0 0 0,4 1 0,-1 0-512,0-1 1,0 0-1,1 0 1,-1-1-1,0 1 1,1-1-1,-1 0 1,1-1-1,7 0 1,22-10-5277</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08.333"/>
    </inkml:context>
    <inkml:brush xml:id="br0">
      <inkml:brushProperty name="width" value="0.025" units="cm"/>
      <inkml:brushProperty name="height" value="0.025" units="cm"/>
    </inkml:brush>
  </inkml:definitions>
  <inkml:trace contextRef="#ctx0" brushRef="#br0">97 1 16047,'0'0'1991,"-8"7"-1211,0 1-745,-3 0 279,1 1 1,1 0 0,0 0-1,0 1 1,1 0-1,0 1 1,-8 14 0,16-25-364,1 1 1,-1 0 0,0-1 0,1 1 0,-1 0 0,0-1 0,1 1-1,-1 0 1,1-1 0,-1 1 0,1-1 0,-1 1 0,1-1 0,0 1-1,-1-1 1,1 0 0,0 1 0,-1-1 0,1 0 0,0 1 0,-1-1-1,1 0 1,0 0 0,0 1 0,-1-1 0,1 0 0,0 0-1,0 0 1,-1 0 0,1 0 0,1 0 0,38 4-490,-26-2-101,9 2 0,1 1-1,23 8 1,-42-12 647,1 1 0,-1 0 1,1 0-1,-1 1 0,0 0 1,0 0-1,0 0 0,0 0 1,0 1-1,-1 0 0,0 0 1,0 0-1,0 0 0,5 7 1,-9-9 166,1-1 0,0 1 1,-1 0-1,1 0 0,-1 0 1,0 0-1,0 0 0,0 0 0,0 0 1,0-1-1,0 1 0,0 0 1,-1 0-1,1 0 0,0 0 1,-1 0-1,0 0 0,1-1 1,-1 1-1,0 0 0,0 0 1,0-1-1,0 1 0,0-1 0,-1 1 1,1-1-1,0 1 0,-1-1 1,1 0-1,-1 0 0,1 0 1,-1 0-1,0 0 0,1 0 1,-1 0-1,-2 1 0,-10 5 739,0-1-1,-1 0 0,-20 6 1,23-9-420,5 0-715,-45 10 1863,51-12-1746,0-1 0,0 0-1,0 0 1,1 0 0,-1 0 0,0 0 0,0 0 0,0-1 0,0 1 0,1 0 0,-1 0 0,0-1 0,0 1 0,1 0 0,-1-1 0,0 1 0,0 0 0,1-1 0,-1 1 0,-1-2 0,2 1-257,0 0 0,-1 0 0,1 0 0,0 0 0,0 0 0,0 0 0,0 0 0,0 0-1,0 0 1,0 0 0,0 0 0,0-1 0,0 1 0,1 0 0,-1 0 0,0 0 0,1 0 0,-1 1 0,1-1 0,-1 0 0,2-1 0,11-20-10033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2.288"/>
    </inkml:context>
    <inkml:brush xml:id="br0">
      <inkml:brushProperty name="width" value="0.025" units="cm"/>
      <inkml:brushProperty name="height" value="0.025" units="cm"/>
    </inkml:brush>
  </inkml:definitions>
  <inkml:trace contextRef="#ctx0" brushRef="#br0">1 2 6438,'0'0'22966,"34"13"-23991,-20-13-1986,-3-2-2979,2-10-8071</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09.417"/>
    </inkml:context>
    <inkml:brush xml:id="br0">
      <inkml:brushProperty name="width" value="0.025" units="cm"/>
      <inkml:brushProperty name="height" value="0.025" units="cm"/>
    </inkml:brush>
  </inkml:definitions>
  <inkml:trace contextRef="#ctx0" brushRef="#br0">33 33 7527,'0'0'14227,"-5"11"-14083,0 2-12,0 1-1,0 0 1,2 0 0,0 0-1,0 0 1,1 0 0,1 26-1,0-36-90,1 0 0,1 0 0,-1 0 0,0 0 0,1 0 0,0 0 0,0 0-1,0 0 1,0 0 0,1 0 0,0-1 0,0 1 0,0-1 0,0 1 0,0-1 0,0 0-1,1 0 1,0 0 0,-1 0 0,1 0 0,1 0 0,-1-1 0,0 1 0,0-1-1,1 0 1,-1 0 0,1-1 0,0 1 0,0-1 0,-1 1 0,1-1 0,0 0-1,0-1 1,0 1 0,7 0 0,-1-2 5,0 1 0,0-1 0,1 0 0,-1-1 0,-1-1 1,1 1-1,0-1 0,-1-1 0,1 0 0,-1 0 0,0-1 0,0 0 0,-1-1 0,1 0 0,-1 0 0,-1-1 0,1 0 0,-1 0 0,0 0 0,-1-1 1,0 0-1,0-1 0,0 1 0,-1-1 0,-1 0 0,7-16 0,-20 40-276,5-9 236,0 0 1,1 0-1,0 0 0,0 1 0,-4 12 1,5-9 20,0 0 0,1 1 0,0-1 0,1 0 0,0 0 0,0 1 0,3 10 1,-3-18-11,1 0 0,-1-1 0,1 1 1,0-1-1,0 1 0,1-1 0,-1 1 1,0-1-1,1 0 0,-1 1 0,1-1 1,0 0-1,0 0 0,0 0 0,0-1 1,0 1-1,0 0 0,0-1 0,1 1 1,-1-1-1,0 0 0,1 0 0,0 0 1,-1 0-1,1 0 0,-1 0 0,1-1 1,0 1-1,-1-1 0,1 0 0,5 0 0,-4 0 29,1-1 0,-1 1 0,1-1 0,-1 0 0,1 0 0,-1 0-1,0-1 1,0 0 0,0 0 0,0 0 0,0 0 0,0 0-1,0-1 1,-1 0 0,1 1 0,-1-2 0,0 1 0,0 0 0,0 0-1,0-1 1,-1 0 0,1 1 0,-1-1 0,0 0 0,0 0-1,3-9 1,-2 4-22,0 0-1,0-1 0,-1 1 0,0-1 0,-1 0 0,0 1 1,-1-1-1,0 0 0,0 0 0,-1 1 0,-3-18 1,-2 14-100,-1 14-236,-1 21-80,8-21 388,0 1 1,0 0-1,0 0 0,0 0 0,0-1 0,1 1 0,-1 0 1,0 0-1,1-1 0,-1 1 0,1 0 0,0-1 0,0 1 0,0-1 1,0 1-1,0-1 0,0 1 0,0-1 0,0 0 0,0 1 1,1-1-1,-1 0 0,0 0 0,3 2 0,1-1 14,-1 0-1,0-1 0,1 1 0,-1-1 0,1 0 1,-1 0-1,1 0 0,0-1 0,7 1 1,2-2 15,0 1 1,0-2-1,0 0 1,0-1-1,26-8 1,-22 3 11,-1 1 1,-1-2-1,1 0 1,20-17-1,-29 20-9,0 0-1,-1-1 1,0 0 0,-1 0-1,1 0 1,-1-1-1,-1 0 1,1 0 0,-1-1-1,4-10 1,-8 18-15,-1 0 1,1 1-1,-1-1 0,0 0 1,1 0-1,-1 0 0,0 0 1,0 0-1,1 0 0,-1 1 1,0-1-1,0 0 0,0 0 1,0 0-1,0 0 0,0 0 1,0 0-1,-1 0 1,1 0-1,-1-1 0,-12 4 6,-18 25-206,20-13 279,1 0-1,-13 26 1,21-37-71,0 1 1,0-1-1,1 1 1,0 0-1,-1 0 1,1-1-1,1 1 1,-1 0-1,0 0 1,1 0-1,0 0 1,0 0-1,0 0 1,0 0-1,1 0 1,0 0-1,-1 0 1,4 6-1,-3-8-13,1 0 0,0 0 0,0 0 0,0-1-1,0 1 1,0-1 0,0 1 0,0-1 0,0 0 0,1 1-1,-1-1 1,0 0 0,1-1 0,-1 1 0,1 0 0,-1-1 0,5 1-1,51 4-188,-46-4-56,-1-1-46,10 2-1672,0-1-1,1-1 1,23-4 0,-7-7-4723</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10.106"/>
    </inkml:context>
    <inkml:brush xml:id="br0">
      <inkml:brushProperty name="width" value="0.025" units="cm"/>
      <inkml:brushProperty name="height" value="0.025" units="cm"/>
    </inkml:brush>
  </inkml:definitions>
  <inkml:trace contextRef="#ctx0" brushRef="#br0">7 1 5093,'0'0'16858,"-1"11"-16713,-4 249 4680,5-257-4809,0 0 0,0 0 0,0 0-1,0 0 1,0 0 0,1 0-1,-1 0 1,1 0 0,0 0-1,0 0 1,0 0 0,0-1 0,1 1-1,-1 0 1,1-1 0,-1 1-1,1-1 1,0 1 0,0-1-1,0 0 1,1 0 0,-1 0 0,0 0-1,1 0 1,-1 0 0,1-1-1,0 1 1,-1-1 0,4 1-1,-1-1 6,-1 0-1,0-1 1,1 1-1,-1-1 1,0 0-1,1-1 1,-1 1-1,0-1 1,1 0-1,-1 0 1,0 0-1,0 0 1,0-1-1,0 0 1,0 0-1,0 0 1,0 0-1,-1 0 1,7-6-1,7-9-140,-15 14 106,1 0 1,0 0-1,0 0 0,0 0 1,0 0-1,0 1 0,6-4 1,-8 47-644,-1-29 650,0-2 19,0 0 0,0 0 0,1 0 0,3 11 1,-4-20-27,0 0 1,1-1 0,-1 1 0,0-1 0,1 1 0,-1 0 0,1-1 0,-1 1-1,1-1 1,-1 1 0,1-1 0,0 0 0,-1 1 0,1-1 0,-1 1 0,1-1-1,0 0 1,-1 0 0,1 1 0,0-1 0,-1 0 0,1 0 0,0 0 0,0 0 0,-1 0-1,1 0 1,0 0 0,-1 0 0,1 0 0,0 0 0,0 0 0,-1 0 0,1 0-1,0-1 1,-1 1 0,1 0 0,0-1 0,-1 1 0,1 0 0,-1-1 0,1 1-1,0-1 1,0 0 0,28-19-2954,8-24-6253,-18 19 1581</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10.516"/>
    </inkml:context>
    <inkml:brush xml:id="br0">
      <inkml:brushProperty name="width" value="0.025" units="cm"/>
      <inkml:brushProperty name="height" value="0.025" units="cm"/>
    </inkml:brush>
  </inkml:definitions>
  <inkml:trace contextRef="#ctx0" brushRef="#br0">196 34 1537,'0'0'24664,"-12"-5"-24461,5 2-181,4 1-14,1 0-1,-1 1 0,0 0 0,0-1 1,0 1-1,0 0 0,0 0 1,0 1-1,0-1 0,0 1 0,0-1 1,0 1-1,0 0 0,0 0 0,0 0 1,0 1-1,0-1 0,0 1 0,0 0 1,0 0-1,0 0 0,0 0 0,0 0 1,0 0-1,0 1 0,-3 2 1,-3 3 82,0 1 0,1 0 1,0 0-1,0 1 0,1 0 1,0 0-1,0 0 0,1 1 1,1 0-1,-1 1 0,2-1 1,-5 15-1,9-24-86,0 0 0,0 0 0,1 0-1,-1 0 1,0 0 0,1-1 0,-1 1 0,0 0 0,1 0 0,0 0 0,-1 0 0,1 0-1,-1-1 1,1 1 0,0 0 0,0-1 0,-1 1 0,1 0 0,0-1 0,0 1-1,0-1 1,0 1 0,0-1 0,-1 1 0,1-1 0,0 0 0,0 0 0,0 1-1,0-1 1,0 0 0,0 0 0,0 0 0,0 0 0,0 0 0,0 0 0,0 0-1,0 0 1,2-1 0,44-4 256,-36 1-301,1-1-1,-1 0 1,0 0 0,-1-1-1,1-1 1,-1 0-1,0 0 1,-1-1 0,0 0-1,0 0 1,-1-1 0,0 0-1,0-1 1,-1 0-1,0 0 1,-1-1 0,0 1-1,-1-1 1,4-13 0,-28 60-771,17-28 836,0-1 0,0 1-1,1-1 1,0 1 0,1 0-1,-1-1 1,2 1 0,-1 0-1,2 11 1,-1-17-113,0 0 0,0 0 0,0 1 0,0-1 0,0 0 0,0 0 0,0 0 0,1 0 0,-1 0 0,1 0 0,0 0 0,-1-1 0,4 3 0,-2-2-372,0 0 1,0-1 0,0 1-1,0-1 1,1 1-1,-1-1 1,0 0 0,1-1-1,-1 1 1,1-1-1,5 1 1,17-1-6987</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11.494"/>
    </inkml:context>
    <inkml:brush xml:id="br0">
      <inkml:brushProperty name="width" value="0.025" units="cm"/>
      <inkml:brushProperty name="height" value="0.025" units="cm"/>
    </inkml:brush>
  </inkml:definitions>
  <inkml:trace contextRef="#ctx0" brushRef="#br0">38 23 7399,'0'0'15444,"-4"13"-14868,-22 86 402,23-86-838,1 0-1,1-1 0,0 1 1,0 0-1,1 0 0,1 0 1,2 15-1,-2-25-116,0-1 0,0 1 0,0-1 0,0 1 0,0-1 0,0 0 0,0 1-1,1-1 1,0 0 0,-1 0 0,1 0 0,0 0 0,0 0 0,0-1 0,0 1 0,0 0 0,0-1 0,1 0 0,-1 1-1,0-1 1,1 0 0,-1 0 0,1 0 0,-1-1 0,1 1 0,0 0 0,-1-1 0,1 0 0,0 0 0,-1 0 0,1 0-1,-1 0 1,1 0 0,0-1 0,-1 1 0,4-2 0,0 1 12,0 0 0,0-1-1,-1 0 1,1 0 0,-1 0 0,0-1-1,1 0 1,-1 0 0,0 0 0,-1 0-1,1-1 1,-1 0 0,1 0 0,-1 0-1,5-7 1,-5 4 7,-1 1 0,0-1 0,-1 0 0,0 0 0,0 0 0,0 0 0,0 0 0,-1 0 0,-1 0 0,1-1 0,-1 1-1,0 0 1,-2-11 0,2 18-45,0 0 0,0 1 0,-1-1 0,1 0 0,0 0 0,0 1 1,0-1-1,0 0 0,0 0 0,-1 0 0,1 1 0,0-1 0,0 0 0,0 0 0,-1 0 0,1 0 0,0 1 0,0-1 0,0 0 0,-1 0 0,1 0 0,0 0 0,0 0 0,-1 0 0,1 0 0,0 0 0,-1 0 0,1 0 0,0 0 0,0 0 0,-1 0 0,1 0 0,0 0 0,0 0 0,-1 0 0,1 0 0,0 0 0,0 0 0,-1 0 0,1 0 0,0 0 0,0 0 0,-1-1 0,1 1 0,0 0 0,0 0 0,0 0 0,-1 0 1,1-1-1,0 1 0,0 0 0,0 0 0,0-1 0,-1 1 0,1 0 0,0 0 0,0 0 0,0-1 0,0 1 0,0 0 0,0-1 0,0 1 0,0 0 0,0 0 0,0-1 0,-9 21-169,8-18 170,1-1-1,0 0 1,-1 1-1,1-1 1,0 0-1,0 1 1,0-1 0,0 0-1,0 1 1,0-1-1,0 0 1,1 1 0,-1-1-1,0 0 1,1 1-1,-1-1 1,1 0 0,-1 0-1,1 1 1,0-1-1,-1 0 1,1 0-1,0 0 1,0 0 0,0 0-1,0 0 1,1 1-1,1-1 17,1 0-1,-1 0 1,0-1-1,0 1 0,0-1 1,1 0-1,-1 0 1,0 0-1,1 0 1,5-2-1,4-1-63,0 0-1,0-1 0,0-1 1,-1 0-1,0 0 1,0-1-1,0-1 1,13-10-1,-9 6 35,0-1 1,-2-1-1,1 0 0,-2-1 0,14-17 0,-13 3 635,-14 28-613,0-1 0,0 1 0,1-1 0,-1 1 0,0-1 1,0 1-1,0-1 0,0 1 0,0-1 0,-1 0 0,1 1 0,0-1 0,0 1 1,0-1-1,0 1 0,-1-1 0,1 1 0,0-1 0,0 1 0,-1-1 1,1 1-1,0-1 0,-1 1 0,1 0 0,-1-1 0,0 0 0,-1 1-20,0 0 0,1 0-1,-1-1 1,0 1-1,0 1 1,0-1-1,0 0 1,0 0-1,1 1 1,-1-1 0,0 1-1,0 0 1,0-1-1,1 1 1,-1 0-1,0 0 1,1 0 0,-1 0-1,1 0 1,-1 1-1,1-1 1,0 0-1,-3 3 1,-5 5 34,0 0 0,1 0 0,0 1-1,1 0 1,0 0 0,0 1 0,1 0 0,1 0 0,0 0 0,0 1 0,1 0-1,0-1 1,1 2 0,1-1 0,0 0 0,0 0 0,1 20 0,1-30-18,1-1 1,-1 1-1,1-1 1,-1 1-1,1 0 1,-1-1-1,1 1 0,0-1 1,0 1-1,0-1 1,-1 1-1,2-1 1,-1 0-1,0 0 1,0 1-1,0-1 1,0 0-1,1 0 1,-1 0-1,3 1 1,0 0 13,1 0 0,-1 0 0,1-1 0,-1 1-1,1-1 1,0 0 0,6 0 0,4 0-277,0-1 0,0 0 0,29-5 0,-31 2-1148,0-1-1,-1-1 1,1 1-1,-1-2 1,22-12 0,14-12-10229</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12.771"/>
    </inkml:context>
    <inkml:brush xml:id="br0">
      <inkml:brushProperty name="width" value="0.025" units="cm"/>
      <inkml:brushProperty name="height" value="0.025" units="cm"/>
    </inkml:brush>
  </inkml:definitions>
  <inkml:trace contextRef="#ctx0" brushRef="#br0">29 251 8040,'0'3'9196,"-2"5"-4685,-10 52-3730,10-53-596,-1 7 69,0 1-1,0 0 1,0 20-1,3-33-238,0 0 0,-1 0 0,1 1 0,0-1-1,1 0 1,-1 0 0,0 0 0,0 0-1,1 0 1,-1 0 0,1 0 0,0 0-1,0 0 1,0 0 0,0 0 0,0-1 0,0 1-1,0 0 1,0 0 0,1-1 0,-1 1-1,1-1 1,-1 1 0,1-1 0,0 0-1,-1 0 1,1 0 0,0 0 0,0 0 0,0 0-1,0 0 1,3 1 0,2-1 37,1-1 0,-1 1 0,1-1 0,-1 0 0,1-1 0,0 0 1,-1 0-1,0 0 0,1-1 0,-1-1 0,0 1 0,0-1 0,0 0 0,7-4 0,5-6-23,0 0 0,0-2-1,19-19 1,-17 15-7,18 23-518,-31-7 596,-1 0 0,1 0 1,-1 0-1,0-1 1,0 0-1,-1 0 1,1-1-1,-1 1 0,6-7 1,53-55 303,-56 56-419,1-1 114,0 0 1,-1-1-1,-1 0 1,0 0-1,0-1 1,-2 0-1,1 0 0,-2-1 1,0 1-1,0-1 1,-1-1-1,-1 1 1,0 0-1,-1-1 0,0-17 1,-2 32-105,0 0 0,0 0-1,-1 1 1,1-1 0,0 0 0,0 0 0,0 0 0,0 1 0,0-1 0,-1 0 0,1 0 0,0 0-1,0 0 1,0 1 0,-1-1 0,1 0 0,0 0 0,0 0 0,0 0 0,-1 0 0,1 0-1,0 0 1,0 0 0,-1 0 0,1 1 0,0-1 0,0 0 0,-1 0 0,1 0 0,0 0-1,0 0 1,-1-1 0,1 1 0,0 0 0,0 0 0,-1 0 0,1 0 0,0 0 0,0 0 0,-1 0-1,1 0 1,0-1 0,0 1 0,0 0 0,-1 0 0,1 0 0,0 0 0,0-1 0,0 1-1,0 0 1,-1 0 0,1 0 0,0-1 0,0 1 0,0 0 0,0 0 0,0-1 0,0 1-1,0 0 1,0 0 0,0 0 0,0-1 0,0 1 0,0 0 0,0 0 0,0-1 0,0 1 0,0-1-1,-14 18-218,2 14 214,1-1-1,2 1 0,1 1 1,2 0-1,1 0 0,-2 57 1,5-66 50,-1 48 17,3-67-50,0-1 1,1 0 0,-1 0-1,1 0 1,-1 0 0,1 0-1,0 0 1,0 0-1,0 0 1,0 0 0,1 0-1,-1 0 1,1-1 0,0 1-1,0-1 1,-1 1 0,5 2-1,-6-4-5,1 0 0,-1-1 0,1 1-1,-1-1 1,1 1 0,-1 0 0,1-1 0,-1 1-1,1-1 1,0 0 0,-1 1 0,1-1-1,0 0 1,-1 1 0,1-1 0,0 0 0,0 0-1,-1 1 1,1-1 0,0 0 0,0 0-1,0 0 1,-1 0 0,1 0 0,0 0-1,0 0 1,-1 0 0,1-1 0,0 1 0,0 0-1,-1 0 1,1-1 0,0 1 0,-1 0-1,1-1 1,0 1 0,-1 0 0,1-1-1,0 1 1,-1-1 0,1 0 0,-1 1 0,1-1-1,-1 1 1,1-1 0,-1 0 0,1 1-1,-1-1 1,0 0 0,1 1 0,-1-1 0,0 0-1,0 0 1,0 1 0,1-1 0,-1 0-1,0-1 1,0-2-76,1-1 1,-1 0-1,0 1 0,0-1 1,-1 0-1,1 1 0,-1-1 1,-3-7-1,-4-8-219,-2 1 1,0 0-1,-1 1 0,-1 0 1,-1 1-1,-1 0 0,0 1 1,-1 0-1,0 1 0,-24-16 1,6 15 272,32 16 41,1 0 0,-1-1 0,1 1-1,-1 0 1,1-1 0,-1 1 0,0 0 0,1-1 0,-1 1 0,1 0 0,-1 0 0,0 0 0,1 0 0,-1 0 0,0 0 0,1 0 0,-1 0 0,0 0 0,1 0 0,-1 0 0,0 0 0,1 0 0,-1 0 0,0 0 0,1 1 0,-1-1 0,0 0 0,1 1 0,-1-1 0,1 0 0,-1 1-1,1-1 1,-1 1 0,1-1 0,-1 1 0,1-1 0,-1 1 0,1-1 0,0 1 0,-1-1 0,1 1 0,0-1 0,-1 2 0,2 0 4,-1 0 0,1-1 0,-1 1 0,1-1-1,0 1 1,0-1 0,0 1 0,0-1 0,0 0 0,0 1 0,0-1 0,0 0-1,0 0 1,1 0 0,-1 0 0,1 0 0,-1 0 0,1 0 0,-1 0 0,1 0 0,-1-1-1,1 1 1,-1-1 0,4 1 0,45 12 369,-47-13-364,31 5 5,-1-1-1,1-2 0,0-1 0,44-5 0,-43-5-1233,-21-2-1451,-14 10 2323,1 1 0,-1-1 0,0 0 0,1 0 1,-1 1-1,0-1 0,0 0 0,0 0 0,0 1 0,0-1 0,1 0 0,-1 0 0,-1 1 0,1-1 0,0 0 1,0 0-1,0 1 0,0-1 0,0 0 0,-1-1 0,-8-11-11172</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13.180"/>
    </inkml:context>
    <inkml:brush xml:id="br0">
      <inkml:brushProperty name="width" value="0.025" units="cm"/>
      <inkml:brushProperty name="height" value="0.025" units="cm"/>
    </inkml:brush>
  </inkml:definitions>
  <inkml:trace contextRef="#ctx0" brushRef="#br0">1 0 14798,'0'0'11691</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16.127"/>
    </inkml:context>
    <inkml:brush xml:id="br0">
      <inkml:brushProperty name="width" value="0.025" units="cm"/>
      <inkml:brushProperty name="height" value="0.025" units="cm"/>
    </inkml:brush>
  </inkml:definitions>
  <inkml:trace contextRef="#ctx0" brushRef="#br0">47 1 13741,'0'0'7121,"-6"8"-6678,1 0-339,0 1 0,0 0 0,0 0-1,1 0 1,1 0 0,0 1 0,0-1-1,1 1 1,0 0 0,0 0-1,1 0 1,1 0 0,0 14 0,0-22-74,1-1 0,-1 1 1,1-1-1,-1 0 0,1 0 1,0 1-1,0-1 0,-1 0 1,1 0-1,0 0 0,0 0 1,0 0-1,0 0 1,0 0-1,1 0 0,-1 0 1,0 0-1,0 0 0,1-1 1,-1 1-1,0-1 0,1 1 1,-1-1-1,0 1 1,1-1-1,-1 0 0,1 0 1,-1 1-1,0-1 0,1 0 1,-1 0-1,1-1 0,1 1 1,54-8 725,-42 3-705,0-1 1,-1-1-1,21-12 0,-25 12-108,0 1 0,1 1 0,0 0-1,0 0 1,0 1 0,0 0 0,1 1 0,14-3-1,-25 7 52,0-1 0,-1 1 0,1-1 0,-1 0 0,1 1 1,0-1-1,-1 1 0,1-1 0,-1 1 0,0 0 0,1-1 0,-1 1 0,1-1 0,-1 1 0,0 0 0,0-1 0,1 1 0,-1 0 0,0 0 0,0-1 0,0 1 0,0 0 0,0-1 0,1 1 0,-2 0 0,1 0 0,0-1 0,0 2 0,0 32 251,-1-25-93,-4 32 418,3-34-498,1 0 1,0-1 0,0 1 0,1 0-1,0-1 1,1 11 0,-1-16-54,1 0-1,0 0 1,-1 0 0,1 0-1,0 0 1,0-1 0,0 1 0,0 0-1,-1 0 1,1-1 0,0 1 0,0-1-1,1 1 1,-1 0 0,0-1-1,0 0 1,0 1 0,0-1 0,0 0-1,0 0 1,1 0 0,-1 1 0,0-1-1,0 0 1,0 0 0,1-1-1,-1 1 1,0 0 0,0 0 0,0-1-1,0 1 1,0 0 0,0-1 0,1 1-1,0-2 1,42-15 337,25-31-511,-52 35-110,1 0 0,37-19 0,-55 32 253,0 0 0,1 0 1,-1 0-1,0 0 0,1 0 1,-1-1-1,0 1 0,1 0 0,-1 0 1,0 0-1,1 0 0,-1 0 1,0 0-1,1 0 0,-1 0 0,0 0 1,1 0-1,-1 0 0,0 0 1,1 0-1,-1 0 0,0 1 0,1-1 1,-1 0-1,0 0 0,1 0 0,-1 0 1,0 1-1,0-1 0,1 0 1,-1 0-1,0 0 0,0 1 0,1-1 1,-1 0-1,0 0 0,0 1 1,0-1-1,0 0 0,1 1 0,1 19-40,-9 20 233,3-27-430,-1 6 1059,3-15-3888,1-24-14067</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16.458"/>
    </inkml:context>
    <inkml:brush xml:id="br0">
      <inkml:brushProperty name="width" value="0.025" units="cm"/>
      <inkml:brushProperty name="height" value="0.025" units="cm"/>
    </inkml:brush>
  </inkml:definitions>
  <inkml:trace contextRef="#ctx0" brushRef="#br0">1 1 14606,'0'0'7399</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17.401"/>
    </inkml:context>
    <inkml:brush xml:id="br0">
      <inkml:brushProperty name="width" value="0.025" units="cm"/>
      <inkml:brushProperty name="height" value="0.025" units="cm"/>
    </inkml:brush>
  </inkml:definitions>
  <inkml:trace contextRef="#ctx0" brushRef="#br0">1 24 14958,'0'0'3347,"0"10"-2471,13 292 4206,-13-298-4980,1-1 1,-1 0-1,1 1 0,0-1 1,0 1-1,1-1 0,-1 0 1,3 5-1,3-5 300,-3-21-166,-3 7-239,0-42-482,-1 51 456,0-1-1,0 0 1,-1 1-1,1-1 1,-1 1 0,1-1-1,-1 1 1,0-1-1,0 1 1,0 0 0,0-1-1,0 1 1,-1 0-1,1 0 1,-1-1 0,-1-1-1,3 4 21,-1 0 0,1 0 0,0-1 0,0 1 1,0 0-1,0 0 0,-1-1 0,1 1 0,0 0 0,0 0 0,0 0 0,-1 0 0,1-1 0,0 1 0,0 0 0,-1 0 0,1 0 0,0 0 1,0 0-1,-1 0 0,1-1 0,0 1 0,0 0 0,-1 0 0,1 0 0,0 0 0,-1 0 0,1 0 0,0 0 0,0 0 0,-1 0 0,1 0 1,0 1-1,-1-1 0,1 0 0,0 0 0,0 0 0,-1 0 0,1 0 0,0 0 0,0 1 0,-1-1 0,1 0 0,0 0 0,0 0 0,0 1 1,-1-1-1,1 0 0,0 0 0,0 0 0,0 1 0,0-1 0,0 0 0,0 1 0,-1-1 0,1 0 0,0 0 0,0 1 0,0-1 1,0 0-1,0 0 0,0 1 0,0-1 0,0 1 7,0 0 0,0 0-1,1 0 1,-1 0 0,0-1 0,1 1 0,-1 0 0,0 0 0,1 0 0,-1-1-1,1 1 1,-1 0 0,1-1 0,-1 1 0,1 0 0,-1-1 0,1 1-1,0-1 1,-1 1 0,1-1 0,0 1 0,0-1 0,-1 1 0,2 0 0,7 1 98,0-1 1,0 0 0,0 0 0,0 0-1,0-1 1,0-1 0,0 1-1,0-1 1,0-1 0,-1 0 0,1 0-1,0-1 1,-1 0 0,1 0 0,-1-1-1,0 0 1,0 0 0,-1-1 0,1 0-1,9-10 1,-1 3-39,0-2 1,-2 0-1,0-1 1,0 0-1,-2-1 0,0 0 1,0-1-1,9-20 1,-7-7 117,-14 43-174,0 1 0,0-1 1,0 0-1,1 1 0,-1-1 1,0 0-1,0 1 0,0-1 0,0 0 1,0 1-1,0-1 0,0 0 1,-1 1-1,1-1 0,0 1 0,0-1 1,0 0-1,-1 1 0,1-1 1,0 0-1,-1 1 0,1-1 0,0 1 1,-1-1-1,1 1 0,-1-1 1,1 1-1,-1-1 0,1 1 0,-1 0 1,1-1-1,-1 1 0,0 0 1,1-1-1,-1 1 0,1 0 0,-1 0 1,0-1-1,1 1 0,-1 0 1,0 0-1,1 0 0,-1 0 0,0 0 1,1 0-1,-1 0 0,0 0 1,1 0-1,-1 0 0,0 0 0,1 1 1,-1-1-1,0 0 0,1 0 1,-1 1-1,1-1 0,-1 0 0,1 1 1,-1-1-1,1 0 0,-1 1 1,0 0-1,-8 4-12,1 1-1,0-1 1,0 1 0,1 1 0,0-1 0,0 1-1,0 0 1,1 1 0,0 0 0,1 0-1,-5 9 1,-2 3-21,2 0 1,0 1-1,-11 36 0,19-51 33,0 0 0,1 0 0,0 0 0,0 1-1,0-1 1,1 0 0,0 1 0,0-1-1,0 0 1,1 0 0,2 10 0,-2-13 0,0 0 0,1 0 0,-1 0 0,1-1 0,-1 1 1,1 0-1,0-1 0,0 1 0,0-1 0,1 0 0,-1 0 0,0 0 0,1 0 1,0 0-1,-1-1 0,1 1 0,0-1 0,0 1 0,0-1 0,0 0 1,0 0-1,0 0 0,0-1 0,6 1 0,7 2-9,0-2-1,0 0 1,1 0-1,-1-2 1,0 0 0,0-1-1,0 0 1,0-2-1,0 1 1,0-2 0,-1 0-1,0-1 1,0-1-1,0 0 1,-1-1 0,0-1-1,24-19 1,-37 27 12,0 0 0,0 0 1,0 0-1,0 0 0,0-1 0,0 1 1,0 0-1,0-1 0,0 1 1,-1 0-1,1-1 0,0 1 0,-1-1 1,1 1-1,-1-4 0,0 4 4,0 1 0,0-1 0,0 1-1,0-1 1,0 0 0,-1 1-1,1-1 1,0 1 0,-1-1 0,1 1-1,0-1 1,-1 1 0,1-1 0,-1 1-1,1-1 1,0 1 0,-1-1-1,1 1 1,-1 0 0,1-1 0,-1 1-1,0 0 1,1-1 0,-1 1 0,1 0-1,-1 0 1,0 0 0,1-1 0,-1 1-1,1 0 1,-1 0 0,0 0-1,1 0 1,-1 0 0,0 0 0,1 0-1,-2 1 1,-11-1 3,0 1 1,-1 0-1,1 1 0,0 0 1,-16 6-1,26-7-8,0 0 0,0-1 0,0 2 0,0-1-1,0 0 1,0 1 0,0-1 0,1 1 0,-1 0 0,0 0-1,1 0 1,0 0 0,-1 0 0,1 1 0,0-1 0,0 1-1,0-1 1,1 1 0,-1 0 0,1 0 0,-1-1 0,1 1-1,0 0 1,0 0 0,0 1 0,0-1 0,0 5 0,2-5-14,0-1 1,0 1 0,0 0 0,0-1 0,0 1 0,0-1-1,1 0 1,-1 1 0,1-1 0,0 0 0,-1 0 0,1 0-1,0 0 1,0 0 0,0-1 0,1 1 0,-1 0 0,0-1-1,1 0 1,-1 1 0,1-1 0,-1 0 0,1 0 0,2 0-1,10 4-984,0 0-1,28 4 0,-3-5-4530,1-4-5430</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18.228"/>
    </inkml:context>
    <inkml:brush xml:id="br0">
      <inkml:brushProperty name="width" value="0.025" units="cm"/>
      <inkml:brushProperty name="height" value="0.025" units="cm"/>
    </inkml:brush>
  </inkml:definitions>
  <inkml:trace contextRef="#ctx0" brushRef="#br0">58 1 10282,'1'73'9013,"-1"13"-4941,0-45-3414,-3 1 0,-13 75 0,2-61-114,7-30 20,1 1-1,1 0 0,-3 44 1,8-71-558,0 1 0,0-1 0,1 0 0,-1 0 0,0 1 0,0-1 0,0 0 0,0 0 0,0 1 0,1-1 0,-1 0 0,0 0 0,0 0 0,0 0 0,1 1 0,-1-1 0,0 0 0,0 0 0,0 0 0,1 0 0,-1 0 0,0 1 0,0-1 0,1 0 0,-1 0 0,0 0 0,1 0 0,-1 0 0,0 0 0,0 0 0,1 0 0,-1 0 0,0 0 0,0 0 0,1 0 0,-1 0 0,0 0 0,0-1 0,1 1 0,-1 0 0,0 0 0,0 0 0,1 0 0,-1 0 0,0 0 0,0-1 0,1 1 0,-1 0 0,0 0 0,0 0 0,0-1 0,0 1 0,1 0 0,-1 0 0,0-1 0,0 1 1,0 0-1,15-14 291,6-17-163,-1-1 0,-1 0 0,-2-2 0,-1 0 0,15-53 0,-13 38-339,44-85 1,-58 127 178,0 0 0,0 1 0,1-1 0,0 1 1,0 1-1,12-11 0,-15 14-21,1 0 1,0 0 0,0 1-1,0-1 1,0 1-1,0-1 1,0 1 0,0 0-1,0 0 1,1 0-1,-1 1 1,0-1 0,1 1-1,-1 0 1,0 0-1,1 0 1,-1 0 0,5 1-1,-7 0 32,0-1 0,1 1-1,-1-1 1,0 1 0,0 0 0,0 0-1,1-1 1,-1 1 0,0 0-1,0 0 1,0 0 0,0 0 0,0 1-1,-1-1 1,1 0 0,0 0-1,0 0 1,-1 1 0,1-1 0,-1 0-1,1 1 1,-1-1 0,1 0-1,-1 1 1,0-1 0,0 1 0,0-1-1,0 1 1,0-1 0,0 0-1,0 1 1,0-1 0,-1 1 0,1-1-1,0 0 1,-1 1 0,1-1-1,-2 3 1,0 1 18,1 0-1,-1 0 1,0 0-1,0-1 1,-1 1-1,1-1 1,-1 1-1,0-1 1,-7 8-1,0-5 28,0 1 0,-1-2 0,1 1 1,-1-1-1,0-1 0,-1 0 0,0-1 0,1 0 0,-1 0 0,0-2 0,-1 1 1,1-2-1,-21 2 0,27-7-1369,12-4-763,14-6-1717,5 5-548,3-2-1052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2.740"/>
    </inkml:context>
    <inkml:brush xml:id="br0">
      <inkml:brushProperty name="width" value="0.025" units="cm"/>
      <inkml:brushProperty name="height" value="0.025" units="cm"/>
    </inkml:brush>
  </inkml:definitions>
  <inkml:trace contextRef="#ctx0" brushRef="#br0">0 51 8008,'0'0'17424,"3"9"-17125,-3-6-285,1 0 0,0 0 0,0-1-1,-1 1 1,2-1 0,-1 1 0,0 0 0,0-1 0,1 0-1,-1 1 1,1-1 0,0 0 0,0 0 0,0 0 0,0 0 0,0 0-1,0 0 1,0-1 0,1 1 0,-1-1 0,1 0 0,-1 1-1,1-1 1,-1 0 0,1 0 0,0-1 0,0 1 0,-1-1 0,1 1-1,0-1 1,4 0 0,3 1-81,-1-1-1,0 0 1,1-1-1,-1 0 1,0-1-1,0 0 1,0 0-1,0 0 1,0-2-1,0 1 1,-1-1-1,1 0 1,-1-1-1,0 1 1,-1-2-1,1 1 1,-1-1 0,0 0-1,0-1 1,-1 0-1,0 0 1,0 0-1,0-1 1,5-10-1,-8 13 4,-7 35 299,-13 21 574,-3 0-1,-3-1 1,-1-1 0,-33 49 0,0 0-561,26-31-478,18-22-3715,11-30-2477</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18.794"/>
    </inkml:context>
    <inkml:brush xml:id="br0">
      <inkml:brushProperty name="width" value="0.025" units="cm"/>
      <inkml:brushProperty name="height" value="0.025" units="cm"/>
    </inkml:brush>
  </inkml:definitions>
  <inkml:trace contextRef="#ctx0" brushRef="#br0">9 67 12460,'0'0'13613,"1"9"-13058,-1 22-294,-2-1 1,-5 39 0,8-61 513,6-17-288,6-18-244,-8 13-221,-1 0 0,0 0 0,-1 0 0,-1 0 1,0 0-1,-1-17 0,-1 30-129,0 41-331,0-37 430,0-1 1,0 0-1,0 1 0,1-1 0,-1 0 0,0 0 0,1 0 0,0 1 0,-1-1 1,1 0-1,0 0 0,0 0 0,0 0 0,1 0 0,-1 0 0,0-1 0,1 1 1,-1 0-1,1 0 0,-1-1 0,4 2 0,-2-1 15,0 0 0,1 0-1,-1-1 1,1 0 0,0 1 0,-1-2 0,1 1-1,0 0 1,0-1 0,-1 1 0,8-1-1,-1-1 17,0 0 1,-1 0-1,1-1 0,-1 0 0,0-1 0,0 0 0,0 0 0,0-1 0,13-8 0,-5 1 10,-1-1-1,20-20 0,-32 29-26,-1 0-1,1-1 0,-1 0 1,0 0-1,0 0 0,0 0 0,-1 0 1,1-1-1,-1 1 0,0-1 0,0 0 1,-1 1-1,1-1 0,-1 0 0,1-6 1,-19 30-321,10-10 349,0 1 1,1 0-1,1 1 1,-1 0-1,2-1 1,-1 2-1,2-1 1,-1 0-1,2 1 1,-1 0-1,2-1 1,-1 17-1,2-26-21,1 0 0,0 0 0,0 0 0,0 0 0,0 0 0,0 0 0,0 0 0,1 0 0,-1 0 0,0-1 0,1 1 0,0 0 0,-1-1 1,1 1-1,0-1 0,0 0 0,0 0 0,0 1 0,0-1 0,0 0 0,0-1 0,0 1 0,1 0 0,-1-1 0,4 1 0,32 5-1472,-8-9-3694,-20-4 691,0-9-2927</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19.140"/>
    </inkml:context>
    <inkml:brush xml:id="br0">
      <inkml:brushProperty name="width" value="0.025" units="cm"/>
      <inkml:brushProperty name="height" value="0.025" units="cm"/>
    </inkml:brush>
  </inkml:definitions>
  <inkml:trace contextRef="#ctx0" brushRef="#br0">1 0 16015,'0'0'6823,"43"55"-7752,-29-39-2499,6-3-2946</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19.472"/>
    </inkml:context>
    <inkml:brush xml:id="br0">
      <inkml:brushProperty name="width" value="0.025" units="cm"/>
      <inkml:brushProperty name="height" value="0.025" units="cm"/>
    </inkml:brush>
  </inkml:definitions>
  <inkml:trace contextRef="#ctx0" brushRef="#br0">204 18 16239,'0'0'7298,"-12"-4"-6551,6 2-640,0-1-1,-1 1 1,1 0-1,-1 1 1,1 0-1,-1 0 1,0 0-1,1 1 1,-1 0-1,0 0 1,1 1-1,-1-1 1,0 2-1,1-1 1,-1 1-1,1 0 1,0 0-1,-1 0 1,-10 7-1,11-5-39,1 0 0,-1 0 0,1 0-1,1 1 1,-1-1 0,-6 10 0,10-14-67,0 1 0,1 0 0,-1 0 0,0 0-1,1 0 1,-1 0 0,1 0 0,-1 0 0,1 0 0,-1 0 0,1 0 0,0 1 0,-1-1 0,1 0 0,0 0 0,0 0 0,0 0 0,0 1 0,0-1-1,0 0 1,0 0 0,1 0 0,-1 0 0,0 0 0,0 1 0,1-1 0,-1 0 0,1 0 0,-1 0 0,1 0 0,0 0 0,-1 0 0,1 0-1,0-1 1,0 1 0,-1 0 0,1 0 0,0 0 0,0-1 0,0 1 0,0 0 0,0-1 0,0 1 0,2 0 0,12 4-495,-1 0-1,1 0 1,0-2 0,0 0 0,0-1 0,28 1-1,-27-2 176,1 0-1,-1 1 0,-1 1 0,1 0 0,29 10 0,-45-13 364,0 0 0,1 1-1,-1-1 1,0 0 0,1 0 0,-1 0 0,0 0 0,1 0-1,-1 1 1,0-1 0,1 0 0,-1 0 0,0 1 0,0-1-1,1 0 1,-1 0 0,0 1 0,0-1 0,1 0 0,-1 1-1,0-1 1,0 0 0,0 1 0,0-1 0,1 0-1,-1 1 1,0-1 0,0 0 0,0 1 0,0-1 0,0 1-1,0-1 1,0 0 0,0 1 0,0-1 0,0 0 0,-1 1-1,-11 12 1140,-21 4 614,33-16-1741,-14 5 339,1 0 0,-1-1 0,0 0 0,-1-1 0,1-1 0,-1 0-1,0-1 1,-28 1 0,43-4-547,0 0-1,0 0 1,0 0 0,0 0 0,0 0-1,0 0 1,0 0 0,0 0-1,1 0 1,-1 1 0,0-1-1,0 0 1,1 0 0,-1 0-1,1 0 1,-1 0 0,1 1-1,-1-1 1,1 0 0,-1 0-1,1 1 1,0-1 0,-1 0-1,2 0 1,38-26-8282,-19 12 1197</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19.896"/>
    </inkml:context>
    <inkml:brush xml:id="br0">
      <inkml:brushProperty name="width" value="0.025" units="cm"/>
      <inkml:brushProperty name="height" value="0.025" units="cm"/>
    </inkml:brush>
  </inkml:definitions>
  <inkml:trace contextRef="#ctx0" brushRef="#br0">155 3 10826,'-8'0'2798,"-4"-1"-1961,2 0 53,0 1 1,0 0 0,-1 0 0,1 1-1,-18 4 1,25-4-759,0 0 0,0 0 0,1 1-1,-1-1 1,0 0 0,0 1 0,1 0 0,-1 0 0,1 0-1,-1 0 1,1 0 0,0 0 0,0 0 0,0 1 0,0-1-1,0 1 1,1 0 0,-1-1 0,1 1 0,-1 0 0,1 0-1,0 0 1,0 0 0,1 0 0,-2 6 0,2-8-87,-1 1 0,1 0 0,-1 0 0,1-1 0,0 1 0,0 0 0,0 0 0,0-1 0,0 1 0,0 0 0,0-1 0,1 1 1,-1 0-1,1 0 0,-1-1 0,1 1 0,0-1 0,-1 1 0,1 0 0,0-1 0,0 0 0,0 1 0,0-1 0,1 1 0,-1-1 0,0 0 1,0 0-1,1 0 0,-1 0 0,1 0 0,-1 0 0,1 0 0,1 0 0,4 1 23,1 0 0,-1-1-1,1 0 1,-1-1 0,1 0 0,11-1-1,-11 1-13,2-1-81,-1-1 0,1 0 0,0-1 0,-1 0 0,0 0 0,0-1 0,0 0 0,0-1 0,0 0 0,-1 0 0,12-10 0,37-21 31,-56 36 8,-1 0 0,0-1 0,1 1 1,-1 0-1,0 0 0,1 0 0,-1-1 0,0 1 0,1 0 0,-1 0 0,0 0 1,1 0-1,-1 0 0,0 0 0,1 0 0,-1 0 0,0 0 0,1 0 1,-1 0-1,1 0 0,-1 0 0,0 0 0,1 0 0,-1 1 0,0-1 1,1 0-1,-1 0 0,0 0 0,1 0 0,-1 1 0,0-1 0,1 0 1,-1 1-1,2 14 428,-11 32 505,4-23-239,5-24-697,0 1 1,0-1 0,0 0 0,0 1-1,0-1 1,1 1 0,-1-1-1,0 0 1,0 1 0,0-1 0,0 0-1,1 1 1,-1-1 0,0 0-1,0 1 1,1-1 0,-1 0 0,0 1-1,1-1 1,-1 0 0,0 0-1,1 1 1,-1-1 0,0 0-1,1 0 1,-1 0 0,1 1 0,-1-1-1,0 0 1,1 0 0,-1 0-1,1 0 1,0 0 0,21-1 246,19-13-58,11-19-591,-38 23 236,1 0 0,29-13 0,-44 23 163,0-1 0,0 1 0,1 0 0,-1 0 1,0 0-1,1 0 0,-1 0 0,0 0 0,1 0 1,-1 0-1,0 0 0,1 0 0,-1 0 0,0 0 1,0 0-1,1 1 0,-1-1 0,0 0 0,1 0 1,-1 0-1,0 0 0,0 0 0,1 1 0,-1-1 1,0 0-1,0 0 0,1 1 0,-1-1 0,0 0 1,0 0-1,0 1 0,1-1 0,-1 0 0,0 0 1,0 1-1,0-1 0,0 0 0,0 1 1,0-1-1,0 0 0,0 0 0,0 1 0,0-1 1,2 25 300,-9 21 767,3-25-1801,5-21 408,-1 1 0,1-1 0,0 0 0,-1 0 1,1 1-1,-1-1 0,1 0 0,0 0 0,-1 0 0,1 0 0,0 0 0,-1 1 1,1-1-1,-1-1 0,1 1 0,0 0 0,-1 0 0,1 0 0,0 0 0,-1 0 1,1 0-1,-1-1 0,1 1 0,0 0 0,-1-1 0,1 1 0,-1 0 0,1-1 1,-1 1-1,1-1 0,18-9-9664</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21.074"/>
    </inkml:context>
    <inkml:brush xml:id="br0">
      <inkml:brushProperty name="width" value="0.025" units="cm"/>
      <inkml:brushProperty name="height" value="0.025" units="cm"/>
    </inkml:brush>
  </inkml:definitions>
  <inkml:trace contextRef="#ctx0" brushRef="#br0">18 106 12364,'0'0'14050,"10"1"-13430,0 0-553,-1 1 0,1-2 0,0 1 0,0-1 0,0-1 1,0 0-1,-1 0 0,1-1 0,0 0 0,-1-1 0,17-6 1,18-20 27,-41 27-102,-1 1-1,-1-1 1,1 0 0,0 0-1,0 0 1,-1-1-1,1 1 1,-1 0 0,0 0-1,1-1 1,-1 1 0,0-1-1,-1 1 1,1-1-1,0 1 1,-1-1 0,1-4-1,-1 6 4,0 0 0,0 1-1,0-1 1,0 0-1,-1 1 1,1-1 0,0 0-1,0 1 1,-1-1 0,1 1-1,0-1 1,-1 0 0,1 1-1,0-1 1,-1 1 0,1-1-1,-1 1 1,1-1-1,-1 1 1,1 0 0,-1-1-1,1 1 1,-1 0 0,1-1-1,-1 1 1,0 0 0,1-1-1,-2 1 1,-26-2-96,20 3 65,0 0 1,0 0-1,0 1 0,-15 5 0,10 1 28,-1-1-1,1 2 1,0 0-1,-19 18 1,28-24 84,-1 1 0,1 0 0,0 1 0,1-1 0,-1 1 0,1-1 0,0 1 0,0 0 0,0 0 0,1 1 0,-1-1 0,1 0 1,1 1-1,-1 0 0,-1 10 0,4-15-56,0 1 0,-1-1 0,1 0 0,0 1 0,0-1 1,0 0-1,0 0 0,0 0 0,0 0 0,1 0 0,-1 0 0,0 0 1,0 0-1,1 0 0,-1-1 0,0 1 0,1-1 0,-1 1 1,1-1-1,-1 1 0,1-1 0,-1 0 0,1 1 0,-1-1 0,1 0 1,-1 0-1,1 0 0,-1 0 0,1-1 0,1 1 0,54-4-41,-34 0-661,-1-2 0,0-1 0,35-15 0,-32 12 437,-14 8 480,-1 1 0,1 0 1,0 1-1,0 0 0,-1 1 0,1 0 0,16 4 1,-25-4-264,-2-1 63,1 1-1,0-1 1,-1 1 0,1-1-1,0 0 1,0 1 0,0-1-1,-1 0 1,1 1 0,0-1-1,0 0 1,0 0 0,0 0-1,0 0 1,-1 0 0,1 0-1,0 0 1,0 0 0,0 0-1,0 0 1,0-1 0,-1 1-1,1 0 1,0 0 0,0-1-1,0 1 1,-1-1 0,1 1 0,0-1-1,-1 1 1,2-1 0,-5-19 80,0 10-29,3 10-71,1 0-101,0 1 76,0 0 1,0 0-1,-1-1 1,1 1-1,0 0 1,0 0-1,-1 0 1,1 0-1,-1 1 1,1-1 0,-1 0-1,1 0 1,-1 0-1,0 0 1,0 1-1,1-1 1,-1 0-1,0 0 1,0 0-1,0 1 1,0-1-1,-1 1 1,2 40-5,-1-36-3,0 2 23,-1 0 1,0 0-1,-1 0 1,1-1-1,-1 1 1,-5 10-1,0 2 127,7-10-14,7-11 118,8-14-110,-8-4-176,-2 1-1,0-1 0,-1-1 0,-1 1 1,-1-1-1,0 1 0,-2-23 1,21 48-536,8 4-860,-12-7-2385,1-3-1968</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21.887"/>
    </inkml:context>
    <inkml:brush xml:id="br0">
      <inkml:brushProperty name="width" value="0.025" units="cm"/>
      <inkml:brushProperty name="height" value="0.025" units="cm"/>
    </inkml:brush>
  </inkml:definitions>
  <inkml:trace contextRef="#ctx0" brushRef="#br0">157 29 8264,'10'-7'1663,"8"-7"5251,-14 7-1343,-21 13-4286,-11 6-1057,1 2-1,1 1 0,0 2 1,-33 26-1,58-43-227,1 0 0,0 1 0,-1-1 0,1 0 0,0 0 0,-1 1 0,1-1 0,0 0 0,0 0 0,-1 1 0,1-1 0,0 0 0,0 0 0,-1 1 0,1-1 0,0 0 0,0 1 0,0-1 0,0 0 0,0 1 0,0-1 0,-1 1 0,1-1 0,0 0 0,0 1 0,0-1 0,0 0 0,0 1 0,0-1 0,0 1 0,1-1 0,-1 0 0,0 1 0,0-1 0,0 0 0,0 1 0,1-1 0,15 6-26,33-5-63,-40-1 60,-5 0 11,23 0-111,51 8 0,-72-8 119,0 1-1,0 0 1,-1 1-1,1 0 1,0 0-1,-1 0 1,1 0-1,-1 1 1,0 0 0,0 0-1,0 0 1,0 1-1,-1-1 1,1 1-1,5 7 1,-9-10 28,-1 0 0,1 0 0,0 0 0,0 1 1,0-1-1,-1 0 0,1 1 0,0-1 0,-1 0 0,1 1 0,-1-1 0,0 1 1,0-1-1,1 1 0,-1-1 0,0 1 0,0-1 0,0 1 0,-1-1 0,1 1 1,0-1-1,0 1 0,-1-1 0,1 1 0,-1-1 0,1 0 0,-1 1 0,-1 0 0,0 1 79,0 0-1,-1-1 1,0 0-1,1 1 1,-1-1-1,0 0 1,0 0-1,0-1 1,-1 1-1,1-1 0,-6 2 1,-6 2 429,-1-1 0,0-1 0,0 0 0,-20 0 0,26-3-398,-50-1 914,58 1-1144,-1-1 1,1 1-1,-1-1 0,1 1 1,-1-1-1,1 0 0,0 0 0,0 0 1,-1 0-1,1 0 0,0 0 1,0-1-1,0 1 0,0-1 0,0 1 1,0-1-1,1 0 0,-1 0 1,0 0-1,-1-3 0,3 5-39,0 0 0,0 0-1,0 0 1,0 0 0,-1-1 0,1 1-1,0 0 1,0 0 0,0 0 0,0 0 0,0 0-1,0 0 1,0-1 0,0 1 0,0 0-1,0 0 1,0 0 0,0 0 0,0 0-1,0-1 1,0 1 0,0 0 0,0 0 0,0 0-1,0 0 1,0 0 0,0-1 0,1 1-1,-1 0 1,0 0 0,0 0 0,0 0-1,0 0 1,0 0 0,0 0 0,0-1 0,0 1-1,0 0 1,1 0 0,-1 0 0,0 0-1,0 0 1,0 0 0,0 0 0,0 0-1,0 0 1,1 0 0,-1 0 0,0 0 0,0 0-1,0 0 1,0 0 0,0 0 0,1 0-1,-1 0 1,0 0 0,0 0 0,0 0-1,0 0 1,0 0 0,1 0 0,-1 0-1,0 0 1,0 0 0,0 0 0,1 0-238,9 0-6272</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22.805"/>
    </inkml:context>
    <inkml:brush xml:id="br0">
      <inkml:brushProperty name="width" value="0.025" units="cm"/>
      <inkml:brushProperty name="height" value="0.025" units="cm"/>
    </inkml:brush>
  </inkml:definitions>
  <inkml:trace contextRef="#ctx0" brushRef="#br0">198 212 5637,'0'0'9391,"-9"-2"-7064,3 1-2207,1-1 0,-1 1-1,1 0 1,-1 0 0,0 1 0,1 0-1,-1 0 1,0 0 0,1 0 0,-1 1 0,1 0-1,-1 0 1,1 1 0,-1 0 0,1 0-1,0 0 1,-1 0 0,1 1 0,1 0-1,-1 0 1,0 0 0,-6 6 0,-32 41 585,41-48-628,1 1 1,-1-1-1,0 1 0,1-1 1,0 1-1,0 0 1,0 0-1,0 0 0,0-1 1,0 1-1,1 0 0,-1 0 1,1 0-1,0 0 1,0 0-1,0 0 0,0 0 1,0 0-1,2 5 0,-1-7-46,0 0-1,0 0 0,0 0 0,1 0 1,-1 0-1,0-1 0,0 1 0,1 0 1,-1-1-1,1 1 0,-1-1 0,0 1 0,1-1 1,-1 0-1,1 1 0,-1-1 0,1 0 1,-1 0-1,1 0 0,-1 0 0,1 0 0,-1-1 1,1 1-1,-1 0 0,2-1 0,41-11 765,-16-1-577,-1-1 1,0-1-1,-1-2 0,-1 0 1,0-2-1,-2-1 1,0 0-1,-1-2 1,-1-1-1,-2 0 0,31-46 1,-49 67-164,1-2 98,1 0 1,0 0 0,-1 0-1,0 0 1,0-1-1,0 1 1,-1-1-1,1 1 1,-1-1-1,0 1 1,0-1-1,-1 0 1,1-7 0,-2 12-150,1 0 1,-1-1 0,1 1 0,-1 0-1,1-1 1,-1 1 0,1 0 0,-1 0-1,1 0 1,-1 0 0,0-1 0,1 1-1,-1 0 1,1 0 0,-1 0 0,0 0-1,1 0 1,-1 0 0,1 1 0,-1-1-1,0 0 1,1 0 0,-1 0 0,1 0-1,-1 1 1,1-1 0,-1 0 0,1 1-1,-1-1 1,1 0 0,-1 1 0,1-1-1,-1 1 1,1-1 0,-1 0 0,1 1-1,0-1 1,-1 1 0,1-1 0,-1 2-1,-18 18-12,8-3 3,0 1 1,1 0-1,1 0 0,1 0 0,1 1 0,0 1 0,2-1 0,0 1 0,1 0 0,1 0 1,-1 35-1,4-51 9,1 0 0,0 0 1,0 0-1,0 0 0,0-1 1,0 1-1,1 0 0,0-1 1,0 1-1,0-1 0,0 0 1,0 0-1,1 1 0,-1-1 1,1-1-1,0 1 0,0 0 0,0-1 1,0 0-1,0 1 0,1-1 1,-1 0-1,1-1 0,-1 1 1,1-1-1,0 1 0,-1-1 1,1 0-1,0-1 0,6 2 1,0 0-269,1-1 1,0 0 0,-1 0 0,18-2-1,-19 0-675,0 0 0,0-1 0,0 0 0,16-5 0,6-10-5264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23.449"/>
    </inkml:context>
    <inkml:brush xml:id="br0">
      <inkml:brushProperty name="width" value="0.025" units="cm"/>
      <inkml:brushProperty name="height" value="0.025" units="cm"/>
    </inkml:brush>
  </inkml:definitions>
  <inkml:trace contextRef="#ctx0" brushRef="#br0">28 0 14798,'0'0'10474,"-4"49"-10314,-3-18-64,2-1-32,-1-3-64,4-2 0,-1-4-480,3-4-1058,0-7-896,0-5-1922</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23.877"/>
    </inkml:context>
    <inkml:brush xml:id="br0">
      <inkml:brushProperty name="width" value="0.025" units="cm"/>
      <inkml:brushProperty name="height" value="0.025" units="cm"/>
    </inkml:brush>
  </inkml:definitions>
  <inkml:trace contextRef="#ctx0" brushRef="#br0">51 0 16816,'0'0'4500,"-2"11"-4340,-7 41 349,-7 40 1682,-8 167-1,24-191-3567,4-75-10085,-4-10 49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24.208"/>
    </inkml:context>
    <inkml:brush xml:id="br0">
      <inkml:brushProperty name="width" value="0.025" units="cm"/>
      <inkml:brushProperty name="height" value="0.025" units="cm"/>
    </inkml:brush>
  </inkml:definitions>
  <inkml:trace contextRef="#ctx0" brushRef="#br0">1 0 17809,'0'0'7911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7.424"/>
    </inkml:context>
    <inkml:brush xml:id="br0">
      <inkml:brushProperty name="width" value="0.025" units="cm"/>
      <inkml:brushProperty name="height" value="0.025" units="cm"/>
    </inkml:brush>
  </inkml:definitions>
  <inkml:trace contextRef="#ctx0" brushRef="#br0">1 434 10634,'0'0'6865,"8"5"-5594,56 28-1235,1-3 0,2-2 0,1-4 0,1-2 0,0-4 0,1-3 0,123 12 0,-71-20-75,0-5 1,0-5-1,219-35 0,248-67 35,154-24 777,1935-204 108,-1631 297-699,0 59 485,-830-16-646,-81-6-15,59 3 191,-186-1 47,-17-10-13049</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25.087"/>
    </inkml:context>
    <inkml:brush xml:id="br0">
      <inkml:brushProperty name="width" value="0.025" units="cm"/>
      <inkml:brushProperty name="height" value="0.025" units="cm"/>
    </inkml:brush>
  </inkml:definitions>
  <inkml:trace contextRef="#ctx0" brushRef="#br0">58 88 9161,'0'0'7965,"0"8"-6166,-1 25-331,1-32-1398,0 0 1,1 0-1,-1 0 0,0 0 1,0 0-1,1-1 1,-1 1-1,0 0 1,1 0-1,-1 0 0,1 0 1,-1-1-1,1 1 1,0 0-1,-1 0 1,1-1-1,0 1 0,-1 0 1,1-1-1,0 1 1,0-1-1,-1 1 1,1-1-1,0 1 1,0-1-1,0 0 0,0 1 1,0-1-1,0 0 1,0 0-1,-1 0 1,1 0-1,0 0 0,0 0 1,2 0-1,32-2 1444,-35 2-1496,8-2 162,0-1-1,-1 1 0,0-1 0,1-1 0,-1 1 0,0-1 0,-1 0 0,1-1 0,-1 0 0,8-7 0,-10 9-101,-1 0-1,0 0 1,0 0-1,0 0 0,0-1 1,0 1-1,-1-1 1,0 0-1,1 0 0,-2 0 1,1 0-1,0 0 1,-1 0-1,0-1 0,0 1 1,0 0-1,0-1 1,-1 1-1,1-8 0,-2 10-73,0 1-1,0 0 0,1 0 0,-1 0 1,0 0-1,0 0 0,0 1 0,0-1 0,0 0 1,0 0-1,0 1 0,0-1 0,0 0 1,-1 1-1,1-1 0,0 1 0,0 0 0,-1-1 1,1 1-1,0 0 0,0 0 0,-1-1 1,1 1-1,0 0 0,-1 1 0,1-1 0,-2 0 1,-40 6-148,34-1 124,1-1 1,0 1-1,0 1 0,0 0 0,0 0 0,1 0 1,0 1-1,0 0 0,1 0 0,-11 15 1,6-5-14,1-1 1,0 2 0,1-1-1,-10 27 1,16-36 18,1 0-1,-1 0 1,2 1-1,-1-1 1,1 1-1,0 13 1,1-20 12,0 0 0,0 0 0,0-1-1,0 1 1,1 0 0,-1 0 0,1 0 0,0 0 0,-1 0 0,1 0 0,0-1 0,0 1 0,0 0 0,0-1 0,0 1 0,1 0 0,-1-1 0,0 0 0,1 1 0,-1-1 0,1 0 0,-1 1 0,1-1 0,0 0 0,0 0 0,-1-1 0,1 1-1,0 0 1,0-1 0,0 1 0,0-1 0,0 1 0,3-1 0,13 2 56,0-1-1,-1-1 0,1 0 0,0-2 1,0 0-1,26-7 0,-29 5-623,0-1-1,0 0 1,14-8-1,-20 8-801,0 0-1,0-1 1,-1 0 0,0 0 0,9-9-1,-5 0-5705</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28.492"/>
    </inkml:context>
    <inkml:brush xml:id="br0">
      <inkml:brushProperty name="width" value="0.025" units="cm"/>
      <inkml:brushProperty name="height" value="0.025" units="cm"/>
    </inkml:brush>
  </inkml:definitions>
  <inkml:trace contextRef="#ctx0" brushRef="#br0">30 0 8904,'-3'14'11641,"-6"32"-7040,2-5-4589,-3 52 0,10-92 4,0 0-1,0 0 0,0 0 0,0 0 0,0 0 0,0 1 0,1-1 0,-1 0 0,0 0 0,1 0 1,-1 0-1,1 0 0,-1 0 0,1 0 0,0 0 0,-1 0 0,1-1 0,0 1 0,-1 0 0,1 0 1,0 0-1,0-1 0,0 1 0,0 0 0,0-1 0,0 1 0,0-1 0,0 1 0,2 0 0,0-1 56,1 1 0,0 0 0,0-1-1,0 0 1,0 0 0,0 0-1,0 0 1,8-2 0,0-1 32,0 0 0,-1-1 0,1 0 0,-1-1 1,12-6-1,96-75 1632,-122 124-2077,-9 13 225,16-51 124,1 0-1,0 0 1,0-1 0,0 1 0,-1-1 0,8-2 0,60-32-67,-61 29 58,0 0 1,0 0-1,0 1 1,1 0-1,0 1 1,0 0-1,0 1 1,0 0-1,13 0 1,-24 3 7,0 0-1,-1 0 1,1 0-1,-1 0 1,1 0 0,0 0-1,-1 1 1,1-1 0,-1 0-1,1 0 1,-1 1-1,1-1 1,-1 0 0,1 1-1,-1-1 1,1 0 0,-1 1-1,1-1 1,-1 1-1,1-1 1,-1 1 0,0-1-1,1 1 1,-1-1 0,0 1-1,0 0 1,1-1-1,-1 1 1,0-1 0,0 2-1,1 25 121,-14 25 17,6-41-292,-3 9 326,7-7-3664,17-17-16532</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29.070"/>
    </inkml:context>
    <inkml:brush xml:id="br0">
      <inkml:brushProperty name="width" value="0.025" units="cm"/>
      <inkml:brushProperty name="height" value="0.025" units="cm"/>
    </inkml:brush>
  </inkml:definitions>
  <inkml:trace contextRef="#ctx0" brushRef="#br0">16 63 12172,'0'0'4548,"4"-9"-1815,1-1-1737,6-14 473,4 4 2456,-17 57-2227,-18 20-1516,15-44-96,0 0-1,0 1 0,1 0 0,1 0 1,0 0-1,-1 19 0,4-32-79,1-1-1,-1 1 1,0 0 0,1 0-1,-1 0 1,1 0 0,-1 0-1,1 0 1,-1-1 0,1 1-1,-1 0 1,1 0 0,0-1-1,-1 1 1,1 0 0,0-1-1,0 1 1,0-1 0,0 1-1,-1-1 1,1 1 0,0-1-1,0 0 1,0 1-1,0-1 1,0 0 0,0 0-1,0 0 1,0 0 0,0 0-1,0 0 1,0 0 0,0 0-1,0 0 1,0 0 0,0 0-1,1-1 1,41-8 201,-28 1-377,0 0 0,-1 0 0,0-1 0,-1-1-1,22-21 1,-19 18 77,-1 0 0,2 0 0,20-11 0,-36 24 96,-1-1-1,0 1 1,0 0 0,0 0 0,1 0 0,-1-1 0,0 1 0,1 0 0,-1 0 0,0 0 0,0 0 0,1 0 0,-1 0 0,0-1 0,1 1 0,-1 0 0,0 0 0,1 0 0,-1 0 0,0 0 0,0 0 0,1 0 0,-1 0 0,0 1 0,1-1 0,-1 0 0,0 0 0,1 0 0,-1 0 0,0 0 0,0 0 0,1 1 0,-1-1 0,0 0 0,0 0 0,1 0 0,-1 1-1,0-1 1,0 0 0,1 0 0,-1 1 0,0 16 91,-15 30 22,11-37-87,3-9-18,1 1 1,-1-1-1,1 0 0,-1 1 1,1-1-1,0 0 1,-1 1-1,1-1 1,0 1-1,0-1 1,0 1-1,0-1 1,0 0-1,1 1 1,-1-1-1,0 1 1,0-1-1,1 0 1,-1 1-1,1-1 1,0 0-1,-1 1 1,2 0-1,-1-1-6,0-1 0,0 1 0,1-1 0,-1 1 0,0-1 0,0 0 0,1 0-1,-1 1 1,0-1 0,1 0 0,-1 0 0,0 0 0,0-1 0,1 1 0,-1 0 0,0 0 0,1-1 0,-1 1 0,0-1-1,1 0 1,14-6-61,-1 0-1,0-1 1,14-11-1,-16 11-95,2-2 84,-10 7 52,-1 0-1,1 0 0,0 0 1,-1 1-1,1-1 0,0 1 0,1 0 1,-1 1-1,0-1 0,8 0 1,-12 6 26,0 0 0,0 1 1,-1-1-1,1 1 1,-1-1-1,0 0 1,-1 7-1,1-7 19,0 3-48,0-7 30,-1 1 1,1 0-1,0-1 0,0 1 0,0 0 0,0-1 0,0 1 0,0 0 0,0-1 0,0 1 0,0 0 1,0-1-1,0 1 0,0 0 0,0-1 0,0 1 0,0-1 0,1 1 0,-1 0 0,0-1 0,1 1 1,-1-1-1,0 1 0,1-1 0,-1 1 0,1-1 0,-1 1 0,0-1 0,1 1 0,-1-1 0,1 1 1,0-1-1,-1 0 0,1 1 0,-1-1 0,1 0 0,-1 0 0,1 1 0,0-1 0,-1 0 0,2 0 1,4 3-476,-5-2 77,-1-1 0,1 1 1,0 0-1,-1 0 0,1 0 0,-1 0 1,1 0-1,-1 0 0,0 0 0,0 0 1,1 0-1,-1 0 0,0 0 0,0 0 1,0 0-1,0 0 0,0 0 0,0 0 1,0 0-1,0 0 0,0 0 1,-1 0-1,1 1 0,0-1 0,-1-1 1,0 3-1,-4 3-5453</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29.952"/>
    </inkml:context>
    <inkml:brush xml:id="br0">
      <inkml:brushProperty name="width" value="0.025" units="cm"/>
      <inkml:brushProperty name="height" value="0.025" units="cm"/>
    </inkml:brush>
  </inkml:definitions>
  <inkml:trace contextRef="#ctx0" brushRef="#br0">1 14 4324,'0'0'19037,"9"2"-18183,-7-2-792,4 1 137,-1 0 0,1-1 0,0 1 0,0-1-1,0-1 1,-1 1 0,1-1 0,0 0-1,0 0 1,-1 0 0,1-1 0,-1 0-1,9-4 1,-4 3 1320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30.458"/>
    </inkml:context>
    <inkml:brush xml:id="br0">
      <inkml:brushProperty name="width" value="0.025" units="cm"/>
      <inkml:brushProperty name="height" value="0.025" units="cm"/>
    </inkml:brush>
  </inkml:definitions>
  <inkml:trace contextRef="#ctx0" brushRef="#br0">132 61 9321,'0'0'10346,"5"-8"-8275,14-26-325,-19 33-1689,1 1 0,-1-1 0,0 1 1,0 0-1,0-1 0,1 1 0,-1-1 0,0 1 1,0-1-1,0 0 0,0 1 0,0-1 1,0 1-1,0-1 0,0 1 0,0-1 1,0 1-1,0-1 0,0 1 0,-1-1 1,1 1-1,0-1 0,0 1 0,0 0 1,-1-1-1,1 1 0,0-1 0,-1 1 0,1-1 1,0 1-1,-1 0 0,1-1 0,0 1 1,-1 0-1,1-1 0,-1 1 0,1 0 1,-1 0-1,1-1 0,-1 1 0,1 0 1,-1 0-1,1 0 0,-1 0 0,1 0 1,-1-1-1,1 1 0,-1 0 0,1 0 0,-1 0 1,1 1-1,-1-1 0,1 0 0,-1 0 1,1 0-1,-1 0 0,1 0 0,-1 0 1,1 1-1,-1-1 0,-33 8 215,26-4-205,1 1-1,0-1 1,0 1-1,0 1 0,0 0 1,1-1-1,0 2 1,0-1-1,1 1 1,0 0-1,0 0 1,0 0-1,1 1 1,0 0-1,1 0 1,0 0-1,0 0 0,0 0 1,-1 16-1,4-24-55,0 1 0,0 0 0,0 0-1,0 0 1,0 0 0,1-1 0,-1 1-1,0 0 1,0 0 0,1 0 0,-1-1-1,1 1 1,-1 0 0,1-1 0,-1 1 0,1 0-1,-1-1 1,1 1 0,0-1 0,-1 1-1,1-1 1,0 1 0,0-1 0,-1 1-1,1-1 1,1 1 0,29 4 173,31-13 3,-49 4-203,0-1 0,0 0-1,-1-1 1,0-1-1,0 0 1,16-13 0,-22 16 2,-1 0 0,0 0 1,0 0-1,-1-1 0,1 0 1,-1 0-1,0 0 0,0 0 1,-1-1-1,0 1 0,0-1 1,0 0-1,0 0 0,-1 0 1,0 0-1,1-8 0,-3 14 15,0-1-1,0 1 1,0 0-1,1-1 0,-1 1 1,0-1-1,0 1 0,0 0 1,0-1-1,0 1 1,0-1-1,-1 1 0,1 0 1,0-1-1,0 1 1,0 0-1,0-1 0,0 1 1,-1-1-1,1 1 1,0 0-1,0-1 0,0 1 1,-1 0-1,1 0 1,0-1-1,-1 1 0,1 0 1,0 0-1,-1-1 1,1 1-1,0 0 0,-1 0 1,1 0-1,0-1 0,-1 1 1,1 0-1,0 0 1,-1 0-1,0 0 0,-19 6-7,-17 20-23,29-17 57,0 0 1,0 0-1,1 1 1,0 0-1,-6 12 1,10-17-4,1 0 0,-1 1 0,1-1 0,1 1 0,-1-1 0,1 1 0,0-1 0,0 1 0,0 0 0,1 0 1,0-1-1,0 1 0,2 6 0,-1-9-31,1 1 1,-1-1-1,1 0 1,0 1-1,0-1 1,0 0-1,1 0 1,-1-1-1,1 1 1,0 0 0,-1-1-1,1 0 1,0 1-1,1-1 1,-1-1-1,0 1 1,0 0-1,1-1 1,-1 1-1,1-1 1,0 0-1,-1 0 1,1-1-1,7 1 1,46 4-3024,-10-11-6035,-16-6-5456</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35.654"/>
    </inkml:context>
    <inkml:brush xml:id="br0">
      <inkml:brushProperty name="width" value="0.025" units="cm"/>
      <inkml:brushProperty name="height" value="0.025" units="cm"/>
    </inkml:brush>
  </inkml:definitions>
  <inkml:trace contextRef="#ctx0" brushRef="#br0">2 1 14926,'0'3'2531,"-2"0"-353,2 0 32,0 0-321,0 1-415,0 0-641,0-2-577,11 3-224,-2-2-577,2-3-2401,-2 0-3557</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36.427"/>
    </inkml:context>
    <inkml:brush xml:id="br0">
      <inkml:brushProperty name="width" value="0.025" units="cm"/>
      <inkml:brushProperty name="height" value="0.025" units="cm"/>
    </inkml:brush>
  </inkml:definitions>
  <inkml:trace contextRef="#ctx0" brushRef="#br0">273 1 13645,'0'0'11243,"-11"13"-11185,-53 66-11,-125 145 88,180-215-2876,13-15 508,25-29-1652,4-6-1729,3-8-3728</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36.773"/>
    </inkml:context>
    <inkml:brush xml:id="br0">
      <inkml:brushProperty name="width" value="0.025" units="cm"/>
      <inkml:brushProperty name="height" value="0.025" units="cm"/>
    </inkml:brush>
  </inkml:definitions>
  <inkml:trace contextRef="#ctx0" brushRef="#br0">230 0 14029,'0'0'2851,"-4"9"-1292,-19 47 572,5-16-427,-19 69-1,33-97-1642,2-1-1,-1 1 1,2 0-1,0 0 0,0 1 1,1-1-1,0 0 1,1 0-1,1 0 1,5 22-1,-6-31-180,0 0 0,0-1 1,0 1-1,1 0 0,-1-1 0,1 0 0,-1 1 0,1-1 1,0 0-1,0 0 0,0 0 0,0 0 0,1 0 1,-1 0-1,0-1 0,1 1 0,3 1 0,-5-3-686,-40-24-4281,7 3 2075,-39-24 1367,31 10 7855,40 35-6124,0-1 0,0 1-1,0 0 1,0 0 0,0 0 0,0-1-1,0 1 1,0 0 0,0 0 0,0 0-1,0-1 1,0 1 0,0 0 0,0 0-1,0-1 1,0 1 0,0 0 0,0 0-1,0 0 1,0-1 0,0 1-1,1 0 1,-1 0 0,0 0 0,0-1-1,0 1 1,0 0 0,0 0 0,1 0-1,-1 0 1,0-1 0,0 1 0,0 0-1,0 0 1,1 0 0,-1 0 0,0 0-1,0 0 1,0 0 0,1 0 0,-1 0-1,0-1 1,0 1 0,1 0 0,-1 0-1,0 0 1,0 0 0,0 0 0,1 0-1,-1 0 1,0 1 0,0-1-1,1 0 1,-1 0 0,20-2-34,-17 2 337,93-5 1201,60-5-3038,-139 7-1035,0-1 0,-1 0 0,30-12-1,-10-3-6415</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37.164"/>
    </inkml:context>
    <inkml:brush xml:id="br0">
      <inkml:brushProperty name="width" value="0.025" units="cm"/>
      <inkml:brushProperty name="height" value="0.025" units="cm"/>
    </inkml:brush>
  </inkml:definitions>
  <inkml:trace contextRef="#ctx0" brushRef="#br0">119 0 17104,'0'0'2979,"-41"63"-1858,24-27-96,-1 3 577,2 4-321,0-1-577,9 1-383,3-5-225,4-7-32,0-5-320,6-8-1378,4-7-544,8-10-833,-1-1-2946</inkml:trace>
  <inkml:trace contextRef="#ctx0" brushRef="#br0" timeOffset="1">283 229 6406,'0'0'8520</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37.619"/>
    </inkml:context>
    <inkml:brush xml:id="br0">
      <inkml:brushProperty name="width" value="0.025" units="cm"/>
      <inkml:brushProperty name="height" value="0.025" units="cm"/>
    </inkml:brush>
  </inkml:definitions>
  <inkml:trace contextRef="#ctx0" brushRef="#br0">83 49 5381,'55'-20'4233,"-35"7"506,-20 4-16,-25 2 1051,17 9-5739,0 0 1,0 0-1,0 1 0,0 0 0,0 0 1,-14 8-1,4-2 273,16-8-260,0 0 0,0 0 1,0 0-1,0 0 0,0 0 0,0 1 0,0-1 0,0 1 0,0-1 0,0 1 0,1-1 0,-1 1 0,-1 2 0,8 3 233,14-3-194,7-3-177,-8 0-321,-1 0 0,1 1 0,26 6 0,-41-8 366,0 1-1,-1-1 0,1 1 0,-1 0 1,1 0-1,-1 0 0,1 0 0,-1 1 1,1-1-1,-1 1 0,0-1 0,0 1 0,0 0 1,0 0-1,0 0 0,0 0 0,-1 0 1,1 0-1,0 0 0,-1 1 0,0-1 1,0 0-1,0 1 0,0-1 0,0 1 0,0 0 1,0-1-1,-1 1 0,1 4 0,-2-4 129,1-1-1,-1 1 0,0-1 0,0 1 1,0-1-1,0 0 0,-1 1 1,1-1-1,0 0 0,-1 0 0,0 0 1,1 0-1,-1 0 0,0-1 0,0 1 1,0 0-1,0-1 0,-1 1 0,1-1 1,0 0-1,0 0 0,-1 0 1,-4 1-1,-61 19 1367,67-20-1429,-15 1 69,1 1 1,-1-2 0,1 0-1,-19-2 1,33 1-184,1 0-1,0 0 0,0 0 1,-1 0-1,1 0 1,0 0-1,-1 0 0,1 0 1,0 0-1,-1 0 1,1 0-1,0 0 1,-1 0-1,1-1 0,0 1 1,0 0-1,-1 0 1,1 0-1,0 0 0,0-1 1,-1 1-1,1 0 1,0 0-1,0-1 1,0 1-1,-1 0 0,1 0 1,0-1-1,0 1 1,0 0-1,0-1 0,0 1 1,0 0-1,-1-1 1,1 1-1,0 0 1,0 0-1,0-1 0,0 1 1,0 0-1,0-1 1,0 1-1,0 0 0,1-1 1,-1 1-1,0 0 1,0-1-1,0 1 1,0 0-1,0 0 0,0-1 1,1 1-1,-1 0 1,0 0-1,0-1 0,0 1 1,1 0-1,-1-1 1,15-14-7250,9 4-1230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9.517"/>
    </inkml:context>
    <inkml:brush xml:id="br0">
      <inkml:brushProperty name="width" value="0.025" units="cm"/>
      <inkml:brushProperty name="height" value="0.025" units="cm"/>
    </inkml:brush>
  </inkml:definitions>
  <inkml:trace contextRef="#ctx0" brushRef="#br0">45 1 5926,'-7'1'4777,"-20"6"-2577,25 1-1872,0 0 1,0 0-1,0 0 1,1 0-1,0 0 1,1 0-1,0 0 1,0 0-1,0 0 1,3 8-1,-2 16 356,-1 44 41,26 609 1342,-10-603-1862,2-1 0,4-1 0,57 135 0,12 38 331,-79-208-323,3-1-1,1-1 1,3-1 0,1 0-1,29 45 1,-12-32-123,-23-32 108,1 0-1,1 0 1,1-2 0,1 0-1,1-1 1,1-1-1,36 28 1,337 249 864,-373-280-1038,0-2 0,1 0 0,1-2 0,0 0 0,33 12 0,119 28 117,-111-36-127,10 8 27,-1 3 0,87 45 0,-144-66-7,-1-1-1,1-1 1,0-1 0,0 0-1,1 0 1,-1-2 0,0 0-1,1-1 1,-1 0 0,1-1 0,28-7-1,55 0 460,-56 10-444,60 10-1,-60-5-126,63 1 0,-56-1-1240,-17 4-5507,-28-10 4788,2 1-5784</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38.015"/>
    </inkml:context>
    <inkml:brush xml:id="br0">
      <inkml:brushProperty name="width" value="0.025" units="cm"/>
      <inkml:brushProperty name="height" value="0.025" units="cm"/>
    </inkml:brush>
  </inkml:definitions>
  <inkml:trace contextRef="#ctx0" brushRef="#br0">112 27 13741,'0'0'9646,"-10"-2"-9299,6 2-308,1-1-1,-1 1 1,1-1-1,-1 1 0,1 0 1,0 1-1,-1-1 1,1 1-1,-1-1 1,1 1-1,0 0 0,-1 0 1,1 0-1,0 1 1,0-1-1,0 1 0,0 0 1,0 0-1,0 0 1,1 0-1,-1 0 0,1 0 1,-1 1-1,1 0 1,0-1-1,0 1 0,0 0 1,0 0-1,0 0 1,1 0-1,-1 0 0,1 0 1,0 1-1,0-1 1,-1 6-1,1-7-9,0 0 1,0 0-1,1 0 0,-1 0 0,0 0 1,1 0-1,0 0 0,-1 0 0,1 1 1,0-1-1,0 0 0,0 0 0,0 0 1,1 0-1,-1 1 0,1-1 0,-1 0 1,1 0-1,0 0 0,-1 0 0,1 0 1,0 0-1,0 0 0,1-1 0,-1 1 1,0 0-1,0 0 0,1-1 0,-1 1 1,1-1-1,0 0 0,-1 1 0,1-1 1,0 0-1,2 1 0,1 0-6,0-1 0,0 0-1,0 0 1,0 0 0,0-1-1,1 1 1,-1-1 0,0-1-1,0 1 1,0-1 0,0 0-1,0 0 1,0 0 0,7-3-1,-4 0-4,1 1 1,-1-1-1,-1-1 0,1 0 0,-1 0 0,1 0 0,8-10 0,-12 12-9,-1 0 1,0 0 0,0-1-1,0 0 1,0 1 0,-1-1-1,1 0 1,-1 0 0,0-1-1,0 1 1,0 0 0,-1-1-1,1 1 1,-1-1 0,1-8-1,-2 12-10,0-1-1,-1 1 0,1 0 0,0-1 0,0 1 0,-1 0 0,1-1 1,-1 1-1,1 0 0,-1-1 0,1 1 0,-1 0 0,0 0 0,0 0 1,1 0-1,-1 0 0,0 0 0,0 0 0,0 0 0,0 0 0,0 0 1,-1 0-1,0 0 0,-1-1 17,-1 0 1,1 1 0,-1 0-1,1 0 1,-1 0-1,1 0 1,-1 1 0,1-1-1,-5 1 1,2 0-217,0 0 1,0 0 0,-1 0-1,1 1 1,0 0 0,0 1-1,0-1 1,0 1-1,1 0 1,-12 6 0,-1 6-3372,6-2-3223</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38.902"/>
    </inkml:context>
    <inkml:brush xml:id="br0">
      <inkml:brushProperty name="width" value="0.025" units="cm"/>
      <inkml:brushProperty name="height" value="0.025" units="cm"/>
    </inkml:brush>
  </inkml:definitions>
  <inkml:trace contextRef="#ctx0" brushRef="#br0">50 0 480,'0'0'23244,"-3"9"-22566,-8 27-141,3-10-260,0 1 0,2 0 0,0 0 0,-1 34 0,7-60-270,0 0 1,0 0 0,0 0 0,1 0 0,-1 0 0,0-1 0,0 1 0,1 0 0,-1 0 0,0 0 0,1-1 0,-1 1 0,1 0 0,-1 0 0,1-1-1,0 1 1,-1-1 0,1 1 0,0 0 0,-1-1 0,1 1 0,0-1 0,0 0 0,-1 1 0,1-1 0,0 1 0,0-1 0,0 0 0,-1 0 0,1 0-1,0 1 1,0-1 0,0 0 0,0 0 0,0 0 0,0 0 0,-1 0 0,1 0 0,0-1 0,0 1 0,1-1 0,40-12 224,-25 3-191,-2-1 0,1 0 0,-2-2 0,18-17 0,-20 17-33,0 2 0,1-1 0,1 2 1,-1 0-1,1 0 0,18-8 0,-32 18-14,1 0 0,-1 0 0,0 0 0,1-1 0,-1 1 0,0 0 1,1 0-1,-1 0 0,1 0 0,-1 0 0,0 0 0,1 0 0,-1 0 0,0 0 0,1 0 0,-1 0 0,1 0 0,-1 0 0,0 0 1,1 0-1,-1 1 0,0-1 0,1 0 0,-1 0 0,0 0 0,1 1 0,-1-1 0,0 0 0,1 0 0,-1 0 0,0 1 0,0-1 1,1 0-1,-1 1 0,0-1 0,0 0 0,0 1 0,1-1 0,2 21-90,-8 20 113,-1-19-15,-1 11 160,15-26 4,13-10 65,-2-4-163,0-1 0,23-13 0,-31 14-109,0 1-1,0 0 1,0 1 0,1 1 0,-1 0 0,1 0-1,0 1 1,1 0 0,19-1 0,-31 4 31,0 1 1,1-1-1,-1 0 1,0 1-1,1-1 1,-1 1 0,0-1-1,0 1 1,1-1-1,-1 1 1,0 0-1,0 0 1,0 0-1,0 0 1,0 0-1,0 0 1,0 0-1,0 0 1,0 0 0,-1 0-1,1 0 1,0 0-1,-1 1 1,1-1-1,-1 0 1,1 0-1,-1 1 1,0-1-1,1 0 1,-1 1 0,0-1-1,0 1 1,0-1-1,0 0 1,0 1-1,0-1 1,0 0-1,-1 1 1,0 1-1,1 4 13,-1-1 0,-1 0-1,1 0 1,-1 0-1,0 0 1,0 0-1,-5 10 1,5-14-133,1 0 1,0 0-1,-1 0 0,1 0 1,-1 0-1,0 0 0,0 0 1,0 0-1,0 0 1,0-1-1,0 1 0,0-1 1,-4 2-1,5-3-197,-1 0-1,1 0 1,0 0 0,0-1 0,0 1-1,0 0 1,0-1 0,0 1 0,0-1-1,0 1 1,0-1 0,0 1 0,0-1-1,0 0 1,0 1 0,0-1 0,0 0-1,1 0 1,-1 0 0,0 0 0,0 1-1,1-1 1,-1 0 0,1 0-1,-1 0 1,1 0 0,-1-1 0,1 1-1,0 0 1,-1 0 0,1 0 0,0-2-1,-9-26-8416</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39.263"/>
    </inkml:context>
    <inkml:brush xml:id="br0">
      <inkml:brushProperty name="width" value="0.025" units="cm"/>
      <inkml:brushProperty name="height" value="0.025" units="cm"/>
    </inkml:brush>
  </inkml:definitions>
  <inkml:trace contextRef="#ctx0" brushRef="#br0">0 1 9801,'0'0'10026</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40.004"/>
    </inkml:context>
    <inkml:brush xml:id="br0">
      <inkml:brushProperty name="width" value="0.025" units="cm"/>
      <inkml:brushProperty name="height" value="0.025" units="cm"/>
    </inkml:brush>
  </inkml:definitions>
  <inkml:trace contextRef="#ctx0" brushRef="#br0">153 1 14253,'0'0'8841,"-8"14"-8414,-23 40 597,-23 62-1,41-85-655,1 0 0,2 1 0,2 1-1,-7 42 1,15-75-361,-1 0 0,1 1 1,0-1-1,0 0 0,0 1 0,0-1 0,-1 1 0,1-1 0,0 0 0,0 1 0,0-1 0,0 1 0,0-1 0,0 0 1,0 1-1,0-1 0,0 1 0,0-1 0,0 0 0,0 1 0,0-1 0,1 0 0,-1 1 0,0-1 0,0 1 0,0-1 1,0 0-1,1 1 0,-1-1 0,0 0 0,0 1 0,1-1 0,-1 0 0,0 0 0,1 1 0,-1-1 0,0 0 1,1 0-1,-1 1 0,0-1 0,1 0 0,-1 0 0,16-14 234,13-30-45,-11 4-566,-2 0 0,17-61 0,-35 110 329,-1 1 17,1-1 1,1 0 0,0 1 0,0-1-1,1 12 1,0-19 21,0 0 0,1 0 0,-1 0 0,0 0 0,1 0 0,0 0 0,-1 0 0,1 0 0,0-1 0,0 1 0,0 0 0,0-1 0,0 1 0,1 0 0,-1-1 0,0 1 0,1-1 0,-1 0 0,1 1 0,-1-1 0,1 0 0,0 0 0,-1 0 0,1 0-1,0 0 1,0-1 0,0 1 0,0 0 0,0-1 0,0 0 0,2 1 0,6 0 19,0-1 1,0 0-1,1 0 0,-1-1 0,0-1 0,0 0 0,0 0 0,0-1 0,0 0 1,0-1-1,-1 0 0,1 0 0,-1-1 0,-1 0 0,1-1 0,0 0 0,-1 0 0,12-12 1,-12 10 2,0 0 1,0-1 0,0 0 0,-1 0-1,0-1 1,-1 1 0,0-2 0,-1 1-1,0-1 1,0 1 0,-1-1 0,-1 0-1,0-1 1,0 1 0,-1-1 0,1-13-1,-3 24-21,0 0 0,0 1-1,0-1 1,0 0 0,0 0-1,0 0 1,0 0-1,0 0 1,0 0 0,0 0-1,0 1 1,-1-1 0,1 0-1,0 0 1,-1 0 0,1 0-1,0 1 1,-1-1 0,1 0-1,-1 0 1,0 1-1,1-1 1,-1 0 0,1 1-1,-1-1 1,0 1 0,0-1-1,0 0 1,-1 1-5,1 0-1,0 0 1,0 0 0,-1 0-1,1 1 1,0-1 0,-1 0-1,1 1 1,0-1 0,0 1-1,-1-1 1,1 1 0,0-1-1,0 1 1,0 0 0,-2 1 0,-4 3-27,1 1 0,-1 0 1,1 0-1,-9 13 1,5-5 80,0 1 0,1-1 0,1 2 0,0-1 0,1 1 0,1 1 0,0-1 0,1 1 0,1 0 0,-2 18 0,6-33-41,0 0-1,0 0 1,0 0-1,0 0 1,0 0 0,0 0-1,1 0 1,-1 0-1,1 0 1,-1 0-1,1 0 1,0 0 0,0 0-1,0-1 1,0 1-1,0 0 1,0 0-1,0-1 1,0 1 0,1-1-1,-1 1 1,1-1-1,-1 0 1,3 2-1,0-1 8,0 0-1,0-1 0,0 1 0,0-1 1,0 0-1,1 0 0,-1-1 0,0 1 0,1-1 1,-1 0-1,5 0 0,3-1-11,-1 0 0,1-1 0,-1-1 0,0 0 1,0 0-1,0-1 0,0 0 0,13-8 0,-5-1-31,-2-1 0,0-1 0,18-19 0,-16 14 22,-24 45-287,-13 17 360,13-32-43,-1 2-1,2-1 1,0 1 0,0-1-1,1 1 1,0 0 0,1 0-1,0 1 1,1-1 0,1 12-1,0-23-23,0 0 0,0 0-1,1 0 1,-1 0-1,0 0 1,1 0-1,-1 0 1,1 0 0,-1 0-1,1 0 1,-1 0-1,1 0 1,0-1 0,-1 1-1,1 0 1,0 0-1,0-1 1,0 1-1,0-1 1,-1 1 0,1 0-1,0-1 1,0 0-1,0 1 1,0-1-1,0 0 1,0 1 0,0-1-1,0 0 1,0 0-1,0 0 1,0 0 0,0 0-1,0 0 1,1 0-1,-1 0 1,0 0-1,0-1 1,0 1 0,0 0-1,0-1 1,1 0-1,2 0-293,1-1-1,-1 1 0,0-1 0,0 0 1,0 0-1,0 0 0,0-1 1,6-4-1,-4-1-1942,0 0 0,0 1 0,-1-2 0,7-11 1,6-14-9540</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40.337"/>
    </inkml:context>
    <inkml:brush xml:id="br0">
      <inkml:brushProperty name="width" value="0.025" units="cm"/>
      <inkml:brushProperty name="height" value="0.025" units="cm"/>
    </inkml:brush>
  </inkml:definitions>
  <inkml:trace contextRef="#ctx0" brushRef="#br0">22 1 18738,'0'0'6342,"-22"52"-6278,26-43-545,10 1-1120,2-1-1955,6-1-2914</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40.713"/>
    </inkml:context>
    <inkml:brush xml:id="br0">
      <inkml:brushProperty name="width" value="0.025" units="cm"/>
      <inkml:brushProperty name="height" value="0.025" units="cm"/>
    </inkml:brush>
  </inkml:definitions>
  <inkml:trace contextRef="#ctx0" brushRef="#br0">88 1 7079,'0'0'17296,"-8"5"-16127,4-3-1096,-40 24 1328,41-24-1387,1-1 1,0 1-1,-1 0 0,1-1 0,0 1 0,0 0 1,0 0-1,1 1 0,-1-1 0,0 0 0,1 1 1,-1-1-1,1 0 0,0 1 0,0 0 0,0-1 1,-1 5-1,5-5-353,-1 0-1,1 0 1,0 0 0,0-1-1,0 1 1,0-1 0,0 0 0,0 0-1,0 0 1,0-1 0,1 1 0,-1-1-1,5 1 1,5 1-410,9 4-144,-8-4 298,-1 1 0,0 1 0,-1 0 0,1 1 0,-1 1 0,0-1 0,13 9 0,-24-13 691,0-1-1,-1 1 1,1-1 0,0 0 0,-1 1 0,1-1-1,0 1 1,-1-1 0,1 1 0,-1 0 0,1-1-1,-1 1 1,1 0 0,-1-1 0,1 1-1,-1 0 1,0-1 0,1 1 0,-1 0 0,0 0-1,0 0 1,1-1 0,-1 1 0,0 0-1,0 0 1,0 0 0,0-1 0,0 1 0,0 0-1,0 0 1,0 0 0,-1-1 0,1 1 0,0 0-1,0 0 1,-1 0 0,1-1 0,0 1-1,-1 0 1,1-1 0,-1 1 0,1 0 0,-1-1-1,1 1 1,-1 0 0,1-1 0,-1 1-1,0-1 1,1 1 0,-1-1 0,0 0 0,0 1-1,1-1 1,-1 0 0,0 1 0,0-1 0,1 0-1,-1 0 1,-2 1 0,-51 14 3035,-10-7-1537,30-10-2830,7-8-4754,16 0-3545</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41.060"/>
    </inkml:context>
    <inkml:brush xml:id="br0">
      <inkml:brushProperty name="width" value="0.025" units="cm"/>
      <inkml:brushProperty name="height" value="0.025" units="cm"/>
    </inkml:brush>
  </inkml:definitions>
  <inkml:trace contextRef="#ctx0" brushRef="#br0">282 34 14542,'0'0'7879,"-10"-7"-6720,6 4-1128,0 0 1,1 0 0,-1 1 0,0-1 0,-1 1 0,1 0 0,0 1-1,-1-1 1,1 1 0,-1-1 0,1 1 0,-1 1 0,1-1-1,-1 1 1,0-1 0,0 1 0,1 1 0,-1-1 0,0 1-1,1-1 1,-1 1 0,1 1 0,-1-1 0,1 1 0,-1 0-1,1 0 1,-4 2 0,-7 5-23,0 0 0,1 1 0,0 1 0,1 0-1,-19 20 1,28-27-6,0 0 0,1 0 0,-1 0 0,1 1 0,0 0 0,0-1 0,0 1 0,1 0 0,-1 0-1,1 1 1,1-1 0,-1 0 0,1 1 0,0-1 0,0 1 0,0-1 0,1 1 0,0-1 0,0 1 0,0-1 0,2 7 0,-1-9-65,0-1 1,1 0 0,-1 0-1,1 0 1,-1 0 0,1 0-1,0 0 1,0 0-1,0 0 1,0-1 0,0 1-1,0-1 1,0 0 0,0 1-1,1-1 1,-1 0 0,1 0-1,-1 0 1,0-1 0,1 1-1,0-1 1,4 1 0,66 4-1941,-59-5 1539,28 1-2278,48-6-1,-22-6-1662</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41.392"/>
    </inkml:context>
    <inkml:brush xml:id="br0">
      <inkml:brushProperty name="width" value="0.025" units="cm"/>
      <inkml:brushProperty name="height" value="0.025" units="cm"/>
    </inkml:brush>
  </inkml:definitions>
  <inkml:trace contextRef="#ctx0" brushRef="#br0">234 8 14061,'0'0'3219,"-11"-2"-966,4 0-2092,0 1 0,0 0 1,-1 0-1,1 1 0,-1 0 0,1 0 0,0 0 0,-1 1 1,1 1-1,0-1 0,0 1 0,0 0 0,0 1 0,0-1 0,-8 6 1,4-1 123,-1 0 0,1 1 0,1 1 0,-14 12 0,21-18-226,0 0 0,0 1-1,0-1 1,1 1 0,-1-1-1,1 1 1,0 0 0,0 0 0,1 0-1,-1 0 1,1 0 0,-1 0-1,1 1 1,1-1 0,-1 0 0,0 1-1,1 6 1,1-10-49,0 1 0,-1-1 1,1 1-1,0-1 0,0 1 1,0-1-1,0 0 0,0 0 0,1 1 1,-1-1-1,0 0 0,0 0 1,1 0-1,-1 0 0,1 0 0,-1-1 1,1 1-1,-1 0 0,1-1 1,0 1-1,-1-1 0,1 1 0,-1-1 1,1 0-1,0 0 0,0 0 1,-1 0-1,1 0 0,2 0 0,55-5 221,-46 2-250,-1-1 0,1-1 1,-1 0-1,0 0 0,-1-1 0,1-1 0,-1 0 1,15-13-1,-9 5 6,0 0 1,-1-2 0,28-35-1,-111 163-104,64-105 106,-1 1-1,1-1 1,0 1 0,1 0 0,0-1 0,0 1-1,0 0 1,1 0 0,-1 12 0,2-18-72,0 0 0,0 0 1,1 0-1,-1 0 0,0-1 0,1 1 1,-1 0-1,0 0 0,1 0 1,-1-1-1,1 1 0,-1 0 1,1-1-1,0 1 0,-1 0 1,1-1-1,0 1 0,-1-1 0,1 1 1,0-1-1,0 1 0,-1-1 1,1 0-1,0 1 0,0-1 1,0 0-1,0 1 0,-1-1 0,1 0 1,0 0-1,0 0 0,0 0 1,0 0-1,0 0 0,0 0 1,-1 0-1,1 0 0,0-1 0,0 1 1,0 0-1,0-1 0,0 1 1,42-13-3211,-9-8-1549,4-5-1874</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41.737"/>
    </inkml:context>
    <inkml:brush xml:id="br0">
      <inkml:brushProperty name="width" value="0.025" units="cm"/>
      <inkml:brushProperty name="height" value="0.025" units="cm"/>
    </inkml:brush>
  </inkml:definitions>
  <inkml:trace contextRef="#ctx0" brushRef="#br0">90 1 12043,'0'0'8414,"-10"6"-7672,8-5-709,-7 5 252,-1 0 0,2 0 0,-1 1 1,-13 12-1,21-18-281,0 0 1,0 1-1,-1-1 1,1 0-1,0 0 1,0 1-1,0-1 1,0 1-1,0-1 0,1 1 1,-1-1-1,0 1 1,1-1-1,-1 1 1,1 0-1,-1-1 1,1 1-1,0 0 1,0-1-1,0 1 1,0 0-1,0 0 1,0-1-1,0 1 1,0 0-1,1-1 0,-1 1 1,1 0-1,-1-1 1,1 1-1,0-1 1,-1 1-1,1-1 1,0 1-1,0-1 1,0 1-1,0-1 1,1 0-1,-1 0 1,0 0-1,0 1 1,1-1-1,-1 0 0,3 1 1,16 10-853,1-1-1,41 16 1,10 4-173,-71-30 1092,0-1 1,0 0-1,1 1 1,-1-1-1,0 1 1,0-1-1,0 1 1,-1-1-1,1 1 1,0 0-1,0-1 1,0 1-1,0 0 1,0 0-1,-1 0 1,1-1-1,0 1 1,-1 0-1,1 0 1,-1 0-1,1 0 1,-1 0-1,1 0 0,-1 0 1,0 1-1,0-1 1,1 0-1,-1 0 1,0 0-1,0 2 1,-1-2 107,0 1 0,0 0-1,0-1 1,-1 1 0,1-1 0,0 1 0,-1-1-1,1 0 1,-1 0 0,0 1 0,1-1 0,-1 0 0,0 0-1,1-1 1,-4 2 0,-10 4 848,-1 0-1,-30 6 1,22-8-1563,-1-2 1,-32 1-1,56-3 355,1 0-50,-1 0 0,1 0-1,0 0 1,-1 0-1,1 0 1,0 1 0,-1-1-1,1 0 1,-1 0-1,1-1 1,0 1 0,-1 0-1,1 0 1,0 0-1,-1 0 1,1 0 0,0 0-1,-1 0 1,1-1-1,0 1 1,-1 0 0,1 0-1,0 0 1,-1-1-1,1 1 1,0 0 0,0 0-1,-1-1 1,1 1-1,0 0 1,0-1 0,-1 1-1,1 0 1,0-1-1,-1-7-7081</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42.113"/>
    </inkml:context>
    <inkml:brush xml:id="br0">
      <inkml:brushProperty name="width" value="0.025" units="cm"/>
      <inkml:brushProperty name="height" value="0.025" units="cm"/>
    </inkml:brush>
  </inkml:definitions>
  <inkml:trace contextRef="#ctx0" brushRef="#br0">108 25 15214,'-12'5'3620,"5"-2"-3084,-36 18 1429,40-20-1794,1 1 0,-1 0 0,1 0 0,-1 0 0,1 0 0,0 0 0,-1 0 0,1 0 0,1 1 0,-1-1 0,0 1 0,0 0 0,1-1 0,0 1 0,-2 4 0,3-6-123,0 0 0,0 1 0,0-1 0,0 0 1,0 1-1,0-1 0,0 0 0,0 1 0,1-1 0,-1 0 1,0 0-1,1 1 0,0-1 0,-1 0 0,1 0 1,-1 0-1,1 0 0,0 1 0,0-1 0,0 0 0,0-1 1,0 1-1,0 0 0,0 0 0,0 0 0,0 0 0,0-1 1,0 1-1,0-1 0,1 1 0,-1-1 0,0 1 0,0-1 1,1 0-1,1 1 0,52 7 544,-55-8-585,13 1 53,0-1 0,0 0 0,0-1 0,0 0 0,0-1 0,-1 0 0,16-6 0,-25 7-64,1 0 1,-1-1 0,1 1-1,-1-1 1,0 0-1,0 0 1,0 0 0,0 0-1,0 0 1,0-1 0,-1 1-1,1-1 1,-1 0 0,1 0-1,-1 0 1,0 0-1,0 0 1,-1 0 0,1-1-1,-1 1 1,1-1 0,-1 1-1,0-1 1,0 1 0,-1-1-1,1 1 1,-1-1-1,0 0 1,0-6 0,0 9-3,0 0 0,0-1 1,0 1-1,-1 0 0,1-1 0,0 1 1,-1 0-1,1 0 0,-1-1 1,0 1-1,1 0 0,-1 0 0,0 0 1,0 0-1,0 0 0,1 0 1,-1 0-1,0 0 0,0 0 0,0 0 1,-1 0-1,1 0 0,0 1 1,-2-2-1,-1 1-5,0 0 0,0-1 0,0 2 0,0-1 0,0 0 0,0 1 0,0 0 0,-7 0 0,2 1-17,0 0 0,0 1 0,0 0 0,0 0 1,0 1-1,0 0 0,-10 5 0,1 3 69,0 1 0,-25 22 0,38-30-4,1 0 1,0 0-1,-1 1 0,2-1 1,-1 1-1,0 0 0,1 0 1,0 0-1,0 0 1,1 1-1,-1-1 0,1 1 1,-2 10-1,3-14-27,1 0-1,1 0 0,-1 0 1,0 0-1,0 0 0,1-1 1,-1 1-1,1 0 1,-1 0-1,1 0 0,0-1 1,0 1-1,0 0 0,0-1 1,0 1-1,0-1 1,0 1-1,1-1 0,-1 1 1,0-1-1,1 0 0,-1 0 1,1 0-1,-1 0 1,1 0-1,0 0 0,-1 0 1,1 0-1,0 0 1,2 0-1,7 2 38,0 0 1,0 0-1,21 2 0,-32-5-46,104 6-1441,-33-9-3516,-10-3-3185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3.981"/>
    </inkml:context>
    <inkml:brush xml:id="br0">
      <inkml:brushProperty name="width" value="0.025" units="cm"/>
      <inkml:brushProperty name="height" value="0.025" units="cm"/>
    </inkml:brush>
  </inkml:definitions>
  <inkml:trace contextRef="#ctx0" brushRef="#br0">306 5 3844,'7'-4'14301,"-15"8"-10240,-2 5-4935,-54 59 2086,2 3 0,-99 149 0,154-205-1967,10-14-1477,14-22-2527,-6-4-900</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44.616"/>
    </inkml:context>
    <inkml:brush xml:id="br0">
      <inkml:brushProperty name="width" value="0.025" units="cm"/>
      <inkml:brushProperty name="height" value="0.025" units="cm"/>
    </inkml:brush>
  </inkml:definitions>
  <inkml:trace contextRef="#ctx0" brushRef="#br0">0 201 9961,'0'0'8302,"0"-10"-6946,0 4-1133,1 1 0,-1-1 0,1 1 0,0 0 0,0-1 0,1 1 0,-1 0 0,1 0 0,0 0 0,1 0 1,-1 0-1,1 0 0,0 1 0,0-1 0,0 1 0,1 0 0,0 0 0,6-6 0,-9 9-137,50-42 1459,-47 40-1510,0 1 1,0-1-1,0 1 1,0 0-1,1 0 0,-1 0 1,1 1-1,-1-1 0,1 1 1,0 0-1,7 0 1,-11 2-36,0-1 0,1 1 0,-1 0 0,0 0 0,0 0 0,0 0 0,0 0 0,0 0 0,0 1 0,0-1 0,0 0 0,0 0 1,-1 1-1,1-1 0,0 0 0,-1 1 0,1-1 0,-1 1 0,0-1 0,1 1 0,-1-1 0,0 1 0,0-1 0,0 1 0,0-1 1,0 1-1,0-1 0,-1 3 0,-3 51 51,-20 52-153,-3 23-405,27-130 505,0 1-1,0-1 0,-1 1 1,1-1-1,0 0 1,0 1-1,0-1 0,0 1 1,1-1-1,-1 0 0,0 1 1,0-1-1,0 1 0,0-1 1,0 0-1,0 1 1,1-1-1,-1 0 0,0 1 1,0-1-1,0 0 0,1 1 1,-1-1-1,0 0 1,1 0-1,-1 1 0,0-1 1,1 0-1,-1 0 0,0 1 1,1-1-1,-1 0 1,0 0-1,1 0 0,-1 0 1,0 0-1,1 1 0,0-1 1,21-4 142,20-15 367,-12-1-395,-1 0 0,-2-2 0,0-1 0,-1-1 0,-2-1 0,0-2 1,23-34-1,-52 96-134,-2-3-6,1 0-1,-4 61 1,10-92 30,0 0-1,0 0 1,0-1 0,0 1 0,0 0-1,0-1 1,0 1 0,0 0 0,0-1-1,0 1 1,1 0 0,-1 0-1,0-1 1,0 1 0,1-1 0,-1 1-1,0 0 1,1-1 0,-1 1 0,1-1-1,-1 1 1,1 0 0,-1-1 0,1 0-1,-1 1 1,1-1 0,-1 1-1,1-1 1,-1 0 0,1 1 0,0-1-1,-1 0 1,1 1 0,1-1 0,0 0 30,0 0 0,0 0 0,1-1 0,-1 1 0,0 0 0,0-1 1,0 0-1,0 0 0,0 1 0,0-1 0,3-2 0,47-34 931,-35 20-755,0-1 0,27-37 0,-39 48-150,0-1 1,0 1-1,-1-1 0,0 0 1,-1 0-1,0 0 0,0-1 1,-1 1-1,0-1 1,0 1-1,0-14 0,-2 22-57,0 0 0,0 0 0,0 0 0,0-1 0,0 1 0,0 0-1,0 0 1,1 0 0,-1-1 0,0 1 0,-1 0 0,1 0 0,0 0 0,0-1 0,0 1-1,0 0 1,0 0 0,0 0 0,0 0 0,0-1 0,0 1 0,0 0 0,0 0 0,0 0-1,-1 0 1,1-1 0,0 1 0,0 0 0,0 0 0,0 0 0,0 0 0,-1 0 0,1 0-1,0 0 1,0 0 0,0-1 0,0 1 0,-1 0 0,1 0 0,0 0 0,0 0 0,0 0-1,0 0 1,-1 0 0,1 0 0,0 0 0,-10 7-58,-6 11-67,10-10 99,2 0 0,-1 0 0,1 0 0,0 0 0,1 1 0,0-1 0,0 1 0,1 0 0,-2 18-1,4-27 24,0 0-1,0 0 0,0 1 1,0-1-1,0 0 0,0 0 1,0 1-1,0-1 0,0 0 1,0 0-1,0 0 0,0 1 0,0-1 1,0 0-1,1 0 0,-1 1 1,0-1-1,0 0 0,0 0 1,0 0-1,1 0 0,-1 1 1,0-1-1,0 0 0,0 0 0,1 0 1,-1 0-1,0 0 0,0 0 1,0 1-1,1-1 0,-1 0 1,0 0-1,0 0 0,1 0 1,-1 0-1,0 0 0,0 0 1,1 0-1,-1 0 0,0 0 0,0 0 1,1 0-1,-1 0 0,17-7 24,11-11 85,-9 0-77,-1-1 0,18-23 0,-1 1-319,-35 61-331,0-19 632,0 0 0,0 0 0,0-1-1,0 1 1,0 0 0,0 0 0,0 0 0,-1 0 0,1 0 0,0 0 0,0-1 0,-1 1 0,1 0 0,-1 0 0,1-1-1,-1 1 1,1 0 0,-1 0 0,1-1 0,-1 1 0,0-1 0,1 1 0,-1-1 0,0 1 0,0-1 0,1 1 0,-1-1 0,0 1-1,-1 0 1,2-28 346,3 17-466,-1 20-224,-2 2 317,0-9 14,-1-1 1,1 1-1,0 0 1,0-1-1,1 1 0,-1 0 1,1-1-1,-1 1 1,1 0-1,1 2 0,-1-3 0,0-1-1,1 0 1,-1 0 0,0 0-1,1 0 1,-1 0-1,1 0 1,-1 0-1,1 0 1,0 0-1,-1-1 1,1 1 0,0-1-1,0 1 1,-1-1-1,1 0 1,0 0-1,3 0 1,0 2 9,0-1 1,0-1-1,0 1 0,0-1 1,0 1-1,0-2 1,0 1-1,0 0 0,0-1 1,0 0-1,0 0 1,0-1-1,0 1 0,0-1 1,0 0-1,-1 0 1,1-1-1,-1 1 0,0-1 1,0 0-1,0 0 0,0-1 1,0 1-1,-1-1 1,6-6-1,-4 3 13,1 0 1,-2 0-1,1 0 1,-1-1-1,0 0 0,0 0 1,-1 0-1,0 0 0,-1 0 1,3-14-1,-5 21-21,-1 1-1,1-1 1,-1 1-1,1 0 1,-1-1 0,0 1-1,1 0 1,-1 0-1,1-1 1,-1 1-1,0 0 1,1 0 0,-1 0-1,0 0 1,1-1-1,-1 1 1,1 0-1,-1 0 1,0 0-1,1 1 1,-1-1 0,0 0-1,1 0 1,-1 0-1,0 0 1,1 1-1,-2-1 1,-20 6-114,13 0 118,0 0 0,0 0-1,0 1 1,1 0-1,0 0 1,0 1-1,1 0 1,0 0-1,1 1 1,0 0 0,0 0-1,1 0 1,0 1-1,0 0 1,1 0-1,1 0 1,0 0-1,0 1 1,1-1-1,0 1 1,0 0 0,1 13-1,1-22-4,1 0 1,-1 0-1,0 0 0,1 0 1,0 0-1,-1 0 0,1 0 1,0 0-1,0 0 0,0 0 1,0 0-1,0-1 0,1 1 1,-1 0-1,1-1 0,-1 1 1,1-1-1,-1 1 0,4 1 1,-1 0 7,1-1 1,0 1 0,0-1 0,0 0 0,0-1 0,0 1-1,10 1 1,5-1-737,1-1 0,-1 0 1,22-3-1,-42 2 713,35-5-3693,0-7-1804</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47.245"/>
    </inkml:context>
    <inkml:brush xml:id="br0">
      <inkml:brushProperty name="width" value="0.025" units="cm"/>
      <inkml:brushProperty name="height" value="0.025" units="cm"/>
    </inkml:brush>
  </inkml:definitions>
  <inkml:trace contextRef="#ctx0" brushRef="#br0">21 184 9705,'0'0'9732,"9"5"-8691,-6-4-959,0 1 1,-1-1-1,1 1 1,0-1-1,0 0 1,0 0-1,0-1 0,0 1 1,0 0-1,0-1 1,0 0-1,0 0 0,1 0 1,-1 0-1,0 0 1,0-1-1,0 1 0,0-1 1,0 0-1,0 0 1,0 0-1,-1 0 1,1-1-1,0 1 0,0-1 1,-1 1-1,1-1 1,-1 0-1,1 0 0,-1 0 1,4-5-1,2-2 61,0 1-1,0-1 0,-1-1 1,11-19-1,-15 24-75,-1 1-1,1-1 1,-1 0-1,-1 0 1,1 0 0,-1 0-1,1 0 1,-2 0-1,1 0 1,0 0 0,-1 0-1,0 0 1,-1-8-1,0 11-42,1 1 0,-1-1 0,1 0 0,-1 1 0,0-1 0,0 1 0,0-1-1,0 1 1,0-1 0,0 1 0,0 0 0,-1 0 0,1-1 0,0 1 0,-1 0-1,1 0 1,-1 0 0,1 1 0,-1-1 0,1 0 0,-1 0 0,1 1 0,-1-1-1,0 1 1,0 0 0,1-1 0,-1 1 0,0 0 0,0 0 0,1 0 0,-1 0 0,0 0-1,1 1 1,-1-1 0,0 0 0,0 1 0,1-1 0,-1 1 0,-2 1 0,-3 0-18,0 0 0,1 1-1,-1 0 1,1 0 0,0 0 0,0 1 0,0 0 0,-9 8 0,8-5-12,0 1 1,1 0-1,0 0 0,1 0 0,0 1 0,0 0 0,0 0 0,1 0 0,1 1 0,0 0 0,0-1 0,1 1 0,0 0 0,0 0 0,1 0 0,1 0 1,0 12-1,1-21 5,-1 1 1,1 0-1,0-1 1,0 1-1,0 0 1,0-1-1,0 1 0,0-1 1,0 0-1,0 1 1,1-1-1,-1 0 1,0 0-1,1 0 1,-1 0-1,1 0 1,0 0-1,-1 0 1,1 0-1,0-1 1,-1 1-1,1-1 1,0 1-1,0-1 1,-1 1-1,1-1 1,0 0-1,0 0 1,0 0-1,-1 0 1,1 0-1,0-1 1,2 0-1,7 0 34,-1 0 1,1-1-1,-1-1 1,17-5-1,3-6 13,0-2 0,-2 0 0,31-24 1,3-1 19,-61 40-69,1 0 0,0 0 0,-1 0 0,1 0 0,0 0 0,0 1 0,0-1 0,0 0 0,0 1-1,0-1 1,0 1 0,0 0 0,2 0 0,-4 0 1,1 0-1,0 0 0,0 0 1,-1 1-1,1-1 0,0 0 0,-1 1 1,1-1-1,0 0 0,-1 1 1,1-1-1,0 1 0,-1-1 1,1 1-1,-1-1 0,1 1 1,-1 0-1,1-1 0,-1 1 1,0 0-1,1-1 0,-1 1 0,1 0 1,0 5 6,0 0 0,1 0-1,-2 0 1,1 1 0,-1-1 0,-1 10 0,1-3 76,-1 7-35,1-13-41,-1-1-1,1 1 1,0 0-1,1-1 0,0 1 1,2 10-1,-3-16 5,1 0-1,-1 1 1,1-1-1,0 0 0,0 0 1,-1 0-1,1 0 1,0 0-1,0 0 0,0 0 1,0 0-1,0 0 0,0-1 1,1 1-1,-1 0 1,0-1-1,0 1 0,0 0 1,1-1-1,-1 0 1,0 1-1,1-1 0,-1 0 1,0 1-1,1-1 1,-1 0-1,0 0 0,1 0 1,-1 0-1,0-1 1,1 1-1,-1 0 0,0 0 1,1-1-1,-1 1 1,0-1-1,0 1 0,2-2 1,10-4 47,0 0 1,0 0 0,-1-2-1,0 1 1,-1-2 0,21-18-1,-23 18-59,1 1-1,-1 0 0,2 1 0,-1-1 0,1 2 1,0 0-1,0 0 0,1 1 0,18-6 0,-30 11-7,1 0-1,0 0 1,0 0-1,-1-1 0,1 1 1,0 0-1,0 0 1,0 1-1,-1-1 0,1 0 1,0 0-1,0 0 1,-1 0-1,1 1 1,0-1-1,0 0 0,-1 1 1,1-1-1,0 0 1,-1 1-1,1-1 0,-1 1 1,1-1-1,0 1 1,-1-1-1,1 1 1,-1 0-1,1-1 0,-1 1 1,0-1-1,1 1 1,0 1-1,2 33-67,-16 34-284,7-54-273,-4 29-4310,10-44 4825,0 0 1,0 0-1,0 0 0,0 0 1,0 1-1,0-1 1,0 0-1,0 0 0,0 0 1,0 0-1,0 1 0,0-1 1,1 0-1,-1 0 1,0 0-1,0 0 0,0 0 1,0 0-1,0 1 0,0-1 1,0 0-1,1 0 1,-1 0-1,0 0 0,0 0 1,0 0-1,0 0 0,0 0 1,1 0-1,-1 0 1,0 0-1,0 1 0,0-1 1,0 0-1,1 0 0,-1 0 1,0 0-1,0 0 1,0 0-1,0-1 0,1 1 1,-1 0-1,0 0 0,0 0 1,0 0-1,0 0 1,0 0-1,1 0 0,-1 0 1,0 0-1,0 0 1,0 0-1,0 0 0,0-1 1,1 1-1,-1 0 0,0 0 1,0 0-1,0 0 1,0 0-1,0 0 0,0-1 1,0 1-1,0 0 0,0 0 1,0 0-1,0 0 1,0-1-1,16-14-7992</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47.576"/>
    </inkml:context>
    <inkml:brush xml:id="br0">
      <inkml:brushProperty name="width" value="0.025" units="cm"/>
      <inkml:brushProperty name="height" value="0.025" units="cm"/>
    </inkml:brush>
  </inkml:definitions>
  <inkml:trace contextRef="#ctx0" brushRef="#br0">144 121 15086,'0'0'8985,"-12"6"-8718,0 1-136,0 1 0,1 0 0,0 0 0,0 2 0,0-1 0,-8 12 0,14-16-87,1-1 0,0 2 0,0-1 1,0 0-1,1 1 0,0 0 0,0 0 1,0 0-1,0 0 0,1 0 0,0 0 1,1 1-1,-1-1 0,1 0 1,1 1-1,-1 0 0,1 10 0,1-16-46,-1 0 0,1 0 0,-1-1 0,0 1 0,1 0 0,0 0 0,-1 0 0,1-1 0,0 1 0,-1 0 0,1-1 0,0 1 0,0 0 0,-1-1 0,1 1 0,0-1 0,0 1 0,0-1 0,0 0 0,0 1 0,0-1 0,0 0 0,0 0 0,-1 0 0,1 1 0,0-1 0,0 0 0,0 0 0,0 0 0,2-1 0,30-4-37,-21 0 54,0 0 0,-1-1 0,0-1 0,-1 0 0,1 0 0,-1-1 0,14-15 0,4-5 3,27-37-1,-36 42 92,-1-2 0,-1 0-1,-1 0 1,17-39 0,-65 98 564,23-20-654,0 1 0,1 0 1,0 1-1,-6 20 0,11-30-164,2-1 1,-1 1-1,1 0 0,-1 0 0,2-1 0,-1 1 0,1 0 1,-1 0-1,2 0 0,-1 0 0,1 0 0,0 0 1,0 0-1,0 0 0,5 11 0,-5-16-169,0 1 0,0-1 1,0 0-1,0 1 0,0-1 0,0 0 0,1 1 1,-1-1-1,0 0 0,1 0 0,-1 0 0,1 0 1,1 1-1,16 3-5639,10-4-8065</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48.283"/>
    </inkml:context>
    <inkml:brush xml:id="br0">
      <inkml:brushProperty name="width" value="0.025" units="cm"/>
      <inkml:brushProperty name="height" value="0.025" units="cm"/>
    </inkml:brush>
  </inkml:definitions>
  <inkml:trace contextRef="#ctx0" brushRef="#br0">3 129 13229,'0'0'6528,"1"8"-5262,-1-6-1201,0 0 0,0 0 0,1 0 0,-1-1 0,1 1 0,-1 0 0,1 0 0,-1 0 0,1-1 0,0 1 1,0 0-1,0-1 0,0 1 0,0-1 0,0 1 0,0-1 0,1 0 0,-1 1 0,2 0 0,1 0 39,1-1 0,-1 0 0,0 1 0,0-2 0,0 1 0,0-1 0,1 1 0,-1-1 0,0 0 0,9-2 0,1 1-46,0-1 0,-1-1 1,1 0-1,0-1 0,-1-1 1,0 0-1,0 0 0,0-2 1,-1 1-1,0-2 1,0 0-1,-1 0 0,0-1 1,15-15-1,-24 23-15,0-1-1,-1 1 1,1-1-1,-1 0 1,0 1 0,0-1-1,1 0 1,-1 0-1,0 0 1,-1 0 0,1 0-1,0 0 1,0 0-1,-1 0 1,1 0 0,-1 0-1,0 0 1,0 0-1,0 0 1,0 0-1,0 0 1,0-1 0,0 1-1,-1 0 1,1 0-1,-1 0 1,0-3 0,-1 3-20,0 0 1,0 0 0,0 1 0,0-1 0,-1 0-1,1 1 1,0-1 0,-1 1 0,1 0 0,-1 0-1,1 0 1,-1 0 0,1 0 0,-1 1 0,0-1-1,1 1 1,-1-1 0,0 1 0,0 0 0,-3 0-1,-4 1-23,0 1-1,0-1 0,0 1 0,0 1 0,1 0 1,-1 0-1,1 1 0,0 1 0,0-1 0,0 1 1,0 1-1,1-1 0,0 2 0,0-1 1,-7 9-1,5-7 14,2 1 0,0 0-1,0 1 1,0 0 0,1 0 0,1 1 0,0 0 0,0 0 0,1 0 0,0 1-1,1 0 1,-3 13 0,7-24-11,1 0 1,-1 0-1,1 0 0,-1 0 0,0 0 1,1 0-1,0 0 0,-1 0 0,1 0 0,-1 0 1,1 0-1,0-1 0,0 1 0,0 0 1,-1-1-1,1 1 0,0 0 0,0-1 1,0 1-1,0-1 0,0 1 0,0-1 1,0 0-1,0 1 0,0-1 0,0 0 0,0 0 1,0 0-1,0 0 0,1 0 0,-1 0 1,0 0-1,0 0 0,0 0 0,2-1 1,45-1-159,-28-2-764,-1-1-1,1 0 1,23-10-1,22-15-10606,-46 21 1037</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49.120"/>
    </inkml:context>
    <inkml:brush xml:id="br0">
      <inkml:brushProperty name="width" value="0.025" units="cm"/>
      <inkml:brushProperty name="height" value="0.025" units="cm"/>
    </inkml:brush>
  </inkml:definitions>
  <inkml:trace contextRef="#ctx0" brushRef="#br0">120 0 14798,'0'0'8339,"-9"6"-7939,0 2-304,0 0 1,1 0 0,0 0-1,0 1 1,1 1-1,0-1 1,1 1-1,0 0 1,1 1-1,0-1 1,-7 21-1,8-20-71,1-4-11,0 1 0,0 0 0,1 0 0,0 0 0,1 0 0,-1 11 0,2-19-10,0 1 1,0-1-1,0 1 0,0-1 0,0 1 0,0-1 0,0 1 1,0-1-1,1 1 0,-1-1 0,0 1 0,0-1 1,1 1-1,-1-1 0,0 0 0,0 1 0,1-1 1,-1 0-1,0 1 0,1-1 0,-1 0 0,1 1 1,-1-1-1,0 0 0,1 0 0,-1 1 0,1-1 1,-1 0-1,1 0 0,-1 0 0,1 0 0,-1 1 0,1-1 1,24-2 249,20-14 102,-20 2-275,38-27 1,-44 27-84,2 1 0,-1 1 0,24-11 0,-43 23 4,0-1 0,-1 1 1,1 0-1,0-1 0,0 1 1,0 0-1,-1-1 0,1 1 0,0 0 1,0 0-1,0 0 0,0 0 1,-1 0-1,1 0 0,0 0 1,0 0-1,0 0 0,0 0 1,-1 0-1,1 0 0,0 1 0,0-1 1,0 0-1,-1 0 0,1 1 1,0-1-1,0 1 0,-1-1 1,1 1-1,0-1 0,-1 1 1,1-1-1,-1 1 0,1 0 1,0 0-1,0 2 12,0-1 0,-1 1 0,1 0 0,0 0 0,-1-1 0,0 1 0,0 0 0,0 0 0,0 0 0,-1 5 0,-18 68 416,13-54 167,9-18-988,18-23-3514,-6 3-115,5-1-3027</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49.513"/>
    </inkml:context>
    <inkml:brush xml:id="br0">
      <inkml:brushProperty name="width" value="0.025" units="cm"/>
      <inkml:brushProperty name="height" value="0.025" units="cm"/>
    </inkml:brush>
  </inkml:definitions>
  <inkml:trace contextRef="#ctx0" brushRef="#br0">124 183 16816,'0'0'8306,"-10"1"-8055,5 0-206,1 0 0,-1 0 0,0 0 0,1 0-1,-1 1 1,1 0 0,0 0 0,-1 0-1,1 1 1,0-1 0,0 1 0,1 0 0,-1 0-1,1 0 1,-1 0 0,1 1 0,0 0 0,0-1-1,0 1 1,1 0 0,-1 0 0,-2 8 0,2-7 25,0 0-12,0-1 1,1 1-1,-1 0 0,1 0 0,0 0 0,1 0 1,-1 0-1,1 0 0,0 1 0,0-1 1,1 1-1,-1 7 0,2-12-46,0 1 0,-1-1-1,1 0 1,0 0 0,0 0-1,0 0 1,0 0 0,0 0-1,0 0 1,0 0 0,0 0-1,0-1 1,0 1 0,0 0 0,1-1-1,-1 1 1,0-1 0,0 1-1,1-1 1,-1 1 0,1-1-1,-1 0 1,0 0 0,1 0 0,-1 0-1,0 0 1,1 0 0,-1 0-1,1 0 1,-1 0 0,3-1-1,45-12 330,-33 5-300,-1-2-1,0 0 0,-1 0 0,0-2 0,-1 0 0,0 0 0,-1-1 0,0 0 1,17-28-1,-7 7 45,-2-1 0,-1 0 0,17-46 0,-34 73 56,-5 8-74,-10 12-78,-16 25-79,18-20 78,1 1 0,1 0 0,-8 25 1,14-36-4,1-1 0,0 1 0,0 0 0,1 0 0,0 0 1,0 0-1,1 1 0,0-1 0,0 0 0,1 0 1,0 0-1,3 14 0,-3-19-63,0 0 0,0-1 0,0 1 0,0 0 0,0 0 0,1-1 0,-1 1 0,1-1 0,-1 1 0,1-1 0,-1 1 0,1-1 0,0 0 0,-1 0 0,1 0 0,0 0 0,0 0 0,0 0 0,4 0 0,42 5-8062,-17-6-2227</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52.042"/>
    </inkml:context>
    <inkml:brush xml:id="br0">
      <inkml:brushProperty name="width" value="0.025" units="cm"/>
      <inkml:brushProperty name="height" value="0.025" units="cm"/>
    </inkml:brush>
  </inkml:definitions>
  <inkml:trace contextRef="#ctx0" brushRef="#br0">42 1 14798,'0'0'91,"-1"0"0,1 0 0,0 0 0,-1 0 1,1 0-1,0 0 0,-1 0 0,1 0 0,0 0 0,-1 0 0,1 0 0,0 0 0,-1 0 0,1 0 1,0 0-1,-1 0 0,1 0 0,0 0 0,0 0 0,-1 1 0,1-1 0,0 0 0,-1 0 0,1 0 1,0 1-1,0-1 0,-1 0 0,1 0 0,0 1 0,0-1 0,0 0 0,-1 0 0,1 1 0,0-1 1,0 0-1,0 1 0,0-1 0,0 0 0,0 0 0,-1 1 0,1-1 0,0 1 0,-12 15-260,8-5 288,1 0-1,0 0 1,0 1 0,1-1 0,0 0 0,1 18 0,2-28 4,0 0 1,0 0-1,1-1 0,-1 1 0,0 0 0,1-1 0,-1 1 0,1 0 1,-1-1-1,1 0 0,-1 1 0,1-1 0,-1 0 0,1 0 1,-1 0-1,1 0 0,-1 0 0,1 0 0,1-1 0,38-1 719,-7-4-658,-27 4-170,-1 0-1,1 0 1,-1 1-1,1 0 1,-1 1-1,1-1 1,0 1-1,-1 0 1,1 1-1,-1 0 1,1 0-1,0 0 1,6 3-1,-7-2 6,0-1-1,-1 0 0,1 0 0,0-1 0,0 0 0,0 0 0,0 0 0,-1-1 0,1 0 0,0 0 0,0 0 1,-1-1-1,1 0 0,-1 0 0,1 0 0,-1-1 0,7-3 0,-5 2-17,1 0 1,0 1-1,1 0 0,-1 1 1,0-1-1,1 2 0,10-2 1,-17 3-10,0 0 0,1 1 1,-1-1-1,0 0 0,1 1 1,-1 0-1,0-1 0,0 1 0,0 0 1,1 0-1,-1 0 0,0 1 1,0-1-1,-1 0 0,1 1 1,0-1-1,0 1 0,-1 0 0,1-1 1,-1 1-1,1 0 0,-1 0 1,0 0-1,0 0 0,1 0 1,-2 1-1,2 1 0,0 0 14,-1 1 0,0-1 0,0 0 0,-1 0-1,1 0 1,-1 1 0,0-1 0,0 0 0,0 1 0,-1-1-1,0 0 1,1 0 0,-1 0 0,-4 8 0,5-11-73,-1 1 1,0-1 0,1 0-1,-1 0 1,0 0-1,0 0 1,0 0 0,0 0-1,0 0 1,0 0 0,-1-1-1,1 1 1,0 0-1,0 0 1,-3 0 0,4-1-94,-1 0 1,0 0 0,1 1-1,-1-1 1,1 0 0,-1 0-1,0 0 1,1 0 0,-1 0-1,0 0 1,1 0 0,-1-1-1,0 1 1,1 0 0,-1 0-1,1 0 1,-1-1-1,1 1 1,-1 0 0,0-1-1,1 1 1,-1 0 0,1-1-1,-1 1 1,1-1 0,-11-17-5121</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52.388"/>
    </inkml:context>
    <inkml:brush xml:id="br0">
      <inkml:brushProperty name="width" value="0.025" units="cm"/>
      <inkml:brushProperty name="height" value="0.025" units="cm"/>
    </inkml:brush>
  </inkml:definitions>
  <inkml:trace contextRef="#ctx0" brushRef="#br0">1 0 18289,'0'0'5734</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53.444"/>
    </inkml:context>
    <inkml:brush xml:id="br0">
      <inkml:brushProperty name="width" value="0.025" units="cm"/>
      <inkml:brushProperty name="height" value="0.025" units="cm"/>
    </inkml:brush>
  </inkml:definitions>
  <inkml:trace contextRef="#ctx0" brushRef="#br0">58 1 15182,'0'0'3545,"-1"12"-3214,-5 41 864,-15 61 0,-7 40 8,28-154-1183,0 0-1,0 1 1,0-1 0,0 0 0,-1 0 0,1 1 0,0-1-1,0 0 1,0 0 0,0 0 0,0 1 0,0-1 0,0 0-1,-1 1 1,1-1 0,0 0 0,0 0 0,0 1-1,0-1 1,0 0 0,0 0 0,0 1 0,0-1 0,0 0-1,1 0 1,-1 1 0,0-1 0,0 0 0,0 0 0,0 1-1,0-1 1,0 0 0,0 0 0,1 1 0,-1-1 0,0 0-1,0 0 1,0 0 0,1 1 0,-1-1 0,0 0 0,0 0-1,0 0 1,1 0 0,-1 0 0,0 0 0,0 1-1,1-1 1,-1 0 0,0 0 0,1 0 0,11-14 629,10-29-194,-18 27-382,0 0 1,-2 0-1,1-1 0,-2 0 0,-1-29 1,0 44-71,-9 17-650,-2 20 590,9-26 51,1-1 0,-1 0 0,2 1 0,-1-1 0,1 1 0,0-1 0,2 10 0,-2-16 28,1 0 1,0 0 0,-1 0 0,1 0-1,0 0 1,0 0 0,0 0 0,1 0-1,-1-1 1,0 1 0,1-1 0,-1 1-1,1-1 1,-1 1 0,1-1 0,0 0 0,-1 1-1,1-1 1,0 0 0,0-1 0,0 1-1,0 0 1,0 0 0,0-1 0,0 1-1,0-1 1,0 0 0,0 1 0,1-1-1,-1 0 1,0 0 0,0 0 0,3-1 0,8-1 123,1 0-1,0-1 1,-1 0 0,1-1 0,-1 0 0,0-2 0,0 1 0,-1-1 0,1-1 0,15-11 0,5-7-83,0 0 0,36-38-1,-68 63-61,11-10 47,-1-1 0,0-1 0,0 0 0,-1 0 0,0-1 0,-2 0 0,15-29 0,-22 42-46,-1 0 0,0 0 0,0 0 0,0 0 0,0-1 0,0 1 0,1 0 0,-1 0 0,0 0 0,0-1 1,0 1-1,0 0 0,0 0 0,0 0 0,0 0 0,0-1 0,0 1 0,0 0 0,0 0 0,0 0 0,0-1 1,0 1-1,0 0 0,0 0 0,0 0 0,0-1 0,0 1 0,0 0 0,0 0 0,0 0 0,0-1 0,-1 1 0,1 0 1,0 0-1,0 0 0,0 0 0,0 0 0,0-1 0,0 1 0,-1 0 0,1 0 0,0 0 0,0 0 0,0 0 0,0 0 1,-1 0-1,1-1 0,0 1 0,0 0 0,-1 0 0,-11 7-43,-12 15-83,6-3 97,-55 70-6,67-80 53,-1 0 0,2 1 1,-1 0-1,1 0 0,1 0 0,-1 1 0,-3 19 0,7-30-15,1 1-1,0 0 0,0-1 1,0 1-1,-1-1 0,1 1 1,0 0-1,0-1 0,0 1 1,0 0-1,0-1 0,0 1 1,0-1-1,1 1 1,-1 0-1,0-1 0,0 1 1,0-1-1,1 1 0,-1 0 1,0-1-1,0 1 0,1-1 1,-1 1-1,1-1 0,-1 1 1,0-1-1,1 1 0,-1-1 1,1 0-1,-1 1 0,1-1 1,-1 1-1,2-1 0,23-4 196,-18 1-154,0 0 1,0-1-1,-1 0 0,1 0 1,7-6-1,-12 7-41,1 0 8,0 1 1,-1-1-1,1 1 0,-1-1 0,0 0 0,0 0 0,0 0 0,0 0 0,0 0 1,2-6-1,-33 34-387,23-20 401,4-2 2,-1-1 1,1 1 0,0-1-1,-1 0 1,1 0-1,-1 0 1,0 0 0,0 0-1,0-1 1,-4 2-1,6-3 121,1-6 234,0-8-3142,11 5-13990</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55.141"/>
    </inkml:context>
    <inkml:brush xml:id="br0">
      <inkml:brushProperty name="width" value="0.025" units="cm"/>
      <inkml:brushProperty name="height" value="0.025" units="cm"/>
    </inkml:brush>
  </inkml:definitions>
  <inkml:trace contextRef="#ctx0" brushRef="#br0">428 72 7847,'1'-1'513,"0"-1"0,0 1-1,1-1 1,-1 1-1,0-1 1,0 1 0,0-1-1,0 0 1,-1 0-1,1 1 1,0-1-1,-1 0 1,1 0 0,-1 0-1,0 0 1,1 1-1,-1-1 1,0 0 0,0 0-1,0 0 1,-1 0-1,1 0 1,-1-3-1,0 3-272,-1 1-1,1-1 1,-1 0-1,1 1 1,-1 0-1,1-1 0,-1 1 1,0 0-1,0 0 1,0-1-1,0 2 1,0-1-1,0 0 0,0 0 1,0 1-1,0-1 1,-3 0-1,-11-1-23,0 0 0,-1 1 0,1 1 0,-18 1 0,12 1-151,1 2 0,-1 0-1,1 1 1,0 1 0,0 1 0,0 1 0,1 1 0,1 1 0,-1 0 0,2 2 0,-1 0-1,-19 18 1,36-29-59,0 1 0,0 0 0,1-1-1,-1 1 1,0 0 0,1 0 0,0-1-1,-1 1 1,1 0 0,0 0 0,0 1-1,0-1 1,0 0 0,1 0 0,-1 0-1,1 1 1,-1-1 0,1 0 0,0 1-1,0-1 1,-1 0 0,2 1 0,-1-1-1,0 0 1,0 1 0,1-1 0,0 0-1,0 3 1,1-3 5,0 1 0,-1 0 1,1-1-1,1 1 0,-1-1 0,0 0 0,1 0 0,-1 0 0,1 0 1,-1 0-1,1-1 0,0 1 0,0-1 0,0 1 0,0-1 0,0 0 1,0 0-1,0-1 0,5 2 0,4-1 26,1 0-1,-1 0 1,1-2-1,0 1 1,-1-1-1,1-1 1,-1 0-1,0-1 1,0-1-1,0 0 1,0 0-1,19-11 1,-15 7 2,0-2 0,-1 0 0,-1 0 0,0-2 1,0 0-1,-1 0 0,0-1 0,12-18 0,-22 28-27,-1 0-1,1-1 0,-1 1 0,0-1 0,0 1 0,0-1 0,-1 0 0,1 0 1,-1 0-1,0 0 0,1-6 0,-27 36-401,19-16 378,0-1 1,1 0-1,0 1 0,0 0 0,1 1 1,0-1-1,1 0 0,0 1 1,-3 21-1,7-31 17,-1 0 1,0 0-1,1 0 0,-1 0 1,1 0-1,-1 0 1,1 0-1,-1 0 1,1 0-1,0 0 0,-1 0 1,1-1-1,0 1 1,0 0-1,0 0 0,0-1 1,0 1-1,0 0 1,0-1-1,0 1 1,0-1-1,0 1 0,0-1 1,0 0-1,0 1 1,0-1-1,0 0 0,1 0 1,-1 0-1,0 0 1,0 0-1,0 0 1,0 0-1,0 0 0,1 0 1,0-1-1,48-7 184,-20-2-153,-1-1 0,-1-1 0,43-26 0,28-13-3,-97 50-35,-1 1 0,1-1 0,0 0 1,-1 1-1,1-1 0,0 1 0,-1-1 0,1 1 1,0 0-1,0 0 0,-1 0 0,1 0 1,0 0-1,-1 0 0,4 1 0,-5-1 0,1 1 0,0-1-1,-1 1 1,1-1 0,-1 1 0,1-1-1,0 1 1,-1-1 0,1 1 0,-1-1-1,1 1 1,-1 0 0,0-1 0,1 1-1,-1 0 1,0 0 0,1-1-1,-1 1 1,0 0 0,0 0 0,0-1-1,0 1 1,1 1 0,-2 4 2,1 0-1,-1 0 1,1 0 0,-2 0-1,1 0 1,-1 0 0,-3 7-1,-31 75 236,36-88-225,0 1 0,0-1 0,0 0 0,0 1 0,0-1 0,0 0 0,1 1 0,-1-1 0,0 0 0,0 1 0,0-1 0,1 0 0,-1 0 0,0 1 1,0-1-1,1 0 0,-1 0 0,0 0 0,1 1 0,-1-1 0,0 0 0,0 0 0,1 0 0,-1 0 0,0 0 0,1 1 0,-1-1 0,1 0 0,-1 0 0,0 0 0,1 0 0,-1 0 0,0 0 0,1 0 0,-1 0 0,0 0 0,1-1 0,-1 1 0,0 0 0,1 0 0,-1 0 0,0 0 0,1 0 0,-1-1 0,0 1 0,1 0 0,-1 0 0,20-6 395,-4-3-185,-1 0 0,26-20 0,26-15-189,-62 41-48,0 0 0,1 1 1,0-1-1,0 2 0,-1-1 1,1 0-1,0 1 0,0 0 1,0 0-1,8 1 0,-13 0 5,0 1 0,0 0 0,0-1 0,0 1-1,0 0 1,0-1 0,0 1 0,0 0-1,0 0 1,0 0 0,0 0 0,-1 0-1,1 0 1,0 0 0,-1 0 0,1 0 0,-1 0-1,1 1 1,-1-1 0,1 0 0,-1 0-1,0 0 1,0 1 0,0-1 0,1 0 0,-1 0-1,0 1 1,-1-1 0,1 0 0,0 0-1,0 1 1,-1 0 0,-6 45-1,6-46-218,-13 33 1007,3-17-2336,0-11-5657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4.322"/>
    </inkml:context>
    <inkml:brush xml:id="br0">
      <inkml:brushProperty name="width" value="0.025" units="cm"/>
      <inkml:brushProperty name="height" value="0.025" units="cm"/>
    </inkml:brush>
  </inkml:definitions>
  <inkml:trace contextRef="#ctx0" brushRef="#br0">0 1 11115,'0'0'7911,"40"50"-6566,-17-33-128,2 2-448,10-3-352,2-1-289,-1-2-96,9-1-673,-5-5-1761,0-5-2563,-2-2-2722</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56.622"/>
    </inkml:context>
    <inkml:brush xml:id="br0">
      <inkml:brushProperty name="width" value="0.025" units="cm"/>
      <inkml:brushProperty name="height" value="0.025" units="cm"/>
    </inkml:brush>
  </inkml:definitions>
  <inkml:trace contextRef="#ctx0" brushRef="#br0">116 0 12011,'0'0'8195,"-8"11"-7902,-3 9-84,1-1-1,0 2 0,1 0 0,2 0 0,0 0 1,-6 34-1,-2 28 721,3 0 0,4 0-1,3 105 1,5-187-915,0 0-1,-1 1 1,1-1-1,0 1 1,0-1-1,0 1 1,0-1-1,0 0 1,1 1-1,-1-1 1,0 1 0,1-1-1,-1 0 1,1 1-1,-1-1 1,1 0-1,0 0 1,0 1-1,-1-1 1,1 0-1,0 0 1,0 0-1,0 0 1,0 0-1,0 0 1,0 0-1,1 0 1,-1 0-1,0-1 1,0 1-1,1 0 1,-1-1-1,0 1 1,1-1-1,1 1 1,-1-2 18,1 1-1,0-1 1,0 1 0,-1-1-1,1 0 1,0 0 0,-1 0-1,1-1 1,-1 1 0,0-1 0,1 1-1,-1-1 1,0 0 0,0 0-1,0 1 1,0-2 0,2-2-1,19-24-74,-2-1-1,-1-1 0,-2-1 1,28-66-1,38-145-1587,-70 198 1574,-14 43 38,0 0-1,1 0 0,-1 0 0,1 0 1,0 0-1,0 0 0,-1 1 0,1-1 0,1 0 1,-1 0-1,0 1 0,0-1 0,1 0 0,-1 1 1,0-1-1,1 1 0,0 0 0,-1-1 0,1 1 1,0 0-1,-1 0 0,4-1 0,-3 2-1,0 0 0,0 1 0,0-1 0,-1 1 0,1-1 0,0 1 0,0 0 0,-1-1 0,1 1-1,0 0 1,-1 0 0,1 0 0,-1 1 0,1-1 0,-1 0 0,0 0 0,1 1 0,-1-1 0,0 1 0,0-1 0,0 1-1,0-1 1,0 1 0,0 2 0,2 0 77,0 1-1,0 0 0,0 0 1,-1 0-1,0 0 0,0 0 1,0 0-1,-1 1 0,0-1 1,0 1-1,0-1 0,0 1 1,-1-1-1,0 1 0,0-1 1,-1 1-1,0-1 1,0 1-1,0-1 0,0 0 1,-1 1-1,0-1 0,0 0 1,0 0-1,-1 0 0,1 0 1,-1-1-1,-1 1 0,1-1 1,0 0-1,-1 0 0,0 0 1,0 0-1,0 0 0,-1-1 1,1 0-1,-8 4 1,5-2 41,0-1 1,-1 0-1,0-1 1,0 0-1,0 0 1,0 0 0,0-1-1,-12 1 1,18-3-207,0 1 1,0-1 0,0-1-1,0 1 1,0 0-1,0 0 1,0-1-1,0 1 1,0-1 0,0 1-1,0-1 1,0 0-1,0 0 1,0 0-1,-3-2 1,4 1-233,-1 0 0,1 1-1,0-1 1,-1 0 0,1 0 0,0 0-1,0 0 1,0 0 0,1 0 0,-1 0-1,0 0 1,1 0 0,-1 0 0,1-1-1,0 1 1,0 0 0,0 0 0,0-3-1,0-20-6379</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57.310"/>
    </inkml:context>
    <inkml:brush xml:id="br0">
      <inkml:brushProperty name="width" value="0.025" units="cm"/>
      <inkml:brushProperty name="height" value="0.025" units="cm"/>
    </inkml:brush>
  </inkml:definitions>
  <inkml:trace contextRef="#ctx0" brushRef="#br0">193 160 9161,'0'0'6950,"-3"-9"-4339,-13-28-455,15 35-2036,0 1 0,0-1-1,-1 1 1,1 0-1,0-1 1,-1 1-1,1 0 1,-1 0 0,1 0-1,-1 0 1,1 0-1,-1 0 1,0 1 0,1-1-1,-1 1 1,0-1-1,0 1 1,0-1-1,1 1 1,-1 0 0,0 0-1,0 0 1,0 0-1,0 0 1,-3 1 0,0 0-26,1-1 1,-1 2-1,1-1 0,-1 0 1,1 1-1,-1 0 1,-7 4-1,3 1 99,1-1-1,0 1 0,0 1 1,1 0-1,-10 13 0,13-16-120,1-1 0,0 0-1,1 1 1,-1-1-1,1 1 1,0 0 0,0 0-1,0 0 1,1 0 0,0 0-1,0 0 1,0 0-1,0 7 1,2-10-66,0-1 1,0 0-1,0 0 0,0-1 0,0 1 1,1 0-1,-1 0 0,0 0 0,0-1 1,0 1-1,1-1 0,-1 1 0,0-1 1,1 1-1,-1-1 0,1 0 0,-1 1 1,0-1-1,1 0 0,-1 0 0,1 0 1,-1 0-1,0 0 0,1-1 0,-1 1 1,1 0-1,-1-1 0,2 0 0,45-8 53,2-7-589,-35 10 105,0 0 1,0 2-1,0 0 1,0 1-1,1 0 1,-1 1-1,1 1 1,21 1 0,-35 0 447,-1 1 1,1 0 0,0-1-1,-1 1 1,1 0 0,-1 0-1,1-1 1,-1 1 0,0 1-1,1-1 1,-1 0 0,0 0-1,0 0 1,0 1 0,0-1-1,0 0 1,0 1 0,0-1-1,0 1 1,0-1 0,-1 1-1,1 0 1,-1-1 0,1 1-1,-1-1 1,0 1 0,1 0-1,-1 0 1,0 1 0,0 29 5074,4-133-6155,26 113-550,-18-8 1564,-1 0 0,1-1 0,0 0 1,0-1-1,0-1 0,0 0 0,0 0 0,0-1 1,0-1-1,23-3 0,-15 0-74,0 0-1,1-2 1,-2 0 0,1-1 0,28-15-1,-34 14 58,0 0 0,-1-1 0,22-18 0,-32 25 80,-1 0 0,1 0 0,-1-1 0,1 0 0,-1 1 0,0-1 0,0 0 0,0 0 0,0 0 0,0 0 0,-1 0 0,0 0 0,1-1 0,-1 1 0,0 0 0,-1-1 0,1 1 0,-1-1 0,1 1 0,-1-1 1,0 1-1,0-1 0,-1-5 0,0 8-8,1 0 0,-1 0 0,1 1 0,-1-1 1,0 0-1,1 0 0,-1 1 0,0-1 0,0 0 1,1 1-1,-1-1 0,0 0 0,0 1 0,0-1 1,0 1-1,0 0 0,0-1 0,0 1 1,0 0-1,0-1 0,0 1 0,0 0 0,0 0 1,0 0-1,0 0 0,0 0 0,0 0 0,0 0 1,0 0-1,0 1 0,0-1 0,0 0 0,0 0 1,0 1-1,-1 0 0,-35 17-131,29-11 158,1 1 0,-1 0 0,2 0 1,-1 0-1,1 1 0,0 0 0,1 1 0,0-1 0,0 1 0,1 0 1,1 0-1,-1 0 0,2 1 0,-1-1 0,1 1 0,1-1 0,0 19 1,1-26-38,1-1 0,-1 1 0,1 0-1,0-1 1,0 1 0,0-1 0,1 1 0,-1-1 0,1 0 0,-1 1 0,1-1 0,0 0 0,0 0 0,-1 0 0,1 0 0,1 0 0,-1-1 0,0 1 0,0-1 0,1 1 0,-1-1 0,1 0 0,-1 0 0,1 0 0,0 0 0,-1 0 0,1 0 0,0-1 0,-1 0 0,1 1 0,0-1 0,3 0 0,1 0-467,0 0 1,0 0-1,0 0 1,0-1-1,0 0 1,0 0-1,-1-1 0,1 0 1,0 0-1,-1 0 1,1-1-1,8-5 1,15-15-5366</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57.688"/>
    </inkml:context>
    <inkml:brush xml:id="br0">
      <inkml:brushProperty name="width" value="0.025" units="cm"/>
      <inkml:brushProperty name="height" value="0.025" units="cm"/>
    </inkml:brush>
  </inkml:definitions>
  <inkml:trace contextRef="#ctx0" brushRef="#br0">203 0 16720,'-7'10'929,"-4"6"-275,1-1 0,0 1 0,1 1 1,1 0-1,1 0 0,1 0 0,0 1 1,-6 29-1,10-21-513,1 0 0,1 0-1,1 0 1,1 0 0,1-1 0,1 1 0,13 38-1,-16-59-319,1 1-1,-1-1 0,0 1 0,0-1 1,-1 1-1,1 0 0,-1-1 1,-1 9-1,0-14 137,1 1 0,0-1 1,-1 0-1,1 0 0,-1 0 0,1 1 0,-1-1 1,1 0-1,-1 0 0,1 0 0,0 0 1,-1 0-1,1 0 0,-1 0 0,1 0 1,-1 0-1,1 0 0,-1-1 0,1 1 1,-1 0-1,1 0 0,0 0 0,-1 0 1,1-1-1,-1 1 0,1 0 0,0 0 0,-1-1 1,1 1-1,0 0 0,-1-1 0,1 1 1,0-1-1,-1 1 0,1 0 0,0-1 1,0 1-1,-1-1 0,1 1 0,0-1 1,-15-16-981,-54-89-703,23 32 5283,46 74-3456,0-1 0,0 1-1,1-1 1,-1 1 0,0 0 0,0-1 0,1 1 0,-1 0 0,0-1-1,1 1 1,-1 0 0,0-1 0,1 1 0,-1 0 0,0 0-1,1-1 1,-1 1 0,0 0 0,1 0 0,-1 0 0,1 0-1,-1-1 1,1 1 0,-1 0 0,0 0 0,1 0 0,-1 0 0,1 0-1,-1 0 1,1 0 0,-1 0 0,1 0 0,-1 0 0,0 0-1,1 1 1,-1-1 0,1 0 0,-1 0 0,1 1 0,23 0-356,39 11 323,20 2-2532,-28-9-5144,-28-5-1510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58.022"/>
    </inkml:context>
    <inkml:brush xml:id="br0">
      <inkml:brushProperty name="width" value="0.025" units="cm"/>
      <inkml:brushProperty name="height" value="0.025" units="cm"/>
    </inkml:brush>
  </inkml:definitions>
  <inkml:trace contextRef="#ctx0" brushRef="#br0">219 24 16848,'-9'-1'3262,"-8"-1"-1755,0 0-633,0 1 1,0 0-1,0 1 0,-31 5 1,44-5-841,1 1 0,-1 0 0,1-1 0,-1 2 0,1-1 0,-1 0 1,1 1-1,0 0 0,-1-1 0,1 1 0,0 0 0,0 1 0,0-1 0,1 1 0,-1-1 1,1 1-1,-1 0 0,1 0 0,0 0 0,0 0 0,0 0 0,0 0 0,1 1 1,-1-1-1,1 0 0,0 1 0,0-1 0,0 1 0,0 6 0,0-8-15,1 1-1,0 0 1,-1 0 0,1 0-1,0 0 1,1 0-1,-1 0 1,0 0 0,1 0-1,0 0 1,0 0-1,0 0 1,0-1 0,0 1-1,0 0 1,1-1-1,-1 1 1,1-1 0,0 1-1,0-1 1,0 0-1,0 0 1,0 0 0,0 0-1,0 0 1,1 0-1,2 1 1,3 1 10,-1-1-1,1-1 1,1 1 0,-1-1 0,0 0-1,0-1 1,1 0 0,13 0 0,-3-1-33,-1 0 0,0-2 1,1 0-1,-1-1 0,0 0 0,21-8 1,-33 9 8,0 0 1,-1 0-1,1 0 1,-1-1-1,1 0 1,-1 0-1,0 0 1,0 0-1,-1-1 1,1 0-1,-1 0 1,0 0 0,0-1-1,0 0 1,0 1-1,-1-1 1,0 0-1,0-1 1,0 1-1,-1 0 1,0-1-1,0 0 1,2-6-1,-4 10 16,0 0 0,0 0 0,0 0 0,0-1 0,0 1 0,0 0-1,-1 0 1,1 0 0,-1 0 0,0 0 0,1-1 0,-1 1 0,0 0-1,0 1 1,0-1 0,-1 0 0,1 0 0,0 0 0,-1 1 0,1-1-1,-1 1 1,1-1 0,-1 1 0,0-1 0,0 1 0,1 0 0,-1 0 0,0 0-1,0 0 1,0 0 0,0 0 0,-1 1 0,1-1 0,0 1 0,-4-1-1,-42-6-1052,3 5-4776,27 2 238,8 0-8971</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3:58.696"/>
    </inkml:context>
    <inkml:brush xml:id="br0">
      <inkml:brushProperty name="width" value="0.025" units="cm"/>
      <inkml:brushProperty name="height" value="0.025" units="cm"/>
    </inkml:brush>
  </inkml:definitions>
  <inkml:trace contextRef="#ctx0" brushRef="#br0">37 1 5862,'0'0'18743,"-2"8"-18359,-8 39-230,2-19-68,2 0-1,2 1 1,-2 32-1,5-58-166,1 1 0,0-1 0,0 1-1,0-1 1,1 1 0,-1-1 0,1 1-1,0-1 1,0 0 0,0 1 0,0-1-1,1 0 1,-1 0 0,1 0 0,0 0-1,3 5 1,-2-6-130,0 0 0,1 0 0,-1-1 0,0 1 0,1-1 0,0 1 0,-1-1 1,1 0-1,0-1 0,0 1 0,-1 0 0,1-1 0,0 0 0,0 0 0,4-1 0,11-1-5805,-2-7-4789</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0.073"/>
    </inkml:context>
    <inkml:brush xml:id="br0">
      <inkml:brushProperty name="width" value="0.025" units="cm"/>
      <inkml:brushProperty name="height" value="0.025" units="cm"/>
    </inkml:brush>
  </inkml:definitions>
  <inkml:trace contextRef="#ctx0" brushRef="#br0">1 102 8712,'0'0'5344,"4"10"-2974,-2-6-2127,-1 0 0,1 0 0,0 0 0,1-1 0,-1 1 0,0 0 0,1-1 0,0 0 0,0 1 0,0-1 0,0 0 0,1-1 0,-1 1 0,1 0 0,-1-1 0,1 0 0,0 0 0,0 0 0,0-1 0,0 1 0,0-1 0,0 0 0,1 0 0,5 1 0,-2-2-154,0 0 0,0-1-1,0 0 1,0 0 0,0-1-1,0 0 1,0 0 0,-1-1-1,1 0 1,-1-1-1,0 1 1,0-1 0,0 0-1,0-1 1,-1 0 0,0 0-1,0 0 1,0-1 0,-1 0-1,1 0 1,-1 0 0,-1-1-1,1 0 1,-1 0 0,0 0-1,-1 0 1,4-12 0,-7 19-88,1 0 1,-1-1-1,0 1 0,0-1 1,0 1-1,0-1 1,0 1-1,1-1 1,-1 1-1,0-1 0,0 1 1,0-1-1,0 1 1,0-1-1,-1 1 1,1-1-1,0 1 1,0-1-1,0 1 0,0-1 1,0 1-1,-1 0 1,1-1-1,0 1 1,0-1-1,-1 1 0,1 0 1,0-1-1,-1 1 1,1-1-1,0 1 1,-1 0-1,1 0 1,-1-1-1,1 1 0,0 0 1,-1 0-1,1-1 1,-1 1-1,1 0 1,-1 0-1,1 0 0,-1 0 1,1 0-1,-1 0 1,1 0-1,-1 0 1,1 0-1,-1 0 1,1 0-1,-1 0 0,1 0 1,-1 0-1,-38 8 624,20-4 2313,37-41-5133,-8 28 3056,-9 30-754,-5-2 39,-1 1 1,-1-1 0,-1 0-1,0 0 1,-16 27 0,10-22-60,2 0 1,-10 32-1,23-50 175,9-9-115,9-9 31,78-71-229,-60 49-361,2 2 1,48-31-1,-87 62 412,0 1 1,-1-1 0,1 0 0,0 1 0,0-1-1,0 1 1,0-1 0,0 1 0,0-1 0,-1 1-1,1 0 1,0-1 0,0 1 0,0 0 0,0 0-1,0 0 1,1 0 0,-1 0 0,0 0 0,0 0-1,0 0 1,0 0 0,0 0 0,0 1 0,0-1-1,0 0 1,-1 1 0,1-1 0,0 1 0,0-1-1,1 1 1,-1 1 19,0 0 1,0 0-1,0 0 0,0 0 0,-1 0 1,1 0-1,-1 0 0,1 0 0,-1 0 1,0 0-1,0 0 0,0 1 0,0-1 0,0 2 1,-1 8 140,-1 1 1,0-1 0,-1-1-1,-6 19 1,1-7 675,7-9-1767,5-9-5389,1-5-2089</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0.706"/>
    </inkml:context>
    <inkml:brush xml:id="br0">
      <inkml:brushProperty name="width" value="0.025" units="cm"/>
      <inkml:brushProperty name="height" value="0.025" units="cm"/>
    </inkml:brush>
  </inkml:definitions>
  <inkml:trace contextRef="#ctx0" brushRef="#br0">16 168 10858,'-16'1'12861,"31"2"-9650,32 2-2488,-37-6-590,1-1 0,-1 1-1,1-2 1,-1 0 0,0 0 0,0 0 0,0-2 0,0 1-1,-1-1 1,18-12 0,-12 6-92,0 0 0,-1-1 1,0 0-1,-1-1 0,17-23 0,-28 35-34,-1 0 0,0 0-1,0-1 1,0 1 0,0 0-1,0-1 1,-1 1 0,1 0 0,0-1-1,-1 1 1,1-1 0,-1 1 0,1-1-1,-1 0 1,0 1 0,1-1-1,-1 1 1,0-3 0,-1 3-12,1 1 0,-1-1 0,1 1 0,-1-1 0,0 1 0,1-1 0,-1 1 0,0 0 0,1-1 0,-1 1 1,0 0-1,1 0 0,-1 0 0,0-1 0,1 1 0,-1 0 0,0 0 0,0 0 0,1 0 0,-1 0 0,0 0 0,0 0 0,1 1 0,-1-1 0,0 0 1,-1 1-1,-4 0-46,-1 2 1,0-1 0,0 1-1,1 0 1,-1 0 0,-10 8-1,3 0 12,2 1-1,-1 1 1,2 0-1,-1 0 0,-11 21 1,17-25 28,1 0 0,0 1 0,0-1 0,1 1 0,0 0 0,1 1 0,0-1 0,1 0 0,-2 21 0,3-29-8,1-1-1,0 1 0,0 0 0,0 0 1,1 0-1,-1-1 0,0 1 0,1 0 1,-1-1-1,1 1 0,0 0 0,-1-1 1,1 1-1,0 0 0,0-1 0,0 1 1,0-1-1,0 0 0,0 1 0,1-1 1,-1 0-1,0 0 0,1 0 1,-1 0-1,1 0 0,1 1 0,1 0-101,1-1 1,-1 1-1,0-1 0,1 0 0,0-1 1,-1 1-1,1-1 0,-1 0 0,1 0 1,5-1-1,6-1-822,0-1-1,0-1 1,-1 0-1,1-1 1,16-8 0,20-16-5896,-1-4-6016</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1.539"/>
    </inkml:context>
    <inkml:brush xml:id="br0">
      <inkml:brushProperty name="width" value="0.025" units="cm"/>
      <inkml:brushProperty name="height" value="0.025" units="cm"/>
    </inkml:brush>
  </inkml:definitions>
  <inkml:trace contextRef="#ctx0" brushRef="#br0">105 0 14606,'0'0'8338,"-6"15"-8129,-13 42 390,3 0 0,-18 113 1,23-86-263,-2 92-1,8-424-4115,5 246 3755,0 0 1,0 0-1,1 0 1,-1 0 0,1 0-1,-1 0 1,1 0-1,0 0 1,0 0 0,0 1-1,0-1 1,0 0-1,0 0 1,0 1 0,1-1-1,-1 1 1,1-1-1,-1 1 1,1-1 0,0 1-1,-1 0 1,1 0-1,0 0 1,0 0 0,3-1-1,6-2-10,0 0 0,1 0-1,18-2 1,3-1 64,-14 1-73,-1-2 0,-1 1 1,1-2-1,-1 0 0,-1-1 0,24-19 0,-31 22 118,-1 0 1,-1 0 0,1-1-1,-1 0 1,-1 0-1,1 0 1,-1-1 0,-1 0-1,0 0 1,0-1 0,-1 0-1,0 1 1,4-16-1,-21 43 35,-6 20-198,-6 27-79,-3 7 1029,3 2-1,-21 104 1,45-175-844,1-1-1,-1 0 1,1 0 0,0 0 0,0 1-1,-1-1 1,1 0 0,1 0 0,-1 1-1,0-1 1,0 0 0,1 0-1,0 3 1,0-5-4,-1 0 0,1 0-1,-1 0 1,1 0 0,-1 0-1,1 0 1,-1 0 0,1 0-1,-1 0 1,1 0 0,-1 0-1,1 0 1,-1-1 0,1 1 0,-1 0-1,1 0 1,-1 0 0,1-1-1,-1 1 1,1 0 0,-1-1-1,0 1 1,1 0 0,-1-1-1,0 1 1,1 0 0,-1-1 0,0 1-1,1-1 1,-1 1 0,0-1-1,1 0 1,33-54-143,-25 33-231,-1-1 0,-1 0 0,6-34 0,-3 15 295,-10 42 78,0 0 0,0 0 0,0 0 0,0-1 0,1 1 0,-1 0 0,0 0 0,0 0 0,1 0 0,-1 0 0,0-1 0,0 1 0,1 0 0,-1 0 0,0 0 0,0 0 0,1 0 0,-1 0 0,0 0 0,0 0 0,1 0 0,-1 0 0,0 0 0,0 0 0,1 0 0,-1 0 0,0 0 0,0 0 0,1 0 0,-1 0 0,0 0 0,0 0 0,1 1 0,-1-1 0,0 0 0,0 0 0,1 0 0,-1 0 0,0 1 0,0-1 0,0 0 0,1 1 0,18 12 17,10 5-43,-16-16 46,-1 0 0,1-1 1,0-1-1,-1 0 0,1 0 0,0-1 0,-1-1 0,1 0 0,-1-1 0,1 0 0,-1-1 0,0-1 0,-1 1 0,1-2 0,-1 0 0,0 0 0,0-1 0,-1 0 0,0-1 0,0 0 1,0-1-1,-1 0 0,-1 0 0,0-1 0,12-18 0,-31 51 32,1 1 1,1 0-1,1 0 0,1 1 1,1 0-1,2 0 1,-3 31-1,7-56-110,0 1-1,0-1 1,0 1 0,0-1-1,0 1 1,0-1 0,0 1-1,0-1 1,0 1 0,0-1 0,0 1-1,0-1 1,0 0 0,0 1-1,1-1 1,-1 1 0,0-1-1,0 1 1,1-1 0,-1 0-1,0 1 1,0-1 0,1 0 0,-1 1-1,0-1 1,1 0 0,-1 1-1,1-1 1,-1 0 0,0 0-1,1 1 1,-1-1 0,1 0-1,-1 0 1,1 0 0,-1 0-1,1 1 1,-1-1 0,1 0 0,-1 0-1,0 0 1,1 0 0,-1 0-1,1 0 1,-1 0 0,1 0-1,-1-1 1,1 1 0,-1 0-1,1 0 1,-1 0 0,1 0-1,-1-1 1,0 1 0,1 0 0,0-1-1,23-18-5021,-8-9-2738</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1.887"/>
    </inkml:context>
    <inkml:brush xml:id="br0">
      <inkml:brushProperty name="width" value="0.025" units="cm"/>
      <inkml:brushProperty name="height" value="0.025" units="cm"/>
    </inkml:brush>
  </inkml:definitions>
  <inkml:trace contextRef="#ctx0" brushRef="#br0">56 0 17553,'0'0'2146,"-39"52"-1986,30-28-224,3-1-1954,5-6-6662</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2.266"/>
    </inkml:context>
    <inkml:brush xml:id="br0">
      <inkml:brushProperty name="width" value="0.025" units="cm"/>
      <inkml:brushProperty name="height" value="0.025" units="cm"/>
    </inkml:brush>
  </inkml:definitions>
  <inkml:trace contextRef="#ctx0" brushRef="#br0">146 0 7111,'0'0'15038,"-8"1"-13303,4 0-1675,0-1 0,0 1 0,0 0 0,0 1 0,0-1 0,0 1 0,0-1 0,1 1 0,-1 1 0,1-1 0,-1 0 0,1 1 0,-4 3 0,-1 3-34,0-1 1,1 1-1,1 0 0,-10 16 1,11-17 17,0 0 1,1 0 0,0 0 0,0 0 0,1 0 0,0 1-1,1 0 1,0-1 0,0 1 0,1 0 0,0 0 0,0 0-1,1 0 1,1 10 0,0-17-32,0-1 0,0 1 0,0-1 0,0 1 0,0-1 0,0 0 0,0 0 0,1 1 0,-1-1 0,0 0 0,1 0 0,-1 0 0,1 0 0,-1-1 0,1 1 1,-1 0-1,1-1 0,0 1 0,-1-1 0,1 1 0,0-1 0,-1 0 0,1 0 0,2 0 0,52 1 48,-41-1-170,24-1-1721,52-7 1,-4-10-6780,-37 4-2687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5.571"/>
    </inkml:context>
    <inkml:brush xml:id="br0">
      <inkml:brushProperty name="width" value="0.05" units="cm"/>
      <inkml:brushProperty name="height" value="0.05" units="cm"/>
    </inkml:brush>
  </inkml:definitions>
  <inkml:trace contextRef="#ctx0" brushRef="#br0">0 64 21709,'17'34'2162,"-15"-29"-2053,0-1 0,0 1 0,0-1 0,0 0 0,1 1 0,0-1 0,0 0 0,0-1 0,0 1 1,6 4-1,-3-3-142,1-1 1,1 0-1,-1 0 0,0-1 1,1 0-1,0 0 1,0 0-1,0-1 0,0-1 1,0 1-1,0-1 1,0-1-1,0 0 0,0 0 1,1 0-1,-1-1 1,0 0-1,9-3 0,3 0-629,-1-2 0,1-1 0,-1 0 0,0-1 1,-1-1-1,20-13 0,42-37-3663,-14 9 458,-54 45 3321,-8 10 425,-10 20 822,-59 132 5324,-11 28-2084,68-159-3799,0 0-1,1 0 1,-5 46 0,12-51-89,0-21-56,0 0 0,0 0 0,0 1-1,0-1 1,0 0 0,0 0 0,0 0 0,1 0 0,-1 1 0,0-1-1,0 0 1,0 0 0,0 0 0,0 0 0,0 0 0,1 1 0,-1-1-1,0 0 1,0 0 0,0 0 0,0 0 0,0 0 0,1 0 0,-1 0-1,0 0 1,0 0 0,0 0 0,1 0 0,-1 0 0,0 0-1,0 0 1,0 0 0,0 0 0,1 0 0,-1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7.597"/>
    </inkml:context>
    <inkml:brush xml:id="br0">
      <inkml:brushProperty name="width" value="0.025" units="cm"/>
      <inkml:brushProperty name="height" value="0.025" units="cm"/>
    </inkml:brush>
  </inkml:definitions>
  <inkml:trace contextRef="#ctx0" brushRef="#br0">28 1 1890,'-6'1'3715,"1"2"-2145,0-1-65,-1 2-352,4 0-160,-1-1-192,3-1-545,3-2-2722,3-13-3492</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2.627"/>
    </inkml:context>
    <inkml:brush xml:id="br0">
      <inkml:brushProperty name="width" value="0.025" units="cm"/>
      <inkml:brushProperty name="height" value="0.025" units="cm"/>
    </inkml:brush>
  </inkml:definitions>
  <inkml:trace contextRef="#ctx0" brushRef="#br0">86 0 12876,'0'0'14099,"-9"13"-13400,-2 8-650,0 0-1,1 1 1,1 0 0,1 0-1,1 1 1,1 0-1,1 0 1,1 1-1,-1 28 1,4-42-786,1 18-845,4-17-2589,4-6-4548,-1-5 925</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3.082"/>
    </inkml:context>
    <inkml:brush xml:id="br0">
      <inkml:brushProperty name="width" value="0.025" units="cm"/>
      <inkml:brushProperty name="height" value="0.025" units="cm"/>
    </inkml:brush>
  </inkml:definitions>
  <inkml:trace contextRef="#ctx0" brushRef="#br0">0 146 16752,'0'0'6086,"10"1"-3545,-3 0-2315,0 0 0,-1 0 0,1-1 0,0 0 0,0 0 0,0-1 1,0 0-1,0 0 0,0 0 0,-1-1 0,1 0 0,-1 0 0,11-6 0,42-35-69,-55 41-166,-1-1-1,0 0 0,0-1 0,0 1 1,0-1-1,-1 1 0,0-1 0,1 0 1,-1 0-1,-1 1 0,1-2 0,0 1 1,-1 0-1,1-6 0,-2 9 2,0 0 0,0-1 0,0 1 0,0 0 1,0 0-1,-1 0 0,1-1 0,0 1 0,-1 0 0,1 0 0,-1 0 0,1 0 0,-1 0 1,0 0-1,1 0 0,-1 0 0,0 0 0,0 0 0,1 0 0,-1 1 0,0-1 0,0 0 1,0 1-1,0-1 0,0 0 0,0 1 0,0-1 0,-1 1 0,1 0 0,0-1 0,0 1 1,0 0-1,0-1 0,-1 1 0,1 0 0,0 0 0,0 0 0,0 0 0,-1 0 0,1 1 1,-2-1-1,-2 1-30,-1-1 0,1 1 0,0 0 0,-1 0 0,1 1 0,0-1 0,0 1 0,-9 5 0,5-1 20,1 1-1,0 1 1,0-1-1,0 2 1,1-1-1,1 1 0,-1 0 1,1 0-1,-9 20 1,11-21 9,0 1 0,0 0 1,1-1-1,1 1 0,0 1 0,0-1 1,0 0-1,1 0 0,1 1 1,-1-1-1,2 0 0,0 12 0,0-20 9,-1 1 0,1-1-1,-1 1 1,1-1-1,-1 0 1,1 1-1,0-1 1,0 0-1,0 1 1,-1-1-1,1 0 1,1 0-1,-1 0 1,0 0 0,0 0-1,0 0 1,0 0-1,1 0 1,-1 0-1,0 0 1,1-1-1,1 1 1,1 1 8,1-1 0,-1 0-1,1 0 1,-1-1 0,1 1 0,-1-1 0,8 0 0,1-2-42,0 1 0,-1-2 0,0 1 0,21-9 0,-8-1-615,0-1 0,0-1 0,-1-2 0,-1 0 0,-1-2 0,29-28 0,-51 46 653,0 1 0,0-1 0,0 0 1,0 0-1,0 0 0,0 0 0,0 1 0,0-1 0,0 0 0,1 0 1,-1 0-1,0 0 0,0 0 0,0 1 0,0-1 0,0 0 1,0 0-1,0 0 0,0 0 0,0 0 0,1 0 0,-1 1 0,0-1 1,0 0-1,0 0 0,0 0 0,0 0 0,0 0 0,1 0 0,-1 0 1,0 0-1,0 0 0,0 0 0,0 0 0,1 0 0,-1 0 0,0 0 1,0 0-1,0 0 0,0 0 0,1 0 0,-1 0 0,0 0 0,0 0 1,0 0-1,0 0 0,1 0 0,-1 0 0,0 0 0,0 0 0,0 0 1,0 0-1,0 0 0,0-1 0,1 1 0,-1 0 0,0 0 1,0 0-1,0 0 0,0 0 0,0 0 0,0-1 0,0 1 0,0 0 1,0 0-1,1 0 0,-1-1 0,-4 23 620,-11 23 322,13-40-912,0 0-1,0 0 0,1 0 0,0 1 1,0-1-1,0 0 0,1 1 0,-1 9 0,2-14-21,-1 0 0,1-1 0,-1 1-1,1-1 1,0 1 0,-1-1 0,1 1-1,0-1 1,-1 1 0,1-1 0,0 1 0,-1-1-1,1 0 1,0 0 0,0 1 0,0-1-1,-1 0 1,1 0 0,0 0 0,0 0-1,0 0 1,-1 0 0,1 0 0,0 0-1,0 0 1,1 0 0,25-3-9,-14-1-424,0 0-1,-1-1 1,1 0 0,-1-1 0,0-1 0,14-10 0,-3 1-4188,42-40 0,-28 18-452</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3.541"/>
    </inkml:context>
    <inkml:brush xml:id="br0">
      <inkml:brushProperty name="width" value="0.025" units="cm"/>
      <inkml:brushProperty name="height" value="0.025" units="cm"/>
    </inkml:brush>
  </inkml:definitions>
  <inkml:trace contextRef="#ctx0" brushRef="#br0">138 131 2018,'0'0'11152,"7"-10"-11061,1 0-13,28-42 422,-33 47-78,0 1-1,0-1 1,0 0-1,-1 0 1,0 0-1,0-1 1,-1 1-1,1 0 1,0-8-1,-2 13-36,-4 9-572,-33 52 132,23-41 913,1 1 0,-18 40 1,22-37-303,0 1-1,2 0 1,0 1 0,2 0 0,1 0 0,1 0 0,0 38 0,3-61-557,0-1 1,0 1 0,0-1 0,0 0-1,0 1 1,0-1 0,1 1-1,-1-1 1,1 1 0,0-1 0,0 0-1,0 1 1,0-1 0,0 0 0,0 0-1,1 0 1,-1 0 0,0 0 0,1 0-1,0 0 1,0 0 0,-1 0 0,1-1-1,0 1 1,0-1 0,0 0 0,1 1-1,-1-1 1,0 0 0,0 0 0,1 0-1,-1-1 1,1 1 0,-1 0 0,0-1-1,1 0 1,-1 1 0,1-1 0,-1 0-1,1-1 1,3 1 0,-4 0 3,-1-1-1,0 1 1,0 0 0,0-1 0,1 1-1,-1 0 1,0-1 0,0 1 0,0-1-1,0 0 1,0 1 0,0-1 0,0 0 0,0 0-1,0 0 1,0 1 0,0-1 0,-1 0-1,1 0 1,0 0 0,-1 0 0,1-1-1,0 1 1,0-2 0,0 0-19,0-1 0,0 0 0,-1 1 1,1-1-1,-1 0 0,0 0 0,0 0 0,-1-4 0,1-1-24,-2 1-1,1-1 1,-2 1-1,1 0 0,-1-1 1,-6-12-1,-4 0-99,-1 0 1,-18-19-1,27 34 144,-1 0 1,0 0 0,0 0-1,0 1 1,0 0 0,-1 1-1,0-1 1,0 1 0,0 1-1,-12-5 1,43 14 814,0-2 1,41 3-1,68-4-1889,-97-8-1859,-35 4 2646,0 1-1,0-1 1,0 1 0,0-1-1,0 0 1,0 0 0,0 1-1,0-1 1,0 0-1,0 0 1,0 0 0,0 0-1,-1 0 1,1 0 0,0 0-1,0-3 1,1-12-5958</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3.869"/>
    </inkml:context>
    <inkml:brush xml:id="br0">
      <inkml:brushProperty name="width" value="0.025" units="cm"/>
      <inkml:brushProperty name="height" value="0.025" units="cm"/>
    </inkml:brush>
  </inkml:definitions>
  <inkml:trace contextRef="#ctx0" brushRef="#br0">1 1 17905,'0'0'9449</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7.296"/>
    </inkml:context>
    <inkml:brush xml:id="br0">
      <inkml:brushProperty name="width" value="0.025" units="cm"/>
      <inkml:brushProperty name="height" value="0.025" units="cm"/>
    </inkml:brush>
  </inkml:definitions>
  <inkml:trace contextRef="#ctx0" brushRef="#br0">48 218 10314,'0'0'11365,"12"6"-9988,-3-1-1102,-6-3-192,1 0-1,-1 0 1,1 0-1,0-1 1,0 1-1,-1-1 1,1 0-1,0 0 1,0 0-1,0 0 1,0-1-1,0 0 1,1 0-1,-1 0 1,0 0-1,0-1 1,0 1-1,0-1 1,0 0-1,7-3 1,14-8 100,0-1 0,41-29 0,-55 34-218,-1 0 0,-1 0 0,1-1 0,-1-1 0,-1 1 0,0-1 0,0-1 0,9-16 1,-15 25 31,-1 1 0,0-1 0,0 0 0,-1 0 0,1 1 0,0-1 0,-1 0 0,1 0 0,-1 0 0,1 0 0,-1 0 0,0 0 0,0 0 0,0 0 0,0 0 0,0 0 0,0 0 0,-1 0 0,1 0 0,-1 0 0,1 0 0,-1 0 0,0 0 0,0 0 0,-1-1 0,0 1-1,0 0 0,0 0 0,-1 0-1,1 1 1,-1-1 0,1 1 0,-1 0 0,1 0 0,-1 0-1,0 0 1,0 0 0,1 0 0,-1 1 0,0-1-1,-4 1 1,-5-1 4,0 1-1,-1 1 0,1 0 1,0 0-1,0 1 0,0 1 1,-14 4-1,8 1 21,1 1-1,0 0 1,0 1-1,1 1 1,-19 15-1,26-18 65,0 1 0,0-1 0,0 2 0,1-1-1,1 1 1,-1 0 0,2 0 0,0 1 0,-7 15 0,12-24-59,0-1 1,0 1 0,1 0-1,-1 0 1,1 0 0,-1 0 0,1 0-1,0 0 1,0 0 0,0 0-1,0-1 1,0 1 0,0 0-1,0 0 1,1 0 0,-1 0 0,0 0-1,1 0 1,0 0 0,0-1-1,-1 1 1,1 0 0,0 0 0,0-1-1,0 1 1,1-1 0,-1 1-1,0-1 1,1 1 0,-1-1-1,1 0 1,-1 0 0,1 1 0,-1-1-1,1 0 1,0-1 0,0 1-1,0 0 1,-1 0 0,1-1-1,0 1 1,0-1 0,0 0 0,3 1-1,13 1-45,0 0 0,0-1-1,0 0 1,19-3 0,-8 0-170,74-3-3047,-35-5-2506,-20 0-2125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7.821"/>
    </inkml:context>
    <inkml:brush xml:id="br0">
      <inkml:brushProperty name="width" value="0.025" units="cm"/>
      <inkml:brushProperty name="height" value="0.025" units="cm"/>
    </inkml:brush>
  </inkml:definitions>
  <inkml:trace contextRef="#ctx0" brushRef="#br0">292 66 11787,'0'0'4404,"2"-9"-2316,5-29-412,-6 37-1604,-1 1 0,0-1-1,0 0 1,0 1 0,0-1 0,0 0 0,0 1 0,0-1-1,0 1 1,-1-1 0,1 0 0,0 1 0,0-1 0,0 1-1,-1-1 1,1 0 0,0 1 0,-1-1 0,1 1 0,0-1-1,-1 1 1,1-1 0,-1 1 0,1-1 0,-1 1 0,1 0-1,-1-1 1,1 1 0,-1 0 0,1-1 0,-1 1 0,0 0-1,1 0 1,-1-1 0,1 1 0,-1 0 0,0 0 0,1 0-1,-1 0 1,0 0 0,1 0 0,-1 0 0,1 0 0,-1 0-1,0 0 1,1 0 0,-1 0 0,0 1 0,0-1 0,-30 9 575,15 0-453,1 0 0,0 2 0,0 0 0,1 0 1,0 1-1,1 1 0,0 1 0,1-1 1,1 2-1,0 0 0,1 0 0,-12 25 1,21-38-183,0 0 0,0-1 0,0 1 1,0 0-1,1-1 0,-1 1 0,1 0 1,-1 0-1,1 0 0,0-1 0,-1 1 1,1 0-1,0 0 0,0 0 0,0 0 1,1 0-1,-1-1 0,0 1 0,1 0 1,-1 0-1,1 0 0,0-1 0,0 3 1,1-3 0,-1 0 0,0-1 0,1 1 0,-1 0 0,1-1-1,0 1 1,-1-1 0,1 1 0,-1-1 0,1 0 0,-1 1 0,1-1 0,0 0 0,-1 0 0,1 0 0,0-1 0,-1 1 0,1 0 0,-1 0 0,3-2 0,8-1 9,1-1 0,-1-1 0,0 0 1,0-1-1,13-9 0,1-2-561,-2-2-1,30-28 1,-43 37 400,-1-1-1,0-1 1,-1 0-1,0 0 1,0-1-1,11-24 0,-152 280 2489,37-76-1719,49-85-605,26-49-345,1 2 0,1 0 1,-19 60-1,35-78-2108,12-24-1260,14-26-2656,0-6-2011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8.352"/>
    </inkml:context>
    <inkml:brush xml:id="br0">
      <inkml:brushProperty name="width" value="0.025" units="cm"/>
      <inkml:brushProperty name="height" value="0.025" units="cm"/>
    </inkml:brush>
  </inkml:definitions>
  <inkml:trace contextRef="#ctx0" brushRef="#br0">99 29 5221,'0'0'15471,"-8"6"-15135,0 1-119,0 0 0,0 0 0,1 1-1,0 0 1,0 0 0,1 1 0,0 0 0,1 0 0,0 0 0,0 1-1,1 0 1,0 0 0,1 0 0,0 0 0,-2 11 0,5-20-177,0-1 0,0 1-1,0 0 1,0 0 0,0-1 0,1 1 0,-1 0 0,0-1-1,0 1 1,0 0 0,1 0 0,-1-1 0,0 1 0,0-1 0,1 1-1,-1 0 1,1-1 0,-1 1 0,1-1 0,-1 1 0,1-1-1,-1 1 1,1-1 0,-1 1 0,1-1 0,0 0 0,-1 1-1,1-1 1,-1 0 0,1 1 0,0-1 0,1 0 0,30 0 755,30-19-247,-44 9-648,0 0-1,0-1 1,-1-1-1,0 0 1,-1-2-1,0 1 1,-1-2-1,-1 0 1,-1-1-1,0-1 0,13-20 1,-25 34 473,-4 6-173,-10 14-148,-15 26-117,21-30 178,0 1 0,2-1 0,0 2 0,0-1 0,1 0 0,-3 25-1,7-38-103,0 0-1,-1 0 0,1 0 0,0-1 0,0 1 0,0 0 1,0 0-1,0 0 0,1-1 0,-1 1 0,0 0 0,0 0 1,0 0-1,1-1 0,-1 1 0,0 0 0,1-1 0,-1 1 0,1 0 1,-1-1-1,1 1 0,-1 0 0,1-1 0,-1 1 0,1-1 1,-1 1-1,1-1 0,1 1 0,23 0 256,-18-3-217,0-1-1,0 1 0,-1-1 1,1-1-1,9-5 1,13-15-192,-2-1 1,0-1-1,-2-2 0,24-32 1,-37 45 130,-10 14 37,-2 6 39,-6 15 139,-9 28 229,15-47-425,-3 6 81,0 0-1,0 1 0,1-1 1,0 1-1,0 0 1,1 0-1,0-1 0,0 1 1,1 0-1,0 11 0,1-18-156,-1 0-1,1 0 0,-1 0 0,1 0 0,-1 0 0,1 0 0,0 0 0,0 0 0,-1 0 1,1 0-1,0 0 0,0-1 0,0 1 0,0 0 0,0-1 0,0 1 0,0 0 0,0-1 1,0 0-1,0 1 0,0-1 0,1 1 0,-1-1 0,0 0 0,0 0 0,0 0 1,0 0-1,2 0 0,35-3-9268,-9-8-6093</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8.964"/>
    </inkml:context>
    <inkml:brush xml:id="br0">
      <inkml:brushProperty name="width" value="0.025" units="cm"/>
      <inkml:brushProperty name="height" value="0.025" units="cm"/>
    </inkml:brush>
  </inkml:definitions>
  <inkml:trace contextRef="#ctx0" brushRef="#br0">100 0 6887,'0'0'17776,"-13"54"-17423,-3-24-193,-2 3 32,0-2-96,5-4-64,2-6 32,2-4-192,8-3-801,1-11-1441,7-3-8328</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09.943"/>
    </inkml:context>
    <inkml:brush xml:id="br0">
      <inkml:brushProperty name="width" value="0.025" units="cm"/>
      <inkml:brushProperty name="height" value="0.025" units="cm"/>
    </inkml:brush>
  </inkml:definitions>
  <inkml:trace contextRef="#ctx0" brushRef="#br0">173 0 3427,'0'0'18476,"-7"10"-18070,-95 156 212,91-146-440,1 1 0,1 0 0,1 0 0,1 1 0,1 0-1,-6 45 1,12-66-172,-1 0 0,1 0 0,0 1-1,0-1 1,1 0 0,-1 0 0,0 0 0,0 0-1,0 0 1,1 0 0,-1 0 0,1 0-1,-1 0 1,1 0 0,-1 0 0,1 0 0,-1 0-1,1 0 1,0 0 0,0 0 0,-1 0 0,1-1-1,0 1 1,0 0 0,2 1 0,-1-1 9,1 0 1,0 0 0,-1 0-1,1-1 1,0 1-1,0-1 1,0 1 0,0-1-1,-1 0 1,5 0 0,4-1 39,1-1 0,-1 0 0,1 0 0,14-6 0,19-10-58,-2-2-1,65-40 0,-108 60 3,0 0 0,0 0 0,0 0-1,0-1 1,1 1 0,-1 0-1,0 0 1,0 0 0,0-1-1,1 1 1,-1 0 0,0 0-1,0 0 1,1 0 0,-1 0 0,0 0-1,0 0 1,1 0 0,-1-1-1,0 1 1,0 0 0,1 0-1,-1 0 1,0 0 0,0 0-1,1 0 1,-1 0 0,0 1 0,0-1-1,1 0 1,-1 0 0,0 0-1,0 0 1,1 0 0,-1 0-1,0 0 1,0 0 0,1 1-1,-1-1 1,0 0 0,0 0 0,0 0-1,1 1 1,-1-1 0,0 0-1,-2 16-130,-13 20-60,11-28 235,0 0 1,0 0-1,1 1 1,0-1-1,1 1 0,0-1 1,-2 16-1,4-23-31,0-1-1,0 1 1,1-1 0,-1 1-1,0-1 1,0 1 0,1-1-1,-1 1 1,0-1 0,1 0-1,-1 1 1,1-1-1,-1 1 1,0-1 0,1 0-1,-1 1 1,1-1 0,-1 0-1,1 0 1,-1 1 0,1-1-1,-1 0 1,1 0 0,-1 0-1,1 0 1,-1 0-1,1 0 1,0 0 0,-1 1-1,1-2 1,-1 1 0,1 0-1,-1 0 1,1 0 0,-1 0-1,1 0 1,-1 0 0,1 0-1,-1-1 1,1 1-1,0-1 1,25-9 188,-20 7-252,46-31-261,-49 32-107,0-1 0,0 1 0,0-1 0,0 0 0,-1 0 0,0 0-1,1 0 1,-1 0 0,0 0 0,0-1 0,-1 1 0,1-1 0,1-6 0,-1-11-5549</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10.305"/>
    </inkml:context>
    <inkml:brush xml:id="br0">
      <inkml:brushProperty name="width" value="0.025" units="cm"/>
      <inkml:brushProperty name="height" value="0.025" units="cm"/>
    </inkml:brush>
  </inkml:definitions>
  <inkml:trace contextRef="#ctx0" brushRef="#br0">1 0 11659,'0'0'12844,"27"14"-28122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8.597"/>
    </inkml:context>
    <inkml:brush xml:id="br0">
      <inkml:brushProperty name="width" value="0.025" units="cm"/>
      <inkml:brushProperty name="height" value="0.025" units="cm"/>
    </inkml:brush>
  </inkml:definitions>
  <inkml:trace contextRef="#ctx0" brushRef="#br0">0 267 5862,'0'0'15289,"1"-3"-14499,4-6-616,-1 0 0,1 0 0,1 0 1,0 0-1,0 1 0,12-12 0,9-12-53,-5 2-46,-8 12 18,0 0-1,-2-1 1,0 0 0,16-36 0,-39 82 407,5-12-490,0 0 0,1 0 0,1 0 0,0 1 0,-3 28 0,4-21-70,-2 21 309,5-42-355,0 0-1,0 0 1,0 0-1,0-1 0,0 1 1,0 0-1,0 0 1,1 0-1,-1-1 1,1 1-1,-1 0 0,1-1 1,0 1-1,0 0 1,0-1-1,1 3 1,12-1-5735,-8-6 103</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10.663"/>
    </inkml:context>
    <inkml:brush xml:id="br0">
      <inkml:brushProperty name="width" value="0.025" units="cm"/>
      <inkml:brushProperty name="height" value="0.025" units="cm"/>
    </inkml:brush>
  </inkml:definitions>
  <inkml:trace contextRef="#ctx0" brushRef="#br0">194 0 10378,'0'0'11515,"-10"13"-10992,-26 36 683,-32 57 0,55-83-805,0 1-1,1 0 1,2 1-1,0 0 1,-9 43-1,19-67-397,-1 1 0,1-1 0,-1 1 1,1 0-1,0-1 0,0 1 0,0-1 0,0 1 0,0-1 0,0 1 0,0 0 0,0-1 1,1 1-1,-1-1 0,1 1 0,-1-1 0,1 1 0,0-1 0,-1 0 0,1 1 1,0-1-1,0 0 0,0 1 0,0-1 0,0 0 0,0 0 0,0 0 0,0 0 0,1 0 1,-1 0-1,0 0 0,1-1 0,-1 1 0,1 0 0,-1-1 0,1 1 0,-1-1 0,1 1 1,-1-1-1,1 0 0,-1 1 0,1-1 0,-1 0 0,1 0 0,-1 0 0,1-1 1,0 1-1,-1 0 0,2-1 0,14-1-311,-1-2 1,0 1-1,30-13 1,-23 8-615,-19 7 804,6-3-175,1 1 1,0 0 0,0 0 0,0 1 0,0 1-1,0 0 1,21 1 0,-31 0 307,0 1 1,0-1-1,0 1 0,0-1 1,0 1-1,0-1 0,0 1 1,-1 0-1,1 0 1,0-1-1,0 1 0,-1 0 1,1 0-1,0 0 0,-1 0 1,1 0-1,-1 0 0,1 0 1,-1 0-1,1 0 1,-1 0-1,0 0 0,0 0 1,1 0-1,-1 0 0,0 0 1,0 0-1,0 0 0,0 1 1,0-1-1,0 0 1,-1 0-1,1 0 0,-1 2 1,1 1 108,-1-1 0,0 1 0,0-1 0,0 1 0,0-1 0,-1 0 0,1 1 0,-1-1 0,-3 4 0,-4 2 135,0-1 1,-1 0 0,0-1 0,-1 0 0,1-1 0,-1 0 0,-1 0 0,1-2 0,-1 1 0,0-1-1,0-1 1,0 0 0,0-1 0,0 0 0,-1 0 0,1-2 0,-1 0 0,-13-1 0,24 1-328,1 0 0,0 0-1,-1-1 1,1 1 0,0 0 0,-1-1 0,1 1 0,0-1 0,0 1 0,-1-1 0,1 0 0,0 0 0,0 1 0,0-1 0,0 0 0,0 0 0,0 0 0,0 0 0,0 0 0,0 0 0,0 0 0,1 0 0,-1-1 0,0 1 0,1 0 0,-1 0 0,1-1 0,-1 1 0,1 0 0,0-1 0,0 1 0,-1 0 0,1-1 0,0 1 0,0-1 0,0 1 0,1 0 0,-1-1 0,0 1 0,1-3 0,0 0-726,0 0 0,0-1 1,1 1-1,-1 0 1,1 0-1,0 1 0,0-1 1,0 0-1,1 1 1,-1-1-1,1 1 0,3-4 1,15-9-7364</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11.654"/>
    </inkml:context>
    <inkml:brush xml:id="br0">
      <inkml:brushProperty name="width" value="0.025" units="cm"/>
      <inkml:brushProperty name="height" value="0.025" units="cm"/>
    </inkml:brush>
  </inkml:definitions>
  <inkml:trace contextRef="#ctx0" brushRef="#br0">150 1 12780,'0'0'7554,"-8"6"-5547,-5 5-1645,1 0-1,0 1 0,1 1 1,0-1-1,1 2 1,0 0-1,1 0 0,1 0 1,-11 26-1,19-39-351,-5 11 114,0 1 1,1 1 0,0-1 0,1 1 0,-2 26-1,9-37 499,4-9-225,5-11-47,-3 0-433,-2-2-1,-1 1 0,0-1 0,-1 0 1,-1 0-1,-1 0 0,3-35 0,-7 53-29,0 31-427,0-27 535,0 0 0,0 0 0,0 0-1,0 0 1,0 0 0,1 0 0,0 0 0,-1 0 0,1 0 0,0-1 0,0 1-1,1 0 1,-1 0 0,0-1 0,1 1 0,0-1 0,2 4 0,-1-4 16,0 0 0,0 0 0,1-1 0,-1 1 0,0-1 0,1 0 0,-1 0 0,1 0 0,-1 0 0,1 0 0,-1-1 1,1 0-1,-1 0 0,7 0 0,-3-1-5,1 1 1,-1-2 0,0 1-1,0-1 1,1 0 0,-1 0-1,-1-1 1,1 0 0,0 0 0,-1-1-1,1 0 1,-1 0 0,0 0-1,0-1 1,-1 0 0,1 0-1,-1 0 1,0-1 0,-1 0-1,1 0 1,-1 0 0,0 0-1,-1-1 1,1 1 0,-1-1-1,-1 0 1,1 0 0,-1 0-1,0-1 1,-1 1 0,1-11-1,-2 18-10,0 0 0,0-1 0,0 1 0,0 0 0,0 0 0,0 0 0,0 0 0,-1-1 0,1 1 0,0 0 0,0 0 0,0 0 0,0 0 0,0 0 0,0-1 0,-1 1-1,1 0 1,0 0 0,0 0 0,0 0 0,0 0 0,-1 0 0,1 0 0,0 0 0,0 0 0,0 0 0,0 0 0,-1 0 0,1 0 0,0 0 0,0 0 0,0 0 0,-1 0 0,1 0 0,0 0 0,0 0 0,0 0-1,0 0 1,-1 0 0,1 0 0,0 0 0,0 0 0,0 0 0,0 0 0,-1 1 0,1-1 0,0 0 0,0 0 0,0 0 0,0 0 0,0 0 0,0 0 0,-1 1 0,1-1 0,0 0 0,0 0 0,0 1-1,-10 8-86,2 2 143,1 1 0,1-1 0,-1 2 0,2-1 0,0 1 0,1-1 0,0 1 0,0 1 0,2-1 0,0 0 0,0 1 0,1 25 0,1-38-45,1 1-1,-1-1 0,1 1 1,-1-1-1,1 1 1,0-1-1,-1 0 1,1 1-1,0-1 1,0 0-1,0 0 1,0 1-1,0-1 1,1 0-1,-1 0 0,0 0 1,0 0-1,1 0 1,-1-1-1,0 1 1,1 0-1,-1-1 1,1 1-1,-1-1 1,1 1-1,-1-1 1,1 0-1,-1 1 0,1-1 1,0 0-1,-1 0 1,1 0-1,-1-1 1,3 1-1,3 0 18,1 0 1,-1-1-1,0 0 0,1-1 0,-1 1 1,8-4-1,0-1-118,0-2 0,-1 0 0,0-1 0,0 0 0,-1-1 0,15-13 0,-20 15-55,1-1 0,-1 1 0,-1-1 0,1-1 0,-1 1 0,-1-1 1,0-1-1,-1 1 0,6-16 0,-59 78 564,20-6 348,26-44-710,1 0 0,0 1 0,0-1 0,0 1 0,0-1-1,0 1 1,0-1 0,1 1 0,-1 0 0,1-1 0,0 1 0,0 0 0,0-1 0,0 1 0,0 0 0,1-1 0,0 5 0,2-6-36,1 0-1,-1 0 1,1 0-1,-1 0 1,1-1-1,-1 1 1,1-1-1,0 0 1,-1 0 0,1 0-1,-1-1 1,1 1-1,5-2 1,2-1-261,-1-1 1,1 0 0,-1-1-1,0 0 1,0-1-1,0 0 1,-1 0 0,11-9-1,-10 7 13,0 0 0,1 1 1,-1 0-1,2 1 0,18-8 0,-30 14 246,1 0 0,-1 0 0,1 0 0,-1 0-1,1-1 1,-1 1 0,1 0 0,-1 0 0,1 0 0,-1 0 0,1 0-1,-1 0 1,1 0 0,-1 0 0,0 1 0,1-1 0,-1 0 0,1 0 0,-1 0-1,1 0 1,-1 1 0,1-1 0,-1 0 0,0 0 0,1 1 0,-1-1 0,0 0-1,1 1 1,-1-1 0,0 0 0,1 1 0,-1 0 0,4 19 472,-12 36 398,5-39-488,3-15-361,0-1 0,-1 0 0,1 1 0,0-1 0,0 0 0,0 1 0,0-1 0,0 0 0,0 1 0,0-1 0,0 0 0,1 0 0,-1 1 0,1-1 0,-1 0 0,1 0 0,-1 1 0,1-1 0,-1 0 0,1 0 0,0 0 0,0 0 0,0 0 0,0 0 0,0 0 0,0 0 0,0 0 0,0 0 0,2 1 0,1-1 5,1 0-1,-1-1 1,1 1-1,-1-1 1,1 0-1,-1 0 1,9-2-1,-8 2-15,10-3-88,0 0 0,0-1 1,0-1-1,0 0 1,-1-1-1,15-8 1,-17 7-61,0 1 0,1 1 1,0 0-1,0 1 1,0 0-1,0 1 0,28-4 1,-41 8 144,1-1 1,-1 1-1,1-1 1,-1 1-1,1-1 1,0 1-1,-1-1 1,0 1-1,1-1 1,-1 1-1,1-1 1,-1 1-1,0 0 1,1-1-1,-1 1 1,0 0-1,0-1 1,1 1-1,-1 0 1,0-1-1,0 1 1,0 0-1,0 0 1,0-1 0,0 1-1,0 0 1,0 0-1,0-1 1,0 1-1,-1 0 1,1-1-1,0 1 1,0 0-1,-1-1 1,1 1-1,0 0 1,-1-1-1,0 2 1,-12 30 479,13-32-477,-1 1 1,0 0-1,1 0 1,-1-1-1,0 1 1,1 0-1,-1 0 1,1 0 0,-1 0-1,1 0 1,0-1-1,-1 1 1,1 0-1,0 0 1,0 0-1,-1 0 1,1 0-1,0 0 1,0 0 0,0 0-1,0 0 1,0 0-1,1 0 1,-1 0-1,0 0 1,0 0-1,1 0 1,-1 0-1,0 0 1,1 0 0,-1 0-1,2 1 1,0-1-10,1-1 1,-1 1 0,1-1 0,-1 0 0,1 0 0,-1 0 0,1 0 0,-1 0 0,1-1-1,-1 1 1,1-1 0,-1 0 0,5-1 0,11-5-581,-1-1-1,32-18 1,-39 19 165,0 1 0,1 0 0,0 0 0,0 1 0,1 1 0,-1 0 0,1 0 0,0 1 1,18-2-1,-29 31 2533,-9 12-658,0-18-2068,-1-12-4544,4-8-631</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12.300"/>
    </inkml:context>
    <inkml:brush xml:id="br0">
      <inkml:brushProperty name="width" value="0.025" units="cm"/>
      <inkml:brushProperty name="height" value="0.025" units="cm"/>
    </inkml:brush>
  </inkml:definitions>
  <inkml:trace contextRef="#ctx0" brushRef="#br0">38 17 9801,'0'-8'7047,"0"2"-5285,-4 3 1280,-3 3-1728,-2 5-1090,2 11-160,1 1-64,1 1 0,5 2 0,0-1-384,0-7-1314,7-3-2050,4-4-4163</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14"/>
    </inkml:context>
    <inkml:brush xml:id="br0">
      <inkml:brushProperty name="width" value="0.025" units="cm"/>
      <inkml:brushProperty name="height" value="0.025" units="cm"/>
    </inkml:brush>
  </inkml:definitions>
  <inkml:trace contextRef="#ctx0" brushRef="#br0">15 1 10826,'0'0'11851,"0"61"-11754,-6-26-33,1 6-32,3-2-32,0-1-96,2-4-865,0-8-865,0-8-1537,4-12-2339</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14.823"/>
    </inkml:context>
    <inkml:brush xml:id="br0">
      <inkml:brushProperty name="width" value="0.025" units="cm"/>
      <inkml:brushProperty name="height" value="0.025" units="cm"/>
    </inkml:brush>
  </inkml:definitions>
  <inkml:trace contextRef="#ctx0" brushRef="#br0">75 330 8840,'0'0'6332,"1"-8"-3567,5-26-752,-8 29-1111,-7 13-9,-7 11 61,8-5-851,0 1 1,1 1 0,1-1-1,0 1 1,1 0-1,1 1 1,0-1-1,2 1 1,-2 19-1,4-35-96,0 0-1,0-1 0,0 1 1,1 0-1,-1 0 0,0-1 1,0 1-1,1 0 0,-1 0 1,0-1-1,1 1 0,-1 0 1,1-1-1,-1 1 0,1-1 1,-1 1-1,1-1 0,-1 1 1,1-1-1,0 1 0,-1-1 1,1 1-1,0-1 0,-1 0 1,1 1-1,0-1 0,-1 0 1,1 1-1,0-1 0,0 0 1,-1 0-1,1 0 0,0 0 1,0 0-1,0 0 0,-1 0 1,1 0-1,0 0 0,0 0 1,-1 0-1,1-1 0,0 1 1,1-1-1,35-13 474,-23 2-453,0 0 0,-1-1 0,0 0 0,-1-1 0,0-1 0,-1 1 0,-1-2 1,-1 0-1,0 0 0,0-1 0,7-24 0,-19 122-694,2-76 667,1 31 6,0-35-3,1 0-1,-1-1 1,1 1 0,-1 0-1,0 0 1,1-1-1,-1 1 1,1 0-1,0-1 1,-1 1 0,1-1-1,-1 1 1,1-1-1,0 1 1,-1-1-1,1 1 1,0-1 0,0 0-1,-1 1 1,1-1-1,0 0 1,0 0 0,0 0-1,-1 1 1,1-1-1,0 0 1,0 0-1,0 0 1,-1 0 0,1 0-1,0-1 1,0 1-1,0 0 1,0 0-1,-1 0 1,1-1 0,0 1-1,0 0 1,-1-1-1,2 0 1,4-2 42,0 0 0,0 0 0,0 0 0,0-1 0,-1 0 0,0 0 0,0-1 0,7-7 1,38-48 77,-37 43-97,19-24 7,-2-3 0,-2 0 0,-2-1 1,25-61-1,-44 83 279,-18 36-6,-18 36-273,-15 27 80,-67 162 1,101-212-84,2 0 0,0 1 1,1 0-1,2 0 0,1 0 1,1 0-1,1 1 0,2 0 1,0-1-1,8 48 0,11-8 419,-17-62 42,-2-7-17,-9-38 88,1-3-559,3-1 0,1 0 0,2 0 0,3-47 0,0 72-24,-1 12 28,0 1 0,1-1-1,-1 1 1,1-1 0,1 1 0,-1 0-1,1 0 1,1-1 0,-1 1 0,1 0-1,0 1 1,0-1 0,0 0-1,1 1 1,0 0 0,5-5 0,-6 7-197,1 0 1,-1 1 0,1-1 0,-1 1 0,1 0-1,0 1 1,0-1 0,0 0 0,0 1 0,0 0 0,1 0-1,-1 0 1,0 1 0,1-1 0,-1 1 0,0 0-1,0 0 1,1 1 0,-1-1 0,0 1 0,0 0 0,1 0-1,-1 0 1,0 1 0,4 2 0,16 7-4827,-14-6 359,-4-2-4194</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15.200"/>
    </inkml:context>
    <inkml:brush xml:id="br0">
      <inkml:brushProperty name="width" value="0.025" units="cm"/>
      <inkml:brushProperty name="height" value="0.025" units="cm"/>
    </inkml:brush>
  </inkml:definitions>
  <inkml:trace contextRef="#ctx0" brushRef="#br0">1 1 18802,'0'0'2562</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16.903"/>
    </inkml:context>
    <inkml:brush xml:id="br0">
      <inkml:brushProperty name="width" value="0.025" units="cm"/>
      <inkml:brushProperty name="height" value="0.025" units="cm"/>
    </inkml:brush>
  </inkml:definitions>
  <inkml:trace contextRef="#ctx0" brushRef="#br0">123 24 7751,'7'-24'10019,"-10"28"-3877,-6 16-3593,-1 3-3311,-23 52 1121,20-48-234,0 1 1,1 0-1,2 1 0,1 0 0,-8 49 0,17-77-118,0-1 0,0 1-1,0 0 1,0 0-1,0 0 1,0 0 0,0 0-1,0-1 1,0 1-1,0 0 1,0 0 0,1 0-1,-1 0 1,0-1-1,1 1 1,-1 0 0,0 0-1,1-1 1,-1 1 0,1 0-1,0-1 1,-1 1-1,1 0 1,-1-1 0,1 1-1,0-1 1,-1 1-1,1-1 1,1 1 0,0 0 4,0-1 1,1 1-1,-1-1 1,0 0-1,1 1 1,-1-1-1,0-1 1,1 1 0,-1 0-1,0 0 1,3-2-1,13-3-64,-1-1 0,25-11 1,-23 8-239,-13 6 242,1 1 0,0-1 0,0 1-1,1 1 1,-1-1 0,0 1 0,0 0 0,1 1 0,-1 0-1,0 0 1,13 2 0,-17-1 34,0 0 1,0 1-1,0-1 1,0 0 0,-1 1-1,1 0 1,0-1-1,-1 1 1,0 0-1,1 0 1,-1 1-1,0-1 1,0 0-1,0 1 1,-1-1-1,1 1 1,0 0-1,-1-1 1,0 1-1,0 0 1,1 0-1,-2 0 1,1 0-1,0 0 1,-1 0-1,1 0 1,-1 0-1,0 0 1,0 6-1,0-5 86,0 0 0,1-1-1,-1 1 1,-1 0-1,1-1 1,0 1 0,-1 0-1,0-1 1,0 1-1,0-1 1,0 1 0,-1-1-1,1 1 1,-1-1 0,0 0-1,0 0 1,0 0-1,0 0 1,-1 0 0,1 0-1,-1-1 1,0 1 0,1-1-1,-1 0 1,0 0-1,-1 0 1,1 0 0,0 0-1,0-1 1,-1 1-1,1-1 1,-1 0 0,1 0-1,-7 1 1,0 0 109,-1 1 0,1-2 0,0 1 0,-1-1 0,1-1 0,-1 0 1,1 0-1,-1-1 0,-9-3 0,15 3-257,1 0-1,0 0 1,0-1 0,0 1-1,1-1 1,-1 0 0,0 0-1,1-1 1,-1 1 0,-5-6-1,7 6-217,0-1-1,0 1 1,0-1-1,0 0 1,1 1-1,-1-1 1,1 0-1,0 0 1,0 0-1,0 0 1,0 0-1,0 0 1,1 0-1,-1 0 1,1-1-1,0-3 1,0 7 42,0-1 0,0 1 0,0-1 0,0 1 0,0-1 0,0 1 0,0-1 0,0 1 0,1-1 0,-1 0 0,0 1 0,0-1 0,0 1 0,1-1 0,-1 1 0,0 0 1,1-1-1,-1 1 0,0-1 0,1 1 0,-1-1 0,0 1 0,1 0 0,-1-1 0,1 1 0,-1 0 0,1-1 0,-1 1 0,1 0 0,-1 0 0,1 0 0,-1-1 0,1 1 0,-1 0 0,1 0 0,-1 0 0,1 0 0,0 0 0,15-2-6745</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17.297"/>
    </inkml:context>
    <inkml:brush xml:id="br0">
      <inkml:brushProperty name="width" value="0.025" units="cm"/>
      <inkml:brushProperty name="height" value="0.025" units="cm"/>
    </inkml:brush>
  </inkml:definitions>
  <inkml:trace contextRef="#ctx0" brushRef="#br0">123 105 15791,'0'0'4612,"2"-9"-2935,-1 5-1551,1-24 631,-2 28-741,-1-1 1,1 0-1,0 1 1,0-1-1,-1 0 1,1 1-1,-1-1 1,1 0-1,0 1 1,-1-1-1,1 1 0,-1-1 1,1 1-1,-1-1 1,0 1-1,1-1 1,-1 1-1,1 0 1,-1-1-1,0 1 1,1 0-1,-1 0 1,0-1-1,0 1 1,1 0-1,-1 0 0,0 0 1,1 0-1,-1 0 1,0 0-1,0 0 1,1 0-1,-1 0 1,0 0-1,0 0 1,1 0-1,-1 1 1,0-1-1,1 0 0,-1 0 1,-1 1-1,-3 2-38,0-1 0,0 1 1,1-1-1,-1 1 0,1 1 0,-1-1 0,1 1 0,0-1 0,0 1 0,1 0 0,-1 1 0,1-1 0,-4 6 0,1 0 86,0 0-1,1 0 1,0 1 0,1-1-1,-4 14 1,7-21-43,0-1 0,0 0 0,0 0 0,1 1 0,-1-1 0,1 1 0,-1-1 0,1 0 0,0 1 0,0-1 0,0 1 0,1-1 0,-1 1 0,0-1 1,1 0-1,0 1 0,-1-1 0,1 0 0,0 1 0,0-1 0,0 0 0,1 0 0,-1 0 0,0 0 0,1 0 0,-1 0 0,5 3 0,-2-3 20,0-1 1,0 1 0,0-1-1,0 0 1,1 0 0,-1 0-1,0-1 1,1 1-1,-1-1 1,0 0 0,1 0-1,-1-1 1,1 1-1,-1-1 1,5-1 0,-1-1 9,0 0 1,1 0-1,-1-1 0,0 0 1,-1 0-1,1-1 1,-1 0-1,0 0 1,0-1-1,0 0 0,-1 0 1,0 0-1,0-1 1,8-12-1,-8 10-23,0 0 1,0 0-1,-1-1 0,-1 0 0,1 0 1,-1 0-1,-1 0 0,0-1 0,0 1 1,-1-1-1,1-16 0,-3 26-25,0-1-1,0 1 1,0-1-1,0 1 1,0-1 0,-1 1-1,1-1 1,0 0-1,-1 1 1,1 0-1,-1-1 1,1 1 0,-1-1-1,0 1 1,0 0-1,0-1 1,1 1 0,-1 0-1,-2-2 1,2 2-14,0 1 1,0-1-1,0 1 1,0 0-1,0-1 0,0 1 1,0 0-1,-1-1 1,1 1-1,0 0 1,0 0-1,0 0 0,0 0 1,0 0-1,0 0 1,0 1-1,0-1 1,-1 0-1,1 0 0,-1 2 1,-1-1-49,0 0-1,0 1 1,1-1 0,-1 1-1,1 0 1,-1-1 0,1 1-1,0 1 1,0-1 0,0 0-1,0 0 1,0 1 0,0-1-1,0 1 1,1 0 0,0-1-1,-1 1 1,0 5 0,1-7-35,0 1 0,1 0 0,0-1 0,-1 1 0,1 0 0,0 0 1,0 0-1,0-1 0,0 1 0,0 0 0,0 0 0,0-1 0,1 1 0,-1 0 0,1 0 0,-1-1 1,1 1-1,0 0 0,-1-1 0,1 1 0,0-1 0,0 1 0,0-1 0,0 0 0,1 1 1,-1-1-1,0 0 0,1 0 0,-1 1 0,0-1 0,1 0 0,-1-1 0,1 1 0,0 0 1,-1 0-1,1-1 0,0 1 0,-1-1 0,1 1 0,0-1 0,0 0 0,1 1 0,3-1-425,-1 0-1,1 0 1,0 0-1,-1-1 0,0 0 1,1 0-1,-1 0 0,1-1 1,-1 0-1,0 0 1,0 0-1,0-1 0,5-2 1,20-17-7201</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17.930"/>
    </inkml:context>
    <inkml:brush xml:id="br0">
      <inkml:brushProperty name="width" value="0.025" units="cm"/>
      <inkml:brushProperty name="height" value="0.025" units="cm"/>
    </inkml:brush>
  </inkml:definitions>
  <inkml:trace contextRef="#ctx0" brushRef="#br0">123 0 17521,'0'0'907,"-8"12"764,-6 10-927,2 0 0,0 1 1,1 0-1,-10 34 0,9-2-490,2 2-1,-4 92 1,6-49-140,17-151-867,19-62 0,-8 38-586,-11 50 1449,-1 42 261,1 10-174,-7-23-148,1 1 0,-1-1 0,1 0 0,0 1 0,0-1 0,0-1 0,0 1 0,1 0 0,-1-1 0,1 1 0,0-1 0,0 0 0,0-1 0,1 1 0,-1-1 0,1 1 0,-1-1 0,1-1 0,0 1 0,0-1 0,-1 1 0,1-2 0,0 1 0,0 0 0,0-1 0,0 0 0,1 0 0,-1 0 0,9-3 0,-5 1 71,0 0 0,0-1 0,-1 0 0,1 0 0,0-1 0,-1-1 0,0 1 0,0-1 0,0-1 0,-1 1 0,0-1 0,0 0 0,0-1 0,-1 0 0,9-11 0,-5 3 202,-1 0-1,-1-1 1,10-23 0,-15 32-244,-1 0 0,0 0 0,0 0 0,0 0 0,-1 0 0,0 0 1,-1-1-1,1 1 0,-1 0 0,-2-15 0,2 22-84,-1-1 0,1 1 0,0-1 0,0 1 0,0-1 0,-1 1 0,1 0 0,0-1 0,-1 1 0,1-1 0,0 1 0,-1 0 0,1-1 0,0 1 0,-1 0 0,1-1 0,-1 1 0,1 0 0,-1-1 0,1 1 0,-1 0 0,1 0 0,-1 0 0,1 0 0,-1-1 0,1 1 0,-1 0 0,1 0 0,-1 0 0,1 0 0,-1 0 0,1 0 0,-1 0 0,1 1 1,-1-1-1,1 0 0,-1 0 0,1 0 0,-1 0 0,1 1 0,-2-1 0,-19 12-176,10-3 179,1 1 0,1-1 0,-1 2 0,1-1 0,1 1 0,0 1-1,1-1 1,0 1 0,1 0 0,0 1 0,1 0 0,0 0 0,1 0 0,0 0-1,1 1 1,-1 16 0,4-28-23,0-1 1,1 1-1,-1 0 0,1-1 0,0 1 0,-1-1 1,1 1-1,0-1 0,0 1 0,0-1 1,0 0-1,0 1 0,0-1 0,0 0 1,0 0-1,0 0 0,1 0 0,-1 0 0,0 0 1,1 0-1,-1 0 0,1-1 0,-1 1 1,1 0-1,-1-1 0,1 1 0,0-1 1,-1 0-1,1 0 0,0 1 0,-1-1 0,1 0 1,0 0-1,1-1 0,69-3-1493,-61 3 1292,3-1-241,46-2-489,-59 3 999,0 1 1,1 0 0,-1 0-1,1 0 1,-1 1 0,0-1 0,1 0-1,-1 0 1,0 1 0,1-1-1,-1 1 1,0-1 0,1 1 0,-1-1-1,0 1 1,0 0 0,0 0-1,0 0 1,0-1 0,0 1 0,0 0-1,0 0 1,0 1 0,0-1-1,0 0 1,0 0 0,-1 0 0,1 0-1,-1 1 1,1-1 0,-1 0-1,1 1 1,0 1 0,-6 51 1732,4-51-2063,1-1-1,-1 1 1,0 0-1,0-1 1,0 1-1,-1 0 1,1-1-1,-1 1 0,1-1 1,-3 2-1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19.922"/>
    </inkml:context>
    <inkml:brush xml:id="br0">
      <inkml:brushProperty name="width" value="0.025" units="cm"/>
      <inkml:brushProperty name="height" value="0.025" units="cm"/>
    </inkml:brush>
  </inkml:definitions>
  <inkml:trace contextRef="#ctx0" brushRef="#br0">26 121 3812,'-18'18'9464,"10"2"-4690,8-19-4681,0 0 1,1 0 0,-1 0-1,0 0 1,0 0-1,1 0 1,-1 0 0,1 0-1,-1 0 1,1 0 0,-1 0-1,1 0 1,0 0-1,-1-1 1,1 1 0,0 0-1,0 0 1,-1-1-1,1 1 1,0 0 0,0-1-1,0 1 1,0-1-1,0 1 1,0-1 0,0 1-1,0-1 1,0 0-1,0 1 1,0-1 0,1 0-1,-1 0 1,0 0 0,0 0-1,0 0 1,0 0-1,0 0 1,1-1 0,13 0 68,0 0 0,-1-1 0,1-1 0,-1-1 1,0 0-1,0 0 0,0-1 0,-1-1 1,1-1-1,-1 0 0,-1 0 0,1-1 0,-2-1 1,1 0-1,-1-1 0,0 0 0,15-19 1,-24 27-150,0-1 1,0 1 0,-1-1 0,1 0 0,-1 0 0,1 0 0,-1 0 0,0 0-1,0 0 1,0-4 0,-1 7-13,0-1 0,0 0 0,0 0 0,0 0 0,0 1 0,0-1 1,0 0-1,-1 0 0,1 0 0,0 1 0,0-1 0,-1 0 0,1 0 0,-1 1 0,1-1 0,0 0 0,-1 1 0,0-1 0,1 1 0,-1-1 0,1 0 0,-1 1 0,0-1 0,1 1 0,-1 0 0,0-1 0,1 1 0,-1 0 1,0-1-1,0 1 0,1 0 0,-1 0 0,0-1 0,0 1 0,0 0 0,1 0 0,-1 0 0,0 0 0,0 0 0,0 0 0,1 0 0,-2 1 0,-12-1 87,0 2 0,0-1 0,0 2-1,0 0 1,1 0 0,-1 2 0,1-1 0,0 2-1,1 0 1,-1 0 0,1 1 0,0 1 0,1 0 0,-1 0-1,2 1 1,-1 1 0,1 0 0,1 0 0,-17 23-1,25-31-74,0 0-1,0-1 0,0 1 1,0 0-1,0 0 0,0 0 1,0 0-1,1 0 0,-1 0 1,1 0-1,0 0 0,-1 0 0,1 0 1,0 0-1,0 0 0,0 1 1,0-1-1,1 0 0,-1 0 1,1 0-1,-1 0 0,1 0 1,0 0-1,-1 0 0,1 0 0,0 0 1,0-1-1,1 1 0,-1 0 1,0-1-1,0 1 0,1 0 1,-1-1-1,1 0 0,0 1 0,-1-1 1,1 0-1,0 0 0,0 0 1,-1 0-1,1 0 0,4 1 1,6 3-206,1-1 1,-1 0 0,1-1-1,0-1 1,17 2 0,81-1-6764,-56-3-859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8.968"/>
    </inkml:context>
    <inkml:brush xml:id="br0">
      <inkml:brushProperty name="width" value="0.025" units="cm"/>
      <inkml:brushProperty name="height" value="0.025" units="cm"/>
    </inkml:brush>
  </inkml:definitions>
  <inkml:trace contextRef="#ctx0" brushRef="#br0">0 27 6406,'0'0'16336,"74"21"-15984,-42-33-256,-1 2-32,-4 1-256,-4 2-1153,-10 1-1346,-4 3-2210</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20.257"/>
    </inkml:context>
    <inkml:brush xml:id="br0">
      <inkml:brushProperty name="width" value="0.025" units="cm"/>
      <inkml:brushProperty name="height" value="0.025" units="cm"/>
    </inkml:brush>
  </inkml:definitions>
  <inkml:trace contextRef="#ctx0" brushRef="#br0">243 21 13229,'0'0'7874,"-9"-5"-7228,5 3-593,0 0 0,0 0 1,0 0-1,0 0 0,0 1 1,0 0-1,0 0 1,-1 0-1,1 0 0,0 1 1,0-1-1,-1 1 1,1 0-1,-1 1 0,1-1 1,0 1-1,0 0 0,-1 0 1,1 0-1,0 0 1,0 1-1,0 0 0,-5 2 1,-4 4 315,0 0-1,1 0 1,0 1 0,-20 19 0,28-23-300,-1 0 1,1 0 0,-1 0-1,1 1 1,1-1 0,-1 1-1,1 0 1,0 0 0,0 1-1,1-1 1,0 0-1,-2 13 1,3-17-86,1-1 0,0 1 1,0-1-1,0 1 0,0 0 0,0-1 0,1 1 0,-1-1 0,0 1 1,1-1-1,-1 1 0,1-1 0,-1 0 0,1 1 0,0-1 1,0 0-1,0 1 0,0-1 0,0 0 0,0 0 0,0 0 1,0 1-1,0-1 0,0 0 0,2 1 0,1 0-161,1 0-1,-1 0 0,0-1 1,1 1-1,-1-1 0,1 0 1,-1 0-1,9 0 0,3 0-1339,-1-1-1,1-1 1,0 0-1,21-6 1,8-7-5503</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20.842"/>
    </inkml:context>
    <inkml:brush xml:id="br0">
      <inkml:brushProperty name="width" value="0.025" units="cm"/>
      <inkml:brushProperty name="height" value="0.025" units="cm"/>
    </inkml:brush>
  </inkml:definitions>
  <inkml:trace contextRef="#ctx0" brushRef="#br0">206 0 11723,'-10'1'3155,"-4"2"-2287,0 0 0,0 0 0,0 1 1,1 1-1,0 1 0,0 0 0,-24 14 0,32-16-662,-1 0 0,1 0 0,-1 1 0,1 0 0,1-1 0,-1 2 0,1-1 1,-1 1-1,-2 6 0,5-9-188,0 1 0,1 0-1,-1-1 1,1 1 0,0 0 0,0 0 0,1 0 0,-1 0 0,1 0 0,0 0 0,0 0 0,0 0 0,0 0-1,1 0 1,-1 0 0,3 7 0,-1-8 2,-1-1 0,1 1-1,-1-1 1,1 0 0,0 0-1,-1 0 1,1 0 0,1 0-1,-1 0 1,0 0 0,0 0-1,1-1 1,-1 0 0,0 1-1,1-1 1,0 0 0,-1 0 0,1 0-1,0 0 1,-1-1 0,1 1-1,0-1 1,0 0 0,-1 1-1,1-1 1,4-1 0,-2 1 3,-1 0 1,0 0 0,1 0-1,-1-1 1,0 0 0,0 0 0,0 0-1,1 0 1,-1-1 0,0 1-1,0-1 1,-1 0 0,1 0-1,0-1 1,-1 1 0,6-5-1,6-15 69,-1 1 0,-2-2 0,18-40-1,-24 49-84,-6 12-17,1 1 0,0-1 1,0 0-1,0 1 0,0-1 0,0 1 0,0-1 0,0 1 0,0-1 1,0 1-1,1 0 0,-1 0 0,0 0 0,1 0 0,0 0 1,-1 0-1,1 0 0,-1 0 0,1 0 0,0 1 0,-1-1 0,1 1 1,0-1-1,0 1 0,0 0 0,-1-1 0,1 1 0,0 0 1,0 0-1,0 0 0,0 1 0,-1-1 0,1 0 0,0 1 0,0-1 1,1 2-1,0-1-14,1 0 0,-1 1 0,0 0 0,0 0 0,0 0 0,0 0 0,0 0 0,-1 1 0,1-1 0,-1 1 0,1 0 0,-1 0 0,0 0 0,0 0 1,0 0-1,-1 0 0,3 6 0,-1 2 34,-1 0 0,0 1 1,-1 0-1,0-1 0,-1 1 0,-2 20 1,1 7 1299,36-58-637,-14 4-838,51-35-206,-65 47 342,-1-1 0,1 1 1,0 0-1,0 1 1,0 0-1,0 0 1,0 0-1,0 1 0,11-1 1,-17 3 21,0 0 0,0-1 0,-1 1 0,1 0 0,0 0 0,0 0 0,-1 0 0,1 0 0,0 0 0,-1 0 0,1 0 0,-1 0 0,0 0 0,1 0 0,-1 0-1,0 0 1,0 0 0,1 1 0,-1-1 0,0 0 0,0 0 0,0 0 0,0 0 0,-1 0 0,1 1 0,0-1 0,0 0 0,-1 0 0,0 1 0,-7 38 826,8-39-827,-1 0 0,1 0-1,-1 1 1,1-1-1,0 0 1,0 0-1,-1 0 1,1 1 0,0-1-1,0 0 1,0 0-1,0 0 1,0 1-1,1-1 1,-1 0-1,0 0 1,1 2 0,4 2-2893,5-4-3463,-2-1-2786</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21.838"/>
    </inkml:context>
    <inkml:brush xml:id="br0">
      <inkml:brushProperty name="width" value="0.025" units="cm"/>
      <inkml:brushProperty name="height" value="0.025" units="cm"/>
    </inkml:brush>
  </inkml:definitions>
  <inkml:trace contextRef="#ctx0" brushRef="#br0">167 67 3619,'0'0'12572,"1"-8"-10292,5-28-358,-6 35-1856,0 0 1,0 0 0,0 1 0,0-1 0,0 0 0,0 0-1,0 0 1,0 0 0,-1 0 0,1 0 0,0 0-1,-1 1 1,1-1 0,-1 0 0,1 0 0,-1 0-1,1 1 1,-1-1 0,0 0 0,1 1 0,-1-1 0,0 1-1,1-1 1,-1 0 0,0 1 0,0 0 0,0-1-1,1 1 1,-1-1 0,0 1 0,0 0 0,0 0 0,0-1-1,0 1 1,0 0 0,0 0 0,0 0 0,0 0-1,1 0 1,-1 0 0,-2 1 0,-36 5 714,30-2-710,0 1-1,0 1 1,1-1-1,0 1 1,0 1-1,0 0 1,1 0-1,0 0 1,0 1-1,1 0 1,0 0 0,1 1-1,-7 11 1,13-19-67,-1-1 0,0 1-1,0-1 1,1 1 0,-1-1 0,0 0 0,1 1 0,-1-1 0,1 0 0,-1 1 0,0-1 0,1 0 0,-1 0 0,1 1 0,-1-1 0,1 0 0,-1 0 0,1 0 0,-1 0 0,1 1 0,-1-1 0,1 0-1,-1 0 1,1 0 0,-1 0 0,1 0 0,-1 0 0,1 0 0,-1-1 0,1 1 0,-1 0 0,1 0 0,-1 0 0,1 0 0,-1-1 0,1 1 0,-1 0 0,1-1 0,25-5 151,-4-4-57,37-25-1,-47 27-105,0 0-1,1 0 0,0 1 1,0 1-1,0 0 1,1 1-1,0 0 0,26-4 1,-39 9 9,0 0 0,0 0 0,0 0 0,0 1 0,0-1 1,0 0-1,0 1 0,0-1 0,0 1 0,0-1 0,0 1 1,0-1-1,0 1 0,0 0 0,-1-1 0,1 1 0,0 0 1,0 0-1,-1 0 0,1-1 0,0 1 0,-1 0 0,1 0 1,-1 0-1,1 0 0,-1 0 0,0 0 0,1 0 0,-1 0 0,0 0 1,0 1-1,0-1 0,0 0 0,1 0 0,-2 0 0,1 0 1,0 0-1,0 1 0,-5 58 361,2-36-118,3-23-229,1-1 1,-1 1-1,0-1 0,1 1 1,-1-1-1,0 1 0,1-1 1,-1 1-1,1-1 1,-1 0-1,1 1 0,-1-1 1,1 1-1,-1-1 0,1 0 1,-1 0-1,1 1 0,-1-1 1,1 0-1,0 0 0,-1 0 1,1 0-1,-1 0 0,1 0 1,0 0-1,-1 0 1,1 0-1,-1 0 0,1 0 1,0 0-1,-1 0 0,1 0 1,-1 0-1,1-1 0,-1 1 1,1 0-1,0-1 0,26-7 176,26-14-72,-40 15-165,-1 1 0,1 1 0,0 0 0,1 0 0,-1 2 0,1 0 0,-1 0 0,1 1-1,16 0 1,-30 2 39,1 1 1,0-1-1,0 0 0,0 1 0,0-1 0,0 1 0,0-1 0,0 1 0,-1 0 0,1-1 0,0 1 0,0 0 0,-1-1 0,1 1 0,-1 0 0,1 0 0,0 0 1,-1 0-1,0-1 0,1 1 0,-1 0 0,1 0 0,-1 0 0,0 0 0,0 0 0,0 0 0,1 0 0,-1 0 0,0 0 0,0 2 0,-1 38 496,1-30-223,3-10-178,-1-1 0,1 0 1,0-1-1,0 1 0,-1-1 1,1 1-1,0-1 0,-1 0 1,1 0-1,3-2 0,46-30 458,16-11-484,-63 42-94,-1 0 1,1 0-1,0 0 1,-1 0-1,1 1 1,0 0-1,0 0 1,0 0-1,0 1 0,0 0 1,0 0-1,9 1 1,-13 0 18,1-1 0,-1 1 1,0 0-1,0 0 0,0 0 1,0 0-1,0 1 1,-1-1-1,1 0 0,0 0 1,0 0-1,-1 1 0,1-1 1,-1 0-1,1 1 0,-1-1 1,0 0-1,1 1 0,-1-1 1,0 1-1,0-1 1,0 1-1,0-1 0,0 0 1,0 1-1,0-1 0,-1 3 1,-9 39-1503,4-35-281,0-7-3449</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22.655"/>
    </inkml:context>
    <inkml:brush xml:id="br0">
      <inkml:brushProperty name="width" value="0.025" units="cm"/>
      <inkml:brushProperty name="height" value="0.025" units="cm"/>
    </inkml:brush>
  </inkml:definitions>
  <inkml:trace contextRef="#ctx0" brushRef="#br0">17 130 2819,'-1'0'352,"1"0"1,-1 0-1,1 0 1,-1 0-1,1 0 0,-1 0 1,1 0-1,-1 0 1,1 0-1,-1 0 1,0 0-1,1 0 1,-1 0-1,1 0 1,-1 0-1,1 0 0,-1-1 1,1 1-1,0 0 1,-1 0-1,1-1 1,-1 1-1,1 0 1,-1-1-1,1 1 1,0 0-1,-1-1 1,1 1-1,0-1 0,-1 1 1,1-1-1,0 1 1,0-1-1,0 1 1,-1-1-1,1 1 1,0-1-1,0 1 1,0-1-1,0 1 0,0-1 1,0 1-1,0-1 1,0 1-1,0-1 1,0 1-1,0-2 1,6-10 5328,5 3-6580,-4 4 1057,90-53 551,-88 53-718,1 0-1,0 1 1,0 1 0,0-1 0,0 2 0,1-1 0,-1 1 0,14 0 0,-23 2 6,0 1 1,0-1-1,0 1 1,0 0-1,-1-1 1,1 1-1,0 0 1,0-1-1,-1 1 0,1 0 1,-1 0-1,1 0 1,-1-1-1,1 1 1,-1 0-1,1 0 1,-1 0-1,1 0 0,-1 0 1,0 0-1,0 0 1,0 0-1,1 0 1,-1 0-1,0 0 1,0 0-1,0 0 0,-1 0 1,1 0-1,0 0 1,0 0-1,0 0 1,-1 0-1,1 0 1,-1 0-1,0 1 0,-11 40 146,3-28-370,-5 12-274,10-8-4339</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23.598"/>
    </inkml:context>
    <inkml:brush xml:id="br0">
      <inkml:brushProperty name="width" value="0.025" units="cm"/>
      <inkml:brushProperty name="height" value="0.025" units="cm"/>
    </inkml:brush>
  </inkml:definitions>
  <inkml:trace contextRef="#ctx0" brushRef="#br0">17 0 8968,'0'0'15151,"-5"52"-15055,3-25 0,-4-1-96,6-4 0,-3-1-96,3-8-993,0-2-352,0-9-353,5-2-1473,-1-5-2595</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23.945"/>
    </inkml:context>
    <inkml:brush xml:id="br0">
      <inkml:brushProperty name="width" value="0.025" units="cm"/>
      <inkml:brushProperty name="height" value="0.025" units="cm"/>
    </inkml:brush>
  </inkml:definitions>
  <inkml:trace contextRef="#ctx0" brushRef="#br0">0 5 13100,'0'0'9898,"13"-5"-15920,-2 7-1089</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24.289"/>
    </inkml:context>
    <inkml:brush xml:id="br0">
      <inkml:brushProperty name="width" value="0.025" units="cm"/>
      <inkml:brushProperty name="height" value="0.025" units="cm"/>
    </inkml:brush>
  </inkml:definitions>
  <inkml:trace contextRef="#ctx0" brushRef="#br0">211 27 17008,'0'0'6796,"-12"-6"-6625,4 2-151,6 2-15,-1 0-1,1 0 1,-1 1-1,0-1 1,0 1-1,0 0 1,0 0-1,0 0 1,0 0 0,0 0-1,-1 1 1,1-1-1,0 1 1,0 0-1,-1 0 1,1 0-1,0 0 1,0 0 0,0 1-1,-1 0 1,1 0-1,0 0 1,0 0-1,0 0 1,-3 2-1,-5 5 117,0 1 0,0 1 0,1 0 0,0 0 0,-15 22 0,21-26-61,0-1-1,1 1 1,0 0-1,0 0 1,0 0-1,1 0 0,0 1 1,0-1-1,1 1 1,-1-1-1,2 1 1,-1-1-1,1 1 1,0 9-1,1-13-40,0-1 0,0 0-1,0 1 1,0-1 0,0 0 0,1 0 0,-1 0 0,1 0-1,0 0 1,-1 0 0,1-1 0,0 1 0,0 0-1,0-1 1,0 1 0,0-1 0,0 0 0,1 0 0,-1 0-1,0 0 1,1 0 0,-1-1 0,1 1 0,-1 0-1,1-1 1,4 0 0,11 3-1,0-1 0,27-2 0,-36 0-62,17 1-478,30-2-2333,-21-3-1989,-8-4-3062</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27.871"/>
    </inkml:context>
    <inkml:brush xml:id="br0">
      <inkml:brushProperty name="width" value="0.025" units="cm"/>
      <inkml:brushProperty name="height" value="0.025" units="cm"/>
    </inkml:brush>
  </inkml:definitions>
  <inkml:trace contextRef="#ctx0" brushRef="#br0">246 99 4068,'2'-5'1226,"0"1"0,0-1 0,0 0 0,-1 0 0,1 0 0,-1 0 0,0-1 0,-1 1 0,1 0 0,-1-6 0,0 9-1069,0 1 1,-1-1-1,1 0 0,0 0 1,-1 1-1,1-1 0,-1 1 0,0-1 1,0 0-1,1 1 0,-1-1 1,0 1-1,0 0 0,-1-1 0,1 1 1,0 0-1,0 0 0,-1-1 0,1 1 1,0 0-1,-1 0 0,1 0 1,-1 1-1,1-1 0,-1 0 0,0 1 1,1-1-1,-1 1 0,0-1 1,1 1-1,-1 0 0,0-1 0,-2 1 1,-5 1-88,1-1 1,0 1-1,0 0 0,-1 1 1,1 0-1,0 0 1,0 0-1,0 1 1,1 1-1,-1-1 1,1 1-1,0 1 1,0-1-1,0 1 0,0 0 1,1 1-1,-7 7 1,5-6 20,1 1 0,0-1 1,1 1-1,0 1 0,0 0 1,0-1-1,1 2 0,1-1 1,0 1-1,0-1 0,1 1 0,0 0 1,-3 17-1,6-26-85,0 0 0,0 1 0,0-1 0,0 0 0,0 0 0,0 0 0,0 0 0,0 0 0,1 0 1,-1 0-1,0 0 0,1 0 0,-1 0 0,1 0 0,-1 0 0,1 0 0,-1 0 0,1 0 0,0 0 0,-1 0 0,1 0 0,0-1 0,0 1 0,0 0 0,0 0 0,1 0 0,1 0 9,0 0-1,0 0 0,-1 0 0,1 0 0,0-1 1,0 0-1,0 1 0,0-1 0,0 0 1,3-1-1,5 0 32,0-1 0,-1 0 0,0 0 0,20-8 0,-13 1-14,0 0 1,0-1-1,-1 0 1,0-1-1,-1-1 1,0-1-1,-1 0 1,-1-1-1,0 0 1,-1-1-1,14-22 1,-41 64 31,1 0 0,1 0 0,2 2 0,-15 54 0,25-81-101,0 0-1,1 0 1,-1 0 0,1 0 0,0 0-1,-1 0 1,1 0 0,0 0-1,0 0 1,0 1 0,1-1 0,-1 0-1,1 0 1,-1 0 0,1 0-1,-1 0 1,1 0 0,0 0 0,0 0-1,0 0 1,0-1 0,0 1-1,3 2 1,-2-3-178,0 1 0,1-1 0,-1-1 0,1 1 0,0 0 0,-1 0 0,1-1 0,0 0 0,-1 1 0,1-1 0,0 0 0,-1 0 0,1 0-1,0-1 1,-1 1 0,1-1 0,0 1 0,2-2 0,24-11-4248,-2-8-3512</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0.586"/>
    </inkml:context>
    <inkml:brush xml:id="br0">
      <inkml:brushProperty name="width" value="0.025" units="cm"/>
      <inkml:brushProperty name="height" value="0.025" units="cm"/>
    </inkml:brush>
  </inkml:definitions>
  <inkml:trace contextRef="#ctx0" brushRef="#br0">271 47 3651,'-5'-26'11497,"-9"11"-7367,11 14-4043,0 0 0,0 0 0,0 0 0,0 1 1,-1-1-1,1 1 0,0 0 0,0 0 0,0 0 0,-1 0 0,1 1 0,0-1 1,0 1-1,-3 1 0,-1 0 37,0 2 1,0-1 0,0 1-1,1 0 1,-1 0 0,1 0-1,0 1 1,0 0 0,1 1-1,-1-1 1,1 1-1,1 0 1,-1 0 0,1 0-1,0 1 1,0 0 0,1 0-1,0 0 1,0 0 0,0 0-1,1 0 1,-1 10 0,3-16-119,0 0 1,1-1 0,-1 1-1,1 0 1,-1-1 0,1 1-1,0 0 1,-1-1 0,1 1-1,0 0 1,-1-1 0,1 1-1,0-1 1,0 1 0,-1-1 0,1 0-1,0 1 1,0-1 0,0 0-1,0 0 1,0 1 0,-1-1-1,1 0 1,0 0 0,0 0-1,0 0 1,0 0 0,0 0-1,0 0 1,0-1 0,-1 1 0,1 0-1,1-1 1,35-6 150,-25 1-133,-1-1-1,0 0 1,0 0 0,0-1-1,-1 0 1,-1-1 0,17-18-1,-5 6 33,-25 68-152,-14 60 863,4 1 0,0 153 0,15-238-823,0-13 186,0-1 0,-1 1 0,-1-1 0,1 0 0,-1 1 0,-4 12 0,5-20-69,-1 1 0,-1-1 0,1 0 1,0 0-1,-1 1 0,1-1 0,-1 0 1,1 0-1,-1 0 0,0 0 0,0-1 0,0 1 1,0 0-1,0-1 0,0 0 0,-1 1 1,1-1-1,0 0 0,-1 0 0,1 0 0,-1 0 1,1-1-1,-1 1 0,1-1 0,-1 1 1,0-1-1,-4 0 0,0 0-34,1 0-1,0 0 1,-1 0 0,1-1-1,-1 0 1,1-1 0,0 1 0,0-1-1,0 0 1,0 0 0,0-1-1,0 0 1,0 0 0,1 0-1,0-1 1,-1 0 0,1 0-1,1 0 1,-1-1 0,1 1 0,-1-1-1,1 0 1,1 0 0,-1-1-1,1 1 1,0-1 0,0 0-1,0 0 1,1 0 0,0 0-1,0 0 1,1 0 0,0-1 0,0 1-1,0 0 1,1-10 0,-1 8-21,2 1 0,-1-1 0,1 0 0,0 0 0,1 1 0,-1-1 0,1 1 0,1 0 0,0-1 0,0 1 0,0 0 0,1 0 0,0 1 0,0-1 0,1 1 0,0 0 0,7-8 0,-1 5-334,0 0 1,0 0-1,1 2 0,0-1 1,1 1-1,0 1 1,0 0-1,23-6 1,46-16-7126,-42 12-789</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1.581"/>
    </inkml:context>
    <inkml:brush xml:id="br0">
      <inkml:brushProperty name="width" value="0.025" units="cm"/>
      <inkml:brushProperty name="height" value="0.025" units="cm"/>
    </inkml:brush>
  </inkml:definitions>
  <inkml:trace contextRef="#ctx0" brushRef="#br0">22 155 3812,'0'0'18220,"8"4"-17014,-5-2-1130,-1-1 0,1 0-1,0 0 1,-1 0 0,1 0 0,0 0-1,0-1 1,0 1 0,0-1 0,0 0-1,0 0 1,0 0 0,-1 0 0,1 0 0,0-1-1,0 1 1,0-1 0,0 0 0,0 1-1,-1-2 1,1 1 0,0 0 0,-1 0-1,1-1 1,-1 1 0,0-1 0,1 0 0,-1 0-1,0 0 1,2-3 0,6-4 54,0 0 0,-2-1 0,14-18 0,-20 26-113,0-1-1,0 0 1,-1 0-1,1-1 1,0 1-1,-1 0 0,0-1 1,0 1-1,0 0 1,0-1-1,0 0 1,-1 1-1,0-1 0,0 1 1,0-1-1,0 1 1,0-1-1,-2-5 1,2 7-17,-1 1 0,1 0 0,-1 0 0,0 0 0,1 0 0,-1 0 0,0 0 0,0 0 0,0 0 0,0 1 0,0-1 1,0 0-1,0 0 0,0 1 0,0-1 0,0 0 0,0 1 0,0 0 0,0-1 0,0 1 0,-1-1 0,1 1 0,0 0 0,0 0 1,-1 0-1,1 0 0,0 0 0,0 0 0,-1 0 0,1 0 0,0 0 0,0 1 0,0-1 0,-1 0 0,1 1 0,0-1 0,0 1 0,0-1 1,0 1-1,-2 1 0,-3 1-14,0 0 1,1 0 0,0 1-1,-1-1 1,1 1-1,-6 7 1,-2 4-2,1 1 1,1 0-1,-17 31 1,24-38 6,-1 0 1,2 0-1,-1 0 1,1 1-1,1-1 1,0 1-1,0 0 1,1-1-1,-1 16 0,3-23 7,-1-1 0,0 0 0,1 0-1,-1 0 1,1 1 0,0-1-1,-1 0 1,1 0 0,0 0-1,0 0 1,0 0 0,0 0 0,0 0-1,0-1 1,0 1 0,0 0-1,0 0 1,0-1 0,0 1-1,0 0 1,0-1 0,1 0 0,-1 1-1,0-1 1,1 0 0,-1 1-1,0-1 1,0 0 0,1 0-1,-1 0 1,3 0 0,47-2 41,-49 1-39,10-1-9,0-1-1,0-1 0,0 0 0,-1-1 0,0 0 0,0 0 0,0-1 0,0-1 0,-1 0 0,16-14 0,28-18-10,-54 39 18,0 0 1,0 0-1,1 0 1,-1 0-1,0-1 0,0 1 1,0 0-1,1 0 0,-1 0 1,0 0-1,0 0 0,1 0 1,-1 0-1,0 0 1,0 0-1,0 0 0,1 0 1,-1 0-1,0 0 0,0 0 1,1 0-1,-1 0 1,0 0-1,0 0 0,1 0 1,-1 0-1,0 0 0,0 0 1,0 0-1,1 0 1,-1 0-1,0 0 0,0 1 1,0-1-1,1 0 0,-1 0 1,0 0-1,0 0 1,0 1-1,0-1 0,0 0 1,1 0-1,-1 0 0,0 1 1,0-1-1,0 0 1,0 0-1,0 0 0,0 1 1,1 18 59,-9 25 144,7-41-183,0-1-5,0 0 1,1 0-1,-1 1 1,1-1-1,-1 0 1,1 0-1,0 0 1,0 1-1,0-1 1,0 0-1,0 0 1,0 1-1,1-1 1,-1 0-1,1 0 1,0 0-1,-1 0 1,1 1-1,0-1 1,0 0-1,2 2 1,-1-3-4,0 0-1,0 0 1,1 0 0,-1-1 0,0 1 0,0-1 0,1 0 0,-1 1 0,0-1 0,1 0 0,-1 0 0,1 0 0,-1-1 0,0 1 0,0 0 0,1-1-1,-1 0 1,0 1 0,0-1 0,1 0 0,2-2 0,5-2-15,0 0-1,0-1 1,0 0-1,-1-1 1,0 0-1,12-12 1,27-20-32,-47 39 33,-1 0 0,0 0 0,1-1 0,-1 1 0,0 0 0,1 0 0,-1 0 0,1 0 0,-1 0 0,0 0 0,1 0 0,-1 0 0,0 0 0,1 0 0,-1 0 0,0 1 0,1-1 0,-1 0 0,0 0 0,1 0 0,-1 0 0,0 0 0,1 1 0,-1-1 0,0 0 0,0 0 0,1 1 0,-1-1 0,0 0 0,0 0 0,1 1 0,-1-1 0,0 0 0,0 1 0,0-1 0,1 0 0,-1 1 0,0-1 0,0 0 0,0 1 0,0-1 0,0 0 0,0 1 0,0-1 0,0 0 0,0 1 0,0-1 0,0 0 0,0 1 0,0-1 0,0 1 0,0-1 0,0 0 0,0 1 0,-1-1 0,0 21-105,1-21 108,-11 40 57,8-34-87,1 0 0,0 0 0,0 0 0,1 0 0,0 1 0,-1 7 0,2-13-69,0-1 0,0 0-1,0 0 1,0 1-1,0-1 1,0 0 0,0 0-1,0 1 1,1-1-1,-1 0 1,0 0 0,0 0-1,0 1 1,0-1-1,0 0 1,0 0 0,1 0-1,-1 1 1,0-1-1,0 0 1,0 0 0,1 0-1,-1 0 1,0 0-1,0 1 1,1-1-1,-1 0 1,0 0 0,0 0-1,1 0 1,-1 0-1,0 0 1,0 0 0,1 0-1,-1 0 1,0 0-1,0 0 1,1 0 0,-1 0-1,0 0 1,0 0-1,1 0 1,-1 0 0,0 0-1,0 0 1,0 0-1,1-1 1,-1 1 0,0 0-1,0 0 1,1 0-1,-1 0 1,0-1 0,0 1-1,0 0 1,0 0-1,1 0 1,-1-1 0,0 1-1,0 0 1,0 0-1,0 0 1,0-1-1,0 1 1,15-15-7263,-3-6-4655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9.358"/>
    </inkml:context>
    <inkml:brush xml:id="br0">
      <inkml:brushProperty name="width" value="0.025" units="cm"/>
      <inkml:brushProperty name="height" value="0.025" units="cm"/>
    </inkml:brush>
  </inkml:definitions>
  <inkml:trace contextRef="#ctx0" brushRef="#br0">1 7 11243,'0'0'11563,"10"-1"-11142,-1 0-344,0 0-11,1-1 0,0 1 0,-1 1-1,1 0 1,0 0 0,-1 1 0,19 3 0,-27-3-61,0-1 0,0 1 0,0 0 0,-1-1-1,1 1 1,0-1 0,-1 1 0,1 0 0,0 0 0,-1-1 0,1 1 0,-1 0 0,1 0 0,-1 0 0,1 0 0,-1 0 0,0-1 0,1 1 0,-1 0 0,0 0 0,0 0 0,0 0 0,0 0 0,0 0 0,0 0 0,0 0 0,0 0 0,0 0 0,0 0 0,0 0 0,-1 0 0,1 0 0,0 0 0,-1-1 0,1 1 0,-1 0 0,1 0 0,-1 0 0,1 0 0,-1-1 0,-1 2 0,0 2 19,0-1-1,-1 0 1,1 0-1,-1-1 1,0 1 0,1 0-1,-1-1 1,-6 4-1,16-4-210,24 1-539,-30-3 713,0 0 0,0 0 0,0 0 0,0 1-1,0-1 1,0 0 0,0 1 0,0-1-1,0 0 1,0 1 0,0 0 0,-1-1-1,1 1 1,0-1 0,0 1 0,0 0-1,-1 0 1,1-1 0,0 1 0,-1 0-1,1 0 1,-1 0 0,1 0 0,0 1-1,-1 0 62,1 0 0,-1 1 0,0-1 0,0 0 0,0 0 0,0 0 0,0 0 0,-1 0 0,1 0 0,-1 1 0,1-1 0,-1 0 0,0 0 0,0 0 0,1-1 0,-2 1 0,1 0 0,0 0 0,0 0 0,0-1 0,-1 1 0,1 0 0,-1-1 0,1 0 0,-1 1 0,0-1 0,0 0 0,1 0 1,-1 0-1,0 0 0,-3 1-1,2-1 26,1 0 0,-1 0 0,0 0 0,1-1 0,-1 1 0,0-1 0,0 0-1,1 0 1,-1 0 0,0 0 0,0-1 0,1 1 0,-1 0 0,0-1 0,1 0-1,-1 0 1,0 0 0,1 0 0,-1 0 0,1-1 0,0 1 0,-1 0 0,1-1-1,-2-2 1,4 4-141,-1 0 0,1 0 0,0-1 0,0 1 0,0 0 0,0 0 0,0 0 0,0 0 0,-1-1 0,1 1 0,0 0 0,0 0 0,0 0 0,0-1 0,0 1 0,0 0 0,0 0 0,0 0 0,0-1 0,0 1 0,0 0 0,0 0 0,0-1 0,0 1 0,0 0 0,0 0 0,0 0 0,0-1 0,1 1 0,-1 0 0,0 0 0,0 0 0,0 0-1,0-1 1,0 1 0,0 0 0,0 0 0,1 0 0,-1 0 0,0-1 0,0 1 0,0 0 0,1 0 0,-1 0 0,0 0 0,0 0 0,0 0 0,1 0 0,-1 0 0,0 0 0,0 0 0,0-1 0,1 1 0,-1 0 0,0 0 0,0 0 0,0 0 0,1 1 0,-1-1 0,0 0 0,0 0 0,1 0 0,21-2-3314,-13 1-402,4-3-1778</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2.304"/>
    </inkml:context>
    <inkml:brush xml:id="br0">
      <inkml:brushProperty name="width" value="0.025" units="cm"/>
      <inkml:brushProperty name="height" value="0.025" units="cm"/>
    </inkml:brush>
  </inkml:definitions>
  <inkml:trace contextRef="#ctx0" brushRef="#br0">152 0 3235,'0'0'18914,"3"12"-18044,3 28 417,-2 0 1,-1 61-1,4 52-18,-5-135-1252,1 1-1,1-1 1,0 0 0,1 0 0,15 32 0,-3-23 30,-17-26-39,0 0-1,1 0 0,-1-1 0,0 1 1,1 0-1,-1 0 0,1-1 0,0 1 1,-1 0-1,1-1 0,-1 1 0,1-1 1,0 1-1,0-1 0,-1 1 0,1-1 1,0 1-1,0-1 0,-1 0 0,1 0 1,0 1-1,0-1 0,0 0 0,0 0 1,-1 0-1,1 0 0,0 0 0,0 0 1,0 0-1,1 0 0,-1-2-42,-1-1 1,0 1-1,0 0 0,0-1 0,0 1 1,-1 0-1,1-1 0,-1 1 1,1 0-1,-1 0 0,0 0 1,1-1-1,-1 1 0,-1 0 0,0-3 1,-24-34-1184,-2 0-1,-1 2 1,-54-53 0,74 81 1131,1 1 67,-1-2 169,-1 0 0,0 0 1,-21-15-1,48 31 290,1-1-1,0 0 1,0-2-1,32 3 1,-43-5-374,107 8-534,-39-7-5665,-38-2-2952</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3.251"/>
    </inkml:context>
    <inkml:brush xml:id="br0">
      <inkml:brushProperty name="width" value="0.025" units="cm"/>
      <inkml:brushProperty name="height" value="0.025" units="cm"/>
    </inkml:brush>
  </inkml:definitions>
  <inkml:trace contextRef="#ctx0" brushRef="#br0">129 47 6086,'0'0'16976,"-2"-8"-16346,1 5-592,0 1 0,0-1 0,0 1 0,0-1 0,0 1 0,0 0 0,-1 0 0,1-1 0,-1 1 0,0 0 0,0 0 0,1 1 0,-1-1 0,-4-3 0,4 5-32,0-1 1,0 1 0,0-1 0,0 1 0,0 0 0,0 0-1,-1 0 1,1 0 0,0 0 0,0 0 0,0 0 0,0 1-1,0-1 1,0 1 0,0-1 0,0 1 0,0 0 0,1 0-1,-1 0 1,0 0 0,0 0 0,1 0 0,-1 1-1,0-1 1,-1 3 0,-2-1-7,1 1 0,0 0-1,0 0 1,0 1 0,1-1 0,-1 1 0,1 0-1,0 0 1,-5 10 0,8-13-9,-1 0 0,1-1 0,-1 1 0,1 0 0,-1 0 0,1-1 0,0 1 0,0 0 0,0 0 0,0 0 0,0-1 0,0 1 0,0 0 0,1 0 0,-1-1 0,1 1 0,-1 0 0,1 0 0,0-1 0,0 1 0,-1-1 0,1 1 0,0-1 0,1 1 0,-1-1 0,0 1 0,0-1 0,0 0 0,1 0 0,-1 0 0,1 0 0,-1 0 0,1 0 0,-1 0 0,4 1 0,11 5-307,1-2-1,-1 0 1,1-1-1,0-1 0,27 2 1,-28-4 59,-1 1-1,1 1 1,0 0 0,-1 1 0,1 1 0,24 11 0,-38-16 262,-1 1-1,1 0 1,-1 0 0,1 0-1,-1 0 1,1 0 0,-1 0-1,0 0 1,0 0 0,0 0-1,0 1 1,0-1 0,0 1-1,0-1 1,1 3 0,-1-3 40,-1 0 1,0 0 0,0 0 0,0 0 0,0 0 0,0-1 0,0 1 0,0 0 0,-1 0 0,1 0 0,0 0 0,0 0 0,-1 0 0,1 0 0,0-1 0,-1 1 0,1 0 0,-1 0 0,1-1 0,-2 2 0,-1 1 136,0 0 0,0 0 0,-1-1 0,1 1 0,-1-1 0,1 0 0,-1 0 0,0 0 1,0-1-1,-4 2 0,-27 5 828,1-2 0,-2-2 0,1-1 0,-55-2 0,72-1-861,0-4-291,23-4-2035,25-8-4744,-4 5-1605</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4.429"/>
    </inkml:context>
    <inkml:brush xml:id="br0">
      <inkml:brushProperty name="width" value="0.025" units="cm"/>
      <inkml:brushProperty name="height" value="0.025" units="cm"/>
    </inkml:brush>
  </inkml:definitions>
  <inkml:trace contextRef="#ctx0" brushRef="#br0">25 107 2370,'-19'-24'11928,"13"-1"-6200,6 23-5579,1 0 1,-1-1 0,0 1-1,1 0 1,0 0 0,0 0-1,-1 0 1,1-1 0,0 1-1,1 0 1,-1 0 0,0 1-1,1-1 1,-1 0-1,1 0 1,-1 1 0,1-1-1,0 1 1,0-1 0,0 1-1,0 0 1,3-2 0,-3 1-95,0 1 1,1-1 0,-1 1-1,1-1 1,-1 1 0,1 0 0,-1 0-1,1 1 1,0-1 0,0 0 0,-1 1-1,1 0 1,0-1 0,0 1-1,-1 0 1,1 0 0,0 1 0,0-1-1,4 2 1,-5-1-63,-1 0 0,1 1 1,0-1-1,-1 1 0,1-1 0,-1 1 0,1 0 0,-1 0 1,0 0-1,0 0 0,1 0 0,-1 0 0,-1 0 0,1 0 0,0 0 1,0 0-1,-1 0 0,0 1 0,1-1 0,-1 0 0,0 0 0,0 0 1,0 5-1,-1 9 3,0 0 0,-2 0-1,1 0 1,-2-1 0,0 1 0,-11 26 0,-11 43-5,25-85 12,1 1 0,0 0 0,0 0 0,-1 0 0,1 0 0,0 0 0,0 0 0,0 0 0,0 0 0,0 0 0,0 0 0,0-1 0,0 1 0,0 0 0,0 0 0,1 0 0,-1 0 0,0 0 0,1 0 0,-1 0 0,1-1 0,-1 1 0,1 0 0,-1 0 0,1 0 1,-1-1-1,1 1 0,0 0 0,-1-1 0,2 1 0,0 0 14,0-1 0,-1 1 0,1-1 1,0 0-1,0 0 0,0 0 1,0 0-1,0 0 0,0-1 1,0 1-1,-1 0 0,1-1 1,0 1-1,2-2 0,11-4 126,0-2-1,24-13 1,-34 17-144,24-13 40,-1-2 1,-1 0-1,-1-2 1,43-46-1,-56 51-10,-15 16-91,-21 30-81,-2 29 191,23-55-31,1 0 1,0 0 0,0 0-1,0-1 1,0 1-1,1 0 1,-1 0-1,1 1 1,0-1 0,0 0-1,1 0 1,-1 0-1,3 6 1,-2-8 8,0-1 1,1 0 0,-1 0-1,0 0 1,1 0 0,-1 0-1,1 0 1,0 0 0,-1 0-1,1 0 1,0-1 0,-1 1-1,1-1 1,0 0 0,-1 1-1,1-1 1,0 0 0,0 0-1,0 0 1,-1 0 0,1 0-1,0 0 1,3-1 0,42-10 769,-37 7-717,-1-1 1,-1 0-1,1 0 0,-1-1 1,0 0-1,0-1 0,0 0 1,-1 0-1,8-11 0,-12 15-80,0 0-1,-1-1 0,1 1 1,-1 0-1,0-1 0,0 1 0,0-1 1,0 0-1,-1 1 0,0-1 1,1 0-1,-1 0 0,-1 0 0,1 0 1,-1 0-1,1 0 0,-1 0 1,0 0-1,-1 0 0,1 0 0,-1-1 1,1 1-1,-1 1 0,0-1 1,-1 0-1,-1-4 0,2 6-161,-1 0 0,0 0-1,0 0 1,0 0 0,0 0 0,0 0 0,0 1-1,-1-1 1,1 1 0,-1 0 0,1-1-1,-1 1 1,1 0 0,-1 1 0,1-1-1,-1 0 1,0 1 0,0-1 0,1 1-1,-1 0 1,-3 0 0,3 0-272,1 0 0,-1 0 0,1 1 0,0-1 0,-1 1-1,1 0 1,0-1 0,-1 1 0,1 0 0,-4 3 0,5-3-78,-1 0 1,1 0-1,0 0 0,-1 0 0,1 1 1,0-1-1,0 0 0,0 1 0,0-1 1,0 1-1,0-1 0,1 1 1,-1-1-1,1 1 0,-1 0 0,0 1 1,0 11-5665</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4.908"/>
    </inkml:context>
    <inkml:brush xml:id="br0">
      <inkml:brushProperty name="width" value="0.025" units="cm"/>
      <inkml:brushProperty name="height" value="0.025" units="cm"/>
    </inkml:brush>
  </inkml:definitions>
  <inkml:trace contextRef="#ctx0" brushRef="#br0">69 101 4484,'0'0'17494,"-6"0"-17814,2 1 324,0 1-1,1-1 1,-1 1 0,1-1-1,0 1 1,-1 0 0,1 1-1,0-1 1,0 0 0,1 1-1,-1 0 1,0 0 0,1-1 0,0 2-1,-1-1 1,1 0 0,0 0-1,1 1 1,-1-1 0,1 1-1,-1-1 1,1 1 0,0-1 0,0 1-1,0 6 1,1-10 2,1 0-1,-1 1 1,1-1 0,-1 1-1,0-1 1,1 0 0,-1 1 0,1-1-1,-1 0 1,1 0 0,-1 1-1,1-1 1,-1 0 0,1 0-1,0 0 1,-1 0 0,1 1 0,-1-1-1,1 0 1,-1 0 0,1 0-1,-1 0 1,1 0 0,0 0-1,-1-1 1,1 1 0,-1 0 0,1 0-1,-1 0 1,1 0 0,-1-1-1,1 1 1,-1 0 0,1-1 0,22-7-3,1-4-83,-19 8 82,0 1 0,1 0 0,0 0 0,-1 1 1,1-1-1,0 1 0,0 0 0,1 1 0,-1 0 0,0 0 0,0 0 0,1 0 1,-1 1-1,9 1 0,-14 0 13,1-1 0,-1 1 1,0-1-1,1 1 0,-1 0 0,0 0 1,0-1-1,0 1 0,0 0 1,0 0-1,0 0 0,0 0 0,0 0 1,0 1-1,-1-1 0,1 0 0,0 0 1,-1 1-1,1-1 0,-1 0 1,1 1-1,-1-1 0,1 3 0,2 35 995,-4-33-758,1-5-92,14-46 2787,-7-12-2437,-6 42-481,1 0 1,0 1-1,1-1 0,8-22 0,-11 37-106,1-1-1,-1 1 1,0-1-1,1 0 0,-1 1 1,1-1-1,-1 1 0,1-1 1,0 1-1,-1-1 1,1 1-1,-1 0 0,1-1 1,0 1-1,-1 0 0,1-1 1,0 1-1,0 0 1,-1 0-1,1 0 0,0 0 1,-1-1-1,1 1 0,0 0 1,0 0-1,-1 1 1,1-1-1,0 0 0,0 0 1,-1 0-1,2 1 0,31 11-3999,-7-3-2937,-3-8-369</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5.241"/>
    </inkml:context>
    <inkml:brush xml:id="br0">
      <inkml:brushProperty name="width" value="0.025" units="cm"/>
      <inkml:brushProperty name="height" value="0.025" units="cm"/>
    </inkml:brush>
  </inkml:definitions>
  <inkml:trace contextRef="#ctx0" brushRef="#br0">107 1 13869,'0'0'5376,"-6"8"-4575,-8 13-475,1 1 0,1 0 0,2 1 0,0 1 0,1-1 0,1 2 0,1-1 0,1 1 0,2 0 0,0 0 0,2 0 0,1 1 0,1 26 0,0-50-308,0-1 0,0 1 0,0-1-1,0 0 1,1 1 0,-1-1 0,0 1 0,0-1 0,1 1 0,-1-1 0,1 0-1,0 1 1,-1-1 0,1 0 0,0 0 0,-1 1 0,1-1 0,0 0-1,0 0 1,0 0 0,0 0 0,0 0 0,1 0 0,-1 0 0,0-1 0,0 1-1,1 0 1,-1-1 0,0 1 0,1 0 0,-1-1 0,0 0 0,1 1-1,-1-1 1,1 0 0,-1 0 0,1 0 0,-1 0 0,0 0 0,1 0 0,-1 0-1,1 0 1,-1-1 0,3 0 0,2-1 102,0 0 1,0 0-1,0 0 0,0-1 1,-1 0-1,1 0 0,-1-1 1,0 0-1,5-4 0,23-26-309,-1-2-1,-2-1 1,32-53-1,-61 90 110,-1 0 0,0 0 0,0 0 0,1 0 1,-1 0-1,0 0 0,0-1 0,0 1 0,1 0 0,-1 0 0,0 0 0,0-1 0,0 1 0,0 0 0,1 0 0,-1-1 0,0 1 1,0 0-1,0 0 0,0 0 0,0-1 0,0 1 0,0 0 0,0-1 0,0 1 0,0 0 0,0 0 0,0-1 0,0 1 0,0 0 1,0 0-1,0-1 0,0 1 0,0 0 0,0 0 0,0-1 0,0 1 0,0 0 0,-1 0 0,1-1 0,0 1 0,0 0 0,0 0 1,0 0-1,-1-1 0,1 1 0,0 0 0,0 0 0,0 0 0,-1 0 0,1-1 0,0 1 0,0 0 0,-1 0 0,1 0 0,0 0 1,0 0-1,-1 0 0,-17 3-8572,-1 3-1053</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5.629"/>
    </inkml:context>
    <inkml:brush xml:id="br0">
      <inkml:brushProperty name="width" value="0.025" units="cm"/>
      <inkml:brushProperty name="height" value="0.025" units="cm"/>
    </inkml:brush>
  </inkml:definitions>
  <inkml:trace contextRef="#ctx0" brushRef="#br0">0 1 9865,'0'0'7303,"0"47"-5925,16-35-802,0-6-448,8-2-448,3-4-1794,4 0-3075</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5.959"/>
    </inkml:context>
    <inkml:brush xml:id="br0">
      <inkml:brushProperty name="width" value="0.025" units="cm"/>
      <inkml:brushProperty name="height" value="0.025" units="cm"/>
    </inkml:brush>
  </inkml:definitions>
  <inkml:trace contextRef="#ctx0" brushRef="#br0">141 125 4516,'-10'6'9081,"6"-3"-8601,-14 10 1450,0 0 0,-25 25 0,38-34-1729,1 1-1,0-1 0,0 1 1,0 0-1,0 1 0,1-1 1,0 1-1,0-1 0,0 1 1,1 0-1,0 0 0,0 0 1,1 0-1,-1 1 0,0 8 0,2-13-190,0-1 0,0 0 0,1 0 0,-1 0 0,0 0 0,0 0 0,1 0 0,-1 0 0,1 1 0,-1-1 0,1 0 0,-1 0 0,1-1 0,-1 1 0,1 0 0,0 0 0,0 0 0,-1 0 0,1 0 0,0-1 0,0 1 0,0 0 0,0-1 0,2 2 0,33 5-29,-25-7-86,1 0 0,-1-1 1,0-1-1,18-4 0,-12-1-203,-1 0 0,0-1 0,0-1 0,0 0 0,22-19 1,-18 13 841,41-22-1,-61 37-499,1-1-1,0 1 0,0 0 0,-1-1 0,1 1 0,0 0 0,0 0 0,-1-1 0,1 1 0,0 0 0,0 0 0,0 0 1,-1 0-1,1 0 0,0 0 0,0 0 0,0 1 0,-1-1 0,1 0 0,0 0 0,0 0 0,0 1 0,-1-1 0,1 1 1,0-1-1,-1 0 0,1 1 0,0-1 0,-1 1 0,1-1 0,-1 1 0,1 0 0,-1-1 0,1 1 0,-1 0 0,1-1 1,0 2-1,12 37 583,2-2-173,-12-34-409,0-1-1,0 0 1,0 0 0,0 0-1,1-1 1,-1 1-1,1-1 1,-1 0-1,1 0 1,0 0-1,-1 0 1,1-1-1,0 1 1,0-1 0,-1 0-1,1 0 1,0 0-1,0-1 1,6-1-1,10-1-19,1-2-1,22-8 1,-37 11-64,32-12-415,49-14-136,-79 26 606,1 1-1,-1-1 1,0 1-1,1 1 1,-1-1 0,0 1-1,1 1 1,9 1-1,-17-1 43,0 0 0,0 0 0,0-1 0,0 1 0,-1 0 0,1 0 0,0 0 0,-1 0-1,1 0 1,0 0 0,-1 1 0,1-1 0,-1 0 0,0 0 0,1 0 0,-1 0 0,0 1 0,0-1-1,0 0 1,0 0 0,0 0 0,0 2 0,0-2-134,0 0-1,1 0 1,-1 0 0,0 0-1,0 0 1,0 0 0,0-1-1,0 1 1,0 0 0,-1 0-1,1 0 1,0 0 0,0 0 0,-1-1-1,1 1 1,0 0 0,-1 0-1,1 0 1,-1-1 0,1 1-1,-1 0 1,1 0 0,-1-1-1,0 1 1,1-1 0,-1 1-1,0 0 1,1-1 0,-1 0-1,-1 1 1,-3-3-3372,0-9-3235</inkml:trace>
  <inkml:trace contextRef="#ctx0" brushRef="#br0" timeOffset="1">735 0 14510,'0'0'8744,"16"49"-10410,6-34-1248,1-3-2756,3-3-4323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6.307"/>
    </inkml:context>
    <inkml:brush xml:id="br0">
      <inkml:brushProperty name="width" value="0.025" units="cm"/>
      <inkml:brushProperty name="height" value="0.025" units="cm"/>
    </inkml:brush>
  </inkml:definitions>
  <inkml:trace contextRef="#ctx0" brushRef="#br0">143 0 5029,'0'0'17136,"-3"8"-16362,-21 35 207,18-35-749,0 1 0,1 0 1,0 0-1,0 1 1,1-1-1,0 1 0,1 0 1,0 0-1,-3 15 1,7-22-353,0-1 1,0 0 0,0 1 0,1-1-1,-1 0 1,0 0 0,1 0 0,-1 0-1,1 0 1,0-1 0,0 1 0,0 0-1,-1-1 1,2 1 0,-1-1 0,0 0-1,0 1 1,0-1 0,1 0 0,-1 0-1,5 1 1,22 15-786,-22-10 863,0 1 0,-1 0 0,0 0 0,-1 1 0,0 0 1,0 0-1,-1 0 0,0 1 0,-1-1 0,1 1 0,-2 0 0,0 0 0,2 19 0,-3-20 224,0 0-1,-1 0 1,0 0-1,-1 0 1,1 0-1,-2 0 1,1 0-1,-1 0 1,-1 0-1,0-1 0,0 1 1,-1-1-1,1 0 1,-2 0-1,-8 12 1,8-14 168,0 0 0,0-1 0,-1 0 0,0 0 0,0 0-1,0-1 1,-1 0 0,0 0 0,1-1 0,-11 4 0,15-6-303,0 0-1,-1-1 0,1 1 1,0-1-1,-1 1 0,1-1 1,0 0-1,-1 0 0,1 0 1,0 0-1,-1-1 0,1 1 1,0 0-1,0-1 0,-1 0 1,1 1-1,0-1 0,0 0 1,0 0-1,0-1 1,0 1-1,0 0 0,0-1 1,0 1-1,0-1 0,1 1 1,-1-1-1,1 0 0,-1 0 1,1 0-1,0 0 0,0 0 1,-1 0-1,1 0 0,1 0 1,-1 0-1,-1-3 0,-2-6-134,1 1-1,0-1 0,0 0 0,1-1 1,1 1-1,-1 0 0,2-1 1,0 1-1,0 0 0,1-1 1,0 1-1,1 0 0,5-17 0,-4 19-61,1 0-1,0 1 1,0-1-1,1 1 1,0 0-1,0 1 1,0-1-1,1 1 1,1 0-1,-1 0 1,1 1-1,0 0 1,0 0-1,1 1 0,0 0 1,16-8-1,57-20-6143,-43 14-1921</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7.010"/>
    </inkml:context>
    <inkml:brush xml:id="br0">
      <inkml:brushProperty name="width" value="0.025" units="cm"/>
      <inkml:brushProperty name="height" value="0.025" units="cm"/>
    </inkml:brush>
  </inkml:definitions>
  <inkml:trace contextRef="#ctx0" brushRef="#br0">45 0 11755,'0'0'6641,"-1"9"-6048,-41 270 3827,42-278-4375,0 0 0,-1-1 1,1 1-1,0 0 0,0-1 1,0 1-1,0 0 0,0-1 0,0 1 1,0 0-1,0-1 0,0 1 1,0 0-1,0-1 0,0 1 1,0 0-1,0-1 0,1 1 0,-1 0 1,0-1-1,1 1 0,-1-1 1,0 1-1,1 0 0,-1-1 0,1 1 1,-1-1-1,1 1 0,13-11 955,14-29-260,-12 9-485,-1 0 0,-1-1 0,11-39 0,-21 80-801,1-1 0,0 1 0,0-1 0,1 0 0,0 0 0,14 14 0,-12-17-287,-1 0 0,1-1 0,1 0 1,-1 0-1,1-1 0,0 0 0,0-1 0,0 0 1,0 0-1,1-1 0,-1 0 0,1 0 0,16-1 1,20 0-4891</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7.356"/>
    </inkml:context>
    <inkml:brush xml:id="br0">
      <inkml:brushProperty name="width" value="0.025" units="cm"/>
      <inkml:brushProperty name="height" value="0.025" units="cm"/>
    </inkml:brush>
  </inkml:definitions>
  <inkml:trace contextRef="#ctx0" brushRef="#br0">205 13 9577,'0'0'4127,"-13"-3"-1944,5 1-1867,-3 0 138,0 0 0,1 0 0,-1 1 0,-13 1 0,20 0-356,0 0-1,0 1 1,-1 0 0,1 0 0,0 0 0,0 0 0,0 1 0,0-1-1,0 1 1,0 0 0,1 0 0,-1 0 0,1 1 0,-1-1 0,1 1 0,-5 5-1,3-2 182,-1 1-1,1 0 1,0 1-1,1-1 1,-1 1-1,2 0 1,-7 16-1,10-22-249,-1 0-1,0 0 1,1-1 0,0 1-1,-1 0 1,1 0 0,0 0-1,0 0 1,0 0 0,0 0-1,0-1 1,0 1-1,0 0 1,1 0 0,-1 0-1,1 0 1,-1-1 0,1 1-1,0 0 1,0 0 0,0-1-1,0 1 1,0-1-1,0 1 1,0-1 0,0 1-1,1-1 1,-1 0 0,1 1-1,-1-1 1,1 0 0,-1 0-1,1 0 1,0 0 0,-1 0-1,1-1 1,0 1-1,0 0 1,-1-1 0,1 0-1,0 1 1,2-1 0,9 2 60,1-1 1,-1 0-1,0-1 1,1 0 0,-1-1-1,0-1 1,1 0-1,-1-1 1,0 0 0,0-1-1,16-8 1,-20 9-107,-1-1 0,1-1 0,-1 0-1,0 0 1,0-1 0,0 0 0,-1 0 0,1 0 0,-2-1 0,1-1 0,-1 1 0,0-1 0,0 0 0,-1 0 0,0 0-1,5-14 1,-6 5-788,-10 19-407,-12 24 475,14-17 648,0 0-1,1 0 1,0 0 0,1 0 0,-1 0 0,2 1 0,-1-1 0,2 1-1,-1 14 1,2-23-58,-1 0-1,1 0 1,-1 1-1,1-1 1,-1 0-1,1 0 1,0 0-1,-1 0 1,1 0-1,0 0 1,0-1-1,0 1 1,0 0-1,0 0 1,0 0-1,0-1 1,0 1-1,0-1 1,0 1-1,0-1 1,0 1-1,1-1 1,-1 0-1,0 1 1,0-1-1,0 0 1,1 0-1,-1 0 1,0 0-1,0 0 1,1 0-1,-1 0 1,0 0-1,0-1 1,2 1-1,3-1-482,0 0 0,0-1 0,0 1-1,0-1 1,11-5 0,-8 1-483,1-1 0,-1 0 0,0-1 0,0 1 0,9-13 0,14-16-3852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9.717"/>
    </inkml:context>
    <inkml:brush xml:id="br0">
      <inkml:brushProperty name="width" value="0.025" units="cm"/>
      <inkml:brushProperty name="height" value="0.025" units="cm"/>
    </inkml:brush>
  </inkml:definitions>
  <inkml:trace contextRef="#ctx0" brushRef="#br0">34 1 10378,'0'0'9064,"-34"61"-7975,34-42-288,0 0-224,9-1-129,5-5-160,8-5 1,2-5-65,4-3-128,1-1 32,4-11-608,-5-7-1186,-1 0-1345,-7-2-2594,0-2-1858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7.844"/>
    </inkml:context>
    <inkml:brush xml:id="br0">
      <inkml:brushProperty name="width" value="0.025" units="cm"/>
      <inkml:brushProperty name="height" value="0.025" units="cm"/>
    </inkml:brush>
  </inkml:definitions>
  <inkml:trace contextRef="#ctx0" brushRef="#br0">60 209 5285,'8'-46'3790,"-1"-1"1,-1-69-1,-7 129-3283,0-1 1,-1 1-1,-1-1 1,-8 23-1,2-7-167,-4 19 227,-20 76 1618,30-108-2007,1 0 0,1 1 0,0-1 1,0 0-1,2 1 0,2 15 0,-3-29-166,0 0 0,1-1 1,-1 1-1,1-1 1,0 1-1,0 0 1,-1-1-1,1 1 1,0-1-1,0 0 0,0 1 1,0-1-1,1 0 1,-1 1-1,0-1 1,0 0-1,1 0 0,-1 0 1,1 0-1,-1-1 1,1 1-1,-1 0 1,1 0-1,0-1 1,-1 1-1,1-1 0,0 0 1,-1 1-1,1-1 1,2 0-1,-1 0 8,-1 0 0,1 0 0,0 0 0,-1 0 0,1-1 0,-1 1 0,1-1 0,0 0 0,-1 0 0,0 1 0,1-2 0,-1 1 0,1 0 0,-1 0 0,0-1 0,0 1-1,0-1 1,0 0 0,2-2 0,1-3-26,-1 1-1,0-1 1,-1 1 0,0-1-1,0 0 1,0-1-1,-1 1 1,0 0-1,0-1 1,0-8 0,0-7-26,-1 0 0,-2-26 1,-10 9-48,10 39 77,1 0 0,0 0 1,0 1-1,0-1 0,0 0 0,-1 0 0,1 0 0,0 1 0,-1-1 1,1 0-1,0 1 0,-1-1 0,1 0 0,-1 1 0,1-1 1,-1 0-1,1 1 0,-1-1 0,0 1 0,1-1 0,-1 1 1,0-1-1,0 1 0,1 0 0,-1-1 0,0 1 0,0 0 0,1-1 1,-1 1-1,0 0 0,0 0 0,0 0 0,1 0 0,-1 0 1,0 0-1,0 0 0,0 0 0,0 0 0,1 0 0,-1 0 0,0 1 1,0-1-1,1 0 0,-1 0 0,0 1 0,-1 0 0,0 2 7,0 0 0,0 1 0,1-1 0,-1 1 0,1 0 0,-1 0 0,1-1 0,0 1 0,1 0 0,-1 0 0,1 0 0,0 0 0,0 5 0,-1-2 11,1 0 0,0-1 0,1 1 0,0 0 0,0-1 0,0 1 0,3 8 0,-1-11 1,0-1 1,0 0-1,0 1 1,0-1 0,0 0-1,1-1 1,-1 1-1,1-1 1,0 1-1,0-1 1,0 0-1,0-1 1,0 1-1,0-1 1,1 1-1,-1-1 1,0-1 0,1 1-1,-1 0 1,7-1-1,10 1 245,1-1-1,37-4 1,-44 1-251,1 0 0,-1 0 0,1-2 0,-1 0 0,-1 0 0,1-2 0,-1 0 0,0 0 0,0-2 0,-1 1 0,0-2 0,-1 0 0,0 0 0,0-1 0,-1 0 0,10-15 0,-19 23-9,0 1 1,-1-1 0,1 0-1,-1 0 1,0-1-1,0 1 1,0 0 0,-1 0-1,1-4 1,-4-2 37,-12 19 97,6 2 104,0 0 0,0 0 0,2 0 0,-1 1 0,2 1 0,-1-1 0,2 1 0,0 0 0,1 0 0,0 0 0,1 1 0,-2 25 0,5-38-222,0 0 0,0 0 0,0 0 0,0 0 1,1 0-1,-1 0 0,1 0 0,-1 0 0,1 0 0,0 0 0,-1 0 0,1 0 0,0 0 0,0 0 0,1-1 0,-1 1 0,0 0 0,0-1 0,1 1 0,-1-1 0,1 1 0,0-1 0,-1 0 0,1 0 0,0 0 1,0 0-1,0 0 0,-1 0 0,1 0 0,0 0 0,0-1 0,0 1 0,0-1 0,1 0 0,-1 1 0,0-1 0,0 0 0,0 0 0,0 0 0,3-1 0,1 1-112,1-1-1,0 0 1,-1 0-1,1 0 0,-1-1 1,0 0-1,1 0 1,-1-1-1,0 0 1,0 0-1,10-7 1,-10 4-447,0 0 0,0-1-1,-1 1 1,0-1 0,0 0 0,-1-1 0,0 1 0,0-1 0,-1 0 0,1 0 0,-2 0 0,1 0 0,-1 0 0,-1 0 0,1-1 0,-2 1 0,1-13-1,0-34-5026</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8.174"/>
    </inkml:context>
    <inkml:brush xml:id="br0">
      <inkml:brushProperty name="width" value="0.025" units="cm"/>
      <inkml:brushProperty name="height" value="0.025" units="cm"/>
    </inkml:brush>
  </inkml:definitions>
  <inkml:trace contextRef="#ctx0" brushRef="#br0">22 1 3171,'0'0'18353,"-22"53"-18385,33-41-1601,-4-7-3652</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9.138"/>
    </inkml:context>
    <inkml:brush xml:id="br0">
      <inkml:brushProperty name="width" value="0.025" units="cm"/>
      <inkml:brushProperty name="height" value="0.025" units="cm"/>
    </inkml:brush>
  </inkml:definitions>
  <inkml:trace contextRef="#ctx0" brushRef="#br0">127 67 3812,'0'0'10185,"3"-9"-7206,7-29-577,-9 38-2362,-1-1 0,0 1-1,1 0 1,-1-1-1,0 1 1,0-1 0,0 1-1,0-1 1,1 0 0,-1 1-1,0-1 1,0 1 0,0-1-1,0 1 1,0-1-1,0 1 1,0-1 0,0 1-1,-1-1 1,1 1 0,0-1-1,0 1 1,0-1-1,0 1 1,-1-1 0,1 1-1,0-1 1,-1 1 0,1-1-1,0 1 1,-1 0 0,1-1-1,0 1 1,-1 0-1,1-1 1,-1 1 0,1 0-1,-1-1 1,1 1 0,-1 0-1,1 0 1,-1 0-1,1-1 1,-1 1 0,1 0-1,-1 0 1,1 0 0,-1 0-1,1 0 1,-1 0 0,1 0-1,-1 0 1,1 0-1,-1 0 1,1 0 0,-1 0-1,1 1 1,-2-1 0,-25 12 1305,18-4-1340,0 1 0,1 0 0,0 0 0,0 1 0,1 0 0,0 1 0,1-1 0,0 1 0,0 0 0,1 1 0,1-1 0,0 1 0,1 0 0,0 0 0,-1 13 0,4-24-1,0-1 0,0 1 0,1-1 0,-1 1 0,0 0 0,0-1 0,1 1 0,-1-1 0,0 1 0,1-1 0,-1 1 0,0-1 0,1 1 0,-1-1 0,1 1 0,-1-1 0,1 0 0,-1 1 0,1-1 0,-1 0 0,1 1 0,-1-1 0,1 0 0,0 0 0,-1 1 0,1-1 0,-1 0 0,1 0 0,0 0 0,-1 0 0,1 0 0,0 0 0,-1 0 0,1 0 0,-1 0 0,1 0 0,0 0 0,-1 0 0,1-1 0,0 1 0,-1 0 0,1 0 0,-1-1 0,1 1 0,-1 0 0,1-1 0,0 0 0,31-15 578,12-15 59,53-49-1,-97 79-616,1 1-1,-1 0 0,0-1 1,1 1-1,-1-1 0,0 1 1,1 0-1,-1-1 0,1 1 1,-1 0-1,1-1 0,-1 1 1,1 0-1,-1 0 1,1-1-1,-1 1 0,1 0 1,-1 0-1,1 0 0,-1 0 1,1 0-1,-1 0 0,1 0 1,-1 0-1,1 0 1,-1 0-1,1 0 0,-1 0 1,1 0-1,-1 0 0,1 0 1,0 0-1,-1 1 0,1-1 1,-1 0-1,1 1 1,7 23 300,-10 46-301,1-57 52,1-12-71,-1 0 0,1 0 0,0 0 0,0 0 0,0 0 0,0 0 0,0 0 0,0 0 0,0 0 0,0 0 0,0 0 0,0 0 0,0 0 0,1 0 0,-1 0 0,0 0 0,1 0 0,-1 0 0,1 0 0,-1 0 0,1 0 0,0 0 0,-1 0 0,1-1 0,0 1 0,0 0 0,-1 0 0,1-1 0,0 1 0,0-1 1,0 1-1,0-1 0,0 1 0,0-1 0,0 1 0,2-1 0,0 0 35,0 0 0,1-1 0,-1 1 0,0-1 1,1 0-1,-1 0 0,0-1 0,0 1 0,0 0 1,0-1-1,5-3 0,61-45 432,-53 37-465,-1 1 0,1 0 0,1 1 0,0 1 0,1 1-1,30-12 1,-47 21-27,1-1 0,-1 1 0,1-1 0,0 1 0,-1 0 0,1-1 0,-1 1-1,1 0 1,-1 0 0,1 0 0,0 1 0,-1-1 0,1 0 0,-1 0-1,1 1 1,-1-1 0,1 1 0,-1 0 0,1-1 0,-1 1 0,0 0-1,1 0 1,-1 0 0,0 0 0,2 1 0,-1 1 9,-1-1 0,1 1 1,-1-1-1,0 1 0,0 0 0,0 0 0,0-1 1,-1 1-1,1 0 0,-1 0 0,1 0 0,-1 0 1,0 3-1,-1 4 19,1 1 0,-2-1 1,1 1-1,-1-1 0,-1 0 0,0 0 1,-5 11-1,6-15-25,0-3 3,1 1 1,-1-1-1,1 0 0,-1 1 0,0-1 0,0 0 0,0 0 0,-1 0 0,1 0 0,-5 3 0,11-22-6425,-3 10 3858,6-15-6365</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39.882"/>
    </inkml:context>
    <inkml:brush xml:id="br0">
      <inkml:brushProperty name="width" value="0.025" units="cm"/>
      <inkml:brushProperty name="height" value="0.025" units="cm"/>
    </inkml:brush>
  </inkml:definitions>
  <inkml:trace contextRef="#ctx0" brushRef="#br0">171 80 2915,'0'0'17670,"-10"-5"-16517,8 3-1119,-1 0 1,0 0-1,1 1 1,-1-1-1,0 1 1,0 0-1,0 0 1,0 0-1,0 0 0,0 0 1,0 1-1,0-1 1,0 1-1,0 0 1,0 0-1,-1 0 1,1 0-1,0 1 1,0-1-1,0 1 0,0 0 1,0 0-1,0 0 1,0 0-1,0 0 1,1 1-1,-1-1 1,0 1-1,1 0 1,-1 0-1,1 0 0,-4 4 1,2-3-9,-35 35 344,37-36-355,0 0 0,0 0 0,0 0 0,1 0 0,-1 1 0,1-1 0,0 0 0,0 1 0,0-1 0,0 1 0,0-1 0,0 1 0,0 0 0,1-1 0,0 1 0,-1 4 0,2-7 8,0 1 0,1-1 0,-1 1 0,0-1-1,0 0 1,0 0 0,1 0 0,-1 0 0,0 0 0,0 0-1,1 0 1,-1 0 0,0 0 0,0 0 0,1 0 0,-1-1-1,2 0 1,7-3 100,0 0 0,0-1-1,-1 0 1,1-1 0,-1 0-1,13-12 1,50-48 17,-63 57-98,4-6-2,-10 11-28,1 0 0,0 0 0,0 0 0,0 0-1,1 1 1,6-5 0,-16 27-311,-30 52 220,25-55 76,1 1 1,1-1 0,1 2 0,0-1 0,1 1 0,1 0 0,-4 27 0,9-45-3,0 0-1,-1 1 0,1-1 1,0 1-1,0-1 1,1 1-1,-1-1 1,0 1-1,0-1 1,0 0-1,0 1 1,0-1-1,0 1 1,1-1-1,-1 1 1,0-1-1,0 0 1,0 1-1,1-1 0,-1 0 1,0 1-1,1-1 1,-1 0-1,0 1 1,1-1-1,-1 0 1,0 0-1,1 1 1,-1-1-1,1 0 1,-1 0-1,1 0 1,-1 1-1,0-1 1,1 0-1,0 0 1,22-3-610,19-17-1854,-9-8-2822,-4-3-4974</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40.622"/>
    </inkml:context>
    <inkml:brush xml:id="br0">
      <inkml:brushProperty name="width" value="0.025" units="cm"/>
      <inkml:brushProperty name="height" value="0.025" units="cm"/>
    </inkml:brush>
  </inkml:definitions>
  <inkml:trace contextRef="#ctx0" brushRef="#br0">121 0 8456,'0'0'15465,"-3"9"-15331,-30 79 374,-24 74 402,49-136-1343,2 0 0,1 0-1,1 1 1,0 38 0,3-63-180,1 1 0,0 0 0,0-1 0,0 1 0,1-1 0,-1 1 0,1 0 0,-1-1 0,1 1-1,0-1 1,0 0 0,2 5 0,8 4-7453</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43.260"/>
    </inkml:context>
    <inkml:brush xml:id="br0">
      <inkml:brushProperty name="width" value="0.025" units="cm"/>
      <inkml:brushProperty name="height" value="0.025" units="cm"/>
    </inkml:brush>
  </inkml:definitions>
  <inkml:trace contextRef="#ctx0" brushRef="#br0">212 59 4292,'0'0'10917,"0"-9"-8936,0 4-1833,0 4-76,0-1 0,1 1-1,-1-1 1,0 1 0,0-1-1,0 1 1,0-1 0,0 1-1,0-1 1,0 1 0,-1-1-1,1 1 1,-1-1 0,1 1 0,-1 0-1,1-1 1,-1 1 0,0 0-1,1-1 1,-1 1 0,0 0-1,0 0 1,0 0 0,0 0-1,0 0 1,0 0 0,-1 0-1,1 0 1,0 0 0,0 0 0,-1 0-1,1 1 1,0-1 0,-1 1-1,1-1 1,-1 1 0,1-1-1,-1 1 1,1 0 0,-1 0-1,1 0 1,-1 0 0,1 0-1,-1 0 1,1 0 0,-2 1 0,-4 0 28,0 1 1,0 0 0,0 0 0,0 1 0,1 0-1,-1 0 1,1 0 0,0 1 0,0 0 0,0 0 0,1 1-1,-1-1 1,1 1 0,0 1 0,0-1 0,-6 10-1,3-5 72,1 1 0,0-1 0,0 1 0,1 1 0,0-1 0,1 1 0,1 0 0,-6 21 0,10-32-168,0 0 0,-1 0 0,1 0 0,0 1 0,0-1 0,0 0 0,0 0 0,0 1 0,0-1 0,0 0 0,0 0 0,1 1 0,-1-1 0,0 0 0,1 0-1,-1 0 1,1 1 0,0-1 0,-1 0 0,1 0 0,0 0 0,-1 0 0,1 0 0,0 0 0,0 0 0,0 0 0,0-1 0,1 2 0,1-1 5,-1 0 1,1 0-1,0-1 1,-1 1-1,1-1 1,0 1-1,0-1 1,-1 0-1,1 0 1,0 0-1,0 0 1,3-2 0,6 0 27,0-1 1,0-1 0,0 0 0,19-9-1,-4-3 13,-1-2-1,-1 0 1,36-35-1,-60 53-50,-1-1 0,0 1 0,0-1 1,1 1-1,-1 0 0,0-1 0,1 1 0,-1 0 1,1-1-1,-1 1 0,0 0 0,1 0 0,-1-1 0,1 1 1,-1 0-1,1 0 0,-1 0 0,1 0 0,-1-1 1,1 1-1,-1 0 0,1 0 0,-1 0 0,1 0 0,-1 0 1,1 0-1,-1 0 0,1 1 0,-1-1 0,1 0 1,-1 0-1,0 0 0,1 1 0,5 16-92,-7 40-98,0-47 177,-6 70 163,-2-1-1,-4 0 1,-4-1-1,-40 117 0,53-186 84,-26 58 564,29-65-715,1-1 0,-1 1 0,0 0 0,0 0 0,0-1 1,-1 1-1,1 0 0,0-1 0,-1 1 0,1-1 0,-1 0 0,1 1 0,-1-1 0,0 0 0,1 0 0,-1 0 0,0 0 1,0 0-1,0-1 0,0 1 0,1-1 0,-1 1 0,0-1 0,0 1 0,0-1 0,0 0 0,0 0 0,-4 0 1,3-2-38,0 0 1,1 1-1,-1-1 1,1 0 0,-1 0-1,1-1 1,0 1 0,0 0-1,0-1 1,0 1 0,0-1-1,1 0 1,-1 0 0,1 1-1,-1-1 1,1 0 0,0 0-1,0 0 1,1 0 0,-1-4-1,-9-65 289,9 55-309,0 0 0,2 0-1,0 0 1,1 0 0,1 0 0,0 0-1,1 0 1,1 1 0,1 0 0,0 0-1,1 0 1,1 1 0,0 0 0,12-16-1,-9 17-558,0 1-1,1 0 0,1 0 1,27-20-1,20-14-8016,-30 24 240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43.622"/>
    </inkml:context>
    <inkml:brush xml:id="br0">
      <inkml:brushProperty name="width" value="0.025" units="cm"/>
      <inkml:brushProperty name="height" value="0.025" units="cm"/>
    </inkml:brush>
  </inkml:definitions>
  <inkml:trace contextRef="#ctx0" brushRef="#br0">60 175 16143,'0'0'6406,"-9"47"-5861,0-22-97,-2 3-256,1 6-127,1-4-33,0 0-353,7-8-768,2-4-128,0-6-224,0-9-545,2-3-1057,3-11-2146</inkml:trace>
  <inkml:trace contextRef="#ctx0" brushRef="#br0" timeOffset="1">64 0 16752,'0'0'6086,"-29"51"-19475</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44.143"/>
    </inkml:context>
    <inkml:brush xml:id="br0">
      <inkml:brushProperty name="width" value="0.025" units="cm"/>
      <inkml:brushProperty name="height" value="0.025" units="cm"/>
    </inkml:brush>
  </inkml:definitions>
  <inkml:trace contextRef="#ctx0" brushRef="#br0">4 116 3075,'0'0'11371,"-1"-9"-9017,1 6-2244,-1 0 29,1 0 1,-1 1 0,1-1 0,0 1-1,0-1 1,0 0 0,0 1 0,0-1 0,0 1-1,1-1 1,0 1 0,-1-1 0,1 1-1,0-1 1,0 1 0,0-1 0,0 1-1,1 0 1,-1 0 0,1 0 0,-1 0 0,1 0-1,0 0 1,0 0 0,0 0 0,0 1-1,0-1 1,0 1 0,3-3 0,9-2 698,0 0 0,0 1 0,28-6 0,-35 9-674,-1 1-1,1 0 1,-1 0 0,1 1-1,-1 0 1,1 0 0,-1 0 0,1 1-1,-1 0 1,1 0 0,8 4 0,-12-3-163,0 0-1,-1 1 1,1-1 0,-1 1 0,1 0 0,-1 0 0,0 0-1,0 0 1,0 0 0,-1 0 0,1 0 0,-1 1 0,0-1 0,0 0-1,0 1 1,0 0 0,0-1 0,-1 1 0,0-1 0,0 1 0,0 6-1,0 12 17,-1 0 0,-4 23 0,-4 9 11,4-31-16,2 0 0,-2 31 0,5-53-7,0 1 1,0-1-1,0 0 1,0 1-1,1-1 0,-1 0 1,0 0-1,1 1 1,-1-1-1,1 0 0,-1 0 1,1 0-1,-1 0 0,1 1 1,0-1-1,0 0 1,-1 0-1,1 0 0,0 0 1,0-1-1,0 1 0,0 0 1,0 0-1,2 0 1,-1 1 21,1-1 0,0-1 1,-1 1-1,1 0 0,0-1 1,0 1-1,0-1 0,-1 0 1,1 0-1,5 0 0,0-1 34,0 0-1,0-1 0,0 0 1,0 0-1,-1-1 1,1 0-1,10-6 0,-7 1-35,1 0 0,-2-1 0,1 0 0,-1-1 0,-1 0 0,0 0 0,0-1 0,7-13 0,-11 17-28,-1 0-1,0 0 0,-1 0 0,0-1 1,0 1-1,0-1 0,-1 1 1,0-1-1,-1 0 0,0 0 0,0 0 1,0 0-1,-1 0 0,0 0 1,-2-11-1,1 18-5,1 1 1,-1-1-1,1 0 0,-1 0 1,1 0-1,-1 1 1,1-1-1,-1 0 0,0 1 1,0-1-1,1 1 1,-1-1-1,0 1 0,0-1 1,1 1-1,-1-1 1,0 1-1,0 0 0,0-1 1,0 1-1,0 0 1,0 0-1,1 0 1,-1 0-1,0-1 0,0 1 1,0 1-1,0-1 1,0 0-1,0 0 0,0 0 1,0 0-1,0 1 1,1-1-1,-1 0 0,0 1 1,0-1-1,0 0 1,0 1-1,1 0 0,-1-1 1,0 1-1,1-1 1,-1 1-1,0 0 0,1-1 1,-1 1-1,1 0 1,-1 0-1,1-1 0,-1 1 1,1 0-1,-1 0 1,1 0-1,0 0 0,0 0 1,-1-1-1,1 3 1,0-2-80,1-1 1,-1 0-1,0 1 1,1-1-1,-1 0 1,1 1-1,-1-1 1,1 0-1,-1 1 1,0-1-1,1 0 1,-1 1-1,1-1 1,0 0-1,-1 0 1,1 0-1,-1 0 1,1 0-1,-1 0 0,1 0 1,-1 0-1,1 0 1,-1 0-1,1 0 1,-1 0-1,1 0 1,0 0-1,-1 0 1,1 0-1,-1 0 1,1-1-1,-1 1 1,1 0-1,0-1 1,20-7-9219,-8-3-3950</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44.772"/>
    </inkml:context>
    <inkml:brush xml:id="br0">
      <inkml:brushProperty name="width" value="0.025" units="cm"/>
      <inkml:brushProperty name="height" value="0.025" units="cm"/>
    </inkml:brush>
  </inkml:definitions>
  <inkml:trace contextRef="#ctx0" brushRef="#br0">0 200 6790,'0'0'14606,"12"-3"-12823,-2 0-1603,0 0 0,1-1 0,-1 0 0,-1-1 0,1 0 0,-1 0 0,0-1-1,0-1 1,14-12 0,-18 15-170,0 0-1,0-1 0,-1 1 1,1-1-1,-1 0 0,0 0 1,0 0-1,-1-1 0,1 1 1,-1-1-1,-1 0 0,1 0 1,-1 0-1,0 0 0,0 0 1,-1-1-1,1 1 0,-2-1 1,2-10-1,-3 16-11,1 0 0,-1 0-1,1 0 1,-1 0 0,0 0 0,1 0 0,-1 1-1,0-1 1,0 0 0,1 1 0,-1-1-1,0 0 1,0 1 0,0-1 0,0 1 0,0-1-1,0 1 1,0-1 0,0 1 0,0 0 0,0 0-1,0-1 1,0 1 0,0 0 0,0 0-1,0 0 1,0 0 0,0 0 0,0 0 0,0 1-1,0-1 1,0 0 0,0 0 0,0 1-1,0-1 1,-1 1 0,-40 15-108,34-10 169,0 1-1,0 0 1,1 0 0,0 1 0,0 0-1,1 0 1,0 1 0,0 0-1,1 0 1,0 0 0,1 1 0,0-1-1,0 1 1,1 0 0,1 0 0,-1 1-1,0 16 1,2-26-52,1 1 0,0-1 1,0 0-1,0 0 0,1 0 1,-1 0-1,0 1 0,0-1 0,1 0 1,-1 0-1,0 0 0,1 0 0,-1 0 1,1 0-1,0 0 0,-1 0 0,1 0 1,0 0-1,0 0 0,-1 0 1,1-1-1,0 1 0,0 0 0,0 0 1,0-1-1,0 1 0,0-1 0,2 2 1,0-1 1,1 0 1,0 0-1,-1-1 1,1 1-1,0-1 1,0 0-1,0 0 1,0 0 0,4-1-1,5-1-264,1-1-1,-1 0 0,1-1 1,17-7-1,3-8-779,-26 14 899,-1 1 0,2-1-1,-1 2 1,0-1 0,1 1 0,-1 0 0,1 0 0,0 1 0,9-1-1,-17 4 166,0 0 0,-1-1-1,1 1 1,0 0 0,-1 0 0,1-1-1,-1 1 1,1 0 0,-1 0-1,1 0 1,-1 0 0,1 0-1,-1 0 1,0 0 0,0 0-1,0 0 1,1 0 0,-1 0-1,0 0 1,0 0 0,0 0-1,0 0 1,-1 1 0,0 35 714,1-31-594,-3 23 344,2-23-391,-1 0-1,2 0 0,-1 0 0,1 0 0,0 0 0,0 0 0,1 0 0,2 11 1,-2-16-78,0 0 0,0 0 0,0 0 0,1 0 1,-1 0-1,0 0 0,1 0 0,-1 0 0,1-1 1,-1 1-1,0 0 0,1-1 0,0 1 0,-1-1 1,1 0-1,-1 0 0,1 1 0,-1-1 1,1 0-1,0 0 0,-1 0 0,1-1 0,-1 1 1,1 0-1,0-1 0,2 0 0,43-13 348,11-15-276,-45 21-149,1 0-1,0 1 1,0 1-1,1 0 1,0 1-1,0 0 1,0 1 0,1 1-1,16-1 1,-31 4 68,0 1 1,0-1 0,0 1-1,0-1 1,0 1-1,0-1 1,1 1 0,-1 0-1,-1-1 1,1 1-1,0 0 1,0 0 0,0 0-1,0 0 1,0 0-1,-1 0 1,1 0 0,0 0-1,-1 0 1,1 0-1,-1 0 1,0 0 0,1 1-1,-1-1 1,0 0-1,1 0 1,-1 0 0,0 1-1,0-1 1,0 0-1,0 0 1,0 1 0,0-1-1,-1 0 1,0 2-1,-7 55 755,6-49-761,2 11-969,0-15-2548</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46.646"/>
    </inkml:context>
    <inkml:brush xml:id="br0">
      <inkml:brushProperty name="width" value="0.025" units="cm"/>
      <inkml:brushProperty name="height" value="0.025" units="cm"/>
    </inkml:brush>
  </inkml:definitions>
  <inkml:trace contextRef="#ctx0" brushRef="#br0">0 127 6470,'2'-8'3977,"-1"-2"-3103,11-53 3264,-12 60-3821,1 1-1,-1 0 0,1-1 1,0 1-1,-1 0 1,1 0-1,0-1 0,0 1 1,1 0-1,-1 0 0,0 0 1,1 0-1,-1 1 1,1-1-1,-1 0 0,1 1 1,0-1-1,0 1 1,0-1-1,0 1 0,0 0 1,4-2-1,-6 3-261,1 0 1,0 0-1,-1 0 0,1 1 1,0-1-1,-1 0 0,1 0 1,0 1-1,-1-1 0,1 1 0,-1-1 1,1 0-1,-1 1 0,1-1 1,-1 1-1,1-1 0,-1 1 1,1-1-1,-1 1 0,0 0 0,1-1 1,-1 1-1,0 0 0,1-1 1,-1 1-1,0-1 0,0 1 1,0 0-1,1 1 0,4 27 278,-5-22-104,6 43 541,-3 1 0,-5 78 0,-21 102-485,6-85-200,18-123-75,-1-22-8,0-1 1,0 0-1,0 0 0,0 0 1,0 0-1,0 0 0,0 1 1,1-1-1,-1 0 0,0 0 1,0 0-1,0 0 0,0 0 1,0 0-1,0 0 0,0 1 1,1-1-1,-1 0 0,0 0 1,0 0-1,0 0 0,0 0 1,1 0-1,-1 0 0,0 0 1,0 0-1,0 0 0,0 0 1,0 0-1,1 0 0,-1 0 1,0 0-1,0 0 0,0 0 1,0 0-1,1 0 0,-1 0 1,0 0-1,0 0 0,0 0 1,0 0-1,0 0 0,1-1 1,-1 1-1,0 0 0,0 0 1,0 0-1,0 0 0,0 0 1,0 0-1,1 0 0,-1-1 1,19-33 226,-8-3-419,-1 1 1,-2-1-1,-1-1 1,-2 1-1,0-64 1,-3 108 114,0 0 1,0 0 0,1 0-1,0-1 1,0 1 0,0-1-1,1 0 1,0 0 0,0 0-1,0 0 1,1-1-1,0 0 1,7 6 0,-7-8 89,1 1-1,0-1 1,0 0 0,0-1 0,0 0 0,1 1 0,-1-2-1,1 1 1,-1-1 0,1 0 0,0-1 0,-1 1-1,1-1 1,0-1 0,-1 1 0,1-1 0,-1 0 0,1 0-1,-1-1 1,1 0 0,9-5 0,-6 3 9,0 0 0,-1-2 0,1 1 1,-1-1-1,0 0 0,-1-1 0,0 0 0,0 0 1,0-1-1,-1 0 0,0 0 0,10-15 0,-11 10 2,0 1 0,0-1 0,-1 0 0,-1 0-1,0-1 1,-1 1 0,0-1 0,-1 1 0,-1-1-1,0 0 1,-1-22 0,0 35-28,0 0 0,0 1 0,0-1 1,0 0-1,0 1 0,0-1 0,0 0 0,0 0 0,0 1 1,0-1-1,0 0 0,-1 1 0,1-1 0,0 0 0,0 1 0,-1-1 1,1 0-1,-1 1 0,1-1 0,0 1 0,-1-1 0,1 1 1,-1-1-1,1 1 0,-1-1 0,1 1 0,-1-1 0,0 1 0,1 0 1,-1-1-1,1 1 0,-1 0 0,0-1 0,1 1 0,-1 0 0,0 0 1,0 0-1,1 0 0,-1 0 0,0-1 0,1 1 0,-1 0 1,0 1-1,0-1 0,1 0 0,-1 0 0,0 0 0,1 0 0,-1 1 1,0-1-1,1 0 0,-1 0 0,-1 2 0,-1-1-22,0 2 0,0-1 0,0 0-1,1 0 1,-1 1 0,1 0 0,-1-1 0,1 1 0,-3 5-1,-6 13 33,0 0 0,2 0 0,0 1-1,2 0 1,0 1 0,2 0 0,0 0-1,2 0 1,0 0 0,2 33 0,1-53-1,0 0 0,0 0 0,1 0 0,0 0 0,0 0 1,0 0-1,0 0 0,0 0 0,0 0 0,1-1 0,-1 1 0,1-1 1,0 1-1,-1-1 0,1 1 0,0-1 0,1 0 0,-1 0 0,5 3 1,-2-2 14,0 0 0,0-1 0,1 0 0,-1 0 0,1 0 0,-1 0 0,1-1 0,0 0 0,10 0 0,-1 0 9,0-2-1,0 0 1,-1 0 0,1-1-1,-1-1 1,0-1 0,24-8-1,-25 6-45,-1 0 0,1-1-1,22-17 1,-31 22 20,0-1 0,0-1 0,-1 1 1,1-1-1,-1 1 0,0-1 0,0 0 0,0 0 0,-1 0 1,1-1-1,-1 1 0,0 0 0,0-1 0,2-9 0,-4 14 13,0-1 0,0 1-1,0-1 1,0 1 0,-1-1-1,1 1 1,0-1 0,0 1-1,0-1 1,0 1 0,-1 0 0,1-1-1,0 1 1,0-1 0,-1 1-1,1 0 1,0-1 0,-1 1-1,1 0 1,0-1 0,-1 1-1,1 0 1,0-1 0,-1 1-1,1 0 1,-1 0 0,1 0-1,0-1 1,-1 1 0,1 0-1,-1 0 1,1 0 0,-1 0 0,1 0-1,-1 0 1,1 0 0,-1 0-1,1 0 1,-1 0 0,1 0-1,-1 0 1,1 0 0,0 0-1,-1 1 1,1-1 0,-1 0-1,1 0 1,-1 0 0,1 1-1,0-1 1,-1 1 0,-26 10 39,20-6-49,-1 1-1,1 0 0,0 1 0,0-1 1,1 1-1,-10 15 0,13-18-3,0 0 0,1 0-1,-1 1 1,1-1 0,0 1 0,1 0-1,-1-1 1,1 1 0,0 0-1,0 0 1,0 0 0,1 0 0,0 0-1,0 8 1,1-10-40,0-1-1,1 1 1,-1-1 0,0 0-1,1 0 1,0 0 0,-1 1-1,1-2 1,0 1 0,0 0-1,0 0 1,0-1 0,0 1-1,1-1 1,-1 1 0,0-1-1,1 0 1,-1 0 0,1 0-1,-1 0 1,1-1-1,-1 1 1,1-1 0,0 1-1,4-1 1,73 5-7187,-33-7-2039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0.059"/>
    </inkml:context>
    <inkml:brush xml:id="br0">
      <inkml:brushProperty name="width" value="0.025" units="cm"/>
      <inkml:brushProperty name="height" value="0.025" units="cm"/>
    </inkml:brush>
  </inkml:definitions>
  <inkml:trace contextRef="#ctx0" brushRef="#br0">192 1 8904,'0'0'8905,"-49"66"-7015,31-31-385,-4 7-256,-1 5-128,1 1-320,-1-1-449,7-7-256,3-6-63,8-10-33,5-13-1025,14-18-4421,1-20-3170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48.079"/>
    </inkml:context>
    <inkml:brush xml:id="br0">
      <inkml:brushProperty name="width" value="0.025" units="cm"/>
      <inkml:brushProperty name="height" value="0.025" units="cm"/>
    </inkml:brush>
  </inkml:definitions>
  <inkml:trace contextRef="#ctx0" brushRef="#br0">33 84 4228,'-2'1'628,"0"-1"0,1 1 0,-1-1 0,0 1 0,0-1-1,0 1 1,0 0 0,1 0 0,-1 0 0,0 0 0,1 1 0,-1-1 0,1 0 0,-1 0 0,1 1 0,-2 1-1,3-2-425,-1 0-1,1 0 1,0 0-1,-1 0 1,1 0-1,0 0 1,0 0-1,-1 0 1,1 0-1,0 0 1,0 0-1,0 0 1,1 0-1,-1 0 0,0 0 1,0 0-1,1 0 1,-1 0-1,0 0 1,1 0-1,0 2 1,1 0-51,0 0 0,1 0 1,-1 0-1,1 0 0,-1-1 1,1 1-1,0-1 0,0 0 1,0 1-1,0-2 0,1 1 0,-1 0 1,1 0-1,6 1 0,5 1 36,1-2-1,-1 0 0,0 0 1,1-1-1,-1-1 0,1-1 1,-1 0-1,1-1 0,14-4 0,-22 4-156,0 0-1,0 0 0,0-1 0,-1 0 1,1 0-1,-1 0 0,0-1 0,0-1 0,0 1 1,0-1-1,-1 0 0,0 0 0,0-1 1,0 0-1,-1 0 0,0 0 0,0-1 1,7-13-1,-11 19-20,0-1 0,0 1 0,0-1 0,0 1 1,-1-1-1,1 1 0,0-1 0,-1 0 0,1 1 0,-1-1 1,0 0-1,0 0 0,1 1 0,-1-1 0,0 0 0,0 0 1,-1 1-1,1-1 0,0 0 0,-1 1 0,1-1 0,-1 0 1,1 1-1,-1-1 0,0 0 0,0 1 0,1-1 0,-1 1 1,0 0-1,0-1 0,-1 1 0,1 0 0,0-1 0,0 1 1,-1 0-1,1 0 0,-1 0 0,1 0 0,-1 0 1,1 0-1,-1 1 0,-2-2 0,-1 1-8,0 0 0,0 0-1,0 1 1,0 0 0,0 0 0,0 0-1,0 0 1,0 1 0,0 0 0,0 0-1,0 0 1,0 0 0,0 1 0,-7 3-1,0 3 10,0-1-1,1 1 0,0 1 0,0 0 0,1 1 0,0 0 0,1 0 0,0 1 0,1 0 1,0 0-1,0 1 0,2 0 0,-1 1 0,2-1 0,-1 1 0,-5 24 0,11-35-12,-1 1-1,1-1 1,0 0-1,-1 0 1,1 0-1,0 1 1,1-1-1,-1 0 1,0 0-1,1 1 1,-1-1-1,1 0 1,-1 0-1,1 0 1,0 0 0,0 0-1,0 0 1,0 0-1,1 0 1,-1 0-1,0-1 1,1 1-1,2 2 1,0-1-42,0-1 0,0 0 0,0 0 0,0 0 0,0-1 0,0 0 0,0 1 0,0-1 1,1-1-1,-1 1 0,8 0 0,4-1-625,1-1 1,-1 0 0,1-2-1,-1 1 1,28-10-1,20-14-4465,-1-6-3172</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48.411"/>
    </inkml:context>
    <inkml:brush xml:id="br0">
      <inkml:brushProperty name="width" value="0.025" units="cm"/>
      <inkml:brushProperty name="height" value="0.025" units="cm"/>
    </inkml:brush>
  </inkml:definitions>
  <inkml:trace contextRef="#ctx0" brushRef="#br0">298 0 7207,'0'0'13015,"-6"9"-11707,-108 154 1871,12-21-2824,71-105-1011,30-36 493,1 0 0,-1-1 0,0 1 0,0 0 0,1-1 0,-1 1 0,0-1 0,0 0 0,1 1 0,-1-1 0,0 1 0,0-1 0,0 0 0,0 0-1,1 1 1,-1-1 0,0 0 0,0 0 0,0 0 0,0 0 0,0 0 0,0 0 0,0 0 0,1-1 0,-1 1 0,0 0 0,0 0 0,0-1 0,0 1 0,0 0 0,1-1-1,-1 1 1,0-1 0,0 1 0,1-1 0,-1 1 0,0-1 0,1 0 0,-1 1 0,1-1 0,-1 0 0,1 0 0,-1 1 0,1-1 0,-1 0 0,1 0 0,0 0 0,-1 1-1,1-3 1,-8-20-5682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48.761"/>
    </inkml:context>
    <inkml:brush xml:id="br0">
      <inkml:brushProperty name="width" value="0.025" units="cm"/>
      <inkml:brushProperty name="height" value="0.025" units="cm"/>
    </inkml:brush>
  </inkml:definitions>
  <inkml:trace contextRef="#ctx0" brushRef="#br0">0 0 4773,'0'0'16527,"49"5"-15854,-24 12 128,8 1 31,3 1-95,7 3-449,-4-3-160,6 0-672,-8-3-2371,-3-4-3331</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49.092"/>
    </inkml:context>
    <inkml:brush xml:id="br0">
      <inkml:brushProperty name="width" value="0.025" units="cm"/>
      <inkml:brushProperty name="height" value="0.025" units="cm"/>
    </inkml:brush>
  </inkml:definitions>
  <inkml:trace contextRef="#ctx0" brushRef="#br0">75 0 13325,'0'0'2647,"-6"13"-1050,-7 26-644,2 0-1,1 1 1,2 0 0,2 1 0,-2 51 0,11 2-729,-1-44-30,-2 1 0,-7 58 0,1-84 1287,6-25-1452,0 0 1,0 0-1,1 0 0,-1-1 1,0 1-1,0 0 0,0 0 1,0 0-1,0 0 0,0 0 1,0 0-1,0 0 1,0-1-1,0 1 0,0 0 1,0 0-1,0 0 0,0 0 1,0 0-1,0 0 0,0 0 1,0-1-1,0 1 0,-1 0 1,1 0-1,0 0 0,0 0 1,0 0-1,0 0 0,0 0 1,0 0-1,0-1 0,0 1 1,0 0-1,0 0 0,0 0 1,-1 0-1,1 0 0,0 0 1,0 0-1,0 0 0,0 0 1,0 0-1,0 0 0,0 0 1,-1 0-1,1 0 0,0 0 1,0 0-1,0 0 0,0 0 1,0 0-1,0 0 0,0 0 1,-1 0-1,1 0 1,0 0-1,0 0 0,0 0 1,0 0-1,0 0 0,0 0 1,0 0-1,0 0 0,-1 0 1,1 1-1,0-48 1345,12-24-2010,3-1 1,4 2 0,37-93 0,-53 156 486,4-15-220,2 1 0,0 1 0,19-30 0,-26 46 341,0 0-1,0 1 0,1-1 1,0 1-1,0-1 0,-1 1 0,2 0 1,-1 0-1,0 1 0,1-1 1,-1 1-1,1 0 0,0-1 1,0 2-1,0-1 0,0 0 1,0 1-1,0 0 0,0 0 1,0 0-1,1 0 0,-1 0 0,0 1 1,0 0-1,8 1 0,-10-1 21,0 1 0,-1 0-1,1 0 1,0 0 0,-1 0 0,1 0-1,-1 0 1,1 0 0,-1 0-1,1 1 1,-1-1 0,0 1 0,0-1-1,0 1 1,0-1 0,0 1-1,0 0 1,0-1 0,0 1 0,-1 0-1,1 0 1,0 0 0,-1-1-1,0 1 1,1 0 0,-1 0 0,0 0-1,0 0 1,-1 3 0,2 0 6,-1 1 0,-1 0 0,1 0 0,-1 0 0,0-1 0,-1 1 0,1 0-1,-5 10 1,-1-5 95,-1 0-1,1 0 0,-1-1 1,-1 0-1,0-1 0,-1 0 0,1 0 1,-23 14-1,24-18 52,0 0 1,-1 0-1,0 0 0,0-1 0,0 0 1,-1-1-1,1 0 0,-1-1 1,0 0-1,1 0 0,-1-1 1,-13 0-1,23-1-177,-1 0 1,1 0-1,-1 0 1,1 0-1,-1 0 0,1 0 1,0 0-1,-1 0 0,1 0 1,-1 0-1,1 0 1,0 0-1,-1-1 0,1 1 1,-1 0-1,1 0 0,0-1 1,-1 1-1,1 0 1,0 0-1,-1-1 0,1 1 1,0 0-1,0-1 0,-1 1 1,1 0-1,0-1 1,0 1-1,-1-1 0,1 1 1,0 0-1,0-1 0,0 1 1,0-1-1,0 0 1,6-17-1912,18-15-3346,4 9-1180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49.438"/>
    </inkml:context>
    <inkml:brush xml:id="br0">
      <inkml:brushProperty name="width" value="0.025" units="cm"/>
      <inkml:brushProperty name="height" value="0.025" units="cm"/>
    </inkml:brush>
  </inkml:definitions>
  <inkml:trace contextRef="#ctx0" brushRef="#br0">87 78 4356,'0'0'8114,"-8"5"-5701,-25 14 299,24-6 488,18-6-1351,19-4-245,-28-3-1584,17 0 289,0-1 0,0 0 0,0-2 0,-1 0 0,21-6 0,-31 7-297,-1 1 1,1-1 0,-1-1 0,1 1 0,-1-1 0,0 0 0,0 0 0,0 0 0,0-1-1,-1 1 1,1-1 0,-1-1 0,0 1 0,0 0 0,0-1 0,-1 0 0,0 0-1,5-9 1,-8 13-1,1 0 1,-1 0-1,0 0 0,0 0 0,0 0 0,0 1 0,1-1 1,-1 0-1,0 0 0,-1 0 0,1 0 0,0 0 0,0 0 1,0 0-1,0 0 0,-1 0 0,1 0 0,-1 0 0,1 0 1,0 1-1,-1-1 0,1 0 0,-1 0 0,0 0 0,1 1 0,-1-1 1,0 0-1,1 1 0,-1-1 0,0 1 0,0-1 0,1 1 1,-1-1-1,0 1 0,0-1 0,0 1 0,0 0 0,0-1 1,0 1-1,0 0 0,0 0 0,0 0 0,0 0 0,-1 0 1,-51-2 142,41 2-164,-2 1 7,1 0-1,0 1 1,-1 0 0,1 1-1,0 1 1,0 0-1,-15 7 1,23-9 22,0 0 0,1 0-1,-1 1 1,1-1 0,-1 1 0,1 0 0,0 0 0,0 0 0,0 1 0,1 0-1,-1-1 1,1 1 0,0 0 0,0 1 0,0-1 0,0 0 0,1 1 0,0 0-1,0-1 1,0 1 0,1 0 0,-2 5 0,3-8-22,0 0 0,0 0 0,0 0 0,0 0 0,0 0 0,1 0 0,-1 0 0,1 0 0,-1 0 0,1 0-1,0 0 1,0-1 0,0 1 0,0 0 0,0 0 0,0-1 0,0 1 0,0-1 0,1 1 0,2 2 0,0-1-26,0-1 0,1 1 0,-1-1 0,0 1 0,1-1 0,0-1 0,0 1 0,5 1 1,46 5-2824,-9-6-4990,3-2-8671</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49.861"/>
    </inkml:context>
    <inkml:brush xml:id="br0">
      <inkml:brushProperty name="width" value="0.025" units="cm"/>
      <inkml:brushProperty name="height" value="0.025" units="cm"/>
    </inkml:brush>
  </inkml:definitions>
  <inkml:trace contextRef="#ctx0" brushRef="#br0">222 12 4388,'0'0'18652,"-13"-3"-17584,6 1-933,3 1-74,0-1 0,0 1-1,0 0 1,-1 1 0,1-1-1,0 1 1,0-1 0,-1 1-1,1 1 1,0-1 0,0 1-1,-1-1 1,1 1 0,0 0-1,0 1 1,0-1 0,0 1-1,0-1 1,0 1 0,-5 4-1,-3 3 57,2 1-1,-1-1 0,1 2 0,0-1 0,-15 24 0,21-28-98,0 1 1,0 1-1,0-1 0,1 0 0,1 1 1,-1 0-1,1-1 0,0 1 1,1 0-1,0 0 0,0 0 0,1 9 1,0-16-18,0 1 0,1 0-1,-1 0 1,1-1 0,0 1 0,-1-1 0,1 1 0,0-1 0,0 1 0,0-1 0,0 1 0,0-1 0,1 0 0,-1 0 0,0 0-1,1 1 1,-1-1 0,0 0 0,1-1 0,-1 1 0,1 0 0,0 0 0,-1-1 0,1 1 0,0 0 0,-1-1 0,1 0 0,0 1-1,-1-1 1,3 0 0,64 3-104,-54-3-4,21-1-793,0-1-1,52-10 1,15-16-4038,-43 4-945</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50.190"/>
    </inkml:context>
    <inkml:brush xml:id="br0">
      <inkml:brushProperty name="width" value="0.025" units="cm"/>
      <inkml:brushProperty name="height" value="0.025" units="cm"/>
    </inkml:brush>
  </inkml:definitions>
  <inkml:trace contextRef="#ctx0" brushRef="#br0">132 1 14318,'0'0'2914,"-8"0"-762,5 0-2053,-1 1 0,1-1 0,0 1 0,-1-1 1,1 1-1,0 0 0,-1 0 0,1 1 0,0-1 0,0 1 1,0-1-1,0 1 0,0 0 0,0 0 0,1 0 0,-1 1 1,1-1-1,-1 1 0,1-1 0,0 1 0,0 0 0,0 0 1,0 0-1,1 0 0,-3 5 0,-5 11 356,2 1-1,0 0 1,1 0 0,1 0-1,0 0 1,-2 36-1,6 126-14,1-171-453,0-7 1,2 24-105,-2-27 118,0 0 1,0-1-1,1 1 1,-1 0-1,0-1 1,0 1-1,0 0 1,0-1-1,1 1 1,-1 0-1,0-1 1,0 1-1,1 0 1,-1-1-1,1 1 1,-1-1-1,1 1 1,-1-1-1,1 1 1,-1-1-1,1 1 1,-1-1-1,1 1 1,-1-1-1,1 0 1,0 1-1,-1-1 1,2 1-1,-1-3 25,0 0-1,0 0 0,0 0 0,0 0 0,-1 0 0,1 0 0,-1 0 0,0 0 0,1-1 0,-1 1 0,0 0 0,0 0 1,0 0-1,0 0 0,-1-3 0,1 0-10,0-22 18,1 11-89,0 0 0,-2 0 0,0 0 0,0 0 1,-2 0-1,0 0 0,0 1 0,-10-25 0,13 42-90,1 0-1,0-1 1,-1 1 0,1-1-1,0 1 1,0-1 0,0 1-1,0-1 1,0 1 0,0-1-1,0 0 1,0 0 0,1 0-1,-1 1 1,0-1 0,3 1-1,6 4-747,0-1-1,0 0 0,0 0 0,1-1 0,0-1 0,-1 1 0,15 1 1,19-1-4194</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50.994"/>
    </inkml:context>
    <inkml:brush xml:id="br0">
      <inkml:brushProperty name="width" value="0.025" units="cm"/>
      <inkml:brushProperty name="height" value="0.025" units="cm"/>
    </inkml:brush>
  </inkml:definitions>
  <inkml:trace contextRef="#ctx0" brushRef="#br0">111 268 3748,'0'0'15433,"-8"-4"-13682,6 3-1695,0 0 0,-1 0 0,1 0 0,0 1 0,-1-1 1,1 1-1,0-1 0,-1 1 0,1 0 0,-1 0 0,1 0 0,-1 0 0,1 0 1,-4 1-1,3 1 4,0-1-1,0 1 1,0-1 0,1 1 0,-1 0 0,1 0 0,-1 1 0,1-1 0,0 0 0,0 1 0,0-1-1,0 1 1,1 0 0,-3 4 0,0 0 203,0 1 0,1-1 0,0 1 0,0-1 0,1 1 0,0 0 1,0 0-1,-1 13 0,3-19-237,0 0 1,0 1 0,0-1 0,0 0 0,0 1-1,1-1 1,-1 0 0,0 1 0,1-1-1,0 0 1,0 0 0,0 0 0,0 0-1,0 0 1,0 0 0,0 0 0,0 0 0,1 0-1,-1 0 1,1 0 0,0-1 0,-1 1-1,1-1 1,0 1 0,0-1 0,0 0-1,0 0 1,0 0 0,0 0 0,0 0 0,0 0-1,1 0 1,1 0 0,5 0-222,0 0 0,0-1-1,0 0 1,0 0 0,0-1 0,0 0 0,0-1-1,0 0 1,-1 0 0,1-1 0,-1 0 0,1 0-1,-1-1 1,0 0 0,0-1 0,-1 0 0,1 0 0,-1 0-1,0-1 1,-1 0 0,1-1 0,-1 1 0,-1-1-1,1 0 1,-1-1 0,0 1 0,-1-1 0,0 0 0,0 0-1,0-1 1,4-16 0,-9 26-321,-16 53 394,17-52 177,-1-1-1,0 1 1,1 0-1,0 0 0,-1 0 1,1 0-1,0 0 1,0-1-1,0 1 1,0 0-1,0 0 0,0 0 1,1 0-1,-1 0 1,1 0-1,-1-1 1,1 1-1,0 0 0,-1 0 1,1-1-1,0 1 1,0 0-1,0-1 1,1 1-1,-1-1 0,0 1 1,1-1-1,-1 0 1,0 0-1,1 0 1,0 1-1,1 0 0,1-1-36,1 0-1,0 0 1,0 0-1,-1 0 1,1-1-1,0 0 1,0 0-1,-1 0 0,1-1 1,0 1-1,0-1 1,-1 0-1,1 0 1,0-1-1,-1 1 1,5-4-1,-1 1-86,-1 0 0,0-1 1,0 0-1,-1-1 0,0 1 0,0-1 1,0 0-1,8-11 0,-2-2-35,0-1 0,-1 1 1,-1-2-1,0 1 0,11-44 1,-14 39 14,-1 1 0,-2-1 1,-1 0-1,1-31 0,-4 56 119,0 0-1,0-1 0,0 1 0,0 0 0,0-1 0,1 1 1,-1 0-1,0 0 0,0-1 0,0 1 0,0 0 1,0-1-1,0 1 0,0 0 0,0-1 0,-1 1 0,1 0 1,0 0-1,0-1 0,0 1 0,0 0 0,0-1 0,0 1 1,-1 0-1,1 0 0,0-1 0,0 1 0,0 0 1,-1 0-1,1 0 0,0-1 0,0 1 0,0 0 0,-1 0 1,1 0-1,0 0 0,-1-1 0,1 1 0,0 0 0,0 0 1,-1 0-1,-11 10 387,-8 24-323,7-2 114,1 0 0,2 1 0,1 1 0,2 0 0,1 0 0,1 0 0,2 1 0,3 50 0,0-82-217,0-1-1,0 1 0,1-1 0,-1 0 1,1 1-1,-1-1 0,1 0 0,0 0 1,0 1-1,0-1 0,0 0 0,2 2 1,-2-3 10,-1 0 1,1 0 0,0-1-1,-1 1 1,1-1 0,0 1-1,0-1 1,-1 1 0,1-1-1,0 1 1,0-1 0,0 0 0,0 1-1,0-1 1,0 0 0,0 0-1,-1 0 1,1 1 0,0-1-1,0 0 1,2-1 0,-1 1 9,0-1 0,0 0 1,0 0-1,0 0 0,0 0 1,0 0-1,-1 0 0,1-1 1,0 1-1,-1 0 0,1-1 1,-1 0-1,1 1 0,-1-1 1,0 0-1,1 0 0,-1 1 1,0-1-1,0 0 0,0 0 1,-1 0-1,1 0 0,0 0 1,-1-3-1,5-21 263,-2 0 1,0 0-1,-2-37 0,-1 59-149,0 7 514,-1-1-609,1 1 1,0-1-1,0 0 1,0 1-1,1-1 0,-1 0 1,1 0-1,-1 1 0,1-1 1,0 0-1,0 0 0,0 0 1,0 0-1,0 0 0,0 0 1,0 0-1,1 0 1,-1 0-1,1-1 0,-1 1 1,1 0-1,3 1 0,3 2-31,0 0 1,0-1-1,1-1 0,0 1 0,0-1 0,0-1 0,0 0 0,0 0 0,0-1 0,0 0 0,1 0 0,-1-1 0,0 0 1,1-1-1,16-3 0,-18 3-49,-1-1 1,1 1 0,-1-2 0,1 1-1,-1-1 1,0 0 0,0 0 0,0-1-1,0 0 1,-1 0 0,0-1 0,0 0-1,0 0 1,0 0 0,-1-1 0,0 1-1,0-1 1,0-1 0,4-6 0,-9 12 54,1 1-1,-1-1 1,1 1 0,-1 0 0,1-1 0,-1 1 0,0-1 0,1 1-1,-1-1 1,0 0 0,0 1 0,1-1 0,-1 1 0,0-1 0,0 1-1,0-1 1,0 0 0,1 1 0,-1-1 0,0 1 0,0-1 0,0 0-1,-1 1 1,1-1 0,0 1 0,0-1 0,0 0 0,0 1 0,0-1-1,-1 1 1,1-1 0,0 1 0,0-1 0,-1 0 0,1 1 0,-1 0 0,1-1-1,0 1 1,-1-1 0,1 1 0,-1-1 0,-1 1 19,1 1-1,-1-1 1,1 0 0,-1 1-1,1-1 1,-1 1 0,1 0 0,0-1-1,-1 1 1,1 0 0,0 0 0,0 0-1,-1 0 1,1 0 0,0 0-1,0 0 1,-1 2 0,-5 6 80,0 0 0,1 0 0,0 1 0,0 0 0,1 0 0,0 0 0,1 1 0,0 0 0,1 0 0,0 0 0,1 0 0,0 0 0,1 0 0,0 1 0,0-1 0,3 19 0,-2-28-136,1 0 1,-1 0-1,1 1 1,0-1-1,0 0 0,0 0 1,0 0-1,0 0 1,0 0-1,0 0 1,1 0-1,-1 0 0,1 0 1,0-1-1,-1 1 1,1 0-1,0-1 1,0 0-1,0 1 0,0-1 1,0 0-1,0 0 1,0 0-1,1 0 1,-1-1-1,0 1 0,0 0 1,1-1-1,-1 0 1,0 0-1,1 1 1,3-2-1,-3 1-347,0 0 0,-1 0 0,1-1 1,0 1-1,0-1 0,-1 0 0,1 1 0,0-2 0,-1 1 0,1 0 1,0 0-1,-1-1 0,0 1 0,1-1 0,-1 0 0,4-4 0,13-20-5753</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51.322"/>
    </inkml:context>
    <inkml:brush xml:id="br0">
      <inkml:brushProperty name="width" value="0.025" units="cm"/>
      <inkml:brushProperty name="height" value="0.025" units="cm"/>
    </inkml:brush>
  </inkml:definitions>
  <inkml:trace contextRef="#ctx0" brushRef="#br0">37 0 7399,'0'0'13325,"-36"64"-13261,36-45-737,11-2-1409,1-4-2883</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51.695"/>
    </inkml:context>
    <inkml:brush xml:id="br0">
      <inkml:brushProperty name="width" value="0.025" units="cm"/>
      <inkml:brushProperty name="height" value="0.025" units="cm"/>
    </inkml:brush>
  </inkml:definitions>
  <inkml:trace contextRef="#ctx0" brushRef="#br0">211 1 6694,'0'0'9289,"-11"1"-5354,-4 1-3309,1 0 0,0 2 0,0-1 0,1 2 0,-1 0 0,-16 8 0,24-10-464,1 0 0,-1 0-1,1 0 1,-1 1 0,1 0 0,0 0-1,0 0 1,1 1 0,-1 0 0,1-1 0,0 1-1,1 1 1,-1-1 0,1 1 0,0-1-1,0 1 1,1 0 0,-1 0 0,-1 7-1,4-12-150,0 0-1,0 0 0,0 1 0,0-1 1,0 0-1,0 1 0,0-1 1,0 0-1,0 0 0,0 1 0,1-1 1,-1 0-1,1 0 0,-1 1 0,1-1 1,-1 0-1,1 0 0,-1 0 1,1 0-1,0 0 0,0 0 0,0 0 1,0 0-1,-1 0 0,1 0 0,2 0 1,0 1-4,0 0 0,0-1 0,1 1 0,-1-1 1,1 0-1,-1 0 0,1 0 0,-1-1 0,6 1 0,8 0-239,0-1-1,-1-1 0,21-4 0,-17 0-431,0 0 0,-1-2 0,0 0 0,32-17-1,-32 14 611,1 1-1,0 1 1,37-11-1,-56 19 126,-1 1-1,1-1 1,-1 0-1,1 0 1,-1 0-1,1 0 1,-1 0-1,1 1 1,-1-1 0,1 0-1,-1 0 1,1 1-1,-1-1 1,0 0-1,1 1 1,-1-1-1,0 0 1,1 1-1,-1-1 1,0 0-1,1 1 1,-1-1-1,0 1 1,0-1 0,0 1-1,1-1 1,-1 1-1,0-1 1,0 1-1,0-1 1,0 1-1,0-1 1,0 1-1,0-1 1,0 1-1,0-1 1,0 1-1,0-1 1,0 1 0,0-1-1,0 1 1,0-1-1,-1 0 1,1 1-1,0-1 1,0 1-1,-1-1 1,1 1-1,0-1 1,-1 1-1,-10 27 609,10-26-630,-11 33 938,12-34-978,0-1 0,0 1 1,0 0-1,0 0 0,0-1 0,0 1 0,0 0 0,0 0 0,1-1 1,-1 1-1,0 0 0,1-1 0,-1 1 0,0 0 0,1-1 0,-1 1 1,1 0-1,-1-1 0,1 1 0,-1-1 0,1 1 0,-1-1 0,1 1 1,0-1-1,-1 0 0,1 1 0,0-1 0,-1 0 0,1 1 0,0-1 1,0 0-1,-1 0 0,1 0 0,0 0 0,0 1 0,-1-1 0,1 0 1,0 0-1,0-1 0,-1 1 0,2 0 0,21-1-538,-1-1 0,1-1 0,-1-2 1,0 0-1,0-1 0,-1-1 0,38-17 0,-22 8-1397,41-10 1,-77 26 1975,-1 0-1,1 0 1,-1-1-1,1 1 1,-1 0 0,1 0-1,0 0 1,-1 0-1,1 0 1,-1-1 0,1 1-1,-1 0 1,1 0 0,0 0-1,-1 1 1,1-1-1,-1 0 1,1 0 0,-1 0-1,1 0 1,-1 0 0,1 1-1,0-1 1,-1 0-1,1 1 1,-1-1 0,0 0-1,1 1 1,-1-1 0,1 0-1,-1 1 1,1-1-1,-1 1 1,-4 21 1135,-31 37 60,23-40-1001,11-18-301,0 0 0,0 1 0,0-1 0,0 1 0,0 0 0,0-1 0,1 1 0,-1 0 0,1-1 0,-1 1 0,1 0 0,0 0 0,0-1 0,-1 1 0,1 0 0,0 0 0,1-1 0,-1 1 0,0 0 0,0 0 0,1-1 0,-1 1 0,2 2 0,-1-2-454,1-1 0,0 0 1,0 0-1,0 0 0,0 0 0,0 0 0,-1-1 1,1 1-1,1-1 0,-1 1 0,0-1 0,0 1 1,0-1-1,0 0 0,0 0 0,0 0 0,0 0 1,0-1-1,3 0 0,28-3-11404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1.931"/>
    </inkml:context>
    <inkml:brush xml:id="br0">
      <inkml:brushProperty name="width" value="0.025" units="cm"/>
      <inkml:brushProperty name="height" value="0.025" units="cm"/>
    </inkml:brush>
  </inkml:definitions>
  <inkml:trace contextRef="#ctx0" brushRef="#br0">1 136 2883,'11'-11'2578,"1"1"1,0 1-1,15-10 1,45-18 1931,77-13-842,-165 57-3457,0 0 1,1 0-1,0 2 0,0 0 0,1 0 1,0 2-1,0 0 0,1 0 1,1 1-1,0 1 0,-12 16 1,23-28-195,0 0-1,0 0 1,0 0 0,1 0 0,-1 1 0,0-1 0,1 0 0,-1 0 0,0 0 0,1 1 0,0-1-1,-1 0 1,1 1 0,0-1 0,0 0 0,-1 1 0,1-1 0,0 0 0,0 1 0,1-1-1,-1 0 1,0 1 0,0-1 0,1 0 0,-1 0 0,0 1 0,1-1 0,0 0 0,0 2 0,1-1-3,1-1 1,-1 1-1,0-1 1,0 1 0,1-1-1,-1 0 1,1 0 0,-1 0-1,1-1 1,-1 1 0,1 0-1,0-1 1,4 0-1,11 1-13,-1-1 0,1-1 0,25-4 0,40-17-1752,-32 1-2450,-46 18 1637,-4-2-4476</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52.056"/>
    </inkml:context>
    <inkml:brush xml:id="br0">
      <inkml:brushProperty name="width" value="0.025" units="cm"/>
      <inkml:brushProperty name="height" value="0.025" units="cm"/>
    </inkml:brush>
  </inkml:definitions>
  <inkml:trace contextRef="#ctx0" brushRef="#br0">163 1 6086,'0'0'17446,"-9"1"-16672,7-2-769,-1 1 1,1 0-1,-1 0 1,1 0 0,0 0-1,-1 1 1,1-1 0,-1 1-1,1-1 1,0 1-1,0 0 1,-1 0 0,1 0-1,0 0 1,0 0-1,0 1 1,0-1 0,0 0-1,0 1 1,0 0-1,1-1 1,-1 1 0,1 0-1,-1 0 1,1 0-1,-1 0 1,1 0 0,0 0-1,0 0 1,0 1-1,0-1 1,1 0 0,-1 1-1,1-1 1,-1 0-1,1 1 1,0-1 0,0 1-1,0 2 1,0-2-116,1-1 1,-1 0-1,1-1 1,0 1-1,0 0 1,0 0-1,0 0 1,0 0-1,0-1 1,0 1-1,1 0 1,-1-1-1,0 1 1,1-1-1,-1 0 1,1 1-1,0-1 1,-1 0-1,1 0 1,0 0-1,0 0 0,3 1 1,56 21-1667,-33-13 1507,-20-7 378,-1 1 0,0 0 0,0 0 1,0 1-1,0-1 0,0 2 1,10 10-1,-16-15 7,0 0 1,0 1-1,0-1 0,0 0 1,0 1-1,-1-1 1,1 1-1,0-1 0,-1 1 1,1 0-1,-1-1 1,1 1-1,-1-1 0,0 1 1,0 0-1,0-1 1,0 1-1,0 3 0,-1-4 61,0 1 0,0 0-1,0 0 1,0 0 0,0 0 0,0 0-1,0-1 1,-1 1 0,1-1-1,-1 1 1,1-1 0,-1 1-1,0-1 1,0 0 0,1 0-1,-1 0 1,0 0 0,0 0-1,-2 0 1,-11 5 269,-1-1-1,0 0 1,1-2-1,-1 0 1,0 0 0,-25 0-1,-50-6-2357,72-3-3357,7-6-4538</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53.128"/>
    </inkml:context>
    <inkml:brush xml:id="br0">
      <inkml:brushProperty name="width" value="0.025" units="cm"/>
      <inkml:brushProperty name="height" value="0.025" units="cm"/>
    </inkml:brush>
  </inkml:definitions>
  <inkml:trace contextRef="#ctx0" brushRef="#br0">159 100 5733,'0'0'2718,"2"-9"1371,8-28-737,-10 35-3185,1 0 0,-1 1 0,0-1 0,0 0 0,1 1-1,-1-1 1,0 0 0,0 0 0,0 1 0,-1-1-1,1 0 1,0 1 0,-1-1 0,1 0 0,-1 1 0,1-1-1,-1 1 1,0-1 0,0 1 0,0-1 0,0 1 0,0-1-1,0 1 1,0 0 0,0 0 0,0-1 0,0 1 0,-1 0-1,1 0 1,-1 0 0,1 0 0,-1 1 0,1-1-1,-1 0 1,1 1 0,-1-1 0,0 1 0,1-1 0,-1 1-1,-2-1 1,0 1-82,0 0 0,0 0-1,0 0 1,0 0 0,0 0-1,0 1 1,0-1 0,1 1-1,-1 0 1,0 1-1,0-1 1,1 0 0,-1 1-1,1 0 1,-7 4 0,4 0-69,-1 0 0,1 1 0,1 0 0,-1 0 0,1 0 0,0 0 0,1 1 0,0 0 0,0 0 0,1 0 0,0 0 0,0 1 0,1-1 0,0 1 0,0-1 0,1 1 0,0 11 0,1-19-12,0-1 1,1 1-1,-1 0 0,0-1 1,0 1-1,1 0 0,-1 0 0,1-1 1,-1 1-1,1 0 0,-1-1 1,1 1-1,-1-1 0,1 1 1,-1-1-1,1 1 0,0-1 0,-1 1 1,1-1-1,0 0 0,-1 1 1,1-1-1,0 0 0,0 1 1,-1-1-1,1 0 0,0 0 0,0 0 1,-1 0-1,1 0 0,0 0 1,0 0-1,0 0 0,-1 0 1,1 0-1,0 0 0,0 0 0,-1-1 1,1 1-1,0 0 0,0-1 1,-1 1-1,1 0 0,0-1 1,36-15 212,-25 5-190,0-1 0,0 0-1,-1-1 1,17-25 0,-26 38-34,0 0 1,0 0-1,-1 0 1,1 1 0,0-1-1,0 0 1,-1 1-1,1 0 1,0-1 0,-1 1-1,1 0 1,-1 0-1,1-1 1,-1 1 0,1 0-1,-1 1 1,0-1-1,1 0 1,1 2 0,6 4 5,0-4-20,0 1-1,0-2 0,0 1 1,0-1-1,1-1 0,15 2 0,-17-3 12,0 0-1,0 1 0,-1 0 0,1 1 0,0 0 0,-1 0 0,1 0 0,-1 1 0,0 0 0,12 7 0,-18-9 80,0 1 1,1-1-1,-1 0 0,0 1 0,0-1 0,0 0 1,0 1-1,0-1 0,0 1 0,0 0 1,-1-1-1,1 1 0,0 0 0,-1-1 0,0 1 1,1 0-1,-1 0 0,0-1 0,0 1 0,0 0 1,0 0-1,0 0 0,0-1 0,0 1 1,-1 0-1,1 0 0,-1-1 0,0 3 0,0-3 172,1-33 709,1-78-705,-1 109-247,0 1 0,0-1 0,0 0 0,0 1 0,0-1 0,0 1 0,0-1 0,1 1 0,-1-1 0,0 1 0,0-1-1,1 1 1,-1-1 0,0 1 0,1-1 0,-1 1 0,0-1 0,1 1 0,-1 0 0,1-1 0,-1 1 0,0 0 0,1-1-1,-1 1 1,1 0 0,-1-1 0,1 1 0,-1 0 0,1 0 0,0 0 0,-1 0 0,1-1 0,-1 1 0,1 0 0,-1 0-1,1 0 1,-1 0 0,1 0 0,0 0 0,-1 0 0,1 1 0,-1-1 0,1 0 0,-1 0 0,1 0 0,-1 1 0,1-1-1,0 0 1,32 20-64,-17-10 69,-9-8 10,0 1-1,1-2 1,-1 1 0,0-1-1,1 0 1,-1 0-1,1-1 1,13-1 0,21-9-1356,-40 9 924,1 0-1,-1 0 1,1-1-1,-1 1 1,0-1 0,1 1-1,-1-1 1,0 0-1,0 0 1,0 0-1,2-4 1,4-10-5549</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56.164"/>
    </inkml:context>
    <inkml:brush xml:id="br0">
      <inkml:brushProperty name="width" value="0.025" units="cm"/>
      <inkml:brushProperty name="height" value="0.025" units="cm"/>
    </inkml:brush>
  </inkml:definitions>
  <inkml:trace contextRef="#ctx0" brushRef="#br0">19 26 12492,'0'0'7084,"0"10"-6358,-2 279 3192,13-349-1681,-10 28-2201,1-32 7,-2 60-42,-1 1 0,1-1 0,0 0 0,-1 1 0,0-1 0,0 0 0,0 1-1,-1-1 1,1 1 0,-1-1 0,1 1 0,-5-5 0,6 8-6,0 1 0,1-1 0,-1 0 1,0 1-1,0-1 0,0 0 0,0 1 0,0-1 1,0 0-1,-1 1 0,1-1 0,0 0 1,0 1-1,0-1 0,0 0 0,0 0 0,0 1 1,0-1-1,-1 0 0,1 1 0,0-1 0,0 0 1,0 0-1,-1 1 0,1-1 0,0 0 0,0 0 1,-1 0-1,1 1 0,0-1 0,-1 0 0,1 0 1,0 0-1,-1 0 0,1 0 0,0 1 1,-1-1-1,1 0 0,0 0 0,-1 0 0,1 0 1,0 0-1,-1 0 0,1 0 0,0 0 0,-1 0 1,1 0-1,0-1 0,0 1 0,-1 0 0,1 0 1,0 0-1,-1 0 0,1 0 0,0 0 0,-1-1 1,1 1-1,0 0 0,0 0 0,-1-1 1,1 1-1,0 0 0,6 30-67,-1-26 72,-1 0-1,1 1 1,0-1-1,0-1 1,1 1 0,-1-1-1,1 0 1,0 0-1,0-1 1,0 0 0,0 0-1,0 0 1,0-1-1,0 0 1,1 0 0,7 0-1,7 1-465,0-1-1,0-2 0,34-3 0,-45 1 81,0 0-1,0 0 0,0 0 1,0-2-1,-1 1 1,0-1-1,0 0 0,0-1 1,0 0-1,-1 0 1,0-1-1,0 0 0,-1-1 1,7-8-1,-7 8 846,-1 0 1,0-1-1,0 1 0,-1-1 1,0-1-1,-1 1 0,0-1 0,4-14 1,-8 23-412,0 0 1,0 1 0,0-1-1,0 1 1,-1-1-1,1 0 1,0 1-1,0-1 1,-1 0 0,1 1-1,0-1 1,0 1-1,-1-1 1,1 1 0,-1-1-1,1 1 1,0-1-1,-1 1 1,1-1 0,-1 1-1,1 0 1,-1-1-1,0 1 1,1 0 0,-1-1-1,1 1 1,-1 0-1,1 0 1,-1-1-1,0 1 1,1 0 0,-1 0-1,0 0 1,1 0-1,-1 0 1,0 0 0,1 0-1,-1 0 1,0 0-1,1 0 1,-1 0 0,1 1-1,-1-1 1,0 0-1,1 0 1,-1 1-1,0-1 1,-35 12 331,24-2-244,1 1 1,1 1 0,0 0 0,1 0 0,0 1 0,1 0 0,0 1-1,1-1 1,0 1 0,-8 28 0,12-33-106,1-1-1,0 0 0,0 1 1,1-1-1,0 1 1,0-1-1,1 1 1,0-1-1,2 14 1,-1-19-43,0 0 0,-1-1 1,1 1-1,1 0 0,-1-1 0,0 1 1,1-1-1,-1 1 0,1-1 0,0 0 1,0 0-1,0 1 0,0-1 1,0-1-1,0 1 0,0 0 0,1 0 1,-1-1-1,1 1 0,-1-1 1,1 0-1,-1 0 0,1 0 0,0 0 1,0 0-1,-1-1 0,1 1 1,0-1-1,0 0 0,4 0 0,53-1-3316,-22-11-3561,-9-4-4370</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56.655"/>
    </inkml:context>
    <inkml:brush xml:id="br0">
      <inkml:brushProperty name="width" value="0.025" units="cm"/>
      <inkml:brushProperty name="height" value="0.025" units="cm"/>
    </inkml:brush>
  </inkml:definitions>
  <inkml:trace contextRef="#ctx0" brushRef="#br0">188 120 3203,'0'0'12353,"1"-9"-9214,7-47 1287,-9 55-4330,1 0 0,0 1 0,-1-1 0,1 0 0,0 1 0,-1-1 0,1 0 0,-1 1 0,1-1 0,-1 1 0,1-1 0,-1 1 0,1-1 1,-1 1-1,0-1 0,1 1 0,-1 0 0,0-1 0,1 1 0,-1 0 0,0-1 0,1 1 0,-1 0 0,0 0 0,0 0 0,1 0 1,-1 0-1,0 0 0,0 0 0,1 0 0,-1 0 0,0 0 0,0 0 0,1 0 0,-1 0 0,0 1 0,1-1 0,-1 0 0,-1 1 0,-32 12-191,17-1 104,1 1 1,0 1-1,-22 25 0,33-34 1,0 1-1,0 1 0,0-1 1,1 1-1,0 0 1,0-1-1,1 2 1,0-1-1,0 0 1,1 1-1,0-1 1,-2 14-1,3-20-5,1 0 0,0 0 1,0 1-1,0-1 0,1 0 0,-1 0 0,0 0 0,0 1 0,1-1 0,-1 0 1,0 0-1,1 0 0,-1 0 0,1 0 0,0 0 0,-1 0 0,1 0 0,0 0 0,-1 0 1,1 0-1,0 0 0,0 0 0,0 0 0,0-1 0,0 1 0,0 0 0,0-1 0,0 1 1,2 0-1,0 0 9,1 0 0,0 0 1,0-1-1,-1 0 1,1 1-1,0-1 0,0 0 1,0-1-1,6 0 0,2-2-5,0 0 0,0 0 0,-1-1 0,1-1 0,14-7 0,-10 0-36,0 0 0,0-1 0,-1-1 0,-1 0 0,-1-1 0,0 0 0,0-1 0,-2 0 0,0-1 0,-1-1 0,-1 1 0,11-30 1,-17 33 641,-14 25-481,-14 26-144,18-26 20,0 1 0,1 0-1,1 0 1,0 1 0,0-1 0,2 1-1,-1 0 1,1 1 0,1-1 0,-1 27-1,3-38-111,1 0 0,-1-1 0,1 1 0,-1 0 0,1 0 0,-1-1 0,1 1 0,0 0 0,0-1 0,0 1 0,0-1 0,0 1 0,0-1 0,0 0 0,0 1 0,1-1-1,-1 0 1,0 0 0,1 0 0,-1 0 0,1 0 0,0 0 0,-1 0 0,1-1 0,0 1 0,-1 0 0,4 0 0,-1 0-559,1 0 1,-1-1-1,1 1 0,0-1 0,-1 0 1,1 0-1,0 0 0,-1-1 1,8-1-1,9-8-8958</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4:57.457"/>
    </inkml:context>
    <inkml:brush xml:id="br0">
      <inkml:brushProperty name="width" value="0.025" units="cm"/>
      <inkml:brushProperty name="height" value="0.025" units="cm"/>
    </inkml:brush>
  </inkml:definitions>
  <inkml:trace contextRef="#ctx0" brushRef="#br0">257 31 7815,'0'0'14959,"-8"-6"-14367,4 2-510,2 2-53,0 0 1,0 1-1,0-1 0,0 0 0,-1 1 1,1-1-1,0 1 0,-1 0 1,1 0-1,0 0 0,-1 0 0,0 0 1,1 1-1,-1-1 0,1 1 1,-1-1-1,0 1 0,1 0 1,-1 0-1,0 0 0,1 0 0,-1 1 1,1-1-1,-1 1 0,-4 1 1,-7 4 57,1 0 0,0 1 1,0 1-1,1 0 0,0 0 0,0 2 1,1-1-1,0 1 0,1 1 1,0 0-1,1 0 0,0 1 1,-13 22-1,22-33-76,-1 1 1,0-1-1,0 1 1,1 0-1,-1-1 0,1 1 1,-1 0-1,1-1 1,0 1-1,-1 0 0,1 0 1,0-1-1,0 1 1,0 0-1,1 0 0,-1-1 1,0 1-1,1 0 1,-1 0-1,1-1 0,-1 1 1,1-1-1,0 1 1,0 0-1,0-1 0,0 1 1,0-1-1,0 0 1,0 1-1,0-1 0,0 0 1,1 0-1,-1 0 1,0 0-1,1 0 0,-1 0 1,1 0-1,0 0 1,-1 0-1,1-1 0,-1 1 1,1-1-1,0 1 1,0-1-1,2 0 0,11 3 4,1-1-1,-1-1 1,0 0-1,21-3 1,-16 2-51,13-1-1093,45-6 1,-7-7-3614,-17-2-2849</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0.165"/>
    </inkml:context>
    <inkml:brush xml:id="br0">
      <inkml:brushProperty name="width" value="0.025" units="cm"/>
      <inkml:brushProperty name="height" value="0.025" units="cm"/>
    </inkml:brush>
  </inkml:definitions>
  <inkml:trace contextRef="#ctx0" brushRef="#br0">43 0 7944,'0'0'11947,"1"13"-11098,-1 34-38,-2-1 0,-16 88 0,8-73-485,-4 93 0,14-148-320,2 39 504,6-33 34,-8-12-513,1 0 0,0 0-1,0 0 1,-1 0-1,1 0 1,0-1-1,0 1 1,-1 0-1,1 0 1,0-1 0,-1 1-1,1 0 1,0-1-1,-1 1 1,1-1-1,0 1 1,-1-1 0,1 1-1,-1-1 1,1 0-1,-1 1 1,1-1-1,-1 0 1,7-8 18,-2 1 0,1-1 0,-1 0 1,-1-1-1,0 1 0,0-1 0,-1 0 0,0 1 1,3-21-1,-2 0-147,-1 0 0,-1-33-1,-2 58 67,0 1 0,-1-1 0,0 0 0,0 0 0,0 0 0,-1 1 0,-1-6 0,3 10 24,-1-1 1,1 0-1,0 0 1,0 1-1,-1-1 1,1 0-1,-1 1 1,1-1-1,-1 0 1,1 1-1,-1-1 1,1 1-1,-1-1 1,1 1-1,-1-1 1,1 1 0,-1-1-1,0 1 1,1-1-1,-1 1 1,0 0-1,0-1 1,1 1-1,-1 0 1,0 0-1,0 0 1,1 0-1,-1-1 1,0 1-1,0 0 1,0 0-1,1 1 1,-1-1-1,0 0 1,0 0-1,1 0 1,-1 0-1,0 1 1,0-1-1,1 0 1,-1 1-1,0-1 1,1 0-1,-1 1 1,0-1-1,1 1 1,-1-1-1,1 1 1,-1-1-1,1 1 1,-2 1-1,-1 1 1,1 1 0,0-1-1,-1 1 1,1 0-1,0 0 1,1 0-1,-1 0 1,1 0-1,-1 0 1,1 1-1,1-1 1,-1 0-1,1 1 1,-1-1 0,1 0-1,0 1 1,1-1-1,0 5 1,-1-5 10,1 0 1,-1 0-1,1 0 0,0 0 1,0 0-1,0-1 1,1 1-1,0 0 1,-1-1-1,1 1 1,0-1-1,1 0 0,-1 0 1,0 1-1,1-1 1,0-1-1,0 1 1,0 0-1,0-1 1,4 3-1,1-2 8,0 0 0,0-1-1,1 0 1,-1 0 0,1-1-1,-1 0 1,1 0 0,-1-1 0,1 0-1,-1-1 1,1 0 0,-1 0-1,1-1 1,-1 0 0,0 0 0,1-1-1,-1 0 1,-1-1 0,1 1-1,0-1 1,-1-1 0,13-10 0,-10 8-10,0-1 1,-1 0-1,0-1 1,0 0 0,-1-1-1,-1 1 1,1-1-1,-2-1 1,1 0 0,-1 0-1,-1 0 1,0 0 0,-1-1-1,0 0 1,3-14-1,-18 41 143,-5 15 70,8-8-23,1 0 1,1 1-1,1-1 1,1 1-1,1 0 1,1 42-1,1-63-182,1 1 0,0-1 0,1 0 0,-1 0 0,0 0 0,0 0-1,1 1 1,0-1 0,-1 0 0,1 0 0,0 0 0,0 0 0,0 0 0,0 0 0,0-1 0,1 1 0,-1 0 0,0-1 0,1 1 0,-1 0-1,1-1 1,0 0 0,-1 1 0,1-1 0,0 0 0,0 0 0,0 0 0,0 0 0,0 0 0,0 0 0,0-1 0,0 1 0,0-1 0,1 0-1,2 1 1,-1-1-264,-1 0-1,1 0 0,-1-1 0,0 1 0,1-1 0,-1 1 1,1-1-1,-1 0 0,0-1 0,0 1 0,0 0 0,0-1 1,0 0-1,0 0 0,0 0 0,0 0 0,0 0 0,-1 0 1,1-1-1,-1 1 0,0-1 0,2-3 0,10-23-5504,-3-7-3710</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0.527"/>
    </inkml:context>
    <inkml:brush xml:id="br0">
      <inkml:brushProperty name="width" value="0.025" units="cm"/>
      <inkml:brushProperty name="height" value="0.025" units="cm"/>
    </inkml:brush>
  </inkml:definitions>
  <inkml:trace contextRef="#ctx0" brushRef="#br0">49 0 15855,'0'0'4228,"-48"50"-9033,48-44-1472</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0.860"/>
    </inkml:context>
    <inkml:brush xml:id="br0">
      <inkml:brushProperty name="width" value="0.025" units="cm"/>
      <inkml:brushProperty name="height" value="0.025" units="cm"/>
    </inkml:brush>
  </inkml:definitions>
  <inkml:trace contextRef="#ctx0" brushRef="#br0">212 11 4773,'-10'-2'9230,"-5"-1"-7947,0 1 1,0 0-1,-1 1 1,1 0-1,-30 4 1,41-3-1161,0 1 1,0 0 0,1 0 0,-1 0 0,0 0 0,1 0-1,-1 1 1,1-1 0,-1 1 0,1 0 0,0 0 0,0 1-1,0-1 1,0 1 0,0-1 0,0 1 0,1 0-1,0 0 1,-1 0 0,1 0 0,0 0 0,0 1 0,1-1-1,-1 1 1,1-1 0,-1 1 0,1-1 0,0 1-1,1 0 1,-1 0 0,1-1 0,-1 8 0,1-9-109,1 1 0,-1-1 1,0 1-1,1-1 0,-1 0 1,1 1-1,0-1 0,0 0 1,0 0-1,0 0 1,0 1-1,0-1 0,1 0 1,-1 0-1,1-1 0,-1 1 1,1 0-1,0 0 0,0-1 1,0 1-1,-1-1 0,2 0 1,-1 1-1,0-1 0,0 0 1,0 0-1,0 0 0,1-1 1,-1 1-1,0 0 0,1-1 1,-1 0-1,1 1 0,3-1 1,11 2 16,1-1 0,0-1 1,28-3-1,-36 2-15,16-3-332,0 0-1,32-11 1,-38 9 72,0 1 0,1 0-1,0 2 1,23-1 0,-43 4 253,-1 0 1,1 0-1,0 0 1,-1 0-1,1 0 1,-1 0-1,1 0 1,-1 0-1,1 0 1,-1 1-1,1-1 1,-1 0-1,1 0 1,-1 1-1,1-1 1,-1 0-1,0 1 1,1-1-1,-1 0 1,1 1-1,-1-1 1,0 0-1,1 1 1,-1-1-1,0 1 1,0-1-1,1 1 1,-1-1-1,0 1 1,0-1-1,0 1 1,0-1-1,1 1 1,-3 24 800,-16 21 621,16-42-1307,-1 0 1,1 0-1,1 1 1,-1-1-1,1 1 1,0-1-1,0 1 0,0-1 1,0 8-1,1-12-106,0 1-1,1-1 1,-1 1-1,0-1 0,1 0 1,-1 1-1,0-1 1,1 1-1,-1-1 0,0 0 1,1 0-1,-1 1 1,1-1-1,-1 0 0,1 1 1,-1-1-1,1 0 1,-1 0-1,1 0 0,-1 0 1,1 0-1,-1 0 1,1 1-1,-1-1 0,1 0 1,-1 0-1,1-1 1,-1 1-1,1 0 0,-1 0 1,1 0-1,0 0 1,21-4 142,-8-2-311,1-1 0,-1 0-1,-1 0 1,24-18 0,-22 14-411,0 1 0,34-15 0,-49 24 558,1 1 1,-1-1-1,1 1 1,0 0 0,-1-1-1,1 1 1,0 0-1,-1 0 1,1-1 0,0 1-1,-1 0 1,1 0-1,0 0 1,-1 0-1,1 0 1,0 0 0,0 0-1,-1 0 1,1 0-1,0 0 1,-1 0 0,1 1-1,0-1 1,-1 0-1,1 0 1,0 1-1,-1-1 1,1 0 0,-1 1-1,1-1 1,0 1-1,-1-1 1,1 0 0,-1 1-1,1 0 1,2 26 622,0 6-325,-2-32-335,-1 0-1,1-1 0,-1 1 0,1 0 1,-1 0-1,1 0 0,0 0 1,-1 0-1,1-1 0,0 1 0,0 0 1,-1 0-1,1-1 0,0 1 1,0-1-1,0 1 0,0-1 0,0 1 1,0-1-1,0 0 0,0 1 0,0-1 1,0 0-1,0 0 0,0 0 1,0 0-1,0 0 0,2 0 0,17-2-4523,0-9-3214</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1.948"/>
    </inkml:context>
    <inkml:brush xml:id="br0">
      <inkml:brushProperty name="width" value="0.025" units="cm"/>
      <inkml:brushProperty name="height" value="0.025" units="cm"/>
    </inkml:brush>
  </inkml:definitions>
  <inkml:trace contextRef="#ctx0" brushRef="#br0">133 213 9673,'0'0'3593,"-10"3"-1260,0 1-1888,1 0 0,-1 0 0,1 1 0,0 0 1,1 0-1,-13 11 0,17-13-308,0 1-1,0-1 1,1 1-1,-1 0 1,1 0 0,0 0-1,0 0 1,1 0 0,-1 1-1,1-1 1,0 1-1,0-1 1,0 1 0,1 0-1,0 0 1,0 0 0,0 0-1,0 6 1,1-11-110,0 1-1,0-1 1,0 1 0,0-1-1,0 1 1,0-1 0,0 1-1,0-1 1,0 1 0,1-1 0,-1 1-1,0-1 1,0 1 0,0-1-1,1 1 1,-1-1 0,0 1 0,1-1-1,-1 0 1,0 1 0,1-1-1,-1 0 1,1 1 0,-1-1-1,0 0 1,1 1 0,-1-1 0,1 0-1,-1 0 1,1 1 0,-1-1-1,1 0 1,0 0 0,21-3 796,21-20 398,-18 4-1127,-2-2 1,0-1-1,-1-1 0,-1-1 1,-1 0-1,-1-2 0,-1 0 0,16-34 1,-24 41-156,-17 34-31,-14 36 58,18-44 47,1 0 0,0 1 0,1-1 0,0 1-1,0-1 1,1 1 0,0-1 0,1 9 0,-1-14 0,0 0 0,1 0 1,0 0-1,-1 0 0,1 0 0,0 0 1,0 0-1,0 0 0,1 0 0,-1 0 0,0-1 1,1 1-1,-1 0 0,1-1 0,-1 1 1,1-1-1,0 1 0,-1-1 0,1 0 0,0 0 1,0 0-1,0 0 0,0 0 0,0 0 1,0-1-1,0 1 0,1-1 0,-1 1 0,0-1 1,0 0-1,3 0 0,7 0 61,0 0-1,-1-1 1,1 0 0,0-1-1,-1-1 1,0 0 0,1 0-1,-1-1 1,0 0-1,-1-1 1,1 0 0,-1-1-1,0 0 1,-1-1 0,14-11-1,-13 10-61,-1 0 1,0-1-1,-1 0 0,0 0 0,0-1 0,-1 0 1,-1 0-1,1 0 0,-2-1 0,1 0 1,-2 0-1,1-1 0,-1 1 0,4-24 0,-8 35-21,0 0-1,0-1 0,0 1 0,0 0 0,0-1 0,1 1 0,-1 0 0,0-1 1,0 1-1,0 0 0,0 0 0,0-1 0,0 1 0,0 0 0,0-1 1,0 1-1,0 0 0,0-1 0,-1 1 0,1 0 0,0-1 0,0 1 1,0 0-1,0 0 0,0-1 0,-1 1 0,1 0 0,0 0 0,0-1 0,0 1 1,-1 0-1,1 0 0,0-1 0,0 1 0,-1 0 0,1 0 0,0 0 1,0 0-1,-1 0 0,1-1 0,-1 1 0,-12 8-239,-13 20 128,4 9 161,2 1 1,1 1 0,1 1 0,3 0-1,1 1 1,2 1 0,2 0 0,2 1 0,1 0-1,0 49 1,8-79-63,0 1 0,1-1 1,1 0-1,0 0 0,1 0 0,10 23 0,6 21-359,-22-53 639,-5-11 34,-8-14 231,8 5-339,1-2-1,0 1 0,2 0 0,0-1 1,0 0-1,2 0 0,0 0 0,1 0 1,1-1-1,5-33 0,-5 44-263,2 1-1,-1-1 1,1 1-1,0 0 0,0-1 1,1 1-1,0 0 1,0 1-1,1-1 1,0 1-1,0-1 0,0 1 1,1 0-1,0 0 1,0 1-1,1 0 1,-1 0-1,1 0 1,0 0-1,0 1 0,1 0 1,-1 1-1,1-1 1,0 1-1,0 0 1,0 1-1,0 0 0,11-2 1,-14 3-116,44-7-3559,-14 1-2223,15-5-8367</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2.886"/>
    </inkml:context>
    <inkml:brush xml:id="br0">
      <inkml:brushProperty name="width" value="0.025" units="cm"/>
      <inkml:brushProperty name="height" value="0.025" units="cm"/>
    </inkml:brush>
  </inkml:definitions>
  <inkml:trace contextRef="#ctx0" brushRef="#br0">96 0 14542,'0'0'7367,"1"13"-6305,-2 17-635,-2 1 0,-1-1 0,-1 0 0,-2-1 0,-11 36 0,0-14-177,9-30 12,2 0 0,0 0-1,2 1 1,0 0 0,-2 33 0,20-72 229,2-8-436,-1 0-1,-2 0 1,0-2-1,-2 1 1,0-1-1,-2-1 1,-1 0 0,4-41-1,-12 79-236,-1 5 126,1 0-1,0 0 0,1 0 0,3 24 0,-2-35 60,-1 0-1,1 0 0,0 0 1,0 0-1,0 0 1,1 0-1,-1-1 1,1 1-1,0-1 0,0 1 1,0-1-1,0 0 1,1 0-1,-1 0 1,1 0-1,0 0 0,0 0 1,0-1-1,0 1 1,0-1-1,1 0 1,-1 0-1,1 0 0,-1-1 1,1 1-1,7 1 1,-1-2 22,-1 0 0,1 0 0,0-2 0,0 1 0,0-1 0,0 0 0,0-1 0,-1-1 0,1 1 0,-1-1 0,1-1-1,-1 0 1,0 0 0,0-1 0,-1 0 0,1 0 0,-1-1 0,-1 0 0,1 0 0,7-10 0,-5 7-3,0-1 0,-1-1 0,0 0 0,0 0 0,-2 0 0,1-1 0,-1 0 0,-1-1 0,-1 0 0,1 0 0,-2 0 0,0 0 0,0-1 0,1-14 0,-5 27-25,0 1 0,1-1-1,-1 0 1,0 0 0,0 0 0,0 0 0,0 1 0,0-1 0,0 0-1,0 0 1,0 0 0,0 0 0,0 0 0,0 1 0,0-1 0,-1 0-1,1 0 1,0 0 0,-1 1 0,1-1 0,0 0 0,-1 0 0,1 1-1,-1-1 1,1 0 0,-1 1 0,0-1 0,0 0 0,0 1-8,-1 0 1,1 1 0,0-1 0,0 0-1,0 1 1,0-1 0,0 1 0,0 0 0,0-1-1,0 1 1,0 0 0,0 0 0,0 0-1,0-1 1,0 1 0,-1 2 0,-32 46-131,21-26 146,2 1 0,0 1-1,2 0 1,0 0 0,2 1-1,1 0 1,-5 48 0,11-71 2,0 0 0,-1 0 0,1 0 0,0 0 1,0 0-1,1 0 0,-1 0 0,1 0 0,0 0 1,-1 0-1,1 0 0,0 0 0,1 0 0,-1 0 1,0-1-1,1 1 0,0-1 0,0 1 0,-1-1 1,5 5-1,-1-5 7,-1 1 0,0-1 0,1 0 1,0 0-1,-1 0 0,1-1 0,0 0 1,0 0-1,0 0 0,0 0 0,0-1 1,6 0-1,5 0-3,-1 0 1,1-1-1,-1-1 1,0-1-1,0 0 1,0-1-1,0-1 1,0 0-1,19-10 1,-26 11-15,0 0 0,-1-1 1,0 0-1,0 0 0,0 0 1,0-1-1,-1 0 0,0 0 1,0 0-1,0-1 0,-1 0 1,0 0-1,-1-1 0,1 1 1,-1-1-1,-1 0 0,0 0 1,3-11-1,-5 18 0,-1-1 0,1 1 0,-1-1 1,0 0-1,0 1 0,0-1 0,0 1 0,0-1 0,0 1 0,0-1 1,0 0-1,-1 1 0,1-1 0,-2-1 0,2 2-1,0 1 0,-1-1 1,1 1-1,-1-1 0,1 1 0,-1-1 0,1 1 0,-1 0 0,1-1 0,-1 1 1,1 0-1,-1-1 0,1 1 0,-1 0 0,0 0 0,1-1 0,-1 1 0,1 0 1,-1 0-1,0 0 0,1 0 0,-1 0 0,0 0 0,0 0 0,-2 1-4,0-1 0,-1 1 0,1 0 0,0 1 0,0-1-1,0 0 1,0 1 0,1 0 0,-1-1 0,0 1 0,1 0 0,-4 3-1,-2 3 0,1 0 1,0 0-1,0 0 0,1 1 0,0-1 0,0 2 0,1-1 0,0 1 0,1-1 0,0 1 0,0 1 1,1-1-1,1 0 0,-2 12 0,4-20-94,0 0 0,0 0 0,0-1 0,0 1 0,0 0 0,0-1 0,0 1 0,1 0 0,-1-1 0,1 1 0,-1 0 0,1-1 0,0 1 0,-1-1 0,1 1 0,0-1 0,0 1 0,0-1 0,0 0 0,2 2 0,0-1-430,-1 0 0,1-1 0,-1 0 0,1 0 0,-1 1 0,1-2 1,0 1-1,-1 0 0,1 0 0,0-1 0,4 1 0,22 0-8910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2.259"/>
    </inkml:context>
    <inkml:brush xml:id="br0">
      <inkml:brushProperty name="width" value="0.025" units="cm"/>
      <inkml:brushProperty name="height" value="0.025" units="cm"/>
    </inkml:brush>
  </inkml:definitions>
  <inkml:trace contextRef="#ctx0" brushRef="#br0">1 98 7015,'0'0'10089,"48"-3"-9224,-12-9-353,4-2-159,0-2-65,-1 2-160,-5 0-128,-8 3-801,-5 3-896,-10 2-1058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3.674"/>
    </inkml:context>
    <inkml:brush xml:id="br0">
      <inkml:brushProperty name="width" value="0.025" units="cm"/>
      <inkml:brushProperty name="height" value="0.025" units="cm"/>
    </inkml:brush>
  </inkml:definitions>
  <inkml:trace contextRef="#ctx0" brushRef="#br0">149 57 6662,'1'-2'572,"-1"1"-1,1-1 0,0 0 0,0 0 1,-1 0-1,1 0 0,-1 0 0,1 0 1,-1 0-1,0 0 0,0 0 0,0 0 1,0 0-1,0-3 0,-1 4-404,1 0 0,0 1 0,-1-1 0,1 0 0,0 1 0,-1-1 0,1 1 0,-1-1 0,1 1 0,-1-1 0,1 1 0,-1-1 0,1 1 0,-1-1 0,0 1 0,1 0 0,-1-1 0,0 1 0,1 0 0,-1-1 1,0 1-1,1 0 0,-1 0 0,0 0 0,0 0 0,0 0 0,-3 0-65,1 0 0,0 1 1,0-1-1,0 1 1,0 0-1,0 0 1,0 0-1,0 0 0,0 1 1,0-1-1,0 1 1,0-1-1,1 1 0,-1 0 1,1 0-1,-4 5 1,-3 3-42,0 0 0,1 0 0,0 1 1,1 0-1,0 0 0,1 1 0,1 0 0,-1 0 1,2 1-1,0-1 0,0 1 0,1 0 0,1 0 1,-1 17-1,3-29-47,0 0 0,0 0 0,0 0 0,0 0 0,0 0 0,0-1 0,0 1 1,0 0-1,0 0 0,1 0 0,-1 0 0,0 0 0,1-1 0,-1 1 0,1 0 0,-1 0 0,1-1 0,-1 1 0,1 0 1,-1-1-1,1 1 0,0 0 0,-1-1 0,1 1 0,0-1 0,0 1 0,0 0 0,1-1 47,0 1-1,0-1 1,0 0-1,0 0 1,0 0-1,0 0 1,0 0-1,0 0 1,-1 0-1,1 0 1,0-1-1,3 0 1,2-2 154,0 1 0,0-1 0,0-1 0,-1 1 0,12-9 1,-5 2-42,-1-1 0,-1 1 0,1-2 0,-2 1 0,0-2 0,0 1 0,-1-1 0,-1-1 1,0 0-1,-1 0 0,0 0 0,7-26 0,-15 24 25,-10 18-237,-9 18-86,12-7 115,1-1 0,1 1-1,-8 20 1,13-29 9,-1-1-1,1 1 1,0 0 0,0 0-1,0 1 1,0-1 0,1 0-1,0 0 1,-1 0 0,2 0 0,-1 0-1,0 1 1,1-1 0,0 0-1,0 0 1,2 5 0,-2-7 3,1 0 0,0-1-1,0 1 1,0 0 0,0-1 0,0 0 0,1 1 0,-1-1 0,0 0 0,1 0 0,-1 0 0,1 0 0,-1-1-1,1 1 1,-1 0 0,1-1 0,-1 0 0,1 0 0,-1 0 0,1 0 0,4-1 0,3 1 3,0-1 1,-1-1-1,1 0 0,14-5 1,-11 2-334,-1 0 1,0-1-1,-1-1 1,1 0 0,-2 0-1,19-16 1,-19 14-1001,-1-1 1,0 1 0,-1-2 0,0 1 0,0-2 0,10-19-1,3-12-4945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4.348"/>
    </inkml:context>
    <inkml:brush xml:id="br0">
      <inkml:brushProperty name="width" value="0.025" units="cm"/>
      <inkml:brushProperty name="height" value="0.025" units="cm"/>
    </inkml:brush>
  </inkml:definitions>
  <inkml:trace contextRef="#ctx0" brushRef="#br0">142 29 13933,'0'0'9625,"-1"13"-9379,-4 42 176,-2 0 0,-25 96 0,-50 114 677,71-230-866,8-24-34,7-21-28,6-24-271,-2-1 1,-1 0-1,-2-1 0,-2 1 1,-1-1-1,-3-41 0,1 61-147,26 46-292,-22-26 542,1 0 0,0 0 0,0 0-1,0-1 1,0 1 0,0-1 0,1 0 0,0-1 0,-1 1 0,1-1 0,0 0 0,0 0 0,0-1-1,0 0 1,0 0 0,1-1 0,-1 1 0,0-1 0,0-1 0,0 1 0,1-1 0,-1 0-1,0 0 1,7-3 0,1-1 24,1 0-1,-1-1 0,0 0 1,0-1-1,-1-1 0,1 0 1,-2-1-1,20-17 1,-19 14-4,-1 0 0,0-1 1,-1-1-1,0 0 1,-1-1-1,14-27 0,-20 32 5,1 0 1,-2 0-1,1-1 0,-1 1 0,-1-1 0,0 0 1,0 0-1,-1 0 0,-1 0 0,0 0 0,-2-20 0,2 30-29,0 1-1,0-1 0,0 0 1,0 1-1,0-1 0,-1 0 1,1 1-1,0-1 0,0 1 1,0-1-1,-1 0 0,1 1 1,0-1-1,-1 1 0,1-1 1,-1 1-1,1-1 0,-1 1 1,1-1-1,-1 1 0,1-1 0,-1 1 1,1-1-1,-1 1 0,1 0 1,-1-1-1,0 1 0,1 0 1,-2-1-1,-19 8-121,-15 25-29,14-4 165,-16 18 154,1 3-1,2 0 0,-36 72 0,70-117-139,-14 36 112,14-39-136,1 0 0,-1 0 0,1 0 1,0 0-1,0 1 0,0-1 0,-1 0 0,1 0 0,0 0 0,0 0 0,1 0 0,-1 0 0,0 0 0,0 0 0,0 0 1,1 0-1,-1 0 0,0 0 0,1 0 0,-1 0 0,1 0 0,-1 0 0,1 0 0,0 0 0,-1-1 0,1 1 1,0 0-1,0 0 0,-1-1 0,1 1 0,0 0 0,0-1 0,0 1 0,0-1 0,2 1 0,4 1 16,1 0 0,0-1-1,0-1 1,0 1 0,0-1-1,0-1 1,0 1 0,0-1-1,0-1 1,9-2-1,12-5-339,40-19 0,-52 20 216,2 0 0,-1 1 0,1 1 0,0 1 0,26-4 0,-44 9 114,0 0 0,0 0 0,0 0 0,0 0 0,0 0 0,0 0 0,0 0 1,0 0-1,0 0 0,0 0 0,0 1 0,0-1 0,0 0 0,0 1 0,0-1 0,0 1 1,0-1-1,0 1 0,0-1 0,-1 1 0,1 0 0,0-1 0,0 1 0,-1 0 0,1 0 1,0-1-1,0 3 0,0-1 39,-1 0 0,1 0 1,-1 1-1,1-1 0,-1 0 0,0 0 0,0 1 1,0-1-1,0 0 0,-1 0 0,1 1 1,-1 2-1,-2 4 151,0 1 1,-1 0-1,0-1 0,-9 17 1,3-11-344,-16 25 666,6-16-3618,20-37-10965</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5.187"/>
    </inkml:context>
    <inkml:brush xml:id="br0">
      <inkml:brushProperty name="width" value="0.025" units="cm"/>
      <inkml:brushProperty name="height" value="0.025" units="cm"/>
    </inkml:brush>
  </inkml:definitions>
  <inkml:trace contextRef="#ctx0" brushRef="#br0">0 151 11339,'0'0'11435,"8"7"-10384,-5-4-960,1 0 0,0 0-1,0-1 1,0 1 0,0-1 0,1 0-1,-1 0 1,1 0 0,-1-1 0,1 1-1,-1-1 1,1 0 0,0-1 0,0 1 0,0-1-1,-1 0 1,1 0 0,0 0 0,0-1-1,0 1 1,-1-1 0,1-1 0,0 1-1,5-3 1,9-3-1,0-2 1,0 0-1,25-17 1,-35 20-45,0 0-1,0-1 1,-1 0 0,0 0 0,-1-1 0,0 0-1,0 0 1,8-13 0,-14 20-31,0-1 1,0 0-1,0 1 0,0-1 1,0 0-1,-1 1 0,1-1 0,0 0 1,-1 0-1,0 0 0,1 0 1,-1 1-1,0-1 0,0 0 0,0 0 1,0 0-1,0 0 0,-1-3 1,0 4-10,1 0 1,-1 1 0,1-1-1,-1 0 1,0 0 0,0 1-1,0-1 1,1 0-1,-1 1 1,0-1 0,0 1-1,0-1 1,0 1 0,0-1-1,0 1 1,0 0 0,0 0-1,0-1 1,0 1 0,0 0-1,0 0 1,0 0 0,-2 0-1,-3 1-9,0-1 1,0 1-1,0 0 0,0 1 0,0-1 0,1 1 0,-1 0 0,1 1 1,-11 5-1,1 2-17,1 2 0,0 0 0,-23 25 0,32-32 25,0 1 0,0 0 1,1 0-1,0 0 0,0 0 1,1 1-1,-1-1 0,1 1 1,1 0-1,-1 0 0,1 0 1,-1 9-1,3-15-3,0 0-1,0-1 1,0 1 0,0 0-1,1-1 1,-1 1-1,0 0 1,0-1 0,1 1-1,-1 0 1,0-1 0,1 1-1,-1-1 1,1 1-1,-1 0 1,1-1 0,-1 0-1,1 1 1,-1-1 0,1 1-1,-1-1 1,1 1-1,-1-1 1,1 0 0,0 0-1,-1 1 1,1-1-1,0 0 1,-1 0 0,1 0-1,0 1 1,-1-1 0,1 0-1,0 0 1,1 0-1,31-1 105,-28 0-83,44-5 39,58-16 0,-67 12-57,0 2 0,73-5 0,-100 13 44,-7-1-64,0 1 1,1 0 0,-1 0-1,0 0 1,0 1 0,1 0-1,5 2 1,-10-2 78,0 0-1,-1 0 0,1 0 1,-1 0-1,1 1 0,-1-1 1,1 0-1,-1 1 0,0-1 1,0 0-1,0 1 0,1 0 1,-2-1-1,1 1 0,0 0 1,0-1-1,0 1 1,-1 0-1,1 0 0,-1 0 1,1-1-1,-1 1 0,0 0 1,0 0-1,0 0 0,0 0 1,0 3-1,-1-45 1728,-1 11-2059,2 0 0,6-46 1,-6 75 188,0-1 1,0 1 0,0-1 0,0 0-1,0 1 1,1-1 0,-1 1-1,0-1 1,0 1 0,1-1 0,-1 0-1,0 1 1,1-1 0,-1 1 0,1-1-1,-1 1 1,0 0 0,1-1-1,-1 1 1,1-1 0,-1 1 0,1 0-1,-1-1 1,1 1 0,0 0 0,-1 0-1,1-1 1,-1 1 0,1 0-1,0 0 1,-1 0 0,1 0 0,-1 0-1,1 0 1,0 0 0,-1 0 0,1 0-1,0 0 1,-1 0 0,1 0-1,0 1 1,27 12-3673,-19-8 1784,14 4-3889</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6.097"/>
    </inkml:context>
    <inkml:brush xml:id="br0">
      <inkml:brushProperty name="width" value="0.025" units="cm"/>
      <inkml:brushProperty name="height" value="0.025" units="cm"/>
    </inkml:brush>
  </inkml:definitions>
  <inkml:trace contextRef="#ctx0" brushRef="#br0">263 92 8040,'0'0'3667,"2"-10"-64,4-31-165,-6 39-3281,0 1 0,0-1 0,0 0 0,0 1 0,0-1 0,0 1 0,-1-1 0,1 1 0,-1-1 0,1 0 0,-1 1 0,0 0 0,0-1-1,1 1 1,-1-1 0,0 1 0,0 0 0,0 0 0,0-1 0,-1 1 0,1 0 0,0 0 0,0 0 0,-1 0 0,1 1 0,0-1 0,-1 0 0,1 0 0,-1 1-1,1-1 1,-1 1 0,0 0 0,1-1 0,-1 1 0,1 0 0,-1 0 0,0 0 0,1 0 0,-2 0 0,-4 0-18,0 0 0,0 0-1,0 1 1,1-1 0,-1 2 0,0-1 0,-11 5 0,6 0-134,0 2 0,1-1 0,0 1 0,0 1 0,0 0 0,1 1 0,1 0 0,-1 0 0,2 1 0,0 0 0,0 1 0,1 0 0,0 0 0,1 0 0,0 1 0,1 0 0,-6 22 0,11-33-3,0 0 0,-1 0-1,1 0 1,0 0-1,0 0 1,0 0-1,0 0 1,1 0-1,-1 0 1,0 0-1,1 0 1,-1 0-1,1 0 1,0 0-1,0 0 1,0-1-1,0 1 1,0 0 0,0-1-1,0 1 1,0 0-1,3 2 1,-1-2 10,0-1 1,0 1-1,0-1 1,0 1-1,1-1 0,-1 0 1,0 0-1,0 0 1,1 0-1,-1-1 1,1 0-1,4 1 1,4-2 23,1 1 0,-1-2-1,0 0 1,0 0 0,0-1 0,20-8 0,-20 6-23,0 0 1,-1-1-1,0 0 1,0-1-1,-1-1 1,0 0-1,0 0 1,-1-1-1,0 0 1,0 0-1,-1-1 1,0 0-1,-1-1 1,0 0-1,-1 0 1,0 0-1,-1-1 1,5-13-1,-12 22 7,-6 11-28,-7 11-20,12-13 27,-41 78-197,42-77 125,-1-1 1,1 1-1,0 0 0,0 0 1,1 1-1,0-1 0,0 0 1,1 0-1,0 1 0,1 12 1,0-18-146,0-1 0,0 1 0,0-1-1,0 0 1,0 1 0,0-1 0,0 0 0,0 1 0,0-1 0,1 0 0,-1 0 0,1 0 0,-1 0 0,1 0 0,-1-1-1,1 1 1,-1 0 0,1-1 0,-1 1 0,1-1 0,0 1 0,0-1 0,-1 0 0,1 0 0,0 0 0,-1 0-1,1 0 1,0 0 0,0 0 0,-1-1 0,1 1 0,1-1 0,1 1-465,27-2-5472</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6.445"/>
    </inkml:context>
    <inkml:brush xml:id="br0">
      <inkml:brushProperty name="width" value="0.025" units="cm"/>
      <inkml:brushProperty name="height" value="0.025" units="cm"/>
    </inkml:brush>
  </inkml:definitions>
  <inkml:trace contextRef="#ctx0" brushRef="#br0">296 0 14606,'-16'3'2167,"-32"7"-54,-1 2 0,2 3-1,-72 30 1,118-44-2076,0-1 0,0 0 0,0 1 0,0-1 0,0 1 0,0-1 0,0 1 0,0-1 1,1 1-1,-1 0 0,0 0 0,0-1 0,1 1 0,-1 0 0,0 0 0,1 0 0,-1-1 0,0 3 0,13 3 195,40-5-376,-43-1 131,13 0-296,135 6-1261,-141-4 1530,0 0 0,0 1 0,0 1 0,-1 1 0,1 0 0,-1 1 0,22 12 0,-35-17 76,-1-1 0,1 1 0,-1 0 0,1 0 0,-1 0 0,1 0 0,-1 1 0,1-1 1,-1 0-1,0 1 0,0-1 0,0 0 0,0 1 0,0-1 0,0 1 0,0 0 0,0-1 0,-1 1 0,1 0 0,0 0 1,-1-1-1,0 1 0,1 0 0,-1 0 0,0-1 0,0 1 0,0 0 0,0 0 0,0 0 0,-1 0 0,1-1 0,0 1 0,-1 0 1,1 0-1,-2 1 0,0 1 109,0 0-1,-1 0 1,0 0 0,0 0 0,0-1 0,0 1 0,0-1-1,-1 0 1,1 0 0,-1 0 0,0 0 0,-7 3 0,-15 7 544,0-2 0,-35 12 0,48-19-1056,1-1 1,-1 0-1,0-1 1,0 0-1,-1-1 1,1-1-1,-17-1 1,26-2-4519,4-8-4212</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7.374"/>
    </inkml:context>
    <inkml:brush xml:id="br0">
      <inkml:brushProperty name="width" value="0.025" units="cm"/>
      <inkml:brushProperty name="height" value="0.025" units="cm"/>
    </inkml:brush>
  </inkml:definitions>
  <inkml:trace contextRef="#ctx0" brushRef="#br0">111 0 14382,'0'0'7500,"-4"14"-6897,-13 59 1006,-12 121 1,-14 70-884,29-217-576,10-32 311,10-36 268,12-54-432,-3 0 0,5-79 1,-11 83-266,10 109-379,-14-31 349,-1 0 1,1 0-1,0-1 0,1 0 1,0 0-1,0 0 1,0-1-1,1 0 0,-1 0 1,1-1-1,0 0 1,1 0-1,-1 0 0,1-1 1,-1 0-1,1-1 1,0 1-1,0-2 0,0 1 1,0-1-1,1 0 0,-1-1 1,0 0-1,0 0 1,0-1-1,13-2 0,-13 2 10,0 0 0,0 0-1,0-1 1,0 0 0,-1-1-1,1 0 1,-1 0-1,0 0 1,0-1 0,0 0-1,0 0 1,0-1-1,-1 0 1,0 0 0,0-1-1,0 1 1,-1-1-1,0-1 1,0 1 0,-1-1-1,1 1 1,-1-1 0,-1-1-1,1 1 1,-1 0-1,-1-1 1,3-10 0,-3-30 278,-2 47-282,0 1 0,0-1-1,0 0 1,0 0 0,-1 1-1,1-1 1,0 0-1,0 0 1,-1 1 0,1-1-1,0 0 1,-1 1-1,1-1 1,-1 0 0,1 1-1,-1-1 1,1 1 0,-1-1-1,1 0 1,-1 1-1,-1-1 1,1 1-9,0 0-1,0 0 1,0 0-1,0 0 1,0 0-1,0 1 1,0-1 0,0 0-1,0 1 1,0-1-1,0 1 1,0-1-1,0 1 1,0-1 0,0 1-1,0 0 1,0-1-1,1 1 1,-1 0-1,0 0 1,-1 1 0,-4 6 17,-1 0 0,1 1 0,1 0 0,0 0 0,0 0 1,0 0-1,1 1 0,1 0 0,-5 17 0,3-5 63,1 0-1,1 0 0,-1 36 1,4-55-62,0 0 0,0 0 0,1 0 1,-1 0-1,0-1 0,1 1 0,0 0 1,-1 0-1,1-1 0,0 1 1,1 0-1,-1-1 0,0 1 0,1-1 1,-1 1-1,1-1 0,0 0 0,0 0 1,0 0-1,0 0 0,0 0 0,0 0 1,1 0-1,-1-1 0,1 1 0,4 1 1,-1-1-63,1 0 1,-1 0 0,1-1 0,-1 0 0,1 0 0,-1-1-1,1 0 1,-1 0 0,1-1 0,0 1 0,7-3 0,-10 2-278,1 0 1,-1-1 0,1 1 0,-1-1 0,0 0-1,1 0 1,-1-1 0,0 1 0,-1-1 0,1 0 0,0 0-1,3-4 1,-3 2-603,1 0 0,-1-1 0,-1 1 1,1-1-1,-1 0 0,0 0 0,0 0 0,-1-1 0,1 1 0,-2-1 0,1 1 1,1-14-1,-1-26-4233</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7.720"/>
    </inkml:context>
    <inkml:brush xml:id="br0">
      <inkml:brushProperty name="width" value="0.025" units="cm"/>
      <inkml:brushProperty name="height" value="0.025" units="cm"/>
    </inkml:brush>
  </inkml:definitions>
  <inkml:trace contextRef="#ctx0" brushRef="#br0">65 13 12460,'0'0'8616,"-52"-13"-7687,45 27-192,1 5-225,6 3-384,0 2-96,9 2-480,7-3-1987,6-3-2657,0-5-5190</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8.069"/>
    </inkml:context>
    <inkml:brush xml:id="br0">
      <inkml:brushProperty name="width" value="0.025" units="cm"/>
      <inkml:brushProperty name="height" value="0.025" units="cm"/>
    </inkml:brush>
  </inkml:definitions>
  <inkml:trace contextRef="#ctx0" brushRef="#br0">304 5 16624,'0'0'8520,"-47"47"-7559,14-14-321,-6 3-95,-1 6-257,2-4-160,4-2-96,2-7 0,10-5-128,9-8-352,8-12-513,5-11-3299,13-15 480,-3-12-2914</inkml:trace>
  <inkml:trace contextRef="#ctx0" brushRef="#br0" timeOffset="1">96 1 10730,'0'0'10987,"0"59"-9930,0-36 96,11 3-64,2-2-225,8-3-607,10-3-193,3-1-352,10-3-1666,4-6-1121,1-3-1826,-1-5 3652</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8.447"/>
    </inkml:context>
    <inkml:brush xml:id="br0">
      <inkml:brushProperty name="width" value="0.025" units="cm"/>
      <inkml:brushProperty name="height" value="0.025" units="cm"/>
    </inkml:brush>
  </inkml:definitions>
  <inkml:trace contextRef="#ctx0" brushRef="#br0">85 68 17809,'0'0'6182,"4"8"-5173,-1-4-960,-1 0 0,1 0 0,0-1 0,0 1 1,1-1-1,-1 1 0,1-1 0,-1 0 1,1-1-1,0 1 0,0-1 0,0 0 0,1 1 1,-1-2-1,0 1 0,1 0 0,-1-1 0,1 0 1,0 0-1,-1-1 0,1 1 0,9-1 0,5 1-55,0 0-1,0-2 1,0 0-1,21-4 0,-36 4-18,0 0 0,0 0 0,1-1-1,-1 1 1,0-1 0,0 0 0,-1 0-1,1-1 1,0 1 0,5-5 0,-7 5 13,-1 0 1,1 0 0,-1 0 0,1-1 0,-1 1 0,0 0-1,0 0 1,0-1 0,0 1 0,0-1 0,0 1 0,-1-1 0,1 1-1,-1-1 1,0 1 0,0-1 0,0 1 0,0-1 0,-1-4 0,0 4 9,1 1 0,-1-1 0,0 1 0,-1-1 0,1 1 0,0 0 1,-1 0-1,1-1 0,-1 1 0,0 0 0,1 0 0,-1 0 0,0 1 1,0-1-1,-1 0 0,1 1 0,0 0 0,0-1 0,-1 1 1,1 0-1,-1 0 0,1 0 0,-1 0 0,1 1 0,-1-1 0,0 1 1,1-1-1,-6 1 0,-5-1 36,-1 0 0,1 1 1,-1 1-1,-18 2 0,19 0 27,0 1 1,0 0-1,0 1 0,1 0 1,0 1-1,0 0 0,0 1 1,1 1-1,-17 13 0,21-16 35,0 1-1,0 0 1,1 0-1,0 1 1,0 0-1,1 0 1,-1 0-1,2 1 1,-1 0-1,1 0 0,0 0 1,1 0-1,-1 0 1,2 1-1,-3 12 1,5-19-88,-1 1 0,1 0 0,0-1 1,1 1-1,-1 0 0,0-1 1,1 1-1,-1 0 0,1-1 0,0 1 1,0-1-1,0 1 0,0-1 0,1 0 1,-1 1-1,0-1 0,1 0 0,3 4 1,-1-3-22,0 0 1,0 1 0,1-2-1,-1 1 1,0 0-1,1-1 1,0 0 0,0 0-1,6 1 1,9 2-527,1-1-1,-1-1 1,38 1-1,-49-4 244,90-1-4862,-33-10-1287,-10-8-1269</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8.778"/>
    </inkml:context>
    <inkml:brush xml:id="br0">
      <inkml:brushProperty name="width" value="0.025" units="cm"/>
      <inkml:brushProperty name="height" value="0.025" units="cm"/>
    </inkml:brush>
  </inkml:definitions>
  <inkml:trace contextRef="#ctx0" brushRef="#br0">187 146 13773,'-10'3'2247,"-4"2"-1618,1 0 0,0 1 0,0 1 0,0 0-1,1 0 1,-13 11 0,18-13-278,1 1 0,0-1 0,1 1 0,-1 0 0,1 0 1,0 1-1,1-1 0,-1 1 0,1 0 0,1 0 0,-1 1 0,1-1 0,1 1 0,-3 9 0,4-12-227,0-1 1,0 1-1,1-1 0,-1 1 0,1-1 0,0 1 1,1-1-1,-1 1 0,1 0 0,0-1 0,0 0 0,0 1 1,1-1-1,-1 1 0,4 3 0,-3-5-78,0 0 0,1 0-1,-1 0 1,1-1 0,0 1 0,0-1-1,0 0 1,0 0 0,1 0 0,-1 0-1,0-1 1,1 1 0,-1-1 0,1 0-1,0 0 1,-1 0 0,1 0 0,7 0-1,-1 0-15,1 0 0,0-1 0,0 0 0,0-1-1,0 0 1,0-1 0,0 0 0,-1 0 0,1-1 0,-1-1-1,0 0 1,0 0 0,12-7 0,-9 2-19,0 0 0,-1-1 0,1 0 0,-2-1 1,0 0-1,0-1 0,-1 0 0,14-22 0,-11 15-2,0-2 0,-2 0 0,0 0 0,-1-1 1,-1 0-1,-1-1 0,-1 0 0,-2 0 0,4-24 0,-8 45 0,-1 1 1,0 0-1,0 0 1,1-1-1,-1 1 1,0 0-1,0 0 1,0-1-1,-1 1 1,1 0-1,0 0 1,0-1-1,-1 1 1,1 0-1,0 0 1,-1 0-1,0 0 1,1-1-1,-1 1 1,1 0-1,-1 0 0,0 0 1,0 0-1,-1-1 1,1 2-1,0 0-1,0-1 1,-1 1 0,1 0 0,0 0 0,0 0-1,-1 0 1,1 0 0,0 0 0,0 1-1,-1-1 1,1 0 0,0 1 0,0-1 0,0 0-1,0 1 1,-1-1 0,1 1 0,-1 1-1,-5 2 7,0 1 0,0 0 0,0 1 0,1-1 0,-11 13 0,8-6-4,1 1-1,0 1 1,0 0 0,1 0 0,1 0-1,0 0 1,1 1 0,1 0 0,0 0-1,1 1 1,-1 28 0,3-37-12,1 0-1,0 1 1,0-1-1,1 0 1,0 1-1,1-1 1,-1 0 0,1 0-1,1 0 1,-1 0-1,1 0 1,0-1-1,1 1 1,0-1 0,0 0-1,0 0 1,0 0-1,1-1 1,0 1-1,1-1 1,-1 0 0,1-1-1,0 1 1,0-1-1,0 0 1,12 5-1,-7-5-548,0 0-1,0-1 0,0 0 0,0-1 0,0 0 0,1 0 0,-1-2 0,1 1 0,16-3 0,-20 2-685,0-2 0,-1 1 0,1-1 0,0 0-1,-1-1 1,0 1 0,1-2 0,12-7 0,20-19-11170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2.646"/>
    </inkml:context>
    <inkml:brush xml:id="br0">
      <inkml:brushProperty name="width" value="0.025" units="cm"/>
      <inkml:brushProperty name="height" value="0.025" units="cm"/>
    </inkml:brush>
  </inkml:definitions>
  <inkml:trace contextRef="#ctx0" brushRef="#br0">1 96 10122,'0'0'5242,"13"-5"-3795,26-13-617,67-28 1422,-92 40-1926,2 1 1,-1 1-1,0 0 0,32-4 0,-47 8-318,1 0-1,-1 0 1,1 0-1,-1 0 1,1 0 0,-1 0-1,0 0 1,1 0-1,-1 0 1,1 0-1,-1 1 1,0-1-1,1 0 1,-1 0-1,0 0 1,1 0-1,-1 1 1,1-1-1,-1 0 1,0 0-1,1 1 1,-1-1 0,0 0-1,0 0 1,1 1-1,-1-1 1,0 0-1,0 1 1,1-1-1,-1 0 1,0 1-1,0-1 1,0 1-1,0-1 1,0 0-1,1 1 1,-1-1-1,0 1 1,0-1-1,0 0 1,0 1 0,-8 23 376,-18 18 234,-44 35 914,123-75-2413,-2 2 196,-50-4 683,0 1-1,-1-1 0,1 0 0,0 0 1,0 0-1,-1 0 0,1 1 0,0-1 1,0 0-1,-1 1 0,1-1 0,0 1 1,-1-1-1,1 1 0,0-1 0,-1 1 1,1-1-1,-1 1 0,1-1 0,0 2 1,-1-1 17,-1 0 0,1 0-1,0 0 1,-1 0 0,1 0 0,-1 0 0,1-1 0,-1 1 0,1 0 0,-1 0 0,0-1 0,1 1 0,-1 0 0,0-1 0,1 1-1,-1 0 1,0-1 0,0 1 0,0-1 0,0 0 0,0 1 0,1-1 0,-2 1 0,-12 6 239,1 1 1,-1-2-1,0 0 1,0 0-1,-1-2 1,1 0-1,-1 0 1,-24 2-1,39-6-281,-1 0 0,1 0-1,0-1 1,-1 1 0,1 0-1,0 0 1,0 0 0,-1 0 0,1 0-1,0 0 1,-1 0 0,1 0 0,0-1-1,0 1 1,-1 0 0,1 0 0,0 0-1,0-1 1,-1 1 0,1 0 0,0 0-1,0-1 1,0 1 0,0 0 0,-1 0-1,1-1 1,0 1 0,0 0 0,0-1-1,0 1 1,0 0 0,0-1 0,0 1-1,0 0 1,0 0 0,0-1 0,0 1-1,0 0 1,0-1 0,0 1-1,0 0 1,0-1 0,0 1 0,0 0-1,0-1 1,0 1 0,1-1 0,6-16-3148,-6 16 2795,15-26-7921</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9.109"/>
    </inkml:context>
    <inkml:brush xml:id="br0">
      <inkml:brushProperty name="width" value="0.025" units="cm"/>
      <inkml:brushProperty name="height" value="0.025" units="cm"/>
    </inkml:brush>
  </inkml:definitions>
  <inkml:trace contextRef="#ctx0" brushRef="#br0">23 0 16239,'0'0'9353,"-6"56"-7687,-3-19-129,4 6-448,3-1-320,2 1-449,0-2-224,5-2-64,8 2-320,-2-2-1474,-4-4-2145,4-3-3108</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09.456"/>
    </inkml:context>
    <inkml:brush xml:id="br0">
      <inkml:brushProperty name="width" value="0.025" units="cm"/>
      <inkml:brushProperty name="height" value="0.025" units="cm"/>
    </inkml:brush>
  </inkml:definitions>
  <inkml:trace contextRef="#ctx0" brushRef="#br0">0 16 7944,'0'0'22421,"7"-5"-28763,4-5-6599</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5:23.426"/>
    </inkml:context>
    <inkml:brush xml:id="br0">
      <inkml:brushProperty name="width" value="0.025" units="cm"/>
      <inkml:brushProperty name="height" value="0.025" units="cm"/>
    </inkml:brush>
  </inkml:definitions>
  <inkml:trace contextRef="#ctx0" brushRef="#br0">1 271 4484,'7'0'4282,"37"-2"-3505,-1-1 1,0-3 0,79-19 0,124-54-523,-10 3-280,-198 66 13,-1 3-1,2 0 0,38 0 0,-56 6 26,1 1 0,-1 1 1,1 1-1,-1 1 0,0 1 0,0 1 0,20 7 0,61 28 298,-40-14 89,116 30-1,-95-40-348,1-4-1,0-4 0,134-4 1,258-39 33,-128 6-28,782 29 895,-2 77 1364,-867-56-2266,677 0 75,1-68-40,243-26-44,534-39 48,-1469 88-26,54-4-93,-99 20 3134,-196 10-3165,0 1 0,-1-1 0,0 1 1,0 0-1,1 0 0,-2 0 0,1 1 0,0 0 1,-1 0-1,6 6 0,9 6-1388,20 13-4566,-24-19 1067</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6:57.949"/>
    </inkml:context>
    <inkml:brush xml:id="br0">
      <inkml:brushProperty name="width" value="0.025" units="cm"/>
      <inkml:brushProperty name="height" value="0.025" units="cm"/>
    </inkml:brush>
  </inkml:definitions>
  <inkml:trace contextRef="#ctx0" brushRef="#br0">35 61 11819,'4'-8'2483,"2"-4"-1448,-5 7-487,1 0 0,0 1 0,0-1-1,1 1 1,0 0 0,-1 0 0,5-5 0,-6 9-475,-1 0 0,0 0 0,0 0 0,0 0 0,1 0 0,-1 0 0,0 0 0,0 0-1,1 0 1,-1 0 0,0 0 0,0 0 0,0 0 0,1 0 0,-1 1 0,0-1 0,0 0 0,0 0 0,0 0 0,1 0 0,-1 0 0,0 0 0,0 1 0,0-1 0,0 0 0,0 0 0,1 0-1,-1 0 1,0 1 0,0-1 0,0 0 0,0 0 0,0 0 0,0 1 0,0-1 0,0 0 0,0 0 0,0 0 0,0 1 0,0-1 0,0 0 0,0 0 0,0 0 0,0 1 0,0-1-1,0 0 1,0 0 0,0 0 0,0 1 0,0-1 0,0 0 0,0 0 0,-1 0 0,1 1 0,0-1 0,0 18 102,-6 25 235,-19 72 1,-1-3-143,23-92-302,-1 0-194,1 1 0,0 0 0,2 0 0,2 41 0,-1-61 190,0 0 1,0-1 0,0 1 0,0-1 0,0 1-1,0 0 1,1-1 0,-1 1 0,0-1 0,0 1-1,1-1 1,-1 1 0,0 0 0,1-1-1,-1 1 1,1-1 0,-1 0 0,0 1 0,1-1-1,-1 1 1,1-1 0,-1 0 0,1 1 0,0-1-1,-1 0 1,1 1 0,-1-1 0,1 0-1,0 0 1,0 0 0,21-5-1234,16-22-1328,-27 15 958,-2-1 0,1 0 0,-2-1 0,8-16 0,10-24-4317</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6:58.311"/>
    </inkml:context>
    <inkml:brush xml:id="br0">
      <inkml:brushProperty name="width" value="0.025" units="cm"/>
      <inkml:brushProperty name="height" value="0.025" units="cm"/>
    </inkml:brush>
  </inkml:definitions>
  <inkml:trace contextRef="#ctx0" brushRef="#br0">212 0 9705,'0'0'7848,"-24"79"-6823,14-36-129,1 4 97,3 1-224,6-2-545,0-5-160,0-7-128,2-5-897,5-5 193,-1-7-193,3-3-96,-8-5-673,3-5-448</inkml:trace>
  <inkml:trace contextRef="#ctx0" brushRef="#br0" timeOffset="1">60 263 9545,'0'0'6694,"-48"-28"-4099,41 28-866,3 0 1,4 6-1474,5-1-160,17 0-64,7-1 65,3-4-482,8 0-864,3 0-1217,2-4-1730,0-2-2146</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6:59.016"/>
    </inkml:context>
    <inkml:brush xml:id="br0">
      <inkml:brushProperty name="width" value="0.025" units="cm"/>
      <inkml:brushProperty name="height" value="0.025" units="cm"/>
    </inkml:brush>
  </inkml:definitions>
  <inkml:trace contextRef="#ctx0" brushRef="#br0">171 17 14670,'-9'0'2482,"2"0"-2229,-1 0 0,1 1-1,0 0 1,0 0 0,0 0 0,0 1-1,0 0 1,1 1 0,-1 0 0,1 0-1,-1 0 1,1 1 0,0-1 0,0 2 0,0-1-1,1 0 1,0 1 0,0 0 0,0 1-1,0-1 1,1 1 0,0 0 0,0 0-1,0 0 1,-4 12 0,7-16-249,0 0 1,0 1-1,0-1 1,1 1-1,-1-1 0,1 1 1,-1-1-1,1 1 1,0-1-1,0 1 1,0-1-1,0 1 0,1-1 1,-1 1-1,1-1 1,0 1-1,-1-1 1,1 1-1,0-1 0,0 0 1,1 0-1,-1 1 1,0-1-1,1 0 1,-1 0-1,1 0 0,0 0 1,-1-1-1,1 1 1,0 0-1,0-1 1,0 1-1,1-1 1,2 2-1,1-1 12,0 0-1,1 0 1,-1-1-1,1 1 1,-1-2-1,1 1 1,-1-1 0,1 0-1,-1 0 1,1 0-1,0-1 1,10-3-1,-12 3-6,0-1 0,0 0 0,0 0 0,0 0 0,0-1 0,-1 1 1,1-1-1,-1-1 0,1 1 0,-1 0 0,0-1 0,-1 0 0,1 0 0,-1 0 0,1 0 0,-1-1 0,2-4 0,1-3 209,0 0 1,-1 0-1,-1-1 1,0 1-1,4-24 1,-8 34-204,1-1 1,0 1-1,-1 0 0,1 0 1,0 0-1,0 0 0,0 0 1,0 0-1,0 0 0,1 0 1,-1 0-1,0 0 0,1 1 1,-1-1-1,1 1 0,0-1 1,0 1-1,0 0 0,-1-1 1,1 1-1,0 0 0,0 0 1,1 0-1,-1 1 0,0-1 1,0 0-1,0 1 1,0-1-1,1 1 0,-1 0 1,0 0-1,1 0 0,-1 0 1,0 0-1,0 0 0,0 1 1,4 0-1,-1 0-38,1 0 0,-1 1 0,0-1 1,0 1-1,0 0 0,0 1 0,0-1 0,0 1 0,0 0 0,-1 0 0,1 0 1,-1 1-1,0 0 0,5 6 0,-5-3 15,0 0-1,-1 0 1,0 0-1,0 0 1,-1 1-1,1-1 1,-2 1-1,1-1 1,-1 1-1,-1 0 1,1 0-1,-1-1 1,0 1 0,-3 13-1,2 17 56,1-37-100,10-11-348,94-100-2092,-104 109 2492,0 1 1,1-1-1,-1 1 0,0-1 1,0 1-1,1-1 0,-1 1 0,0 0 1,1-1-1,-1 1 0,0 0 0,1-1 1,-1 1-1,1 0 0,-1-1 1,1 1-1,-1 0 0,0 0 0,1 0 1,-1-1-1,1 1 0,-1 0 0,1 0 1,-1 0-1,1 0 0,-1 0 1,1 0-1,-1 0 0,1 0 0,-1 0 1,1 0-1,-1 0 0,1 0 1,-1 0-1,1 1 0,-1-1 0,1 0 1,-1 0-1,1 0 0,-1 1 0,0-1 1,1 0-1,-1 1 0,1-1 1,-1 0-1,0 1 0,1-1 0,-1 0 1,0 1-1,1-1 0,-1 1 0,0-1 1,0 1-1,1-1 0,-1 0 1,0 1-1,0-1 0,0 1 0,0-1 1,0 1-1,0-1 0,0 2 0,2 41-61,-3-25 47,2-15 39,-1-1-1,0 1 1,1-1-1,-1 1 1,1-1-1,0 1 0,0-1 1,0 1-1,0-1 1,0 0-1,1 1 1,-1-1-1,1 0 0,-1 0 1,1 0-1,0 0 1,0-1-1,0 1 1,0 0-1,0-1 0,4 3 1,-2-2 65,0-1 0,0 0 0,0 0 0,1 0 0,-1-1 0,0 1 1,0-1-1,0 0 0,1 0 0,-1-1 0,0 1 0,5-2 0,6-2 184,0 0 1,0-1-1,0-1 1,-1 0-1,0-1 0,16-11 1,-23 13-20,-1 0 0,0 0-1,0 0 1,0 0 0,0-1 0,5-8 0,-10 13-183,0 0 1,0-1-1,0 1 0,0 0 0,-1 0 1,1-1-1,0 1 0,-1-1 1,1 1-1,-1 0 0,1-1 0,-1 1 1,0-1-1,0 1 0,1-1 0,-1 1 1,0-1-1,-1 1 0,1-1 1,0 1-1,0-1 0,0 1 0,-1-1 1,1 1-1,-1-1 0,1 1 1,-1 0-1,0-1 0,0 1 0,1 0 1,-1 0-1,0-1 0,0 1 1,0 0-1,0 0 0,0 0 0,-1 0 1,1 0-1,-2-1 0,-78-42 143,85 45-975,0 0 0,1-1 0,-1 1 0,0-1 1,1 0-1,-1 0 0,8-2 0,7 1-3674,11 1-4235</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6:59.666"/>
    </inkml:context>
    <inkml:brush xml:id="br0">
      <inkml:brushProperty name="width" value="0.025" units="cm"/>
      <inkml:brushProperty name="height" value="0.025" units="cm"/>
    </inkml:brush>
  </inkml:definitions>
  <inkml:trace contextRef="#ctx0" brushRef="#br0">217 61 4132,'2'-1'768,"-1"-1"0,1 1-1,-1 0 1,1-1 0,-1 0 0,0 1 0,0-1-1,1 0 1,-1 1 0,0-1 0,0 0 0,-1 0-1,1 0 1,0 0 0,-1 0 0,1 0 0,-1 0-1,0 0 1,1-3 0,-2 4-524,1 0 1,-1 0-1,1 0 0,-1-1 0,1 1 0,-1 0 1,0 0-1,0 1 0,1-1 0,-1 0 1,0 0-1,0 0 0,0 0 0,0 1 1,0-1-1,0 0 0,0 1 0,0-1 1,0 1-1,0-1 0,0 1 0,-1 0 0,-1-1 1,-3 0-138,1 0 0,-1 0 0,0 1-1,1 0 1,-1 0 0,0 0 0,0 1 0,1 0 0,-1 0 0,0 0 0,1 1 0,-11 4 0,7-1-72,0 0 0,0 1 0,1 0 0,-1 0 0,1 1 0,1 0 0,0 1 0,0 0-1,0 0 1,1 0 0,0 1 0,1 0 0,0 0 0,0 0 0,1 1 0,0 0 0,1-1 0,0 1 0,0 1 0,1-1 0,-1 17 0,3-25-64,0 0 0,1 0 0,-1 0 0,1 0 0,-1 0 0,1 0 0,0 0 0,0 0 0,0 0 0,0 0 0,0-1 0,0 1 0,1 0 0,-1-1 0,0 1 0,1-1 0,-1 1 0,1-1 0,0 0 0,-1 0 0,1 0 1,0 0-1,0 0 0,0 0 0,0 0 0,0 0 0,0-1 0,0 1 0,0-1 0,0 1 0,0-1 0,0 0 0,0 0 0,3 0 0,7 0-615,0 0 0,0 0 0,1-1 0,18-4 0,-14 0-1346,-1 0-1,0-1 1,-1-1 0,20-11-1,-34 17 1736,51-29-9994</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00.119"/>
    </inkml:context>
    <inkml:brush xml:id="br0">
      <inkml:brushProperty name="width" value="0.025" units="cm"/>
      <inkml:brushProperty name="height" value="0.025" units="cm"/>
    </inkml:brush>
  </inkml:definitions>
  <inkml:trace contextRef="#ctx0" brushRef="#br0">193 1 5125,'0'0'10084,"-11"3"-6214,-1 1-3455,0 1 0,0 0-1,0 1 1,1 0-1,0 1 1,0 0 0,0 1-1,-10 10 1,14-13-252,1 1 0,0 1 0,1-1 1,-1 1-1,1 0 0,1 0 0,-1 0 0,1 1 0,0-1 0,1 1 1,0 0-1,0 0 0,1 1 0,0-1 0,-1 9 0,3-16-166,-1 0 0,1 1 0,0-1 0,1 0 1,-1 0-1,0 0 0,0 1 0,0-1 0,1 0 0,-1 0 0,1 0 0,-1 0 0,1 0 0,-1 1 0,1-1 0,0 0 0,-1 0 0,1 0 0,0-1 0,0 1 0,0 0 0,0 0 0,1 1 0,1 0-14,0-1 0,0 0 1,0 1-1,0-1 0,0 0 0,0 0 1,1-1-1,-1 1 0,3 0 0,6-1-51,-1 0-1,0 0 1,0-1-1,19-3 1,-13-2-56,1 0 1,-1-1-1,0 0 1,21-14 0,-19 11 92,1 0 0,29-11-1,-48 21 49,0 0 0,0-1 0,-1 1 0,1-1-1,0 1 1,0 0 0,-1 0 0,1-1 0,0 1-1,0 0 1,0 0 0,-1 0 0,1 0 0,0 0-1,0 0 1,0 0 0,0 0 0,-1 0-1,1 1 1,0-1 0,0 0 0,-1 0 0,1 1-1,0-1 1,0 0 0,-1 1 0,1-1 0,0 1-1,-1-1 1,1 1 0,0-1 0,-1 1 0,1 0-1,-1-1 1,1 1 0,-1 0 0,1-1-1,-1 1 1,1 1 0,-1 36 764,-1-35-720,1 1-1,-1-1 1,1 1 0,0 0 0,0-1 0,0 1 0,1 0-1,-1-1 1,2 4 0,-1-6-45,0 0 0,0 0 0,0-1 0,-1 1 0,1 0 0,0-1 0,0 1 0,0-1 0,1 1 0,-1-1 0,0 0 0,0 1 0,0-1 0,0 0 0,0 0 0,0 0 0,0 0 0,1 0 0,-1 0-1,0 0 1,0 0 0,0 0 0,0 0 0,0-1 0,0 1 0,1 0 0,-1-1 0,0 1 0,1-2 0,34-15 215,-12-1-159,56-33 24,-73 47-103,1 1-1,-1-1 1,1 1-1,0 1 1,0-1 0,0 1-1,0 1 1,16-2 0,-23 3 9,-1 0 0,1 1 0,0-1 0,-1 0 0,1 1 0,-1-1 0,1 0 0,-1 1 0,1-1 0,-1 1 0,1-1 0,-1 1 1,1-1-1,-1 1 0,1-1 0,-1 1 0,0-1 0,1 1 0,-1 0 0,0-1 0,0 1 0,0-1 0,1 1 0,-1 0 0,0-1 1,0 1-1,0 0 0,0-1 0,0 1 0,0 0 0,0-1 0,0 2 0,-1 35 263,2 2 234,-1-38-492,1-1-1,0 1 0,-1-1 0,1 1 1,0-1-1,0 1 0,-1-1 0,1 0 1,0 1-1,0-1 0,0 0 1,-1 0-1,1 0 0,0 0 0,0 0 1,0 0-1,0 0 0,0 0 0,-1 0 1,1 0-1,0 0 0,0 0 1,0 0-1,0-1 0,0 1 0,21-8-5181,-15 0-959</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01.144"/>
    </inkml:context>
    <inkml:brush xml:id="br0">
      <inkml:brushProperty name="width" value="0.025" units="cm"/>
      <inkml:brushProperty name="height" value="0.025" units="cm"/>
    </inkml:brush>
  </inkml:definitions>
  <inkml:trace contextRef="#ctx0" brushRef="#br0">53 58 12748,'0'0'10148,"-6"10"-9923,-1 3-188,0 0 0,1 0 1,1 0-1,0 0 0,0 1 1,2 0-1,0 0 0,0 0 1,1 0-1,1 1 1,1 23-1,0-36-19,1 0 1,-1 0-1,0 0 0,1 0 1,0 0-1,-1 0 0,1-1 1,0 1-1,0 0 0,0 0 1,0-1-1,0 1 1,1-1-1,-1 1 0,0-1 1,1 1-1,-1-1 0,1 0 1,-1 0-1,1 0 0,0 1 1,2 0-1,0-1 40,-1 0 0,1 0 0,0-1 0,-1 1 0,1-1-1,0 0 1,0 1 0,-1-2 0,1 1 0,0 0 0,4-2 0,3-1 56,-1 0 0,1 0 0,-1-1 0,0 0 0,0-1 0,0 0 0,12-10 0,-6 1-15,0 0 0,-1-1 0,-1-1 0,0-1 0,-1 0 0,-1 0 0,-1-1 0,17-36 0,-36 81-123,1-10 38,2 1 1,0 0-1,1 0 0,1 0 1,1 0-1,0 1 0,2 28 1,0-45 1,0-1-1,1 0 1,-1 0 0,0 1 0,0-1-1,1 0 1,-1 1 0,1-1 0,-1 0 0,1 0-1,0 0 1,-1 1 0,1-1 0,0 0-1,0 0 1,0 0 0,0 0 0,0 0 0,0-1-1,0 1 1,0 0 0,0 0 0,0-1-1,2 2 1,0-1 58,-1-1-1,1 1 0,-1-1 0,1 0 1,0 0-1,-1 0 0,1 0 1,0 0-1,-1 0 0,1-1 1,4 0-1,1-2 54,0 1 0,-1-1 0,1-1 0,-1 1 0,0-1 0,0 0 0,10-9 0,-1-1-60,-1-1-1,23-30 1,-34 40-54,0-1-1,0 0 1,0-1 0,-1 1-1,1-1 1,-2 1 0,1-1 0,-1 0-1,0 0 1,0 0 0,1-14-1,-21 67-471,17-44 461,0 1 1,0-1-1,1 1 0,-1 0 1,1-1-1,0 1 0,0 0 0,0-1 1,0 1-1,0 0 0,1 0 0,-1-1 1,1 1-1,0-1 0,-1 1 1,1-1-1,0 1 0,1-1 0,-1 1 1,0-1-1,1 0 0,-1 0 0,1 1 1,0-1-1,0 0 0,0-1 1,0 1-1,0 0 0,0 0 0,3 1 1,1-1 42,0 0 0,0-1 0,0 0 0,0 0 0,0 0 0,0-1 0,1 1 0,-1-2 0,0 1 1,0-1-1,0 1 0,11-4 0,-4 0-6,-1 0-1,1-1 1,-1 0-1,0-1 1,-1 0 0,0-1-1,0-1 1,0 1 0,15-16-1,-20 18-20,0-1-1,0 0 1,0 0-1,-1 0 1,0-1-1,-1 0 1,1 0-1,-1 0 1,-1 0-1,1-1 0,-1 0 1,-1 0-1,1 0 1,-1 0-1,-1 0 1,2-11-1,-3 19-16,0-1 0,0 0-1,0 1 1,0-1 0,0 0 0,0 1-1,0-1 1,0 1 0,-1-1-1,1 0 1,0 1 0,0-1 0,-1 1-1,1-1 1,0 1 0,-1-1 0,1 1-1,0-1 1,-1 1 0,1-1 0,-1 1-1,1-1 1,-1 1 0,1-1 0,-1 1-1,1 0 1,-1-1 0,1 1-1,-1 0 1,1 0 0,-2-1 0,-23 4-67,19-1 50,0 1 0,0-1 0,1 1 0,-1 1 0,0-1-1,-5 5 1,-1 4 22,0 1 1,0-1-1,-16 27 0,24-34 17,1 1-1,0-1 1,0 1-1,1 0 1,-1 0 0,1 0-1,0 0 1,1 0 0,0 0-1,0 1 1,0-1 0,1 1-1,0 9 1,1-13-20,0 0 0,1 0 0,-1 0 0,1 0 0,0 0 0,0 0 0,0-1 0,0 1-1,0-1 1,1 0 0,-1 1 0,1-1 0,-1 0 0,1 0 0,0-1 0,0 1 0,0 0 0,0-1 0,0 0 0,0 0 0,0 0 0,1 0 0,-1 0 0,5 0 0,10 3-1717,1-1 1,35 1 0,-23-3-4907,-2-1-5706</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02.305"/>
    </inkml:context>
    <inkml:brush xml:id="br0">
      <inkml:brushProperty name="width" value="0.025" units="cm"/>
      <inkml:brushProperty name="height" value="0.025" units="cm"/>
    </inkml:brush>
  </inkml:definitions>
  <inkml:trace contextRef="#ctx0" brushRef="#br0">10 145 8936,'-2'-2'580,"1"-1"0,0 0 0,0 1 0,0-1 0,0 0 0,1 0 0,-1 0 0,0 1 0,1-1 0,0 0 0,0 0 0,0 0 0,0 0 0,0 0 0,1 1 0,-1-1 0,1 0 0,0 0 0,0 0 0,0 1 0,1-4 0,1 2-197,0-1 0,0 1-1,1 0 1,-1 0 0,1 1 0,0-1-1,0 1 1,0 0 0,1 0 0,8-5 0,0 2-266,-1 0-1,1 1 1,0 1 0,1 0 0,-1 0 0,1 2 0,-1 0 0,17-1 0,-29 3-119,0 0 1,0 0-1,0 0 1,0 0-1,0 0 1,0 1-1,0-1 0,0 0 1,0 1-1,0-1 1,0 0-1,0 1 1,0-1-1,0 1 1,-1-1-1,1 1 1,0 0-1,0-1 1,0 1-1,-1 0 0,1 0 1,0-1-1,-1 1 1,1 0-1,-1 0 1,1 0-1,-1 0 1,1 0-1,0 1 1,-1 2 4,1-1 0,0 1 0,-1-1 1,0 1-1,0 0 0,0-1 0,0 1 1,-2 6-1,-1 5 27,-1-1-1,0 0 1,-10 21-1,-9 8 8,15-28-30,0 0-1,0 1 0,2-1 0,-1 1 1,-6 30-1,13-45 0,0 0-1,0-1 1,1 1-1,-1-1 1,0 1-1,0 0 1,0-1 0,0 1-1,1-1 1,-1 1-1,0-1 1,0 1 0,1-1-1,-1 1 1,1-1-1,-1 1 1,0-1-1,1 1 1,-1-1 0,1 0-1,-1 1 1,1-1-1,-1 0 1,1 1-1,-1-1 1,1 0 0,-1 0-1,1 1 1,0-1-1,-1 0 1,1 0 0,-1 0-1,1 0 1,0 0-1,-1 0 1,1 0-1,-1 0 1,1 0 0,0 0-1,-1 0 1,1 0-1,-1 0 1,1 0-1,0-1 1,-1 1 0,1 0-1,0-1 1,31-9 489,-4-6-366,0-1 0,-2-2 0,0 0 0,-1-2 0,-1 0 0,33-40 0,-62 73-507,2-3 424,-1-1-1,0 0 1,0 0-1,-11 15 1,14-22 221,25-42 699,-20 36-985,5-14 242,-10 19-203,0-1 1,0 0 0,-1 0 0,1 1-1,0-1 1,0 1 0,-1 0 0,1-1-1,0 1 1,-1 0 0,1-1-1,0 1 1,-1 0 0,1 0 0,-1 0-1,1 0 1,-3 1 0,4 0-60,0-1 0,0 1 0,0-1 0,0 1 0,0-1 0,0 1 0,0-1 0,0 0 0,0 1 0,0-1 0,0 1 0,0-1 0,0 1 0,0-1 0,1 1 0,-1-1 0,0 1 0,0-1 0,0 0 0,1 1 0,-1-1 0,0 1 0,1-1 0,-1 0 0,0 1 0,1-1 0,-1 0 0,1 0 0,-1 1 0,0-1 0,1 0 0,0 1 0,7-1-2572,-2 0-4851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3.992"/>
    </inkml:context>
    <inkml:brush xml:id="br0">
      <inkml:brushProperty name="width" value="0.025" units="cm"/>
      <inkml:brushProperty name="height" value="0.025" units="cm"/>
    </inkml:brush>
  </inkml:definitions>
  <inkml:trace contextRef="#ctx0" brushRef="#br0">206 14 15727,'0'0'3171,"-11"-3"-2082,-1 0-873,0 0 1,-1 1-1,0 1 1,-20 0-1,30 1-204,0 0 0,-1 0 0,1 0-1,0 0 1,0 1 0,0-1 0,0 1 0,0 0-1,0 0 1,0 0 0,0 0 0,0 0-1,0 1 1,1-1 0,-1 1 0,1 0 0,-1 0-1,1 0 1,-1 0 0,1 0 0,0 0 0,0 1-1,0-1 1,0 1 0,1-1 0,-1 1 0,1 0-1,-1 0 1,0 4 0,2-6-17,-1 1 0,1 0 1,0-1-1,0 1 0,1 0 0,-1 0 0,0-1 1,1 1-1,-1-1 0,1 1 0,-1 0 0,1-1 1,-1 1-1,1-1 0,0 1 0,0-1 0,0 1 0,0-1 1,0 0-1,0 0 0,1 1 0,-1-1 0,0 0 1,0 0-1,1 0 0,-1 0 0,1 0 0,-1-1 1,1 1-1,-1 0 0,1-1 0,3 1 0,9 4-120,1 0 0,30 4 0,-8-2-67,-32-5 184,-1-1 0,0 1 0,0-1 0,-1 1 1,1 0-1,0 1 0,-1-1 0,1 1 0,-1-1 0,0 1 0,0 0 1,6 7-1,-9-9 27,1 0 0,0 1 0,-1-1 0,1 0 0,-1 1 0,1-1 0,-1 1 0,0-1 0,0 1 0,1-1 0,-1 1 0,0-1 0,0 1 0,-1-1 0,1 1 0,0-1 1,0 1-1,-1-1 0,1 1 0,-1-1 0,1 0 0,-1 1 0,0-1 0,1 0 0,-1 1 0,0-1 0,0 0 0,0 0 0,0 0 0,0 0 0,0 0 0,0 0 0,0 0 0,-1 0 0,1 0 0,0 0 0,-1-1 0,-1 2 1,-11 6 218,-1 0 0,0-1 0,-1 0 0,0-1 0,0-1 0,0-1 0,0 0 0,-1-1 0,0 0 0,1-2 0,-19 0 0,35-1-253,0 0 1,0 0-1,0 0 1,-1 0-1,1 0 1,0 0-1,0 0 1,0 0-1,0 0 1,-1-1-1,1 1 1,0 0-1,0 0 1,0 0-1,0 0 1,0 0-1,-1-1 1,1 1-1,0 0 1,0 0-1,0 0 1,0 0-1,0 0 1,0-1-1,0 1 1,0 0-1,0 0 1,0 0-1,0-1 1,0 1-1,0 0 1,0 0-1,0 0 1,0-1-1,0 1 1,0 0-1,0 0 1,0 0-1,0 0 0,0-1 1,0 1-1,0 0 1,0 0-1,0 0 1,0 0-1,0-1 1,1 1-1,-1 0 1,0 0-1,0 0 1,0 0-1,0 0 1,0-1-1,1 1 1,-1 0-1,0 0 1,0 0-1,0 0 1,0 0-1,1 0 1,-1 0-1,0 0 1,0 0-1,0 0 1,0 0-1,1 0 1,11-11-2271,46-16-6358,-22 12 961</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04.112"/>
    </inkml:context>
    <inkml:brush xml:id="br0">
      <inkml:brushProperty name="width" value="0.025" units="cm"/>
      <inkml:brushProperty name="height" value="0.025" units="cm"/>
    </inkml:brush>
  </inkml:definitions>
  <inkml:trace contextRef="#ctx0" brushRef="#br0">201 74 6374,'0'-1'290,"29"-27"8055,-28 27-8026,0 0-1,0 0 0,0-1 0,0 1 1,0 0-1,0 0 0,-1-1 0,1 1 1,0-1-1,-1 1 0,1 0 0,-1-1 1,0 1-1,1-1 0,-1 1 0,0-1 1,0 1-1,0-1 0,0 1 0,0-1 1,0 0-1,0 1 0,-1-1 0,0 0 1,0 1-209,0 0 0,0 0 0,0 0 1,-1 0-1,1 1 0,0-1 0,-1 1 0,1-1 1,-1 1-1,1-1 0,-1 1 0,1 0 0,-1 0 1,1 0-1,-1 0 0,1 0 0,-1 0 1,1 0-1,-3 1 0,-30 5 120,23-1-217,1 0 0,0 0-1,0 1 1,1 1 0,0 0 0,0 0 0,1 1-1,0 0 1,-13 16 0,11-12 26,2-1 1,0 1-1,0 1 1,1-1-1,0 1 0,2 1 1,-7 17-1,11-29-32,0 0-1,1 0 1,-1 1-1,1-1 1,-1 0-1,1 0 0,0 0 1,0 0-1,0 0 1,0 1-1,0-1 1,1 0-1,-1 0 1,0 0-1,1 0 1,0 0-1,-1 0 1,1 0-1,0 0 1,0 0-1,0 0 1,0 0-1,1 0 1,1 1-1,-1-2 16,0 0 1,0 0-1,0 0 0,0 0 1,1-1-1,-1 1 1,0-1-1,0 0 0,1 1 1,-1-1-1,0 0 0,0 0 1,1-1-1,-1 1 0,0 0 1,0-1-1,1 1 0,-1-1 1,0 0-1,0 0 0,0 0 1,0 0-1,0 0 0,2-2 1,5-2 68,0-2 0,0 1 1,-1-2-1,0 1 0,0-1 1,-1 0-1,0 0 0,0-1 1,-1 0-1,0 0 0,-1 0 1,0-1-1,0 0 0,-1 0 1,0 0-1,-1-1 0,0 1 0,2-22 1,-26 52-114,-15 44-330,35-63 352,41-2 32,-38-1-20,0 0 0,0 0-1,-1 1 1,1-1 0,0-1 0,-1 1-1,0 0 1,1 0 0,-1 0-1,0-1 1,0 1 0,1-4 0,12-20 33,-11 33 135,-1 2-4800,-1-3-4783,1-1 3547</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05.211"/>
    </inkml:context>
    <inkml:brush xml:id="br0">
      <inkml:brushProperty name="width" value="0.025" units="cm"/>
      <inkml:brushProperty name="height" value="0.025" units="cm"/>
    </inkml:brush>
  </inkml:definitions>
  <inkml:trace contextRef="#ctx0" brushRef="#br0">16 165 3812,'-15'24'13839,"20"-19"-8279,15-9-5165,6-6 291,-1-2-1,27-17 0,-38 20-660,0 0-1,0 2 1,1-1-1,0 2 1,1 0-1,-1 0 1,1 2-1,0 0 1,28-3-1,-44 7-24,1 0-1,-1 0 1,1 0-1,-1 0 1,1 0-1,-1 0 1,0 0-1,1 0 1,-1 0-1,1 0 1,-1 1-1,0-1 1,1 0-1,-1 0 1,1 1 0,-1-1-1,0 0 1,1 0-1,-1 1 1,0-1-1,1 0 1,-1 1-1,0-1 1,0 0-1,1 1 1,-1-1-1,0 1 1,0-1-1,0 0 1,0 1-1,0-1 1,1 1-1,-1 0 1,-2 21 105,-16 23 81,16-40-205,0-1 27,-3 8-17,0-1 0,0 1 0,1 0 0,0 1 0,1-1 0,1 0 0,-2 25 0,4-36 13,1-1-1,-1 1 1,1 0-1,0-1 0,-1 1 1,1 0-1,0-1 0,-1 1 1,1-1-1,0 1 1,0-1-1,0 1 0,-1-1 1,1 1-1,0-1 1,0 0-1,0 0 0,0 1 1,0-1-1,0 0 1,-1 0-1,1 0 0,0 0 1,0 0-1,2 0 0,31 0 91,-29 0-78,3 1 17,1-1 0,-1 0 0,0 0 0,1-1 0,-1 0 0,0-1 1,1 0-1,-1 0 0,0-1 0,0 0 0,-1 0 0,1 0 0,-1-1 0,1-1 0,-1 1 0,0-1 1,-1 0-1,1-1 0,-1 0 0,0 0 0,-1 0 0,1 0 0,-1-1 0,5-9 0,-6 11 152,-1-1-1,0 1 0,0-1 0,0 0 0,-1 0 0,0 0 1,0-1-1,-1 1 0,1 0 0,-1-1 0,-1 1 0,1-1 1,-2-10-1,1 16-181,0 1-1,0-1 1,0 1 0,0-1-1,0 0 1,0 1 0,-1-1 0,1 0-1,0 1 1,0-1 0,-1 1 0,1-1-1,0 1 1,-1-1 0,1 1-1,0-1 1,-1 1 0,1-1 0,-1 1-1,1-1 1,-1 1 0,1 0 0,-1-1-1,0 1 1,1 0 0,-1 0-1,1-1 1,-1 1 0,1 0 0,-1 0-1,0 0 1,1 0 0,-1-1 0,0 1-1,1 0 1,-1 0 0,0 0 0,1 1-1,-1-1 1,1 0 0,-1 0-1,0 0 1,1 0 0,-1 1 0,0-1-1,-1 1-11,1-1 0,0 1 0,-1-1 0,1 1 0,0 0 0,0 0 0,-1-1-1,1 1 1,0 0 0,0 0 0,0 0 0,0 0 0,0 0 0,0 1 0,1-1 0,-1 0 0,0 0-1,0 0 1,1 1 0,-1-1 0,0 3 0,1-3 6,0 1 0,0-1 0,-1 1 0,1-1 0,0 1 0,0-1 0,1 1 0,-1-1 0,0 1 0,0-1 0,1 0 0,-1 1 0,1-1 0,-1 1 0,1-1 0,0 0 0,0 1 0,-1-1 0,1 0 0,0 0 0,0 0 0,0 1 0,0-1 0,0 0 0,1 0 0,1 1 0,1 0 5,0 0 1,0-1-1,0 1 1,0-1 0,0 1-1,1-1 1,-1-1 0,1 1-1,5 0 1,4-1-5,0 0 1,0-1-1,0 0 1,0-1-1,16-5 1,-18 3-69,0 0 0,-1-1 0,1-1 0,-1 0 0,0 0 0,15-12 0,-21 14 103,-1 1 0,1-1 0,-1 0 1,0 0-1,-1-1 0,1 1 0,-1-1 1,0 0-1,0 0 0,0 0 0,-1 0 0,1 0 1,-1-1-1,-1 1 0,1-1 0,1-8 1,-3 13-31,0 1 1,0 0 0,0 0 0,0-1 0,0 1-1,0 0 1,0-1 0,0 1 0,0 0 0,0-1-1,0 1 1,0 0 0,0-1 0,0 1 0,0 0-1,0 0 1,-1-1 0,1 1 0,0 0-1,0-1 1,0 1 0,0 0 0,-1 0 0,1-1-1,0 1 1,0 0 0,-1 0 0,1 0 0,0-1-1,0 1 1,-1 0 0,1 0 0,0 0-1,0 0 1,-1 0 0,1 0 0,0-1 0,-1 1-1,-15 4-67,-12 14-57,21-12 113,0 1 0,1 0 0,-1 0-1,2 1 1,-1 0 0,1 0 0,0 0 0,1 1-1,0-1 1,0 1 0,1 0 0,-4 18 0,7-26 8,0 0-1,1 1 1,-1-1 0,1 0 0,-1 0 0,1 0 0,0 1 0,0-1 0,-1 0 0,1 0 0,0 0 0,0 0 0,0 0 0,0 0 0,0-1 0,0 1 0,0 0 0,1 0-1,-1-1 1,0 1 0,0-1 0,0 1 0,1-1 0,-1 1 0,0-1 0,1 0 0,-1 0 0,0 1 0,1-1 0,-1 0 0,0 0 0,1-1 0,1 1 0,61 0-13,-46-1-133,8 0-124,-15 1 130,0-1 0,0 1-1,0 1 1,0 0 0,20 5 0,-28-5 144,-1 0 0,0 0 0,1 0 1,-1 0-1,0 1 0,0-1 0,1 1 0,-1-1 0,-1 1 0,1 0 0,0 0 1,0 0-1,-1 0 0,1 0 0,-1 0 0,1 0 0,-1 0 0,0 1 0,0-1 1,0 1-1,0-1 0,0 1 0,-1-1 0,1 1 0,-1-1 0,1 1 0,-1-1 1,0 1-1,-1 4 0,-8-103 1533,9 81-1659,0 7 166,-1 0 0,2 0-1,-1 0 1,1 0 0,0 0 0,3-10-1,-3 17-115,0-1 0,0 0 0,0 0-1,0 0 1,0 0 0,0 1 0,1-1-1,-1 0 1,1 1 0,-1-1 0,1 1-1,0 0 1,-1-1 0,1 1 0,0 0-1,0 0 1,0 0 0,0 0 0,0 1-1,0-1 1,0 0 0,0 1 0,0-1-1,0 1 1,0 0 0,0 0 0,0 0-1,4 0 1,44 0-7711,-15 0-1741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05.855"/>
    </inkml:context>
    <inkml:brush xml:id="br0">
      <inkml:brushProperty name="width" value="0.025" units="cm"/>
      <inkml:brushProperty name="height" value="0.025" units="cm"/>
    </inkml:brush>
  </inkml:definitions>
  <inkml:trace contextRef="#ctx0" brushRef="#br0">187 102 4036,'23'-33'13356,"-22"30"-12860,1 0 0,0 0 1,-1 0-1,0 0 0,0-1 0,0 1 0,0-1 0,0 1 0,-1 0 1,1-1-1,-1 1 0,0-1 0,0 1 0,0-1 0,-1-4 1,0 7-446,0 0 0,0 1 1,0-1-1,1 0 0,-1 0 1,0 0-1,0 1 0,0-1 1,-1 1-1,1-1 0,0 1 1,0-1-1,0 1 0,0 0 1,0-1-1,0 1 0,-1 0 1,1 0-1,0 0 0,0 0 1,0 0-1,-1 0 0,1 0 1,-2 1-1,-33 6 43,25-1-94,1 0-1,-1 1 1,1 1 0,0-1 0,0 2-1,1-1 1,0 1 0,1 1 0,0 0 0,0 0-1,1 0 1,1 1 0,-1 0 0,2 1-1,0-1 1,0 1 0,1 0 0,0 0-1,1 0 1,1 1 0,-2 12 0,4-23 1,1 1 0,-1-1 0,1 0 1,0 1-1,0-1 0,0 0 0,0 0 0,0 0 1,0 0-1,1 0 0,-1 0 0,0 0 1,1 0-1,0 0 0,-1-1 0,1 1 0,0-1 1,0 1-1,0-1 0,0 0 0,0 1 1,0-1-1,1 0 0,-1 0 0,0-1 1,0 1-1,1 0 0,-1-1 0,0 0 0,1 1 1,4-1-1,11 2-231,0-1 0,37-2 0,-49 1 80,10-1-863,1-1 0,29-8 0,29-19-5616,-35 7-28</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06.754"/>
    </inkml:context>
    <inkml:brush xml:id="br0">
      <inkml:brushProperty name="width" value="0.025" units="cm"/>
      <inkml:brushProperty name="height" value="0.025" units="cm"/>
    </inkml:brush>
  </inkml:definitions>
  <inkml:trace contextRef="#ctx0" brushRef="#br0">280 84 5701,'0'0'10971,"-3"-10"-8350,-10-32-635,11 40-1870,1-1 0,-1 1 1,0 0-1,0 0 0,0 0 1,0 0-1,0 0 1,0 1-1,0-1 0,-1 0 1,1 1-1,0 0 0,-1-1 1,1 1-1,-1 0 0,0 1 1,1-1-1,-1 0 0,0 1 1,1-1-1,-1 1 0,0 0 1,-3 0-1,-2 0-13,1 0 1,0 0-1,-1 1 1,1 0-1,0 1 0,-1-1 1,-6 4-1,4 0-54,0 0-1,0 1 1,0 0-1,1 0 1,0 1-1,0 0 1,1 1-1,-11 12 1,14-15 5,1 0 0,0 1 0,0 0 0,0 0 1,0 0-1,1 0 0,0 0 0,1 0 0,-1 1 1,1 0-1,0-1 0,1 1 0,0 0 0,-1 13 0,2-19-47,1 1-1,-1-1 0,1 1 0,0 0 0,-1-1 1,1 1-1,0-1 0,0 0 0,0 1 1,0-1-1,0 0 0,1 0 0,-1 1 0,0-1 1,0 0-1,1 0 0,-1 0 0,1-1 0,-1 1 1,1 0-1,-1 0 0,1-1 0,-1 1 0,1-1 1,0 1-1,-1-1 0,1 0 0,0 0 0,-1 0 1,1 0-1,2 0 0,63-2 180,-63 2-176,26-5-97,0-2 1,-1-1-1,0-1 0,0-1 0,54-28 0,12-5 21,-95 43 67,0 0 0,0 0 0,0 0 0,1 0 0,-1 0 0,0 0 0,0 0 0,0 0 0,0 0 0,0 0 0,1 0 0,-1 0 0,0 0 0,0 0 0,0 0 0,0 0 0,0 0 0,1 0 0,-1 0 0,0 0 0,0 0 0,0 0 0,0 0 0,0 0 0,1 1 0,-1-1 0,0 0 0,0 0 0,0 0 0,0 0 0,0 0 0,0 0 0,0 0 0,0 1 0,0-1 0,1 0 0,-1 0 0,0 0 0,0 0 0,0 0 0,0 1 0,0-1 0,0 0 0,0 0 0,0 0 1,0 0-1,0 0 0,0 1 0,0-1 0,0 0 0,0 0 0,0 0 0,0 0 0,0 0 0,-1 1 0,-2 15 53,-8 14 75,6-22-92,-9 23 66,17-21 18,14-11 99,-3-4-200,-1-1 1,1-1-1,-2 1 1,24-18 0,-28 17-78,1 1 1,-1 0 0,1 1 0,0 0 0,1 0 0,-1 1-1,1 0 1,0 0 0,0 1 0,0 1 0,18-3 0,-27 6 49,-1-1 1,1 1 0,0-1-1,0 0 1,-1 1-1,1 0 1,-1-1 0,1 1-1,0-1 1,-1 1-1,1 0 1,-1-1 0,1 1-1,-1 0 1,0 0 0,1-1-1,-1 1 1,0 0-1,0 0 1,1-1 0,-1 1-1,0 0 1,0 0 0,0 0-1,0 0 1,0-1-1,0 1 1,0 0 0,0 0-1,0 0 1,0-1-1,-1 1 1,1 1 0,-7 32 169,-7-7 51,11-23-116,0 0-1,1 1 0,0-1 0,0 1 1,0-1-1,0 1 0,1 0 0,-2 5 0,6-10-21,-1-1 0,1 1 1,-1-1-1,1 0 0,-1 0 0,0 0 0,0 0 0,1 0 0,-1 0 0,0-1 0,3-2 0,26-20 14,46-32-861,-71 52 623,1 0 0,0 0 0,-1 1 0,2 0 0,-1 0 0,0 0 0,0 1-1,1 0 1,9 0 0,-17 2 152,1 1 0,0-1 0,-1 1 0,1-1 1,0 1-1,-1 0 0,1-1 0,-1 1 0,1 0 0,-1 0 0,1-1 0,-1 1 0,0 0 0,1 0 0,-1 0 0,0-1 0,1 1 0,-1 0 0,0 0 1,0 0-1,0 0 0,0 0 0,0 0 0,0-1 0,0 1 0,0 0 0,0 0 0,-1 0 0,1 0 0,0 0 0,-1-1 0,0 3 0,-7 31 631,8-34-616,0 0 1,1 0-1,-1-1 1,0 1-1,1 0 1,-1 0-1,1 0 0,-1 0 1,0 0-1,1 0 1,-1 0-1,1 0 1,-1 0-1,0 0 1,1 0-1,-1 0 1,1 0-1,-1 0 0,0 0 1,1 1-1,-1-1 1,1 0-1,-1 0 1,0 0-1,1 0 1,-1 1-1,0-1 1,1 0-1,-1 1 0,0-1 1,0 0-1,1 0 1,-1 1-1,0-1 1,0 0-1,1 1 1,-1-1-1,0 1 1,0-1-1,0 0 0,0 1 1,0-1-1,0 0 1,1 1-1,-1-1 1,0 1-1,0-1 1,0 1-1,0-1 1,0 0-1,-1 1 0,1-1 1,0 1-1,0-1 1,0 0-1,0 1 1,0-1-1,0 0 1,-1 1-1,1-1 0,0 1 1,0-1-1,-1 0 1,1 0-1,0 1 1,0-1-1,-1 0 1,1 1-1,-1-1 1,45-17-489,-11 4-995,-32 13 1422,-1 0-1,1-1 1,0 1 0,-1 0 0,1-1 0,0 1 0,0 0 0,-1 0 0,1 0 0,0 0-1,0 0 1,-1 0 0,1 0 0,0 0 0,0 0 0,-1 0 0,1 0 0,0 0 0,0 0-1,-1 1 1,1-1 0,0 0 0,-1 1 0,1-1 0,0 0 0,-1 1 0,1-1-1,-1 1 1,1-1 0,0 1 0,-1-1 0,1 1 0,-1-1 0,1 1 0,-1 0 0,0-1-1,1 1 1,-1 0 0,0-1 0,1 1 0,-1 0 0,0 0 0,0-1 0,0 1 0,1 0-1,-1-1 1,0 1 0,0 0 0,0 0 0,0 0 0,0-1 0,-1 1 0,1 0 0,0 1-1,-23 50 380,6-13-567,23-39-4772,7-1-1543</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07.352"/>
    </inkml:context>
    <inkml:brush xml:id="br0">
      <inkml:brushProperty name="width" value="0.025" units="cm"/>
      <inkml:brushProperty name="height" value="0.025" units="cm"/>
    </inkml:brush>
  </inkml:definitions>
  <inkml:trace contextRef="#ctx0" brushRef="#br0">0 146 3427,'0'0'17371,"1"8"-15385,-1-6-1865,0 1 1,1-1-1,-1 0 0,0 0 0,1 0 0,-1 0 1,1 0-1,-1 0 0,1 0 0,0 0 0,0-1 1,0 1-1,0 0 0,0 0 0,0-1 0,3 3 1,-2-3 16,1 1 0,0-1 0,0 0 0,0 0 0,0 0 0,1 0 0,-1-1 0,0 1 1,0-1-1,0 0 0,1 0 0,-1 0 0,0 0 0,4-1 0,7-1-53,0-1 0,0 0 0,-1-1-1,1 0 1,-1-1 0,0 0 0,-1-2 0,1 1 0,-1-1-1,-1-1 1,1 0 0,-1-1 0,-1 0 0,1-1-1,-2 0 1,1 0 0,10-17 0,-19 26-80,0 0 0,0 0 0,0-1 0,0 1 0,0 0 0,-1-1 0,1 1 1,0 0-1,-1-1 0,0 1 0,1-1 0,-1 1 0,0 0 0,1-1 0,-1 1 0,0-1 0,0 1 0,0-1 0,0 1 0,-1-1 0,1 1 1,0-1-1,-1 1 0,1-1 0,0 1 0,-1 0 0,0-1 0,1 1 0,-1 0 0,0-1 0,0 1 0,0 0 0,0 0 0,0 0 1,0 0-1,0 0 0,0 0 0,0 0 0,0 0 0,-1 0 0,1 0 0,0 1 0,-1-1 0,1 1 0,0-1 0,-1 1 0,1-1 0,-1 1 1,1 0-1,-1-1 0,1 1 0,-3 0 0,-3-1-12,0 1 1,0 0-1,0 0 1,0 0-1,0 1 1,0 0-1,1 0 1,-1 1-1,0 0 1,-9 4-1,4 0 46,1 1-1,0 1 0,0 0 0,0 0 0,1 1 1,1 1-1,-1-1 0,-7 12 0,12-15 27,1-1 0,0 1 0,0 0 0,1 0-1,0 0 1,0 0 0,0 1 0,1-1 0,0 1 0,0-1-1,1 1 1,0 0 0,0 0 0,0 0 0,1 0 0,0 0-1,1 9 1,0-13-54,0 0-1,0-1 1,0 0-1,0 1 1,1-1-1,-1 0 1,1 1 0,0-1-1,-1 0 1,1 0-1,0 0 1,0 0-1,0-1 1,1 1-1,-1-1 1,0 1-1,1-1 1,-1 0 0,0 1-1,1-1 1,0-1-1,-1 1 1,1 0-1,-1-1 1,6 1-1,8 2-85,1-2 0,-1 0 0,20-2 0,-17 1-347,-8 0-505,0 0 0,-1-1-1,1 0 1,0-1 0,18-6 0,7-6-5212</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09.130"/>
    </inkml:context>
    <inkml:brush xml:id="br0">
      <inkml:brushProperty name="width" value="0.025" units="cm"/>
      <inkml:brushProperty name="height" value="0.025" units="cm"/>
    </inkml:brush>
  </inkml:definitions>
  <inkml:trace contextRef="#ctx0" brushRef="#br0">32 26 10570,'0'0'11152,"0"11"-10656,0 43-151,-15 102 0,-1 39 674,16-195-1002,0 0 0,0 0 0,0 0 0,0 1 0,0-1 0,0 0 0,0 0 0,0 0 0,0 0 0,0 0 0,0 0 0,0 0 0,0 1 0,0-1 0,0 0 0,0 0 0,0 0 0,0 0 0,0 0 0,1 0 0,-1 0 0,0 0 0,0 0 0,0 1 0,0-1 0,0 0 0,0 0 0,0 0 0,0 0 0,0 0 1,0 0-1,1 0 0,-1 0 0,0 0 0,0 0 0,0 0 0,0 0 0,0 0 0,0 0 0,0 0 0,1 0 0,-1 0 0,0 0 0,0 0 0,0 0 0,0 0 0,0 0 0,0 0 0,0 0 0,1 0 0,-1 0 0,0 0 0,0 0 0,0 0 0,0 0 0,0 0 0,0 0 0,0 0 0,0-1 0,0 1 0,1 0 0,-1 0 0,0 0 0,10-10 460,9-14-191,2-19-285,-2-1 1,-3-1-1,17-68 0,-33 115-27,0 0 0,1 1-1,-1-1 1,0 0-1,1 0 1,-1 1-1,1-1 1,0 0 0,-1 0-1,1 0 1,0 0-1,0 0 1,1 0-1,-1 0 1,0 0 0,1 0-1,-1-1 1,1 1-1,-1 0 1,3 1 0,-1 0 29,1 0 0,-1-1 0,0 1 1,1-1-1,-1 0 0,1 0 0,0 0 1,0 0-1,-1-1 0,1 1 0,0-1 1,8 1-1,-5-1 4,-1-1 1,1-1-1,-1 1 0,0-1 1,0 0-1,1-1 0,-1 1 1,0-1-1,0 0 0,0-1 1,0 0-1,-1 0 0,1 0 1,-1 0-1,0-1 0,0 0 1,0 0-1,0 0 1,0-1-1,-1 0 0,0 1 1,5-9-1,-3 4 24,0-1 0,-1 0-1,0 0 1,0-1 0,-1 1 0,0-1 0,-1 0 0,-1 0 0,1 0-1,-2 0 1,1-20 0,-2 30-28,1 0 1,-1 0-1,0 1 0,0-1 1,0 0-1,-1 0 0,1 0 1,0 0-1,0 1 0,0-1 1,0 0-1,-1 0 0,1 0 1,0 1-1,-1-1 0,1 0 1,-1 0-1,1 1 0,-1-1 0,1 0 1,-1 1-1,1-1 0,-1 1 1,0-1-1,1 1 0,-1-1 1,0 1-1,0-1 0,1 1 1,-1 0-1,0-1 0,0 1 1,1 0-1,-1 0 0,0-1 1,0 1-1,0 0 0,0 0 1,1 0-1,-3 0 0,1 1-8,-1-1 1,1 0-1,0 1 0,-1 0 0,1 0 0,0 0 1,0 0-1,0 0 0,-1 0 0,1 0 0,0 1 1,1-1-1,-1 1 0,-3 2 0,-3 6 17,0 1 1,0 1-1,1 0 0,0-1 1,1 2-1,1-1 0,-1 1 0,-3 18 1,3-8-6,0 1 0,2 0 0,-2 45 0,6-65-2,0 0 0,-1 0 0,2 0 0,-1 0 0,0-1-1,1 1 1,0 0 0,-1 0 0,2 0 0,-1 0 0,0-1 0,1 1 0,-1-1 0,1 1 0,0-1 0,0 0 0,1 1-1,-1-1 1,4 3 0,-2-4 12,0 0 0,0 0 0,-1 0-1,1 0 1,0-1 0,0 0-1,1 0 1,-1 0 0,0-1 0,0 1-1,0-1 1,1 0 0,-1 0 0,0 0-1,0-1 1,0 1 0,1-1 0,3-2-1,3 0 1,-1 0 1,0-1-1,0 0 0,-1-1 0,1 0 0,-1-1 0,0 0 0,-1 0 1,1-1-1,-1 0 0,13-15 0,-3 2 40,-2-2-1,0 0 1,20-36 0,-45 76 244,1 0 0,0 0 0,2 1 0,0 0 0,1 0-1,1 1 1,-3 36 0,7-54-293,0 0 0,0 0 0,1 0-1,-1 0 1,1 0 0,-1 0 0,1 0 0,0 0-1,-1 0 1,1 0 0,0 0 0,1 0-1,-1-1 1,0 1 0,0 0 0,1-1 0,-1 1-1,1-1 1,-1 1 0,1-1 0,0 0-1,-1 0 1,1 0 0,0 0 0,0 0-1,0 0 1,0 0 0,0 0 0,0-1 0,0 1-1,0-1 1,0 0 0,0 0 0,0 1-1,0-1 1,1 0 0,3-1 0,-2 1-379,1 0 0,-1-1 0,1 1 0,0-1 1,-1 0-1,1-1 0,-1 1 0,1-1 0,-1 0 1,0 0-1,0 0 0,0 0 0,0-1 0,0 1 0,0-1 1,-1 0-1,4-4 0,7-19-4722,-2-5-2936</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09.476"/>
    </inkml:context>
    <inkml:brush xml:id="br0">
      <inkml:brushProperty name="width" value="0.025" units="cm"/>
      <inkml:brushProperty name="height" value="0.025" units="cm"/>
    </inkml:brush>
  </inkml:definitions>
  <inkml:trace contextRef="#ctx0" brushRef="#br0">0 0 15855,'0'0'9897,"33"65"-24470</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09.807"/>
    </inkml:context>
    <inkml:brush xml:id="br0">
      <inkml:brushProperty name="width" value="0.025" units="cm"/>
      <inkml:brushProperty name="height" value="0.025" units="cm"/>
    </inkml:brush>
  </inkml:definitions>
  <inkml:trace contextRef="#ctx0" brushRef="#br0">200 4 11275,'0'0'9651,"-10"0"-7371,2-1-1971,-12 0 449,0 0-1,-26 3 0,40-2-723,0 1-1,1 0 1,-1 0-1,0 0 1,1 1 0,-1 0-1,1 0 1,0 0 0,0 1-1,-1-1 1,1 1 0,1 1-1,-1-1 1,-5 6 0,9-8-37,0-1 0,0 1 0,1-1 0,-1 1 0,0-1 1,1 1-1,-1 0 0,1-1 0,-1 1 0,1 0 0,-1 0 1,1-1-1,-1 1 0,1 0 0,0 0 0,-1 0 0,1 0 1,0-1-1,0 1 0,0 0 0,-1 0 0,1 0 0,0 0 0,0 0 1,0 0-1,1 0 0,-1-1 0,0 1 0,0 0 0,0 0 1,1 0-1,-1 0 0,0 0 0,1-1 0,-1 1 0,1 0 1,-1 0-1,1-1 0,-1 1 0,1 0 0,-1-1 0,1 1 1,0 0-1,-1-1 0,1 1 0,0-1 0,0 1 0,-1-1 1,1 1-1,0-1 0,0 0 0,1 1 0,7 2-49,-1-1 0,1 1 0,0-2 0,11 2 0,-10-2-2,42 6-290,-28-5 3,1 1 0,-1 1-1,0 1 1,0 2 0,-1 0-1,43 19 1,-64-25 395,-1 0-1,1-1 1,0 1 0,-1 0 0,1 0-1,-1 0 1,1 0 0,-1 1 0,0-1 0,1 0-1,-1 1 1,0-1 0,0 1 0,0-1-1,0 1 1,0-1 0,0 1 0,0 0-1,-1-1 1,1 1 0,-1 0 0,1 0-1,-1-1 1,0 1 0,1 0 0,-1 0 0,0 0-1,0 0 1,0-1 0,0 1 0,-1 0-1,1 0 1,-1 0 0,1-1 0,-1 1-1,1 0 1,-1 0 0,0-1 0,0 1-1,0 0 1,0-1 0,0 1 0,0-1 0,0 0-1,0 1 1,-1-1 0,1 0 0,-2 2-1,-7 6 475,-1 0-1,0-1 0,0 0 0,0-1 0,-14 7 0,19-11-429,-63 28 1509,64-29-1772,0 0 1,0 0-1,0-1 0,0 0 0,0 0 0,0 0 1,0-1-1,0 0 0,-1 0 0,1 0 0,0 0 0,-6-2 1,11 2-105,-1-1 1,1 1-1,0 0 1,-1-1 0,1 1-1,0-1 1,-1 1-1,1-1 1,0 1 0,-1-1-1,1 1 1,0-1-1,0 1 1,-1-1 0,1 1-1,0-1 1,0 1-1,0-1 1,0 1 0,0-1-1,0 1 1,0-1-1,0 0 1,0 1 0,0-1-1,0 1 1,0-2 0,1-1-1752,-1-13-8763</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14.001"/>
    </inkml:context>
    <inkml:brush xml:id="br0">
      <inkml:brushProperty name="width" value="0.025" units="cm"/>
      <inkml:brushProperty name="height" value="0.025" units="cm"/>
    </inkml:brush>
  </inkml:definitions>
  <inkml:trace contextRef="#ctx0" brushRef="#br0">31 0 16560,'0'0'3171,"-6"56"-1890,-1-22-416,0 9-449,2 3-224,1 0-128,2 0-64,2-5 0,0-8-288,0-5 64,2-10 32,3-8-97,1-6-287,-3-4-737,-3-12-5734,-10-10 1826</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14.381"/>
    </inkml:context>
    <inkml:brush xml:id="br0">
      <inkml:brushProperty name="width" value="0.025" units="cm"/>
      <inkml:brushProperty name="height" value="0.025" units="cm"/>
    </inkml:brush>
  </inkml:definitions>
  <inkml:trace contextRef="#ctx0" brushRef="#br0">1 74 8040,'0'0'17184,"8"-6"-16266,8-3-772,0 1 1,1 1-1,-1 0 0,2 1 1,-1 0-1,1 2 0,20-3 1,8 0-623,85 0 0,-122 7 2,-1 0 0,1 1 0,0 0 1,0 1-1,-1-1 0,1 2 0,-1-1 0,13 6 1,5 9-3716,-5 6-3384,-11-9-872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5.871"/>
    </inkml:context>
    <inkml:brush xml:id="br0">
      <inkml:brushProperty name="width" value="0.05" units="cm"/>
      <inkml:brushProperty name="height" value="0.05" units="cm"/>
    </inkml:brush>
  </inkml:definitions>
  <inkml:trace contextRef="#ctx0" brushRef="#br0">0 0 18084,'0'0'2248,"4"11"-2016,3 7 1425,9 8-1377,3 5-112,9 6-144,4 2-128,3 3-480,2-4-240,-5-4 647,-1-8-143,-14-9-104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4.348"/>
    </inkml:context>
    <inkml:brush xml:id="br0">
      <inkml:brushProperty name="width" value="0.025" units="cm"/>
      <inkml:brushProperty name="height" value="0.025" units="cm"/>
    </inkml:brush>
  </inkml:definitions>
  <inkml:trace contextRef="#ctx0" brushRef="#br0">69 1 12300,'0'0'6021,"-49"46"-4739,37-34-386,5-4 65,7-3-576,7-5-866,5-6-1633,5-11-2594,-6-4-3844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14.835"/>
    </inkml:context>
    <inkml:brush xml:id="br0">
      <inkml:brushProperty name="width" value="0.025" units="cm"/>
      <inkml:brushProperty name="height" value="0.025" units="cm"/>
    </inkml:brush>
  </inkml:definitions>
  <inkml:trace contextRef="#ctx0" brushRef="#br0">16 0 9833,'0'0'4864,"-1"10"-2163,0-4-2421,-4 14 956,2 1-1,0-1 0,2 1 1,0 0-1,3 35 0,-1-54-1222,-1-1-1,1 0 0,-1 0 0,1 0 0,-1 0 1,1 0-1,0 0 0,0 0 0,-1 0 0,1 0 1,0 0-1,0-1 0,0 1 0,0 0 0,0 0 1,0-1-1,0 1 0,0-1 0,0 1 0,1-1 1,-1 1-1,0-1 0,0 0 0,0 0 0,0 1 1,1-1-1,-1 0 0,0 0 0,0 0 0,1 0 0,-1 0 1,0-1-1,0 1 0,0 0 0,1 0 0,0-1 1,3 0 5,-1-1 1,1 1 0,-1-1-1,1 0 1,-1 0 0,0 0-1,0 0 1,5-4 0,29-32 20,-30 29 10,-1 1 1,1 0-1,1 0 0,0 1 0,0 0 1,10-5-1,-18 12-36,-1-1 0,1 1 0,-1 0 0,1 0 1,0 0-1,-1 0 0,1 0 0,-1 1 0,1-1 0,0 0 0,-1 0 0,1 0 0,-1 0 0,1 1 1,-1-1-1,1 0 0,-1 0 0,1 1 0,-1-1 0,1 1 0,-1-1 0,1 0 0,-1 1 1,1-1-1,-1 1 0,0-1 0,1 1 0,-1-1 0,0 1 0,1-1 0,-1 1 0,0-1 0,0 1 1,0-1-1,0 1 0,1 0 0,-1-1 0,0 1 0,0-1 0,0 1 0,0 0 0,0-1 1,0 1-1,0-1 0,0 1 0,-1 0 0,1 0 0,0 42 121,-1-33-86,1-8-42,0-1-1,0 1 0,0-1 1,0 1-1,0 0 0,0-1 0,0 1 1,1-1-1,-1 1 0,1-1 1,-1 1-1,1-1 0,-1 1 0,1-1 1,0 1-1,0-1 0,0 0 1,-1 1-1,1-1 0,1 0 0,-1 0 1,0 0-1,2 2 0,-1-2 10,0-1-1,0 0 0,0 1 1,0-1-1,-1 0 1,1 0-1,0-1 0,0 1 1,0 0-1,0-1 0,-1 1 1,1-1-1,0 1 1,0-1-1,-1 0 0,1 1 1,-1-1-1,1 0 0,0 0 1,-1 0-1,2-2 1,22-16 99,44-28-38,-63 44-79,0 0 0,0 0 0,1 0 0,-1 1 0,1 0 0,0 0 0,-1 1 0,1 0 0,10-1 0,-16 2-1,0 0 0,0 0 1,0 0-1,-1 0 0,1 0 1,0 0-1,0 0 1,0 0-1,-1 0 0,1 1 1,0-1-1,0 0 0,-1 1 1,1-1-1,0 0 0,0 1 1,-1-1-1,1 1 0,-1-1 1,1 1-1,0-1 0,-1 1 1,1 0-1,-1-1 0,1 1 1,-1 0-1,1-1 1,-1 1-1,1 1 0,0 25 23,-2-26-17,1 1 1,-1-1 0,1 1 0,0 0 0,0-1-1,0 1 1,0-1 0,0 1 0,0-1 0,0 1-1,0-1 1,1 1 0,-1 0 0,1-1 0,-1 1-1,1-1 1,-1 0 0,1 1 0,0-1 0,0 0-1,0 1 1,1 1 0,0-2 3,0-1 0,-1 1-1,1-1 1,0 0 0,-1 0 0,1 0-1,-1 0 1,1 0 0,0 0 0,-1 0-1,1 0 1,0-1 0,-1 1 0,1-1-1,-1 1 1,1-1 0,-1 1 0,1-1-1,-1 0 1,1 0 0,-1 0 0,3-2-1,36-29-176,-23 16-57,-11 12 172,1 0 0,-1 0 0,1 0 0,13-5 0,-19 9 48,0-1-1,-1 1 1,1 0-1,0-1 1,0 1 0,0 0-1,-1 0 1,1 0 0,0 0-1,0 0 1,0 0-1,0 0 1,0 0 0,-1 0-1,1 0 1,0 0 0,0 0-1,0 0 1,-1 1 0,1-1-1,0 0 1,0 1-1,0-1 1,-1 1 0,1-1-1,0 1 1,-1-1 0,1 1-1,0-1 1,-1 1-1,1-1 1,-1 1 0,1 0-1,-1-1 1,1 1 0,-1 0-1,0 0 1,1-1 0,-1 1-1,0 0 1,1 0-1,-1 0 1,0 0 0,0-1-1,0 1 1,0 0 0,0 0-1,0 0 1,0 0-1,0-1 1,0 3 0,-8 41-81,-4-23-1772,-6-9-4181,9-12-102</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15.214"/>
    </inkml:context>
    <inkml:brush xml:id="br0">
      <inkml:brushProperty name="width" value="0.025" units="cm"/>
      <inkml:brushProperty name="height" value="0.025" units="cm"/>
    </inkml:brush>
  </inkml:definitions>
  <inkml:trace contextRef="#ctx0" brushRef="#br0">1 1 18578,'0'0'5477</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15.561"/>
    </inkml:context>
    <inkml:brush xml:id="br0">
      <inkml:brushProperty name="width" value="0.025" units="cm"/>
      <inkml:brushProperty name="height" value="0.025" units="cm"/>
    </inkml:brush>
  </inkml:definitions>
  <inkml:trace contextRef="#ctx0" brushRef="#br0">59 137 18481,'0'0'6076,"9"0"-5324,4-3-699,1 1-1,-1-2 0,1 0 0,-1-1 0,19-9 1,-27 12-91,0 0 0,0 0-1,0-1 1,-1 0 0,1 0 0,-1 0 0,0 0 0,0-1 0,0 0 0,0 0 0,-1 0 0,1 0 0,-1 0-1,0-1 1,0 1 0,-1-1 0,0 0 0,1 0 0,1-6 0,-4 10 43,0 0 0,0 0 1,0 1-1,0-1 0,0 0 0,0 0 0,0 0 1,0 1-1,0-1 0,0 0 0,-1 0 1,1 0-1,0 1 0,0-1 0,-1 0 1,1 1-1,-1-1 0,1 0 0,0 0 1,-1 1-1,1-1 0,-1 1 0,0-1 0,1 0 1,-1 1-1,1-1 0,-1 1 0,0 0 1,1-1-1,-2 0 0,-29-2 278,23 4-225,0 1 1,1-1-1,-1 1 0,0 1 1,-14 6-1,10-2 46,0 2-1,0-1 1,1 2-1,0 0 1,1 0-1,-17 21 1,22-25 82,0 2 0,0-1 0,1 0 0,0 1 1,0 0-1,0 0 0,1 0 0,0 0 0,1 1 0,0-1 0,0 1 0,0 13 1,2-20-170,0 0 1,0 0 0,1 0 0,-1 0 0,0 0-1,1 0 1,-1 0 0,1 0 0,0 0-1,0 0 1,0-1 0,0 1 0,0 0 0,0-1-1,0 1 1,0 0 0,1-1 0,-1 0 0,1 1-1,-1-1 1,1 0 0,2 2 0,1 0 19,0-1 0,0 0 1,0 0-1,1 0 1,-1-1-1,1 1 0,-1-1 1,7 0-1,7 0-511,-1-1-1,0 0 0,1-2 0,22-4 0,-33 4-905,1 0-1,0-1 0,-1 0 0,0-1 0,11-6 0,5-5-6776</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16.665"/>
    </inkml:context>
    <inkml:brush xml:id="br0">
      <inkml:brushProperty name="width" value="0.025" units="cm"/>
      <inkml:brushProperty name="height" value="0.025" units="cm"/>
    </inkml:brush>
  </inkml:definitions>
  <inkml:trace contextRef="#ctx0" brushRef="#br0">32 0 13132,'0'0'5809,"-3"11"-4848,0 0-789,-3 10 283,0 1-1,2 0 0,0 0 1,1 0-1,1 37 0,2-57-425,0-1-1,0 0 1,0 0 0,1 0-1,-1 0 1,1 0-1,-1 1 1,0-1-1,1 0 1,0 0-1,-1 0 1,1 0 0,0 0-1,0-1 1,-1 1-1,1 0 1,0 0-1,0 0 1,0-1 0,0 1-1,0 0 1,0-1-1,0 1 1,0-1-1,0 1 1,2-1-1,0 1 45,1 0 0,-1-1 0,1 1-1,0-1 1,0 0 0,-1 0-1,1-1 1,6 0 0,3-2 152,1-1 1,0 0-1,18-9 1,27-22 72,-49 28-262,2-1 0,-1 1 0,1 1 0,0 0 0,1 1 0,17-5 0,-29 10-22,0 0 1,-1 0-1,1 0 1,-1 0-1,1 0 1,0 0 0,-1 0-1,1 0 1,-1 0-1,1 0 1,-1 0-1,1 0 1,0 1 0,-1-1-1,1 0 1,-1 0-1,1 1 1,-1-1-1,1 0 1,-1 1 0,1-1-1,-1 0 1,0 1-1,1-1 1,-1 1-1,1-1 1,-1 1-1,0-1 1,1 1 0,5 24 343,-6 37 64,-1-45-385,1-17-36,0 1 0,0-1 0,0 1 0,0-1 0,0 1 1,0-1-1,0 0 0,0 1 0,0-1 0,0 1 0,0-1 0,0 1 0,0-1 0,0 0 0,1 1 0,-1-1 0,0 1 0,0-1 1,0 0-1,1 1 0,-1-1 0,0 0 0,1 1 0,-1-1 0,0 0 0,1 1 0,-1-1 0,0 0 0,1 0 0,-1 0 0,0 1 0,1-1 1,-1 0-1,1 0 0,-1 0 0,0 0 0,1 0 0,0 1 0,19-9 94,16-21 24,-9-1-118,26-23-30,-49 49-9,1 1 1,-1 0 0,1 0 0,-1 0 0,1 0 0,0 1-1,0 0 1,0 0 0,1 0 0,9-1 0,-15 2 12,1 1 1,0 0 0,0 0 0,0 0 0,0 0 0,0 0 0,-1 0-1,1 1 1,0-1 0,0 0 0,0 0 0,0 1 0,-1-1 0,1 0-1,0 1 1,0-1 0,-1 1 0,1-1 0,0 1 0,-1-1-1,1 1 1,0-1 0,-1 1 0,1 0 0,-1-1 0,1 1 0,-1 0-1,1-1 1,-1 1 0,1 1 0,3 33-289,-5-25-283,0 1 0,-1 0 0,0-1 0,-6 15 0,8-24 161,-7 13-1419,1-12-4884,3-10 199</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16.993"/>
    </inkml:context>
    <inkml:brush xml:id="br0">
      <inkml:brushProperty name="width" value="0.025" units="cm"/>
      <inkml:brushProperty name="height" value="0.025" units="cm"/>
    </inkml:brush>
  </inkml:definitions>
  <inkml:trace contextRef="#ctx0" brushRef="#br0">24 0 7751,'0'0'10763,"-23"50"-13870,23-40-2563</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17.327"/>
    </inkml:context>
    <inkml:brush xml:id="br0">
      <inkml:brushProperty name="width" value="0.025" units="cm"/>
      <inkml:brushProperty name="height" value="0.025" units="cm"/>
    </inkml:brush>
  </inkml:definitions>
  <inkml:trace contextRef="#ctx0" brushRef="#br0">234 17 16239,'0'0'7501,"-8"-4"-6412,4 3-1050,1-1-1,0 0 1,-1 1 0,1-1 0,-1 1-1,0 0 1,1 0 0,-1 1 0,0-1-1,1 1 1,-1 0 0,0 0 0,0 0-1,1 0 1,-1 1 0,0-1 0,1 1-1,-1 0 1,0 0 0,1 0 0,-1 1-1,1-1 1,0 1 0,-1 0 0,1 0-1,-4 3 1,-9 9 36,0 0 1,1 1-1,-18 24 0,27-32 25,1 0 0,0 0-1,1 1 1,-1-1 0,2 1 0,-1 0 0,1 0-1,0 1 1,1-1 0,-3 17 0,5-23-94,-1-1 0,1 1 0,0-1-1,1 1 1,-1 0 0,0-1 0,0 1 0,1-1 0,-1 1 0,1-1 0,-1 1 0,1-1 0,-1 1 0,1-1 0,0 0-1,0 1 1,0-1 0,0 0 0,0 0 0,0 1 0,0-1 0,0 0 0,0 0 0,3 1 0,-1 0 6,1 0 0,0-1 0,0 0 0,0 1 0,0-1 0,0 0 0,0-1 0,0 1 0,6-1 0,6 0-429,0-1 1,0-1-1,-1 0 0,19-6 1,46-21-8590,-42 15-1105</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17.656"/>
    </inkml:context>
    <inkml:brush xml:id="br0">
      <inkml:brushProperty name="width" value="0.025" units="cm"/>
      <inkml:brushProperty name="height" value="0.025" units="cm"/>
    </inkml:brush>
  </inkml:definitions>
  <inkml:trace contextRef="#ctx0" brushRef="#br0">124 0 14446,'0'0'2573,"-9"2"-198,3-1-2098,0 1-1,0-1 1,0 1-1,0 0 1,1 1 0,-1 0-1,1-1 1,-1 2-1,1-1 1,0 1-1,0-1 1,0 2-1,1-1 1,0 0-1,0 1 1,0 0-1,0 0 1,0 0-1,1 0 1,0 0-1,0 1 1,1 0 0,0-1-1,-3 10 1,5-15-260,0 1 1,0 0 0,0-1-1,0 1 1,0 0-1,0 0 1,0-1 0,0 1-1,0 0 1,0-1 0,0 1-1,1 0 1,-1-1 0,0 1-1,1 0 1,-1-1 0,0 1-1,1-1 1,-1 1 0,0-1-1,1 1 1,-1-1 0,1 1-1,-1-1 1,1 1-1,0-1 1,-1 1 0,1-1-1,0 1 1,27 5 231,30-11-61,-37 0-358,-1-1 1,26-10 0,-32 10 38,1 1 1,-1 0 0,1 1 0,0 0-1,1 2 1,16-2 0,-31 4 167,-1 1 0,1 0 0,-1-1 0,1 1 1,-1 0-1,1-1 0,-1 1 0,1 0 0,-1-1 0,0 1 0,1 0 1,-1 0-1,0-1 0,0 1 0,1 0 0,-1 0 0,0 0 0,0 0 1,0-1-1,0 1 0,0 0 0,0 0 0,0 1 0,-1 29 468,1-23-337,3-8-139,-1 1 0,1-1 0,-1 0 0,1 0 0,-1 0-1,1 0 1,0-1 0,-1 1 0,1-1 0,-1 1 0,3-2 0,47-20-1741,-12 4-6116,-24 11 1230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18.037"/>
    </inkml:context>
    <inkml:brush xml:id="br0">
      <inkml:brushProperty name="width" value="0.025" units="cm"/>
      <inkml:brushProperty name="height" value="0.025" units="cm"/>
    </inkml:brush>
  </inkml:definitions>
  <inkml:trace contextRef="#ctx0" brushRef="#br0">157 13 17745,'0'0'6822,"-11"-3"-4985,2 0-1653,-1 1 1,1 0-1,-1 1 1,0 0-1,1 0 1,-19 2-1,25-1-186,0 1 1,1-1-1,-1 1 0,0-1 0,1 1 1,-1 0-1,1 0 0,-1 0 0,1 0 0,-1 0 1,1 1-1,0-1 0,-1 1 0,1-1 1,0 1-1,0 0 0,0 0 0,0 0 1,1 0-1,-1 0 0,0 1 0,1-1 0,0 0 1,-1 1-1,1-1 0,0 1 0,0-1 1,0 1-1,1 0 0,-1-1 0,1 1 1,-1 0-1,1-1 0,0 1 0,0 3 0,1-5-63,-1 1-1,0-1 1,1 1-1,-1-1 1,1 1-1,-1-1 1,1 0-1,0 1 1,-1-1-1,1 0 1,0 0-1,0 0 1,0 1-1,0-1 1,0 0-1,0 0 1,1 0-1,-1-1 1,0 1-1,0 0 1,1 0-1,-1-1 1,0 1-1,1 0 1,-1-1-1,1 0 1,-1 1-1,3-1 1,53 8-1362,-40-6 483,9 1-213,-3-1-22,0 1 1,35 10-1,-57-13 1278,0 0 0,-1 0 1,1 0-1,-1 0 0,1 0 0,-1 0 0,1 1 0,-1-1 0,1 0 0,-1 0 0,1 0 0,-1 1 0,1-1 0,-1 0 0,1 1 0,-1-1 0,1 0 0,-1 1 1,1-1-1,-1 0 0,0 1 0,1-1 0,-1 1 0,0-1 0,1 1 0,-1-1 0,0 1 0,0-1 0,0 1 0,1-1 0,-1 1 0,0-1 0,0 1 0,0 0 1,0-1-1,0 1 0,0-1 0,0 2 0,-19 15 2635,-34 5-539,35-16-1958,11-3-331,-1 0-1,0-1 0,0 0 0,0-1 0,-12 1 1,31-10-6600,-3 2 3917,12-6-4792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18.412"/>
    </inkml:context>
    <inkml:brush xml:id="br0">
      <inkml:brushProperty name="width" value="0.025" units="cm"/>
      <inkml:brushProperty name="height" value="0.025" units="cm"/>
    </inkml:brush>
  </inkml:definitions>
  <inkml:trace contextRef="#ctx0" brushRef="#br0">100 166 7111,'0'0'17905,"-43"62"-16400,23-31-160,5-1-480,1 0-448,7-5-321,7-5-64,0-8-769,2-6-1281,8-6-1025,1-2-416,0-14-1698,0-11-3139</inkml:trace>
  <inkml:trace contextRef="#ctx0" brushRef="#br0" timeOffset="1">100 1 13325,'0'0'7943,"-24"55"-7879,39-41-1473,-1-2-2403,6-3-4035</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18.744"/>
    </inkml:context>
    <inkml:brush xml:id="br0">
      <inkml:brushProperty name="width" value="0.025" units="cm"/>
      <inkml:brushProperty name="height" value="0.025" units="cm"/>
    </inkml:brush>
  </inkml:definitions>
  <inkml:trace contextRef="#ctx0" brushRef="#br0">224 1 11147,'0'0'6096,"-9"1"-2786,-3 1-2585,-89 20 3709,93-20-4316,0 0 0,0 1 1,1 0-1,-1 1 0,1-1 0,-1 1 0,1 1 1,0 0-1,1 0 0,-11 9 0,16-13-156,1-1-1,-1 1 0,1-1 0,0 1 1,-1-1-1,1 1 0,-1-1 0,1 1 1,0 0-1,-1-1 0,1 1 1,0 0-1,0-1 0,-1 1 0,1 0 1,0-1-1,0 1 0,0 0 1,0-1-1,0 1 0,0 0 0,0-1 1,0 1-1,0 0 0,0 0 0,1-1 1,-1 1-1,0-1 0,1 2 1,18 8-1344,40-4-1384,-47-5 2070,2-1-21,51 7-2740,-63-7 3534,0 0 1,-1 0-1,1 1 1,0-1 0,-1 1-1,1-1 1,0 1-1,-1-1 1,1 1-1,0 0 1,-1 0-1,1 0 1,-1 0 0,0 0-1,1 0 1,-1 0-1,0 0 1,0 1-1,1-1 1,-1 0-1,0 1 1,0-1 0,-1 1-1,1-1 1,0 1-1,0-1 1,-1 1-1,1 0 1,0 2-1,-2-2 215,0 1-1,1-1 0,-1 1 1,-1-1-1,1 1 0,0-1 0,0 1 1,-1-1-1,1 0 0,-1 0 1,0 0-1,0 0 0,0 0 0,0 0 1,0 0-1,0-1 0,0 1 1,-1-1-1,-4 3 0,-51 24 1270,54-27-1431,-6 3-62,0 0 1,0-1-1,-22 3 0,29-5-745,-1-1-1,0 0 1,0 0-1,0 0 1,0 0-1,0-1 1,1 1-1,-6-3 1,-6-7-8740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4.719"/>
    </inkml:context>
    <inkml:brush xml:id="br0">
      <inkml:brushProperty name="width" value="0.025" units="cm"/>
      <inkml:brushProperty name="height" value="0.025" units="cm"/>
    </inkml:brush>
  </inkml:definitions>
  <inkml:trace contextRef="#ctx0" brushRef="#br0">187 1 12268,'0'0'8936,"-30"61"-8039,15-21-160,5 3-449,-3 3-224,6-2 0,3-5 0,4-5-64,0-5-64,0-7-673,6-5-288,3-7-961,-9-6-2210</inkml:trace>
  <inkml:trace contextRef="#ctx0" brushRef="#br0" timeOffset="1">0 200 15983,'0'0'5221,"61"-4"-4708,-25 4-385,4 5-96,5 0-1281,4-2-2339,-8 0-3106</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19.512"/>
    </inkml:context>
    <inkml:brush xml:id="br0">
      <inkml:brushProperty name="width" value="0.025" units="cm"/>
      <inkml:brushProperty name="height" value="0.025" units="cm"/>
    </inkml:brush>
  </inkml:definitions>
  <inkml:trace contextRef="#ctx0" brushRef="#br0">74 0 12300,'0'0'8749,"2"9"-7606,1 2-802,-1 1-1,0-1 1,-1 1 0,-1-1 0,0 1 0,0 0 0,-1-1 0,-4 18 0,-5 13 138,-15 42 1,15-58-310,2 1-1,1 0 1,0 1-1,3-1 1,-3 32-1,7-59-157,0 1 0,1-1 0,-1 0 1,0 0-1,0 1 0,0-1 0,0 0 0,1 0 0,-1 1 0,0-1 0,0 0 0,1 0 0,-1 1 0,0-1 0,0 0 0,1 0 0,-1 0 0,0 0 0,1 0 0,-1 1 0,0-1 0,0 0 0,1 0 0,-1 0 0,0 0 0,1 0 0,-1 0 0,0 0 0,1 0 0,-1 0 0,0 0 0,1 0 0,-1 0 0,0 0 0,1 0 0,-1-1 0,0 1 0,0 0 0,1 0 0,-1 0 0,0 0 0,1 0 0,-1-1 0,0 1 0,0 0 0,1 0 0,-1-1 0,0 1 0,0 0 0,0 0 1,1-1-1,-1 1 0,0 0 0,0 0 0,0-1 0,0 1 0,0-1 0,17-14 171,-7-1-198,-2 0 1,1-1-1,-2 0 0,0 0 0,-1-1 0,-1 0 0,-1 0 1,3-20-1,-7 44 3,0-1 0,1 0 0,-1 0 0,1 1 0,0-1 0,1 0 0,-1 0-1,1 0 1,0 0 0,0 0 0,1-1 0,-1 1 0,1-1 0,0 1 0,5 4 0,-6-7 15,0 0 0,1 0 0,0 0 0,-1 0 0,1 0 0,0-1 0,0 1 0,0-1 0,0 0 0,0 0 0,0 0 0,0 0 0,0 0 0,0-1 0,0 0 0,1 1 0,-1-1 0,0 0 0,0 0 0,0-1 0,1 1 0,-1-1 0,0 0 0,0 1 0,0-2 0,6-1 0,-2-1 5,-1-1 1,1 1 0,-1-1 0,0 0-1,0-1 1,0 1 0,-1-1 0,0 0-1,0-1 1,-1 1 0,1-1 0,-1 0-1,-1 0 1,1 0 0,-1-1-1,-1 1 1,1-1 0,-1 0 0,-1 0-1,1 1 1,0-17 0,-6 20-112,-3 10 21,-6 9-11,1 5 74,2 1-1,-10 23 1,17-36 27,0 0 1,1 1-1,0-1 1,0 0-1,1 1 1,0-1-1,0 1 1,1-1-1,0 11 1,1-18 1,0 0 1,0 1-1,0-1 0,0 0 0,0 1 1,0-1-1,0 0 0,0 0 1,0 0-1,0 0 0,0 0 0,1 0 1,-1 0-1,0-1 0,1 1 1,-1 0-1,1-1 0,-1 1 0,1-1 1,-1 1-1,1-1 0,-1 0 1,1 0-1,-1 0 0,1 0 0,0 0 1,-1 0-1,1 0 0,-1 0 1,1 0-1,1-1 0,57-10 184,-31 0-302,46-23 1,-57 24-68,0 1 0,0 1 1,0 1-1,1 0 1,0 2-1,0 0 1,25-3-1,-43 8 192,-1 0 1,1 0-1,0 0 1,-1 0-1,1 0 1,0 1-1,-1-1 1,1 0-1,-1 0 1,1 1-1,0-1 1,-1 0-1,1 1 0,-1-1 1,1 0-1,-1 1 1,1-1-1,-1 1 1,1-1-1,-1 1 1,0-1-1,1 1 1,-1-1-1,0 1 1,1-1-1,-1 1 0,0 0 1,0-1-1,1 1 1,-1-1-1,0 1 1,0 0-1,0-1 1,0 1-1,0 0 1,0-1-1,0 1 1,0 0-1,0-1 0,0 1 1,0 0-1,0-1 1,-1 1-1,1 0 1,-1 0-10,1-1 1,0 1-1,0 0 0,0 0 1,0-1-1,-1 1 1,1 0-1,0-1 0,0 1 1,0 0-1,0-1 1,0 1-1,1 0 0,-1 0 1,0-1-1,0 1 1,0 0-1,1-1 1,-1 1-1,0-1 0,0 1 1,1 0-1,-1-1 1,1 1-1,-1-1 0,1 1 1,-1-1-1,1 1 1,-1-1-1,1 1 0,-1-1 1,1 1-1,-1-1 1,1 0-1,0 1 0,-1-1 1,1 0-1,0 0 1,-1 1-1,1-1 1,0 0-1,-1 0 0,1 0 1,0 0-1,0 0 1,-1 0-1,1 0 0,0 0 1,-1 0-1,1 0 1,0-1-1,-1 1 0,1 0 1,0 0-1,-1-1 1,2 1-1,2-2 12,1 0 0,-1 0 0,0-1 0,0 1 0,0-1 0,0 0 0,0 0 0,-1 0 0,5-5 1,-5 5-33,-1 0 0,1 1 0,-1-1 0,1 1 0,0-1 0,0 1 0,0 0 0,0 0 0,0 1 0,1-1 0,-1 1 0,1-1 0,-1 1 0,5-1 1,-7 3 0,0 0 0,0-1 0,-1 1 0,1 0 0,0 0 0,-1 0 0,1 0 0,0-1 0,-1 1 1,1 0-1,-1 0 0,1 0 0,-1 1 0,0-1 0,1 0 0,-1 0 0,0 0 0,0 0 0,0 0 1,0 0-1,0 0 0,0 0 0,0 1 0,0-1 0,0 0 0,-1 2 0,-4 33-255,-2-19-1285,-1-10-4463</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20.235"/>
    </inkml:context>
    <inkml:brush xml:id="br0">
      <inkml:brushProperty name="width" value="0.025" units="cm"/>
      <inkml:brushProperty name="height" value="0.025" units="cm"/>
    </inkml:brush>
  </inkml:definitions>
  <inkml:trace contextRef="#ctx0" brushRef="#br0">209 36 14318,'1'-1'317,"-1"0"1,1 0 0,-1 0 0,0 0 0,1 0 0,-1-1 0,0 1 0,0 0 0,0 0 0,0 0 0,0 0 0,0-1 0,0 1-1,0 0 1,-1 0 0,1 0 0,0 0 0,-1-1 0,1 1 0,-1 0 0,1 0 0,-1 0 0,0 0 0,1 0 0,-3-1 0,2 1-145,-1 0 1,1 0-1,-1 1 0,1-1 1,-1 1-1,1-1 1,-1 1-1,0 0 1,1 0-1,-1 0 1,0 0-1,0 0 1,1 0-1,-1 0 1,-3 1-1,-2 1-71,-1 0 0,1 0 0,0 1 0,0 0 0,0 0-1,0 0 1,-8 6 0,6-1-50,0-1-1,0 1 0,1 1 1,0-1-1,0 1 1,1 1-1,1 0 0,-1 0 1,1 0-1,1 0 1,0 1-1,1 0 1,0 0-1,0 0 0,1 1 1,0-1-1,1 1 1,0 18-1,2-29-47,0 1 0,1-1 0,-1 0 0,1 0 0,-1 1 1,1-1-1,0 0 0,0 0 0,-1 0 0,1 0 0,0 0 0,0 0 0,0 0 0,0 0 0,0 0 0,0 0 0,0 0 0,0-1 1,1 1-1,-1 0 0,0-1 0,0 1 0,1-1 0,-1 1 0,0-1 0,1 0 0,-1 0 0,0 1 0,1-1 0,-1 0 1,0 0-1,1 0 0,1-1 0,52-4-319,-38 0-389,-1 0-1,1-1 1,-1-1 0,28-15 0,21-21-6713,-31 14-388</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20.691"/>
    </inkml:context>
    <inkml:brush xml:id="br0">
      <inkml:brushProperty name="width" value="0.025" units="cm"/>
      <inkml:brushProperty name="height" value="0.025" units="cm"/>
    </inkml:brush>
  </inkml:definitions>
  <inkml:trace contextRef="#ctx0" brushRef="#br0">26 80 12204,'0'0'2701,"-5"8"-187,-14 27-1083,18-35-1415,1 1-1,0-1 1,0 1 0,0-1-1,0 1 1,0-1 0,0 0 0,0 1-1,0-1 1,0 1 0,0-1 0,0 1-1,0-1 1,0 1 0,0-1 0,0 0-1,1 1 1,-1-1 0,0 1-1,0-1 1,0 0 0,1 1 0,-1-1-1,0 1 1,0-1 0,1 0 0,-1 1-1,0-1 1,1 0 0,-1 0-1,1 1 1,-1-1 0,0 0 0,1 0-1,-1 0 1,1 1 0,-1-1 0,0 0-1,1 0 1,-1 0 0,1 0-1,-1 0 1,1 0 0,-1 0 0,1 0-1,-1 0 1,0 0 0,1 0 0,-1 0-1,1 0 1,-1 0 0,1-1 0,28 0 120,-27 1-87,17-5-20,0 0-1,0-1 1,0 0-1,-1-2 1,0 0-1,0-1 1,-1-1-1,0-1 1,-1 0-1,0-2 1,16-15-1,-14 13 333,-26 29 513,-13 21-385,15-23-423,-36 95 1561,38-96-1489,1 1 0,0-1 0,1 1 0,1 0 0,0 0 1,0 0-1,2 18 0,1-24-211,-1 0 1,1 0-1,0-1 0,0 0 1,1 1-1,-1-1 1,1 0-1,1 0 0,4 7 1,-3-6-144,0 0 1,-1 1 0,0 0-1,-1 0 1,4 10 0,-5-12 179,-1 1 0,1-1 1,-1 1-1,-1-1 0,1 1 1,-1 0-1,0-1 0,0 1 0,-1-1 1,0 1-1,0 0 0,0-1 1,0 1-1,-1-1 0,0 0 0,-5 9 1,5-10 158,-1 0 1,1-1 0,-1 1-1,0-1 1,0 0 0,0 0-1,-1 0 1,1 0 0,-1-1-1,0 1 1,0-1 0,1 0-1,-1 0 1,-1 0-1,1-1 1,0 1 0,0-1-1,-1 0 1,1 0 0,0-1-1,-1 1 1,-5-1 0,6 0 28,1 0 0,-1 0 0,0-1 0,1 1 0,-1-1 0,1 0 0,-1 0 0,1 0 0,0-1 0,-1 1 0,1-1 0,0 0 0,0 1 0,0-1 0,0-1 0,0 1 0,-3-4 0,1 1-53,1 0 0,0-1-1,0 0 1,1 0 0,-1 0 0,1 0 0,1 0-1,-4-12 1,1 2-108,2-1 0,0 0-1,1-1 1,0 1 0,1 0 0,3-28-1,-1 38-13,0 0-1,0 0 1,1 1-1,0-1 1,0 0-1,1 1 1,-1-1-1,2 1 0,-1 0 1,0 0-1,1 0 1,0 0-1,1 1 1,-1-1-1,1 1 1,0 0-1,1 1 1,-1-1-1,1 1 0,-1 0 1,1 1-1,1-1 1,9-3-1,-1 0-687,1 2 0,0 0 0,24-5-1,50-3-8225,-37 7-5242</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21.367"/>
    </inkml:context>
    <inkml:brush xml:id="br0">
      <inkml:brushProperty name="width" value="0.025" units="cm"/>
      <inkml:brushProperty name="height" value="0.025" units="cm"/>
    </inkml:brush>
  </inkml:definitions>
  <inkml:trace contextRef="#ctx0" brushRef="#br0">86 0 13004,'0'0'3887,"1"8"-2238,-1 44 376,-3 1-1,-11 72 1,-33 111-22,28-148-1458,15-56-126,4-32-412,0 0 0,0 0 0,0 0 1,0 0-1,1 0 0,-1 0 0,0-1 0,0 1 0,0 0 1,0 0-1,0 0 0,0 0 0,0 0 0,0 0 0,0 0 0,1 0 1,-1 0-1,0 0 0,0-1 0,0 1 0,0 0 0,0 0 1,0 0-1,1 0 0,-1 0 0,0 0 0,0 0 0,0 0 1,0 0-1,0 0 0,1 0 0,-1 0 0,0 0 0,0 0 0,0 0 1,0 0-1,0 0 0,1 0 0,-1 0 0,0 1 0,0-1 1,0 0-1,0 0 0,0 0 0,0 0 0,0 0 0,1 0 1,-1 0-1,0 0 0,0 0 0,0 1 0,0-1 0,0 0 0,0 0 1,0 0-1,0 0 0,0 0 0,0 0 0,0 1 0,0-1 1,0 0-1,0 0 0,0 0 0,0 0 0,0 0 0,0 1 1,0-1-1,29-47 475,85-194-301,-19 39-987,-92 195 714,1 0-1,0 1 1,0-1 0,1 1-1,-1 0 1,1 1 0,7-7-1,-10 10 35,0 1 1,0-1-1,1 0 0,-1 1 0,1 0 0,0-1 0,-1 1 0,1 0 1,0 0-1,0 0 0,0 1 0,-1-1 0,1 1 0,0-1 0,0 1 1,0 0-1,0 0 0,0 1 0,0-1 0,4 1 0,-5 0 48,0 0 1,-1 0-1,1 0 0,-1 0 0,1 0 0,-1 0 0,1 0 0,-1 0 0,1 0 1,-1 1-1,0-1 0,0 0 0,0 1 0,0-1 0,0 1 0,0 0 1,0-1-1,0 1 0,-1 0 0,1-1 0,-1 1 0,1 0 0,-1 0 1,0-1-1,1 1 0,-1 0 0,0 0 0,0 0 0,0-1 0,-1 1 0,1 0 1,0 0-1,-1 0 0,0 2 0,0 2 32,-1 0 0,1-1 1,-1 0-1,0 1 0,0-1 0,-1 0 0,0 0 0,1 0 0,-2 0 1,-3 5-1,-4 0 133,-1-1 0,0 0 1,0-1-1,-1 0 0,-23 10 1,28-14-142,0-1 1,0 0-1,0 0 0,0-1 1,-1 0-1,1-1 1,-1 1-1,1-1 1,-1-1-1,0 0 0,-9-1 1,17 1-85,1-1 0,-1 1 1,1 0-1,0 0 0,-1-1 1,1 1-1,0 0 0,0-1 0,-1 1 1,1 0-1,0-1 0,0 1 1,-1 0-1,1-1 0,0 1 0,0-1 1,0 1-1,0 0 0,-1-1 1,1 1-1,0-1 0,0 1 0,0 0 1,0-1-1,0 1 0,0-1 1,0 1-1,0-1 0,0 1 0,1 0 1,-1-1-1,0 1 0,0-1 0,0 1 1,0 0-1,1-1 0,-1 1 1,0-1-1,0 1 0,1 0 0,-1-1 1,0 1-1,0 0 0,1-1 1,-1 1-1,0 0 0,1 0 0,-1-1 1,1 1-1,15-17-2759,12-3-2238,6-2-2935</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21.729"/>
    </inkml:context>
    <inkml:brush xml:id="br0">
      <inkml:brushProperty name="width" value="0.025" units="cm"/>
      <inkml:brushProperty name="height" value="0.025" units="cm"/>
    </inkml:brush>
  </inkml:definitions>
  <inkml:trace contextRef="#ctx0" brushRef="#br0">100 7 16047,'0'0'2370,"-7"12"-480,-10 14-1051,-31 52 2305,43-71-2927,2 0 0,-1 1 0,1 0 0,0 0 0,1 0 0,-1 0 0,2 0 0,-2 13 0,3-20-209,0 0-1,0 0 0,0-1 1,0 1-1,0 0 0,0 0 1,0 0-1,1 0 0,-1-1 1,0 1-1,1 0 0,-1 0 0,1-1 1,-1 1-1,0 0 0,1 0 1,-1-1-1,1 1 0,0-1 1,-1 1-1,1 0 0,0-1 1,-1 1-1,1-1 0,0 0 0,0 1 1,-1-1-1,1 1 0,0-1 1,0 0-1,0 0 0,-1 1 1,1-1-1,0 0 0,0 0 1,0 0-1,0 0 0,-1 0 0,1 0 1,0 0-1,0 0 0,0-1 1,0 1-1,-1 0 0,1 0 1,0-1-1,0 1 0,1-1 1,2 0 14,0-1 0,0 1 1,0-1-1,-1 0 0,1 0 1,0-1-1,-1 1 1,1-1-1,2-3 0,1-1-12,-2-1 0,1-1 0,-1 1 0,0-1-1,-1 0 1,0 0 0,0 0 0,-1-1-1,0 1 1,-1-1 0,0 0 0,0 1 0,-1-1-1,0 0 1,-1 0 0,0 0 0,-3-16 0,3 26-15,0-1 1,0 0 0,0 0 0,0 0 0,-1 1 0,1-1 0,0 0 0,-1 0 0,1 1-1,0-1 1,-1 0 0,1 1 0,-1-1 0,1 0 0,-1 1 0,1-1 0,-1 1 0,1-1-1,-1 1 1,1-1 0,-1 1 0,0-1 0,1 1 0,-1 0 0,0-1 0,0 1 0,1 0-1,-1-1 1,0 1 0,0 0 0,1 0 0,-1 0 0,0 0 0,0 0 0,0 0 0,1 0-1,-1 0 1,0 0 0,0 0 0,0 0 0,1 0 0,-1 1 0,0-1 0,0 0 0,1 1-1,-1-1 1,0 0 0,0 1 0,-1 1-3,0-1 0,0 0 0,0 1 0,0-1 0,0 1 0,1-1 0,-1 1 0,1 0 0,-1-1 0,1 1 0,0 0 0,-1 0 0,1 0 0,0 0 0,0 1 0,0 2 0,0-4-4,1 0 1,0 0-1,0 0 0,0 0 0,0 0 0,0 1 1,0-1-1,0 0 0,0 0 0,1 0 1,-1 0-1,0 0 0,1 0 0,-1 0 0,1 0 1,-1 0-1,1 0 0,-1 0 0,1 0 0,0 0 1,0 0-1,-1 0 0,1-1 0,0 1 0,0 0 1,0-1-1,0 1 0,0 0 0,2 0 0,1 1-170,1 0 0,-1-1 0,1 0 0,0 1-1,0-2 1,-1 1 0,9 0 0,6-1-2739,1-1 0,36-6 1,-14-4-7529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22.072"/>
    </inkml:context>
    <inkml:brush xml:id="br0">
      <inkml:brushProperty name="width" value="0.025" units="cm"/>
      <inkml:brushProperty name="height" value="0.025" units="cm"/>
    </inkml:brush>
  </inkml:definitions>
  <inkml:trace contextRef="#ctx0" brushRef="#br0">195 36 16047,'0'0'3838,"-8"-3"-570,-1 0-2822,0 1 0,0 0 1,0 1-1,0-1 1,0 2-1,-18 0 1,22 0-380,0 1 0,1-1 0,-1 1-1,0 1 1,1-1 0,-1 0 0,1 1 0,-1 0 0,1 0 0,0 1 0,0-1 0,0 1 0,0 0-1,0 0 1,0 0 0,1 0 0,-5 6 0,5-6-41,0 1 0,1-1-1,0 0 1,0 1 0,0-1 0,0 1-1,0-1 1,1 1 0,0 0 0,-1 0 0,1 0-1,1 0 1,-1 0 0,1 0 0,-1 0-1,1 0 1,0 0 0,0 0 0,2 7 0,-1-8-16,1 0 1,-1 0 0,1-1 0,0 1 0,0-1 0,0 1 0,0-1 0,0 0 0,0 1 0,1-1 0,-1-1 0,1 1 0,-1 0 0,1 0 0,0-1 0,0 0 0,0 1 0,0-1 0,0 0 0,0-1 0,0 1 0,0 0 0,0-1 0,0 0 0,5 1 0,5-1 17,0 0 1,0 0 0,-1-1-1,1-1 1,0 0-1,-1-1 1,1 0-1,-1-1 1,15-6 0,-23 8-31,0 1 0,0-1 0,-1 0 0,1 0 0,0 0 0,-1-1 0,1 1 0,-1-1 0,0 0 0,0 0 0,0 0 1,0 0-1,-1 0 0,1-1 0,-1 1 0,0-1 0,0 0 0,0 0 0,0 0 0,-1 0 0,1 0 0,-1 0 0,0 0 0,-1 0 0,1 0 1,-1 0-1,1-1 0,-1 1 0,0 0 0,-1 0 0,-1-8 0,1 9-46,0 1 1,0-1-1,0 1 0,0 0 1,-1-1-1,1 1 0,-1 0 1,0 0-1,1 0 1,-1 0-1,0 1 0,0-1 1,0 0-1,0 1 0,-1-1 1,1 1-1,0 0 0,-1 0 1,-3-2-1,-23-5-3009,2 5-6055</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22.648"/>
    </inkml:context>
    <inkml:brush xml:id="br0">
      <inkml:brushProperty name="width" value="0.025" units="cm"/>
      <inkml:brushProperty name="height" value="0.025" units="cm"/>
    </inkml:brush>
  </inkml:definitions>
  <inkml:trace contextRef="#ctx0" brushRef="#br0">63 0 15759,'0'0'2028,"-4"13"135,-11 31-617,2 1 1,2 1 0,-8 70 0,19-116-1538,0 1 0,0 0 0,0 0 0,0 0 0,0 0 0,0 0 0,0 0 0,0 0 0,0 0 0,0 0 0,1 0 0,-1 0 0,0 0 0,1 0 0,-1 0 0,1 0 0,-1 0 0,1-1 0,0 1 0,-1 0 0,1 0 0,0-1 0,-1 1 1,1 0-1,0-1 0,0 1 0,-1-1 0,1 1 0,0-1 0,2 1 0,0 0 12,0 0 1,1-1-1,-1 1 1,0-1-1,1 0 1,-1 0-1,1 0 1,-1-1-1,6 0 1,6-3 42,-1-1 1,1 0-1,17-8 0,-24 9-45,8-5-75,1 1 0,0 0 1,0 2-1,1 0 0,0 0 1,0 2-1,25-3 0,-41 7 51,0-1 0,-1 1-1,1 0 1,0 0 0,0 1 0,0-1-1,0 0 1,0 1 0,0-1-1,0 1 1,-1 0 0,1-1-1,0 1 1,0 0 0,-1 0-1,1 0 1,-1 0 0,1 0 0,-1 1-1,1-1 1,-1 0 0,0 1-1,0-1 1,1 1 0,-1 0-1,0-1 1,0 1 0,-1 0-1,1-1 1,0 1 0,0 0 0,-1 0-1,1 0 1,-1-1 0,0 1-1,1 0 1,-1 0 0,0 0-1,0 0 1,0 0 0,-1 0-1,1 2 1,-1 3 43,0 0 0,0-1-1,-1 1 1,1-1 0,-1 1-1,-1-1 1,1 0 0,-1 0-1,0 0 1,-1 0 0,-3 6 0,-2-4 116,1 0 0,-1 0 0,0-1 0,-1 0 0,0-1 0,0 0 0,0 0 0,-1-1 0,0-1 0,1 0 0,-2 0 0,1-1 0,0 0 0,-1-1 0,0 0 0,1-1 0,-1-1 0,0 0 1,1 0-1,-21-4 0,28 3-249,0 0 1,0-1 0,0 1 0,0-1 0,0 0-1,1-1 1,-1 1 0,1 0 0,-1-1 0,1 0-1,0 0 1,0 0 0,0 0 0,1 0 0,-1-1 0,1 1-1,-1-1 1,1 1 0,1-1 0,-1 0 0,0 0-1,1 0 1,0 0 0,0 0 0,0 0 0,0-1-1,1 1 1,-1 0 0,1 0 0,1-7 0,-1 9-60,0 1 1,1 0 0,-1-1-1,1 1 1,-1-1 0,1 1 0,-1 0-1,1 0 1,0-1 0,0 1-1,-1 0 1,1 0 0,0 0 0,0 0-1,0 0 1,1 0 0,-1 0-1,0 0 1,0 0 0,0 0-1,1 1 1,-1-1 0,0 0 0,1 1-1,-1 0 1,0-1 0,4 0-1,44-1-4531,-35 2 2927,24 0-3778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23.009"/>
    </inkml:context>
    <inkml:brush xml:id="br0">
      <inkml:brushProperty name="width" value="0.025" units="cm"/>
      <inkml:brushProperty name="height" value="0.025" units="cm"/>
    </inkml:brush>
  </inkml:definitions>
  <inkml:trace contextRef="#ctx0" brushRef="#br0">83 1 13068,'0'0'5894,"0"12"-5056,-3 34 653,-2-1 0,-3 0 0,-15 55-1,10-51-678,2 0-1,3 1 0,-3 69 1,11-48-2152,0-70 1120,1-1 0,-1 1 0,0-1 0,0 1 1,1-1-1,-1 1 0,0-1 0,1 1 0,-1-1 0,1 1 1,-1-1-1,1 1 0,-1-1 0,1 0 0,-1 1 0,1-1 0,-1 0 1,1 1-1,-1-1 0,1 0 0,-1 0 0,1 0 0,0 1 1,-1-1-1,1 0 0,-1 0 0,1 0 0,0 0 0,-1 0 1,1 0-1,0 0 0,-1 0 0,1 0 0,-1-1 0,1 1 0,0 0 1,-1 0-1,1 0 0,-1-1 0,1 1 0,-1 0 0,1-1 1,0 1-1,10-12-8007</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7:23.701"/>
    </inkml:context>
    <inkml:brush xml:id="br0">
      <inkml:brushProperty name="width" value="0.025" units="cm"/>
      <inkml:brushProperty name="height" value="0.025" units="cm"/>
    </inkml:brush>
  </inkml:definitions>
  <inkml:trace contextRef="#ctx0" brushRef="#br0">1 135 13741,'0'0'8990,"8"6"-7682,-5-4-1220,0 0 1,0 0-1,0 0 0,1 0 1,-1 0-1,1-1 0,-1 1 1,1-1-1,-1 0 1,1 0-1,0 0 0,0-1 1,-1 1-1,1-1 0,0 0 1,0 0-1,0 0 1,-1 0-1,1-1 0,0 0 1,0 0-1,-1 0 0,1 0 1,-1 0-1,1-1 1,4-2-1,-2 1-66,-1 0 1,0-1-1,0 1 0,0-1 0,-1 0 1,1 0-1,-1-1 0,0 1 1,0-1-1,0 0 0,-1 0 0,0 0 1,0 0-1,0-1 0,-1 1 1,1-1-1,-1 0 0,-1 0 0,1 0 1,-1 0-1,0 0 0,0-12 0,-1 17-21,1 0-1,-1 0 0,0 0 0,0 0 0,-1 0 1,1 0-1,0 1 0,0-1 0,0 0 0,-1 0 0,1 0 1,0 0-1,-1 0 0,1 0 0,-1 1 0,1-1 1,-1 0-1,1 0 0,-1 1 0,0-1 0,1 0 0,-1 1 1,0-1-1,1 0 0,-1 1 0,0-1 0,0 1 1,0 0-1,0-1 0,1 1 0,-1 0 0,0-1 0,0 1 1,0 0-1,0 0 0,0 0 0,0 0 0,-1-1 1,0 2-16,-1-1 1,1 0 0,0 1-1,-1-1 1,1 1-1,-1 0 1,1-1 0,0 1-1,0 0 1,0 0 0,-1 1-1,1-1 1,0 0 0,-3 4-1,-5 6 16,0 0 0,1 1 0,1-1 1,0 2-1,0-1 0,1 1 0,1 1 0,0-1 0,1 1 0,0 0 0,1 0 0,1 0 0,0 1 0,-1 21 0,4-35 3,0 1 0,1-1 0,-1 1 0,0-1 0,0 0 0,0 1-1,1-1 1,-1 0 0,1 1 0,-1-1 0,1 0 0,0 0 0,-1 1 0,1-1 0,0 0-1,0 0 1,0 0 0,0 0 0,0 0 0,0 0 0,0 0 0,0 0 0,0-1 0,2 2-1,0 0 9,1-1-1,-1 0 0,1 0 1,-1 0-1,1 0 1,0-1-1,-1 1 0,1-1 1,5 0-1,3-1 12,0 0-1,0-1 1,0 0 0,0-1 0,13-5-1,8-6-88,54-33-1,-60 30 62,0 3-1,1 0 1,30-10-1,-58 24 32,1-1 0,0 1 0,0-1 0,-1 1 0,1 0 0,0-1 0,0 1 0,0 0 0,-1 0 0,1 0 0,0 0 0,0-1 0,0 1 0,0 0 0,-1 1 0,1-1 0,0 0 0,0 0 0,0 0-1,0 0 1,-1 1 0,1-1 0,0 0 0,0 1 0,-1-1 0,1 0 0,0 1 0,0-1 0,-1 1 0,1-1 0,0 1 0,-1 0 0,1 0 0,1 28 545,-2 3-108,0-31-440,0 0-1,1 0 1,-1 0 0,0 0 0,1 0 0,-1 0-1,1 0 1,-1 0 0,1 0 0,0 0 0,-1 0-1,1 0 1,0-1 0,0 1 0,0 0 0,0 0-1,-1-1 1,1 1 0,0-1 0,0 1 0,0-1-1,0 1 1,0-1 0,0 1 0,2-1 0,6 1 15,0 0 1,1-1 0,-1 0 0,0-1 0,0 0 0,1 0 0,-1-1 0,0-1 0,0 1 0,0-1 0,-1-1 0,1 1 0,9-7-1,-5 4-218,0 0-1,-1 1 0,2 1 1,-1 0-1,18-2 0,-30 5 164,0 1 0,1 0 0,-1 0 0,0-1-1,1 1 1,-1 0 0,0 0 0,0 0 0,1 1 0,-1-1-1,0 0 1,1 0 0,-1 1 0,0-1 0,0 1 0,1-1-1,-1 1 1,0 0 0,0-1 0,0 1 0,0 0 0,0 0-1,0 0 1,0-1 0,0 1 0,0 0 0,0 0 0,0 2-1,0 0 40,0 0 0,-1 0 0,1 0 0,-1 0 0,0-1 0,0 1 0,0 0-1,-1 0 1,1 0 0,-1 0 0,1 0 0,-3 5 0,-6 14 202,0 8 33,9-29-246,0 0-1,1 0 0,-1 0 0,1-1 0,-1 1 0,1 0 1,0 0-1,-1-1 0,1 1 0,0 0 0,-1-1 0,1 1 1,0-1-1,0 1 0,0-1 0,-1 1 0,1-1 0,0 0 1,0 1-1,0-1 0,0 0 0,0 0 0,0 1 0,0-1 1,0 0-1,0 0 0,0 0 0,-1 0 0,1 0 1,0-1-1,0 1 0,0 0 0,2-1 0,8-1 4,-1 0-1,1 0 1,-1-2-1,0 1 0,1-1 1,-1-1-1,-1 0 1,1 0-1,-1-1 1,16-12-1,-14 9-119,2 1 1,-1 1-1,1 0 1,0 0-1,19-6 0,-32 13 98,0 0-1,1 0 0,-1-1 1,1 1-1,-1 0 0,1 0 1,-1 0-1,1 0 0,-1 0 0,1-1 1,-1 1-1,0 0 0,1 0 1,-1 0-1,1 0 0,-1 0 0,1 1 1,-1-1-1,1 0 0,-1 0 1,1 0-1,-1 0 0,1 1 0,-1-1 1,1 0-1,-1 0 0,0 1 1,1-1-1,-1 0 0,0 0 1,1 1-1,-1-1 0,0 1 0,1 0 1,-4 18-24,-21 23 138,23-39-121,-12 14-23,10-12-106,-1-1 0,1 1 0,0 0 0,0 0 0,0 1 0,0-1 0,-1 6-1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8:21.030"/>
    </inkml:context>
    <inkml:brush xml:id="br0">
      <inkml:brushProperty name="width" value="0.025" units="cm"/>
      <inkml:brushProperty name="height" value="0.025" units="cm"/>
    </inkml:brush>
  </inkml:definitions>
  <inkml:trace contextRef="#ctx0" brushRef="#br0">47 276 4773,'0'0'5872,"-7"0"-5776,6 0-99,-27 4 253,28-3-210,-1-1-1,0 1 1,0-1 0,1 1 0,-1 0 0,0-1-1,1 1 1,-1-1 0,1 1 0,-1 0 0,1 0 0,-1-1-1,1 1 1,0 0 0,-1 0 0,1-1 0,0 1-1,-1 0 1,1 0 0,0 0 0,0 0 0,0 0 0,0-1-1,0 1 1,0 0 0,0 0 0,0 0 0,0 0 0,0 0-1,0 0 1,1-1 0,-1 1 0,0 0 0,1 0-1,-1 0 1,1-1 0,-1 1 0,0 0 0,1 0 0,0-1-1,-1 1 1,2 0 0,0 3 62,1-1-1,0 0 1,1 0 0,-1 0-1,0 0 1,1-1 0,-1 1-1,1-1 1,0 0-1,0 0 1,0 0 0,0-1-1,0 1 1,0-1 0,1 0-1,-1 0 1,7 0 0,12 1 384,47 0 0,-55-2-325,47-3 141,1-3 1,109-26-1,-102 16-286,133-10 0,173 20 332,22-1 164,896 26 1180,-61-9-672,-1202-11-999,628-28 301,-109 2-308,-297 7 310,303-61 0,-214 25-80,-209 43-122,28-5-164,-159 18 66,17-6-853,-19 6 743,0-1 1,1 1 0,-1 0-1,1-1 1,-1 1 0,0 0-1,0-1 1,1 1 0,-1-1 0,0 1-1,0 0 1,1-1 0,-1 1-1,0-1 1,0 1 0,0-1-1,0 1 1,1-1 0,-1 1 0,0-1-1,0 1 1,0-1 0,0 1-1,0-1 1,0 1 0,-1-1-1,1 1 1,0-1 0,0 1-1,0 0 1,0-1 0,0 1 0,-1-1-1,1 1 1,0-1 0,0 1-1,-1 0 1,1-1 0,0 1-1,-1 0 1,0-1 0,-20-19-4762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5.060"/>
    </inkml:context>
    <inkml:brush xml:id="br0">
      <inkml:brushProperty name="width" value="0.025" units="cm"/>
      <inkml:brushProperty name="height" value="0.025" units="cm"/>
    </inkml:brush>
  </inkml:definitions>
  <inkml:trace contextRef="#ctx0" brushRef="#br0">0 0 15278,'0'0'8040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33.259"/>
    </inkml:context>
    <inkml:brush xml:id="br0">
      <inkml:brushProperty name="width" value="0.025" units="cm"/>
      <inkml:brushProperty name="height" value="0.025" units="cm"/>
    </inkml:brush>
  </inkml:definitions>
  <inkml:trace contextRef="#ctx0" brushRef="#br0">1004 112 3043,'0'0'6385,"-8"-7"-5003,0-2-635,-2 1 0,1 0-1,-1 0 1,0 1 0,-1 0-1,0 1 1,-17-7 0,9 7-416,0 2 1,0 0-1,0 0 1,0 2-1,0 1 1,-1 0-1,1 1 1,0 1-1,-1 1 1,1 1-1,-26 7 1,-6 4 200,0 2-1,-94 44 1,116-44-530,0 0 0,1 2 0,0 1 1,-24 24-1,-92 96 51,135-129-53,0 1-1,1 0 0,0 1 1,1 0-1,0 0 1,1 1-1,0-1 1,1 1-1,0 1 0,1-1 1,1 1-1,0-1 1,1 1-1,0 17 0,1 18-2,2-1-1,13 85 0,-6-73 3,-6-41 1,4 34 0,2 0 0,16 55 0,-19-91 0,1 0 0,1 0 0,1-1 0,0 0 0,1 0 0,0 0 0,2-2 0,0 1 0,25 25 0,12 8 19,2-3-1,2-2 1,61 40 0,-102-77-32,-1-1 0,1 1 1,0-2-1,0 0 1,0 0-1,1-1 1,-1 0-1,1-1 0,0 0 1,0-1-1,0 0 1,16-1-1,-13-2 21,0-1-1,0 0 1,0-1 0,-1 0-1,1-1 1,-1-1 0,0 0-1,20-13 1,9-11-36,-1-2-1,-2-2 1,-1-1-1,48-58 1,-74 79-29,24-28 23,-3-1 0,-1-1 1,-2-2-1,40-81 0,-38 53 78,-2-1 0,31-118 0,-55 170 79,-2-1 0,-1 1 1,0-1-1,-2 0 0,-1-1 1,-1 1-1,-1 0 1,-7-41-1,4 54-111,0 0-1,-1 0 1,-1 0-1,0 1 1,0 0 0,-1 0-1,0 0 1,-1 1-1,0 0 1,-10-8 0,-9-7-279,-60-41 0,40 35-857,-65-30 0,-1 12-7385,87 38 390</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56"/>
    </inkml:context>
    <inkml:brush xml:id="br0">
      <inkml:brushProperty name="width" value="0.025" units="cm"/>
      <inkml:brushProperty name="height" value="0.025" units="cm"/>
      <inkml:brushProperty name="color" value="#E71224"/>
    </inkml:brush>
  </inkml:definitions>
  <inkml:trace contextRef="#ctx0" brushRef="#br0">62 1273 7335,'-9'9'2824,"4"-3"-2587,1-2 104,-1 0-1,1 1 1,0 0-1,0 0 0,0 0 1,1 0-1,0 1 1,0-1-1,0 1 1,1 0-1,0 0 0,0 0 1,0 0-1,-1 9 1,3-14-299,0 0 1,1 0-1,-1 1 1,0-1-1,0 0 1,1 0 0,-1 0-1,1 0 1,-1 1-1,1-1 1,-1 0-1,1 0 1,0 0-1,-1 0 1,1 0 0,0 0-1,0-1 1,0 1-1,0 0 1,0 0-1,0 0 1,0-1-1,0 1 1,0-1 0,0 1-1,0-1 1,0 1-1,0-1 1,1 1-1,-1-1 1,0 0-1,0 0 1,0 0 0,1 0-1,-1 0 1,0 0-1,0 0 1,1 0-1,-1 0 1,0 0-1,0-1 1,0 1 0,1 0-1,0-2 1,4 1 58,-1 0 0,1-1 0,-1 0 0,0 0 0,0 0 0,0-1 0,0 1 0,0-1 0,5-4 0,21-27 688,-1-1 0,-2-2 1,45-74-1,6-9 202,9 7-899,5 4 0,4 4-1,135-113 1,166-82-2600,-342 264 1476,-5 3-1753,57-48-1,-62 37-1117</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57"/>
    </inkml:context>
    <inkml:brush xml:id="br0">
      <inkml:brushProperty name="width" value="0.025" units="cm"/>
      <inkml:brushProperty name="height" value="0.025" units="cm"/>
      <inkml:brushProperty name="color" value="#E71224"/>
    </inkml:brush>
  </inkml:definitions>
  <inkml:trace contextRef="#ctx0" brushRef="#br0">1 14 4228,'0'0'13229,"9"2"-12156,52 6-190,-1-3 1,1-2-1,96-9 1,-154 6-813,-2 0-157,-1 1 1,1-1-1,-1 0 0,0 0 1,1 0-1,-1 0 0,1 0 1,-1 0-1,1 0 0,-1 0 1,0-1-1,1 1 0,-1 0 1,1 0-1,-1 0 0,0 0 0,1 0 1,-1-1-1,0 1 0,1 0 1,-1 0-1,0-1 0,1 1 1,-1 0-1,0-1 0,1 1 1,-1 0-1,0-1 0,0 1 1,1 0-1,-1-1 0,0 1 1,0 0-1,0-1 0,0 1 1,1-1-1,-1 1 0,0 0 1,0-1-1,0 1 0,0-1 0,0 1 1,0-1-1,0 1 0,0 0 1,0-1-1,-1 0 0,1-13-5252</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57"/>
    </inkml:context>
    <inkml:brush xml:id="br0">
      <inkml:brushProperty name="width" value="0.025" units="cm"/>
      <inkml:brushProperty name="height" value="0.025" units="cm"/>
      <inkml:brushProperty name="color" value="#E71224"/>
    </inkml:brush>
  </inkml:definitions>
  <inkml:trace contextRef="#ctx0" brushRef="#br0">51 0 3683,'0'0'13987,"1"9"-13496,-3 31 67,-2 0-1,-1 1 0,-10 38 1,-8 47 869,23-125-1392,0 0 0,-1 0 0,1 0 0,0 0 0,0-1 0,-1 1 0,1 0 0,0 0 0,0 0 0,0 0 0,0 0 0,0 0 0,0 0 0,0 0 0,1 0 0,-1 0 0,0 0 0,0 0 0,1 0 0,-1-1 0,0 1 0,1 0 0,-1 0 0,1 0 0,-1 0 0,1-1 0,0 1 0,-1 0 0,1-1 0,0 1 0,0 0 0,-1-1 0,1 1 0,0-1 0,0 1 0,0-1 0,1 1 0,1-1 28,1-1-1,-1 1 1,0-1-1,0 0 1,0 0-1,0 0 1,1 0-1,-1-1 1,-1 1-1,6-4 1,37-25 25,-2-2 1,0-2 0,-3-2-1,44-49 1,-77 78 287,17-21-2844,-24 20-1758,-17 10-2637,0 3 1691</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57"/>
    </inkml:context>
    <inkml:brush xml:id="br0">
      <inkml:brushProperty name="width" value="0.025" units="cm"/>
      <inkml:brushProperty name="height" value="0.025" units="cm"/>
      <inkml:brushProperty name="color" value="#E71224"/>
    </inkml:brush>
  </inkml:definitions>
  <inkml:trace contextRef="#ctx0" brushRef="#br0">0 0 8360,'0'0'7367,"44"56"-6182,-24-40-673,3-2-383,6 1-65,1 1-737,-4-2-1281,2-7-1345,-1-4-609</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58"/>
    </inkml:context>
    <inkml:brush xml:id="br0">
      <inkml:brushProperty name="width" value="0.025" units="cm"/>
      <inkml:brushProperty name="height" value="0.025" units="cm"/>
      <inkml:brushProperty name="color" value="#E71224"/>
    </inkml:brush>
  </inkml:definitions>
  <inkml:trace contextRef="#ctx0" brushRef="#br0">0 1 5605,'0'0'13741,"47"35"-13356,-13-31-321,6 0-32,-6 0-288,0-4-1218,-1 0-1889,-4-2-1249,-2-10-5414</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59"/>
    </inkml:context>
    <inkml:brush xml:id="br0">
      <inkml:brushProperty name="width" value="0.025" units="cm"/>
      <inkml:brushProperty name="height" value="0.025" units="cm"/>
      <inkml:brushProperty name="color" value="#E71224"/>
    </inkml:brush>
  </inkml:definitions>
  <inkml:trace contextRef="#ctx0" brushRef="#br0">1 0 4901,'0'0'13725,"5"11"-13165,-2-2-443,0 0-1,0 0 1,0 0-1,-1 0 1,-1 0-1,1 0 1,-2 0 0,1 1-1,-1-1 1,-1 0-1,-2 16 1,0-8 37,-6 46 148,9-59-294,-1 0 0,1 0 0,0-1 0,1 1 0,-1 0 0,0 0 0,1 0 0,0 0 0,0 0 0,0 0 0,1-1 0,1 5 0,-2-7-115,0 0-1,0 0 0,-1 0 0,1-1 0,0 1 1,0 0-1,0-1 0,0 1 0,0-1 0,0 1 1,0-1-1,0 1 0,0-1 0,0 0 1,0 1-1,0-1 0,2 0 0,-2 0-247,0 0-1,0 0 1,0 0-1,0 0 1,0 0-1,0 0 0,0 0 1,0-1-1,0 1 1,0 0-1,0-1 1,0 1-1,0-1 1,0 1-1,0-1 1,0 1-1,-1-1 1,1 0-1,0 1 1,1-2-1,10-18-6450</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60"/>
    </inkml:context>
    <inkml:brush xml:id="br0">
      <inkml:brushProperty name="width" value="0.025" units="cm"/>
      <inkml:brushProperty name="height" value="0.025" units="cm"/>
      <inkml:brushProperty name="color" value="#E71224"/>
    </inkml:brush>
  </inkml:definitions>
  <inkml:trace contextRef="#ctx0" brushRef="#br0">157 0 5990,'0'0'11002,"10"3"-10297,-4-1-618,0 1 1,0-1-1,0 2 1,-1-1-1,1 1 1,-1 0 0,0 0-1,0 0 1,0 1-1,0-1 1,-1 1-1,0 0 1,0 1-1,0-1 1,-1 1 0,0 0-1,0 0 1,0 0-1,2 7 1,2 2 110,-1 0 1,0 0 0,-1 1-1,-1 0 1,0 0 0,-1 0-1,-1 0 1,0 31 0,-3-38-157,1 1 0,-2-1 0,0 1 0,0-1 0,0 1 0,-1-1 0,-1 0 1,1-1-1,-2 1 0,1 0 0,-1-1 0,0 0 0,-1 0 0,0-1 0,0 1 0,-10 8 0,4-5-392,-1 0 0,0-1-1,-1 0 1,0-1-1,-23 10 1,27-14-921,-1-1 0,1-1 1,-1 0-1,0 0 1,-17 1-1,-14-2-6117</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61"/>
    </inkml:context>
    <inkml:brush xml:id="br0">
      <inkml:brushProperty name="width" value="0.025" units="cm"/>
      <inkml:brushProperty name="height" value="0.025" units="cm"/>
      <inkml:brushProperty name="color" value="#E71224"/>
    </inkml:brush>
  </inkml:definitions>
  <inkml:trace contextRef="#ctx0" brushRef="#br0">1 0 993,'0'0'-673</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62"/>
    </inkml:context>
    <inkml:brush xml:id="br0">
      <inkml:brushProperty name="width" value="0.025" units="cm"/>
      <inkml:brushProperty name="height" value="0.025" units="cm"/>
      <inkml:brushProperty name="color" value="#E71224"/>
    </inkml:brush>
  </inkml:definitions>
  <inkml:trace contextRef="#ctx0" brushRef="#br0">143 14 3395,'0'0'10058,"-1"-4"-9386,0 4-646,1-1-1,0 1 1,0-1-1,0 1 1,0-1-1,0 1 1,-1-1-1,1 1 1,0 0-1,0-1 1,0 1-1,-1-1 1,1 1-1,0 0 1,-1-1-1,1 1 1,0 0 0,-1-1-1,1 1 1,-1 0-1,1 0 1,0-1-1,-1 1 1,1 0-1,-1 0 1,1 0-1,-1 0 1,1 0-1,-1-1 1,1 1-1,-1 0 1,1 0-1,0 0 1,-1 0-1,1 0 1,-1 0-1,1 1 1,-1-1-1,1 0 1,-1 0-1,1 0 1,-1 0-1,1 0 1,0 1-1,-1-1 1,1 0-1,-1 0 1,0 1-1,-22 28 1758,10-9-1429,0 0 1,2 1 0,0 1 0,1 0 0,2 0 0,0 1-1,1 0 1,1 0 0,2 1 0,0-1 0,1 1-1,2 0 1,0 0 0,4 36 0,-1-51-333,-1 1 1,2-1-1,-1 1 1,1-1-1,1 0 1,0 0-1,0 0 1,1-1-1,0 1 1,0-1-1,1 0 0,0-1 1,0 1-1,1-1 1,0 0-1,0-1 1,1 0-1,0 0 1,0-1-1,11 7 1,-5-5-331,0-1 1,0 0 0,0-1 0,1-1 0,16 3-1,-12-3-1130,1-2-1,-1-1 0,32-1 0,0-5-4497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5.929"/>
    </inkml:context>
    <inkml:brush xml:id="br0">
      <inkml:brushProperty name="width" value="0.025" units="cm"/>
      <inkml:brushProperty name="height" value="0.025" units="cm"/>
    </inkml:brush>
  </inkml:definitions>
  <inkml:trace contextRef="#ctx0" brushRef="#br0">0 450 5221,'0'0'12150,"10"-4"-10404,11-6-1279,-2 0 0,1-2-1,-1-1 1,-1 0 0,31-29 0,85-96-554,-105 107 202,-11 13-81,0-1 1,-2-1-1,0-1 0,-1 0 1,-1-1-1,16-33 0,-79 129-114,29-37 87,9-20-12,0 1 1,2 0 0,0 1 0,1 0 0,1 0 0,1 0 0,-4 26 0,9-43-38,1-1 0,0 0 1,0 0-1,0 1 0,0-1 1,0 0-1,0 0 0,0 1 1,0-1-1,1 0 1,-1 0-1,0 1 0,1-1 1,-1 0-1,1 0 0,-1 0 1,1 0-1,0 0 0,-1 0 1,1 0-1,0 0 0,0 0 1,0 0-1,-1 0 1,3 1-1,-1-1-77,0 0 0,0-1 0,0 1 1,0-1-1,0 1 0,0-1 0,1 0 0,-1 1 0,0-1 1,0 0-1,0 0 0,0-1 0,4 0 0,3-1-706,0 0 1,0-1-1,-1 0 0,1 0 0,-1-1 0,9-5 0,25-20-4598</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63"/>
    </inkml:context>
    <inkml:brush xml:id="br0">
      <inkml:brushProperty name="width" value="0.025" units="cm"/>
      <inkml:brushProperty name="height" value="0.025" units="cm"/>
      <inkml:brushProperty name="color" value="#E71224"/>
    </inkml:brush>
  </inkml:definitions>
  <inkml:trace contextRef="#ctx0" brushRef="#br0">13 4 4260,'0'0'189,"0"0"-1,0-1 1,-1 1-1,1 0 1,0 0 0,0-1-1,0 1 1,-1 0-1,1 0 1,0 0 0,0 0-1,-1-1 1,1 1-1,0 0 1,-1 0 0,1 0-1,0 0 1,0 0-1,-1 0 1,1 0 0,0 0-1,-1 0 1,1 0-1,0 0 1,-1 0 0,1 0-1,0 0 1,0 0-1,-1 0 1,1 0 0,0 0-1,-1 0 1,1 1-1,0-1 1,0 0 0,-1 0-1,1 0 1,0 0-1,0 1 1,-1-1 0,1 0-1,0 0 1,0 0-1,0 1 1,-1-1 0,1 0-1,0 0 1,0 1-1,0-1 1,0 0 0,0 1-1,0-1 1,6 23 2789,19 24-1907,-20-38-921,1 0-1,0-1 1,1 0-1,-1 0 1,2 0-1,-1-1 1,1 0-1,0 0 1,0-1-1,1 0 1,0-1-1,0 0 0,0 0 1,1-1-1,0 0 1,-1 0-1,1-1 1,0-1-1,1 0 1,-1 0-1,0-1 1,16 0-1,-21-3-152,-1 1 0,0-2 0,1 1 0,-1 0 0,0-1 0,0 0-1,0 0 1,-1 0 0,1 0 0,-1-1 0,0 1 0,0-1 0,0 0 0,3-5-1,19-19-840,-6 11 207,-12 10 577,1 0-1,-1 1 0,1 0 1,0 0-1,1 1 1,0 0-1,14-7 1,-23 12 59,1 0 1,-1 0-1,0 0 0,0 0 1,0 0-1,1 0 1,-1 0-1,0 1 1,0-1-1,0 0 1,0 0-1,1 0 1,-1 0-1,0 0 0,0 0 1,0 0-1,0 0 1,1 1-1,-1-1 1,0 0-1,0 0 1,0 0-1,0 0 0,0 1 1,0-1-1,0 0 1,0 0-1,0 0 1,1 0-1,-1 1 1,0-1-1,0 0 1,0 0-1,0 0 0,0 1 1,0-1-1,0 0 1,0 0-1,0 0 1,0 0-1,0 1 1,0-1-1,-1 0 1,1 0-1,0 0 0,0 1 1,0-1-1,0 0 1,0 0-1,0 0 1,0 0-1,0 1 1,-1-1-1,1 0 0,0 0 1,0 0-1,0 0 1,0 0-1,0 0 1,-1 0-1,1 1 1,0-1-1,0 0 1,-1 0-1,-7 13 47,-62 77 724,18-20 452,-97 99 0,138-153-1083,21-13-1310,-7-3 640,0-1 0,0 0 1,0 0-1,0 0 0,0 0 0,-1-1 1,1 1-1,0-1 0,-1 1 0,4-4 1,9-12-5562</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64"/>
    </inkml:context>
    <inkml:brush xml:id="br0">
      <inkml:brushProperty name="width" value="0.025" units="cm"/>
      <inkml:brushProperty name="height" value="0.025" units="cm"/>
      <inkml:brushProperty name="color" value="#E71224"/>
    </inkml:brush>
  </inkml:definitions>
  <inkml:trace contextRef="#ctx0" brushRef="#br0">228 0 8776,'-28'35'8612,"-107"119"-6109,71-90-891,96-78-1057,-7-1-873,-2-2 0,0-1 0,-2-1 0,0 0 0,-1-2 0,28-35 0,-47 52 265,-4 8 38,-14 16 71,-21 33 212,31-40-163,0 0 0,1 0-1,1 1 1,0-1 0,1 1-1,0 0 1,1 1-1,1-1 1,-1 26 0,3-39-89,0 0 0,0 0 0,0 0 1,1 0-1,-1 0 0,0 0 0,1 0 0,-1 0 1,1-1-1,-1 1 0,1 0 0,-1 0 1,1 0-1,-1-1 0,1 1 0,0 0 0,-1-1 1,1 1-1,0 0 0,0-1 0,-1 1 1,1-1-1,0 1 0,0-1 0,0 0 0,0 1 1,0-1-1,0 0 0,0 0 0,-1 1 1,1-1-1,0 0 0,0 0 0,0 0 0,0 0 1,0 0-1,0-1 0,0 1 0,0 0 1,0 0-1,0 0 0,1-1 0,0 1-6,0-1-1,0 1 1,-1-1-1,1 1 1,0-1-1,0 0 1,0 0 0,0 0-1,-1 0 1,1 0-1,0 0 1,-1 0-1,1 0 1,-1-1-1,1 1 1,-1-1-1,0 1 1,0-1 0,0 1-1,1-1 1,0-3-1,-1-1-25,0 0 0,0 0 0,-1 0 0,0 0-1,0 0 1,0 0 0,-1 0 0,0 0 0,0 0 0,-1 0 0,0 0-1,1 0 1,-2 0 0,1 1 0,-1-1 0,0 1 0,0 0-1,-4-6 1,-9-9-179,-1 0-1,-36-35 0,31 34 220,78 39 77,21 12-803,1-3-1,86 18 0,-114-37-3605,-1-7-3630</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65"/>
    </inkml:context>
    <inkml:brush xml:id="br0">
      <inkml:brushProperty name="width" value="0.025" units="cm"/>
      <inkml:brushProperty name="height" value="0.025" units="cm"/>
      <inkml:brushProperty name="color" value="#E71224"/>
    </inkml:brush>
  </inkml:definitions>
  <inkml:trace contextRef="#ctx0" brushRef="#br0">0 294 4516,'0'0'15818,"11"6"-14526,-11-6-1275,4 3 44,-1-1-1,1 0 0,0 0 0,-1 0 1,1-1-1,0 1 0,0-1 1,0 0-1,0 0 0,0 0 0,0 0 1,0-1-1,0 0 0,1 0 1,-1 0-1,0 0 0,0-1 0,0 0 1,0 1-1,0-2 0,0 1 1,7-3-1,20-12 17,0 0 0,-1-2-1,-1-2 1,-1 0 0,-1-2 0,-1-1 0,-1-1 0,-1-1 0,36-48 0,-57 68-64,0 0 1,0 0 0,-1-1-1,1 1 1,-1 0 0,3-11 0,-5 16-15,-1 0 1,1 0-1,0 0 1,0 0-1,0 1 1,-1-1-1,1 0 1,0 0-1,0 0 1,-1 0-1,1 0 1,0 0-1,0 0 1,-1 0 0,1 0-1,0 0 1,0 0-1,-1 0 1,1 0-1,0 0 1,0 0-1,0 0 1,-1 0-1,1 0 1,0 0-1,0 0 1,-1 0-1,1-1 1,0 1-1,0 0 1,0 0 0,-1 0-1,1 0 1,0 0-1,0-1 1,0 1-1,-1 0 1,1 0-1,0 0 1,0-1-1,0 1 1,0 0-1,0 0 1,0 0-1,0-1 1,0 1-1,-1 0 1,1 0 0,0-1-1,0 1 1,0 0-1,0 0 1,0-1-1,0 1 1,0 0-1,0 0 1,-6 6 1,0 1-1,0 0 1,0 1-1,1 0 1,0 0 0,1 0-1,0 0 1,0 0-1,0 1 1,1 0 0,-3 18-1,4-21-43,1 0-1,0 1 1,1-1 0,-1 0-1,1 1 1,1-1 0,-1 0-1,1 1 1,0-1-1,0 0 1,1 0 0,0 0-1,0 0 1,0 0 0,1 0-1,0-1 1,0 1-1,6 6 1,20 19-2846,-8-13-4183,-12-12 1253</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66"/>
    </inkml:context>
    <inkml:brush xml:id="br0">
      <inkml:brushProperty name="width" value="0.025" units="cm"/>
      <inkml:brushProperty name="height" value="0.025" units="cm"/>
      <inkml:brushProperty name="color" value="#E71224"/>
    </inkml:brush>
  </inkml:definitions>
  <inkml:trace contextRef="#ctx0" brushRef="#br0">1 47 10602,'0'0'4228,"46"15"-2498,5-15-33,14 0-608,12 0-576,4-6-385,0-2-32,-2-1-96,-12 0-577,-15 1-672,-8 1-576,-21 0-1058,-12-1-1153</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67"/>
    </inkml:context>
    <inkml:brush xml:id="br0">
      <inkml:brushProperty name="width" value="0.025" units="cm"/>
      <inkml:brushProperty name="height" value="0.025" units="cm"/>
      <inkml:brushProperty name="color" value="#E71224"/>
    </inkml:brush>
  </inkml:definitions>
  <inkml:trace contextRef="#ctx0" brushRef="#br0">62 0 6054,'0'0'5012,"11"2"-3154,38 6-470,-13-3 171,-1 2 0,49 14 0,-82-20-1520,0-1 1,0 1 0,0-1 0,0 1 0,-1-1 0,1 1-1,0 0 1,-1 0 0,1 0 0,0 0 0,-1 0 0,1 0-1,-1 0 1,0 0 0,1 1 0,-1-1 0,0 1 0,0-1-1,0 1 1,0-1 0,0 1 0,0 0 0,0-1 0,0 1-1,-1 0 1,1 0 0,-1-1 0,1 1 0,-1 0 0,0 0-1,0 0 1,0 0 0,0 0 0,0 0 0,0-1 0,0 1-1,-1 0 1,1 0 0,-1 0 0,1 0 0,-1-1 0,0 1-1,1 0 1,-1-1 0,0 1 0,0 0 0,-2 1 0,-3 6 110,-1 0 1,-1-1 0,0 0 0,0 0 0,-1-1 0,-12 9 0,-13 6 235,-41 19 0,45-25 200,0 0 0,-35 28 0,65-44-583,0 0 0,-1 0 0,1 0 1,0 0-1,0 0 0,0 1 0,-1-1 0,1 0 0,0 0 0,0 0 0,0 0 0,0 0 0,0 0 1,-1 1-1,1-1 0,0 0 0,0 0 0,0 0 0,0 0 0,0 1 0,0-1 0,0 0 1,0 0-1,0 0 0,0 0 0,-1 1 0,1-1 0,0 0 0,0 0 0,0 0 0,0 1 0,0-1 1,0 0-1,0 0 0,1 0 0,-1 1 0,0-1 0,0 0 0,0 0 0,0 0 0,0 0 0,0 1 1,0-1-1,0 0 0,0 0 0,0 0 0,1 0 0,-1 1 0,0-1 0,0 0 0,0 0 0,0 0 1,1 0-1,-1 0 0,0 0 0,0 0 0,0 1 0,0-1 0,1 0 0,-1 0 0,0 0 0,21 3 66,28-3-4,191-29-2179,-82-1-3924,-76 13-1334</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68"/>
    </inkml:context>
    <inkml:brush xml:id="br0">
      <inkml:brushProperty name="width" value="0.025" units="cm"/>
      <inkml:brushProperty name="height" value="0.025" units="cm"/>
      <inkml:brushProperty name="color" value="#E71224"/>
    </inkml:brush>
  </inkml:definitions>
  <inkml:trace contextRef="#ctx0" brushRef="#br0">22 72 4164,'-21'-3'5463,"24"0"-2162,37-3-984,-32 5-2257,81-8 1315,-49 7-1492,-1-2 0,0-2 0,71-20 1,-109 26 17,-1 0 11,0 0 1,0 0-1,1 0 1,-1 0-1,0 0 1,0 0-1,1 0 1,-1 0-1,0 0 1,0 0-1,1 0 1,-1 0-1,0 0 1,0 0-1,0 0 1,1 0-1,-1 0 1,0 0-1,0 0 1,1 0-1,-1 0 1,0 0-1,0 0 1,0-1-1,1 1 1,-1 0-1,0 0 1,0 0-1,0 0 1,0-1-1,1 1 1,-1 0-1,0 0 1,0 0-1,0 0 1,0-1-1,0 1 1,0 0-1,0 0 1,1-1-1,-1 1 1,0 0-1,0 0 1,0-1-1,0 1 1,0 0-1,0 0 1,0 0-1,0-1 1,0 1-1,0 0 1,0 0-1,-1-1 1,1 1-1,0 0 1,0 0-1,0-1 1,0 1-1,0 0 1,-17-3-3762</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70"/>
    </inkml:context>
    <inkml:brush xml:id="br0">
      <inkml:brushProperty name="width" value="0.025" units="cm"/>
      <inkml:brushProperty name="height" value="0.025" units="cm"/>
      <inkml:brushProperty name="color" value="#E71224"/>
    </inkml:brush>
  </inkml:definitions>
  <inkml:trace contextRef="#ctx0" brushRef="#br0">172 16 5894,'0'0'10303,"-9"-4"-10084,7 3-211,-1-1 2,0 1 1,0 0-1,0-1 0,0 1 0,0 0 0,0 1 0,-1-1 1,1 0-1,0 1 0,0 0 0,0 0 0,-1 0 0,1 0 0,0 0 1,0 1-1,0-1 0,-1 1 0,1 0 0,0 0 0,0 0 1,0 0-1,0 1 0,0-1 0,1 1 0,-1 0 0,-4 3 0,-3 4 281,1 1 0,0 0 0,0 1-1,-9 14 1,16-21-197,0-1-1,-1 1 1,1-1 0,1 1 0,-1 0-1,1-1 1,-1 1 0,1 0 0,0 0 0,1 0-1,-1 0 1,1 0 0,-1 1 0,1-1-1,0 0 1,1 0 0,-1 0 0,2 6 0,-1-9-79,0 1 1,1-1 0,-1 1 0,1-1 0,-1 0-1,0 1 1,1-1 0,0 0 0,-1 0 0,1 0 0,0 0-1,0 0 1,-1 0 0,1-1 0,0 1 0,0-1 0,0 1-1,0-1 1,0 0 0,0 0 0,3 1 0,48-1 169,-48-1-163,7 0 6,-1-1 0,1 0 0,0-1 0,-1 0 0,1-1 0,-1-1 0,0 0 0,11-6 0,-16 7-12,1 0 1,-1 0-1,0 0 0,0 0 1,0-1-1,0 0 0,-1-1 0,0 1 1,0-1-1,-1 0 0,1 0 1,-1 0-1,6-14 0,-13 15 433,-8 7-332,-10 8-128,19-8-4,0-1-1,-1 1 1,1 0-1,0 1 1,0-1 0,1 0-1,-1 1 1,0-1-1,1 1 1,-1-1-1,1 1 1,0 0-1,0-1 1,0 1-1,0 0 1,0 0-1,1 0 1,-1 0-1,1 0 1,0 0-1,0 0 1,0 0 0,0 0-1,1-1 1,-1 1-1,1 0 1,-1 0-1,1 0 1,0 0-1,0 0 1,1-1-1,-1 1 1,0-1-1,1 1 1,0-1-1,-1 1 1,1-1-1,0 0 1,0 0 0,0 0-1,1 0 1,-1 0-1,0 0 1,1-1-1,-1 1 1,1-1-1,0 1 1,3 0-1,4 1-907,0 0-1,0-1 1,0-1-1,1 0 1,-1 0-1,16-1 1,25-1-6845</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71"/>
    </inkml:context>
    <inkml:brush xml:id="br0">
      <inkml:brushProperty name="width" value="0.025" units="cm"/>
      <inkml:brushProperty name="height" value="0.025" units="cm"/>
      <inkml:brushProperty name="color" value="#E71224"/>
    </inkml:brush>
  </inkml:definitions>
  <inkml:trace contextRef="#ctx0" brushRef="#br0">99 37 4228,'4'-10'245,"2"-9"5225,-4 12-634,-8 19-4016,-21 52 184,6-15-321,-19 62 0,36-94-618,0-1 0,1 1-1,1 0 1,0 0-1,1 0 1,1 0 0,0 0-1,4 18 1,-4-32-169,1 0-1,0 0 1,0 0 0,0 0 0,0-1 0,0 1-1,1 0 1,-1 0 0,1-1 0,0 1-1,-1-1 1,1 1 0,1-1 0,-1 0-1,3 3 1,-2-3-387,1 0 0,-1 0 0,0 0 0,1-1 0,0 1 0,-1-1 0,1 0 0,0 0 0,0 0 0,0 0 0,-1-1 0,1 1 0,0-1 0,0 0 0,0 0 0,0-1 0,0 1 0,4-2 0,12-5-3956</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72"/>
    </inkml:context>
    <inkml:brush xml:id="br0">
      <inkml:brushProperty name="width" value="0.025" units="cm"/>
      <inkml:brushProperty name="height" value="0.025" units="cm"/>
      <inkml:brushProperty name="color" value="#E71224"/>
    </inkml:brush>
  </inkml:definitions>
  <inkml:trace contextRef="#ctx0" brushRef="#br0">22 0 8136,'0'0'7329,"-1"13"-6731,-3 29-126,-12 169 3946,16-211-4388,0 0-1,0 1 1,0-1 0,0 1-1,0-1 1,0 1 0,0-1-1,0 0 1,0 1 0,0-1-1,0 1 1,0-1-1,0 1 1,0-1 0,1 0-1,-1 1 1,0-1 0,0 0-1,1 1 1,-1-1 0,0 1-1,0-1 1,1 0-1,-1 0 1,0 1 0,1-1-1,-1 0 1,0 0 0,1 1-1,-1-1 1,1 0 0,-1 0-1,0 0 1,1 0-1,-1 1 1,1-1 0,-1 0-1,1 0 1,0 0 0,21-8 470,19-20-163,-4-2-613,0-2 0,-2-1 0,51-63-1,-87 91-4081,-9 6 149,6 0 2585,-15 3-6308</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73"/>
    </inkml:context>
    <inkml:brush xml:id="br0">
      <inkml:brushProperty name="width" value="0.025" units="cm"/>
      <inkml:brushProperty name="height" value="0.025" units="cm"/>
      <inkml:brushProperty name="color" value="#E71224"/>
    </inkml:brush>
  </inkml:definitions>
  <inkml:trace contextRef="#ctx0" brushRef="#br0">1 1 7431,'0'0'9545,"32"48"-7975,-17-39-289,6 2-641,-3 0-544,6 1 33,-5 1-578,-1-4-704,-1-2-1666,-5-5-3298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6.286"/>
    </inkml:context>
    <inkml:brush xml:id="br0">
      <inkml:brushProperty name="width" value="0.025" units="cm"/>
      <inkml:brushProperty name="height" value="0.025" units="cm"/>
    </inkml:brush>
  </inkml:definitions>
  <inkml:trace contextRef="#ctx0" brushRef="#br0">197 1 12876,'0'0'3000,"-8"4"-629,-5 4-2062,1 0 0,0 1 0,0 1 0,1 0 0,1 0 0,-1 1 0,-15 22 0,13-16-261,2 1 0,-1 0 0,2 0 0,1 1 0,-11 29 0,19-46-45,0 0 1,0 0 0,1 0-1,-1 0 1,0 0-1,1 1 1,-1-1 0,1 0-1,0 0 1,-1 0 0,1 0-1,0 1 1,1-1 0,-1 0-1,0 0 1,1 0 0,-1 1-1,1-1 1,-1 0 0,1 0-1,0 0 1,0 0 0,0 0-1,0 0 1,0 0 0,1-1-1,-1 1 1,4 3 0,-2-4 11,1 1 1,0-1 0,-1 0 0,1-1-1,0 1 1,0-1 0,0 1 0,-1-1-1,1 0 1,0 0 0,0-1 0,0 1-1,0-1 1,-1 0 0,1 0-1,4-2 1,2 0-2,0-1 1,0 0-1,0 0 0,-1-1 0,0 0 0,0-1 0,0 0 1,-1-1-1,0 1 0,0-1 0,0-1 0,-1 0 1,0 0-1,-1 0 0,0-1 0,0 0 0,-1 0 0,0 0 1,0-1-1,-1 0 0,-1 0 0,1 0 0,-2 0 0,1 0 1,-2-1-1,1 1 0,-1-1 0,-1-14 0,0 24-7,0-1 1,0 1-1,0 0 0,0-1 0,0 1 0,0 0 0,0-1 0,-1 1 1,1 0-1,0 0 0,-1-1 0,1 1 0,-1 0 0,0 0 0,1 0 1,-1 0-1,0 0 0,0 0 0,0 0 0,1 0 0,-1 0 1,0 0-1,0 0 0,0 0 0,-1 0 0,1 1 0,0-1 0,0 1 1,0-1-1,0 1 0,-1-1 0,1 1 0,0-1 0,-1 1 0,1 0 1,0 0-1,-1 0 0,1 0 0,0 0 0,0 0 0,-1 0 0,-1 1 1,-1-1-93,1 1 0,0 0 0,0 0 0,-1 0 0,1 1 0,0-1 0,0 1 0,0-1 0,1 1 0,-1 0 0,0 0 0,1 1 0,-1-1 0,1 0 1,-4 6-1,-10 29-2613,18-12-5132,2-22 2230</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74"/>
    </inkml:context>
    <inkml:brush xml:id="br0">
      <inkml:brushProperty name="width" value="0.025" units="cm"/>
      <inkml:brushProperty name="height" value="0.025" units="cm"/>
      <inkml:brushProperty name="color" value="#E71224"/>
    </inkml:brush>
  </inkml:definitions>
  <inkml:trace contextRef="#ctx0" brushRef="#br0">1 27 13613,'0'0'6086,"74"8"-5606,-37-8-320,-1-5-96,4 0-128,-7 0-448,-5 2-673,-6-2-1410,-9 1-1280,-6-3-1122</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75"/>
    </inkml:context>
    <inkml:brush xml:id="br0">
      <inkml:brushProperty name="width" value="0.025" units="cm"/>
      <inkml:brushProperty name="height" value="0.025" units="cm"/>
      <inkml:brushProperty name="color" value="#E71224"/>
    </inkml:brush>
  </inkml:definitions>
  <inkml:trace contextRef="#ctx0" brushRef="#br0">0 1 5958,'0'0'12844,"0"56"-11915,0-30-705,0 2-96,0-1-128,0-2 32,6-2-480,3-4-673,-2-3-33,0-7-671,4-6-1378,-2-3-1474</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76"/>
    </inkml:context>
    <inkml:brush xml:id="br0">
      <inkml:brushProperty name="width" value="0.025" units="cm"/>
      <inkml:brushProperty name="height" value="0.025" units="cm"/>
      <inkml:brushProperty name="color" value="#E71224"/>
    </inkml:brush>
  </inkml:definitions>
  <inkml:trace contextRef="#ctx0" brushRef="#br0">59 8 3235,'0'0'11280,"8"-2"-10719,-6 1-436,0 0 1,1 0 0,-1 0 0,0 1 0,1-1 0,-1 1 0,1-1 0,-1 1-1,1 0 1,-1 0 0,1 0 0,-1 1 0,0-1 0,1 1 0,-1-1-1,1 1 1,-1 0 0,0 0 0,1 0 0,-1 0 0,0 0 0,0 0 0,0 1-1,0-1 1,0 1 0,0-1 0,0 1 0,-1 0 0,1 0 0,0 0-1,-1 0 1,1 0 0,-1 0 0,0 0 0,0 0 0,0 0 0,0 1 0,0-1-1,-1 0 1,1 1 0,0-1 0,-1 1 0,0-1 0,0 4 0,7 82 1247,-4-68-1129,-1 1-1,-1 0 1,0 0-1,-2 0 1,-4 29-1,2-42-93,0-1-1,0 0 0,-1 0 1,1 0-1,-2-1 1,1 0-1,-1 1 0,0-1 1,0-1-1,0 1 1,-8 5-1,8-6-193,-1-1 0,1 1-1,-1-1 1,1-1 0,-1 1 0,0-1 0,0 0 0,-1 0 0,1-1-1,-1 0 1,1 0 0,-1 0 0,-7 0 0,14-3-253,-1 1 0,1-1 0,-1 0-1,1 0 1,-1 0 0,1 0 0,0 0 0,-1 0 0,1 0 0,0 0 0,0 0 0,0 0 0,-1 0 0,1 0 0,0 0 0,0 0-1,1 0 1,-1 0 0,0 0 0,0 1 0,1-3 0,-1 1-337,3-16-5702</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77"/>
    </inkml:context>
    <inkml:brush xml:id="br0">
      <inkml:brushProperty name="width" value="0.025" units="cm"/>
      <inkml:brushProperty name="height" value="0.025" units="cm"/>
      <inkml:brushProperty name="color" value="#E71224"/>
    </inkml:brush>
  </inkml:definitions>
  <inkml:trace contextRef="#ctx0" brushRef="#br0">0 61 3459,'0'0'6465,"2"-8"-4330,-2 1-1433,0 5-463,0-1 0,0 0-1,0 1 1,1-1-1,-1 1 1,1-1 0,-1 1-1,1 0 1,0-1 0,0 1-1,0-1 1,0 1 0,1 0-1,1-3 1,-2 4-161,-1 1 0,0-1 0,1 1 0,-1 0 0,1-1 0,-1 1 0,1-1 0,-1 1 0,1 0 0,0-1 0,-1 1 0,1 0 0,-1 0 0,1-1 0,0 1 0,-1 0 0,1 0 0,0 0 0,-1 0 0,1 0 0,-1 0 0,1 0 0,0 0 0,-1 0 0,1 0 0,0 0 0,-1 1 0,1-1 0,0 0 0,-1 0 0,1 0 0,-1 1 0,1-1 0,-1 0 0,1 1 0,-1-1 0,1 1 0,-1-1 0,1 0 0,-1 1 0,1-1 0,-1 1 0,1 0 0,-1-1 0,0 1 0,0-1 0,1 1 0,-1-1 0,0 1 0,1 1 0,11 31 636,-3 126 914,-8-157-1621,0-1-1,-1 0 0,1 0 1,0 0-1,0 0 0,0 1 1,0-2-1,0 1 0,0 0 1,0 0-1,0 0 0,0 0 1,0 0-1,1-1 0,-1 1 1,0-1-1,1 1 0,-1-1 0,0 1 1,1-1-1,-1 0 0,0 0 1,1 1-1,-1-1 0,1 0 1,-1 0-1,2-1 0,42-2-33,-31 0-274,-1-1 1,0 0-1,17-9 1,-21 8 125,1 1 0,-1 0 1,1 1-1,0 0 0,1 0 1,-1 1-1,12-1 0,-21 3 182,-1 0 0,0 1 0,1-1 0,-1 0 0,1 0 0,-1 1 0,0-1-1,1 0 1,-1 1 0,0-1 0,1 0 0,-1 1 0,0-1 0,1 1 0,-1-1 0,0 1 0,0-1 0,1 0 0,-1 1 0,0-1-1,0 1 1,0-1 0,0 1 0,0-1 0,0 1 0,0-1 0,0 1 0,0-1 0,0 1 0,0-1 0,0 1 0,0-1-1,0 1 1,0-1 0,0 1 0,-1-1 0,1 0 0,0 1 0,0-1 0,-1 1 0,1-1 0,0 0 0,0 1 0,-1 0 0,-13 23 599,10-19-533,0 0-1,-1-1 1,0 1-1,0-1 0,0-1 1,0 1-1,0 0 1,-1-1-1,0 0 0,0-1 1,0 1-1,0-1 1,0 0-1,0-1 1,0 1-1,-1-1 0,1-1 1,-1 1-1,1-1 1,0 0-1,-1 0 0,-8-2 1,14 1-155,0 1 0,0-1 0,0 1 0,0-1 0,0 1 0,0-1 0,0 0 0,0 1 0,0-1 0,0 0 0,0 0 1,0 0-1,0 1 0,1-1 0,-1 0 0,0 0 0,1 0 0,-1 0 0,1-1 0,-1 1 0,1 0 0,0 0 0,-1 0 0,1-2 0,0 2-275,0 0-1,-1 0 0,1 0 0,0 1 1,0-1-1,1 0 0,-1 0 1,0 0-1,0 0 0,0 0 0,1 0 1,-1 0-1,0 0 0,1 1 1,-1-1-1,1 0 0,-1 0 0,1 0 1,-1 1-1,1-1 0,-1 0 1,1 1-1,0-1 0,0 0 0,-1 1 1,1-1-1,0 1 0,0-1 1,1 0-1,7-3-4788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78"/>
    </inkml:context>
    <inkml:brush xml:id="br0">
      <inkml:brushProperty name="width" value="0.025" units="cm"/>
      <inkml:brushProperty name="height" value="0.025" units="cm"/>
      <inkml:brushProperty name="color" value="#E71224"/>
    </inkml:brush>
  </inkml:definitions>
  <inkml:trace contextRef="#ctx0" brushRef="#br0">0 22 4837,'0'0'16079,"51"31"-15086,-10-30-673,6-1-256,5 0 0,-1 0-32,-3 0-352,-4-5-577,-5-2-544,-5-3-1026,-3-4-1985,-11-3-2530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79"/>
    </inkml:context>
    <inkml:brush xml:id="br0">
      <inkml:brushProperty name="width" value="0.025" units="cm"/>
      <inkml:brushProperty name="height" value="0.025" units="cm"/>
      <inkml:brushProperty name="color" value="#E71224"/>
    </inkml:brush>
  </inkml:definitions>
  <inkml:trace contextRef="#ctx0" brushRef="#br0">211 76 4260,'5'-3'8649,"-5"-4"-5192,0 7-3403,0-1 1,-1 1-1,1-1 1,0 0-1,-1 1 1,1-1-1,-1 1 1,1-1-1,-1 1 1,0-1-1,1 1 0,-1 0 1,1-1-1,-1 1 1,0 0-1,1-1 1,-1 1-1,0 0 1,1 0-1,-1-1 1,0 1-1,1 0 1,-1 0-1,0 0 1,-1 0-1,-7 1 108,-1 0-1,1 1 1,0 0-1,-1 0 0,1 1 1,0 0-1,0 1 1,1 0-1,-1 0 1,1 1-1,0 0 1,-12 10-1,14-10-21,0 0 0,0 0 0,0 0 0,1 1 0,0 0 0,0 0 0,1 0 0,-1 1 0,1-1 0,1 1 0,-1 0 0,1 0 0,1 0 0,-1 1 0,1-1 0,-1 9 0,3-15-132,0 1 0,0 0 1,0-1-1,1 1 0,-1 0 0,0-1 0,1 1 0,-1-1 1,1 1-1,0-1 0,-1 1 0,1-1 0,0 0 0,0 1 0,0-1 1,0 0-1,0 0 0,0 1 0,0-1 0,1 0 0,-1 0 1,0 0-1,1 0 0,-1-1 0,1 1 0,-1 0 0,1 0 1,-1-1-1,1 1 0,-1-1 0,1 0 0,-1 1 0,1-1 1,0 0-1,-1 0 0,1 0 0,0 0 0,1 0 0,6 0 18,1 0 1,-1-1-1,0 1 0,1-2 0,15-3 0,5-7-13,0-1-1,0-2 1,-1 0-1,-1-2 0,0-1 1,-2-2-1,0 0 1,31-32-1,-54 48-19,2 0 5,-1 0-1,1 0 1,-1-1 0,0 0 0,0 1-1,-1-2 1,0 1 0,0 0 0,0-1-1,2-6 1,-5 12 4,0-1 0,0 1 0,0 0-1,0-1 1,0 1 0,0 0 0,0-1 0,-1 1-1,1 0 1,0-1 0,0 1 0,0 0 0,0 0-1,-1-1 1,1 1 0,0 0 0,0 0-1,-1-1 1,1 1 0,0 0 0,-1 0 0,1 0-1,0-1 1,-1 1 0,1 0 0,0 0 0,-1 0-1,1 0 1,0 0 0,-1 0 0,1 0 0,0 0-1,-1 0 1,1 0 0,0 0 0,-1 0-1,1 0 1,0 0 0,-1 0 0,1 0 0,-1 0-1,1 0 1,0 0 0,0 1 0,-1-1 0,1 0-1,-20 6 123,14-3-110,0 1-1,0 0 0,0 0 0,1 0 0,-1 1 0,1 0 0,0 0 0,1 0 0,-1 1 0,1-1 0,0 1 0,0 0 0,1 0 0,0 1 0,0-1 0,-3 12 1,5-15-34,0 0 1,0 1 0,0-1-1,1 1 1,-1-1 0,1 1-1,0-1 1,0 1 0,1-1-1,-1 1 1,1-1 0,0 1 0,-1-1-1,1 0 1,1 1 0,-1-1-1,0 0 1,1 0 0,0 0-1,0 0 1,0 0 0,0 0-1,0-1 1,0 1 0,1-1-1,-1 1 1,1-1 0,0 0 0,0 0-1,0 0 1,0 0 0,0 0-1,0-1 1,6 2 0,1 1-941,1-2 1,-1 1-1,0-2 0,1 1 1,-1-2-1,1 1 1,14-2-1,33-3-10987</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80"/>
    </inkml:context>
    <inkml:brush xml:id="br0">
      <inkml:brushProperty name="width" value="0.025" units="cm"/>
      <inkml:brushProperty name="height" value="0.025" units="cm"/>
      <inkml:brushProperty name="color" value="#E71224"/>
    </inkml:brush>
  </inkml:definitions>
  <inkml:trace contextRef="#ctx0" brushRef="#br0">182 98 5381,'0'0'6737,"2"-9"-4868,0-2-1260,3-31 1680,-5 41-2260,1 0 1,-1-1-1,0 1 0,-1-1 0,1 1 0,0 0 0,0-1 0,-1 1 0,1-1 1,0 1-1,-1 0 0,0-1 0,1 1 0,-1 0 0,0 0 0,1 0 1,-1 0-1,0-1 0,0 1 0,0 0 0,0 0 0,0 0 0,0 1 0,0-1 1,-2-1-1,0 1 47,1 0 0,-1 1 0,1-1 0,-1 1 0,0-1 0,1 1 1,-1 0-1,0 0 0,1 0 0,-1 0 0,0 1 0,-3 0 0,-3 1 100,0 1-1,1 0 0,-1 0 0,1 1 0,0 0 1,-13 9-1,16-10-169,0 0 0,0 1 0,1 0 0,-1 0 0,1 0 0,0 0 1,0 1-1,1 0 0,0 0 0,-1 0 0,2 0 0,-1 0 0,0 1 0,1-1 0,0 1 0,1-1 1,-1 1-1,1 0 0,0 0 0,0 0 0,1-1 0,-1 1 0,2 0 0,-1 0 0,0 0 0,1 0 1,0 0-1,1 0 0,-1-1 0,1 1 0,0-1 0,1 1 0,-1-1 0,7 11 0,-2-5-2,-1 2-1,-1-1 0,0 1 0,-1-1 0,0 1 1,-1 0-1,0 1 0,-1-1 0,-1 1 0,0 24 1,0-19-13,5 75 219,-5 0 0,-15 145 0,13-233-183,-1 6-33,0 1 0,1 0 0,1 18 0,1-28 47,-1 0 0,0 0-1,1 0 1,0 0 0,0 0-1,-1 0 1,2-1 0,-1 1-1,0 0 1,0-1 0,1 1-1,0-1 1,-1 1 0,1-1-1,0 0 1,0 1 0,0-1-1,1 0 1,3 3 0,8 3 201,-1 0 0,1 0 0,0-2 0,1 1-1,18 4 1,-24-9-397,1-1-1,-1 0 0,1 0 0,-1-1 1,1 0-1,-1 0 0,0-1 0,1-1 1,-1 1-1,11-5 0,44-16-4963,-32 7-892</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81"/>
    </inkml:context>
    <inkml:brush xml:id="br0">
      <inkml:brushProperty name="width" value="0.025" units="cm"/>
      <inkml:brushProperty name="height" value="0.025" units="cm"/>
      <inkml:brushProperty name="color" value="#E71224"/>
    </inkml:brush>
  </inkml:definitions>
  <inkml:trace contextRef="#ctx0" brushRef="#br0">16 40 4773,'-2'-1'571,"1"-1"0,-1 1 0,1-1 1,0 0-1,-1 1 0,1-1 0,0 0 1,0 0-1,1 0 0,-1 0 0,0 0 1,1 0-1,-1 0 0,0-4 0,9-2 3641,13 10-3161,35 18 20,-32-11-906,1-1 0,-1-1 0,1-1 0,48 5-1,-73-10-158,1-1-1,-1 0 0,1 0 1,-1 0-1,1 0 0,-1 0 1,1 1-1,-1-1 0,1 0 0,-1 1 1,1-1-1,-1 0 0,1 1 1,-1-1-1,1 0 0,-1 1 1,0-1-1,1 1 0,-1-1 0,0 1 1,1-1-1,-1 1 0,0-1 1,0 1-1,1-1 0,-1 1 1,0-1-1,0 1 0,0 0 1,0-1-1,0 1 0,0-1 0,0 1 1,0-1-1,0 1 0,0 0 1,0-1-1,0 1 0,0 0 1,-8 32 73,3-13-50,5 7-4,1 0 1,1 0 0,2 0-1,0 0 1,15 45-1,-9-32-8,9 58 0,-11-26 38,13 207 482,-21-275-449,-1 1-1,1-1 1,-1 1 0,0-1-1,0 1 1,0-1-1,-1 0 1,1 1 0,-1-1-1,0 0 1,0 0-1,-1 0 1,1 0 0,-1-1-1,0 1 1,0-1-1,0 1 1,0-1 0,-1 0-1,1 0 1,-1-1-1,0 1 1,0-1 0,0 1-1,0-1 1,0-1-1,0 1 1,0 0 0,-1-1-1,-6 1 1,-10 3 211,0-2 0,0-1 0,0 0 1,0-1-1,-26-3 0,30-1-301,15-2-2031,21-9-4110,-9 8 4237,10-9-4703</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82"/>
    </inkml:context>
    <inkml:brush xml:id="br0">
      <inkml:brushProperty name="width" value="0.025" units="cm"/>
      <inkml:brushProperty name="height" value="0.025" units="cm"/>
      <inkml:brushProperty name="color" value="#E71224"/>
    </inkml:brush>
  </inkml:definitions>
  <inkml:trace contextRef="#ctx0" brushRef="#br0">1 43 7495,'0'0'12204,"9"-7"-11558,-7 5-605,41-25 642,-42 26-659,1 0 0,-1 0 0,1 1 0,0-1 0,-1 0 0,1 1-1,0-1 1,-1 1 0,1 0 0,0-1 0,0 1 0,0 0 0,-1 0 0,1 0 0,0 0-1,0 1 1,0-1 0,-1 0 0,1 1 0,0-1 0,0 1 0,-1 0 0,1-1 0,0 1-1,-1 0 1,1 0 0,-1 0 0,1 0 0,2 3 0,-3-2-16,0 0 1,1-1-1,-1 1 1,0 0-1,0 1 0,0-1 1,0 0-1,0 0 0,-1 0 1,1 0-1,-1 1 1,1-1-1,-1 0 0,0 1 1,0-1-1,0 0 1,0 1-1,0-1 0,0 0 1,-1 0-1,1 1 1,-1-1-1,0 0 0,1 0 1,-1 0-1,0 0 0,-3 4 1,-2 3 88,-1-1 1,1 1-1,-2-2 1,-15 14-1,-4 5 825,27-26-911,0 1 1,-1-1-1,1 0 0,0 0 0,0 1 0,0-1 1,-1 0-1,1 0 0,0 1 0,0-1 1,0 0-1,0 1 0,0-1 0,-1 0 0,1 1 1,0-1-1,0 0 0,0 1 0,0-1 0,0 0 1,0 1-1,0-1 0,0 0 0,0 1 1,0-1-1,0 0 0,1 1 0,-1-1 0,0 0 1,0 1-1,0-1 0,0 0 0,0 0 1,1 1-1,-1-1 0,0 0 0,0 1 0,0-1 1,1 0-1,17 8 140,32-3-170,-42-5 57,76 5-1564,-27-4-2580,-8-1-3196</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83"/>
    </inkml:context>
    <inkml:brush xml:id="br0">
      <inkml:brushProperty name="width" value="0.025" units="cm"/>
      <inkml:brushProperty name="height" value="0.025" units="cm"/>
      <inkml:brushProperty name="color" value="#E71224"/>
    </inkml:brush>
  </inkml:definitions>
  <inkml:trace contextRef="#ctx0" brushRef="#br0">0 13 8296,'0'0'11750,"14"0"-11072,61-1-290,165-10 62,-239 11-431,-1 0 1,1 0-1,0 0 1,-1 0-1,1 0 0,0 0 1,-1 0-1,1 1 1,0-1-1,-1 0 1,1 0-1,0 1 1,-1-1-1,1 0 1,-1 1-1,1-1 0,-1 1 1,1-1-1,-1 1 1,1-1-1,-1 1 1,0-1-1,1 1 1,-1-1-1,0 1 1,1 1-1,8 25 287,-1 42-21,-7-53-195,10 63 75,41 145 1,-29-135-134,-19-71 136,-2 1 1,0-1-1,0 1 0,-2-1 0,-2 27 0,1-41-43,0-1-1,-1 1 1,1 0 0,-1 0-1,1-1 1,-1 1 0,0-1-1,0 1 1,-1-1-1,1 0 1,-1 0 0,1 0-1,-1 0 1,0 0-1,0-1 1,-1 1 0,1-1-1,0 0 1,-1 0 0,1 0-1,-7 2 1,-7 3 206,0 0 1,0-2-1,-24 6 1,9-6-129,-1-1 0,-55-1-1,52-2-196,-62 8-1,88-5-1022,15 0-2172,22-4-4584,-1-14-3374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6.614"/>
    </inkml:context>
    <inkml:brush xml:id="br0">
      <inkml:brushProperty name="width" value="0.025" units="cm"/>
      <inkml:brushProperty name="height" value="0.025" units="cm"/>
    </inkml:brush>
  </inkml:definitions>
  <inkml:trace contextRef="#ctx0" brushRef="#br0">99 76 11243,'0'0'448,"-3"9"625,-49 86 2040,18-36-599,33-57-2395,0 0 0,0-1 1,0 1-1,0 0 0,0-1 1,1 1-1,-1 0 0,0 0 1,1 0-1,0 0 0,-1 0 1,1 0-1,0 0 0,0 0 1,0-1-1,0 1 0,0 0 1,1 0-1,0 3 0,-1-4-61,1 0-1,0 0 0,0 0 1,0 0-1,0 0 0,0-1 1,0 1-1,0 0 0,0 0 1,0-1-1,0 1 0,0-1 1,0 1-1,1-1 0,-1 1 1,0-1-1,0 0 0,1 1 1,-1-1-1,0 0 0,2 0 1,5 0-2,0 0 0,0-1 0,0 0 0,0 0 0,0-1 1,0 0-1,-1 0 0,8-4 0,0-1-68,0 0 0,-1-1-1,0-1 1,-1 0 0,0-1 0,0 0-1,16-17 1,-23 20 174,-1 1-1,1-1 1,-1-1 0,0 1-1,-1 0 1,0-1-1,0 0 1,-1 0 0,0 0-1,0-1 1,-1 1-1,0-1 1,0 1 0,-1-1-1,1-10 1,-2 17-86,-1 0-1,1 0 1,0 0 0,0 0 0,-1 1 0,1-1 0,-1 0 0,1 0 0,-1 1 0,0-1 0,0 0-1,0 1 1,0-1 0,0 1 0,0-1 0,0 1 0,-1-1 0,1 1 0,0 0 0,-1 0-1,1 0 1,-3-2 0,-1 1-19,1-1 1,-1 1-1,0 1 0,0-1 0,0 1 0,0 0 0,0 0 0,-7 0 1,2 0-61,1 1 0,-1 0 0,1 0 0,-1 1 0,1 1 1,0-1-1,0 2 0,-1-1 0,-7 4 0,13-4-39,1 1 0,0-1-1,0 0 1,0 1 0,0 0-1,0-1 1,1 1 0,-1 0 0,1 0-1,-3 4 1,0 14-2355,6-19 2086,-1-1 0,0 0 0,1 0 0,-1 0 0,0 0 0,1 0 0,0 0 0,-1 0 0,1 0 0,-1 0 0,1 0 0,0 0 0,0 0 0,0 0 0,-1-1 0,1 1 0,0 0 0,2 0 0,15 8-6170</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84"/>
    </inkml:context>
    <inkml:brush xml:id="br0">
      <inkml:brushProperty name="width" value="0.025" units="cm"/>
      <inkml:brushProperty name="height" value="0.025" units="cm"/>
      <inkml:brushProperty name="color" value="#E71224"/>
    </inkml:brush>
  </inkml:definitions>
  <inkml:trace contextRef="#ctx0" brushRef="#br0">235 68 4676,'5'-3'830,"0"0"0,0 0 0,0 0 0,0 0-1,-1-1 1,0 0 0,1 0 0,-1 0 0,5-9-1,12-10 6787,-40 28-5689,-9 11-1466,0 1 0,1 1-1,1 1 1,0 2-1,2 1 1,-40 45 0,56-58-463,1 1 1,1 0-1,0 0 1,0 0 0,1 1-1,0 0 1,0 0-1,2 0 1,-1 1-1,1-1 1,1 1 0,0 0-1,1 0 1,0 0-1,1 0 1,0-1-1,1 1 1,0 0 0,1 0-1,0 0 1,1-1-1,1 1 1,-1-1 0,2 0-1,-1 0 1,2 0-1,-1-1 1,2 0-1,13 18 1,-15-22-104,0 0 1,-1 0-1,1 0 1,-2 0-1,1 1 0,-1-1 1,1 1-1,-2 0 1,4 12-1,-5-14 102,-1 1-1,0-1 1,0 1-1,0-1 1,0 1-1,-1-1 1,0 1-1,0-1 1,-1 1-1,1-1 1,-1 0 0,0 0-1,-6 10 1,-7 11 24,4-8-20,2 1 1,-11 25 0,18-40 0,1 1 0,-1 0-1,1 0 1,0 0 0,0 0 0,0 1 0,1-1-1,0 0 1,0 0 0,0 0 0,1 0 0,0 0-1,0 0 1,3 9 0,-2-11-2,0 0 1,0 0-1,1 0 1,-1 0-1,1 0 0,0-1 1,-1 1-1,1-1 1,1 0-1,-1 0 1,0 0-1,0 0 0,1-1 1,-1 1-1,1-1 1,0 0-1,-1 0 0,1 0 1,6 0-1,12 2 6,-1 0 0,24-2 0,-39-1-5,252 0-7395,-217-3 1057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85"/>
    </inkml:context>
    <inkml:brush xml:id="br0">
      <inkml:brushProperty name="width" value="0.025" units="cm"/>
      <inkml:brushProperty name="height" value="0.025" units="cm"/>
      <inkml:brushProperty name="color" value="#E71224"/>
    </inkml:brush>
  </inkml:definitions>
  <inkml:trace contextRef="#ctx0" brushRef="#br0">39 25 3427,'0'0'11932,"10"-4"-10443,3 0-964,0 0 1,1 0-1,26-3 1,-35 6-392,0 1 0,0-1 0,1 1 1,-1 0-1,0 0 0,1 1 0,-1 0 0,0 0 1,0 0-1,0 1 0,0-1 0,0 1 1,0 0-1,0 1 0,8 4 0,-12-5-92,1-1 0,0 1-1,-1 0 1,0 0 0,1-1-1,-1 1 1,0 0 0,0 0-1,0 0 1,0 1 0,0-1-1,0 0 1,-1 0-1,1 0 1,-1 1 0,1-1-1,-1 0 1,0 1 0,0-1-1,0 0 1,0 0 0,0 1-1,-1-1 1,1 0 0,-1 1-1,1-1 1,-1 0 0,0 0-1,0 0 1,0 0 0,0 0-1,-3 3 1,-2 6 146,-1-1 1,-1 0-1,0 0 1,-14 12-1,-6 3 163,-52 36 0,15-14 880,64-47-1229,1 0 0,0 0 0,0 0 0,0 1 1,0-1-1,0 0 0,0 0 0,0 0 0,0 0 0,0 0 1,0 0-1,0 0 0,0 1 0,0-1 0,0 0 0,0 0 1,0 0-1,0 0 0,0 0 0,0 0 0,0 1 0,0-1 1,0 0-1,0 0 0,0 0 0,0 0 0,0 0 1,0 0-1,0 0 0,0 1 0,0-1 0,0 0 0,0 0 1,0 0-1,0 0 0,0 0 0,0 0 0,1 0 0,-1 0 1,0 0-1,0 1 0,0-1 0,0 0 0,0 0 0,0 0 1,0 0-1,0 0 0,1 0 0,-1 0 0,0 0 1,0 0-1,0 0 0,0 0 0,0 0 0,0 0 0,1 0 1,-1 0-1,0 0 0,0 0 0,0 0 0,0 0 0,0 0 1,1 0-1,16 2 58,20-1 13,215-23-2124,-145 10-5582,-65 8-2729</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86"/>
    </inkml:context>
    <inkml:brush xml:id="br0">
      <inkml:brushProperty name="width" value="0.025" units="cm"/>
      <inkml:brushProperty name="height" value="0.025" units="cm"/>
      <inkml:brushProperty name="color" value="#E71224"/>
    </inkml:brush>
  </inkml:definitions>
  <inkml:trace contextRef="#ctx0" brushRef="#br0">131 28 5125,'0'0'11408,"11"-4"-11194,8-2-134,0 1 1,1 1-1,0 0 1,0 2-1,30 0 1,115 8 210,-163-6-278,0 0 0,0 1 0,0-1 0,0 0 0,-1 0 0,1 1 0,0-1 0,0 1 0,0 0 0,0 0 0,0-1 0,-1 1 0,1 0 0,0 0 0,-1 1 0,1-1 0,-1 0 1,1 0-1,-1 1 0,0-1 0,1 1 0,-1-1 0,0 1 0,1 2 0,-1 1 60,1-1-1,-2 1 1,1 0 0,0 0-1,-1 0 1,0 0 0,-1 9 0,0 8 86,1-4-1,-1 14-52,2-1-1,0 1 0,2-1 1,2 0-1,12 48 0,37 49-26,-42-105-60,-1 1-1,0 1 1,-2-1-1,-1 1 1,-1 1-1,-1 0 1,-1 0-1,1 27 1,-6-50 49,0 0-1,0 1 1,-1-1 0,1 0-1,-1 0 1,0 0 0,0 0 0,0 0-1,-1 0 1,1 0 0,0 0 0,-1-1-1,0 1 1,0 0 0,0-1-1,-4 5 1,1-3 111,-1 1 0,0-1 0,0 0 0,0-1 0,0 1 0,0-1 0,-10 3 0,-6 1 347,-1-1 0,0-1 0,-38 3 0,-240-3 2062,165-8-2571,127 5-1559,17 1-4785,11-3-1189</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87"/>
    </inkml:context>
    <inkml:brush xml:id="br0">
      <inkml:brushProperty name="width" value="0.025" units="cm"/>
      <inkml:brushProperty name="height" value="0.025" units="cm"/>
    </inkml:brush>
  </inkml:definitions>
  <inkml:trace contextRef="#ctx0" brushRef="#br0">0 0 4773,'0'0'20627,"67"7"-20627,-42-1-192,0 1-705,-7 3-320,-5 1-385,-10 0-864,-3 2-1314,-5-3-1344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88"/>
    </inkml:context>
    <inkml:brush xml:id="br0">
      <inkml:brushProperty name="width" value="0.025" units="cm"/>
      <inkml:brushProperty name="height" value="0.025" units="cm"/>
    </inkml:brush>
  </inkml:definitions>
  <inkml:trace contextRef="#ctx0" brushRef="#br0">0 115 4292,'0'0'3417,"1"-9"-2083,3-13-2099,6-37 8302,-2 35-179,-10 67-5697,-8 209 60,20-84-4034,-9-130-3357,-1-27-122</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96"/>
    </inkml:context>
    <inkml:brush xml:id="br0">
      <inkml:brushProperty name="width" value="0.025" units="cm"/>
      <inkml:brushProperty name="height" value="0.025" units="cm"/>
    </inkml:brush>
  </inkml:definitions>
  <inkml:trace contextRef="#ctx0" brushRef="#br0">498 213 2755,'-5'-19'5401,"0"-5"-5427,-42 22-1212,44 2 1415,0-1 0,0 1 1,1-1-1,-1 0 0,0 0 0,1 0 1,-1 0-1,1-1 0,-1 1 0,1-1 1,-1 1-1,1-1 0,0 0 0,0 0 1,0 0-1,0 0 0,0 0 0,1 0 1,-1-1-1,0 1 0,1-1 0,-2-4 1,1 3-47,-1 0 1,0 0 0,1 0 0,-1 1 0,0-1 0,-1 1-1,1-1 1,-1 1 0,1 0 0,-1 0 0,-5-2 0,-8-4 259,1 2 1,-1 1 0,0 0 0,-28-6-1,38 11-360,0 1 0,0-1 0,0 1-1,1 1 1,-1 0 0,0 0-1,0 0 1,1 0 0,-1 1 0,1 0-1,-1 1 1,1-1 0,0 1-1,0 1 1,-9 5 0,4-1 115,1 0 1,-1 0-1,2 1 1,-1 0-1,1 1 1,1 0-1,0 0 1,0 1-1,-8 15 1,13-21-131,1 0 0,-1 1 1,1 0-1,0-1 1,0 1-1,1 0 0,0 0 1,0 0-1,0 0 0,1 0 1,0 0-1,0 0 1,0 0-1,1 0 0,0 0 1,0 0-1,1 0 1,-1 0-1,1-1 0,0 1 1,1 0-1,4 7 1,2 2 17,1-1 0,0-1 0,0 1 0,1-2 0,1 0 0,0 0 0,1-1 0,17 12 0,-22-18 10,0-1 1,0 0 0,0 0 0,1-1 0,-1 0-1,1 0 1,0-1 0,0 0 0,0-1 0,0 0-1,0 0 1,0-1 0,0 0 0,0 0 0,0-1-1,18-4 1,-19 2 18,1 1 0,0-1 0,-1-1 0,1 0 1,-1 0-1,0 0 0,0-1 0,-1 0 0,1-1 0,-1 0 0,0 0 0,-1 0 0,0-1 0,0 0 0,0 0 0,-1-1 0,0 1 0,0-1 0,-1 0 0,0-1 0,0 1 0,-1-1 0,0 1 0,0-1 0,1-15 1,-2 12-176,-1-1 1,0 0 0,-1 0-1,0 1 1,-1-1 0,0 0 0,-1 1-1,-1-1 1,0 1 0,-1-1-1,0 1 1,-1 1 0,0-1 0,-1 0-1,0 1 1,0 0 0,-2 1-1,-8-11 1,-25-21-6391,29 27 342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799"/>
    </inkml:context>
    <inkml:brush xml:id="br0">
      <inkml:brushProperty name="width" value="0.025" units="cm"/>
      <inkml:brushProperty name="height" value="0.025" units="cm"/>
    </inkml:brush>
  </inkml:definitions>
  <inkml:trace contextRef="#ctx0" brushRef="#br0">1 0 2626,'0'0'-672</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800"/>
    </inkml:context>
    <inkml:brush xml:id="br0">
      <inkml:brushProperty name="width" value="0.025" units="cm"/>
      <inkml:brushProperty name="height" value="0.025" units="cm"/>
    </inkml:brush>
  </inkml:definitions>
  <inkml:trace contextRef="#ctx0" brushRef="#br0">1 62 2659,'32'-59'0,"-30"58"0,-2 0-65,4 1 65</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801"/>
    </inkml:context>
    <inkml:brush xml:id="br0">
      <inkml:brushProperty name="width" value="0.025" units="cm"/>
      <inkml:brushProperty name="height" value="0.025" units="cm"/>
    </inkml:brush>
  </inkml:definitions>
  <inkml:trace contextRef="#ctx0" brushRef="#br0">367 57 1826,'0'0'9486,"-2"-6"-8456,2 4-964,0 1 0,0-1 0,-1 1 0,1-1 0,-1 1-1,1-1 1,-1 1 0,0 0 0,1-1 0,-1 1 0,0 0 0,0 0-1,0 0 1,0 0 0,0 0 0,0 0 0,0 0 0,-1 0 0,1 0-1,0 0 1,0 0 0,-1 1 0,0-2 0,-44-2 1589,36 5-1560,-156-6 1721,162 6-1810,0 0 1,0 0 0,0 0 0,0 0 0,0 1 0,1 0 0,-1 0 0,0 0 0,1 0 0,-1 0 0,1 1 0,0-1 0,0 1 0,0 0 0,0 0 0,1 0-1,-1 1 1,1-1 0,-1 0 0,1 1 0,-2 4 0,-4 9 26,-1 0-1,2 1 1,-6 22-1,9-23-25,1 0-1,1 0 0,0 1 0,2 0 0,0-1 0,0 1 1,2-1-1,0 1 0,1-1 0,1 0 0,1 0 0,8 20 1,-11-30 12,1 0 1,1-1 0,-1 1 0,1-1 0,0 0 0,1 0 0,-1 0 0,1 0 0,1-1 0,-1 0 0,1 0 0,-1 0 0,1-1-1,1 0 1,-1 0 0,1 0 0,-1-1 0,1 0 0,0-1 0,0 1 0,0-1 0,0 0 0,1-1 0,-1 0 0,1 0-1,13-1 1,-4-1 36,0 0-1,0-2 1,0 0-1,0-1 1,0-1-1,-1 0 1,0-1-1,0-1 0,-1-1 1,24-14-1,2-5 86,-1-1 0,-2-2 0,0-2 0,35-39 0,-69 66-46,-1 1 0,0-1-1,0 0 1,0 0 0,0-1 0,-1 1 0,0 0 0,0-1-1,-1 0 1,1 1 0,-1-1 0,0 0 0,-1 0 0,1 1-1,-1-1 1,0 0 0,-1 0 0,0 0 0,0 1 0,0-1-1,0 0 1,-1 1 0,0-1 0,0 1 0,0-1-1,-1 1 1,0 0 0,0 0 0,-5-7 0,2 4-158,0 0 1,-1 0-1,0 1 1,0 0-1,0 0 1,-1 0-1,-13-8 1,15 11-331,0 1 0,0-1 0,-1 1 1,1 1-1,-1-1 0,0 1 1,0 0-1,0 1 0,0-1 0,-12 1 1</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802"/>
    </inkml:context>
    <inkml:brush xml:id="br0">
      <inkml:brushProperty name="width" value="0.025" units="cm"/>
      <inkml:brushProperty name="height" value="0.025" units="cm"/>
    </inkml:brush>
  </inkml:definitions>
  <inkml:trace contextRef="#ctx0" brushRef="#br0">19 168 5061,'0'0'6726,"-19"-52"-6726,19 36 32,0-1-32,0-1-64,0 1-352,0 0-930,0 0-1568,0 3-3012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6.942"/>
    </inkml:context>
    <inkml:brush xml:id="br0">
      <inkml:brushProperty name="width" value="0.025" units="cm"/>
      <inkml:brushProperty name="height" value="0.025" units="cm"/>
    </inkml:brush>
  </inkml:definitions>
  <inkml:trace contextRef="#ctx0" brushRef="#br0">1 1 12588,'0'0'11211,"79"6"-10987,-38-6-128,1 0-384,1-1-1666,-9-3-2499,-9 2-3714</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803"/>
    </inkml:context>
    <inkml:brush xml:id="br0">
      <inkml:brushProperty name="width" value="0.025" units="cm"/>
      <inkml:brushProperty name="height" value="0.025" units="cm"/>
    </inkml:brush>
  </inkml:definitions>
  <inkml:trace contextRef="#ctx0" brushRef="#br0">0 58 8200,'0'0'4906,"0"-9"-2397,0-21-756,0 14 538,0 13-150,0 7 909,2 21-2794,0 1-1,10 35 1,-1 5-243,3 78 71,13 80 24,-12-167-354,-20-78-10564,-4 8 2770</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3:03.804"/>
    </inkml:context>
    <inkml:brush xml:id="br0">
      <inkml:brushProperty name="width" value="0.025" units="cm"/>
      <inkml:brushProperty name="height" value="0.025" units="cm"/>
    </inkml:brush>
  </inkml:definitions>
  <inkml:trace contextRef="#ctx0" brushRef="#br0">5 132 6470,'0'0'13010,"-3"10"-12562,2-3-385,1 1 0,-1 0 0,2-1 0,-1 1 0,1-1 1,0 1-1,0-1 0,1 1 0,0-1 0,0 1 0,1-1 0,0 0 0,0 0 0,1-1 0,8 13 0,6 13 86,-9-13 173,1 0 0,1-1-1,1 0 1,0-1 0,2 0-1,0-1 1,21 20 0,-33-34-205,1-1 0,-1 1 0,0 0 0,1-1-1,-1 0 1,1 0 0,-1 0 0,1 0 0,0 0 0,-1 0 0,1 0 0,0-1 0,-1 0 0,1 1 0,0-1 0,0 0 0,0 0 0,-1-1 0,1 1 0,0 0 0,-1-1 0,1 0 0,0 0 0,-1 0-1,1 0 1,0 0 0,-1 0 0,0 0 0,1-1 0,-1 0 0,0 1 0,0-1 0,0 0 0,0 0 0,0 0 0,0 0 0,2-4 0,6-7 180,-2 0-1,0-1 1,0 0 0,-1 0 0,6-20-1,0-1-118,-2-1 0,-1 0-1,-2-1 1,-2 0 0,-1 0-1,-1-66 1,-4 82-396,0 16-4617</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20.084"/>
    </inkml:context>
    <inkml:brush xml:id="br0">
      <inkml:brushProperty name="width" value="0.025" units="cm"/>
      <inkml:brushProperty name="height" value="0.025" units="cm"/>
      <inkml:brushProperty name="color" value="#E71224"/>
    </inkml:brush>
  </inkml:definitions>
  <inkml:trace contextRef="#ctx0" brushRef="#br0">265 44 6758,'0'0'5408,"-7"-8"-2824,5 5-2391,-1 0 0,-1 0 1,1 0-1,0 0 0,-1 1 0,1-1 0,-1 1 0,0 0 1,0 0-1,0 0 0,0 1 0,0-1 0,0 1 1,-1 0-1,1 0 0,0 0 0,-1 1 0,1 0 0,0 0 1,-1 0-1,1 0 0,0 0 0,-1 1 0,1 0 1,0 0-1,-1 0 0,1 1 0,0-1 0,0 1 0,0 0 1,-7 5-1,1-1-58,0 1-1,0 1 1,1 0 0,0 0 0,0 1 0,1 0 0,0 1-1,-9 13 1,13-16-9,0-1 1,0 1-1,0-1 0,1 1 0,0 0 1,1 1-1,-1-1 0,1 0 0,1 1 1,0-1-1,0 1 0,0-1 0,1 1 0,1 13 1,-1-19-108,1 0 0,-1 0-1,1-1 1,0 1 0,0 0 0,0 0 0,0-1 0,0 1 0,1 0 0,-1-1 0,0 1 0,1-1-1,-1 0 1,1 1 0,-1-1 0,1 0 0,0 0 0,-1 0 0,1 0 0,0 0 0,0-1 0,0 1-1,0 0 1,0-1 0,0 1 0,0-1 0,0 0 0,0 0 0,0 0 0,2 0 0,6 0 29,-1 0 0,0 0 0,1-1 1,-1-1-1,14-3 0,1-4 11,0-2 0,-1 0-1,0-1 1,0-1 0,-2-1 0,0-1-1,0-1 1,-2-1 0,0-1-1,-1 0 1,21-28 0,-25 24 246,-14 22-288,0 0 0,0 0 0,0 0-1,0 0 1,0 0 0,0 0 0,0 0 0,0 0 0,-1 0-1,1 0 1,0 0 0,0 0 0,0 0 0,0 0 0,0 0 0,0 0-1,0 0 1,0 0 0,-1 0 0,1 0 0,0 0 0,0 0-1,0 0 1,0 0 0,0 0 0,0 0 0,0 0 0,0 0 0,0 0-1,0 0 1,-1 0 0,1-1 0,0 1 0,0 0 0,0 0 0,0 0-1,0 0 1,0 0 0,0 0 0,0 0 0,0 0 0,0 0-1,0 0 1,0-1 0,0 1 0,0 0 0,0 0 0,0 0 0,0 0-1,0 0 1,0 0 0,0 0 0,0 0 0,0 0 0,0-1 0,0 1-1,-32 33 715,15-10-630,2 0-1,-17 34 1,26-47-94,2 1 0,-1 0-1,2 0 1,-1 0 0,1 0 0,1 1 0,0 0 0,0 14-1,2-24-76,0 0 0,0 0 0,0 1-1,1-1 1,-1 0 0,1 0 0,-1 0-1,1 1 1,0-1 0,0 0 0,-1 0-1,2 0 1,-1 0 0,0 0 0,0-1-1,1 1 1,-1 0 0,0 0 0,1-1-1,0 1 1,-1-1 0,1 0 0,0 1-1,0-1 1,0 0 0,0 0 0,0 0-1,0 0 1,4 1 0,-2-1-485,0-1 1,0 1-1,1-1 0,-1 0 1,0 0-1,0 0 1,0 0-1,0-1 0,0 1 1,0-1-1,0 0 0,0-1 1,0 1-1,0-1 1,0 1-1,4-4 0,22-18-10538</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20.464"/>
    </inkml:context>
    <inkml:brush xml:id="br0">
      <inkml:brushProperty name="width" value="0.025" units="cm"/>
      <inkml:brushProperty name="height" value="0.025" units="cm"/>
      <inkml:brushProperty name="color" value="#E71224"/>
    </inkml:brush>
  </inkml:definitions>
  <inkml:trace contextRef="#ctx0" brushRef="#br0">60 1 15086,'0'0'8616,"-4"60"-6822,-7-25-545,1 5-512,1 1-577,-6 5-128,10-2 0,-1-4-256,6-2-577,0-9-288,0-4-544,0-10-385,0-7-224</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20.789"/>
    </inkml:context>
    <inkml:brush xml:id="br0">
      <inkml:brushProperty name="width" value="0.025" units="cm"/>
      <inkml:brushProperty name="height" value="0.025" units="cm"/>
      <inkml:brushProperty name="color" value="#E71224"/>
    </inkml:brush>
  </inkml:definitions>
  <inkml:trace contextRef="#ctx0" brushRef="#br0">0 262 12684,'0'0'9267,"13"-3"-7574,13-4-1203,-1-1-1,0-1 1,0-1 0,-1-1 0,0-2-1,-1 0 1,35-27 0,-44 28-445,0-1 1,-1-1-1,-1 0 1,0-1-1,-1 0 0,-1-1 1,16-33-1,-30 78-167,2 1 0,1 45 1,1-71 112,0 10-289,-1 3 432,2-1 0,0 0 0,4 22 0,10 1-1851,-12-36 1078,-1 1-1,0-1 1,1 0 0,0 0-1,0-1 1,0 1 0,0-1-1,6 5 1,13 1-8853</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05.794"/>
    </inkml:context>
    <inkml:brush xml:id="br0">
      <inkml:brushProperty name="width" value="0.025" units="cm"/>
      <inkml:brushProperty name="height" value="0.025" units="cm"/>
      <inkml:brushProperty name="color" value="#E71224"/>
    </inkml:brush>
  </inkml:definitions>
  <inkml:trace contextRef="#ctx0" brushRef="#br0">407 104 7271,'0'0'12486,"0"-8"-11151,0-4-1283,-5-32 2861,5 42-2780,-1 0 0,0 1 0,0-1 0,0 0 0,0 1 0,0-1-1,0 0 1,0 1 0,-1-1 0,1 1 0,0 0 0,-1-1 0,1 1 0,-1 0 0,0 0-1,1 0 1,-1 0 0,0 0 0,0 0 0,1 1 0,-1-1 0,-4 0 0,-15-3 15,0 1 0,-1 2 1,1 0-1,-1 1 0,1 1 0,0 1 1,-1 1-1,-37 10 0,58-13-111,0 0 0,0 1-1,0-1 1,0 0 0,0 0 0,0 1-1,0-1 1,0 0 0,0 1 0,0-1-1,0 1 1,0-1 0,0 1 0,1-1-1,-1 1 1,0 0 0,0 0 0,1-1-1,-1 1 1,0 0 0,1 0 0,-1 0-1,1-1 1,-1 1 0,1 0-1,-1 0 1,1 0 0,0 0 0,-1 0-1,1 0 1,0 0 0,0 0 0,0 0-1,0 0 1,0 0 0,0 0 0,0 0-1,0 0 1,0 0 0,0 1 0,1 0-1,-1 10 49,-1 0-30,0-1-1,-1 0 0,-1 0 0,-7 21 1,-5 21-54,-55 751 68,61-622 1,5-1-38,4-180-31,1 0 0,-1 0 0,1 0 0,-1 0 0,1 0 0,0 0 0,-1-1 0,1 1 0,0 0 0,0 0 0,-1 0 1,1-1-1,0 1 0,0 0 0,0-1 0,0 1 0,0-1 0,0 1 0,0-1 0,0 1 0,0-1 0,0 0 0,0 1 1,1-1-1,-1 0 0,0 0 0,0 0 0,0 0 0,0 0 0,0 0 0,2 0 0,43-2 178,-43 1-158,21-1 115,210-14 118,-142 9 169,-35 2-1984,-20 4-3221</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07.706"/>
    </inkml:context>
    <inkml:brush xml:id="br0">
      <inkml:brushProperty name="width" value="0.025" units="cm"/>
      <inkml:brushProperty name="height" value="0.025" units="cm"/>
      <inkml:brushProperty name="color" value="#E71224"/>
    </inkml:brush>
  </inkml:definitions>
  <inkml:trace contextRef="#ctx0" brushRef="#br0">24 0 3459,'0'0'6123,"-5"8"-4836,-13 26 106,18-32-1252,0 0 0,0-1 0,0 1-1,0 0 1,0 0 0,0 0 0,1-1 0,-1 1-1,1 0 1,-1 0 0,1-1 0,0 1 0,-1 0-1,1-1 1,0 1 0,0-1 0,0 1 0,1-1-1,-1 1 1,0-1 0,0 0 0,1 0-1,-1 0 1,1 1 0,-1-1 0,4 1 0,2 4 429,17 17-344,1-2 0,1-1 0,1-1 0,0-1 0,1-1 0,1-2 0,1-1 0,0-1 0,1-2 0,0 0 0,1-3 0,0 0 0,0-2 0,42 2 0,438-11 1977,20 0-1325,-524 4-788,0-1 0,1 1 0,-1 1 0,0-1 0,0 2 0,0-1 0,-1 1 0,13 5 0,-19-7-47,1 0 0,-1 0 0,0 0 1,1 0-1,-1 0 0,0 0 0,0 1 0,0-1 0,0 0 0,0 1 0,0-1 0,0 0 0,-1 1 0,1-1 0,0 1 0,-1 0 0,1-1 0,0 4 0,-1-3 35,0 1-1,-1 0 1,1 0-1,-1-1 1,1 1-1,-1 0 1,0-1 0,0 1-1,0 0 1,0-1-1,0 0 1,-1 1-1,1-1 1,-4 4-1,-18 25 713,9-15-568,2 0 0,-14 25-1,23-37-213,1 0 0,0 1 0,0-1 0,0 1 0,1 0 0,-1 0 0,1-1 0,0 1 0,1 0 0,-1 0 0,1 0 0,0 0 0,0 0 0,2 10 0,-1-14-7,-1 0-1,1 1 1,-1-1-1,1 0 0,0 1 1,0-1-1,0 0 1,-1 0-1,1 1 0,1-1 1,-1 0-1,0 0 1,0 0-1,0 0 0,0 0 1,1-1-1,-1 1 1,0 0-1,1-1 0,1 2 1,39 5 74,-25-6-256,-1-2 0,32-5 0,-30 2-771,0-1 1,29-11-1,-7-7-2534,-36 21 2722,-1 0-1,0 0 0,0-1 1,-1 0-1,1 0 0,-1 1 0,1-1 1,1-4-1,1-5-4088</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08.148"/>
    </inkml:context>
    <inkml:brush xml:id="br0">
      <inkml:brushProperty name="width" value="0.025" units="cm"/>
      <inkml:brushProperty name="height" value="0.025" units="cm"/>
      <inkml:brushProperty name="color" value="#E71224"/>
    </inkml:brush>
  </inkml:definitions>
  <inkml:trace contextRef="#ctx0" brushRef="#br0">67 309 4356,'0'0'5894,"-8"2"-3743,-2 1-1186,-14 3 146,0-4 4826,57-21-2551,-17 8-3073,344-167 446,-358 177-743,12-5 195,0-1 1,29-7-1,-41 13-181,1 1 0,0-1 1,-1 0-1,1 1 0,0 0 1,-1-1-1,1 1 0,0 0 0,0 1 1,-1-1-1,1 0 0,0 1 1,0-1-1,-1 1 0,1 0 0,-1 0 1,1 0-1,-1 0 0,1 1 1,-1-1-1,0 1 0,1-1 1,3 4-1,1 3 118,0-2 1,1 1-1,0-1 1,0 0-1,1 0 1,-1-1-1,1-1 0,0 1 1,1-1-1,-1-1 1,1 0-1,-1 0 1,1-1-1,0 0 1,0-1-1,17 1 0,1-1-43,0-2 0,1 0 0,-1-2 0,48-11 0,-41 6-70,48-19 0,-73 23-26,1 0 0,-1-1-1,0-1 1,-1 1 0,1-2 0,-1 1 0,0-1 0,14-15 0,-11-2-951,-10 7-3791,-2 4-1422</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10.832"/>
    </inkml:context>
    <inkml:brush xml:id="br0">
      <inkml:brushProperty name="width" value="0.025" units="cm"/>
      <inkml:brushProperty name="height" value="0.025" units="cm"/>
      <inkml:brushProperty name="color" value="#E71224"/>
    </inkml:brush>
  </inkml:definitions>
  <inkml:trace contextRef="#ctx0" brushRef="#br0">9 5 9929,'8'-5'8615,"-8"12"-4441,-1 5-4311,-15 290 3095,16-299-2892,0-1 0,0 0 1,0 1-1,1-1 0,-1 0 0,1 1 1,-1-1-1,1 0 0,0 0 0,0 0 1,0 1-1,0-1 0,0 0 0,0 0 1,0 0-1,1-1 0,-1 1 0,1 0 1,0 0-1,-1-1 0,1 1 0,0-1 1,0 1-1,0-1 0,0 0 0,0 0 1,0 0-1,0 0 0,0 0 0,1 0 1,-1-1-1,0 1 0,1-1 0,-1 1 1,0-1-1,1 0 0,-1 0 0,0 0 1,1 0-1,1-1 0,6 0 106,0 0-1,-1-1 1,1 0-1,-1 0 1,0-1-1,0 0 1,0-1-1,14-7 1,44-37 128,-61 44-337,-1-1 0,0 0 0,0-1 0,0 1 0,0-1 0,-1 0 1,0 0-1,7-13 0,-11 18-177,0 1 0,0 0-1,0-1 1,1 1 0,-1 0 0,0-1 0,0 1 0,0-1 0,0 1 0,0 0-1,0-1 1,0 1 0,0-1 0,0 1 0,0-1 0,0 1 0,0 0 0,0-1-1,0 1 1,0-1 0,0 1 0,0 0 0,0-1 0,0 1 0,-1-1 0,1 1-1,0 0 1,0-1 0,-1 1 0,1 0 0,0-1 0,0 1 0,-1 0-1,1-1 1,0 1 0,-1 0 0,1 0 0,0 0 0,-1-1 0,1 1 0,0 0-1,-1 0 1,1 0 0,-1 0 0,1-1 0,-1 1 0,1 0 0,0 0 0,-1 0-1,1 0 1,-1 0 0,1 0 0,-1 0 0,-8-2-7132</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11.196"/>
    </inkml:context>
    <inkml:brush xml:id="br0">
      <inkml:brushProperty name="width" value="0.025" units="cm"/>
      <inkml:brushProperty name="height" value="0.025" units="cm"/>
      <inkml:brushProperty name="color" value="#E71224"/>
    </inkml:brush>
  </inkml:definitions>
  <inkml:trace contextRef="#ctx0" brushRef="#br0">0 1 8072,'0'0'12491,"9"46"-10665,4-33-577,5-1-800,3 2-385,5 2-705,1-4-1857,-4-1-2819,4-7-4452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7.284"/>
    </inkml:context>
    <inkml:brush xml:id="br0">
      <inkml:brushProperty name="width" value="0.025" units="cm"/>
      <inkml:brushProperty name="height" value="0.025" units="cm"/>
    </inkml:brush>
  </inkml:definitions>
  <inkml:trace contextRef="#ctx0" brushRef="#br0">1 49 14798,'0'0'8712,"79"6"-8584,-27-14-32,-1-2-1024,1-2-1859,-7 0-3171,-6 0-7783</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11.528"/>
    </inkml:context>
    <inkml:brush xml:id="br0">
      <inkml:brushProperty name="width" value="0.025" units="cm"/>
      <inkml:brushProperty name="height" value="0.025" units="cm"/>
      <inkml:brushProperty name="color" value="#E71224"/>
    </inkml:brush>
  </inkml:definitions>
  <inkml:trace contextRef="#ctx0" brushRef="#br0">1 1 8168,'0'0'16655,"59"5"-16078,-36-3-449,3 0-128,1 0-1185,-4 0-1441,-1-2-2019,-4 0-3907</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11.890"/>
    </inkml:context>
    <inkml:brush xml:id="br0">
      <inkml:brushProperty name="width" value="0.025" units="cm"/>
      <inkml:brushProperty name="height" value="0.025" units="cm"/>
      <inkml:brushProperty name="color" value="#E71224"/>
    </inkml:brush>
  </inkml:definitions>
  <inkml:trace contextRef="#ctx0" brushRef="#br0">2 1 4004,'0'0'21487,"-1"10"-20089,1 7-1112,-1 114 853,8-61-3467,9-8-3970,-5-45-1160</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12.224"/>
    </inkml:context>
    <inkml:brush xml:id="br0">
      <inkml:brushProperty name="width" value="0.025" units="cm"/>
      <inkml:brushProperty name="height" value="0.025" units="cm"/>
      <inkml:brushProperty name="color" value="#E71224"/>
    </inkml:brush>
  </inkml:definitions>
  <inkml:trace contextRef="#ctx0" brushRef="#br0">213 1 3683,'0'0'15044,"7"9"-13346,40 45 699,-28-34-1995,0 1 1,-2 0 0,0 1 0,14 26 0,-28-44-394,-1 1 0,1 0 0,-1 0 1,0 0-1,0 1 0,-1-1 0,1 0 0,-1 1 0,0-1 1,-1 1-1,1-1 0,-1 1 0,0-1 0,0 1 1,-1-1-1,0 1 0,0-1 0,0 1 0,-1-1 0,1 0 1,-1 1-1,-1-1 0,1 0 0,-1 0 0,-5 8 0,-10 7-216,0 0 0,-1-2-1,0 0 1,-2-1-1,0-1 1,-25 14 0,20-14-1559,-2-2 1,-45 18 0,34-21-2132,2-6-1725</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12.573"/>
    </inkml:context>
    <inkml:brush xml:id="br0">
      <inkml:brushProperty name="width" value="0.025" units="cm"/>
      <inkml:brushProperty name="height" value="0.025" units="cm"/>
      <inkml:brushProperty name="color" value="#E71224"/>
    </inkml:brush>
  </inkml:definitions>
  <inkml:trace contextRef="#ctx0" brushRef="#br0">202 0 9001,'0'0'11071,"-9"8"-10702,-10 9-210,0 1 0,1 2 0,1-1 0,1 2 0,1 0 1,-23 43-1,30-50-113,1 0 1,0 1 0,1 0-1,1 0 1,0 1 0,2-1-1,-1 1 1,2 0-1,0 0 1,1 0 0,0 0-1,1 0 1,3 17 0,-1-27-59,0 1 0,0-1 0,0 0 1,1 0-1,0-1 0,0 1 0,0 0 1,1-1-1,0 0 0,0 0 0,0 0 1,1-1-1,0 1 0,5 4 0,4 1-687,1 0 0,0-1-1,0-1 1,20 8 0,36 9-4640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13.024"/>
    </inkml:context>
    <inkml:brush xml:id="br0">
      <inkml:brushProperty name="width" value="0.025" units="cm"/>
      <inkml:brushProperty name="height" value="0.025" units="cm"/>
      <inkml:brushProperty name="color" value="#E71224"/>
    </inkml:brush>
  </inkml:definitions>
  <inkml:trace contextRef="#ctx0" brushRef="#br0">24 53 5862,'0'0'9523,"-6"-8"-6672,4 7-2702,1-1 0,-1 1 0,1-1 0,-1 0 0,1 1 0,0-1 0,0 0 0,0 0 0,0 0 0,0 0 0,0 0 0,1 0 0,-1 0-1,0-4 1,12-3 1101,23 5-309,-27 4-772,25-1 624,63 7 1,-87-5-740,-1 0 0,1 0 1,-1 1-1,1 0 0,-1 1 0,0-1 0,0 1 0,0 1 0,0-1 1,-1 1-1,1 1 0,-1-1 0,0 1 0,6 6 0,-10-9-48,-1-1-1,0 1 1,0 0-1,0-1 1,0 1-1,0 0 1,0 0-1,-1-1 1,1 1-1,-1 0 1,1 0-1,-1 0 1,0 0-1,1 0 1,-1 0-1,0 0 1,0 0-1,-1 0 1,1 0-1,0 0 1,-1 0-1,1 0 1,-1-1-1,1 1 1,-1 0-1,0 0 1,0 0-1,0-1 1,0 1-1,0 0 1,0-1-1,0 1 1,-1-1-1,1 1 1,0-1-1,-1 0 1,0 0-1,1 1 1,-1-1-1,-2 1 1,-9 7 48,-1 0 0,0-2 0,-28 12 0,31-14-47,2-1 0,-25 12 12,32-15-17,1-1 1,0 1-1,0 0 0,0-1 0,0 1 1,0 0-1,0 0 0,0 0 0,1 0 1,-1 0-1,0-1 0,0 2 0,1-1 0,-1 0 1,1 0-1,-1 0 0,1 0 0,-1 0 1,1 0-1,-1 1 0,1-1 0,0 0 0,0 2 1,0-2 1,0-1 0,1 1 0,-1 0 0,1 0 0,-1-1 0,1 1 0,0 0 0,-1-1 1,1 1-1,0 0 0,-1-1 0,1 1 0,0-1 0,0 0 0,-1 1 0,1-1 0,0 1 0,0-1 1,0 0-1,0 0 0,-1 1 0,1-1 0,0 0 0,1 0 0,28 3 44,-24-2-33,96 5-2109,-33-6-4759,-24 0-1635</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13.981"/>
    </inkml:context>
    <inkml:brush xml:id="br0">
      <inkml:brushProperty name="width" value="0.025" units="cm"/>
      <inkml:brushProperty name="height" value="0.025" units="cm"/>
      <inkml:brushProperty name="color" value="#E71224"/>
    </inkml:brush>
  </inkml:definitions>
  <inkml:trace contextRef="#ctx0" brushRef="#br0">60 1 3171,'0'0'18663,"1"12"-17174,1 23-745,-1 0-1,-2 0 1,-7 42-1,4-56-619,0 0 0,2 1-1,0 0 1,2 22 0,0-42-110,1 0 0,-1 0 0,1 0 0,-1 0 0,1 0 0,0-1 0,0 1 0,0 0 0,0 0 0,0-1 0,0 1 0,0-1 0,1 1 0,-1-1 0,0 0 0,1 1 0,-1-1 0,1 0 0,0 0 0,-1 0 0,1 0 1,0 0-1,-1 0 0,1-1 0,0 1 0,0 0 0,0-1 0,0 0 0,0 1 0,2-1 0,9 2 47,0-1 0,0-1-1,20-1 1,-16 0-24,21-4-24,-30 4-14,0-1 1,1 1 0,-1 1 0,1 0 0,-1 0 0,1 0-1,-1 1 1,9 2 0,-16-3 3,0 1 0,-1-1-1,1 0 1,0 1 0,-1-1 0,1 1-1,-1-1 1,1 1 0,0-1 0,-1 1-1,1 0 1,-1-1 0,0 1 0,1-1-1,-1 1 1,1 0 0,-1 0 0,0-1-1,0 1 1,1 0 0,-1-1 0,0 1-1,0 0 1,0 0 0,0 0 0,0-1-1,0 1 1,0 0 0,0 0 0,0-1-1,0 1 1,-1 0 0,1 0 0,0-1-1,0 1 1,-1 0 0,1-1 0,0 1-1,-1 0 1,1-1 0,-1 1 0,1 0-1,-1-1 1,1 1 0,-1-1 0,1 1-1,-1-1 1,1 1 0,-2 0 0,-28 26 174,18-19-146,-1-1-1,0 0 1,0-1-1,-1-1 1,0 0-1,0 0 1,0-2-1,0 0 1,-1 0-1,1-2 1,-1 1-1,1-2 1,-28-2-1,40 1-53,-1 1 0,0-1-1,0-1 1,0 1 0,0 0 0,1-1-1,-1 1 1,1-1 0,-1 0 0,1 1-1,0-1 1,-1-1 0,1 1 0,-3-5-1,4 6-166,0 0-1,0 0 0,1 0 1,-1-1-1,1 1 0,-1 0 1,1-1-1,-1 1 1,1-1-1,0 1 0,-1 0 1,1-1-1,0 1 0,0-3 1,0 3-170,1 0 1,-1 0-1,0 0 1,1 0-1,-1-1 0,1 1 1,-1 0-1,1 0 1,0 0-1,-1 0 1,1 0-1,0 0 1,0 0-1,0 1 1,-1-1-1,1 0 1,0 0-1,0 1 1,2-2-1,17-7-6446</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14.428"/>
    </inkml:context>
    <inkml:brush xml:id="br0">
      <inkml:brushProperty name="width" value="0.025" units="cm"/>
      <inkml:brushProperty name="height" value="0.025" units="cm"/>
      <inkml:brushProperty name="color" value="#E71224"/>
    </inkml:brush>
  </inkml:definitions>
  <inkml:trace contextRef="#ctx0" brushRef="#br0">1 51 4068,'0'0'11531,"8"-6"-9188,0 1-1898,1 0-1,-1 0 1,1 1-1,0 0 0,1 0 1,-1 1-1,1 1 1,-1 0-1,1 0 1,0 0-1,13 1 0,7-1 417,-17 0-672,1 1 0,-1 1 1,0 0-1,1 0 1,-1 2-1,0-1 1,25 8-1,-37-9-182,-1 0 1,1 0 0,0 0-1,-1 0 1,1 1-1,0-1 1,-1 0-1,1 1 1,0-1 0,-1 0-1,1 1 1,-1-1-1,1 1 1,0-1-1,-1 1 1,1-1 0,-1 1-1,0-1 1,1 1-1,-1 0 1,1-1-1,-1 1 1,0 0-1,0-1 1,1 1 0,-1 0-1,0-1 1,0 1-1,0 0 1,0-1-1,0 1 1,1 0 0,-1 0-1,-1-1 1,1 1-1,0 0 1,0 0-1,0-1 1,0 1-1,0 0 1,-1-1 0,1 1-1,0 0 1,-1-1-1,1 1 1,0-1-1,-1 1 1,1 0 0,-1-1-1,1 1 1,-1-1-1,1 1 1,-1-1-1,1 1 1,-1-1 0,0 0-1,1 1 1,-2 0-1,-41 22 663,41-22-649,-51 18 386,42-16-245,-1 0 0,0 1-1,1 0 1,0 1-1,0 1 1,1 0 0,-1 0-1,1 1 1,-14 12-1,23-19-144,1 1 0,-1-1-1,1 0 1,0 1 0,-1-1 0,1 1-1,-1 0 1,1-1 0,0 1 0,0-1-1,-1 1 1,1-1 0,0 1 0,0 0-1,0-1 1,-1 1 0,1 0 0,0-1-1,0 1 1,0 0 0,0-1 0,0 1-1,0-1 1,1 1 0,-1 0 0,0-1-1,0 1 1,0 0 0,0-1 0,1 1-1,-1-1 1,1 2 0,22 10 234,41-2-132,-55-9-75,82 11-364,4-1-2409,-32-4-3351,-27-3-3775</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15.778"/>
    </inkml:context>
    <inkml:brush xml:id="br0">
      <inkml:brushProperty name="width" value="0.025" units="cm"/>
      <inkml:brushProperty name="height" value="0.025" units="cm"/>
      <inkml:brushProperty name="color" value="#E71224"/>
    </inkml:brush>
  </inkml:definitions>
  <inkml:trace contextRef="#ctx0" brushRef="#br0">0 127 4676,'0'0'9513,"12"2"-8093,70 7 483,0-4-1,101-7 1,-58 1-1370,-5 1-349,588-6-268,0-38-149,-448 12 124,-78 8 1575,338-4 1,-510 30-2038,-19 0-1204,-20-1-3316,1-11-2852</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16.378"/>
    </inkml:context>
    <inkml:brush xml:id="br0">
      <inkml:brushProperty name="width" value="0.025" units="cm"/>
      <inkml:brushProperty name="height" value="0.025" units="cm"/>
      <inkml:brushProperty name="color" value="#E71224"/>
    </inkml:brush>
  </inkml:definitions>
  <inkml:trace contextRef="#ctx0" brushRef="#br0">271 137 5541,'13'-6'5397,"-5"3"-4899,49-26 2309,-53 27-2499,-1 0 1,0-1-1,0 1 0,0-1 0,0 0 0,-1 1 0,1-1 0,-1 0 0,0-1 0,0 1 1,0 0-1,0-1 0,0 1 0,-1-1 0,1 0 0,-1 1 0,1-5 0,-2 6-232,0 0-1,-1 1 0,1-1 0,-1 1 0,1-1 0,-1 1 0,1-1 1,-1 1-1,0-1 0,1 1 0,-1-1 0,0 1 0,0 0 0,0-1 1,0 1-1,-1 0 0,1 0 0,0 0 0,0 0 0,-1 0 0,1 0 0,0 0 1,-1 1-1,1-1 0,-1 0 0,1 1 0,-1-1 0,1 1 0,-1 0 1,0-1-1,1 1 0,-1 0 0,1 0 0,-3 0 0,-67-4 92,64 4-86,-10 0-83,0 2 0,1 0 1,-1 1-1,1 0 0,0 1 0,0 1 1,0 1-1,-20 10 0,28-13 34,1 1-1,1 0 0,-1 0 0,1 0 0,-1 1 1,1 0-1,0 0 0,1 1 0,0-1 1,-1 1-1,2 0 0,-1 1 0,1-1 1,0 1-1,0 0 0,1 0 0,0 0 1,0 0-1,1 1 0,-2 7 0,3-12-10,1-1 1,0 1-1,0-1 0,1 1 0,-1-1 0,1 1 0,-1-1 0,1 1 0,0-1 0,-1 1 1,1-1-1,1 0 0,-1 1 0,0-1 0,0 0 0,1 0 0,-1 0 0,1 0 0,0 0 1,0 0-1,0-1 0,-1 1 0,2 0 0,-1-1 0,0 0 0,0 1 0,0-1 0,1 0 1,-1 0-1,0 0 0,5 0 0,7 4 39,0-1 0,1-1 1,-1-1-1,21 1 0,0-1-25,0-1 0,0-2 0,0-2 0,0-1-1,38-9 1,-58 9-5,1 0-1,-1 0 0,0-2 1,0 0-1,-1-1 0,0 0 0,0-1 1,-1 0-1,0-1 0,0-1 1,-1 0-1,0-1 0,17-21 1,-27 30 24,-1 1 0,1-1 1,-1 0-1,0 0 0,1 0 1,-1-1-1,0 1 1,-1 0-1,1 0 0,0-1 1,-1 1-1,1 0 0,-1-1 1,0 1-1,1-5 1,-2 6-28,1 0 0,0 0 0,-1 0 1,1-1-1,-1 1 0,1 0 0,-1 0 1,1 0-1,-1 0 0,0 0 0,0 0 1,1 0-1,-1 0 0,0 1 0,0-1 1,0 0-1,0 0 0,0 1 0,0-1 1,0 1-1,0-1 0,-2 0 0,0 0-15,0 0 0,0 0 1,-1 1-1,1-1 0,-1 1 0,1 0 0,0 0 0,-1 0 0,1 0 0,0 1 0,-1 0 1,1-1-1,0 1 0,-1 0 0,1 0 0,0 1 0,0-1 0,0 1 0,0-1 0,-3 3 1,3-1-11,0-1 1,0 1-1,0-1 1,0 1-1,0 0 1,1 0-1,-1 0 1,1 0-1,0 1 1,-1-1-1,2 1 1,-1-1-1,0 1 1,1 0-1,0 0 1,0 0-1,0 0 1,0 0-1,0-1 1,1 1-1,0 1 1,0-1-1,0 0 1,0 0-1,1 0 1,-1 0-1,1-1 1,1 5-1,1 0-34,0-1 0,1 1 0,0-1-1,0 0 1,0 0 0,1-1-1,0 0 1,0 1 0,1-2 0,-1 1-1,1-1 1,1 1 0,7 3 0,3 2-887,1 0 1,1-2 0,0 0 0,23 7 0,22 0-4560</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21.880"/>
    </inkml:context>
    <inkml:brush xml:id="br0">
      <inkml:brushProperty name="width" value="0.025" units="cm"/>
      <inkml:brushProperty name="height" value="0.025" units="cm"/>
      <inkml:brushProperty name="color" value="#E71224"/>
    </inkml:brush>
  </inkml:definitions>
  <inkml:trace contextRef="#ctx0" brushRef="#br0">28 55 9225,'0'0'6187,"2"-9"-3438,8-26-560,-10 35-2127,0-1 0,0 1 0,0-1-1,0 1 1,0-1 0,0 1 0,0 0 0,0-1 0,1 1 0,-1-1-1,0 1 1,0 0 0,0-1 0,1 1 0,-1 0 0,0-1 0,0 1-1,1 0 1,-1-1 0,0 1 0,1 0 0,-1-1 0,0 1 0,1 0 0,-1 0-1,0-1 1,1 1 0,-1 0 0,1 0 0,-1 0 0,0 0 0,1 0-1,-1 0 1,1 0 0,-1-1 0,0 1 0,1 0 0,-1 0 0,1 0 0,-1 1-1,1-1 1,-1 0 0,0 0 0,2 0 0,6 14 1238,-4 28-781,-1 0 0,-3 0 0,-4 47 0,2-50-380,-28 222 201,15-168-678,-2 135 0,20-217-2912,-1-19-7177,-2-9 834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7.611"/>
    </inkml:context>
    <inkml:brush xml:id="br0">
      <inkml:brushProperty name="width" value="0.025" units="cm"/>
      <inkml:brushProperty name="height" value="0.025" units="cm"/>
    </inkml:brush>
  </inkml:definitions>
  <inkml:trace contextRef="#ctx0" brushRef="#br0">40 0 7815,'0'0'6972,"12"3"-6278,-3-1-509,11 3 443,0 0-1,29 12 0,-46-16-554,1 0 0,-1 0 0,0 1 0,1-1 0,-1 1 0,0 0 0,0 0-1,0 0 1,0 0 0,-1 1 0,1-1 0,-1 1 0,1-1 0,-1 1 0,0 0 0,0 0 0,0 0 0,0 0 0,0 0 0,-1 1-1,0-1 1,1 0 0,0 8 0,-2-8-26,-1 1-1,0-1 0,0 1 1,0-1-1,0 1 0,-1-1 1,1 0-1,-1 0 0,0 1 1,0-1-1,0 0 0,0-1 1,0 1-1,-1 0 0,1-1 1,-6 5-1,-57 39 670,36-26-106,9-7-12,15-11-411,0 1-1,0 0 0,0 1 1,0-1-1,0 1 1,1 0-1,-1 0 1,1 1-1,0-1 0,1 1 1,-1 0-1,-4 8 1,8-13-178,0 1 1,0 0-1,0-1 1,0 1-1,0-1 1,1 1-1,-1-1 1,0 1-1,0 0 0,1-1 1,-1 1-1,0-1 1,0 1-1,1-1 1,-1 1-1,1-1 1,-1 0-1,0 1 1,1-1-1,-1 1 1,1-1-1,-1 0 1,1 1-1,-1-1 0,1 0 1,0 0-1,-1 1 1,1-1-1,-1 0 1,1 0-1,-1 0 1,1 0-1,0 0 1,-1 0-1,1 0 1,-1 0-1,1 0 1,0 0-1,0 0 1,34 0 49,-26 0-27,4 0-720,0-1 1,0 0 0,-1-1-1,1-1 1,0 1 0,-1-2-1,16-6 1,9-8-5682</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22.228"/>
    </inkml:context>
    <inkml:brush xml:id="br0">
      <inkml:brushProperty name="width" value="0.025" units="cm"/>
      <inkml:brushProperty name="height" value="0.025" units="cm"/>
      <inkml:brushProperty name="color" value="#E71224"/>
    </inkml:brush>
  </inkml:definitions>
  <inkml:trace contextRef="#ctx0" brushRef="#br0">6 62 14029,'0'0'1821,"-2"9"-124,1 2-1244,0 0 0,0 0 0,1 0 0,0-1 0,0 1 0,2 0 0,-1 0 0,1-1 0,1 1 0,0-1 0,0 1 0,10 17 0,5 4 259,1-1 0,30 34 0,-40-53-460,1-1 1,1 0 0,0 0-1,1-1 1,0-1-1,0 0 1,1 0-1,14 6 1,-22-13-129,0 0-1,0 0 1,0 0-1,1-1 1,-1 0-1,0 0 1,1 0-1,-1-1 0,1 0 1,-1 0-1,0 0 1,1-1-1,-1 0 1,1 0-1,7-3 1,-4 1-24,0-1-1,-1 0 1,0-1 0,1 0-1,-2 0 1,1-1 0,-1 0-1,9-8 1,5-10 36,0 0 1,-2-2-1,-1 0 1,18-33-1,-16 21-96,-2-1-1,15-47 1,-9 13-3767,-21 68-368,-1-1-3202</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25.615"/>
    </inkml:context>
    <inkml:brush xml:id="br0">
      <inkml:brushProperty name="width" value="0.025" units="cm"/>
      <inkml:brushProperty name="height" value="0.025" units="cm"/>
      <inkml:brushProperty name="color" value="#E71224"/>
    </inkml:brush>
  </inkml:definitions>
  <inkml:trace contextRef="#ctx0" brushRef="#br0">776 178 5221,'0'0'2733,"9"-4"-2332,28-18 180,-36 21-466,0 0-1,0 0 0,0 0 1,1 0-1,-1 0 1,0 0-1,0 0 0,0 0 1,-1 0-1,1 0 0,0-1 1,0 1-1,-1 0 0,1-1 1,0 1-1,-1 0 0,0-1 1,1 1-1,-1-1 0,0 1 1,0 0-1,1-1 0,-1 1 1,0-1-1,-1 1 1,1-1-1,0 1 0,0-1 1,-1 1-1,1-1 0,0 1 1,-1 0-1,0-1 0,1 1 1,-2-2-1,-1-1 153,1 0 0,-1 0 0,0 1-1,0-1 1,0 1 0,0 0 0,-1 0 0,-6-4 0,-9-4-138,-2 1 0,1 1 0,-2 1 0,1 1 0,-1 0 0,0 2-1,0 1 1,0 0 0,-1 2 0,1 1 0,-1 0 0,-29 4 0,21 0-135,0 1 0,0 1 0,0 2 0,0 1 0,1 2 0,1 1 0,0 1 0,-35 19 0,51-23 55,0 1 0,0 0 0,1 1 0,0 0 0,1 1-1,0 0 1,0 1 0,2 0 0,-1 0 0,2 1-1,-1 1 1,2-1 0,0 1 0,0 1 0,2-1-1,0 1 1,0 0 0,1 0 0,1 0 0,1 1-1,0-1 1,1 1 0,1-1 0,0 1 0,1 0 0,0-1-1,7 28 1,-4-30-34,1 1-1,0-1 0,0 0 1,1-1-1,1 1 1,0-1-1,1-1 1,0 1-1,1-1 0,0-1 1,1 0-1,0 0 1,0-1-1,1 0 1,0 0-1,1-2 1,0 1-1,0-1 0,22 8 1,-7-4 109,1-1 1,0-2-1,1 0 1,0-2-1,1-1 1,-1-2-1,1 0 1,39-3-1,-37-2 153,0-2 0,1-1-1,-1-2 1,-1-1-1,0-2 1,0-1 0,58-29-1,-67 28-168,1-1-1,-2-1 1,1-1-1,-2 0 1,0-2-1,-1-1 1,-1 0-1,-1-1 1,0-1-1,21-35 1,-32 46-67,-1-1 1,0 0 0,-1 0 0,0 0 0,-1-1-1,0 1 1,0-1 0,-1 0 0,-1 0-1,0 0 1,0 0 0,-1 0 0,-3-21 0,2 24-39,-1 0 0,0 1 0,-1-1 0,0 0 1,0 1-1,-1-1 0,0 1 0,0 0 1,-1 0-1,1 0 0,-2 1 0,1 0 0,-1 0 1,0 0-1,0 1 0,0-1 0,-1 2 0,-13-9 1,2 4-258,0 1 0,0 0 1,-1 2-1,0 0 0,0 1 1,-37-4-1,-122 1-5385,86 8-2033</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36.451"/>
    </inkml:context>
    <inkml:brush xml:id="br0">
      <inkml:brushProperty name="width" value="0.025" units="cm"/>
      <inkml:brushProperty name="height" value="0.025" units="cm"/>
      <inkml:brushProperty name="color" value="#E71224"/>
    </inkml:brush>
  </inkml:definitions>
  <inkml:trace contextRef="#ctx0" brushRef="#br0">83 40 6502,'0'0'13560,"-16"0"-13352,29 3-96,0 0 0,0-1 0,1 0 0,15 0 0,20 0-32,1-2 1,-1-2-1,56-9 0,-254 28 320,-103-3 1031,465-31-1447,-106 5 48,-76 4 112,-29 1 99,-19-2-96,3 4-135,-1 1 0,0 1 0,0 0 0,0 1 0,-28 0 0,36 2-20,-1 0 1,0 1-1,0-1 1,1 1 0,-1 1-1,0 0 1,1 0-1,0 0 1,-1 1-1,1 0 1,0 0-1,0 1 1,-7 5 0,13-9-15,0 1 1,0 0 0,0-1 0,0 1 0,0 0 0,0 0 0,0 0-1,1 0 1,-1-1 0,0 1 0,0 1 0,1-1 0,-1 0 0,1 0-1,-1 0 1,1 0 0,-1 0 0,1 0 0,0 1 0,-1-1 0,1 0-1,0 0 1,0 0 0,0 1 0,0-1 0,0 0 0,0 0 0,0 1 0,1-1-1,-1 0 1,0 0 0,1 0 0,0 2 0,0-1-276,1-1 0,-1 1 0,1-1 0,-1 0 0,1 1 0,-1-1 0,1 0 0,0 0 0,0 0 0,0 0 0,0 0 0,0-1 0,0 1 0,0-1 0,0 1 0,0-1 0,4 1 0,19 0-5863</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4:57.347"/>
    </inkml:context>
    <inkml:brush xml:id="br0">
      <inkml:brushProperty name="width" value="0.025" units="cm"/>
      <inkml:brushProperty name="height" value="0.025" units="cm"/>
      <inkml:brushProperty name="color" value="#E71224"/>
    </inkml:brush>
  </inkml:definitions>
  <inkml:trace contextRef="#ctx0" brushRef="#br0">766 136 4292,'0'0'2990,"0"-8"-1442,0 5-1419,0 1 1,0-1-1,-1 1 1,1-1-1,-1 1 1,0-1-1,1 1 1,-1 0 0,0-1-1,0 1 1,0 0-1,-1 0 1,1-1-1,-1 1 1,-1-2-1,-1 1 99,1 1 1,-1 0-1,0-1 0,1 2 0,-1-1 0,0 0 0,0 1 0,0-1 0,0 1 0,0 1 0,-6-2 1,-20-2 328,-1 1 0,0 1 0,1 2 0,-1 1 0,0 2 0,0 0 0,-55 16 0,60-12-317,0 1 0,0 1 0,1 2-1,1 1 1,-1 0 0,2 2 0,0 1-1,1 0 1,-24 23 0,36-28-185,0 2-1,1-1 1,1 1 0,0 0-1,0 1 1,1 0-1,1 0 1,0 0 0,1 1-1,1 0 1,-4 15-1,-2 24-66,-7 90-1,11-76 66,0-7-47,2 1 0,7 79 0,-1-110-1,2 0 0,2-1 0,0 1 0,2-1 1,1 0-1,22 44 0,-20-50-17,1-1 0,1-1 0,1 0 0,2 0 0,-1-2 0,2 0 0,1 0-1,0-2 1,28 21 0,-35-31-12,0 0 0,0 0-1,1-1 1,0 0-1,0-1 1,0 0 0,0-1-1,1-1 1,0 0-1,0 0 1,-1-2-1,2 1 1,-1-2 0,0 1-1,0-2 1,0 0-1,0 0 1,0-2 0,23-6-1,-18 2 45,1-1-1,-1-1 0,-1 0 1,1-2-1,-2 0 0,0-1 1,0 0-1,-1-2 1,22-23-1,8-16 29,53-81 0,-88 120-44,51-77 26,57-112 0,-96 159 6,-1-2 0,-3-1 0,-2 0 0,19-91 0,-31 115 89,-1 0 0,-2-1 0,0 1 0,-1 0 0,-2-1 0,0 1 0,-2 0 0,0 0 0,-1 0-1,-13-32 1,13 43-86,0 1 1,-1-1-1,0 1 0,-1 1 0,0-1 0,0 1 0,-1 0 0,-1 1 0,0 0 0,0 0 0,-1 1 0,0 0 0,0 0 0,-1 1 0,1 1 0,-2 0 0,1 0 0,-1 1 0,0 1 0,-21-6 0,7 5-28,-1 1-1,1 2 0,-1 0 1,0 2-1,0 0 1,-42 8-1,30-1-1,1 1-1,0 3 0,-68 27 1,100-35-159,0 0 0,0 0 0,0 0-1,0 1 1,1 0 0,-1 0 0,1 0 0,-6 7 0,9-8-436,0 0 1,0 0-1,0-1 0,0 1 0,1 1 1,-1-1-1,1 0 0,0 0 0,0 1 1,-1 5-1,1 7-5788</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5:44.057"/>
    </inkml:context>
    <inkml:brush xml:id="br0">
      <inkml:brushProperty name="width" value="0.025" units="cm"/>
      <inkml:brushProperty name="height" value="0.025" units="cm"/>
      <inkml:brushProperty name="color" value="#E71224"/>
    </inkml:brush>
  </inkml:definitions>
  <inkml:trace contextRef="#ctx0" brushRef="#br0">1025 126 4452,'0'0'390,"1"-8"1195,1 3-1346,-2 0-1,1 0 0,0 0 1,-1 0-1,0 0 0,0 0 1,-1 0-1,-1-9 0,1 12-55,0-1 0,0 0 0,-1 1 0,1-1 0,-1 1-1,0 0 1,1-1 0,-1 1 0,0 0 0,0 0-1,0 0 1,-1 0 0,1 1 0,0-1 0,-1 1 0,1-1-1,-1 1 1,0 0 0,1 0 0,-6-2 0,-20-3 305,0 0 0,0 2 0,-1 1 1,0 1-1,1 1 0,-32 4 0,-43-2-350,73-2 66,0 1-1,-44 5 1,62-3-188,1 0 0,-1 1 1,0 1-1,1 0 0,0 0 1,0 1-1,0 1 0,1 0 1,-11 8-1,-13 11 162,1 2-1,2 1 0,1 1 1,1 2-1,1 1 1,2 1-1,1 1 0,2 2 1,-36 73-1,45-77-165,2 0 1,1 0-1,2 1 0,1 0 0,1 1 0,2 0 1,2 0-1,0 0 0,3 0 0,1 1 0,1-1 0,12 58 1,-8-67-11,1-1 1,1 0 0,1 0 0,1 0 0,1-2 0,1 1-1,1-1 1,0-1 0,2 0 0,1-1 0,31 31 0,-32-38 7,0-1 0,0 0 0,1-1 0,0 0 1,1-2-1,0 0 0,1-1 0,0 0 1,0-2-1,1 0 0,0-1 0,0-1 1,0 0-1,0-2 0,37 1 0,-44-4 32,1-1-1,0 0 0,-1-1 1,0-1-1,1 1 1,-1-2-1,-1 0 0,1 0 1,-1-1-1,0-1 1,19-13-1,8-11 496,59-60 0,-81 76-416,48-51 129,-2-2 0,88-128 0,-126 159-247,0-2 1,-3 0 0,-2-2 0,-1 0 0,-2-1-1,-2-1 1,14-68 0,-24 91-15,-2 1-1,0-1 1,-1 0 0,-1 0 0,-1 0 0,-5-32-1,4 44 22,0 1-1,0-1 1,-1 1-1,0-1 1,0 1-1,-1 0 1,1 0 0,-2 0-1,1 1 1,-1 0-1,0-1 1,0 2-1,-1-1 1,0 1-1,0-1 1,0 2-1,-1-1 1,1 1-1,-10-5 1,-1 1 41,-1 1 1,0 1-1,-1 0 1,1 1-1,-1 1 1,-24-2-1,-37 1-813,0 4-3483,51 2 1333,18-1-2688</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5:46.161"/>
    </inkml:context>
    <inkml:brush xml:id="br0">
      <inkml:brushProperty name="width" value="0.025" units="cm"/>
      <inkml:brushProperty name="height" value="0.025" units="cm"/>
      <inkml:brushProperty name="color" value="#E71224"/>
    </inkml:brush>
  </inkml:definitions>
  <inkml:trace contextRef="#ctx0" brushRef="#br0">416 24 6406,'0'0'5488,"-10"-4"-4330,6 1-1007,-1 1-1,1 0 1,-1 0-1,1 1 1,-1-1-1,0 1 1,1 0-1,-1 0 1,0 1-1,0-1 1,0 1-1,0 0 1,0 1-1,1-1 1,-1 1-1,0 0 1,0 0-1,0 0 1,1 1-1,-9 3 1,-3 5 10,0 1 1,1 0-1,0 0 0,1 2 1,1 0-1,0 0 1,0 1-1,2 1 1,-1 0-1,2 1 1,0 0-1,-11 25 0,-2 13 31,3 2 0,-23 93 0,33-111 53,2 1 0,2 0 0,1 1-1,2 0 1,2 0 0,7 76 0,-5-108-207,0 0-1,1-1 1,0 1 0,1-1-1,0 0 1,0 0 0,0 0 0,1 0-1,0 0 1,0-1 0,1 0-1,0 0 1,0 0 0,0 0 0,1-1-1,0 0 1,0 0 0,0 0-1,0-1 1,1 0 0,0 0 0,0-1-1,0 0 1,10 3 0,-8-3 8,0-1 1,1-1 0,-1 0 0,1 0 0,-1-1 0,1 0-1,0-1 1,-1 0 0,0 0 0,1-1 0,-1 0-1,0-1 1,0 0 0,0 0 0,0-1 0,0 0 0,-1-1-1,0 0 1,11-8 0,-2-1 82,-1 0 1,-1-2-1,0 1 0,-1-2 0,-1 0 1,0-1-1,-2 0 0,0-1 1,-1 0-1,0-1 0,-2 1 0,0-2 1,6-30-1,-5 12 101,-2 0 0,-2-1 1,-2 0-1,-1 0 0,-2 1 1,-8-59-1,4 69-186,-1-1 1,-2 1-1,-14-40 1,16 55-37,-1 0 0,0 1 0,-1 0 0,-1 0 0,0 0 0,0 1 0,-1 0 1,-20-19-1,26 28-40,0 0-1,-1 0 1,1 1 0,-1 0 0,0-1 0,0 1-1,0 0 1,0 1 0,0-1 0,0 1 0,0-1 0,-1 1-1,1 1 1,0-1 0,-1 1 0,1-1 0,-1 1-1,1 0 1,0 1 0,-1-1 0,1 1 0,0 0 0,-1 0-1,-4 2 1,3-1-317,1 1 0,0 0 0,-1 0 1,1 0-1,0 0 0,1 1 0,-7 6 0,6-5-760,0 1-1,0-1 1,1 1 0,-1 0 0,2 1 0,-5 6 0,2 4-6926</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36.087"/>
    </inkml:context>
    <inkml:brush xml:id="br0">
      <inkml:brushProperty name="width" value="0.025" units="cm"/>
      <inkml:brushProperty name="height" value="0.025" units="cm"/>
    </inkml:brush>
  </inkml:definitions>
  <inkml:trace contextRef="#ctx0" brushRef="#br0">71 53 4388,'0'0'12786,"-2"11"-11772,-25 122 2176,14-78-2068,2 0 0,-6 110-1,17-160-1080,3 36 377,6-31-116,-8-10-283,0 0-1,0 0 1,0 0 0,0-1-1,0 1 1,0 0 0,0-1-1,0 1 1,0 0 0,0-1 0,0 0-1,0 1 1,0-1 0,-1 1-1,1-1 1,0 0 0,0 0-1,0 0 1,4-5 24,0 0-1,-1 0 0,1-1 1,-1 1-1,-1-1 0,1 0 1,-1 0-1,-1 0 1,1 0-1,-1 0 0,0-1 1,1-11-1,0-12-231,0-52 0,-3 73 118,-1-33-247,0 72-106,1-23 423,-1-1 6,1 0 0,0 1 1,1-1-1,-1 0 0,1 0 0,0 0 1,3 9-1,-3-13 7,0 1 0,0 0-1,1-1 1,-1 0 0,0 1 0,1-1 0,-1 0-1,1 1 1,-1-1 0,1 0 0,0 0 0,0 0-1,-1 0 1,1-1 0,0 1 0,0 0-1,0-1 1,0 1 0,0-1 0,0 0 0,0 0-1,-1 1 1,1-1 0,3-1 0,4 1 32,0-1 1,-1-1 0,1 1-1,0-1 1,0-1-1,-1 0 1,1 0-1,-1 0 1,0-1 0,0-1-1,-1 1 1,1-1-1,-1 0 1,0-1 0,0 0-1,0 0 1,-1-1-1,11-13 1,-3 1-14,0 0-1,-1-1 1,-1 0 0,-1-1 0,-1 0-1,9-26 1,-16 38-14,0 1-9,0 1 1,0 0 0,-1-1-1,0 1 1,-1-1 0,0 1-1,0-1 1,0 0 0,-1 0 0,-1-11-1,-14 42-200,-6 15 194,-28 67 0,42-86 101,1-1 0,1 1 0,0 0 0,2 0 1,0 1-1,0 22 0,3-40-98,0 0 0,0-1 0,0 1 0,0-1 1,1 1-1,-1-1 0,0 1 0,1-1 0,-1 1 0,1-1 0,0 1 0,-1-1 0,1 1 0,0-1 0,0 0 0,0 0 0,0 1 0,0-1 1,0 0-1,0 0 0,0 0 0,0 0 0,2 1 0,0-1 9,0 1 0,0-1 0,0 0 1,0 0-1,1-1 0,-1 1 0,0-1 0,0 1 0,0-1 0,7-1 1,-1 1-27,1-2 0,-1 1 0,0-1 0,0-1 0,0 0 0,0 0 0,10-5 0,17-18-612,10-2 207,-46 27 409,0 1 0,0 0 0,1 0 0,-1 0 1,0 0-1,0 0 0,1 0 0,-1 0 0,0 0 0,0 0 1,1 0-1,-1 0 0,0 1 0,0-1 0,0 0 1,1 0-1,-1 0 0,0 0 0,0 0 0,0 0 1,1 0-1,-1 1 0,0-1 0,0 0 0,0 0 0,1 0 1,-1 0-1,0 1 0,0-1 0,0 0 0,0 0 1,0 0-1,0 1 0,1-1 0,-1 0 0,0 0 1,0 1-1,0-1 0,0 0 0,0 0 0,0 1 0,0-1 1,0 0-1,0 0 0,0 0 0,0 1 0,-1 20 23,-7 20 428,-4-12-75,8-21-236,1-1-1,0 0 1,0 1-1,1 0 1,0-1-1,0 1 1,0 11-1,2-18-147,0-1 0,0 1 0,1-1 0,-1 1-1,0-1 1,1 1 0,-1-1 0,0 0 0,1 1 0,-1-1-1,1 1 1,-1-1 0,1 0 0,-1 1 0,1-1-1,-1 0 1,1 0 0,-1 1 0,1-1 0,-1 0-1,1 0 1,-1 0 0,1 0 0,0 1 0,-1-1 0,1 0-1,-1 0 1,1 0 0,-1 0 0,1-1 0,0 1-1,-1 0 1,1 0 0,-1 0 0,1 0 0,-1 0-1,1-1 1,-1 1 0,1 0 0,0-1 0,26-11-5219,-11-2-1182</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36.463"/>
    </inkml:context>
    <inkml:brush xml:id="br0">
      <inkml:brushProperty name="width" value="0.025" units="cm"/>
      <inkml:brushProperty name="height" value="0.025" units="cm"/>
    </inkml:brush>
  </inkml:definitions>
  <inkml:trace contextRef="#ctx0" brushRef="#br0">8 152 11531,'0'0'16383,"14"-4"-16185,90-36-115,-93 36-158,0-1 1,0-1 0,-1 0-1,0-1 1,0 0-1,0 0 1,-1-1-1,13-14 1,-21 21 68,0 1 1,0-1 0,0 0-1,-1 0 1,1 1 0,0-1-1,-1 0 1,1 0-1,-1 0 1,1 0 0,-1 0-1,1 0 1,-1 0 0,1 0-1,-1 0 1,0 0 0,0 0-1,0 0 1,1 0 0,-1 0-1,0 0 1,0 0-1,0 0 1,-1 0 0,1 0-1,0-1 1,0 1 0,-1 0-1,1-1 1,-2 1 16,1 1 0,-1-1 0,1 0 0,-1 1 0,1-1 0,-1 1 1,1 0-1,-1-1 0,1 1 0,-1 0 0,0 0 0,1 0 0,-1 0 0,1 0 0,-1 0 0,-2 1 0,-7 1 125,1 0-1,-1 1 1,1 0-1,-17 8 0,9 0 72,0 1 0,-32 27 1,45-35-127,0 1 0,0 0 0,0 0 0,1 0 0,0 1 0,0-1 0,0 1 0,1 0 0,0 0 0,0 0 0,0 1 1,1-1-1,-3 10 0,5-14-78,0 0 0,0 0 0,0-1 1,1 1-1,-1 0 0,0 0 0,1-1 1,-1 1-1,1 0 0,0-1 0,-1 1 1,1 0-1,0-1 0,0 1 0,0-1 1,0 1-1,0-1 0,0 0 0,1 1 1,-1-1-1,0 0 0,1 0 0,-1 0 1,1 0-1,-1 0 0,1 0 0,-1 0 1,1-1-1,0 1 0,-1-1 0,1 1 1,3 0-1,8 2-136,0 0 0,0-1 0,19 0 0,-19-1-200,92 1-7114,-51-2-2579</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37.485"/>
    </inkml:context>
    <inkml:brush xml:id="br0">
      <inkml:brushProperty name="width" value="0.025" units="cm"/>
      <inkml:brushProperty name="height" value="0.025" units="cm"/>
    </inkml:brush>
  </inkml:definitions>
  <inkml:trace contextRef="#ctx0" brushRef="#br0">1 205 9961,'0'0'10496,"9"6"-9722,-4-4-681,-2 0-42,0 0-1,-1-1 0,1 1 0,0-1 1,0 1-1,1-1 0,-1 0 0,0 0 1,0-1-1,0 1 0,1 0 0,-1-1 1,0 0-1,1 0 0,-1 0 0,0 0 0,1-1 1,-1 1-1,0-1 0,0 0 0,0 0 1,7-3-1,3-3 22,0-1 1,0-1-1,-1 0 0,0-1 0,0 0 1,15-18-1,-24 25-23,1-1 0,-1 0-1,0 0 1,0 0 0,0 0 0,-1 0-1,1-1 1,-1 1 0,0-1 0,0 0-1,-1 0 1,1 1 0,-1-1 0,0 0-1,-1 0 1,1 0 0,-1 0 0,0 0-1,0 0 1,0 0 0,-1 0 0,0 0-1,-2-9 1,2 13-26,0-1-1,0 1 1,-1-1 0,1 1-1,0 0 1,-1-1-1,1 1 1,-1 0 0,1 0-1,-1 0 1,1 0-1,-1 0 1,0 1-1,1-1 1,-1 0 0,0 1-1,0-1 1,0 1-1,1 0 1,-1-1 0,0 1-1,0 0 1,0 0-1,0 0 1,0 1 0,1-1-1,-1 0 1,-3 2-1,-1-1-27,0 0-1,1 0 0,-1 1 0,1 0 1,-1 0-1,1 1 0,0-1 0,-6 5 0,2 1 7,0 0-1,1 1 0,0 0 0,0 1 1,1-1-1,0 2 0,-8 14 0,11-18 28,1 0-1,0-1 1,0 2-1,0-1 0,1 0 1,0 0-1,0 1 0,1-1 1,0 1-1,1 0 0,-1-1 1,3 16-1,-2-21-8,1 0-1,0 0 1,0-1 0,0 1 0,1 0-1,-1 0 1,0-1 0,1 1-1,-1-1 1,1 1 0,-1-1-1,1 1 1,0-1 0,-1 0-1,1 0 1,0 0 0,0 0 0,0 0-1,0 0 1,0-1 0,0 1-1,0-1 1,0 1 0,0-1-1,0 0 1,0 0 0,3 0-1,64-1 282,-65 1-279,23-4 18,0-2-1,0-1 1,-1-1 0,0-1 0,-1-1 0,30-17 0,34-13 14,-88 40-40,0 0 0,0-1 0,0 1 0,-1 0 1,1 0-1,0 0 0,0 0 0,0-1 0,-1 1 0,1 0 0,0 1 0,0-1 0,0 0 0,-1 0 0,1 0 0,0 0 0,0 1 0,0-1 0,-1 0 1,1 0-1,0 1 0,-1-1 0,1 1 0,0-1 0,-1 1 0,1-1 0,0 1 0,-1-1 0,1 1 0,-1 0 0,1-1 0,-1 1 0,1 0 1,-1-1-1,0 1 0,1 0 0,-1 0 0,0-1 0,1 1 0,-1 0 0,0 0 0,0-1 0,0 1 0,0 0 0,0 0 0,0 0 0,0 0 0,0-1 1,0 1-1,-1 1 0,-4 59 1153,2-36-757,3-24-384,1 0-1,-1-1 0,1 1 0,-1 0 1,1 0-1,-1 0 0,1-1 0,-1 1 1,1 0-1,-1-1 0,1 1 1,0-1-1,-1 1 0,1-1 0,0 1 1,0-1-1,0 1 0,-1-1 0,1 1 1,0-1-1,0 0 0,0 0 0,0 1 1,-1-1-1,1 0 0,0 0 1,0 0-1,0 0 0,0 0 0,0 0 1,0 0-1,1-1 0,34-3 259,-23-1-246,0 0 0,0-1 0,-1-1 1,1 0-1,12-10 0,38-21-372,-62 38 288,-1-1 0,1 1 1,-1-1-1,1 1 0,-1 0 0,1-1 1,0 1-1,-1 0 0,1-1 0,0 1 1,-1 0-1,1 0 0,0 0 0,-1-1 0,1 1 1,0 0-1,0 0 0,-1 0 0,1 0 1,0 0-1,0 1 0,-1-1 0,1 0 1,0 0-1,-1 0 0,1 0 0,0 1 1,-1-1-1,1 0 0,0 1 0,-1-1 1,1 1-1,-1-1 0,1 0 0,-1 1 1,1-1-1,-1 1 0,1 0 0,-1-1 0,1 1 1,-1-1-1,0 1 0,1 0 0,-1-1 1,1 2-1,-1 37-3014,-1-15-3381,3-13 95</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38.201"/>
    </inkml:context>
    <inkml:brush xml:id="br0">
      <inkml:brushProperty name="width" value="0.025" units="cm"/>
      <inkml:brushProperty name="height" value="0.025" units="cm"/>
    </inkml:brush>
  </inkml:definitions>
  <inkml:trace contextRef="#ctx0" brushRef="#br0">220 242 6150,'0'0'9684,"-1"-10"-6647,-5-29-923,6 38-2031,-1-1 0,0 1 0,0-1 0,0 1 0,0-1-1,0 1 1,0 0 0,0 0 0,-1-1 0,1 1 0,0 0 0,0 0 0,-1 0-1,1 0 1,-1 1 0,1-1 0,-1 0 0,0 1 0,1-1 0,-1 1-1,1-1 1,-1 1 0,0 0 0,1-1 0,-1 1 0,0 0 0,0 0 0,1 0-1,-3 1 1,-2-1-43,0 1-1,1-1 1,0 1 0,-1 1-1,1-1 1,0 1-1,-6 2 1,2 2 120,0 0 0,0 1 0,0 0-1,1 1 1,1 0 0,-1 0 0,1 0 0,0 1 0,1 0 0,0 1 0,1-1 0,0 1 0,0 0-1,1 0 1,0 1 0,1-1 0,0 1 0,1 0 0,0 0 0,-1 16 0,3-26-147,0 1 1,0 0 0,0-1-1,1 1 1,-1-1 0,0 1 0,1-1-1,-1 1 1,1-1 0,-1 1-1,1-1 1,0 1 0,0-1-1,0 0 1,-1 0 0,1 1 0,0-1-1,1 0 1,-1 0 0,0 0-1,0 0 1,2 1 0,1 0 28,-1 0 0,0-1 0,1 0 0,-1 1 0,1-1 0,0-1 0,-1 1 0,1 0 0,5-1 0,4 0 95,0 0 0,-1-2 1,1 1-1,-1-1 0,14-5 0,-6 0-94,-1-1 0,0-1 0,0 0 0,-1-2 0,0 0 0,-1-1-1,0-1 1,-1 0 0,0-2 0,26-30 0,-30 31-31,-2 1 0,1-1 0,-2-1 0,0 0 0,-1 0 0,0-1 0,-1 0 1,-1 0-1,-1-1 0,0 1 0,-1-1 0,-1 0 0,2-29 0,-5 46-17,1-1 1,-1 0-1,0 1 0,0-1 1,0 1-1,0-1 0,0 1 0,0-1 1,0 0-1,0 1 0,0-1 1,0 1-1,0-1 0,0 1 0,-1-1 1,1 1-1,0-1 0,0 1 0,-1-1 1,1 1-1,0-1 0,0 1 1,-1-1-1,1 1 0,-1-1 0,1 1 1,0-1-1,-1 1 0,1 0 1,-1-1-1,1 1 0,-1 0 0,1 0 1,-1-1-1,1 1 0,-1 0 1,0-1-1,-21 14-122,-16 32 49,31-33 113,0 1 1,1 0-1,0 1 0,1-1 1,1 1-1,0 0 1,1 0-1,-3 29 0,6-38-145,0 0 0,0 0 0,0 0 0,1 0 0,0 0 0,0 0 0,1 0 0,-1 0 0,1 0 0,0-1 0,0 1 0,1-1 0,0 1 0,-1-1 0,1 0 0,0 0 0,1 0 0,-1 0 0,1-1 0,0 1 0,0-1 0,0 0 0,0 0 0,0-1 0,1 1 0,-1-1 0,1 0 0,8 3 0,29 6-4599,0-8-3763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7.985"/>
    </inkml:context>
    <inkml:brush xml:id="br0">
      <inkml:brushProperty name="width" value="0.025" units="cm"/>
      <inkml:brushProperty name="height" value="0.025" units="cm"/>
    </inkml:brush>
  </inkml:definitions>
  <inkml:trace contextRef="#ctx0" brushRef="#br0">246 1 9097,'0'0'10890,"-65"39"-9321,31-13-608,-2 4 128,3 3-288,3 1-545,6-6-192,8-2-64,9-5-64,7-8-288,0-5-545,0-8-384,3 0-737,6-9-2370,-1-12-3524</inkml:trace>
  <inkml:trace contextRef="#ctx0" brushRef="#br0" timeOffset="1">30 35 13389,'0'0'8424,"54"44"-7848,-27-31-480,5 2-128,2-2-1153,-3-2-1281,-2-4-2851,0-3-4997</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41.478"/>
    </inkml:context>
    <inkml:brush xml:id="br0">
      <inkml:brushProperty name="width" value="0.025" units="cm"/>
      <inkml:brushProperty name="height" value="0.025" units="cm"/>
    </inkml:brush>
  </inkml:definitions>
  <inkml:trace contextRef="#ctx0" brushRef="#br0">67 97 12844,'0'0'4698,"0"12"-3796,-13 173 1965,5-131-1455,-1 82 0,-4-184 858,2 11-2319,8 20 12,-7-39 59,11 41-204,7 22-305,-4-2 491,0 1 0,0-1-1,0 0 1,1 0 0,-1-1-1,1 1 1,0-1 0,1 0 0,-1 0-1,1-1 1,-1 0 0,1 1-1,0-2 1,0 1 0,1-1-1,-1 0 1,0 0 0,1-1-1,-1 0 1,1 0 0,-1-1 0,1 1-1,0-1 1,-1-1 0,1 1-1,10-3 1,-5 0 43,0-1-1,0 0 1,-1-1 0,1 0-1,-1 0 1,0-1-1,-1-1 1,1 0 0,-1 0-1,0-1 1,-1-1 0,0 1-1,9-13 1,-8 8-26,0-2 0,-1 0 0,0 0 0,-2 0 0,1-1 0,-2 0 0,0 0 0,-1-1 0,-1 0 0,-1 0 0,0 0 0,-1 0 0,0-30 0,-2 45-23,0 1 0,1-1 0,-1 1 0,0-1 0,-1 1 0,1-1 0,0 1 0,0-1 0,-1 0 0,1 1 0,-1 0 0,1-1 0,-1 1 0,0-1 0,1 1 0,-1 0 0,0-1 0,0 1 0,0 0 0,-1-2 0,1 3-2,0 0-1,0-1 0,0 1 1,0 0-1,0 0 1,0-1-1,0 1 0,0 0 1,0 0-1,0 0 1,-1 0-1,1 1 0,0-1 1,0 0-1,0 0 0,0 1 1,0-1-1,0 0 1,0 1-1,0-1 0,-1 2 1,-5 2-18,1 0 1,0 1-1,0 0 1,0 1-1,1-1 1,-8 10-1,-10 15 149,-29 50 0,46-69-100,1-1-1,0 1 1,0 0 0,1 0 0,1 0 0,0 0 0,0 1 0,1 0 0,0 13 0,2-23-25,0-1-1,0 0 0,0 0 1,0 0-1,1 0 1,-1 0-1,0 0 0,1 0 1,-1 0-1,1 0 1,-1 0-1,1 0 1,-1 0-1,1 0 0,0 0 1,-1 0-1,1 0 1,0-1-1,0 1 1,0 0-1,0 0 0,0-1 1,-1 1-1,1-1 1,0 1-1,2 0 0,2 0 8,-1 1-1,1-1 0,-1 0 0,1-1 1,-1 1-1,1-1 0,5 0 0,5-1-125,1 0 1,0-2-1,18-4 0,14-10-976,-37 12 814,1 1 0,0 0 0,0 1 0,15-3 0,-26 7 279,0-1 0,-1 0 0,1 0 0,0 1 0,-1-1-1,1 1 1,0-1 0,-1 1 0,1-1 0,0 1 0,-1-1 0,1 1-1,-1-1 1,1 1 0,-1 0 0,1-1 0,-1 1 0,0 0-1,1 0 1,-1-1 0,0 1 0,1 0 0,-1 0 0,0-1-1,0 1 1,0 0 0,0 0 0,0 0 0,0-1 0,0 1-1,0 0 1,0 0 0,0 0 0,0 0 0,-3 34 638,3-34-603,-2 10 250,0-1-1,-2 1 1,-8 20 0,9-23-246,-1 0 1,1 1-1,1-1 0,-1 1 1,1 0-1,-1 16 0,3-25-180,1 1-1,-1-1 1,0 1-1,1-1 0,-1 0 1,0 0-1,1 1 0,-1-1 1,1 0-1,-1 1 0,0-1 1,1 0-1,-1 0 0,1 0 1,-1 0-1,1 1 0,-1-1 1,1 0-1,-1 0 1,0 0-1,1 0 0,-1 0 1,1 0-1,-1 0 0,1 0 1,-1 0-1,1-1 0,-1 1 1,1 0-1,-1 0 0,1 0 1,-1 0-1,0-1 0,1 1 1,-1 0-1,1 0 1,-1-1-1,0 1 0,1 0 1,-1-1-1,0 1 0,1 0 1,-1-1-1,1 0 0,12-13-7556</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42.754"/>
    </inkml:context>
    <inkml:brush xml:id="br0">
      <inkml:brushProperty name="width" value="0.025" units="cm"/>
      <inkml:brushProperty name="height" value="0.025" units="cm"/>
    </inkml:brush>
  </inkml:definitions>
  <inkml:trace contextRef="#ctx0" brushRef="#br0">23 87 4901,'-1'0'353,"-1"0"0,1 0-1,0 0 1,0 0 0,0 0 0,0 0 0,0 0 0,0 1 0,0-1 0,0 0 0,0 1 0,0-1 0,0 1 0,0-1 0,0 1 0,0-1 0,0 1 0,-1 0 0,2 0-137,0-1-1,-1 1 1,1-1 0,0 1 0,0-1 0,0 1-1,0-1 1,0 1 0,0-1 0,0 1 0,0-1-1,0 1 1,0-1 0,0 1 0,0-1 0,0 1-1,0-1 1,1 1 0,-1-1 0,0 1 0,0-1 0,0 0-1,1 1 1,-1-1 0,0 1 0,1 0 0,1 1 216,0 1 0,1-1 0,-1 1 0,1-1 0,-1 0 0,1 0 0,0 0 0,0 0 0,0 0 0,4 1 0,5 1-72,0-1 0,0-1 0,1 0 0,-1 0 0,1-1 0,0-1 0,-1 0 0,1-1 0,-1 0-1,20-5 1,-16 3-315,0-1 0,-1-1 0,0 0 0,0-2 0,0 1 0,-1-2 0,25-16 0,-35 21-20,0-1-1,0 1 1,0-1 0,0-1 0,0 1-1,-1 0 1,0-1 0,4-6-1,-6 10-19,-1 0 0,0 0-1,1 1 1,-1-1 0,0 0-1,1 0 1,-1 0 0,0 0-1,0 0 1,0 0 0,0 0-1,0 0 1,0 0 0,0 1-1,0-1 1,-1 0 0,1 0-1,0 0 1,0 0 0,-1 0-1,0-1 1,0 1-5,0 0 1,0 0-1,-1 0 0,1 0 1,0 0-1,-1 0 0,1 1 1,0-1-1,-1 0 0,1 1 1,-1-1-1,1 1 0,-1 0 1,1-1-1,-1 1 0,0 0 1,-2 0-1,-9-1 2,-1 1 0,1 1 0,-1 0 0,1 0 0,-1 2 0,1-1 0,0 2 0,0 0 0,0 0 0,1 1 0,-1 1 0,1 0 0,1 1 1,-1 0-1,1 0 0,0 2 0,1-1 0,0 1 0,0 1 0,-16 20 0,25-29 8,-1 1 0,1 0 1,0 0-1,0-1 0,0 1 1,0 0-1,0 0 0,1 0 1,-1 0-1,1 0 1,-1 0-1,1 0 0,-1 0 1,1 0-1,0 0 0,0 1 1,0-1-1,0 0 0,1 0 1,-1 0-1,1 0 0,-1 0 1,1 0-1,-1 0 0,1 0 1,0 0-1,0 0 0,0-1 1,0 1-1,1 0 0,-1 0 1,0-1-1,1 1 0,-1-1 1,1 1-1,-1-1 0,1 0 1,0 1-1,-1-1 0,1 0 1,0 0-1,0 0 0,0-1 1,0 1-1,0 0 0,3 0 1,10 4 36,0-1 0,1 0 0,0-1 0,26 2-1,89 1-1045,-44-9-4867,-45-3-1415</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43.861"/>
    </inkml:context>
    <inkml:brush xml:id="br0">
      <inkml:brushProperty name="width" value="0.025" units="cm"/>
      <inkml:brushProperty name="height" value="0.025" units="cm"/>
    </inkml:brush>
  </inkml:definitions>
  <inkml:trace contextRef="#ctx0" brushRef="#br0">114 27 5830,'0'0'9109,"-2"4"-8177,-14 46 647,1 1-1,3 0 1,-7 67 0,-20 81 1203,28-154-1661,11-44-1020,1-21 716,9-33-613,2 0 0,2 1 0,3 0 0,32-69 0,-41 101-293,2 0 1,0 1 0,0 0 0,2 1 0,24-30 0,-32 44 39,0-1-1,1 1 1,-1 0-1,1 0 1,0 0-1,0 1 1,0 0-1,0 0 1,1 0-1,-1 0 1,1 1-1,0 0 1,0 0-1,-1 1 1,1 0-1,0 0 1,0 0-1,1 0 1,-1 1-1,0 0 1,0 1-1,0-1 1,0 1-1,0 0 1,8 3-1,-10-2 60,0 0 0,0 0 0,0 0-1,0 1 1,0-1 0,0 1 0,-1 0-1,1 0 1,-1 0 0,0 1-1,0-1 1,0 1 0,-1 0 0,1-1-1,-1 1 1,0 1 0,0-1 0,0 0-1,0 0 1,-1 1 0,0-1-1,0 1 1,0-1 0,0 1 0,-1-1-1,0 1 1,0 0 0,0-1 0,0 1-1,-1-1 1,0 1 0,0-1-1,0 1 1,0-1 0,-1 0 0,0 1-1,0-1 1,0 0 0,0 0 0,0 0-1,-1 0 1,0-1 0,0 1 0,-4 3-1,-1-1 159,-1 0 0,1-1 0,-1 0 0,0-1 0,-1 0-1,1 0 1,-1-1 0,1 0 0,-1-1 0,0 0 0,0-1 0,0 0-1,0 0 1,0-1 0,0 0 0,0-1 0,-20-4 0,-3-18-559,25 8-1436,8 15 1694,0 0 1,0-1-1,0 1 1,0 0-1,0-1 0,1 1 1,-1-1-1,0 1 1,0 0-1,0 0 1,1-1-1,-1 1 1,0 0-1,1-1 1,-1 1-1,0 0 0,0 0 1,1-1-1,-1 1 1,0 0-1,1 0 1,-1 0-1,1 0 1,-1-1-1,0 1 0,1 0 1,-1 0-1,0 0 1,1 0-1,-1 0 1,1 0-1,-1 0 1,0 0-1,1 0 1,-1 0-1,1 0 0,-1 1 1,52-2-8335,-19 1 2462</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44.208"/>
    </inkml:context>
    <inkml:brush xml:id="br0">
      <inkml:brushProperty name="width" value="0.025" units="cm"/>
      <inkml:brushProperty name="height" value="0.025" units="cm"/>
    </inkml:brush>
  </inkml:definitions>
  <inkml:trace contextRef="#ctx0" brushRef="#br0">65 19 16656,'0'0'6539,"-4"8"-5877,-4 9-260,-31 74 845,36-83-1203,1 0 1,-1 0-1,1 1 0,1-1 1,0 1-1,0 0 1,1-1-1,0 1 0,1 13 1,-1-22-31,1 1 0,-1-1 0,0 1 0,0-1 0,0 1 0,1-1 0,-1 0 0,0 1 0,0-1 0,1 0 0,-1 1 0,0-1 0,1 0 0,-1 1 0,1-1 0,-1 0 0,0 0 0,1 1 0,-1-1 0,1 0 0,-1 0 0,1 0 0,-1 0 0,0 1 0,1-1 0,-1 0 1,1 0-1,-1 0 0,1 0 0,-1 0 0,1 0 0,-1 0 0,1 0 0,-1 0 0,1-1 0,-1 1 0,1 0 0,-1 0 0,0 0 0,1 0 0,-1-1 0,1 1 0,-1 0 0,0-1 0,1 1 0,18-14 681,-14 5-641,0 1 0,0-1 0,-1-1 0,0 1 0,-1-1 0,0 0 0,0 1-1,2-18 1,-2-5 108,-1-45-1,-2 64-67,24 19-537,-11-1 116,1-2-1,-1 0 1,28 3-1,43-3-6407,-44-3-509</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44.898"/>
    </inkml:context>
    <inkml:brush xml:id="br0">
      <inkml:brushProperty name="width" value="0.025" units="cm"/>
      <inkml:brushProperty name="height" value="0.025" units="cm"/>
    </inkml:brush>
  </inkml:definitions>
  <inkml:trace contextRef="#ctx0" brushRef="#br0">175 102 3908,'0'0'19325,"-11"-2"-18375,8 2-913,-2-1 23,0 0 0,0 1 0,-1-1-1,1 1 1,0 0 0,-1 1 0,1-1 0,0 1 0,0 0 0,-1 1-1,1-1 1,0 1 0,0 0 0,1 0 0,-1 1 0,0-1 0,1 1-1,-7 5 1,6-5-36,1 1-1,-1 0 1,1 0 0,-1 0-1,1 1 1,0-1-1,1 1 1,-1 0-1,1 0 1,0 1-1,0-1 1,1 1 0,0-1-1,0 1 1,0 0-1,-1 9 1,3-14-13,1-1 0,-1 1 0,1 0 0,-1 0 0,1 0 0,0-1 0,0 1 0,-1 0 0,1-1 0,0 1 1,0-1-1,0 1 0,-1-1 0,1 1 0,0-1 0,0 0 0,0 1 0,0-1 0,0 0 0,0 0 0,0 1 0,0-1 0,0 0 1,0 0-1,0 0 0,0 0 0,0 0 0,0-1 0,0 1 0,0 0 0,2-1 0,34-7 564,-26 3-488,0-1 0,0-1 0,-1 0 1,0 0-1,-1-1 0,0 0 0,0-1 1,-1 0-1,9-11 0,-11 12 29,0 1-1,-1-1 1,0 0 0,-1-1-1,0 1 1,0-1-1,0 0 1,-1 0 0,-1 0-1,1 0 1,-2 0 0,2-14-1,-3 23-119,0 0 1,0-1-1,0 1 0,0 0 0,0 0 0,0-1 0,0 1 1,0 0-1,0 0 0,0-1 0,0 1 0,0 0 1,0 0-1,0-1 0,0 1 0,0 0 0,0 0 1,0-1-1,-1 1 0,1 0 0,0 0 0,0 0 1,0-1-1,0 1 0,-1 0 0,1 0 0,0 0 1,0 0-1,0-1 0,-1 1 0,1 0 0,0 0 0,0 0 1,-1 0-1,1 0 0,0 0 0,0 0 0,-1 0 1,1 0-1,0 0 0,0 0 0,-1 0 0,1 0 1,0 0-1,0 0 0,-1 0 0,1 0 0,0 0 1,-1 0-1,1 0 0,0 0 0,0 0 0,0 0 0,-1 0 1,1 1-1,0-1 0,0 0 0,-1 0 0,1 0 1,0 0-1,0 1 0,0-1 0,0 0 0,-1 0 1,1 0-1,0 1 0,0-1 0,0 0 0,0 1 1,-13 14-387,12-13 218,-1 0 1,2 0 0,-1 0-1,0 0 1,0 0 0,1 0-1,-1 0 1,1 0 0,-1 0-1,1 0 1,0 0 0,0 0-1,0 0 1,0 0 0,0 0-1,1 0 1,-1 0 0,1 0-1,-1 0 1,1 0 0,0 0-1,-1 0 1,1 0 0,0 0-1,0 0 1,1-1 0,-1 1-1,3 3 1,-1-3-534,1 0 0,-1-1 1,1 1-1,-1-1 0,1 0 0,0 0 1,-1 0-1,1 0 0,0 0 0,0-1 1,0 0-1,0 0 0,0 0 0,0 0 1,4-1-1,24-5-6075</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45.245"/>
    </inkml:context>
    <inkml:brush xml:id="br0">
      <inkml:brushProperty name="width" value="0.025" units="cm"/>
      <inkml:brushProperty name="height" value="0.025" units="cm"/>
    </inkml:brush>
  </inkml:definitions>
  <inkml:trace contextRef="#ctx0" brushRef="#br0">91 0 11243,'0'0'10479,"-1"11"-10015,-14 69 529,8-49-252,1 0-1,1 1 1,0 41 0,5-71-731,0-1-1,1 1 0,-1-1 1,1 1-1,-1-1 1,1 0-1,-1 1 1,1-1-1,0 0 0,-1 0 1,1 1-1,0-1 1,0 0-1,0 0 1,0 0-1,0 0 0,0 0 1,0 0-1,1 0 1,-1-1-1,0 1 1,0 0-1,1-1 0,-1 1 1,0 0-1,1-1 1,-1 0-1,1 1 1,-1-1-1,0 0 0,1 0 1,-1 0-1,1 0 1,-1 0-1,1 0 1,-1 0-1,1 0 0,-1-1 1,0 1-1,3-1 1,4-1-110,0 1 1,0-1-1,0-1 1,-1 0-1,1 0 1,9-6-1,-6 3-272,24-16-380,-33 21 722,0 1-1,0-1 1,-1 0-1,1 0 0,0 1 1,0-1-1,0 1 1,0-1-1,0 1 0,0 0 1,0 0-1,0 0 1,0 0-1,0 0 0,0 0 1,2 1-1,-3 2 70,0-1 0,-1 0 0,1 1-1,-1-1 1,1 1 0,-1-1 0,0 1 0,0-1-1,0 1 1,0-1 0,-1 1 0,1-1 0,-1 1-1,0 3 1,-3 1 166,0 0 0,0 0 0,0-1 0,-1 1 0,0-1 0,0 0 0,0-1 0,-1 1 0,0-1 0,0 0 0,-1 0 0,-12 7 0,11-7-3,-1-1 1,0 0 0,0 0 0,0 0 0,0-1-1,-1-1 1,0 0 0,1 0 0,-20 1 0,26-3-282,1-1 0,0 1 1,-1-1-1,1 1 1,0-1-1,0 0 1,-1 1-1,1-1 1,0 0-1,0-1 0,0 1 1,0 0-1,0 0 1,1-1-1,-1 1 1,0-1-1,1 0 1,-1 0-1,1 1 0,-1-1 1,1 0-1,0 0 1,0 0-1,0 0 1,0-1-1,0 1 1,0 0-1,0-4 0,0 3-374,1 1-1,-1-1 1,1 1-1,0-1 1,0 1-1,0-1 1,0 1-1,1-1 1,-1 1-1,1-1 0,-1 1 1,1-1-1,0 1 1,0-1-1,0 1 1,0 0-1,2-3 1,11-11-5884</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45.639"/>
    </inkml:context>
    <inkml:brush xml:id="br0">
      <inkml:brushProperty name="width" value="0.025" units="cm"/>
      <inkml:brushProperty name="height" value="0.025" units="cm"/>
    </inkml:brush>
  </inkml:definitions>
  <inkml:trace contextRef="#ctx0" brushRef="#br0">77 0 12812,'0'0'3214,"-3"10"-1095,-43 171 6324,35-113-7796,3 1 0,0 85-1,8-154-647,0 0-1,0 1 1,0-1-1,0 0 1,0 0-1,0 0 0,0 0 1,1 0-1,-1 0 1,0 0-1,0 1 1,0-1-1,0 0 1,0 0-1,0 0 1,1 0-1,-1 0 0,0 0 1,0 0-1,0 0 1,0 0-1,0 0 1,0 0-1,1 0 1,-1 0-1,0 0 1,0 0-1,0 0 0,0 0 1,0 0-1,1 0 1,-1 0-1,0 0 1,0 0-1,0 0 1,0 0-1,0 0 1,1 0-1,-1 0 0,0 0 1,0 0-1,0 0 1,0-1-1,0 1 1,0 0-1,0 0 1,1 0-1,-1 0 1,0 0-1,0 0 0,0 0 1,0-1-1,0 1 1,0 0-1,0 0 1,0 0-1,0 0 1,0-1-1,16-13-1291,17-23-7653,-29 32 6224,7-8-6508</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46.690"/>
    </inkml:context>
    <inkml:brush xml:id="br0">
      <inkml:brushProperty name="width" value="0.025" units="cm"/>
      <inkml:brushProperty name="height" value="0.025" units="cm"/>
    </inkml:brush>
  </inkml:definitions>
  <inkml:trace contextRef="#ctx0" brushRef="#br0">1 116 13645,'0'0'10693,"10"0"-10005,1 0-601,1-1 0,-1-1-1,0 0 1,0-1 0,0 0 0,11-4-1,-19 6-81,0 0-1,0 0 1,-1 0-1,1 0 1,0-1-1,-1 1 0,1-1 1,-1 1-1,1-1 1,-1 0-1,0 0 1,0 0-1,0 0 1,0-1-1,0 1 0,0-1 1,-1 1-1,1-1 1,-1 1-1,1-1 1,-1 0-1,0 0 1,0 1-1,-1-1 0,1 0 1,0 0-1,-1 0 1,0 0-1,1 0 1,-1 0-1,-1 0 1,1 0-1,-1-4 0,1 6-13,-1 0 0,0 0 0,1 0 0,-1 0 0,0 0 0,1 0 0,-1 0 0,0 0 0,0 1 0,0-1 0,0 0 0,1 0 0,-1 1 0,0-1 0,0 1 0,-1-1 1,1 1-1,0-1 0,0 1 0,0 0 0,0-1 0,0 1 0,0 0 0,0 0 0,-1 0 0,1 0 0,0 0 0,0 0 0,0 0 0,0 0 0,0 1 0,-1-1 0,1 0 0,0 1 0,0-1 0,0 1 0,0-1 0,0 1 0,-1 0 0,-4 1-25,1 1 0,0-1 0,0 1 0,0 0 0,0 0 0,-7 6-1,6-3 48,1 0-1,0 1 0,0-1 0,1 1 0,0 0 0,0 0 0,0 0 0,1 1 0,0-1 1,1 1-1,0 0 0,0 0 0,0 0 0,0 9 0,2-16-4,0 1 0,0-1 0,1 0 0,-1 0 1,0 0-1,1 0 0,-1 0 0,0 0 0,1 0 0,-1 0 0,1 0 0,0 0 0,-1 0 1,1 0-1,0 0 0,-1 0 0,1 0 0,0-1 0,0 1 0,0 0 0,0-1 0,0 1 0,0-1 1,0 1-1,0-1 0,0 1 0,0-1 0,0 1 0,0-1 0,0 0 0,0 0 0,2 1 1,44 0 185,-35-2-138,11-1-435,0-1 0,0-1-1,0-1 1,-1-2 0,31-11 0,42-12-571,-94 30 976,-1 0-1,1 0 0,-1 0 0,1-1 0,-1 1 0,1 0 0,-1 0 1,1 0-1,-1 0 0,1 0 0,-1 0 0,1 1 0,-1-1 0,0 0 1,1 0-1,-1 0 0,1 0 0,-1 1 0,1-1 0,-1 0 0,1 0 1,-1 1-1,0-1 0,1 0 0,-1 1 0,1-1 0,-1 0 1,0 1-1,0-1 0,1 0 0,-1 1 0,0-1 0,0 1 0,1-1 1,-1 1-1,0-1 0,0 1 0,0-1 0,0 1 0,0-1 0,1 1 1,-1 30 1133,-1-29-1071,1 0-1,-1-1 1,1 1 0,0 0 0,0 0 0,0 0 0,0 0 0,0 0 0,0 0 0,0 0 0,0 0 0,1 0 0,-1 0 0,1 0 0,0 0 0,-1 0 0,1 0 0,0 0 0,0-1 0,0 1 0,0 0 0,3 2 0,3-2-63,1-1 0,-1 0 1,0-1-1,0 0 0,1 0 0,-1 0 0,0-1 1,0 0-1,0 0 0,0-1 0,0 0 0,0 0 0,0-1 1,0 1-1,-1-2 0,12-6 0,-9 5-158,0 1 0,0 0 0,0 0 0,0 1 0,1 0 0,-1 1 0,1 0 0,11-1 0,-20 3 131,0 0 0,-1 0 0,1 0 0,-1 0 0,1 0 0,0 1 0,-1-1 0,1 0-1,-1 0 1,1 1 0,-1-1 0,1 0 0,-1 1 0,1-1 0,-1 0 0,1 1 0,-1-1 0,1 1 0,-1-1-1,1 1 1,-1-1 0,0 1 0,1-1 0,-1 1 0,0-1 0,0 1 0,1 0 0,-1-1 0,0 1-1,0-1 1,0 1 0,0 0 0,0-1 0,0 1 0,0-1 0,0 1 0,0 0 0,0-1 0,0 1-1,0 0 1,-1 0 0,1 0 18,0 0 0,0 0-1,0-1 1,0 1 0,0 0-1,0 0 1,0 0 0,0 0 0,0 0-1,0-1 1,0 1 0,1 0-1,-1 0 1,0 0 0,1-1 0,-1 1-1,0 0 1,1 0 0,-1-1-1,1 1 1,-1 0 0,1-1 0,0 1-1,-1 0 1,1-1 0,0 1-1,-1-1 1,1 1 0,0-1 0,-1 1-1,1-1 1,0 0 0,0 1-1,0-1 1,-1 0 0,1 0 0,0 1-1,0-1 1,0 0 0,0 0-1,0 0 1,-1 0 0,2 0 0,8-1-58,-1 0 1,0 0 0,1-1 0,-1 0 0,0-1 0,12-5 0,38-9-2335,-58 16 2357,0 1 1,0 0-1,0 0 1,-1 0-1,1 0 1,0 0 0,0 0-1,0 0 1,0 0-1,0 0 1,0 0-1,-1 0 1,1 0-1,0 0 1,0 1-1,0-1 1,-1 0-1,1 1 1,0-1 0,0 1-1,0-1 1,-1 1-1,1-1 1,0 1-1,-1-1 1,1 1-1,-1 0 1,1-1-1,-1 1 1,1 0-1,-1 0 1,1-1 0,-1 1-1,1 0 1,-1 0-1,0 0 1,0-1-1,1 2 1,-2 39 306,-1-18-3577</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48.111"/>
    </inkml:context>
    <inkml:brush xml:id="br0">
      <inkml:brushProperty name="width" value="0.025" units="cm"/>
      <inkml:brushProperty name="height" value="0.025" units="cm"/>
    </inkml:brush>
  </inkml:definitions>
  <inkml:trace contextRef="#ctx0" brushRef="#br0">1 67 6566,'0'-1'396,"0"0"-1,0-1 1,1 1-1,-1 0 1,1-1-1,-1 1 1,1 0 0,-1-1-1,1 1 1,0 0-1,-1 0 1,1 0-1,0 0 1,0 0-1,0 0 1,0 0 0,0 0-1,2-1 1,30-16 2202,33-2-1090,-60 19-1345,1-1 0,0 1 0,-1 0 0,1 1 0,0 0 0,0 0 1,-1 0-1,1 1 0,7 1 0,-12-1-135,0 0 0,0 0 0,-1 0 1,1 0-1,0 0 0,-1 0 0,1 1 0,-1-1 0,1 1 1,-1-1-1,0 1 0,0-1 0,0 1 0,1 0 1,-1 0-1,-1-1 0,1 1 0,0 0 0,0 0 0,-1 0 1,1 0-1,-1 0 0,0 0 0,1 0 0,-1 0 1,0 0-1,0 0 0,0 0 0,-1 0 0,1 0 0,0 0 1,-1 0-1,0 3 0,-3 8 105,1 1 0,-2-1 0,0 0 0,0-1 1,-12 20-1,-7 18 226,23-49-345,1 0 0,-1-1 0,1 1-1,-1-1 1,1 1 0,0 0 0,-1-1-1,1 1 1,0 0 0,0 0 0,0-1-1,-1 1 1,1 0 0,0 0 0,0-1-1,0 1 1,0 0 0,0 0 0,1-1-1,-1 1 1,0 0 0,0 0 0,0-1-1,1 1 1,-1 0 0,0-1 0,0 1-1,1 0 1,-1-1 0,1 1-1,-1 0 1,1-1 0,-1 1 0,1-1-1,-1 1 1,2 0 0,0-1 43,0 1 0,0-1 0,0 0 0,1 0-1,-1 0 1,0 0 0,1 0 0,-1 0 0,0-1 0,0 1 0,0-1 0,3 0 0,62-28 824,-36 12-808,0-1-1,-2-2 0,0-1 0,-1-1 0,27-29 0,-63 92-403,6-35 379,-2 6 28,0-1-1,1 1 1,-3 24 0,5-35-48,1 1 1,0-1 0,0 1-1,0 0 1,0-1-1,0 1 1,0 0-1,0-1 1,0 1-1,1 0 1,-1-1 0,0 1-1,1-1 1,0 1-1,-1-1 1,1 1-1,0-1 1,0 1-1,0-1 1,0 0-1,0 0 1,0 1 0,0-1-1,0 0 1,0 0-1,1 0 1,-1 0-1,0 0 1,1 0-1,-1-1 1,1 1 0,-1 0-1,1-1 1,-1 1-1,1-1 1,0 1-1,1-1 1,4 0 116,-1 0 0,1 0-1,-1-1 1,0 0 0,1 0 0,-1 0 0,0-1 0,0 0 0,0-1-1,0 1 1,0-1 0,0 0 0,-1 0 0,1-1 0,-1 0 0,0 0-1,0 0 1,0-1 0,-1 1 0,5-7 0,-4 6-89,-1-1 1,1 0-1,-1 0 1,-1 0-1,1 0 1,-1-1-1,0 1 1,0-1 0,-1 0-1,0 0 1,0 0-1,-1 0 1,0 0-1,0-1 1,0 1-1,-1 0 1,0 0-1,-2-9 1,2 16-53,0-1 0,-1 1 1,1-1-1,0 1 0,-1 0 1,1-1-1,-1 1 0,1 0 0,-1-1 1,1 1-1,-1 0 0,1-1 1,-1 1-1,1 0 0,-1 0 1,1 0-1,-1 0 0,1 0 1,-1-1-1,1 1 0,-1 0 0,1 0 1,-1 0-1,1 0 0,-1 0 1,0 1-1,1-1 0,-1 0 1,1 0-1,-1 0 0,1 0 0,-1 1 1,1-1-1,-1 0 0,1 0 1,-1 1-1,1-1 0,0 0 1,-1 1-1,1-1 0,-1 1 0,1-1 1,0 0-1,-1 1 0,1-1 1,-1 2-1,-9 8-1090,10-10 982,0 0-1,0 0 1,0 0 0,0 0 0,0 0 0,0 0-1,0 1 1,0-1 0,0 0 0,-1 0-1,1 0 1,0 0 0,0 0 0,0 0 0,0 0-1,0 0 1,0 1 0,0-1 0,0 0 0,0 0-1,0 0 1,0 0 0,0 0 0,0 0-1,0 1 1,0-1 0,0 0 0,0 0 0,0 0-1,0 0 1,0 0 0,0 0 0,0 0 0,0 1-1,0-1 1,0 0 0,1 0 0,-1 0 0,0 0-1,0 0 1,0 0 0,0 0 0,0 0-1,0 0 1,0 1 0,0-1 0,0 0 0,0 0-1,1 0 1,-1 0 0,0 0 0,0 0 0,0 0-1,0 0 1,0 0 0,0 0 0,0 0 0,1 0-1,-1 0 1,0 0 0,0 0 0,0 0-1,0 0 1,0 0 0,1 0 0,6-3-6286,7-7-7159</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48.596"/>
    </inkml:context>
    <inkml:brush xml:id="br0">
      <inkml:brushProperty name="width" value="0.025" units="cm"/>
      <inkml:brushProperty name="height" value="0.025" units="cm"/>
    </inkml:brush>
  </inkml:definitions>
  <inkml:trace contextRef="#ctx0" brushRef="#br0">0 160 14798,'0'0'8552,"14"5"-7052,-12-5-1470,4 3 122,1 0-1,0-1 1,1 0-1,-1 0 0,0 0 1,1-1-1,-1 0 0,1-1 1,-1 0-1,1 0 1,-1-1-1,0 1 0,1-2 1,13-3-1,12-7 235,43-23 1,-66 30-311,0-1 1,0 0 0,-1 0-1,0-1 1,0-1 0,-1 1-1,0-1 1,10-12 0,-17 18-57,0 1 1,0-1-1,0 1 1,0-1-1,0 0 1,0 0-1,0 1 1,0-1-1,-1 0 1,1 0-1,-1 0 1,1 0-1,-1 0 1,0 0-1,0 0 1,0-3-1,0 4-12,-1 0 0,1 0-1,-1 0 1,1 0 0,-1 0-1,1 1 1,-1-1 0,1 0 0,-1 0-1,0 0 1,0 1 0,1-1 0,-1 0-1,0 1 1,0-1 0,0 1-1,0-1 1,1 1 0,-1-1 0,0 1-1,0 0 1,-2-1 0,-2 0-27,0 0 0,0 1 0,0-1 0,0 1 0,0 0 0,0 0 0,0 1 0,-1 0 0,1 0 1,0 0-1,-4 2 0,-4 2-4,1 1 0,-1 1-1,1-1 1,1 2 0,0 0 0,0 0 0,0 1 0,-13 15 0,18-18 29,1 0 0,-1 0 0,1 1 0,0 0 0,1 0 0,0 0 0,0 1 0,0 0 0,1-1 0,0 1 0,0 0 0,1 1 0,0-1 0,-1 14 0,4-19 1,-1 0 0,1-1 0,-1 1 0,1-1 0,0 1 0,0 0-1,0-1 1,0 0 0,1 1 0,-1-1 0,1 0 0,-1 1 0,1-1 0,0 0-1,0 0 1,0 0 0,0-1 0,0 1 0,0 0 0,1-1 0,-1 0 0,0 1 0,1-1-1,-1 0 1,1 0 0,-1 0 0,1-1 0,0 1 0,5 0 0,9 3-135,1-2 0,-1 0 1,24-1-1,-35 0-22,5-1-125,12 0-2210,-1 0 0,28-4 1,-1-9-6981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6.290"/>
    </inkml:context>
    <inkml:brush xml:id="br0">
      <inkml:brushProperty name="width" value="0.05" units="cm"/>
      <inkml:brushProperty name="height" value="0.05" units="cm"/>
    </inkml:brush>
  </inkml:definitions>
  <inkml:trace contextRef="#ctx0" brushRef="#br0">0 292 17100,'2'3'1624,"11"-9"-992,4-11-248,9-14 784,9-7-511,10-9-689,1-4 392,10-1-216,3 0-104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8.328"/>
    </inkml:context>
    <inkml:brush xml:id="br0">
      <inkml:brushProperty name="width" value="0.025" units="cm"/>
      <inkml:brushProperty name="height" value="0.025" units="cm"/>
    </inkml:brush>
  </inkml:definitions>
  <inkml:trace contextRef="#ctx0" brushRef="#br0">167 0 9065,'0'0'10858,"-8"59"-9449,8-39-544,0 4-577,0-1-224,0-3 0,11 1-192,0-7-897,2-5-864,-3-4-1411,-2-5-2081</inkml:trace>
  <inkml:trace contextRef="#ctx0" brushRef="#br0" timeOffset="1">1 130 8040,'0'0'8904,"59"8"-7943,-23-8-64,9-5-353,2-3-480,2-5-736,-6 0-2852,-3-3-3554</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49.277"/>
    </inkml:context>
    <inkml:brush xml:id="br0">
      <inkml:brushProperty name="width" value="0.025" units="cm"/>
      <inkml:brushProperty name="height" value="0.025" units="cm"/>
    </inkml:brush>
  </inkml:definitions>
  <inkml:trace contextRef="#ctx0" brushRef="#br0">35 1 15246,'0'0'7282,"1"11"-6956,-1 22 140,-2 0 0,-1-1 0,-8 40 1,3-28 423,-3 76 1,11-118-880,0-1-1,0 1 1,0-1 0,0 1 0,0-1 0,0 0 0,1 1-1,-1-1 1,1 1 0,-1-1 0,1 0 0,-1 1-1,1-1 1,0 0 0,-1 0 0,1 1 0,0-1 0,0 0-1,0 0 1,0 0 0,0 0 0,0 0 0,0 0 0,1 0-1,-1-1 1,2 2 0,1-1 21,0 0 0,-1 0 0,1 0 0,-1-1 0,1 0 0,0 1-1,0-1 1,-1-1 0,1 1 0,5-1 0,7-3 42,-1 0 1,0-1-1,0 0 0,16-9 0,-21 9-73,1-1-6,0 1-1,0-1 1,0 2-1,1 0 1,0 0-1,0 1 1,23-3-1,-34 6-6,0 0 0,0 0 0,-1 0 0,1 0-1,0 0 1,0 1 0,0-1 0,0 0 0,0 0 0,0 1-1,-1-1 1,1 1 0,0-1 0,0 1 0,0-1 0,-1 1-1,1-1 1,0 1 0,-1 0 0,1-1 0,-1 1 0,1 0-1,-1 0 1,1-1 0,0 3 0,6 29-90,-13 36 124,6-65-26,-4 13 152,0 4-982,8-19-202,6-11-504,24-44-7231,-13 19 75</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49.623"/>
    </inkml:context>
    <inkml:brush xml:id="br0">
      <inkml:brushProperty name="width" value="0.025" units="cm"/>
      <inkml:brushProperty name="height" value="0.025" units="cm"/>
    </inkml:brush>
  </inkml:definitions>
  <inkml:trace contextRef="#ctx0" brushRef="#br0">113 1 14510,'-8'9'2909,"-6"7"-1780,-43 56 2765,53-66-3563,0 0 0,0 0 0,1 0 0,0 0 0,0 1 0,0-1 0,1 1 0,0 0 0,0-1 0,-1 12 0,4-17-319,-1 0 0,1 0 0,0 0 1,-1 0-1,1 0 0,0 0 0,0 0 0,0 0 0,0-1 0,0 1 0,0 0 0,0 0 0,0-1 0,0 1 0,0-1 0,1 1 0,-1-1 0,0 0 0,0 1 0,0-1 0,1 0 0,-1 0 0,0 0 1,0 1-1,1-2 0,-1 1 0,0 0 0,3 0 0,44-2 248,-46 1-250,11-1-36,-1-2 1,0 1-1,0-2 1,0 0-1,-1 0 1,1-1 0,-1 0-1,-1-1 1,1 0-1,-1-1 1,0 0-1,-1-1 1,0 0 0,0 0-1,-1-1 1,8-12-1,-22 32-144,-1-1 194,2 0 0,-1 1 0,1-1 0,0 1 0,1 0 0,0 0 0,1 0 0,0 1 0,-3 20 0,6-29-77,1-1 0,0 1 1,-1-1-1,1 1 0,0-1 0,-1 1 1,1-1-1,0 0 0,0 1 1,0-1-1,0 0 0,0 1 1,1-1-1,-1 0 0,0 0 0,1 0 1,-1 0-1,0 0 0,1-1 1,-1 1-1,1 0 0,-1-1 1,1 1-1,0-1 0,-1 1 1,1-1-1,0 0 0,-1 0 0,1 0 1,-1 0-1,1 0 0,3 0 1,4 0-1434,1 0 1,-1 0-1,1-1 1,15-3 0,10-9-7009</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0.173"/>
    </inkml:context>
    <inkml:brush xml:id="br0">
      <inkml:brushProperty name="width" value="0.025" units="cm"/>
      <inkml:brushProperty name="height" value="0.025" units="cm"/>
    </inkml:brush>
  </inkml:definitions>
  <inkml:trace contextRef="#ctx0" brushRef="#br0">17 0 17104,'0'0'5776,"-3"9"-4591,0 1-858,0 0 0,1 1 0,0-1 0,1 1 0,0 0 0,0-1 0,1 1 0,2 15 0,-2-22-294,1 0 0,0-1 1,0 1-1,0-1 0,0 1 0,0-1 0,1 0 0,-1 1 1,1-1-1,0 0 0,0 0 0,0 0 0,1 0 0,-1-1 0,1 1 1,-1 0-1,1-1 0,0 0 0,0 0 0,0 0 0,0 0 1,1 0-1,-1-1 0,0 1 0,1-1 0,-1 0 0,1 0 1,-1 0-1,1 0 0,-1-1 0,5 1 0,-5-1-16,-1 1 0,1-1 0,-1 0 0,1 0 0,0 0 0,-1-1 0,1 1 0,0-1 0,-1 1 0,1-1 0,-1 0 0,1 0 0,-1 0 0,0 0 0,1 0 0,-1-1 0,0 1 0,0-1 0,0 1 0,0-1-1,0 0 1,0 0 0,0 0 0,0 0 0,-1 0 0,1 0 0,-1 0 0,0-1 0,1 1 0,-1 0 0,0-1 0,1-3 0,1-7-33,-1-1 1,0 1-1,0 0 1,-2-1-1,0-15 0,0 18 4,0 11-1,0 0 1,0 0-1,-1 0 0,1 0 1,0 0-1,0 0 0,0 0 1,0 0-1,0 1 1,0-1-1,-1 0 0,1 0 1,0 0-1,0 0 0,0 0 1,0 0-1,0 0 0,-1 0 1,1 0-1,0 0 0,0 0 1,0 0-1,0 0 0,-1 0 1,1 0-1,0 0 0,0 0 1,0 0-1,0-1 1,0 1-1,-1 0 0,1 0 1,0 0-1,0 0 0,0 0 1,0 0-1,0 0 0,0 0 1,0 0-1,-1-1 0,1 1 1,0 0-1,0 0 0,0 0 1,0 1 1,-1 0 1,1 0-1,-1 1 1,1-1-1,0 0 1,0 1 0,-1-1-1,1 0 1,0 1-1,0-1 1,1 0-1,-1 1 1,0-1-1,0 0 1,1 3-1,2 0 25,-1 0-1,1 0 0,0-1 0,0 1 1,0-1-1,1 1 0,-1-1 0,1 0 1,0-1-1,0 1 0,0 0 0,0-1 1,0 0-1,0 0 0,1 0 0,-1-1 1,0 1-1,1-1 0,6 1 0,11 1 53,0 0 0,38-1-1,-59-2-62,20 1 49,1-2 0,30-4 0,-44 3-23,0 0 0,-1 0 0,1 0 0,-1-1 0,0 0 0,0 0 0,0-1 0,0 0 0,0 0 0,6-7 0,-11 11-23,-1-1 0,0 0 0,0 0 1,1 0-1,-1 0 0,0 0 0,0 0 0,0 0 0,0 0 1,0 0-1,0 0 0,-1-1 0,1 1 0,0 0 1,-1 0-1,1-1 0,-1 1 0,1-1 0,-1 1 1,0-1-1,1 1 0,-1 0 0,0-1 0,0 1 0,0-1 1,0 1-1,0-1 0,0 1 0,-1-1 0,1 1 1,0-1-1,-1 1 0,1 0 0,-1-1 0,-1-1 0,0 0-13,0 1 0,0 0-1,-1 0 1,1 1-1,0-1 1,-1 0-1,0 1 1,1 0-1,-1-1 1,0 1 0,1 0-1,-1 0 1,0 1-1,0-1 1,0 1-1,-5-1 1,1 1-16,-1 0 0,1 0 1,0 1-1,0 0 0,-1 0 0,1 1 1,0 0-1,0 0 0,0 0 0,1 1 1,-9 5-1,12-7 25,0 1-1,0 0 1,1 0 0,-1 0-1,1 0 1,-1 0 0,1 0-1,0 1 1,0-1 0,0 1-1,0-1 1,0 1 0,1 0 0,-1 0-1,1 0 1,0 0 0,0 0-1,0 0 1,0 0 0,0 0-1,1 1 1,-1-1 0,1 0-1,0 0 1,0 1 0,0-1-1,0 0 1,1 4 0,0-4-45,0-1 1,0 1-1,1-1 0,-1 1 1,0-1-1,1 1 1,0-1-1,-1 0 0,1 0 1,0 0-1,0 0 1,0 0-1,1 0 0,-1 0 1,0-1-1,1 1 1,-1-1-1,1 0 1,-1 0-1,4 2 0,4 0-863,-1 0 1,0 0-1,1-1 0,15 1 0,21-1-5100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0.958"/>
    </inkml:context>
    <inkml:brush xml:id="br0">
      <inkml:brushProperty name="width" value="0.025" units="cm"/>
      <inkml:brushProperty name="height" value="0.025" units="cm"/>
    </inkml:brush>
  </inkml:definitions>
  <inkml:trace contextRef="#ctx0" brushRef="#br0">4 0 17457,'0'0'3437,"-1"11"-2999,-2 85 795,3-95-1197,0 0 0,0 1 0,0-1-1,0 0 1,1 1 0,-1-1-1,0 0 1,1 0 0,-1 1 0,1-1-1,-1 0 1,1 0 0,0 0 0,-1 0-1,1 1 1,0-1 0,0 0 0,0 0-1,-1-1 1,1 1 0,0 0 0,0 0-1,1 0 1,0 0 0,1 1 66,0-1-1,0 0 1,1 0 0,-1-1 0,0 1 0,0 0 0,0-1 0,1 0-1,5 0 1,1-1 80,0 0-1,-1-1 0,1 0 1,0-1-1,17-6 1,2-7-42,41-28 0,-39 23-73,-3 10-158,-28 11 89,1 0 1,-1 0-1,1 0 1,-1 0-1,1 0 1,0 1-1,-1-1 0,1 0 1,-1 0-1,1 0 1,-1 1-1,1-1 1,-1 0-1,1 0 1,-1 1-1,1-1 0,-1 1 1,0-1-1,1 0 1,-1 1-1,0-1 1,1 1-1,-1-1 0,0 1 1,1-1-1,-1 1 1,0 0-1,1 5 7,0-1 0,0 1 0,-1 0-1,0 0 1,0-1 0,0 1 0,-2 6-1,2-8 18,-1 1-1,0 0 0,1 0 1,0 0-1,0 0 1,1-1-1,-1 1 0,1 0 1,2 8-1,-2-11-7,0-2-1,1 1 1,-1 0-1,0 0 1,0 0-1,0 0 1,1-1 0,-1 1-1,0 0 1,1-1-1,-1 0 1,1 1 0,-1-1-1,1 0 1,-1 1-1,1-1 1,-1 0 0,0 0-1,1 0 1,-1 0-1,1-1 1,-1 1-1,1 0 1,-1-1 0,1 1-1,-1-1 1,2 0-1,39-18 306,-8-3-268,45-26-208,-73 45-22,0 1 0,0-1 0,0 1 0,0 0 0,0 0 1,0 1-1,0 0 0,0 0 0,1 1 0,-1-1 0,9 2 0,-14-1 135,0 1-1,0-1 0,0 1 0,0 0 0,0-1 0,-1 1 0,1 0 0,0-1 0,0 1 0,-1 0 0,1 0 0,0 0 0,-1 0 0,1 0 0,-1 0 1,1 0-1,-1 0 0,0 0 0,1 0 0,-1 0 0,0 0 0,0 0 0,1 0 0,-1 0 0,0 0 0,0 0 0,0 0 0,-1 0 0,1 0 0,0 0 1,0 0-1,-1 3 0,1-3-262,0 1 0,-1 0 0,1 0 1,-1 0-1,1 0 0,-1-1 0,1 1 1,-1 0-1,0 0 0,0-1 0,0 1 1,0-1-1,0 1 0,0-1 0,0 1 1,-1-1-1,1 0 0,0 1 0,-4 1 1,-7-1-4002,1-2-844</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1.289"/>
    </inkml:context>
    <inkml:brush xml:id="br0">
      <inkml:brushProperty name="width" value="0.025" units="cm"/>
      <inkml:brushProperty name="height" value="0.025" units="cm"/>
    </inkml:brush>
  </inkml:definitions>
  <inkml:trace contextRef="#ctx0" brushRef="#br0">1 1 20019,'0'0'3619</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2.125"/>
    </inkml:context>
    <inkml:brush xml:id="br0">
      <inkml:brushProperty name="width" value="0.025" units="cm"/>
      <inkml:brushProperty name="height" value="0.025" units="cm"/>
    </inkml:brush>
  </inkml:definitions>
  <inkml:trace contextRef="#ctx0" brushRef="#br0">8 84 14350,'0'0'8867,"2"9"-8830,1 33 503,-1-1-1,-2 0 1,-7 51 0,0 44 1454,7-136-1978,0 0-1,0 1 0,0-1 1,0 1-1,0-1 1,0 0-1,0 1 0,0-1 1,0 1-1,0-1 1,0 0-1,0 1 0,0-1 1,0 0-1,0 1 1,0-1-1,0 1 0,0-1 1,1 0-1,-1 1 1,0-1-1,0 0 0,0 1 1,1-1-1,-1 0 1,0 0-1,1 1 0,-1-1 1,0 0-1,0 0 0,1 1 1,-1-1-1,0 0 1,1 0-1,-1 0 0,1 1 1,12-9 604,9-21-16,-16 10-557,-1 0 0,-1-1 0,-1 1 0,0-1 0,-2 0 0,-1-37 0,0 51-93,1 7-6,-1 1-1,1-1 1,-1 0 0,1 1-1,0-1 1,0 0 0,-1 0-1,1 1 1,0-1 0,0 0 0,0 0-1,0 0 1,1 0 0,-1 0-1,0 0 1,0-1 0,1 1 0,-1 0-1,0 0 1,1-1 0,-1 1-1,1-1 1,1 1 0,34 8 170,-23-9-94,1 0 0,-1-1 1,1 0-1,-1-1 0,0-1 0,0 0 1,0-1-1,-1-1 0,1 0 0,-1 0 1,0-2-1,0 0 0,13-9 0,-17 10 4,-1 0-1,0 0 0,0-1 1,-1 0-1,0 0 0,0-1 1,-1 0-1,0 0 0,0-1 1,-1 1-1,0-1 0,0 0 1,-1-1-1,0 1 0,-1-1 1,0 0-1,-1 0 0,0 0 1,1-14-1,-3 23-31,1 0 1,-1 0-1,0 0 0,0 0 1,0 0-1,1 0 0,-1 0 1,-1 0-1,1-1 0,0 1 1,0 0-1,0 0 0,0 0 0,-1 0 1,1 0-1,0 0 0,-1 0 1,1 0-1,-1 0 0,1 0 1,-1 0-1,0 1 0,1-1 1,-1 0-1,0 0 0,0 0 1,1 1-1,-1-1 0,0 0 1,0 1-1,0-1 0,0 1 1,0-1-1,0 1 0,0-1 1,0 1-1,0 0 0,0 0 0,0-1 1,0 1-1,0 0 0,0 0 1,0 0-1,-1 0 0,1 0 1,0 0-1,0 1 0,0-1 1,0 0-1,0 0 0,0 1 1,0-1-1,-1 1 0,-4 1-43,1 1 0,-1-1-1,1 1 1,0 0 0,0 1-1,0-1 1,0 1 0,-6 6-1,-4 7 64,1 0 0,0 1-1,1 1 1,1 0-1,1 1 1,0 0-1,2 1 1,0 0 0,1 0-1,2 1 1,-5 24-1,10-44-3,1 1-1,-1 0 1,1 0-1,0-1 1,0 1 0,0 0-1,1 0 1,-1-1-1,1 1 1,-1 0-1,1-1 1,0 1-1,0 0 1,0-1-1,0 1 1,1-1-1,-1 0 1,1 1 0,0-1-1,-1 0 1,1 0-1,0 0 1,2 2-1,1-1 10,0 0-1,-1-1 1,1 0-1,0 1 1,0-2-1,0 1 0,0-1 1,0 1-1,0-1 1,1-1-1,7 1 1,2-1-18,0 0 1,0-1 0,0-1-1,0 0 1,-1-1 0,1-1-1,-1 0 1,15-7-1,-19 7-10,-1-1 0,0 0 0,0 0-1,-1-1 1,1 0 0,-1-1 0,-1 1-1,1-1 1,-1-1 0,0 0 0,-1 0-1,0 0 1,5-10 0,-44 63-436,30-38 484,0-1 0,0 1 0,1 0 0,0-1 0,0 1 0,-1 12-1,3-18-28,-1 1 0,1-1-1,0 1 1,0-1 0,0 1-1,0 0 1,0-1 0,0 1-1,1-1 1,-1 1 0,0-1-1,1 1 1,-1-1-1,1 1 1,0-1 0,-1 1-1,1-1 1,0 0 0,0 1-1,0-1 1,0 0 0,0 0-1,0 0 1,0 0 0,0 0-1,1 0 1,-1 0-1,0 0 1,1 0 0,-1 0-1,0-1 1,1 1 0,-1 0-1,4 0 1,4 0-180,0 1 0,0-1 0,0-1-1,0 0 1,0 0 0,0-1 0,10-2 0,19-12-3883,-35 13 3215,0 0 0,0 0 0,0-1 0,0 1 0,0-1 1,-1 0-1,1 0 0,3-6 0,6-19-9275</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2.516"/>
    </inkml:context>
    <inkml:brush xml:id="br0">
      <inkml:brushProperty name="width" value="0.025" units="cm"/>
      <inkml:brushProperty name="height" value="0.025" units="cm"/>
    </inkml:brush>
  </inkml:definitions>
  <inkml:trace contextRef="#ctx0" brushRef="#br0">1 0 18417,'0'0'5029,"0"58"-4901,20-40-320,3-1-1794,2 0-1825,0-2-2820</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2:52.879"/>
    </inkml:context>
    <inkml:brush xml:id="br0">
      <inkml:brushProperty name="width" value="0.025" units="cm"/>
      <inkml:brushProperty name="height" value="0.025" units="cm"/>
    </inkml:brush>
  </inkml:definitions>
  <inkml:trace contextRef="#ctx0" brushRef="#br0">118 8 15054,'0'0'10394,"-9"-3"-10234,4 2-146,1 0 0,-1 0 0,1 1 0,-1-1-1,0 1 1,1 0 0,-1 0 0,-9 2 0,13-2-41,-1 1 0,0-1 0,0 1 0,1 0 0,-1-1 0,0 1 0,1 0 1,-1 0-1,1 0 0,-1 1 0,1-1 0,0 0 0,-1 0 0,1 1 0,0-1 0,0 1 0,0-1 0,0 1 1,0-1-1,0 1 0,1 0 0,-1-1 0,0 1 0,1 0 0,-1 0 0,1 0 0,0-1 0,0 1 0,-1 0 1,1 0-1,1 0 0,-1 1 0,0-1-56,1 0-1,0 0 1,0-1 0,-1 1 0,1-1-1,0 1 1,0-1 0,0 1 0,1-1-1,-1 1 1,0-1 0,0 0 0,1 0 0,-1 0-1,1 0 1,-1 0 0,1 0 0,0 0-1,-1 0 1,1-1 0,0 1 0,-1 0-1,1-1 1,0 0 0,3 1 0,56 11-2102,-46-10 811,-9-1 285,60 14-3255,-64-14 4439,0-1 1,-1 1-1,1 0 1,-1 0 0,1-1-1,-1 1 1,0 0 0,1 0-1,-1 0 1,0 0-1,0 1 1,0-1 0,0 0-1,2 3 1,-3-3 110,0-1 0,0 1 0,0 0 0,0 0 0,0 0 0,0 0 0,0 0 0,0 0 0,0 0 0,0 0 0,0 0 0,-1-1 0,1 1 0,0 0 0,-1 0 0,1 0 0,-1 0 0,1-1 0,-1 1 0,1 0 0,-1 0 0,1-1 0,-1 1 0,0 0 0,1-1 0,-1 1 0,0-1 0,-1 1 0,-6 5 358,1 0 0,-2-1-1,1 0 1,-1-1 0,1 0-1,-19 5 1,9-3-329,-2-2 0,1 0-1,-1-1 1,-32 0 0,48-3-633,-4 0-631,4-4-2573,4-4-3236</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0:10.332"/>
    </inkml:context>
    <inkml:brush xml:id="br0">
      <inkml:brushProperty name="width" value="0.025" units="cm"/>
      <inkml:brushProperty name="height" value="0.025" units="cm"/>
    </inkml:brush>
  </inkml:definitions>
  <inkml:trace contextRef="#ctx0" brushRef="#br0">10569 310 3940,'-13'-3'4863,"-59"-19"-2471,-91-42-1,126 49-2288,-1 1-1,0 2 1,-1 1-1,0 2 1,0 2-1,-49-3 1,-242 8-426,288 4 281,-605 33-28,575-33 72,-1077 39 146,-381-32-101,3-127 274,-173 10-2019,453 104 1757,693 31 5,464-16-51,0 4 0,1 4 0,1 4-1,-92 37 1,121-37-21,1 3 1,2 2-1,0 3 0,2 2 0,-69 55 0,100-68 5,0 0-1,2 1 0,1 2 0,1 0 0,0 0 0,2 2 0,1 0 0,1 1 0,1 1 0,1 0 0,2 1 1,1 0-1,-11 46 0,14-43-9,2 1 1,1 0-1,2 0 1,0 0 0,3 0-1,4 33 1,-3-51 12,0 1 1,2-1-1,0 0 0,0 0 1,2 0-1,-1-1 1,2 0-1,0 0 1,0 0-1,1-1 0,1 0 1,0 0-1,0-1 1,1-1-1,17 14 1,1-3 5,1-2 0,0-1 0,2-1 0,0-2 0,1-1 0,55 17 0,10-5-214,102 14 0,198 12-1161,418 1-1,350-67 1254,-890 4 686,1379 17 859,-767 7-1753,-524-11 424,1131-6 675,-6-92 464,-1323 75-1242,317-84 1,-399 78 298,0-3 0,-2-4 1,-1-3-1,-2-4 0,108-74 1,-163 97-302,-1 0 0,-1-1 0,-1-1 0,0 0 0,-2-2 1,0 0-1,-2-2 0,21-33 0,-32 46-28,1 0 0,-2-1-1,1 1 1,-2-1 0,1 0-1,-1 0 1,-1 0 0,0 0-1,-1 0 1,0-1-1,0 1 1,-1 0 0,-1-1-1,0 1 1,-1 0 0,0 0-1,0 0 1,-1 0 0,-1 0-1,0 0 1,0 1 0,-1-1-1,-6-9 1,-6-4 159,0 1-1,-2 0 1,-1 2 0,0 0 0,-2 1-1,0 1 1,-1 1 0,-42-25-1,33 25-64,0 1-1,-2 2 0,0 1 1,0 1-1,-1 2 0,-56-10 1,28 14-1848,-122 2 1,127 6 74,-63-1-3648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39.044"/>
    </inkml:context>
    <inkml:brush xml:id="br0">
      <inkml:brushProperty name="width" value="0.025" units="cm"/>
      <inkml:brushProperty name="height" value="0.025" units="cm"/>
    </inkml:brush>
  </inkml:definitions>
  <inkml:trace contextRef="#ctx0" brushRef="#br0">1456 0 3908,'0'0'12289,"-6"2"-11601,-28 6 209,34-8-662,-40 1 1927,21 8-2032,0 0 0,0 1 1,1 1-1,0 1 0,1 1 0,1 0 0,-21 21 1,-35 26-52,-575 372 2073,413-308-1687,54-29 121,149-76-699,-16 8-3959,45-26 1760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8.750"/>
    </inkml:context>
    <inkml:brush xml:id="br0">
      <inkml:brushProperty name="width" value="0.025" units="cm"/>
      <inkml:brushProperty name="height" value="0.025" units="cm"/>
    </inkml:brush>
  </inkml:definitions>
  <inkml:trace contextRef="#ctx0" brushRef="#br0">0 17 4452,'0'0'15268,"9"-3"-14030,4-1-902,0 1-1,0 1 0,1 0 1,-1 0-1,20 2 0,-30 0-300,0 0-1,0 0 0,-1 0 1,1 1-1,0-1 0,0 1 1,0 0-1,0 0 0,0 0 1,-1 0-1,1 1 0,-1-1 1,1 1-1,-1 0 0,3 2 0,-3-3 4,-1 1-1,0 0 0,0 0 0,-1 0 1,1 0-1,0 0 0,-1 0 0,1 0 0,-1 0 1,1 0-1,-1 0 0,0 0 0,0 0 1,0 0-1,0 1 0,0-1 0,-1 0 0,1 0 1,-1 0-1,1 0 0,-1 0 0,0 0 0,0 0 1,0 0-1,-1 2 0,-2 2 117,0 1 1,-1 0-1,0-1 0,0 0 1,0 0-1,-1-1 0,1 1 0,-2-1 1,-7 5-1,6-4-87,0 0-1,1 1 1,-1 0 0,2 0 0,-7 9-1,66-12-3023,-38-5 2144,-2 1 427,1-1-1,-1 2 1,0 0-1,18 3 1,-30-4 411,1 0 1,-1 1-1,1-1 0,-1 0 1,1 1-1,-1-1 1,0 1-1,1-1 0,-1 1 1,0 0-1,1 0 0,-1-1 1,0 1-1,0 0 1,0 0-1,1 0 0,-1 0 1,0 0-1,0 1 0,-1-1 1,1 0-1,0 0 1,0 1-1,-1-1 0,1 0 1,0 1-1,-1-1 1,0 1-1,1-1 0,-1 1 1,0-1-1,1 1 0,-1-1 1,0 1-1,0-1 1,0 1-1,-1-1 0,1 1 1,0-1-1,0 1 0,-1-1 1,1 1-1,-1-1 1,0 0-1,1 1 0,-1-1 1,-1 2-1,-1 1 179,0 0-1,0 0 1,0 0-1,-1-1 1,1 1-1,-1-1 1,0 0 0,0 0-1,0-1 1,0 1-1,-1-1 1,1 0-1,-1 0 1,1 0 0,-11 2-1,2-1 12,-1 0-1,1 0 1,-1-1-1,-17 0 1,35-18-11709,11-1-2455</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39.485"/>
    </inkml:context>
    <inkml:brush xml:id="br0">
      <inkml:brushProperty name="width" value="0.025" units="cm"/>
      <inkml:brushProperty name="height" value="0.025" units="cm"/>
    </inkml:brush>
  </inkml:definitions>
  <inkml:trace contextRef="#ctx0" brushRef="#br0">314 1 6566,'0'0'10293,"-7"12"-10032,-206 366 2318,184-334-2156,18-27-296,0 0-1,0 1 1,2 0 0,-12 31 0,20-48-131,1-1-1,0 0 1,0 1 0,0-1 0,0 0 0,-1 1 0,1-1 0,0 0 0,0 1 0,0-1 0,0 1 0,0-1 0,0 0 0,0 1 0,0-1-1,0 0 1,0 1 0,0-1 0,0 1 0,1-1 0,-1 0 0,0 1 0,0-1 0,0 0 0,0 1 0,1-1 0,-1 0 0,0 1 0,0-1-1,0 0 1,1 0 0,-1 1 0,0-1 0,1 0 0,-1 0 0,0 1 0,1-1 0,16-3 99,24-17 160,-38 18-269,191-103-339,-89 50-1805,-3-2-3381,-35 17-2864</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42.231"/>
    </inkml:context>
    <inkml:brush xml:id="br0">
      <inkml:brushProperty name="width" value="0.025" units="cm"/>
      <inkml:brushProperty name="height" value="0.025" units="cm"/>
    </inkml:brush>
  </inkml:definitions>
  <inkml:trace contextRef="#ctx0" brushRef="#br0">144 1 6438,'0'0'16005,"3"15"-15792,11 338-718,-14-337 252,0-8-64,-1-1 0,0 0 1,0 1-1,0-1 0,-1 0 0,0 0 0,-4 10 0,6-16 184,-1-1 1,1 1-1,0 0 0,-1 0 0,1 0 0,-1 0 0,0 0 0,1-1 0,-1 1 0,0 0 0,1-1 0,-1 1 0,0 0 0,0-1 0,0 1 1,1-1-1,-1 1 0,0-1 0,0 0 0,0 1 0,0-1 0,0 0 0,-1 1 0,0-2-59,0 1 0,0-1 0,1 1 0,-1-1 0,0 0 0,1 0 0,-1 0 0,1 0-1,-1 0 1,1 0 0,-1 0 0,1 0 0,0-1 0,0 1 0,0 0 0,-1-1 0,1 1 0,-1-3 0,-69-106-6155,42 59 3629</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42.579"/>
    </inkml:context>
    <inkml:brush xml:id="br0">
      <inkml:brushProperty name="width" value="0.025" units="cm"/>
      <inkml:brushProperty name="height" value="0.025" units="cm"/>
    </inkml:brush>
  </inkml:definitions>
  <inkml:trace contextRef="#ctx0" brushRef="#br0">55 343 1922,'-1'-2'761,"-40"-108"7000,38 99-7043,0 0 1,1-1-1,0 1 0,1-1 0,0 0 0,1 1 0,0-1 0,2-12 0,-1 19-524,1 0 0,0 0 0,0 1 0,1-1 0,-1 0 0,1 1 0,0 0 0,0-1 1,0 1-1,1 0 0,0 1 0,-1-1 0,1 0 0,0 1 0,1 0 0,-1 0 0,1 0 1,-1 1-1,1 0 0,0 0 0,0 0 0,0 0 0,5-1 0,13-3 147,0 0 0,1 2 0,38-3-1,-44 6-202,13-2-32,0 1 0,-1 2 1,39 5-1,-63-5-111,1 1 1,-1 0-1,0 0 1,0 1-1,0 0 1,0 0-1,0 0 1,0 1-1,0-1 1,-1 2-1,0-1 1,1 0-1,-1 1 1,0 0-1,-1 0 1,1 1-1,-1-1 1,0 1-1,0 0 1,0 0-1,-1 1 1,4 6-1,-5-7 26,0 0-1,0 0 0,-1 0 0,1 1 0,-1-1 0,-1 0 0,1 1 0,-1-1 0,0 0 0,0 1 0,0-1 0,-1 1 0,0-1 0,0 0 1,0 0-1,-3 7 0,0-4 156,0-1 1,0 1-1,-1-1 1,0 0-1,0 0 1,0 0-1,-1-1 1,0 0-1,-9 7 1,-10 5-5,0-1 1,-1-1-1,-1-1 0,-43 16 1,75-29-9617,10-2 2750</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43.003"/>
    </inkml:context>
    <inkml:brush xml:id="br0">
      <inkml:brushProperty name="width" value="0.025" units="cm"/>
      <inkml:brushProperty name="height" value="0.025" units="cm"/>
    </inkml:brush>
  </inkml:definitions>
  <inkml:trace contextRef="#ctx0" brushRef="#br0">220 27 4420,'0'0'10730,"-10"-4"-8648,4 2-1936,-54-17 3085,56 18-3057,0 1 0,0-1 0,0 1-1,0 0 1,0 0 0,0 0 0,0 1-1,0 0 1,0-1 0,1 1 0,-1 1 0,0-1-1,0 1 1,1-1 0,-1 1 0,-3 2 0,-2 3 201,1 0 0,0 1 0,0-1 0,0 2 0,-7 10 0,13-16-332,0-1-1,0 0 0,0 1 1,1-1-1,-1 1 0,1 0 1,0-1-1,0 1 1,0 0-1,0 0 0,0 0 1,0 0-1,1-1 0,0 1 1,-1 0-1,1 0 0,0 0 1,0 0-1,1 0 1,-1 0-1,1 0 0,-1 0 1,1 0-1,2 5 0,-1-6-33,1 0-1,-1-1 1,1 1-1,-1 0 1,1-1-1,-1 0 1,1 1-1,0-1 1,0 0-1,0 0 1,-1-1-1,1 1 1,0 0-1,0-1 1,0 0-1,0 0 1,6 0-1,55-4 122,-29-3-228,46-14 1,-58 14-12,0 1 0,1 0 0,-1 2 0,1 0 0,31 1 1,-55 3 129,1 0 1,0 0 0,0 0 0,0 1-1,0-1 1,-1 0 0,1 1 0,0-1-1,0 0 1,-1 1 0,1-1 0,0 1 0,-1-1-1,1 1 1,0-1 0,-1 1 0,1 0-1,-1-1 1,1 1 0,-1 0 0,1-1-1,-1 1 1,1 0 0,-1 0 0,0-1-1,1 1 1,-1 0 0,0 0 0,0 0 0,0 0-1,0-1 1,0 1 0,0 0 0,0 0-1,0 0 1,0 0 0,0-1 0,0 1-1,0 0 1,-1 1 0,1 0 159,0 1 0,-1-1 0,1 0 0,-1 1 0,0-1 0,0 0 0,0 0 0,0 0 0,0 0 1,0 0-1,0 0 0,-1 0 0,-1 2 0,2-3 118,5-43 363,12-47-940,-16 89 211,1-1-1,-1 1 1,0-1 0,0 1 0,1-1-1,-1 1 1,1-1 0,-1 1-1,0 0 1,1-1 0,-1 1-1,1 0 1,-1-1 0,1 1-1,-1 0 1,0-1 0,1 1-1,0 0 1,-1 0 0,1 0-1,-1-1 1,1 1 0,-1 0 0,1 0-1,-1 0 1,1 0 0,-1 0-1,1 0 1,0 0 0,-1 0-1,1 0 1,-1 1 0,1-1-1,-1 0 1,1 0 0,-1 0-1,1 0 1,-1 1 0,1-1-1,0 1 1,26 10-2264,-24-10 1801,9 4-1725,-1 0 0,1-1 0,0-1 0,22 4 0,-5-5-5405</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43.365"/>
    </inkml:context>
    <inkml:brush xml:id="br0">
      <inkml:brushProperty name="width" value="0.025" units="cm"/>
      <inkml:brushProperty name="height" value="0.025" units="cm"/>
    </inkml:brush>
  </inkml:definitions>
  <inkml:trace contextRef="#ctx0" brushRef="#br0">109 0 5157,'0'0'15310,"-10"2"-14044,5-1-1139,0 1 0,0 0 1,-1-1-1,2 1 0,-1 1 1,0-1-1,0 1 1,1 0-1,-1 0 0,1 0 1,0 1-1,0-1 1,0 1-1,1 0 0,-1 0 1,1 0-1,0 1 0,0-1 1,1 1-1,-1 0 1,1 0-1,0 0 0,0 0 1,1 0-1,-1 0 1,1 0-1,0 0 0,0 11 1,1-15-124,0 0-1,0 0 1,0 0 0,0 0 0,1 0 0,-1 0 0,0 0-1,0 0 1,1-1 0,-1 1 0,1 0 0,-1 0 0,1 0-1,-1 0 1,1 0 0,0-1 0,-1 1 0,1 0 0,0 0-1,0-1 1,-1 1 0,1 0 0,0-1 0,0 1 0,0-1-1,0 0 1,0 1 0,1 0 0,2 0 14,0 0 0,0-1 0,0 1 0,0 0 0,0-1 0,0 0 0,7-1 0,-1 0-59,1 0 1,-1-1-1,0-1 0,0 0 0,14-5 0,-16 4-31,1-1-1,-1 0 0,0 0 0,0-1 0,0 0 0,-1 0 1,0-1-1,0 0 0,-1 0 0,0-1 0,0 1 0,0-1 1,4-10-1,-35 57 2229,24-35-2147,-1-1-1,1 0 1,0 0-1,0 1 1,0-1-1,0 1 0,1-1 1,-1 1-1,1-1 1,0 1-1,0-1 1,0 1-1,1 0 0,-1-1 1,1 1-1,0-1 1,0 0-1,0 1 0,0-1 1,1 0-1,2 6 1,-1-6-293,0-1 0,0 1 1,1-1-1,-1 1 0,1-1 1,-1 0-1,1 0 0,0-1 0,-1 1 1,1-1-1,0 1 0,0-1 1,0-1-1,0 1 0,0 0 1,0-1-1,0 0 0,7-1 1,28-2-5275,5-11-5994</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43.905"/>
    </inkml:context>
    <inkml:brush xml:id="br0">
      <inkml:brushProperty name="width" value="0.025" units="cm"/>
      <inkml:brushProperty name="height" value="0.025" units="cm"/>
    </inkml:brush>
  </inkml:definitions>
  <inkml:trace contextRef="#ctx0" brushRef="#br0">35 0 4965,'0'0'16922,"0"10"-15598,-3 17-163,-1-1 0,-15 49-1,17-68-1065,0 2-34,0 1 0,1-1 0,0 1-1,1 13 1,0-22-58,0-1-1,0 1 0,0-1 0,0 1 0,0-1 1,0 1-1,1-1 0,-1 1 0,0-1 1,0 1-1,0-1 0,1 1 0,-1-1 1,0 1-1,1-1 0,-1 0 0,0 1 1,1-1-1,-1 0 0,0 1 0,1-1 1,-1 0-1,1 1 0,-1-1 0,1 0 0,-1 0 1,1 0-1,-1 1 0,1-1 0,-1 0 1,1 0-1,0 0 0,24-1 95,23-15-220,13-27-1310,-38 27 791,48-28 0,-71 43 672,0 1 1,1-1-1,-1 1 0,0 0 0,1-1 1,-1 1-1,1 0 0,-1 0 0,1-1 1,-1 1-1,0 0 0,1 0 0,-1 0 1,1-1-1,-1 1 0,1 0 0,-1 0 1,1 0-1,-1 0 0,1 0 0,-1 0 1,1 0-1,-1 0 0,1 0 0,-1 0 1,1 0-1,-1 0 0,1 1 0,-1-1 1,1 0-1,-1 0 0,1 0 0,-1 1 1,1-1-1,-1 0 0,0 1 0,1-1 1,-1 0-1,0 1 0,1-1 0,-1 0 0,0 1 1,1-1-1,-1 1 0,0-1 0,0 1 1,1-1-1,-1 0 0,0 1 0,0-1 1,0 1-1,0-1 0,1 1 0,-1-1 1,0 1-1,0 0 0,-7 39 1215,2-14-723,5-26-518,0 0 0,1 1-1,-1-1 1,0 1 0,0-1-1,0 1 1,0-1 0,0 0 0,1 1-1,-1-1 1,0 0 0,0 1-1,1-1 1,-1 1 0,0-1-1,0 0 1,1 0 0,-1 1-1,0-1 1,1 0 0,-1 0-1,1 1 1,-1-1 0,0 0-1,1 0 1,-1 0 0,1 1-1,-1-1 1,0 0 0,1 0-1,-1 0 1,1 0 0,0 0-1,22-1-18,20-11-607,-13-3-416,-22 9 1000,1 1 0,0 1 1,1-1-1,-1 1 0,1 1 1,0 0-1,0 0 1,0 1-1,16-1 0,-25 7 244,0 0-1,0 0 1,0 0 0,0 1-1,-1-1 1,0 0-1,1 1 1,-2-1-1,0 8 1,1-5-14,0-4-201,0 0 0,0 0 0,0 0 0,0 0 0,1 0 0,-1 0 0,1 0 0,0 0 0,2 6 0,9-2-3503,10-11-5843,-3-5-3809</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44.298"/>
    </inkml:context>
    <inkml:brush xml:id="br0">
      <inkml:brushProperty name="width" value="0.025" units="cm"/>
      <inkml:brushProperty name="height" value="0.025" units="cm"/>
    </inkml:brush>
  </inkml:definitions>
  <inkml:trace contextRef="#ctx0" brushRef="#br0">0 76 16239,'0'0'11942,"9"0"-11846,4 1-161,0-1 0,1 0-1,-1-1 1,18-4 0,-27 4 18,0 0 1,-1 0-1,1 0 1,0 0-1,-1-1 1,0 0 0,1 1-1,-1-2 1,0 1-1,5-4 1,-7 5 36,0 0 1,0-1 0,0 1 0,0-1-1,0 0 1,0 1 0,0-1-1,0 0 1,-1 0 0,1 1-1,-1-1 1,1 0 0,-1 0-1,0 0 1,1 0 0,-1 1 0,0-1-1,0 0 1,-1 0 0,1 0-1,0 0 1,-1-3 0,-2 4 18,1 0 1,-1 0-1,1 0 0,0 0 1,-1 1-1,1-1 1,-1 1-1,0-1 1,1 1-1,-1 0 0,1 0 1,-1 0-1,1 1 1,-1-1-1,1 1 0,-5 1 1,1 0 8,0 0 0,1 1 0,0 0 0,-1 0 0,1 1 0,1-1 0,-1 1 0,0 0 0,1 1 0,0-1 0,0 1 0,0 0 0,0 0 0,-5 10 0,7-11 6,-1 0-1,1 0 1,0 0-1,0 0 1,1 1-1,-1-1 1,1 1-1,0-1 1,0 1-1,0 0 1,1 0-1,0-1 1,0 1-1,0 0 1,0-1-1,1 1 0,0 0 1,0-1-1,0 1 1,2 5-1,-1-7-90,0-1 0,1 1-1,-1 0 1,1-1 0,-1 0 0,1 0-1,0 1 1,0-1 0,0-1-1,0 1 1,0 0 0,0-1 0,0 0-1,1 1 1,-1-1 0,0-1-1,1 1 1,-1 0 0,1-1 0,-1 0-1,5 0 1,1 1-846,0-1 1,0-1-1,-1 0 0,1 0 1,0 0-1,-1-1 0,16-5 1,16-15-6797</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44.961"/>
    </inkml:context>
    <inkml:brush xml:id="br0">
      <inkml:brushProperty name="width" value="0.025" units="cm"/>
      <inkml:brushProperty name="height" value="0.025" units="cm"/>
    </inkml:brush>
  </inkml:definitions>
  <inkml:trace contextRef="#ctx0" brushRef="#br0">84 0 14606,'0'0'7714,"-7"11"-5616,0-2-1771,2 1 1,-1 0 0,2 0-1,-1 0 1,1 0-1,1 1 1,0-1-1,0 1 1,1 0 0,-1 19-1,2 48 120,2-34-385,-1 0-1,-3-1 0,-1 0 0,-19 78 0,25-139 546,-1-1 0,-1 1 0,-2-28 0,0-6-878,2-12-733,0 64 997,0-1 1,0 1-1,0 0 0,0 0 1,0 0-1,0-1 0,0 1 1,0 0-1,0 0 0,0 0 1,0-1-1,1 1 0,-1 0 1,0 0-1,0 0 0,0 0 0,0 0 1,0-1-1,0 1 0,1 0 1,-1 0-1,0 0 0,0 0 1,0 0-1,0 0 0,1 0 1,-1-1-1,0 1 0,0 0 1,0 0-1,1 0 0,-1 0 1,0 0-1,0 0 0,0 0 1,1 0-1,-1 0 0,0 0 1,0 0-1,0 0 0,1 0 1,-1 0-1,0 0 0,0 0 0,0 1 1,1-1-1,-1 0 0,0 0 1,0 0-1,0 0 0,0 0 1,1 0-1,-1 0 0,0 1 1,0-1-1,0 0 0,0 0 1,0 0-1,0 0 0,1 1 1,-1-1-1,0 0 0,0 0 1,0 0-1,0 1 0,0-1 1,0 0-1,0 0 0,0 1 1,13 13-245,-13-13 270,8 6-16,0 1 0,0-1-1,0-1 1,1 0 0,0 0 0,0 0 0,1-1 0,-1-1 0,1 0 0,0 0 0,1-1 0,-1 0 0,0-1 0,1 0 0,-1 0 0,1-1 0,0-1-1,-1 0 1,22-2 0,-28 1 21,1-1 0,-1 1 0,0 0 0,0-1 0,0 0 0,0 0 0,0 0 0,0-1-1,-1 0 1,1 1 0,-1-1 0,6-6 0,-7 8 8,-1-1 0,1 1 1,-1-1-1,0 1 0,1-1 0,-1 0 0,0 1 0,0-1 1,0 0-1,-1 0 0,1 0 0,0 0 0,0 0 0,-1 1 1,0-1-1,1 0 0,-1-1 0,0 1 0,0 0 0,0 0 1,0 0-1,0 0 0,0 0 0,-1 0 0,1 0 0,-1 0 1,1 0-1,-1 1 0,0-1 0,-2-3 0,2 4-27,0 0 0,0 0 0,0 0 0,0 0-1,0 1 1,0-1 0,-1 0 0,1 1 0,0-1 0,0 1-1,-1-1 1,1 1 0,-1 0 0,1-1 0,0 1 0,-1 0-1,1 0 1,0 0 0,-1 0 0,1 0 0,-1 1 0,1-1-1,0 0 1,-1 1 0,1-1 0,0 0 0,-1 1 0,1 0-1,0-1 1,0 1 0,-2 1 0,-34 24-5,34-24 7,1 1-1,0-1 1,0 0 0,0 1-1,0-1 1,0 1-1,1 0 1,-1-1 0,1 1-1,0 0 1,-1 0 0,1 0-1,1 0 1,-1 0-1,0 0 1,1 0 0,-1 6-1,2-8-22,-1 1 0,1 0 0,0-1-1,0 1 1,0-1 0,-1 1 0,1-1-1,1 0 1,-1 1 0,0-1 0,0 0-1,0 0 1,1 1 0,-1-1 0,0 0 0,1 0-1,-1-1 1,1 1 0,0 0 0,-1 0-1,1-1 1,-1 1 0,1-1 0,0 1-1,0-1 1,-1 0 0,1 0 0,0 0-1,-1 0 1,1 0 0,3 0 0,111-2-3840,-10 0 2109,-37 8 3885,-68-6-2062,0-1 0,0 1 0,0-1 0,0 1 0,0-1 0,0 1 0,-1-1 0,1 0 0,0 1 0,0-1 0,0 0 1,-1 1-1,1-1 0,0 0 0,-1 0 0,1 0 0,-1 0 0,1 0 0,-1 0 0,0 0 0,1 0 0,-1 0 0,0 0 0,1 0 0,-1 0 0,0 0 0,0 0 0,0 0 0,0 0 0,0 0 0,0 0 0,0 0 0,-1-1 0,1-56 2790,-1 39-2434,1 15-497,0 0-1,0-1 1,0 1-1,0-1 1,1 1-1,0 0 1,0-1-1,0 1 1,0 0-1,1 0 1,0 0-1,2-5 1,-2 6-27,1 1 1,-1 0 0,0 0 0,1 0 0,0 1-1,-1-1 1,1 1 0,0-1 0,0 1 0,0 0 0,0 0-1,0 0 1,0 1 0,0-1 0,0 1 0,0-1 0,0 1-1,5 0 1,25-1-2387,35-3-7776,-29 0-4538</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45.956"/>
    </inkml:context>
    <inkml:brush xml:id="br0">
      <inkml:brushProperty name="width" value="0.025" units="cm"/>
      <inkml:brushProperty name="height" value="0.025" units="cm"/>
    </inkml:brush>
  </inkml:definitions>
  <inkml:trace contextRef="#ctx0" brushRef="#br0">220 84 5862,'13'-13'730,"3"-10"7799,-15 23-8239,-1-1 0,0 1 0,1-1 0,-1 1 0,0-1 0,0 1 0,0-1 0,0 0 0,0 1 0,0-1 0,0 1 0,0-1 0,0 1 0,0-1-1,0 0 1,0 1 0,0-1 0,0 1 0,0-1 0,0 1 0,-1-1 0,1 0 0,0 1 0,0-1 0,-1 0 0,0 0-181,-1 1 0,1-1 0,0 0-1,0 1 1,0-1 0,-1 1 0,1-1 0,0 1 0,-1 0 0,1-1-1,-1 1 1,1 0 0,0 0 0,-1 0 0,-2 0 0,-5 1-6,1 0 0,-1 1 0,0 0 0,1 1 0,-1 0 0,1 0 0,0 0 0,0 1 1,0 1-1,1-1 0,-1 1 0,1 1 0,-9 7 0,3-2 66,2 0 0,-1 1 0,1 1 0,1-1 0,1 1 0,-13 22 0,20-31-86,0 0 0,0 0-1,0 0 1,1 0-1,-1 1 1,1-1 0,0 0-1,1 1 1,-1 7 0,1-11-71,0 0 1,0 1 0,1-1 0,-1 0 0,0 1 0,1-1 0,-1 0-1,1 0 1,0 0 0,-1 1 0,1-1 0,0 0 0,0 0-1,0 0 1,0 0 0,0 0 0,0 0 0,0 0 0,0-1-1,0 1 1,0 0 0,0-1 0,1 1 0,-1 0 0,0-1 0,0 1-1,1-1 1,-1 0 0,0 1 0,1-1 0,-1 0 0,0 0-1,1 0 1,1 0 0,14 0 89,0-1-1,-1 0 1,1-1-1,0-1 1,-1 0-1,0-1 1,0-1-1,0-1 0,0 0 1,-1-1-1,19-11 1,-18 9-84,0-1 0,-1-1 0,0 0 0,-1-1-1,0 0 1,-1-2 0,0 1 0,-1-1 0,0-1 0,10-18 0,-9-10 115,-12 42-130,-1 1-1,0-1 1,0 1 0,0-1-1,0 1 1,0-1-1,0 1 1,0-1 0,0 1-1,0 0 1,0-1-1,0 1 1,0-1 0,0 1-1,0-1 1,0 1 0,-1-1-1,1 1 1,0 0-1,0-1 1,-1 1 0,1-1-1,0 1 1,0 0 0,-1-1-1,1 1 1,0 0-1,-1-1 1,0 1-6,-1 0 1,1 1-1,0-1 1,0 1-1,0-1 1,-1 1-1,1 0 0,0-1 1,0 1-1,0 0 1,0 0-1,0 0 1,0-1-1,0 1 0,1 0 1,-2 2-1,-5 6-5,0 0-1,0 1 1,2 0-1,-1 0 1,1 0-1,1 0 1,-5 15 0,7-19 8,0 0 0,0-1 0,1 1 0,-1 0 1,2 1-1,-1-1 0,1 0 0,-1 0 1,2 0-1,-1 0 0,1 0 0,0 0 1,0 0-1,1 0 0,3 9 0,-3-12-74,1 1 1,-1-1-1,1 0 0,0-1 0,1 1 0,-1 0 1,0-1-1,1 0 0,-1 0 0,1 0 0,0 0 0,0 0 1,0-1-1,-1 0 0,1 1 0,1-2 0,-1 1 1,5 0-1,8 1-1030,-1-1 0,0 0-1,23-3 1,18-6-5505</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46.921"/>
    </inkml:context>
    <inkml:brush xml:id="br0">
      <inkml:brushProperty name="width" value="0.025" units="cm"/>
      <inkml:brushProperty name="height" value="0.025" units="cm"/>
    </inkml:brush>
  </inkml:definitions>
  <inkml:trace contextRef="#ctx0" brushRef="#br0">27 0 8392,'0'0'16560,"9"69"-15696,-12-31-479,-3 0-289,1-3-64,1-4 0,-1-5-32,3-4-416,2-10-545,-3-4-705,-3-8-6502,4-20 161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9.091"/>
    </inkml:context>
    <inkml:brush xml:id="br0">
      <inkml:brushProperty name="width" value="0.025" units="cm"/>
      <inkml:brushProperty name="height" value="0.025" units="cm"/>
    </inkml:brush>
  </inkml:definitions>
  <inkml:trace contextRef="#ctx0" brushRef="#br0">44 1 5733,'0'0'16304,"-43"26"-14639,43-13-255,0 0-834,9-1-319,16-1-97,0-5-128,9-4 32,6-2-577,3 0-1312,-5-11-1122,2-6-1441,-6-2-1570,-7-3-192</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47.313"/>
    </inkml:context>
    <inkml:brush xml:id="br0">
      <inkml:brushProperty name="width" value="0.025" units="cm"/>
      <inkml:brushProperty name="height" value="0.025" units="cm"/>
    </inkml:brush>
  </inkml:definitions>
  <inkml:trace contextRef="#ctx0" brushRef="#br0">0 1 17521,'0'0'5413,"42"48"-7303,-14-34-1986,7 1-4067</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47.680"/>
    </inkml:context>
    <inkml:brush xml:id="br0">
      <inkml:brushProperty name="width" value="0.025" units="cm"/>
      <inkml:brushProperty name="height" value="0.025" units="cm"/>
    </inkml:brush>
  </inkml:definitions>
  <inkml:trace contextRef="#ctx0" brushRef="#br0">180 0 10442,'0'0'8210,"-12"1"-4841,-12 1-2443,8-3-481,0 2 0,0 0 0,0 2 0,1-1 0,-1 2 0,-25 8 0,41-12-478,-1 0 0,1 0 0,-1 1-1,1-1 1,0 0 0,-1 0 0,1 0 0,-1 1 0,1-1 0,0 0 0,-1 1-1,1-1 1,0 0 0,-1 1 0,1-1 0,0 0 0,0 1 0,-1-1-1,1 1 1,0-1 0,0 0 0,0 1 0,-1-1 0,1 1 0,0-1 0,0 1-1,0-1 1,0 0 0,0 1 0,0-1 0,0 1 0,0-1 0,0 1-1,13 10-640,22 2 217,34-2-63,-53-10 392,0 1 0,0 1 1,0 0-1,0 1 0,-1 1 0,1 1 0,15 7 0,-30-12 192,1-1-1,0 1 1,0 0 0,0 0-1,0 0 1,-1 1 0,1-1-1,0 0 1,-1 1 0,1-1-1,-1 1 1,0 0 0,1-1-1,-1 1 1,0 0 0,0 0-1,0-1 1,0 1 0,0 0-1,-1 0 1,1 0 0,0 0-1,-1 0 1,0 1 0,1-1-1,-1 0 1,0 0 0,0 0-1,0 0 1,-1 0 0,1 0-1,0 0 1,-1 0 0,1 0-1,-1 0 1,0 0-1,0 0 1,1 0 0,-1 0-1,-1 0 1,1 0 0,0-1-1,0 1 1,-2 2 0,-3 1 200,1 1 0,-1-1 0,0 1 1,0-2-1,-1 1 0,1-1 0,-1 0 0,0 0 0,0-1 1,-12 5-1,7-6-14,1 1 1,-1-2-1,1 1 1,-1-1 0,1-1-1,-13-1 1,22 1-311,-1-1 1,0 1-1,0-1 1,1 1-1,-1-1 1,0 0-1,1 0 1,-1 0-1,1-1 1,-1 1-1,1 0 1,-1-1-1,-2-2 1,4 3-160,0-1 1,0 1 0,0-1-1,1 1 1,-1 0 0,0-1-1,1 1 1,-1-1 0,1 0-1,0 1 1,-1-1-1,1 1 1,0-1 0,0 0-1,0 1 1,0-1 0,0 1-1,0-1 1,1 0 0,-1 1-1,0-1 1,1 1-1,-1-1 1,1 1 0,1-3-1,10-12-5546,8 1-3834</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53.550"/>
    </inkml:context>
    <inkml:brush xml:id="br0">
      <inkml:brushProperty name="width" value="0.025" units="cm"/>
      <inkml:brushProperty name="height" value="0.025" units="cm"/>
    </inkml:brush>
  </inkml:definitions>
  <inkml:trace contextRef="#ctx0" brushRef="#br0">81 0 15439,'0'0'5984,"-3"12"-5247,-13 80 1907,4 0 0,1 170 0,10-280-2506,-8-70-420,8 79 202,-1 1 0,0-1 0,-1 0 0,0 0 0,0 1 0,0 0 0,-7-10 0,10 21-126,0-1 198,-1 1 0,1 0 0,0-1-1,0 1 1,0 0 0,0-1 0,1 1 0,-1-1-1,1 1 1,-1 0 0,1-1 0,0 1 0,1 2-1,1-2 16,1 0-1,-1 0 0,1 0 1,0 0-1,-1-1 0,1 1 1,0-1-1,0 0 0,1 0 1,-1-1-1,0 1 0,1-1 1,-1 0-1,1 0 0,-1-1 1,1 1-1,-1-1 0,1 0 0,-1 0 1,1 0-1,5-2 0,1 1 12,0-1 0,-1 0 0,1-1 0,-1 0-1,1-1 1,-1 0 0,-1-1 0,11-5-1,-10 3-6,0 0 0,0 0 0,-1-1 0,0-1 0,0 0-1,-1 0 1,0 0 0,-1-1 0,0 0 0,0-1 0,7-16 0,-7 11 10,-2 0 0,0 0 0,-1 0 0,0-1 0,-2 0 0,0 1 0,0-31 0,-2 46-20,0-1-1,0 1 0,0 0 0,0 0 0,0-1 1,0 1-1,0 0 0,-1 0 0,1-1 0,0 1 1,-1 0-1,1 0 0,-1 0 0,1 0 0,-1-1 1,0 1-1,1 0 0,-1 0 0,-1-1 0,1 2-5,0-1 0,1 1 0,-1 0 0,0 0 0,0-1 0,0 1 0,1 0 0,-1 0 0,0 0 0,0 0 0,0 0 0,1 0 0,-1 0 0,0 0 0,0 0 0,0 1 0,1-1 0,-1 0 0,0 0 0,0 1 0,-1 0 0,-2 2-15,-1-1 0,1 2 0,0-1 0,-1 0 0,2 1 0,-1 0-1,-5 6 1,-9 14 33,2 1 1,-22 43-1,33-60 5,2 0 1,-1 1 0,1-1 0,0 1 0,1-1 0,0 1 0,0 0 0,1 0 0,0 0 0,1 0 0,0 0 0,0 0 0,3 10 0,-3-17-17,1-1 1,0 1 0,-1-1 0,1 1-1,0-1 1,0 1 0,0-1-1,0 0 1,1 0 0,-1 1-1,0-1 1,1 0 0,-1 0 0,0 0-1,1 0 1,-1-1 0,1 1-1,-1 0 1,1-1 0,0 1 0,-1-1-1,1 1 1,0-1 0,-1 0-1,4 1 1,50-1-81,-45-1-16,40-5-847,-33 3 314,-1 1 0,1 1 1,16 1-1,-32 0 618,1 0 0,-1 0 0,0 1 0,0-1 0,1 0 0,-1 1 0,0-1 0,0 1 0,0 0 0,0-1 1,0 1-1,1 0 0,-1 0 0,0-1 0,-1 1 0,1 0 0,0 0 0,0 0 0,0 0 0,0 0 0,-1 1 0,2 1 1,-1 0 70,1 1 0,-1 0 1,0 0-1,0 0 1,0 0-1,-1 0 1,1 7-1,-1-2 197,0-1 0,-1 1 1,0 0-1,0 0 0,-1 0 0,-4 13 0,-3-5 63,7-13-296,0-1 0,0 1 0,0 0 0,1 0 0,-1 0 0,1 0 0,0 0 0,-1 7 0,2-10-518,12-31-12677,1 9-690</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53.931"/>
    </inkml:context>
    <inkml:brush xml:id="br0">
      <inkml:brushProperty name="width" value="0.025" units="cm"/>
      <inkml:brushProperty name="height" value="0.025" units="cm"/>
    </inkml:brush>
  </inkml:definitions>
  <inkml:trace contextRef="#ctx0" brushRef="#br0">18 127 5765,'0'0'16384,"8"0"-15226,8-2-537,-1-1 0,0 0 0,0 0 0,25-11 0,-35 12-450,0 0 1,1 0 0,-1-1 0,0 1 0,-1-1 0,1 0 0,0-1 0,-1 1-1,1-1 1,-1 0 0,0 0 0,-1 0 0,1 0 0,-1-1 0,0 0 0,0 1-1,5-11 1,-8 15-129,0-1-1,1 0 1,-1 0 0,0 0-1,0 1 1,1-1 0,-1 0-1,0 0 1,0 0-1,0 0 1,0 0 0,0 1-1,0-1 1,0 0-1,0 0 1,-1 0 0,1 0-1,0 1 1,0-1 0,-1 0-1,1 0 1,-1 0-1,1 1 1,0-1 0,-1 0-1,1 1 1,-1-1-1,0 0 1,-1 0 0,1 0-15,-1 0 0,0 1 0,0-1 1,1 1-1,-1-1 0,0 1 0,0 0 0,0 0 1,0 0-1,0 0 0,1 0 0,-1 0 0,-2 1 1,-4 0-22,1 1 0,-1 0 0,1 0 1,-1 1-1,1 0 0,-7 4 1,4 1-5,-1-1 1,2 2 0,-1-1-1,1 1 1,0 1 0,1 0-1,-12 18 1,16-21 19,0-1 0,0 1 0,1 0 0,0 0 0,1 0 0,-1 0 0,1 0 0,1 1-1,-1-1 1,1 1 0,1-1 0,-1 1 0,1-1 0,1 11 0,0-16-17,0-1-1,-1 1 1,1 0 0,0 0-1,0 0 1,0-1-1,0 1 1,0 0-1,1-1 1,-1 1 0,0-1-1,1 0 1,-1 1-1,1-1 1,0 0-1,-1 0 1,1 0-1,0 0 1,0 0 0,-1 0-1,1-1 1,0 1-1,0 0 1,0-1-1,4 1 1,55 4-744,-52-5 349,47-4-3809,-20-6-1987,12-10-8608</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55.367"/>
    </inkml:context>
    <inkml:brush xml:id="br0">
      <inkml:brushProperty name="width" value="0.025" units="cm"/>
      <inkml:brushProperty name="height" value="0.025" units="cm"/>
    </inkml:brush>
  </inkml:definitions>
  <inkml:trace contextRef="#ctx0" brushRef="#br0">57 17 4965,'0'0'17259,"-7"12"-17088,-1 4-40,0 1 1,1-1 0,1 1 0,1 1 0,0-1 0,-4 37 0,8-43 49,0 0 1,1 0-1,1 0 0,0 0 0,0 0 1,4 15-1,-4-23-131,1 0 1,-1 0-1,0 1 1,1-1-1,0 0 1,0 0-1,0-1 1,0 1-1,0 0 1,0-1-1,1 1 0,-1-1 1,1 0-1,0 0 1,0 0-1,0 0 1,0 0-1,0 0 1,0-1-1,0 0 1,0 1-1,1-1 1,-1 0-1,4 0 0,5 1 51,-1-2 0,0 1-1,1-1 1,-1-1-1,1 0 1,-1 0-1,0-1 1,0-1-1,0 0 1,0 0-1,0-1 1,-1 0-1,19-11 1,-20 10-86,0 0-1,0-1 1,-1 0 0,0-1 0,0 0 0,-1 0-1,0 0 1,0-1 0,0 0 0,-1-1 0,0 1-1,-1-1 1,0 0 0,0-1 0,4-12 0,-7 5 99,-9 24-55,-12 26-13,16-25-16,0 1 0,0-1 0,1 0 1,0 1-1,1 0 0,0-1 0,0 1 1,1 0-1,0 0 0,1 14 0,0-20-1,0 0 0,0 1 0,0-1 0,0 0 1,0 0-1,0 0 0,1 0 0,-1 0 0,1 0 0,0-1 0,0 1 0,0-1 0,0 1 0,1-1 0,-1 0 0,1 1 0,-1-1 0,1-1 0,0 1 0,0 0 0,0-1 0,0 1 0,0-1 0,0 0 0,0 0 1,0 0-1,0 0 0,0-1 0,1 1 0,5-1 0,-1 1 35,0-1 1,-1 0 0,1 0-1,0-1 1,0 0-1,0 0 1,0-1 0,-1 0-1,1 0 1,-1-1 0,1 0-1,-1-1 1,0 1-1,0-1 1,-1-1 0,1 1-1,-1-1 1,0 0 0,0-1-1,-1 1 1,1-1-1,-1 0 1,-1 0 0,1-1-1,-1 0 1,0 1 0,0-1-1,-1-1 1,0 1-1,0 0 1,-1-1 0,0 0-1,0 1 1,-1-1 0,0 0-1,0 0 1,-1-15-1,0 19-62,0 1 0,0-1 0,-1 1 0,1 0 0,-1-1 0,1 1 0,-1-1 0,0 1 0,-1 0 0,1 0-1,0 0 1,-1 0 0,0 0 0,0 0 0,0 0 0,0 0 0,0 1 0,0-1 0,-1 1 0,1-1 0,-1 1 0,0 0-1,1 0 1,-1 0 0,0 0 0,0 1 0,-1-1 0,1 1 0,0 0 0,0 0 0,-1 0 0,1 0 0,0 1 0,-1-1-1,1 1 1,-1 0 0,1 0 0,-7 1 0,8 0-5,0 0 0,1 0 0,-1 0 0,0 0-1,1 1 1,-1-1 0,1 1 0,0-1 0,-1 1 0,1-1-1,0 1 1,0 0 0,0 0 0,0-1 0,0 1 0,1 0 0,-1 0-1,0 0 1,1 0 0,0 0 0,-1 0 0,1 0 0,0 0 0,0 0-1,0 0 1,0 0 0,0 0 0,1 0 0,-1 0 0,1 0 0,-1 0-1,1 0 1,-1 0 0,1 0 0,0 0 0,0-1 0,0 1-1,3 3 1,0-2 7,1 0 0,1 0 1,-1-1-1,0 0 0,1 0 0,-1 0 0,1 0 0,-1-1 0,1 0 0,9 1 0,66-1-12,-54-1-93,-8 0-111,0-1-1,0-1 0,-1 0 1,1-1-1,-1-1 0,34-12 1,-47 14 228,0 0 0,0 0 0,1-1 0,-1 0 0,-1 0 1,1 0-1,0-1 0,-1 1 0,0-1 0,0 0 1,0 0-1,0-1 0,-1 1 0,1-1 0,-1 0 1,0 0-1,-1 0 0,1 0 0,-1 0 0,0-1 0,0 1 1,-1 0-1,0-1 0,0 0 0,0 1 0,0-11 1,-1 15-13,0 0 1,0 0 0,1 0-1,-1 0 1,0 0 0,0 0-1,0 0 1,-1 1 0,1-1 0,0 0-1,0 0 1,0 0 0,-1 0-1,1 0 1,0 0 0,-1 0-1,1 0 1,-1 1 0,1-1-1,-1 0 1,0 0 0,1 1-1,-1-1 1,0 0 0,1 1 0,-1-1-1,0 0 1,0 1 0,1-1-1,-1 1 1,0 0 0,0-1-1,0 1 1,0-1 0,0 1-1,0 0 1,0 0 0,0 0-1,0 0 1,0 0 0,1-1-1,-1 2 1,0-1 0,0 0 0,0 0-1,0 0 1,0 0 0,0 1-1,0-1 1,-1 1 0,-2 0-14,1 0 1,-1 1 0,0 0-1,1 0 1,0 0 0,-1 0-1,1 0 1,0 1-1,0 0 1,0-1 0,-3 5-1,-1 3 46,0 1-1,0 0 1,1 1-1,1-1 0,0 1 1,0 0-1,1 1 0,1-1 1,0 1-1,1 0 0,0-1 1,1 1-1,0 0 1,1 0-1,2 18 0,-1-28-28,0 0-1,0 0 1,1 0-1,-1 0 1,1-1-1,-1 1 1,1 0-1,0-1 1,0 1-1,0-1 1,1 1-1,-1-1 1,0 0-1,1 0 1,-1 0-1,1 0 1,0-1-1,0 1 1,0-1-1,0 1 1,0-1-1,0 0 1,0 0-1,0-1 1,0 1-1,0-1 1,0 1-1,6-1 1,0 1 1,0-1 0,0 0 0,-1-1 1,1 1-1,0-2 0,-1 1 0,1-1 0,-1-1 1,15-5-1,-12 2-38,0-1-1,-1 0 1,0-1 0,0 0 0,-1-1 0,0 0-1,0 0 1,-1-1 0,0 0 0,-1 0-1,0-1 1,-1 0 0,0 0 0,-1 0-1,0-1 1,-1 0 0,0 0 0,-1 0-1,0-1 1,1-17 0,-7 27 33,-5 9 3,-4 9 14,7-6 19,0 0 0,1 1 0,0 0-1,0 0 1,1 0 0,0 0 0,1 0 0,0 1 0,1-1-1,0 1 1,1-1 0,1 17 0,-1-25-36,0 0-1,1 0 1,-1 0 0,1-1 0,-1 1 0,1 0-1,0 0 1,0 0 0,0-1 0,0 1 0,0-1-1,0 1 1,0 0 0,1-1 0,-1 0 0,1 1-1,-1-1 1,1 0 0,2 2 0,1-1-1,-1 1 0,1-1 1,0-1-1,0 1 1,0-1-1,-1 0 0,9 1 1,5 0-135,1-2-1,-1 0 1,23-4 0,-36 4 48,1-1 0,-1 0 0,0 0 1,1-1-1,-1 1 0,0-1 0,0 0 0,0-1 0,0 1 0,6-5 0,-9 5-142,0 1 0,0-1-1,-1 0 1,1 0 0,-1 1 0,1-1-1,-1 0 1,0 0 0,0 0 0,0 0-1,1-3 1,-1 2-483,-1 0-1,1 0 1,-1 0-1,1 0 1,-1 0-1,0 0 1,0 0-1,0 1 1,-1-1-1,0-4 1,-7-16-6846</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55.746"/>
    </inkml:context>
    <inkml:brush xml:id="br0">
      <inkml:brushProperty name="width" value="0.025" units="cm"/>
      <inkml:brushProperty name="height" value="0.025" units="cm"/>
    </inkml:brush>
  </inkml:definitions>
  <inkml:trace contextRef="#ctx0" brushRef="#br0">1 1 9353,'0'0'18129</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56.629"/>
    </inkml:context>
    <inkml:brush xml:id="br0">
      <inkml:brushProperty name="width" value="0.025" units="cm"/>
      <inkml:brushProperty name="height" value="0.025" units="cm"/>
    </inkml:brush>
  </inkml:definitions>
  <inkml:trace contextRef="#ctx0" brushRef="#br0">132 326 12364,'0'0'8429,"-10"3"-7292,1 0-856,-1 1 1,1 0-1,0 0 0,0 1 1,0 1-1,-9 7 0,14-10-190,0 0-1,0 0 1,1 0-1,-1 1 1,1-1-1,0 1 1,0 0-1,0 0 1,1 0-1,-1 0 1,1 0-1,0 1 1,0-1-1,1 1 1,-1-1-1,1 1 1,0 0-1,-1 6 1,4-11-81,-1 0 1,0 0-1,0 1 1,0-1-1,0 0 1,0 0-1,0 0 0,0 0 1,1 0-1,-1-1 1,0 1-1,0 0 1,0 0-1,0-1 0,0 1 1,0-1-1,0 1 1,0-1-1,0 1 1,0-1-1,1 0 0,7-7 20,0 0 0,0 0-1,0 0 1,7-12 0,-10 13-45,0-1-1,1 1 1,0 0 0,0 1 0,1-1 0,-1 1-1,14-7 1,-20 13 6,-1 0 0,1-1 0,-1 1 0,1 0 0,-1 0 0,1 0 0,-1 0 0,1 0 1,-1 0-1,1 1 0,-1-1 0,1 0 0,-1 0 0,1 0 0,-1 0 0,0 0 0,1 1 0,-1-1 0,1 0 0,-1 0 0,0 1 0,1-1 0,-1 0 0,1 1 0,-1-1 0,0 0 0,0 1 0,1-1 0,-1 1 0,0-1 0,0 1 0,1-1 1,-1 0-1,0 1 0,0-1 0,0 1 0,0-1 0,0 1 0,1-1 0,-1 1 0,0-1 0,0 1 0,0 0 0,3 30-49,-3-23 40,7 195 1121,-3-50 26,-3-126-1037,1 71 418,-3-91-449,1 0 1,-1 0 0,0 0 0,-1 0-1,0 0 1,0 0 0,-1-1 0,1 1 0,-1-1-1,-8 12 1,11-17-44,-1 1 0,0-1 0,0 0 0,0 0 0,0 0 0,0 1 0,0-1 0,0 0 0,0 0-1,0-1 1,0 1 0,-1 0 0,1 0 0,0 0 0,-1-1 0,1 1 0,0-1 0,-1 1 0,1-1 0,-1 0 0,1 1 0,-1-1 0,1 0 0,-1 0 0,1 0 0,-1 0-1,1 0 1,-1 0 0,1-1 0,-1 1 0,1 0 0,0-1 0,-1 1 0,1-1 0,-1 1 0,1-1 0,0 0 0,0 0 0,-1 1 0,1-1 0,-2-2 0,-1-1 9,1 0 0,0 1 0,0-1 0,0-1 0,0 1 0,1 0 0,-1-1 0,1 1 1,0-1-1,-2-9 0,2 1-66,0-1 1,1 0 0,1 1 0,0-1 0,1 0-1,0 1 1,1-1 0,1 1 0,0 0-1,1 0 1,0 0 0,1 0 0,10-18-1,10-15-454,2 1 0,37-47 0,-43 63 175,28-37-241,-12 19 298,48-85 0,-77 119 254,-1-1 0,-1-1 0,0 1 0,-1-1 0,0 0 1,-2 0-1,1 0 0,-2 0 0,0-1 0,-1 1 0,-1-21 0,0 34 6,0 0 0,0 1 0,0-1 1,0 0-1,0 0 0,-1 1 0,1-1 0,-1 0 0,1 1 0,-1-1 1,0 0-1,0 1 0,0-1 0,0 1 0,0-1 0,0 1 0,0 0 1,0-1-1,0 1 0,-1 0 0,1 0 0,0 0 0,-1 0 0,1 0 0,-1 0 1,1 0-1,-1 0 0,0 1 0,1-1 0,-1 1 0,0-1 0,1 1 1,-1 0-1,-3-1 0,1 1 4,1 1-1,0-1 1,-1 1 0,1-1-1,-1 1 1,1 0 0,0 1 0,-1-1-1,1 0 1,0 1 0,0 0-1,0 0 1,0 0 0,0 0 0,1 0-1,-5 5 1,-2 3 53,0 0-1,1 1 0,0 0 1,1 1-1,0 0 1,0 0-1,2 0 1,0 1-1,0 0 1,1 0-1,0 0 1,1 0-1,1 1 0,0-1 1,1 1-1,1-1 1,0 16-1,1-26-45,-1-1 0,1 1 0,0 0 0,-1-1-1,1 1 1,0-1 0,1 1 0,-1-1 0,0 0-1,1 1 1,-1-1 0,1 0 0,0 0-1,0 0 1,0 0 0,0 0 0,0 0 0,0-1-1,0 1 1,3 1 0,1-1 5,0 1-1,0-1 1,0 0 0,0 0-1,0-1 1,0 0 0,0 0 0,10 0-1,5-1-35,0-2-1,-1 0 0,1-1 1,27-8-1,-29 6-167,-8 2 67,-1 0 0,0 0 1,1 1-1,0 0 0,-1 1 1,14 0-1,-23 2 114,0 0 0,0 0 1,-1 0-1,1 0 0,0 0 0,-1 0 1,1 0-1,0 0 0,-1 0 0,1 0 1,-1 0-1,0 1 0,1-1 0,-1 0 1,0 0-1,0 0 0,0 1 0,0-1 1,0 0-1,0 0 0,0 0 0,0 1 1,0-1-1,0 0 0,-2 2 0,-4 35 60,-15 10 167,17-43-163,1 1 0,0 0 0,0 0 0,0 1 0,1-1 1,0 0-1,0 1 0,1 0 0,-1 7 0,15-22-1727,-7 2-78,0-1 0,0 0 0,-1 0 1,6-11-1,8-16-6686</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56.979"/>
    </inkml:context>
    <inkml:brush xml:id="br0">
      <inkml:brushProperty name="width" value="0.025" units="cm"/>
      <inkml:brushProperty name="height" value="0.025" units="cm"/>
    </inkml:brush>
  </inkml:definitions>
  <inkml:trace contextRef="#ctx0" brushRef="#br0">101 1 7335,'0'0'17328,"-1"12"-15924,0 2-980,-4 118 2071,5-114-2410,1 0 0,1-1-1,0 1 1,1-1 0,11 34 0,67 125-4249,-86-192-2253,-3-5 3260,-20-31 2027,-1 14 2522,-37-35-1,13 17 3204,53 55-4499,-1 1 0,0 0 0,1-1 0,-1 1 0,1 0 0,-1-1 0,1 1 0,0-1 0,-1 1 0,1-1 0,-1 1 0,1-1 0,0 1 0,0-1 0,-1 1 0,1-1 0,0 0 0,0 1 0,0-1 1,-1 1-1,1-1 0,0 0 0,0 1 0,0-1 0,0 0 0,0 1 0,0-1 0,0 1 0,0-1 0,1 0 0,-1 1 0,0-1 0,0 1 0,0-1 0,1 0 0,-1 1 0,0-1 0,1 1 0,-1-1 0,0 1 0,1-1 0,-1 1 0,1-1 0,-1 1 0,1 0 0,-1-1 0,1 1 0,-1-1 1,1 1-1,-1 0 0,1 0 0,-1-1 0,1 1 0,0 0 0,-1 0 0,1 0 0,-1 0 0,1 0 0,0-1 0,-1 1 0,1 0 0,0 0 0,-1 1 0,2-1 0,57 0-353,-41 0 603,42 1-544,24-1-2725,-28-1-4766,-12-3-7595</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58.363"/>
    </inkml:context>
    <inkml:brush xml:id="br0">
      <inkml:brushProperty name="width" value="0.025" units="cm"/>
      <inkml:brushProperty name="height" value="0.025" units="cm"/>
    </inkml:brush>
  </inkml:definitions>
  <inkml:trace contextRef="#ctx0" brushRef="#br0">216 288 6374,'0'0'12011,"-9"-6"-10244,-34-21-742,41 26-982,0 0-1,0 1 0,-1-1 1,1 0-1,0 1 0,-1 0 0,1-1 1,0 1-1,-1 0 0,1 0 1,0 0-1,0 1 0,-1-1 1,1 1-1,0-1 0,-1 1 1,1 0-1,0-1 0,0 1 0,0 0 1,-4 3-1,-32 30 238,35-31-252,-6 7 57,0 1 0,1 0 0,1 0 1,0 1-1,-6 13 0,10-19-1,0 0 1,1 0-1,0 0 0,0 0 0,1 0 1,-1 0-1,1 0 0,1 1 1,-1-1-1,1 0 0,0 1 0,2 10 1,-1-15-77,-1 0 1,1-1-1,0 1 0,0-1 1,0 1-1,0-1 1,0 0-1,0 1 0,1-1 1,-1 0-1,0 0 1,0 0-1,1 0 1,-1 0-1,1 0 0,-1 0 1,1 0-1,0-1 1,-1 1-1,1-1 0,0 1 1,-1-1-1,1 1 1,0-1-1,-1 0 0,1 0 1,0 0-1,0 0 1,-1 0-1,1 0 1,0-1-1,0 1 0,1-1 1,5 0 35,0-1 1,0 0-1,-1 0 1,1-1 0,0 0-1,8-4 1,3-5-1,0-1 1,-1-1-1,0 0 1,-1-1-1,27-32 1,-35 37 94,0-1 1,-1-1 0,-1 1 0,0-1-1,0 0 1,-1-1 0,0 1 0,-1-1-1,-1 0 1,5-27 0,-8 34-55,-1 5-42,0 3-43,0 0 0,0 0 0,0 0 0,0 0 0,1 0 0,-1 0 0,1 0 0,-1-1 0,1 1 0,-1 0 0,1 0 0,0-1 0,0 1 0,0 0 0,0-1 0,0 1 0,0-1 0,1 1 0,0 1 0,4-1 12,-1 0 0,1 0 0,0-1-1,0 1 1,-1-1 0,1 0 0,0-1 0,0 0 0,0 0-1,0 0 1,0 0 0,0-1 0,0 0 0,0 0-1,-1-1 1,1 1 0,0-1 0,-1-1 0,0 1 0,1-1-1,-1 0 1,0 0 0,9-8 0,-1 2 8,-1-1 1,0-1 0,-1 0-1,0 0 1,0-2-1,-1 1 1,14-25 0,-17 26 6,-2 0 1,1-1-1,-1 0 1,-1 0-1,5-21 1,-43 140-252,23-62 317,1 1 0,3-1 0,2 1 0,2 0 0,2 1 1,2-1-1,2 0 0,17 82 0,-15-103-818,0 0 1,-1 0-1,0 44 0,-4-69 719,0 0-1,0 1 1,0-1-1,0 1 1,0-1-1,0 0 1,0 1 0,-1-1-1,1 0 1,0 1-1,0-1 1,0 0-1,0 1 1,-1-1-1,1 0 1,0 1-1,0-1 1,-1 0-1,1 0 1,0 1-1,-1-1 1,1 0 0,0 0-1,-1 1 1,1-1-1,0 0 1,-1 0-1,1 0 1,0 0-1,-1 0 1,1 0-1,-1 0 1,1 0-1,0 0 1,-1 0 0,1 0-1,-1 0 1,1 0-1,0 0 1,-1 0-1,1 0 1,0 0-1,-1 0 1,1 0-1,-1 0 1,1-1-1,0 1 1,-1 0 0,1 0-1,0 0 1,0-1-1,-1 1 1,1 0-1,-1-1 1,-19-14 543,7-3-371,2-1 0,0-1-1,1 0 1,0-1 0,2 1 0,1-2 0,0 1 0,2-1 0,0 0 0,2 0 0,0 0 0,1-29-1,1 48-171,1 0 0,0 0 0,0 1 0,0-1 0,0 0 0,0 0 0,1 0 0,-1 0 1,1 1-1,0-1 0,0 0 0,0 1 0,0-1 0,0 0 0,0 1 0,1 0 0,-1-1 0,1 1 0,0 0 0,0 0 0,0-1 0,0 2 0,0-1 0,0 0 0,0 0 0,1 1 0,-1-1 0,1 1 0,-1-1 0,1 1 0,0 0 0,-1 0 0,1 1 0,0-1 0,-1 0 0,1 1 0,0 0 0,0-1 0,0 1 0,3 1 0,68-7-2503,8 0-5867,-13-4-7714</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29:59.290"/>
    </inkml:context>
    <inkml:brush xml:id="br0">
      <inkml:brushProperty name="width" value="0.025" units="cm"/>
      <inkml:brushProperty name="height" value="0.025" units="cm"/>
    </inkml:brush>
  </inkml:definitions>
  <inkml:trace contextRef="#ctx0" brushRef="#br0">1 0 10250,'0'0'12983,"6"9"-12161,-2-1-649,0 0 0,0 1 0,-1-1 0,0 1 1,0 0-1,-1 0 0,0 0 0,-1 0 0,0 0 0,0 1 1,-1-1-1,0 0 0,-1 0 0,0 1 0,-2 8 0,-14 218 1909,17-235-2070,0 0-1,0 0 0,0 0 0,0 0 0,0 0 0,0 0 0,0 0 1,0 0-1,0 0 0,1 0 0,-1 0 0,0 0 0,1 0 1,-1 0-1,1 0 0,-1 0 0,1 0 0,-1 0 0,1-1 1,-1 1-1,1 0 0,1 1 0,-1-2 6,0 0 1,0 0-1,-1 0 1,1 0-1,0 0 0,0 0 1,0 0-1,0 0 0,-1 0 1,1 0-1,0-1 1,0 1-1,0 0 0,-1-1 1,1 1-1,0 0 1,-1-1-1,1 1 0,0-1 1,1 0-1,3-4 38,-1 1-1,1-1 1,-1 0-1,0 0 1,0 0-1,3-6 1,6-17-55,-1-1 0,-2 0-1,-1 0 1,-1-1 0,4-38 0,-10 57-31,0 82-547,-1-64 582,0 1 1,0-1-1,0 0 1,1 0-1,1 1 0,-1-1 1,1-1-1,0 1 1,7 10-1,-7-14 4,0 0 0,0 0 0,0 0 0,0-1 0,1 1 0,-1-1 0,1 0 0,0 0 0,-1 0 0,1-1 0,0 1 0,0-1 0,0 0 0,0 0 0,0-1 0,0 1 0,1-1 0,-1 1 0,0-2 0,0 1 0,0 0 0,0-1 0,0 1 0,0-1 0,0 0 0,0-1 0,6-2 0,1 0 20,-1-1-1,0 0 0,0-1 1,-1 0-1,1 0 0,-1-1 0,-1 0 1,16-17-1,-13 10-13,-1 0-1,0-1 1,-1 0 0,0 0 0,-2-1 0,0 0-1,0 0 1,-2-1 0,0 0 0,-1 0 0,4-32-1,-8 48-16,1 1-1,-1 0 1,0 0-1,0-1 1,0 1 0,0 0-1,0 0 1,0-1-1,0 1 1,0 0-1,0 0 1,0-1-1,1 1 1,-1 0-1,0-1 1,-1 1-1,1 0 1,0 0-1,0-1 1,0 1-1,0 0 1,0 0-1,0-1 1,0 1 0,0 0-1,0 0 1,0-1-1,-1 1 1,1 0-1,0 0 1,0-1-1,0 1 1,0 0-1,-1 0 1,1 0-1,0 0 1,0-1-1,-1 1 1,1 0-1,0 0 1,0 0 0,-1 0-1,1 0 1,-1 0-1,-10 9-116,-11 21 44,6-2 62,2 0 1,-14 37-1,23-52 14,1 0 0,1 1 0,0-1-1,1 1 1,0 0 0,1-1 0,1 24-1,0-34 3,1 0-1,0-1 0,-1 1 0,1 0 1,1 0-1,-1-1 0,0 1 0,1-1 1,-1 1-1,1-1 0,0 1 0,-1-1 1,1 0-1,1 0 0,-1 0 0,0 0 1,0 0-1,1 0 0,-1-1 0,1 1 0,-1-1 1,1 0-1,0 0 0,-1 0 0,1 0 1,0 0-1,0 0 0,0-1 0,4 1 1,11 1 5,0 0 1,0-1-1,28-3 1,-40 2-12,7-1-33,0-1 0,-1 0 0,1-1 0,-1-1 0,1 0 0,-1 0 0,15-9 0,-23 11 36,0 0 0,1 0 0,-1 0 0,0-1 0,-1 1 0,1-1 0,0 0 0,-1 0 0,1-1 0,-1 1 0,0-1 0,0 1-1,-1-1 1,1 0 0,-1 0 0,0 0 0,0-1 0,0 1 0,0 0 0,-1-1 0,0 1 0,2-9 0,-3 12 7,0 1 0,0-1 0,0 1-1,0-1 1,0 0 0,-1 1 0,1-1 0,0 1 0,0-1 0,0 0-1,-1 1 1,1-1 0,0 1 0,0-1 0,-1 1 0,1-1-1,-1 1 1,1-1 0,0 1 0,-1 0 0,1-1 0,-1 1-1,1 0 1,-1-1 0,1 1 0,-1 0 0,1-1 0,-1 1-1,1 0 1,-2-1 0,-23 2 30,19 1-42,0-1-1,0 1 0,1 0 1,-1 1-1,1-1 1,-9 7-1,11-7 9,-1 1 0,1 0 0,0 0 0,0 0 0,1 0 0,-1 1 0,1-1 0,-1 1 0,1-1 0,0 1 0,1 0 0,-1 0 0,0 0 0,1 0 0,0 0 0,0 0 0,1 1 0,-1 5 0,1-8-127,0 0 0,0 0 1,0 0-1,1 0 0,-1 0 0,1 0 0,0 0 0,0 0 0,0 0 1,-1 0-1,2-1 0,-1 1 0,0 0 0,0-1 0,0 1 0,3 1 0,-1 0-409,-1-1-1,1-1 0,0 1 0,0 0 0,1-1 0,-1 1 0,0-1 0,0 0 1,1 0-1,-1 0 0,0-1 0,6 1 0,24 0-9293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9.449"/>
    </inkml:context>
    <inkml:brush xml:id="br0">
      <inkml:brushProperty name="width" value="0.025" units="cm"/>
      <inkml:brushProperty name="height" value="0.025" units="cm"/>
    </inkml:brush>
  </inkml:definitions>
  <inkml:trace contextRef="#ctx0" brushRef="#br0">153 1 13325,'0'0'5957,"-68"66"-4355,43-32 352,5 0-129,0 3-768,7-4-544,8 3-321,3-5-128,2-1-32,0-4-448,0-8-3172,0-5-6309</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00.015"/>
    </inkml:context>
    <inkml:brush xml:id="br0">
      <inkml:brushProperty name="width" value="0.025" units="cm"/>
      <inkml:brushProperty name="height" value="0.025" units="cm"/>
    </inkml:brush>
  </inkml:definitions>
  <inkml:trace contextRef="#ctx0" brushRef="#br0">5 1 10186,'0'0'11114,"0"12"-9694,-5 106 2018,5-116-3404,1 0 0,-1 0 0,0 0 1,1 0-1,-1 0 0,1 0 0,-1 0 0,1 0 0,0 0 0,0-1 0,0 1 0,0 0 0,0 0 1,1-1-1,-1 1 0,0-1 0,1 1 0,-1-1 0,1 1 0,3 1 0,-2-1-8,1 0 0,0-1-1,0 1 1,0-1 0,0 0 0,0 0-1,0-1 1,0 1 0,0-1-1,5 0 1,3 0 11,0-1-1,0-1 1,0 0-1,0 0 1,-1-1-1,19-8 1,44-27 80,-56 27-106,-1 2-1,1 0 1,1 0 0,-1 2-1,2 1 1,19-5 0,-38 11-4,0-1-1,-1 1 1,1 0 0,0 0-1,0 0 1,0 0 0,0 0-1,-1 0 1,1 0 0,0 1 0,0-1-1,0 0 1,0 0 0,-1 0-1,1 1 1,0-1 0,0 1 0,-1-1-1,1 0 1,0 1 0,-1-1-1,1 1 1,0-1 0,-1 1 0,1 0-1,-1-1 1,1 1 0,-1 0-1,1-1 1,-1 1 0,0 0-1,1 0 1,-1-1 0,0 1 0,1 1-1,1 38 591,-1-2 11,-1-37-593,0 0 0,1 0 1,-1 0-1,0 0 0,0 0 0,1 0 0,-1 0 0,1 0 0,-1 0 0,1-1 0,-1 1 0,1 0 0,-1 0 0,1 0 0,0-1 0,-1 1 0,1 0 1,0-1-1,0 1 0,0 0 0,-1-1 0,1 1 0,0-1 0,0 0 0,0 1 0,0-1 0,2 1 0,2-1 52,1 0-1,0 0 1,-1-1 0,1 0-1,0 0 1,-1 0-1,1 0 1,-1-1 0,1 0-1,-1 0 1,0-1-1,0 1 1,0-1 0,8-7-1,25-10-1960,-35 18 1002,1 0-1,1 1 1,-1 0 0,0 0-1,0 0 1,0 0-1,8 0 1</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00.377"/>
    </inkml:context>
    <inkml:brush xml:id="br0">
      <inkml:brushProperty name="width" value="0.025" units="cm"/>
      <inkml:brushProperty name="height" value="0.025" units="cm"/>
    </inkml:brush>
  </inkml:definitions>
  <inkml:trace contextRef="#ctx0" brushRef="#br0">1 54 5349,'0'0'14254,"7"-51"-11724,2 49-1889,-2 2-641,13 5-129,-2 9-1344,2 2-1730,11 2-4612</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00.726"/>
    </inkml:context>
    <inkml:brush xml:id="br0">
      <inkml:brushProperty name="width" value="0.025" units="cm"/>
      <inkml:brushProperty name="height" value="0.025" units="cm"/>
    </inkml:brush>
  </inkml:definitions>
  <inkml:trace contextRef="#ctx0" brushRef="#br0">181 7 11339,'0'0'11750,"-7"-3"-10859,5 3-863,1-1 0,-1 0 0,0 1 0,1-1 0,-1 1 0,1 0 0,-1 0 1,0 0-1,1-1 0,-1 1 0,0 1 0,1-1 0,-1 0 0,0 0 0,1 1 0,-1-1 0,1 1 0,-1-1 0,0 1 0,1-1 0,0 1 0,-1 0 0,1 0 1,-1 0-1,1 0 0,0 0 0,-2 1 0,0 4 120,-1 0 0,1-1 0,-1 1 0,2 0 0,-1 1 0,1-1 0,-3 11 0,-7 26 167,2 0 1,2 2 0,1-1-1,3 1 1,1-1-1,3 1 1,1 0-1,11 61 1,-8-87-342,0 1 0,1-1 0,2-1 0,0 1 0,1-1 0,0-1 0,14 21 0,-26-68-86,-10-5 118,-30-58 0,31 69-34,0 0 0,2-1 0,1 0 0,1 0 1,-7-34-1,16 58 10,-1-1 1,0 0 0,1 0-1,0 0 1,-1 0-1,1 0 1,0 0-1,0 0 1,0 0 0,0 0-1,1 0 1,-1 0-1,0 0 1,1 0-1,-1 0 1,1 0 0,0 0-1,0 0 1,0 0-1,0 1 1,0-1 0,0 0-1,0 1 1,0-1-1,1 1 1,-1-1-1,0 1 1,3-2 0,1 1-256,0 1 0,1-1 0,-1 1 0,0 0 0,1 1 0,-1-1 0,1 1 0,9 1 0,1-1-614,27 0-2685,7 0-2460</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01.130"/>
    </inkml:context>
    <inkml:brush xml:id="br0">
      <inkml:brushProperty name="width" value="0.025" units="cm"/>
      <inkml:brushProperty name="height" value="0.025" units="cm"/>
    </inkml:brush>
  </inkml:definitions>
  <inkml:trace contextRef="#ctx0" brushRef="#br0">43 1 13741,'0'0'2819,"-3"50"-481,1-12 64,-7 8-1121,2 5-96,-2 1 513,2 0-225,1-5-480,6-4-576,4-7-289,10-6-128,8-7-128,7-6-833,5-8-833,0-8-1056,4-1-1507,1-9-3170</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01.474"/>
    </inkml:context>
    <inkml:brush xml:id="br0">
      <inkml:brushProperty name="width" value="0.025" units="cm"/>
      <inkml:brushProperty name="height" value="0.025" units="cm"/>
    </inkml:brush>
  </inkml:definitions>
  <inkml:trace contextRef="#ctx0" brushRef="#br0">154 17 15983,'0'0'3588,"-12"-2"-823,5 1-2517,0 1 1,0-1-1,0 1 0,0 0 1,0 1-1,0-1 1,0 1-1,0 1 1,-7 2-1,10-3-160,0 1-1,0-1 1,1 1-1,-1 0 1,1 0-1,-1 1 1,1-1-1,0 1 1,0 0-1,0-1 1,0 1-1,1 0 1,-1 1-1,1-1 1,-1 0-1,1 1 1,0 0-1,1-1 1,-1 1-1,1 0 1,-2 4-1,3-7-65,-1 1 0,1 0 0,-1 0 0,1-1 0,0 1 0,-1 0 0,1 0 0,0 0 0,0-1 0,0 1 0,0 0 0,1 0 0,-1-1 0,1 1-1,-1 0 1,1 0 0,-1-1 0,1 1 0,0 0 0,0-1 0,-1 1 0,1-1 0,1 1 0,-1-1 0,0 0 0,2 2 0,0-1-24,0 0 0,0 0 0,0-1 0,0 1 0,1-1 0,-1 0 1,1 0-1,-1 0 0,1 0 0,-1-1 0,1 1 0,5-1 0,0 0-45,0 0-1,0-1 0,0 0 0,0 0 1,0-1-1,0 0 0,0-1 0,-1 0 1,1 0-1,12-8 0,-12 4-21,-1-1-1,0 0 1,0-1 0,-1 1-1,0-2 1,0 1 0,-1-1-1,0 0 1,4-11 0,0 2-71,-9 17-132,-4 43-241,1-31 492,1-1-1,1 0 0,0 1 0,0-1 0,1 0 0,2 11 0,-2-17-171,-1-1 0,1 0 0,0 1 1,0-1-1,0 0 0,1 0 0,-1 0 0,0 0 0,1 0 0,-1 0 0,1 0 0,0 0 0,0 0 0,0-1 0,0 1 0,0-1 0,0 0 0,0 1 0,0-1 0,0 0 0,1 0 0,-1 0 0,0-1 0,1 1 0,-1-1 0,0 1 0,1-1 0,3 0 0,1 1-1086,1 0 0,-1-1 0,1 0 0,-1-1 0,1 0 0,7-1 1,16-13-4707</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01.823"/>
    </inkml:context>
    <inkml:brush xml:id="br0">
      <inkml:brushProperty name="width" value="0.025" units="cm"/>
      <inkml:brushProperty name="height" value="0.025" units="cm"/>
    </inkml:brush>
  </inkml:definitions>
  <inkml:trace contextRef="#ctx0" brushRef="#br0">90 0 8488,'0'0'9582,"-7"13"-8380,-8 21-514,1 0 1,2 0 0,1 1-1,2 0 1,2 1-1,-4 37 1,10-63-551,-1 7-37,1 1-1,1-1 1,2 19-1,-2-34-101,0 0 1,0 0-1,0 1 0,0-1 1,0 0-1,1 1 0,-1-1 1,1 0-1,0 0 0,0 0 1,-1 0-1,2 1 0,-1-1 1,0 0-1,0-1 0,0 1 1,1 0-1,-1 0 0,1-1 1,0 1-1,-1 0 0,1-1 1,0 0-1,0 1 0,0-1 1,0 0-1,0 0 0,0 0 1,0 0-1,0-1 0,1 1 1,2 0-1,-4-1 10,0 0-1,0 0 1,0 0-1,-1 0 1,1-1 0,0 1-1,0 0 1,0 0 0,0-1-1,0 1 1,0-1 0,0 1-1,-1-1 1,1 1-1,0-1 1,0 0 0,-1 1-1,1-1 1,0 0 0,-1 1-1,1-1 1,-1 0-1,1 0 1,-1 0 0,2-1-1,6-33 128,-9-41-5,0 71-120,1-2 7,0 1 0,-1-1 1,0 1-1,0 0 1,0-1-1,-1 1 0,0 0 1,-1 0-1,1 0 0,-1 0 1,0 1-1,0-1 0,-1 1 1,0 0-1,-4-5 0,8 10-8,0-1 0,0 1 1,0 0-1,0 0 0,-1 0 0,1 0 0,0 0 0,0 0 0,0 0 0,0 0 0,-1-1 0,1 1 0,0 0 0,0 0 0,0 0 0,0 0 0,-1 0 1,1 0-1,0 0 0,0 0 0,0 0 0,0 0 0,-1 0 0,1 0 0,0 0 0,0 0 0,0 1 0,0-1 0,-1 0 0,1 0 0,0 0 0,0 0 0,0 0 1,0 0-1,-1 0 0,1 0 0,0 0 0,0 1 0,0-1 0,0 0 0,0 0 0,0 0 0,0 0 0,0 1 0,-1-1 0,1 0 0,0 0 0,0 0 1,0 0-1,0 1 0,0-1 0,0 0 0,0 0 0,0 0 0,-1 18 104,11 20-88,-6-34-21,0 1 0,1 0 0,-1-1 0,1 0 0,0 0 0,0-1 0,1 1 0,-1-1 0,1 0-1,0 0 1,-1-1 0,1 0 0,0 0 0,1 0 0,-1-1 0,8 1 0,6 0-59,0 0-1,0-1 1,38-4 0,-47 1 26,0-1 0,0 1 0,-1-2 0,1 1 1,-1-1-1,0-1 0,0 0 0,-1 0 0,13-10 0,-17 12 45,0-1 0,0 1 0,-1-1 0,0 0 0,0 0-1,0 0 1,0-1 0,0 1 0,-1-1 0,0 0 0,0 0 0,0 0-1,-1-1 1,0 1 0,0 0 0,0-1 0,0 0 0,-1 1 0,1-7 0,-2 12 1,0-1 1,0 1 0,0 0 0,0 0-1,0-1 1,0 1 0,0 0 0,0 0-1,0 0 1,0-1 0,0 1 0,0 0-1,0 0 1,0-1 0,0 1 0,0 0-1,0 0 1,0 0 0,-1-1 0,1 1-1,0 0 1,0 0 0,0 0 0,0 0-1,0-1 1,0 1 0,-1 0 0,1 0-1,0 0 1,0 0 0,0-1 0,-1 1-1,1 0 1,0 0 0,0 0 0,0 0-1,-1 0 1,1 0 0,0 0 0,0 0-1,0 0 1,-1 0 0,1 0 0,0 0-1,0 0 1,-1 0 0,1 0 0,-13 8 358,-8 15 1,15-12-226,-1 0 1,2 1 0,0 0 0,0 1 0,1-1 0,0 1 0,1 0-1,1-1 1,0 1 0,0 19 0,2-31-196,0 1-1,0-1 1,0 1-1,0-1 0,0 1 1,1-1-1,-1 0 1,0 1-1,1-1 1,-1 0-1,1 1 1,0-1-1,-1 0 1,1 1-1,0-1 1,0 0-1,0 0 1,0 0-1,0 0 1,0 0-1,0 0 1,0 0-1,0 0 0,0 0 1,0 0-1,1-1 1,-1 1-1,0 0 1,1-1-1,-1 1 1,1-1-1,-1 0 1,0 1-1,1-1 1,-1 0-1,1 0 1,-1 0-1,1 0 1,-1 0-1,1 0 1,-1 0-1,0-1 0,3 0 1,0 1-399,1-1-1,0-1 1,-1 1-1,1 0 1,-1-1-1,0 0 1,0 0 0,1-1-1,-1 1 1,-1-1-1,1 0 1,0 0 0,3-3-1,14-26-5408,-6-8-2279</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02.156"/>
    </inkml:context>
    <inkml:brush xml:id="br0">
      <inkml:brushProperty name="width" value="0.025" units="cm"/>
      <inkml:brushProperty name="height" value="0.025" units="cm"/>
    </inkml:brush>
  </inkml:definitions>
  <inkml:trace contextRef="#ctx0" brushRef="#br0">31 1 15919,'0'0'5573,"-31"54"-5605,31-32-1890,0-3-4612</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02.741"/>
    </inkml:context>
    <inkml:brush xml:id="br0">
      <inkml:brushProperty name="width" value="0.025" units="cm"/>
      <inkml:brushProperty name="height" value="0.025" units="cm"/>
    </inkml:brush>
  </inkml:definitions>
  <inkml:trace contextRef="#ctx0" brushRef="#br0">139 48 8968,'0'0'8515,"-4"-8"-5750,2 5-2546,0-1 0,0 1 0,0 0-1,0 0 1,0 0 0,0 0-1,-1 0 1,0 0 0,-3-2-1,5 4-148,-1 0 0,1 1 0,0-1 0,-1 0 0,0 1 0,1-1 0,-1 1 0,1 0 0,-1-1 0,0 1 0,1 0 0,-1 0 0,1 0 0,-1 0 0,0 0 0,1 1 0,-1-1 0,0 0 0,1 1 0,-1-1-1,1 1 1,-1-1 0,1 1 0,-1 0 0,1 0 0,0 0 0,-1 0 0,1 0 0,0 0 0,0 0 0,-2 2 0,-3 3 50,-1 0 0,2 1-1,-1 0 1,1 0 0,0 1 0,-7 13 0,10-17-45,0 0 0,0 0 1,1 0-1,-1 1 0,1-1 1,0 0-1,0 0 1,0 1-1,1-1 0,-1 1 1,1-1-1,0 0 0,1 1 1,-1-1-1,2 7 1,-1-10-68,0 0 0,0 0 1,0 0-1,0 0 0,0 0 1,1 0-1,-1 0 0,0-1 1,0 1-1,0-1 0,1 1 1,-1-1-1,0 1 0,1-1 1,-1 0-1,0 1 0,1-1 0,-1 0 1,1 0-1,-1 0 0,0 0 1,3-1-1,33-2 233,-21-1-178,0-1 0,0-1 0,0 0 0,-1-1 0,0 0 0,0-1 0,14-11 0,-13 8-47,0 1 1,1 1 0,0 1 0,32-11-1,-48 19-20,0 0 0,0 0 0,0 0-1,0 0 1,0 0 0,0 0 0,0 1 0,-1-1-1,1 0 1,0 1 0,0-1 0,0 0 0,-1 1-1,1-1 1,0 1 0,0 0 0,-1-1 0,1 1-1,-1-1 1,1 1 0,0 0 0,-1 0 0,1-1-1,-1 1 1,1 0 0,-1 0 0,0 0 0,1-1-1,-1 1 1,0 0 0,0 0 0,0 0 0,1 0-1,-1 0 1,0-1 0,0 1 0,0 0 0,0 0-1,0 0 1,-1 0 0,1 1 0,-2 54 35,1-37 23,1-18-30,0 0-1,0 0 0,0 0 1,0-1-1,1 1 0,-1 0 0,0 0 1,0 0-1,1 0 0,-1 0 0,0-1 1,1 1-1,-1 0 0,1 0 0,-1-1 1,1 1-1,-1 0 0,1-1 0,-1 1 1,1 0-1,0-1 0,-1 1 0,1-1 1,0 1-1,0-1 0,0 0 0,-1 1 1,1-1-1,0 0 0,1 1 0,34-1 596,36-20-127,-29 3-456,-28 10-67,1 0 1,0 1 0,0 1-1,0 1 1,0 0 0,26-2-1,-41 7 28,0-1-1,-1 1 0,1-1 0,-1 1 1,1 0-1,0-1 0,-1 1 1,1-1-1,-1 1 0,0 0 0,1 0 1,-1-1-1,0 1 0,1 0 0,-1 0 1,0-1-1,0 1 0,1 0 1,-1 0-1,0 0 0,0-1 0,0 1 1,0 0-1,0 0 0,0 0 0,0-1 1,-1 1-1,1 0 0,0 0 0,0-1 1,0 1-1,-1 0 0,1 0 1,-1-1-1,0 2 0,-10 29 80,7-27-269,-3 3 179</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04.327"/>
    </inkml:context>
    <inkml:brush xml:id="br0">
      <inkml:brushProperty name="width" value="0.025" units="cm"/>
      <inkml:brushProperty name="height" value="0.025" units="cm"/>
    </inkml:brush>
  </inkml:definitions>
  <inkml:trace contextRef="#ctx0" brushRef="#br0">146 1 3235,'0'0'18679,"-1"13"-18156,-19 127 1629,8-63-1392,-4 110 1,15-161-718,2 35 141,-1-57-117,0-1-1,1 1 1,-1 0 0,1-1-1,0 1 1,0-1 0,1 1 0,-1-1-1,1 1 1,-1-1 0,1 0 0,4 5-1,-6-8-52,0 0-1,0 0 1,0 0-1,0 0 1,0 1-1,0-1 0,0 0 1,1 0-1,-1 0 1,0 0-1,0 0 1,0 0-1,0 0 1,0 0-1,0 0 0,0 0 1,1 0-1,-1 0 1,0 0-1,0 0 1,0 0-1,0 0 1,0 0-1,0 0 0,0 0 1,1 0-1,-1 0 1,0 0-1,0 0 1,0 0-1,0 0 1,0 0-1,0 0 0,0 0 1,1 0-1,-1 0 1,0 0-1,0-1 1,0 1-1,0 0 0,0 0 1,0 0-1,0 0 1,0 0-1,0 0 1,0 0-1,0 0 1,0 0-1,1-1 0,-1 1 1,0 0-1,0 0 1,0 0-1,0 0 1,0 0-1,0 0 1,0 0-1,0-1 0,0 1 1,2-14 266,-2-17-171,-2 18-120,0-1-1,0 1 0,-2 0 1,1 0-1,-2 0 0,0 1 1,-10-21-1,4 13-31,-1 1-1,0 0 1,-28-31-1,32 41 82,10 13 23,21 13 22,54 6-2365,-45-17-1683,57 3-1,-48-9-4335</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04.810"/>
    </inkml:context>
    <inkml:brush xml:id="br0">
      <inkml:brushProperty name="width" value="0.025" units="cm"/>
      <inkml:brushProperty name="height" value="0.025" units="cm"/>
    </inkml:brush>
  </inkml:definitions>
  <inkml:trace contextRef="#ctx0" brushRef="#br0">256 9 3972,'-10'-2'10362,"-9"-1"-8902,-1 1 1,1 1 0,-1 0-1,1 2 1,-22 3 0,36-4-1309,0 1 1,0-1-1,0 1 1,0 0-1,0 1 1,1-1-1,-1 1 1,1 0-1,-1 0 0,1 1 1,0-1-1,-1 1 1,1 0-1,1 0 1,-1 0-1,0 1 1,1-1-1,0 1 1,-1 0-1,1 0 1,1 0-1,-1 0 1,1 0-1,-1 1 1,1-1-1,1 1 0,-1 0 1,-1 5-1,3-9-132,0 0 0,0 0 0,0 0 0,0 0 0,0 1-1,0-1 1,0 0 0,0 0 0,0 0 0,1 0 0,-1 0-1,0 0 1,1 0 0,-1 0 0,1 0 0,-1 0 0,1 0-1,0 0 1,-1 0 0,1 0 0,0 0 0,0 0 0,-1 0-1,1-1 1,0 1 0,0 0 0,0-1 0,0 1 0,2 0-1,1 1 14,0 0-1,1-1 0,-1 0 0,1 0 0,-1 0 0,1-1 0,-1 1 1,6-1-1,4 0-7,0-1 0,1-1-1,-1 0 1,20-5 0,26-19-434,-49 20 333,0 1 1,0 0-1,0 0 0,1 1 1,-1 1-1,1 0 1,22-2-1,-33 5 72,0 1 0,1 0 0,-1 0 0,0 0 0,0 0 0,0 0 0,0 0 0,0 0 0,0 0 0,0 0 0,-1 0 0,1 0 0,0 1 0,0-1 0,-1 0 0,1 1 0,-1-1 0,1 0 0,-1 1 0,0-1 0,0 0-1,1 1 1,-1-1 0,0 1 0,0-1 0,0 1 0,-1-1 0,1 3 0,-4 47 201,-4-22 10,-2 20 574,10-49-772,0 1 0,0-1 1,1 0-1,-1 1 1,0-1-1,0 1 0,1-1 1,-1 0-1,0 1 1,0-1-1,1 1 0,-1-1 1,0 0-1,1 0 0,-1 1 1,1-1-1,-1 0 1,0 0-1,1 1 0,-1-1 1,1 0-1,-1 0 1,1 0-1,-1 0 0,0 1 1,1-1-1,-1 0 0,1 0 1,-1 0-1,1 0 1,-1 0-1,1 0 0,-1 0 1,1-1-1,-1 1 1,0 0-1,1 0 0,-1 0 1,1 0-1,-1 0 0,1-1 1,-1 1-1,0 0 1,1 0-1,0-1 0,22-11 200,-19 7-199,1 1-1,0-1 0,-1 0 0,0 0 1,0 0-1,-1-1 0,1 0 0,-1 1 1,-1-1-1,1 0 0,-1-1 1,3-8-1,-2-2 13,-1 1 0,0-1 0,-1-28 0,-1 45-71,0 1 35,1 0 0,-1 0 1,0 0-1,0 0 1,0 0-1,1 0 0,-1-1 1,0 1-1,1 0 1,-1 0-1,1 0 0,-1-1 1,1 1-1,-1 0 1,1-1-1,0 1 0,-1 0 1,1-1-1,0 1 1,0-1-1,-1 1 0,1-1 1,0 1-1,0-1 1,0 0-1,-1 1 0,1-1 1,0 0-1,0 0 0,0 0 1,0 0-1,0 1 1,0-1-1,0 0 0,-1 0 1,1-1-1,2 1 1,41 4-2591,-15-4-1999,-3 0-1777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2.571"/>
    </inkml:context>
    <inkml:brush xml:id="br0">
      <inkml:brushProperty name="width" value="0.025" units="cm"/>
      <inkml:brushProperty name="height" value="0.025" units="cm"/>
    </inkml:brush>
  </inkml:definitions>
  <inkml:trace contextRef="#ctx0" brushRef="#br0">39 1 4452,'0'0'15332,"-6"10"-14483,0 3-675,0 1-1,1 0 1,-5 23 0,8-33-167,1 0 1,0 1-1,1 0 1,-1-1-1,1 1 1,0-1 0,0 1-1,0 0 1,1-1-1,-1 1 1,1-1-1,0 1 1,1-1-1,-1 1 1,1-1-1,0 0 1,0 0-1,4 7 1,-4-9 35,1 0 1,-1 0-1,0-1 0,0 1 0,1-1 1,-1 0-1,1 0 0,-1 0 1,1 0-1,-1 0 0,1 0 0,0-1 1,-1 1-1,1-1 0,0 0 1,0 0-1,-1 0 0,1 0 0,0 0 1,-1 0-1,1-1 0,0 0 1,-1 1-1,1-1 0,0 0 0,-1 0 1,1 0-1,3-3 0,3-1 75,1 0 1,-1-1-1,0 0 0,-1 0 0,15-14 1,-14 9 82,1-1 1,-1 1 0,-1-2 0,0 1 0,11-28 0,-23 51-191,0-1 0,1 1-1,0 0 1,1 0 0,0 0-1,1 0 1,0 18 0,1-28-12,0 0 0,0 0 0,0 0 0,1 0 0,-1 0 0,0 0 1,0 0-1,1-1 0,-1 1 0,1 0 0,-1 0 0,0 0 0,1 0 0,0 0 0,-1 0 1,1-1-1,0 1 0,-1 0 0,1-1 0,0 1 0,0 0 0,-1-1 0,1 1 0,0-1 1,0 1-1,0-1 0,0 1 0,1-1 0,1 1 11,0-1 1,0 1-1,0-1 0,1 0 1,-1 0-1,0 0 0,0 0 1,0 0-1,4-2 0,3 0-310,-1 0 0,0-1-1,0-1 1,-1 1 0,13-8-1,21-25-8229,-27 16 234</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05.550"/>
    </inkml:context>
    <inkml:brush xml:id="br0">
      <inkml:brushProperty name="width" value="0.025" units="cm"/>
      <inkml:brushProperty name="height" value="0.025" units="cm"/>
    </inkml:brush>
  </inkml:definitions>
  <inkml:trace contextRef="#ctx0" brushRef="#br0">220 39 16976,'0'0'5023,"-11"-7"-3352,7 4-1550,-3-1 118,0 0 0,1 0 0,-1 0 0,-15-4 0,19 7-179,0 0-1,0 0 1,0 1-1,-1-1 1,1 1-1,0 0 0,-1 0 1,1 0-1,0 1 1,0-1-1,-1 1 0,1-1 1,0 1-1,0 0 1,0 0-1,0 1 1,0-1-1,-4 3 0,2-1-16,0 0 0,0 1 0,0-1-1,1 1 1,0 0 0,0 0-1,0 0 1,0 1 0,0 0-1,1-1 1,0 1 0,0 0 0,0 0-1,1 1 1,0-1 0,0 1-1,0-1 1,1 1 0,-1-1 0,1 1-1,1 0 1,-1 11 0,2-15-36,-1-1 0,1 1 0,0 0 0,0-1 0,0 1 0,0-1 0,0 0 1,0 1-1,0-1 0,0 0 0,1 0 0,-1 0 0,0 0 0,1 0 0,-1 0 0,1 0 1,-1 0-1,1 0 0,-1-1 0,1 1 0,0-1 0,-1 1 0,1-1 0,0 0 0,-1 1 1,1-1-1,0 0 0,0 0 0,-1 0 0,1-1 0,0 1 0,2-1 0,4 1-11,-1-1-1,1 0 1,-1-1-1,0 0 1,1 0-1,9-4 0,-6-1-67,0 0 0,0-1 0,-1 0 0,0-1 0,0 0 0,-1-1 0,11-14 0,-20 61-264,-61 311 2257,58-325-1910,2-3 230,-1 0 0,-2 1-1,0-2 1,-1 1 0,0 0 0,-2-1 0,0 0 0,-18 32 0,24-49-217,-1 0 1,0 1-1,0-1 1,1 0-1,-1 0 1,0 0-1,-1 0 1,1-1-1,0 1 1,0 0-1,-1-1 1,1 0-1,-4 2 1,5-3-8,-1 0-1,1 1 1,0-1 0,-1 0 0,1 0 0,0 0-1,-1 0 1,1 0 0,0 0 0,-1-1-1,1 1 1,-1 0 0,1-1 0,0 1-1,0-1 1,-1 1 0,1-1 0,0 1-1,-2-2 1,0-2 6,0 1 0,-1 0 0,2-1 0,-1 1 1,0-1-1,1 0 0,0 0 0,-1 0 0,2 0 0,-1 0 0,0 0 0,1-1 0,0 1 0,-1-6 0,-1-3-72,2 0-1,0 0 1,0 0-1,1-1 0,0 1 1,2 0-1,-1 0 1,2 0-1,-1 1 0,2-1 1,0 1-1,0-1 1,1 1-1,8-14 1,-4 11-664,0 1 0,1 1 0,1-1 0,0 1 1,1 1-1,21-17 0,32-21-7743,-33 26 422</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06.356"/>
    </inkml:context>
    <inkml:brush xml:id="br0">
      <inkml:brushProperty name="width" value="0.025" units="cm"/>
      <inkml:brushProperty name="height" value="0.025" units="cm"/>
    </inkml:brush>
  </inkml:definitions>
  <inkml:trace contextRef="#ctx0" brushRef="#br0">1 346 4132,'0'0'21599,"11"8"-20275,-5-3-1140,-1-1-95,0 0 0,0-1 0,0 1 0,0-1 1,1 0-1,-1-1 0,1 1 0,0-1 0,0 0 0,0-1 0,0 1 0,0-1 0,11 0 0,0-1-25,0 0 1,0-2 0,0 0-1,-1-1 1,17-5 0,-29 7-68,1 0-1,-1 0 1,0-1 0,0 1 0,0-1 0,-1 0-1,1-1 1,0 1 0,-1-1 0,0 1-1,1-1 1,-1 0 0,0 0 0,0 0-1,-1-1 1,1 1 0,-1-1 0,0 1 0,1-1-1,-2 0 1,1 0 0,0 0 0,-1 0-1,0 0 1,1-5 0,-1 7-11,-1 1 1,0-1-1,0 1 1,1-1-1,-1 1 1,0-1-1,0 1 1,-1 0-1,1-1 1,0 1-1,0-1 1,-1 1-1,1-1 1,-1 1-1,1 0 1,-1-1-1,0 1 1,0 0-1,1 0 1,-1-1-1,0 1 1,0 0-1,0 0 1,0 0-1,0 0 1,-2-1-1,1 1-5,-1 0 0,0 0 0,0 0 1,1 0-1,-1 1 0,0-1 0,0 1 0,0 0 0,1 0 1,-1 0-1,0 0 0,-5 1 0,-2 1-2,1 0 0,-1 0-1,1 1 1,-1 1 0,1 0 0,0 0 0,-8 5-1,7-2 63,0 0-1,1 1 0,1 0 0,-1 0 0,1 1 1,0 0-1,1 1 0,0-1 0,1 1 0,0 1 1,0-1-1,1 1 0,1 0 0,0 0 0,0 1 1,-3 19-1,7-29-30,-1 0 0,1 0 0,0 0 0,0 0 0,0 1 1,0-1-1,1 0 0,-1 0 0,0 0 0,1 0 0,0 0 0,-1 0 0,1 0 1,0 0-1,0 0 0,0 0 0,0-1 0,0 1 0,1 0 0,-1-1 0,1 1 1,1 2-1,1-2 7,-1 0 0,0 0 0,1-1 0,-1 1 1,1-1-1,0 1 0,-1-1 0,1 0 0,0-1 0,0 1 1,6 0-1,1-1-10,0 0 1,0-1-1,0 0 1,0-1 0,0 0-1,0 0 1,-1-2-1,13-4 1,-4-2-68,0-1-1,-1-2 1,0 1 0,-1-2 0,0-1-1,-1 0 1,-1 0 0,0-2 0,17-25-1,12-23-257,44-90-1,-63 109 288,-17 31 68,-5 11 8,0 0 0,0 0 0,-1-1 0,0 1 0,0 0 0,0-1 0,0 1 0,-1-1 0,0 0 0,0 1 1,0-1-1,0 0 0,-1-5 0,-21 24 622,12-1-626,0 0 0,1 0 0,0 1 0,1 0 0,0 0 0,1 0 0,1 1 0,0 0 0,1 0 0,-2 21 1,0 1 41,3 0 0,1 1 0,3 46 1,0-74-106,1 0 0,0-1 0,0 1 0,1 0 0,0-1 0,1 0 0,0 1 0,0-1 0,1-1 0,9 13 0,-11-16-63,0 0 0,1-1 0,-1 0 1,1 0-1,0 0 0,1 0 0,-1 0 0,1-1 1,-1 0-1,1 0 0,0 0 0,0 0 0,1-1 1,-1 0-1,0 0 0,1-1 0,-1 1 1,1-1-1,9 1 0,-14-3 70,-1 1 0,1-1 1,-1 1-1,1 0 0,0-1 0,-1 0 1,1 1-1,-1-1 0,1 1 0,-1-1 1,0 1-1,1-1 0,-1 0 1,0 1-1,1-1 0,-1 0 0,0 0 1,0 1-1,1-1 0,-1 0 0,0 0 1,0 1-1,0-1 0,0 0 0,0 0 1,0 1-1,0-1 0,-1 0 0,1 1 1,0-1-1,0 0 0,0 0 0,-1 1 1,1-1-1,0 0 0,-1 0 0,-10-31-1003,-7 2 194,-1 2 0,-2 0-1,-46-48 1,41 48 1496,1-1 0,-36-55 0,60 84-637,1-1 0,-1 1 0,1-1 0,-1 0 0,1 1 0,0-1 0,-1 1 0,1-1 0,0 0 0,-1 1 0,1-1 0,0 0 0,0 1 0,-1-1 0,1 0 0,0 1 0,0-1 0,0 0 0,0 0 0,0 1 0,0-1 0,0 0 0,0 0 0,0 1 0,1-1 0,-1 0 0,0 1 0,0-1 0,1 0 0,-1 1 0,0-1 0,1 0 0,-1 1 0,0-1 0,1 1 0,-1-1 0,1 1 0,-1-1 0,1 1 0,-1-1 0,1 1 0,0-1 0,-1 1 0,1 0 0,0-1 0,-1 1 0,1 0 0,0 0 0,-1-1 0,1 1 0,0 0 0,1 0 0,47-1 132,-31 2-113,115 10-285,-68-3-2240,0-4-4457,-16-4-5692</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9.114"/>
    </inkml:context>
    <inkml:brush xml:id="br0">
      <inkml:brushProperty name="width" value="0.025" units="cm"/>
      <inkml:brushProperty name="height" value="0.025" units="cm"/>
    </inkml:brush>
  </inkml:definitions>
  <inkml:trace contextRef="#ctx0" brushRef="#br0">271 56 5958,'0'-1'578,"0"-1"1,-1 0-1,1 1 1,0-1-1,0 0 1,-1 1-1,1-1 1,-1 1-1,1-1 1,-1 1-1,0-1 1,0 1-1,1-1 1,-1 1-1,0 0 1,0 0-1,0-1 0,-1 1 1,1 0-1,0 0 1,0 0-1,-3-1 1,1 0-209,0 0 0,-1 1 1,0-1-1,1 1 0,-1 0 0,0 0 1,1 1-1,-1-1 0,-6 1 0,1-1-266,1 2-1,-1-1 0,1 1 0,-1 0 1,1 1-1,0 0 0,-1 1 0,-10 4 1,8-1 44,1 0 0,0 1 0,0 0 0,0 1 0,1 0 0,-15 18 0,19-21-49,1 0 0,1 0 0,-1 0 0,1 1 0,0 0-1,0-1 1,0 1 0,1 0 0,0 1 0,0-1 0,1 0 0,0 1 0,0-1-1,0 11 1,1-15-81,1 0-1,-1-1 0,1 1 1,-1 0-1,1 0 1,0-1-1,0 1 0,0-1 1,0 1-1,0-1 0,0 1 1,0-1-1,1 0 1,-1 1-1,0-1 0,1 0 1,-1 0-1,1 0 0,0 0 1,-1 0-1,1 0 0,0-1 1,-1 1-1,1 0 1,0-1-1,0 0 0,-1 1 1,1-1-1,0 0 0,0 0 1,0 0-1,2 0 1,8 1 16,0-1 1,-1-1 0,1 1 0,14-4 0,-6-2-32,0 0-1,0-1 1,-1-1 0,0-1 0,0 0 0,-1-2 0,0 0-1,-1-1 1,0-1 0,-1 0 0,0-1 0,-1-1 0,-1-1 0,14-19-1,-26 33 4,0 0-1,-1-1 0,1 1 1,-1-1-1,0 1 0,0-1 1,0 1-1,0-1 0,0 0 1,0 1-1,-1-1 0,1-3 1,-1 5-4,0 1 1,0 0-1,-1 0 1,1 0 0,0 0-1,0-1 1,0 1-1,0 0 1,-1 0-1,1 0 1,0 0 0,0 0-1,0-1 1,-1 1-1,1 0 1,0 0-1,0 0 1,-1 0-1,1 0 1,0 0 0,0 0-1,-1 0 1,1 0-1,0 0 1,0 0-1,-1 0 1,1 0 0,0 0-1,0 0 1,0 0-1,-1 0 1,1 0-1,0 1 1,0-1-1,-1 0 1,1 0 0,0 0-1,0 0 1,0 0-1,-1 1 1,1-1-1,0 0 1,0 0 0,0 0-1,0 0 1,0 1-1,-1-1 1,1 0-1,0 1 1,-5 5 18,0 1-1,0 0 1,0 1-1,1-1 1,0 1-1,1 0 1,-1 0 0,2 0-1,-1 0 1,-2 15-1,4-15-40,-1-1 0,1 1-1,0-1 1,1 1 0,0-1 0,0 1-1,1 0 1,0-1 0,0 1-1,0-1 1,1 1 0,5 11 0,-5-16-176,0 0 1,0-1 0,0 1-1,0 0 1,0-1 0,1 1-1,0-1 1,-1 0-1,1 0 1,0 0 0,0 0-1,0-1 1,0 1 0,0-1-1,0 0 1,1 0 0,4 2-1,37 0-6767,-2-7-4893</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9.577"/>
    </inkml:context>
    <inkml:brush xml:id="br0">
      <inkml:brushProperty name="width" value="0.025" units="cm"/>
      <inkml:brushProperty name="height" value="0.025" units="cm"/>
    </inkml:brush>
  </inkml:definitions>
  <inkml:trace contextRef="#ctx0" brushRef="#br0">35 0 4036,'0'0'12876,"4"64"-9641,-4-27-833,-9 7-736,0 6-449,-2 0-672,5-5-449,3-6-64,3-9-449,0-9-1184,11-10-705,-6-10-1346</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9.904"/>
    </inkml:context>
    <inkml:brush xml:id="br0">
      <inkml:brushProperty name="width" value="0.025" units="cm"/>
      <inkml:brushProperty name="height" value="0.025" units="cm"/>
    </inkml:brush>
  </inkml:definitions>
  <inkml:trace contextRef="#ctx0" brushRef="#br0">0 346 5765,'0'0'17126,"9"-10"-14868,21-23-1164,48-39 0,34-34-814,-99 92-273,-2 0 1,1 0-1,-2-1 1,0-1-1,-1 0 0,9-20 1,-17 54-55,0-1 0,1 0 1,7 29-1,-5-34 124,0 1 0,0-1 1,1 0-1,1-1 0,0 1 0,13 17 0,-14-23-431,0-1 0,0 1 0,0-1 0,1 0 0,8 6 0,-9-8-822,0 0 0,0 0 0,0-1 0,1 0 0,-1 0 0,0 0 0,11 2 0,14-1-14898</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46.026"/>
    </inkml:context>
    <inkml:brush xml:id="br0">
      <inkml:brushProperty name="width" value="0.025" units="cm"/>
      <inkml:brushProperty name="height" value="0.025" units="cm"/>
    </inkml:brush>
  </inkml:definitions>
  <inkml:trace contextRef="#ctx0" brushRef="#br0">42 50 11627,'0'0'12519,"0"8"-12130,-22 229 1790,3-59-995,66-361-399,-44 167-817,-2 10 28,0 1 1,1-1-1,-1 0 0,1 1 0,0 0 0,4-6 0,-6 10 1,1 1-1,-1-1 0,1 1 0,-1-1 1,1 1-1,-1-1 0,1 1 0,-1 0 1,1-1-1,0 1 0,-1 0 0,1 0 0,0-1 1,-1 1-1,1 0 0,0 0 0,-1 0 1,1 0-1,0 0 0,-1 0 0,1 0 1,0 0-1,-1 0 0,1 0 0,0 0 1,-1 0-1,1 1 0,0-1 0,-1 0 0,1 0 1,-1 1-1,1-1 0,1 1 0,23 17-174,-16-11 143,-4-4 41,1 1 0,-1-2-1,1 1 1,0-1 0,0 0 0,0 0 0,0 0 0,0-1 0,0 0 0,0 0 0,1-1 0,-1 1-1,0-1 1,0-1 0,1 1 0,-1-1 0,0 0 0,0-1 0,0 0 0,0 1 0,0-2 0,0 1-1,-1-1 1,1 0 0,-1 0 0,1 0 0,-1-1 0,0 0 0,0 0 0,7-8 0,-5 5 4,-1-1 0,0 1 1,0-1-1,0 0 0,-1 0 1,-1-1-1,1 1 0,-1-1 1,-1 0-1,1-1 0,-1 1 1,-1 0-1,0-1 0,-1 1 1,1-1-1,-2 0 0,1 0 1,-1 1-1,-2-14 0,1 21-4,1 0 0,0 0 0,0 0 0,-1 0 0,1 0 0,-1 1 0,0-1 0,0 0 0,1 0 0,-1 1 0,0-1 0,0 0 0,-1 1-1,1-1 1,0 1 0,0-1 0,-1 1 0,-2-2 0,3 3 0,0-1-1,0 1 1,0 0 0,-1-1-1,1 1 1,0 0-1,-1 0 1,1 0 0,0 0-1,0 0 1,-1 0 0,1 0-1,0 1 1,-1-1-1,1 0 1,0 1 0,0-1-1,0 1 1,-1-1 0,0 2-1,-5 2 6,1 1-1,0-1 1,0 1-1,1 1 1,-1-1-1,1 1 1,-6 8-1,0 1 70,1 0 1,0 1-1,1 0 0,1 1 0,1 0 0,0 0 0,1 0 0,1 1 0,-4 20 0,9-36-75,0-1 0,-1 0-1,1 1 1,0-1 0,0 1 0,1-1-1,-1 1 1,0-1 0,0 1-1,1-1 1,-1 1 0,1-1 0,-1 0-1,1 1 1,0-1 0,-1 0 0,1 0-1,0 1 1,0-1 0,0 0 0,0 0-1,0 0 1,0 0 0,2 2-1,0-2 4,0 1-1,0-1 0,0 0 0,0 0 1,1 0-1,-1-1 0,0 1 0,0-1 1,0 1-1,7-1 0,6-2-127,-1 0 0,0 0 0,27-9-1,-28 7-172,2-1 116,-1 0 0,0 2 0,18-3 1,-32 6 172,1-1 1,0 1-1,0-1 1,0 1-1,-1 0 1,1 0 0,0 0-1,0 0 1,0 0-1,0 1 1,-1-1-1,1 0 1,0 1-1,0 0 1,-1-1 0,1 1-1,0 0 1,-1 0-1,1 0 1,0 0-1,-1 0 1,0 0-1,1 0 1,-1 0 0,0 1-1,1-1 1,-1 1-1,0-1 1,0 1-1,0-1 1,0 1 0,0-1-1,-1 1 1,2 2-1,0 18 268,-1-1-1,0 1 0,-2 0 0,0-1 1,-2 1-1,-7 30 0,8-42-248,0 26 248,2-36-314,0 1-1,0-1 1,0 1 0,0-1-1,0 1 1,0-1 0,1 1-1,-1-1 1,0 1 0,0-1-1,0 1 1,0-1-1,1 1 1,-1-1 0,0 0-1,1 1 1,-1-1 0,0 1-1,1-1 1,-1 0 0,0 1-1,1-1 1,-1 0-1,1 1 1,-1-1 0,0 0-1,1 0 1,-1 1 0,1-1-1,-1 0 1,1 0 0,-1 0-1,1 0 1,-1 1-1,1-1 1,-1 0 0,1 0-1,-1 0 1,1 0 0,-1 0-1,1 0 1,-1-1 0,1 1-1,-1 0 1,1 0-1,-1 0 1,1 0 0,-1-1-1,1 1 1,-1 0 0,1 0-1,-1-1 1,1 1 0,-1 0-1,0-1 1,1 1-1,-1 0 1,0-1 0,1 0-1,1-1-789,1 0 0,-1-1 0,0 1 0,0-1 0,0 0 0,0 1 0,-1-1 0,1 0 0,1-5 0,-2 5-187,12-24-8053</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46.376"/>
    </inkml:context>
    <inkml:brush xml:id="br0">
      <inkml:brushProperty name="width" value="0.025" units="cm"/>
      <inkml:brushProperty name="height" value="0.025" units="cm"/>
    </inkml:brush>
  </inkml:definitions>
  <inkml:trace contextRef="#ctx0" brushRef="#br0">0 124 4837,'0'0'13879,"9"2"-11871,-1 0-1697,0 0 0,0-1 0,0 0 0,0 0 0,0-1 1,1 0-1,-1-1 0,0 1 0,0-1 0,0-1 0,0 0 0,0 0 1,10-4-1,-5 0-95,1-1-1,-1 0 1,18-13 0,-27 17-111,-1 0 0,1 0-1,0 0 1,-1 0 0,0-1-1,0 0 1,0 1 0,0-1 0,0 0-1,-1-1 1,0 1 0,0 0 0,0-1-1,2-7 1,-4 11-69,0 1 0,-1-1 0,1 0 0,-1 0 1,1 0-1,0 1 0,-1-1 0,0 0 0,1 0 0,-1 1 0,1-1 0,-1 0 0,0 1 1,1-1-1,-1 1 0,0-1 0,0 1 0,0-1 0,1 1 0,-1 0 0,0-1 0,0 1 1,0 0-1,0 0 0,0-1 0,0 1 0,1 0 0,-1 0 0,0 0 0,0 0 0,0 0 1,0 0-1,0 1 0,0-1 0,0 0 0,-1 1 0,-37 3 352,29 0-282,1-1-1,0 1 0,0 0 0,0 1 1,1 0-1,-1 0 0,1 1 0,1 0 1,-15 14-1,18-16-52,0 0 0,1 0 1,-1 1-1,1-1 1,0 1-1,0-1 0,1 1 1,-1 0-1,1 0 0,0 0 1,0 1-1,1-1 0,-1 0 1,1 1-1,1-1 0,-1 1 1,1-1-1,-1 1 0,2 5 1,0-7-43,1-1 0,-1 0 0,1 0 0,-1 0 0,1 0 0,0-1 0,0 1 0,1 0 0,-1-1 0,0 0 0,1 1 0,0-1 0,-1 0 0,1 0 0,0 0 0,0-1 0,0 1 0,0-1 0,0 0 1,1 1-1,4 0 0,6 2-73,1 0-1,0-1 1,22 3 0,-17-4-1815,0-1-1,0-1 0,35-4 0,-18-7-3321</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48.185"/>
    </inkml:context>
    <inkml:brush xml:id="br0">
      <inkml:brushProperty name="width" value="0.025" units="cm"/>
      <inkml:brushProperty name="height" value="0.025" units="cm"/>
    </inkml:brush>
  </inkml:definitions>
  <inkml:trace contextRef="#ctx0" brushRef="#br0">27 0 9033,'0'0'6902,"-1"9"-5007,-9 44-522,5-35-757,1 2-1,1-1 1,1 0-1,1 0 1,0 23-1,1-41-598,0 0 0,1 0 0,-1 0-1,0 0 1,0 0 0,0 0 0,1 0 0,-1 0-1,0 0 1,1 0 0,-1 0 0,1 0 0,-1 0-1,1 0 1,0 0 0,-1 0 0,1 0 0,0-1-1,0 1 1,0 0 0,-1 0 0,1-1 0,0 1-1,0-1 1,0 1 0,0-1 0,0 1-1,0-1 1,1 1 0,1-1 40,-1 0 1,1 0-1,-1 0 1,1-1-1,-1 1 0,1-1 1,-1 1-1,1-1 0,-1 0 1,1 0-1,-1 0 1,2-1-1,7-5 126,0 1-1,-1-2 1,18-15 0,4-13-76,-24 27 118,-1 0 0,2 0 0,-1 1 0,1-1 0,0 2-1,15-10 1,-24 17-197,0 0-1,0 0 0,1 0 0,-1 0 1,0-1-1,1 1 0,-1 0 1,0 0-1,1 0 0,-1 0 0,0 0 1,1 0-1,-1 0 0,0 0 0,0 0 1,1 0-1,-1 0 0,0 0 0,1 1 1,-1-1-1,0 0 0,1 0 0,-1 0 1,0 0-1,0 0 0,1 1 0,-1-1 1,0 0-1,0 0 0,1 0 0,-1 1 1,0-1-1,0 0 0,0 0 0,1 1 1,-1-1-1,0 0 0,0 1 1,5 18 597,-5 30 23,0-39-411,-1-8-212,1 0 0,0 1 1,0-1-1,0 0 1,1 1-1,-1-1 1,0 0-1,1 0 1,0 1-1,-1-1 0,1 0 1,0 0-1,0 0 1,0 0-1,1 0 1,-1 0-1,0 0 0,2 2 1,16 2-2066,9-11-4950,-16-3-2673</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49.336"/>
    </inkml:context>
    <inkml:brush xml:id="br0">
      <inkml:brushProperty name="width" value="0.025" units="cm"/>
      <inkml:brushProperty name="height" value="0.025" units="cm"/>
    </inkml:brush>
  </inkml:definitions>
  <inkml:trace contextRef="#ctx0" brushRef="#br0">47 32 4228,'0'0'16848,"-5"8"-16389,-2 7-184,1 1-1,0 1 1,1-1 0,1 1-1,1 0 1,0 0-1,1 0 1,1 23 0,-4 155 2485,5-195-2753,0 0 0,0 0 0,0 0 1,0 0-1,0 0 0,0 0 0,0 0 1,0 1-1,0-1 0,0 0 0,0 0 1,0 0-1,0 0 0,0 0 0,0 0 1,0 0-1,0 1 0,0-1 1,0 0-1,0 0 0,0 0 0,0 0 1,0 0-1,1 0 0,-1 0 0,0 0 1,0 1-1,0-1 0,0 0 0,0 0 1,0 0-1,0 0 0,0 0 0,0 0 1,0 0-1,1 0 0,-1 0 0,0 0 1,0 0-1,0 0 0,0 0 0,0 0 1,0 0-1,0 0 0,0 0 0,1 0 1,-1 0-1,0 0 0,0 0 0,0 0 1,0 0-1,0 0 0,0 0 0,0 0 1,1 0-1,-1 0 0,0 0 0,0 0 1,0 0-1,0 0 0,0 0 1,0 0-1,9-9 221,5-11-86,-7-2-133,-2 1-1,-1 0 0,2-29 1,-6 46-65,0 1 1,0-1-1,0 0 1,1 1-1,-1-1 1,1 0-1,0 1 1,0-1-1,0 1 1,3-6 0,0 13 51,0 0 1,0 0 0,0-1 0,0 0 0,1 0 0,-1 0-1,1 0 1,0-1 0,0 1 0,0-1 0,0-1 0,0 1 0,0-1-1,1 1 1,-1-2 0,0 1 0,1-1 0,-1 1 0,1-1-1,-1-1 1,0 1 0,1-1 0,6-2 0,-3 1 16,0 0 0,0-1 0,0 0 1,0-1-1,-1 0 0,1 0 0,-1-1 1,0 0-1,0-1 0,-1 1 0,0-1 0,11-12 1,-11 10 5,-1-1 0,0 1 1,0-2-1,-1 1 0,0-1 1,0 1-1,-1-1 0,-1-1 1,1 1-1,-2 0 1,1-1-1,-2 0 0,1 1 1,-1-1-1,-1-17 0,0 27-19,0 1 0,0-1 0,0 1 0,0-1-1,0 1 1,0-1 0,0 1 0,0-1 0,0 0-1,0 1 1,0-1 0,0 1 0,0-1 0,-1 1-1,1-1 1,0 1 0,0-1 0,0 1 0,-1-1-1,1 1 1,0-1 0,-1 1 0,1 0 0,0-1 0,-1 1-1,1 0 1,-1-1 0,1 1 0,-1 0 0,1-1-1,-1 1 1,1 0 0,0 0 0,-1-1 0,0 1-1,1 0 1,-1 0 0,1 0 0,-1 0 0,1 0 0,-1 0-1,1 0 1,-1 0 0,1 0 0,-1 0 0,1 0-1,-1 0 1,1 0 0,-1 0 0,0 0 0,1 1-1,-1-1 1,1 0 0,0 0 0,-1 1 0,1-1-1,-1 0 1,1 1 0,-1 0 0,-28 23-111,4 13 127,-26 49 1,43-70 49,1 0-1,0 1 1,1 0-1,1 0 1,-7 36 0,12-52-64,0 1 0,1-1 0,-1 0 0,0 1 1,0-1-1,1 1 0,-1-1 0,0 0 0,1 1 0,0-1 1,-1 0-1,1 1 0,0-1 0,-1 0 0,1 0 1,0 0-1,0 0 0,0 1 0,0-1 0,0-1 1,0 1-1,1 0 0,-1 0 0,0 0 0,0-1 1,1 1-1,-1 0 0,0-1 0,1 1 0,-1-1 1,0 0-1,1 1 0,-1-1 0,1 0 0,-1 0 1,1 0-1,1 0 0,63-1-183,-57 0 70,58-9-990,-46 6 901,1 1-1,24-1 0,-46 4 205,1 0-1,0 0 0,-1 0 0,1 0 1,0 1-1,-1-1 0,1 0 0,0 0 1,-1 0-1,1 1 0,0-1 0,-1 0 1,1 1-1,-1-1 0,1 1 1,0-1-1,-1 0 0,1 1 0,-1-1 1,0 1-1,1-1 0,-1 1 0,1 0 1,-1-1-1,0 1 0,1-1 0,-1 1 1,0 0-1,1 0 0,0 27 414,-14 23 206,-11-2-1163,24-48-1264,0-4-2837,1-9 244,4-7-5698</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49.727"/>
    </inkml:context>
    <inkml:brush xml:id="br0">
      <inkml:brushProperty name="width" value="0.025" units="cm"/>
      <inkml:brushProperty name="height" value="0.025" units="cm"/>
    </inkml:brush>
  </inkml:definitions>
  <inkml:trace contextRef="#ctx0" brushRef="#br0">1 53 6342,'0'0'16581,"10"3"-14515,-1 0-1933,0 0 0,1-1 0,-1-1 0,0 1 0,1-1 1,-1-1-1,1 0 0,-1 0 0,1-1 0,-1 0 0,0-1 0,1 0 0,-1 0 0,17-7 1,-21 6-141,-2 2-28,0 0 0,0-1 0,0 1 0,0-1-1,-1 1 1,1-1 0,-1 0 0,1 0 0,-1 0 0,0 0 0,1-1 0,-1 1 0,0 0 0,-1-1 0,1 0-1,2-4 1,-4 6 29,-1 1 0,1-1 1,0 1-1,-1-1 0,1 0 0,-1 1 0,0-1 0,1 1 0,-1-1 0,1 1 0,-1 0 0,0-1 0,1 1 0,-1-1 0,0 1 1,1 0-1,-1 0 0,0-1 0,0 1 0,1 0 0,-1 0 0,0 0 0,0 0 0,1 0 0,-1 0 0,0 0 0,0 0 0,1 0 1,-1 0-1,0 0 0,1 1 0,-1-1 0,-1 1 0,-28 3-38,22-1 46,1 0 0,0 1 0,-1 0 0,1 0 0,1 0 0,-1 1 0,1 0-1,0 1 1,-10 10 0,13-13 9,0 1 0,0 0 0,0 0-1,0 0 1,1 0 0,0 0 0,-1 0 0,2 1-1,-1-1 1,0 1 0,1-1 0,0 1-1,0 0 1,0 0 0,1-1 0,0 1-1,0 7 1,0-9-31,1-1 1,0 0-1,0 0 0,0 0 0,1 0 0,-1 0 1,0 0-1,1 0 0,-1 0 0,1 0 0,-1-1 1,1 1-1,0-1 0,0 1 0,0-1 0,0 0 1,0 1-1,0-1 0,0 0 0,0 0 0,1-1 1,-1 1-1,0 0 0,0-1 0,1 1 0,2-1 1,67 5-5508,-65-5 3976,30 0-7834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3.099"/>
    </inkml:context>
    <inkml:brush xml:id="br0">
      <inkml:brushProperty name="width" value="0.025" units="cm"/>
      <inkml:brushProperty name="height" value="0.025" units="cm"/>
    </inkml:brush>
  </inkml:definitions>
  <inkml:trace contextRef="#ctx0" brushRef="#br0">103 0 13068,'0'0'9455,"-7"13"-9055,-13 38-121,2 0 0,3 1 0,-14 84 0,25-114-240,-6 67 199,11-89-200,0 0 0,-1-1 0,1 1 0,0 0 0,0 0 0,-1 0 0,1-1 0,0 1 0,-1 0 0,1-1 0,0 1 0,-1 0 0,1-1 0,0 1 0,-1-1 0,1 1 0,-1-1 0,1 0 1,-1 1-1,1-1 0,-1 1 0,1-1 0,-1 0 0,1-1 0,3-13 66,0-1 1,-2 1 0,1-1 0,-2 0-1,0 0 1,-1 0 0,-2-18 0,2 34-102,0 0-1,0-1 1,0 1 0,0-1 0,0 1 0,0 0 0,0-1 0,1 1 0,-1-1 0,0 1-1,0-1 1,-1 1 0,1 0 0,0-1 0,0 1 0,0-1 0,0 1 0,0-1-1,0 1 1,-1 0 0,1-1 0,0 1 0,0 0 0,0-1 0,-1 1 0,1 0-1,0-1 1,-1 1 0,1 0 0,0-1 0,-1 1 0,1 0 0,0 0 0,-1-1 0,1 1-1,0 0 1,-1 0 0,1 0 0,-1 0 0,1 0 0,-1-1 0,1 1 0,0 0-1,-1 0 1,0 1-6,0-1 0,1 1 0,-1 0 0,0-1 0,1 1 0,-1 0-1,1 0 1,-1-1 0,1 1 0,-1 0 0,1 0 0,0 0 0,-1 0 0,1-1-1,0 1 1,0 0 0,-1 0 0,1 0 0,0 0 0,0 1 0,0 0 3,0 0 0,0-1 0,0 1 0,0 0 0,0 0 0,1 0 0,-1 0 0,0-1 0,1 1 0,0 0-1,-1-1 1,1 1 0,0 0 0,0-1 0,0 1 0,0-1 0,0 1 0,0-1 0,0 1 0,1-1 0,-1 0 0,0 0 0,1 0 0,-1 1 0,1-1 0,-1-1 0,1 1 0,0 0 0,-1 0 0,1-1 0,0 1 0,-1-1 0,1 1 0,0-1 0,0 0 0,0 1 0,-1-1 0,1 0 0,0 0 0,0 0 0,0-1 0,0 1 0,3-1 0,3 0 19,-1-1 0,1 1 1,-1-1-1,0 0 0,1-1 1,-1 0-1,0 0 0,0-1 1,10-6-1,-8 1 90,0 1 1,-1-2-1,-1 1 1,1-1-1,10-19 1,-28 53-44,6-13-15,-1-1-1,1 1 1,1-1-1,0 1 1,0 0-1,1 0 1,0 0-1,1 1 1,1-1-1,-1 0 1,3 13-1,-1-23-37,-1 0 0,1-1-1,0 1 1,0 0 0,0-1 0,0 1-1,0-1 1,0 1 0,0-1-1,0 1 1,0-1 0,0 0 0,0 1-1,0-1 1,0 0 0,0 0-1,1 0 1,-1 0 0,0 0 0,0 0-1,2 0 1,14-2-2729,-7-1-6432</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50.466"/>
    </inkml:context>
    <inkml:brush xml:id="br0">
      <inkml:brushProperty name="width" value="0.025" units="cm"/>
      <inkml:brushProperty name="height" value="0.025" units="cm"/>
    </inkml:brush>
  </inkml:definitions>
  <inkml:trace contextRef="#ctx0" brushRef="#br0">50 1 11115,'0'0'12668,"0"14"-11708,-4 45-42,-15 81-1,-6 46-467,25-183-451,-1 1-19,1 0-1,0 0 1,0 0-1,0 0 1,0 0-1,1 0 1,2 8-1,-3-11-100,1 0 0,0 0 0,-1 0 0,1 0 0,0-1 0,0 1 0,-1 0-1,1 0 1,0-1 0,0 1 0,0-1 0,0 1 0,0-1 0,0 1 0,0-1-1,0 0 1,0 1 0,0-1 0,1 0 0,-1 0 0,0 0 0,0 0 0,0 0-1,0 0 1,0 0 0,0 0 0,0 0 0,1 0 0,-1-1 0,0 1 0,0 0-1,0-1 1,0 1 0,2-2 0,20-11-3915,1-11-2445</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50.813"/>
    </inkml:context>
    <inkml:brush xml:id="br0">
      <inkml:brushProperty name="width" value="0.025" units="cm"/>
      <inkml:brushProperty name="height" value="0.025" units="cm"/>
    </inkml:brush>
  </inkml:definitions>
  <inkml:trace contextRef="#ctx0" brushRef="#br0">121 1 14221,'0'0'3518,"-10"5"-1254,-2 1-1569,1 1-1,0-1 1,1 2-1,-16 14 1,22-19-526,0 1 0,1-1 1,0 1-1,0 0 0,0 0 0,0 0 0,0 1 0,1-1 1,0 1-1,0-1 0,0 1 0,1 0 0,-1-1 0,1 1 1,0 0-1,1 0 0,-1 9 0,1-13-162,0 0 1,0 1-1,0-1 0,1 0 0,-1 0 1,0 0-1,1 0 0,-1 0 0,1 0 1,-1 0-1,1 0 0,0 0 0,-1 0 1,1 0-1,0 0 0,0 0 0,-1 0 0,1-1 1,0 1-1,0 0 0,0-1 0,0 1 1,2 1-1,33 4 119,-29-6-111,1-1 1,-1 0-1,1 0 0,-1 0 0,1-1 0,-1 0 1,8-4-1,-10 4-3,0 0 1,0-1-1,-1 1 0,1-1 1,-1 0-1,1-1 1,-1 1-1,0-1 0,0 1 1,-1-1-1,1-1 0,-1 1 1,0 0-1,0-1 1,0 1-1,-1-1 0,0 0 1,0 0-1,0 0 1,0 0-1,-1-1 0,0 1 1,0 0-1,1-9 0,-3 12-6,0 0 0,0 0-1,0 0 1,0 1 0,0-1 0,0 0-1,0 0 1,0 0 0,-1 1-1,1-1 1,-1 1 0,1-1-1,-1 1 1,0 0 0,1-1-1,-1 1 1,0 0 0,0 0-1,0 0 1,0 0 0,0 1-1,0-1 1,0 0 0,0 1-1,0 0 1,0-1 0,0 1 0,-1 0-1,-2 0 1,0-1-198,1 1 0,-1-1 1,0 1-1,0 0 0,0 1 0,1-1 1,-1 1-1,0 0 0,0 0 0,1 0 1,-1 0-1,-8 5 0,12-5-50,0 0 0,0 0 0,0 0 0,1 0 0,-1 0-1,0 0 1,0 0 0,1 0 0,-1 0 0,1 1 0,-1-1-1,1 0 1,-1 0 0,1 1 0,-1 1 0,4 13-5461,4-7 119</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51.161"/>
    </inkml:context>
    <inkml:brush xml:id="br0">
      <inkml:brushProperty name="width" value="0.025" units="cm"/>
      <inkml:brushProperty name="height" value="0.025" units="cm"/>
    </inkml:brush>
  </inkml:definitions>
  <inkml:trace contextRef="#ctx0" brushRef="#br0">179 23 11307,'0'0'13442,"-8"-5"-12812,7 5-621,-1-2 5,-1 0 0,0 0 0,1 0 0,-1 1-1,0-1 1,0 1 0,0 0 0,0 0 0,0 0-1,-1 0 1,1 1 0,0-1 0,0 1-1,0 0 1,-1 0 0,1 0 0,0 0 0,0 1-1,-1-1 1,1 1 0,0 0 0,0-1 0,0 2-1,0-1 1,-5 3 0,-47 33 4,53-35-20,-1 1-1,1-1 1,0 0-1,-1 1 1,1-1-1,0 1 1,0 0-1,0 0 1,1 0-1,-1 0 1,1 0-1,0 0 1,0 0-1,0 0 1,0 0-1,0 1 1,0 3-1,1-6-6,0 0 0,1 0 0,-1 0-1,0 0 1,1 0 0,-1 0 0,1 0-1,-1 0 1,1 0 0,0-1 0,-1 1-1,1 0 1,0 0 0,-1 0 0,1-1-1,0 1 1,0 0 0,0-1 0,0 1 0,0 0-1,0-1 1,0 1 0,0-1 0,0 0-1,0 1 1,0-1 0,0 0 0,0 0-1,0 0 1,2 1 0,40 2-594,-34-3 414,65-2-1620,-45 1 791,1 0 0,40 6 0,-70-5 1039,1 0 0,-1-1-1,1 1 1,-1 0 0,1 0 0,-1 0 0,1 0 0,-1 1 0,1-1 0,-1 0 0,1 0-1,-1 0 1,0 0 0,1 0 0,-1 1 0,1-1 0,-1 0 0,1 0 0,-1 1 0,0-1-1,1 0 1,-1 0 0,0 1 0,1-1 0,-1 0 0,0 1 0,1-1 0,-1 1 0,0-1-1,0 1 1,1-1 0,-1 0 0,0 1 0,0-1 0,0 1 0,0-1 0,1 1 0,-1-1 0,0 1-1,0-1 1,0 1 0,0-1 0,0 1 0,0-1 0,-1 1 0,1-1 0,0 1 0,0-1-1,0 0 1,0 1 0,0-1 0,-1 1 0,1-1 0,0 1 0,0-1 0,-1 0 0,1 1-1,0-1 1,-1 1 0,1-1 0,0 0 0,-1 0 0,1 1 0,-1-1 0,1 0 0,0 0-1,-2 1 1,-27 20 2280,12-13-1774,0 0 0,-1-1 0,-1-1 0,1 0 0,-1-2 1,1 0-1,-38 2 0,56-6-612,0 0 0,-1 1 0,1-1 0,-1 0 0,1 0 0,-1 0 0,1 0 0,0 0 0,-1 0 0,1 0 0,-1 0 0,1 0 0,0-1 0,-1 1 0,1 0 0,-1 0 0,1 0 0,0 0 0,-1-1 0,1 1 0,-1 0 0,1 0 0,0 0 0,-1-1 0,1 1 0,0 0 0,0-1 0,-1 1 0,1 0 0,0-1 0,0 1 0,-1 0 0,1-1 0,0 1 0,0-1 0,0 1 0,0 0 0,0-1 0,-1 1 0,1-1 0,0 1 0,0 0 0,0-1 0,0 1 0,0-1 0,0 1 0,0-1 0,1 1 0,-1 0 0,0-1 0,0 1 0,0-1 0,0 1 0,0 0 0,1-1 0,-1 1 0,0 0 0,0-1 0,1 1 0,-1 0 0,0-1 0,0 1 0,1 0 0,-1-1 0,0 1 0,1 0 0,-1 0 0,1-1 0,22-21-6974,1 5-1040</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51.508"/>
    </inkml:context>
    <inkml:brush xml:id="br0">
      <inkml:brushProperty name="width" value="0.025" units="cm"/>
      <inkml:brushProperty name="height" value="0.025" units="cm"/>
    </inkml:brush>
  </inkml:definitions>
  <inkml:trace contextRef="#ctx0" brushRef="#br0">137 2 6854,'0'0'18284,"-9"-1"-17792,3 0-451,0 2 1,0-1-1,0 1 1,0-1 0,0 2-1,0-1 1,0 1 0,0-1-1,1 2 1,-10 4-1,11-6-28,1 1-1,-1 0 1,1 0-1,0 1 1,0-1-1,0 1 0,0-1 1,0 1-1,0 0 1,1 0-1,-1 0 1,1 1-1,0-1 0,0 1 1,0-1-1,1 1 1,-1-1-1,1 1 1,0 0-1,0 0 0,-1 5 1,2-8-31,0 0 0,1 0 0,-1 0-1,1 0 1,-1 0 0,1 0 0,-1 0 0,1 0 0,-1 0 0,1 0 0,0 0-1,0 0 1,-1 0 0,1-1 0,0 1 0,0 0 0,0-1 0,0 1 0,0-1-1,0 1 1,0-1 0,0 1 0,0-1 0,0 1 0,0-1 0,0 0 0,0 0-1,0 0 1,1 0 0,-1 1 0,0-1 0,0-1 0,1 1 0,51 1-1268,-41-2 828,163 2-6316,-175-2 6801,1 1 0,-1 0 0,0 0-1,1 0 1,-1 0 0,1 0 0,-1 0 0,0 0 0,1 0 0,-1 0 0,1 1-1,-1-1 1,0 0 0,1 0 0,-1 0 0,1 0 0,-1 0 0,0 1 0,1-1-1,-1 0 1,0 0 0,1 1 0,-1-1 0,0 0 0,0 1 0,1-1 0,-1 0-1,0 1 1,0-1 0,0 0 0,1 1 0,-1-1 0,0 0 0,0 1 0,0-1-1,0 1 1,0-1 0,0 1 0,-9 15 1595,-22 11 956,-45 20 747,71-44-3356,0-1 0,0 1 0,-1-1-1,1 0 1,-1 0 0,1-1-1,-1 0 1,0 0 0,1 0 0,-1-1-1,0 1 1,0-1 0,-6-1 0,12 0-117,-1 1 1,1 0 0,-1 0-1,1-1 1,-1 1 0,1 0-1,-1-1 1,1 1 0,0-1-1,-1 1 1,1 0 0,0-1-1,-1 1 1,1-1 0,0 1-1,0-1 1,-1 1 0,1-1-1,0 1 1,0-1 0,0 1-1,0-1 1,0 0 0,0 1-1,0-1 1,0 1 0,0-1-1,0 1 1,0-1 0,0 1-1,0-2 1,0-1-872,0-16-4741</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51.854"/>
    </inkml:context>
    <inkml:brush xml:id="br0">
      <inkml:brushProperty name="width" value="0.025" units="cm"/>
      <inkml:brushProperty name="height" value="0.025" units="cm"/>
    </inkml:brush>
  </inkml:definitions>
  <inkml:trace contextRef="#ctx0" brushRef="#br0">127 128 7559,'0'0'16143,"10"1"-15561,-5 0-553,0-1-1,1 0 0,-1-1 0,1 1 0,-1-1 1,0 0-1,1 0 0,-1-1 0,0 1 0,0-1 1,7-4-1,-10 5-28,0 0 0,0-1 1,0 1-1,0-1 0,0 1 0,0-1 1,0 0-1,-1 0 0,1 0 0,-1 0 1,1 0-1,-1 0 0,0-1 0,1 1 1,-1 0-1,-1-1 0,1 1 0,0 0 1,0-1-1,-1 1 0,1-1 0,-1 1 1,0-1-1,0 0 0,0 1 0,0-1 1,0 1-1,-1-1 0,1 1 1,-1-1-1,0 1 0,-1-3 0,1 2 16,0 1 0,0-1 0,0 1 0,-1-1 0,1 1 0,-1 0 0,0 0-1,0 0 1,1 0 0,-1 0 0,0 0 0,-1 1 0,1-1 0,0 0 0,0 1 0,-1 0 0,1 0-1,-1 0 1,1 0 0,-1 0 0,0 0 0,1 0 0,-1 1 0,0-1 0,1 1 0,-1 0 0,0 0-1,1 0 1,-1 0 0,0 1 0,1-1 0,-1 1 0,-3 0 0,-1 1 29,0-1 1,0 1 0,0 0 0,1 0-1,-1 1 1,1 0 0,-1 0-1,1 1 1,0 0 0,1 0 0,-11 9-1,6-2 163,1 0 0,0 1 0,1 0-1,-7 15 1,12-22-140,1 0-1,-1 0 1,1 0 0,1 1-1,-1-1 1,1 1 0,0-1-1,0 1 1,1-1 0,0 1-1,0 0 1,0-1 0,2 12-1,-1-14-51,0 0-1,1 0 1,-1-1 0,1 1-1,-1 0 1,1-1-1,0 1 1,0-1 0,0 1-1,1-1 1,-1 0 0,0 0-1,1 0 1,0 0-1,-1 0 1,1-1 0,0 1-1,0-1 1,0 0-1,0 0 1,0 0 0,0 0-1,0 0 1,5 0-1,10 2-357,-1-1 0,1-1 0,20-2 0,-25 1-329,32-3-2991,-1-9-2974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52.654"/>
    </inkml:context>
    <inkml:brush xml:id="br0">
      <inkml:brushProperty name="width" value="0.025" units="cm"/>
      <inkml:brushProperty name="height" value="0.025" units="cm"/>
    </inkml:brush>
  </inkml:definitions>
  <inkml:trace contextRef="#ctx0" brushRef="#br0">107 39 3683,'0'0'4971,"9"-4"-829,-1 0-2877,35-19 1822,-14 15 5854,-36 10-8853,-1-1 1,1 1 0,0 0-1,0 0 1,0 1-1,0 0 1,0 0 0,0 0-1,-9 8 1,-56 43-57,68-51-33,1 0 0,-1 0 0,1 0 0,0 1 0,-1-1 0,2 1 0,-1 0 0,0 0 0,1 0 0,-1 0 0,1 0 0,0 0 0,1 1 0,-1-1 0,0 6 0,2-10-5,0 1 1,1 0-1,-1-1 1,0 1-1,1-1 1,-1 1-1,1-1 1,-1 1-1,1-1 1,-1 0-1,1 1 1,0-1-1,-1 1 1,1-1-1,-1 0 1,1 0-1,0 1 1,-1-1-1,1 0 1,0 0-1,-1 0 1,1 0-1,0 0 1,-1 0-1,1 0 1,0 0-1,-1 0 1,2 0-1,26 0-83,-20 0 34,66-1-545,90 3-1032,-157-2 1572,0 1-1,0 1 1,1-1 0,-1 1-1,13 6 1,-19-8 64,0 0 0,0 1 0,0-1 1,0 0-1,0 1 0,0 0 0,0-1 0,0 1 0,0 0 0,0-1 1,0 1-1,0 0 0,0 0 0,0 0 0,0 0 0,-1 0 0,1 0 0,0 0 1,-1 0-1,1 0 0,-1 0 0,1 0 0,-1 0 0,0 0 0,1 1 0,-1-1 1,0 0-1,0 0 0,0 0 0,0 1 0,0-1 0,0 0 0,0 0 1,0 0-1,0 1 0,-1-1 0,1 0 0,0 0 0,-1 0 0,1 0 0,-1 0 1,1 0-1,-1 0 0,-1 2 0,-1 1 114,-1-1 0,0 0 1,0 0-1,0 0 0,0 0 0,0-1 1,0 0-1,-1 0 0,1 0 0,-1 0 1,1-1-1,-1 1 0,-8 0 1,-67 9 653,76-11-760,-8 1-217,-37 2 617,47-3-648,1 0 0,-1 0 0,0 0 0,1 0 0,-1 0 0,0 0 0,1-1 0,-1 1 0,0-1 0,1 1 0,-1-1 0,1 1 0,-1-1 0,1 0 0,0 0 0,-1 0 0,1 0 0,0 0 0,-1 0 0,1 0 0,0 0 0,-1-2 0,-2-13-6304</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54.144"/>
    </inkml:context>
    <inkml:brush xml:id="br0">
      <inkml:brushProperty name="width" value="0.025" units="cm"/>
      <inkml:brushProperty name="height" value="0.025" units="cm"/>
    </inkml:brush>
  </inkml:definitions>
  <inkml:trace contextRef="#ctx0" brushRef="#br0">152 251 3235,'0'0'9166,"10"-9"-6192,-3 2-2392,-2 4-95,-1-1 0,1 0 0,0-1 1,-1 1-1,0-1 0,0 0 0,0 0 0,-1 0 0,0 0 0,0-1 0,0 1 0,-1-1 0,1 0 0,-1 0 0,1-6 0,-3 11-412,0 0-1,0 1 0,0-1 0,0 0 0,0 1 0,-1-1 1,1 1-1,0-1 0,0 0 0,-1 1 0,1-1 0,0 0 1,0 1-1,-1-1 0,1 1 0,-1-1 0,1 1 0,-1-1 1,1 1-1,-1-1 0,1 1 0,-1 0 0,1-1 0,-1 1 1,1 0-1,-1-1 0,0 1 0,1 0 0,-1 0 0,0-1 1,-28 1 654,-24 16-640,44-11-94,-1 1 0,1 1 0,0-1 0,0 1 0,1 1 0,0 0 0,0 0 0,1 0 0,0 1 0,1 0-1,0 1 1,0-1 0,1 1 0,0 0 0,1 1 0,0-1 0,0 1 0,-3 17 0,7-27 3,0 1-1,0-1 1,0 0 0,0 0 0,0 0-1,0 0 1,0 0 0,1 0 0,-1 0-1,0 1 1,0-1 0,1 0 0,-1 0-1,1 0 1,-1 0 0,1 0 0,0 0-1,-1 0 1,1-1 0,0 1 0,-1 0-1,1 0 1,0 0 0,0-1 0,0 1 0,0 0-1,0-1 1,1 1 0,1 1 7,0-2 0,0 1 0,0 0 0,1-1 0,-1 1 0,0-1 0,0 0 0,0 0 0,1 0 0,3-1 0,3-1 18,0 0 0,1-1 0,-1 0 0,0 0 0,15-8 0,-1-4-3,-2 0 0,1-2 1,-2 0-1,0-1 0,25-29 0,-36 35 6,-1 1-1,0-1 1,0 0-1,-1-1 1,-1 0-1,0 0 1,-1-1-1,0 0 1,-1 0-1,-1 0 1,4-24-1,-7 37-17,-1 0-1,0-1 1,1 1-1,-1-1 1,0 1-1,0 0 1,0-1-1,0 1 0,-1-1 1,1 1-1,0 0 1,0-1-1,-1 1 1,1-1-1,-1 1 1,1 0-1,-2-3 1,1 4-6,1 0 1,-1 0-1,0 0 1,1 0 0,-1-1-1,1 1 1,-1 0-1,1 0 1,-1 0-1,0 0 1,1 0-1,-1 0 1,1 1 0,-1-1-1,0 0 1,1 0-1,-1 0 1,1 0-1,-1 1 1,1-1-1,-1 0 1,1 1-1,-1-1 1,1 0 0,-1 1-1,1-1 1,-1 1-1,-34 38 112,28-28 58,0-1 0,0 2 0,1-1-1,0 1 1,1 0 0,1 0 0,0 0-1,0 1 1,1 0 0,1-1-1,-1 17 1,3-29-161,1 1 1,0-1-1,-1 0 1,1 1-1,0-1 0,0 0 1,-1 0-1,1 0 1,0 0-1,-1 0 0,1 0 1,0 0-1,0 0 1,-1 0-1,1 0 0,0 0 1,0 0-1,-1-1 0,1 1 1,0 0-1,-1 0 1,1-1-1,0 1 0,-1 0 1,1-1-1,-1 1 1,1-1-1,0 1 0,-1-1 1,1 1-1,-1-1 1,1 1-1,-1-1 0,0 0 1,1 1-1,-1-1 0,0 0 1,1 1-1,-1-1 1,0 0-1,0 1 0,1-1 1,-1 0-1,0 0 1,0 0-82,-22 37 1,26-35-853,5-6-4776,-9-16-5011,0 11 711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55.985"/>
    </inkml:context>
    <inkml:brush xml:id="br0">
      <inkml:brushProperty name="width" value="0.025" units="cm"/>
      <inkml:brushProperty name="height" value="0.025" units="cm"/>
    </inkml:brush>
  </inkml:definitions>
  <inkml:trace contextRef="#ctx0" brushRef="#br0">1 134 3235,'0'0'7431,"5"-7"-4228,1-6-2082,7-11 542,2 5 2290,-15 18-2768,0 16-149,-12 41-218,9-46-716,0-1 0,1 1 0,0 0 0,1-1 0,0 1 0,0 0-1,2 16 1,-1-25-95,0 0-1,0 0 1,1 0-1,-1 0 1,0 0-1,1 0 1,-1 0-1,0 0 1,1 0-1,-1 0 1,1 0-1,0 0 1,-1 0-1,1 0 1,0 0-1,0-1 1,-1 1-1,1 0 1,0 0-1,0-1 1,0 1-1,0-1 1,0 1-1,0-1 1,0 1-1,1 0 1,0-1 21,1 1 0,0-1 0,-1 0 1,1 0-1,0 0 0,-1 0 0,1-1 0,0 1 0,-1 0 1,5-2-1,2-1 91,0-1 0,-1 1 1,0-2-1,0 1 0,12-9 1,-5 0-47,0 0 0,-1-1 1,-1 0-1,0-2 1,-1 1-1,-1-1 0,-1-1 1,0 0-1,-1-1 1,0 1-1,10-37 0,-32 94-42,8-27-34,0-1 0,1 1 0,1 1 0,0-1 1,1 0-1,-1 26 0,3-38 6,0 0 0,0-1-1,1 1 1,-1 0 0,0-1 0,1 1 0,-1 0-1,1-1 1,-1 1 0,1 0 0,-1-1 0,1 1-1,-1-1 1,1 1 0,-1-1 0,1 1 0,0-1-1,-1 0 1,1 1 0,0-1 0,-1 0 0,1 1-1,0-1 1,0 0 0,-1 0 0,1 0-1,0 0 1,0 0 0,-1 0 0,1 0 0,0 0-1,0 0 1,-1 0 0,1 0 0,0 0 0,0 0-1,-1-1 1,1 1 0,0 0 0,0 0 0,-1-1-1,1 1 1,1-2 0,33-16 152,-23 9-147,-1-2 0,0 0 0,0 0 0,-1-1 0,-1 0 0,0 0 0,-1-1 0,0 0 0,12-29 0,-20 41-3,-4 18-154,-23 37 251,19-40-6,1-1 0,0 1 0,0 1 0,2-1 0,0 1 0,0 0 0,2 0 0,-3 23 0,6-38-75,0 1 1,0 0-1,1 0 0,-1-1 1,0 1-1,1 0 0,-1-1 1,1 1-1,-1-1 0,1 1 1,-1 0-1,1-1 0,-1 1 1,1-1-1,0 1 0,-1-1 1,1 0-1,0 1 1,-1-1-1,1 0 0,0 1 1,-1-1-1,1 0 0,0 0 1,0 0-1,-1 1 0,1-1 1,0 0-1,0 0 0,-1 0 1,1 0-1,0 0 0,0-1 1,0 1-1,-1 0 0,1 0 1,0 0-1,1-1 1,15-7-1410,-9-7-6214,-8 11 934</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56.505"/>
    </inkml:context>
    <inkml:brush xml:id="br0">
      <inkml:brushProperty name="width" value="0.025" units="cm"/>
      <inkml:brushProperty name="height" value="0.025" units="cm"/>
    </inkml:brush>
  </inkml:definitions>
  <inkml:trace contextRef="#ctx0" brushRef="#br0">12 140 6086,'0'0'10025,"-3"8"-7697,1-4-2178,1-2-6,0-1-1,0 1 0,1 0 1,-1-1-1,0 1 0,1 0 1,0 0-1,-1 0 0,1-1 1,0 1-1,0 0 0,0 3 1,1-4-63,-1 0-1,1 0 1,0 0 0,0 0 0,0 0 0,0 0-1,0-1 1,0 1 0,0 0 0,0-1 0,1 1-1,-1-1 1,0 1 0,0-1 0,0 1 0,1-1 0,-1 0-1,0 0 1,0 1 0,1-1 0,-1 0 0,0 0-1,1 0 1,-1-1 0,0 1 0,2 0 0,13-2 132,0 1 1,0-2-1,-1 0 1,1-1-1,-1-1 1,0 0-1,0-1 1,0 0 0,-1-1-1,0-1 1,0-1-1,-1 0 1,0 0-1,-1-1 1,0-1-1,15-16 1,-24 24-182,-1 0 0,0 1 0,1-1 0,-1 0 0,0 0 0,-1-1 0,1 1 0,0 0 0,-1-1 0,0 1 0,0-1 0,0 1 0,0-1 0,0 1 0,-1-5 0,0 8-15,0-1 1,-1 0-1,1 1 0,-1-1 0,1 1 0,-1-1 0,1 1 1,-1-1-1,0 1 0,1 0 0,-1-1 0,1 1 0,-1 0 1,0-1-1,1 1 0,-1 0 0,0 0 0,1-1 0,-1 1 1,0 0-1,0 0 0,1 0 0,-1 0 0,0 0 0,1 0 1,-1 0-1,0 0 0,0 0 0,0 1 0,-25 2 29,17 0-48,0 1-1,0 0 1,0 0 0,1 1 0,0 0-1,0 1 1,0-1 0,-13 15 0,-1 1 95,-28 38-1,45-53-14,0 0 0,0 1-1,1-1 1,0 1 0,0 0-1,1 0 1,-1 0 0,2 1-1,-1-1 1,-1 10-1,4-16-59,0 0 0,0 0 0,0 1 0,0-1 0,0 0 0,1 0 0,-1 0 0,0 0 0,1 0 0,-1 0 0,0 1 0,1-1 0,0 0 0,-1 0 0,1 0 0,0-1 0,-1 1 0,1 0 0,0 0 0,0 0 0,0 0 0,0-1 0,0 1 0,0 0 0,0-1 0,0 1 0,0-1 0,0 1 0,0-1 0,0 0 0,0 1-1,0-1 1,0 0 0,0 0 0,3 1 0,48 2 134,-43-3-107,12 0-128,73-4-2188,-32-9-5331,-27 0-2546</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1:59.266"/>
    </inkml:context>
    <inkml:brush xml:id="br0">
      <inkml:brushProperty name="width" value="0.025" units="cm"/>
      <inkml:brushProperty name="height" value="0.025" units="cm"/>
    </inkml:brush>
  </inkml:definitions>
  <inkml:trace contextRef="#ctx0" brushRef="#br0">13 0 5958,'2'3'10617,"-1"14"-5031,-6 116-2758,-2 126-1597,7-227-1037,2-42-5923,-3-18-3687,-3 13 2471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3.848"/>
    </inkml:context>
    <inkml:brush xml:id="br0">
      <inkml:brushProperty name="width" value="0.025" units="cm"/>
      <inkml:brushProperty name="height" value="0.025" units="cm"/>
    </inkml:brush>
  </inkml:definitions>
  <inkml:trace contextRef="#ctx0" brushRef="#br0">63 45 3491,'0'0'8963,"2"-8"-4900,4-20-721,-3 19 7,-6 25-2161,-27 90 77,21-82-1177,1 0 0,2 0 0,0 0 1,2 1-1,0 0 0,2 0 0,0 27 0,2-51-83,1 0-1,-1 0 0,0 0 1,0 0-1,0 0 0,1 0 1,-1 0-1,0-1 0,1 1 1,-1 0-1,1 0 1,-1 0-1,1 0 0,-1-1 1,1 1-1,0 0 0,-1-1 1,1 1-1,0 0 0,-1-1 1,1 1-1,0-1 0,0 1 1,0-1-1,-1 1 0,1-1 1,2 1-1,0-1 13,-1 1-1,1-1 1,0 0-1,0 0 1,0 0-1,0 0 1,-1-1-1,1 1 1,4-2-1,1 0 16,-1 0-1,1-1 0,-1 0 1,0-1-1,0 0 1,8-5-1,-6 2-19,-1-1-1,1-1 0,-1 1 1,-1-1-1,0 0 0,0-1 0,-1 0 1,7-14-1,-22 40 342,5-11-318,1 0-1,0 1 1,0-1 0,0 1 0,0 0 0,1-1 0,0 1 0,-2 10 0,4-15-18,0 1 1,-1-1-1,1 0 1,0 1-1,0-1 0,0 0 1,0 1-1,0-1 0,0 1 1,1-1-1,-1 0 0,0 1 1,1-1-1,-1 0 0,1 0 1,-1 1-1,1-1 0,-1 0 1,1 0-1,0 0 0,0 0 1,0 1-1,0-1 0,0 0 1,0-1-1,0 1 0,0 0 1,0 0-1,2 1 0,1-1 9,-1-1 0,0 1-1,1-1 1,-1 1-1,1-1 1,-1 0 0,1-1-1,-1 1 1,0-1-1,1 1 1,4-3 0,34-17 377,-40 19-648,0 0-1,0-1 1,0 1-1,0 0 1,-1-1-1,1 1 1,0-1-1,-1 0 1,1 1 0,-1-1-1,0 0 1,0 0-1,0 0 1,0 0-1,0 0 1,0 0-1,0 0 1,0-3 0,-8 1-8231,5 3 6104,-9-3-7659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00.159"/>
    </inkml:context>
    <inkml:brush xml:id="br0">
      <inkml:brushProperty name="width" value="0.025" units="cm"/>
      <inkml:brushProperty name="height" value="0.025" units="cm"/>
    </inkml:brush>
  </inkml:definitions>
  <inkml:trace contextRef="#ctx0" brushRef="#br0">0 31 4100,'0'0'21268,"65"-12"-20659,-27 3-225,7 2-288,0 5-96,-2 2-224,-3 0-1025,-9 0-1282,-8 0-1633,-5 0-3395</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01.635"/>
    </inkml:context>
    <inkml:brush xml:id="br0">
      <inkml:brushProperty name="width" value="0.025" units="cm"/>
      <inkml:brushProperty name="height" value="0.025" units="cm"/>
    </inkml:brush>
  </inkml:definitions>
  <inkml:trace contextRef="#ctx0" brushRef="#br0">114 72 5701,'0'0'13613,"-9"-2"-13298,7 2-281,-1-1 0,1 0 0,-1 1 0,1 0 0,0-1 0,-1 1 0,1 0 0,-1 0-1,1 0 1,-1 1 0,1-1 0,0 1 0,-1-1 0,1 1 0,0 0 0,-1 0 0,1 0 0,0 0 0,0 0 0,0 0-1,0 1 1,0-1 0,0 1 0,0-1 0,0 1 0,1 0 0,-1 0 0,1 0 0,-1 0 0,1 0 0,0 0 0,-1 0-1,0 3 1,-3 3 257,1 1-1,-1 0 0,2 0 0,-1 0 0,1 0 1,1 1-1,-1-1 0,2 1 0,-1 0 0,1 19 1,1-27-248,1-1 0,-1 1 0,1-1 1,0 1-1,0-1 0,0 0 0,0 1 0,0-1 1,0 0-1,0 1 0,0-1 0,0 0 1,1 0-1,-1 0 0,0 0 0,1 0 1,-1 0-1,1-1 0,-1 1 0,1 0 0,-1-1 1,1 1-1,0-1 0,-1 0 0,1 1 1,0-1-1,-1 0 0,1 0 0,0 0 0,-1 0 1,1 0-1,3-1 0,59-7 725,-54 5-647,-1 0 0,1-1 0,-1-1 0,0 1 0,0-1 0,-1-1 0,0 0-1,1 0 1,-2 0 0,12-13 0,-14 15-25,-1-1-1,0 1 0,-1-1 0,1 0 0,-1 0 1,0 0-1,0 0 0,-1-1 0,1 1 1,-1-1-1,-1 1 0,1-1 0,-1 0 0,0 0 1,0 0-1,0 0 0,-1 1 0,0-1 1,-1-10-1,0 13-77,-1-1 1,1 1-1,-1 0 1,0 0-1,0 0 1,0 0-1,0 0 1,-1 1 0,1-1-1,-1 1 1,1-1-1,-1 1 1,0 0-1,0 0 1,0 0-1,0 1 1,0-1-1,-1 1 1,1-1-1,0 1 1,-1 0-1,1 0 1,-6 0-1,3-1-111,-1 1 0,1 0 1,0 1-1,0-1 0,0 1 0,-1 0 0,1 1 0,0-1 0,0 1 0,0 0 0,0 1 0,-11 3 0,-1 18-1949,15-9-1074,10-4-3993,4-9-2153</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04.626"/>
    </inkml:context>
    <inkml:brush xml:id="br0">
      <inkml:brushProperty name="width" value="0.025" units="cm"/>
      <inkml:brushProperty name="height" value="0.025" units="cm"/>
    </inkml:brush>
  </inkml:definitions>
  <inkml:trace contextRef="#ctx0" brushRef="#br0">9 0 8072,'0'0'12353,"1"14"-12022,-5 233 437,-2-63 3007,26-227-2441,-10 6-1450,-1-1-1,-3 0 1,-1 0 0,0-43-1,-5 85 116,1-1 0,0 1-1,0-1 1,0 1 0,0-1-1,1 1 1,-1-1 0,1 1-1,0-1 1,0 0 0,0 0-1,0 0 1,1 0 0,-1-1-1,1 1 1,0-1 0,0 1-1,0-1 1,0 0 0,0 0-1,0 0 1,0 0-1,1-1 1,-1 1 0,1-1-1,-1 0 1,1 0 0,-1 0-1,1-1 1,0 1 0,-1-1-1,1 0 1,0 0 0,-1 0-1,6-1 1,3 0 11,0-1-1,0 1 1,-1-2 0,1 0-1,0-1 1,-1 0-1,0 0 1,0-1 0,19-12-1,-18 8-36,0 0 0,0-1-1,-1-1 1,0 0-1,12-15 1,-19 21 41,0 0 0,-1-1-1,1 1 1,-1-1 0,0 0 0,0 0 0,-1 0-1,0 0 1,0-1 0,0 1 0,-1-1 0,0 1-1,0-1 1,0-11 0,-1 17-8,0 1 0,0-1 0,0 0 0,0 0 0,0 1 0,-1-1 0,1 0 0,0 1 0,0-1 0,0 0 0,-1 0 0,1 1 0,0-1 0,-1 1 0,1-1 0,0 0 0,-1 1 0,1-1 0,-1 1 0,1-1 0,-1 1 0,1-1 0,-1 1 0,0-1 0,1 1 0,-1 0 0,0-1 0,1 1-1,-1 0 1,0-1 0,1 1 0,-1 0 0,0 0 0,1 0 0,-1 0 0,0-1 0,0 1 0,1 0 0,-1 0 0,0 1 0,0-1 0,1 0 0,-1 0 0,0 0 0,1 0 0,-1 1 0,0-1 0,1 0 0,-1 1 0,0-1 0,0 1 0,-4 1 5,1 0 0,1 1 1,-1 0-1,0-1 0,0 1 0,1 0 0,-5 5 0,-4 8 48,1 0 0,1 0-1,0 1 1,1 1-1,-13 33 1,17-38 2,1 0 1,1 0-1,0 0 1,1 0-1,0 0 1,1 0-1,0 1 1,1-1-1,3 21 1,-2-31-47,-1 0 0,1 1 1,0-1-1,0 1 0,1-1 1,-1 0-1,1 0 1,-1 1-1,1-1 0,0 0 1,0-1-1,0 1 0,1 0 1,-1-1-1,1 1 0,0-1 1,-1 0-1,6 4 0,-3-4 4,1 1-1,-1-1 1,1 0-1,-1-1 0,1 1 1,-1-1-1,1 0 1,0-1-1,-1 1 0,11-1 1,-4-1-5,-1 0 1,1-1-1,-1 0 0,0-1 1,0 0-1,0-1 1,0 0-1,0-1 1,-1 0-1,0-1 1,11-7-1,-16 9-15,1-1 1,-1-1-1,1 1 1,-1 0-1,-1-1 1,1 0-1,-1 0 1,0-1-1,0 1 1,-1-1-1,0 0 1,0 0-1,-1 0 1,0 0-1,0 0 0,0-1 1,-1 1-1,0 0 1,-1-11-1,0 17 2,0 0 0,0 0 0,0 0-1,0 0 1,0 0 0,0 0 0,-1 0 0,1 1-1,0-1 1,-1 0 0,1 0 0,-1 0 0,1 0-1,-1 1 1,1-1 0,-1 0 0,0 1 0,1-1-1,-1 0 1,0 1 0,1-1 0,-1 1 0,0-1-1,0 1 1,0-1 0,1 1 0,-3-1-1,1 1-1,-1-1 1,1 1-1,-1 0 0,1 0 0,0 0 0,-1 0 0,1 1 0,-1-1 0,1 1 0,-4 1 0,-1 0 8,0 1-1,0 0 1,0 1 0,1-1 0,-1 1-1,-6 6 1,7-5 40,0 0 1,1 1-1,-1 0 0,1 0 0,0 0 1,1 1-1,0 0 0,0-1 1,0 2-1,1-1 0,0 0 0,0 1 1,-2 11-1,5-18-46,0 1 0,0 0-1,1-1 1,-1 1 0,1-1 0,-1 1 0,1-1 0,0 1 0,-1-1-1,1 1 1,0-1 0,0 1 0,0-1 0,0 0 0,0 0-1,0 0 1,0 1 0,1-1 0,-1 0 0,0 0 0,1-1-1,-1 1 1,1 0 0,-1 0 0,1-1 0,-1 1 0,1-1-1,-1 1 1,1-1 0,0 0 0,-1 1 0,1-1 0,2 0-1,66 3-2283,-59-3 1116,28-1-4764,-4-8-5146</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05.431"/>
    </inkml:context>
    <inkml:brush xml:id="br0">
      <inkml:brushProperty name="width" value="0.025" units="cm"/>
      <inkml:brushProperty name="height" value="0.025" units="cm"/>
    </inkml:brush>
  </inkml:definitions>
  <inkml:trace contextRef="#ctx0" brushRef="#br0">1 1 6726,'0'0'16096,"3"11"-15029,2 6-582,-1 1-1,-1-1 1,2 37-1,-6-52-457,1-1 0,0 1 0,0 0 0,0 0 0,1-1 0,-1 1 0,0 0 0,0 0 0,1-1 0,-1 1 0,1 0 0,0-1 0,-1 1 0,1-1 0,0 1 0,0-1 0,0 1 0,0-1 0,0 0 0,1 1 0,-1-1 0,0 0 0,2 2 0,0-2 20,-1-1 1,0 1-1,1 0 1,-1-1-1,0 1 1,1-1-1,-1 0 1,0 0-1,1 0 1,-1 0-1,1 0 1,-1-1-1,0 1 1,5-2-1,7-3 116,0 0-1,-1-1 1,0-1-1,15-9 1,7-8-111,-24 16-43,0 0-1,0 1 0,1 0 0,0 1 0,0 0 0,1 1 0,23-7 0,-35 12-11,0 0 0,-1 0 0,1 0 1,0 1-1,0-1 0,-1 0 0,1 1 0,0-1 0,-1 1 0,1-1 0,0 1 0,-1-1 0,1 1 0,-1-1 0,1 1 0,-1-1 0,1 1 0,-1 0 0,0-1 1,1 1-1,-1 0 0,0 0 0,1-1 0,-1 1 0,0 0 0,0 0 0,1-1 0,-1 1 0,0 0 0,0 0 0,0-1 0,0 1 0,-1 1 0,2 35 11,-1-30-1,0-6-5,0 0-1,-1 1 1,1-1 0,0 0 0,0 0 0,0 0 0,1 0-1,-1 0 1,0 0 0,0 1 0,1-1 0,-1 0 0,0 0-1,1 0 1,-1 0 0,1 0 0,0 0 0,-1 0-1,1 0 1,0 0 0,-1-1 0,1 1 0,0 0 0,0 0-1,0 0 1,0-1 0,0 1 0,1 0 0,0 0 5,1-1 1,-1 0 0,0 0 0,0 0-1,0 0 1,0 0 0,1-1-1,-1 1 1,0-1 0,0 1 0,0-1-1,0 0 1,4-2 0,9-5 35,-1-1 1,0 0-1,12-12 0,-22 18-41,5-4-5,-2 0-10,0 1 0,1 0 0,0 0 0,-1 1 0,2 0 0,-1 0-1,0 1 1,1 0 0,0 1 0,0 0 0,16-4 0,-24 8 10,0 0 0,0-1-1,-1 1 1,1 0 0,0-1 0,0 1-1,-1 0 1,1 0 0,-1 0 0,1 0-1,-1 0 1,1 0 0,-1 0 0,1 0 0,-1 0-1,0 0 1,1 0 0,-1 0 0,0 0-1,0 0 1,0 0 0,0 0 0,0 0-1,0 0 1,0 0 0,0 0 0,0 0-1,-1 0 1,1 0 0,0 0 0,-1 0 0,0 2-1,-9 36-70,9-37 34,-13 25-4065,6-23 539,2-16-164,4-5-5425</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05.777"/>
    </inkml:context>
    <inkml:brush xml:id="br0">
      <inkml:brushProperty name="width" value="0.025" units="cm"/>
      <inkml:brushProperty name="height" value="0.025" units="cm"/>
    </inkml:brush>
  </inkml:definitions>
  <inkml:trace contextRef="#ctx0" brushRef="#br0">1 0 6534,'0'0'12140</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06.140"/>
    </inkml:context>
    <inkml:brush xml:id="br0">
      <inkml:brushProperty name="width" value="0.025" units="cm"/>
      <inkml:brushProperty name="height" value="0.025" units="cm"/>
    </inkml:brush>
  </inkml:definitions>
  <inkml:trace contextRef="#ctx0" brushRef="#br0">207 5 8840,'0'0'10688,"-12"-1"-8142,12 1-2536,-14-2 792,0 1-1,0 1 1,-24 2 0,32-1-654,1 0 1,-1 0 0,1 1-1,0-1 1,-1 1-1,1 1 1,0-1-1,0 1 1,0 0 0,1 0-1,-1 0 1,1 0-1,-1 1 1,-5 6-1,6-6-109,1 1 0,0-1 0,0 1-1,0-1 1,0 1 0,1 0 0,-1 0-1,1 0 1,1 1 0,-1-1-1,1 0 1,0 1 0,0-1 0,0 1-1,1-1 1,0 1 0,0 6 0,1-9-31,-1 0 0,1 1 0,0-1 0,0 0 0,0 0 0,1 0 0,-1 0 0,1 0 0,-1 0 0,1-1-1,0 1 1,0 0 0,0-1 0,1 1 0,-1-1 0,1 0 0,-1 0 0,1 0 0,0 0 0,-1 0 0,1-1 0,0 1 0,0-1 0,0 0 0,1 0 0,-1 0 0,0 0 0,6 0 0,5 2-409,1-2 0,-1 0 0,0 0 0,1-2 0,-1 0 0,24-4 0,-28 3-1234,0-1-1,0 0 1,0-1-1,0 0 1,16-10-1,6-7-8010</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06.490"/>
    </inkml:context>
    <inkml:brush xml:id="br0">
      <inkml:brushProperty name="width" value="0.025" units="cm"/>
      <inkml:brushProperty name="height" value="0.025" units="cm"/>
    </inkml:brush>
  </inkml:definitions>
  <inkml:trace contextRef="#ctx0" brushRef="#br0">1 67 4068,'0'0'15225,"3"8"-13138,-2-5-1869,1 0 0,-1 0-1,1 0 1,0 0 0,0-1 0,-1 1-1,2 0 1,-1-1 0,0 0 0,0 1 0,1-1-1,0 0 1,-1 0 0,5 2 0,-1-2 41,0 1 1,-1-2 0,1 1 0,0-1 0,0 1 0,0-2 0,0 1 0,12-1 0,-8-1-206,1 0 0,-1 0 0,0-1 0,0 0 0,0-1 0,0 0 1,-1-1-1,17-8 0,-23 11-60,0-1 0,0 1 0,-1-1 0,1 0 0,0 1 0,-1-1 0,1 0 0,-1 0 0,0-1 0,0 1 0,0 0-1,0-1 1,0 0 0,0 1 0,0-1 0,-1 0 0,0 0 0,1 0 0,-1 0 0,0 0 0,0 0 0,-1 0 0,1 0 0,-1 0 0,1 0 0,-1 0 0,0-1 0,0 1 0,-1 0 0,1 0 0,-1 0 0,0-4 0,0 6-2,0 0 0,1 1 0,-1-1 0,0 0 0,1 1 0,-1-1 0,0 1 0,0-1 0,0 1 1,0-1-1,0 1 0,0-1 0,1 1 0,-1 0 0,0 0 0,0-1 0,0 1 0,0 0 0,0 0 0,0 0 0,0 0 0,0 0 0,0 0 1,-2 1-1,-25 4-82,22-2 111,-1 1 1,1 0 0,0 0 0,0 1 0,1-1-1,-1 1 1,1 0 0,0 1 0,0-1 0,1 1-1,-1 0 1,-2 7 0,3-8 51,1 0-1,0 0 1,0 1-1,1 0 1,0-1-1,0 1 1,0 0 0,1 0-1,0 0 1,0 0-1,0 0 1,1 0-1,0 0 1,1 11-1,0-15-56,0-1-1,0 1 0,0-1 0,0 0 0,1 1 0,-1-1 0,0 0 0,1 0 0,-1 0 0,1 0 0,-1 0 0,1 0 0,0-1 0,-1 1 0,1 0 0,0-1 0,0 1 0,-1-1 0,1 0 0,0 1 0,0-1 0,-1 0 0,1 0 0,0 0 0,3-1 0,51-4 86,-37 0-388,0-2 1,0 0-1,0 0 1,34-21 0,5-2-7,-57 29 310,-1 1-1,0 0 1,1 0 0,-1-1-1,1 1 1,-1 0-1,0 0 1,1-1-1,-1 1 1,1 0-1,-1 0 1,1 0-1,-1 0 1,1 0-1,-1 0 1,1 0 0,-1 0-1,1 0 1,-1 0-1,1 0 1,-1 0-1,1 0 1,-1 0-1,0 0 1,1 0-1,-1 0 1,1 1 0,-1-1-1,1 0 1,-1 0-1,0 1 1,1-1-1,-1 0 1,1 1-1,-1-1 1,0 0-1,1 1 1,-1-1 0,0 0-1,0 1 1,1 0-1,1 25 775,0 3-71,-2-28-705,0 0 0,0-1 0,1 1 0,-1 0 1,0 0-1,1-1 0,-1 1 0,0 0 0,1-1 0,-1 1 1,1-1-1,-1 1 0,1-1 0,-1 1 0,1-1 0,-1 1 0,1-1 1,-1 1-1,1-1 0,0 0 0,-1 1 0,1-1 0,0 0 1,-1 1-1,1-1 0,0 0 0,0 0 0,-1 0 0,1 0 1,0 0-1,1 0 0,6 0-44,0-2 0,1 1 0,-1-1 0,0 0 1,0-1-1,0 0 0,0 0 0,-1-1 0,11-6 0,-11 6-105,1 0 0,-1 0 0,1 0 0,0 1 0,0 0 0,1 1 1,-1 0-1,1 0 0,11 0 0,-19 2 145,-1 0 0,1 0 0,0 0 0,-1 0 0,1 0 0,0 0 0,-1 1 1,1-1-1,-1 0 0,1 0 0,-1 1 0,1-1 0,0 1 0,-1-1 0,1 0 0,-1 1 0,1-1 1,-1 1-1,0-1 0,1 1 0,-1-1 0,0 1 0,1-1 0,-1 1 0,0 0 0,1-1 1,-1 1-1,0 0 0,0-1 0,0 1 0,0-1 0,0 1 0,1 0 0,-1-1 0,0 1 0,-1 0 1,1-1-1,0 1 0,0 0 0,2 11-1071,6-8-3983,-3-4-1758</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07.927"/>
    </inkml:context>
    <inkml:brush xml:id="br0">
      <inkml:brushProperty name="width" value="0.025" units="cm"/>
      <inkml:brushProperty name="height" value="0.025" units="cm"/>
    </inkml:brush>
  </inkml:definitions>
  <inkml:trace contextRef="#ctx0" brushRef="#br0">74 1 6150,'0'0'15198,"-1"13"-14477,-4 36 579,-22 87 0,13-76-129,-8 83 1,20-123-1050,1-14-21,0-1 0,0 1-1,1 0 1,0-1 0,0 1 0,2 9 0,-2-15-91,1 1 1,-1-1-1,0 0 1,0 0-1,1 1 1,-1-1-1,0 0 1,1 0-1,-1 1 1,0-1-1,1 0 1,-1 0-1,0 0 1,1 0-1,-1 0 1,0 1-1,1-1 1,-1 0-1,0 0 1,1 0-1,-1 0 1,0 0-1,1 0 1,-1 0-1,1 0 1,-1 0-1,0 0 1,1-1-1,-1 1 1,0 0-1,1 0 1,-1 0-1,0 0 1,1 0-1,-1-1 1,0 1-1,1 0 1,-1 0-1,0-1 1,0 1-1,1 0 0,-1 0 1,0-1-1,0 1 1,1 0-1,-1-1 1,0 1-1,0-1 1,14-14 142,-5 1-147,-1-1 0,-1 1 0,0-1 0,-1-1 0,-1 1 0,0-1-1,-2 0 1,4-23 0,-12 62-143,2-14 121,1 0 0,0 0 0,1 1 0,0-1 0,1 17-1,0-25 24,0 1-1,1 0 0,-1 0 0,1 0 1,-1-1-1,1 1 0,0 0 0,-1-1 0,1 1 1,0 0-1,0-1 0,0 1 0,0-1 1,1 0-1,-1 1 0,0-1 0,0 0 0,1 0 1,-1 1-1,1-1 0,-1 0 0,1-1 1,0 1-1,-1 0 0,1 0 0,0-1 1,0 1-1,-1-1 0,1 1 0,0-1 0,0 0 1,0 0-1,-1 0 0,5 0 0,3 0 33,-1-1 1,1 0-1,0-1 0,-1 0 0,1 0 0,-1-1 0,0 0 0,0-1 0,0 1 0,0-1 0,0-1 1,-1 0-1,0 0 0,12-11 0,-11 9-38,0-1 0,-1 1-1,0-1 1,0-1 0,-1 1 0,0-1 0,-1 0 0,0 0 0,0-1 0,-1 1-1,0-1 1,2-11 0,-6 21-11,0 0 1,0 0-1,-1 0 0,1 0 0,0 0 1,0 0-1,-1 1 0,1-1 0,0 0 1,0 0-1,-1 0 0,1 0 0,0 0 1,0 0-1,-1 0 0,1-1 0,0 1 1,0 0-1,0 0 0,-1 0 0,1 0 1,0 0-1,0 0 0,-1 0 0,1 0 1,0-1-1,0 1 0,0 0 0,0 0 1,-1 0-1,1 0 0,0-1 0,0 1 1,0 0-1,0 0 0,0 0 0,-1-1 1,1 1-1,0 0 0,0 0 0,0-1 1,0 1-1,0 0 0,0 0 0,0-1 1,0 1-1,0 0 0,0 0 0,0 0 1,0-1-1,0 1 0,0 0 0,0-1 1,-15 18-68,5-4 146,1 1 1,0 1-1,1 0 1,0 0-1,2 0 0,-1 1 1,2 0-1,-6 25 1,11-40-61,0-1 1,0 1 0,0-1-1,0 1 1,0 0 0,0-1-1,0 1 1,0-1 0,0 1-1,0 0 1,1-1 0,-1 1-1,0-1 1,0 1 0,0-1-1,1 1 1,-1-1 0,0 1-1,1-1 1,-1 1 0,0-1-1,1 1 1,-1-1 0,1 0 0,-1 1-1,0-1 1,1 0 0,-1 1-1,1-1 1,-1 0 0,1 1-1,-1-1 1,1 0 0,0 0-1,26-1 158,23-18-58,7-27-331,-46 36 94,1 1 1,-1 0 0,24-13-1,-34 22 113,-1 0 0,1 0-1,-1-1 1,1 1 0,0 0-1,-1 1 1,1-1 0,0 0-1,-1 0 1,1 0 0,-1 0 0,1 0-1,-1 1 1,1-1 0,0 0-1,-1 0 1,1 1 0,-1-1-1,1 0 1,-1 1 0,1-1 0,-1 1-1,0-1 1,1 1 0,-1-1-1,1 1 1,-1-1 0,0 1-1,1-1 1,-1 1 0,0-1 0,0 1-1,1-1 1,-1 1 0,0 0-1,0-1 1,0 1 0,0-1 0,0 1-1,0 0 1,0 0 0,8 43 55,-1-11-68,-5-28-9,0 0-1,0-1 0,1 0 1,0 1-1,0-1 0,0 0 1,0 0-1,1-1 0,-1 1 1,1-1-1,7 6 0,-10-9 45,1 1-1,-1 0 0,0 0 0,1-1 0,-1 1 0,1-1 0,-1 1 0,1-1 0,0 0 0,-1 1 0,1-1 1,-1 0-1,1 0 0,-1 0 0,1 0 0,0-1 0,-1 1 0,1 0 0,-1-1 0,1 1 0,-1-1 0,1 1 1,-1-1-1,1 0 0,-1 1 0,0-1 0,1 0 0,-1 0 0,0 0 0,0 0 0,0 0 0,0 0 0,0-1 1,0 1-1,0 0 0,0-1 0,0 1 0,0 0 0,0-3 0,10-14-18,0-2-1,11-31 1,-20 46 6,0 0 0,0 0 0,-1 0 0,0-1 0,0 1 0,0 0 0,-1-1 0,1 1 0,-1 0 0,-1-1 0,1 1 0,-1 0 0,0 0 0,0-1 0,0 1 0,-4-7 0,-12-5 48,17 17-42,-1 0 1,1 0 0,0-1 0,0 1 0,-1 0 0,1 0-1,0 0 1,0-1 0,-1 1 0,1 0 0,0 0-1,-1 0 1,1 0 0,0 0 0,-1 0 0,1 0 0,0-1-1,0 1 1,-1 0 0,1 0 0,0 0 0,-1 0 0,1 0-1,0 1 1,-1-1 0,1 0 0,0 0 0,-1 0-1,1 0 1,0 0 0,-1 0 0,1 0 0,0 1 0,0-1-1,-1 0 1,1 0 0,0 0 0,0 1 0,-1-1 0,1 0-1,0 0 1,0 1 0,-1-1 0,1 0 0,0 1 0,0-1-1,0 0 1,0 0 0,0 1 0,0-1 0,-1 0-1,1 1 1,0-1 0,0 0 0,0 1 0,0-1 0,0 0-1,0 1 1,0 0 0,1 0 2,0 1 0,-1-1 1,1 1-1,0-1 0,0 0 0,0 1 0,0-1 0,0 0 1,0 0-1,0 0 0,1 1 0,-1-1 0,0 0 1,1-1-1,-1 1 0,0 0 0,1 0 0,1 0 0,32 15 59,-32-14-61,6 2 12,1-1 1,-1 0-1,1 0 1,0-1 0,0 0-1,0 0 1,0-1-1,0-1 1,0 0-1,0 0 1,12-2 0,-17 0-1,1 1 0,0-1 0,-1 1 0,0-2 0,1 1 0,-1-1 0,0 1 0,0-1 0,0-1 0,-1 1 1,1-1-1,-1 0 0,0 0 0,0 0 0,0 0 0,0-1 0,-1 1 0,0-1 0,0 0 0,5-11 1,-7 15 3,-1 0 1,1-1 0,0 1 0,0 0-1,-1-1 1,1 1 0,0-1 0,-1 1-1,0-1 1,1 0 0,-1 1 0,0-1 0,0 1-1,0-1 1,0 0 0,0 1 0,0-1-1,0 1 1,0-1 0,-1 0 0,1 1 0,-1-1-1,1 1 1,-1-1 0,0 1 0,1 0-1,-1-1 1,0 1 0,0 0 0,0-1 0,0 1-1,0 0 1,0 0 0,0 0 0,-1 0-1,1 0 1,-3-2 0,1 2-21,1 1 1,-1-1-1,1 1 0,-1 0 1,0-1-1,0 1 0,1 0 1,-1 1-1,0-1 0,1 0 1,-1 1-1,0 0 0,1-1 1,-1 1-1,1 0 0,-1 0 0,1 0 1,0 1-1,-1-1 0,1 1 1,0-1-1,-3 4 0,-2 1-9,1 0 0,0 0 0,0 1 0,0 0 0,1 0 0,-5 10 0,8-13 30,0-1-1,0 1 0,0 0 1,1 0-1,0 0 0,0 1 1,0-1-1,0 0 0,0 0 1,1 1-1,0-1 1,0 0-1,0 1 0,2 7 1,-1-9-2,0-1 1,1 1-1,0-1 1,-1 1-1,1-1 1,0 0-1,0 0 1,0 0 0,1 0-1,-1 0 1,0 0-1,1 0 1,-1-1-1,1 1 1,0-1-1,-1 0 1,1 0 0,0 0-1,0 0 1,0 0-1,0-1 1,0 1-1,0-1 1,4 0-1,10 2-314,0-1 0,31-3 0,-9-8-2796,-37 9 2590,1-1 0,-1 1 1,0-1-1,1 1 1,-1-1-1,0 0 0,0 0 1,-1 0-1,1 0 1,0 0-1,-1 0 1,3-4-1,4-20-7354</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08.271"/>
    </inkml:context>
    <inkml:brush xml:id="br0">
      <inkml:brushProperty name="width" value="0.025" units="cm"/>
      <inkml:brushProperty name="height" value="0.025" units="cm"/>
    </inkml:brush>
  </inkml:definitions>
  <inkml:trace contextRef="#ctx0" brushRef="#br0">42 21 17008,'-21'-11'3075,"6"5"-352,10 3-353,7 3-2594,16 0-1538,3 0-2882,1 0-13518</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09.092"/>
    </inkml:context>
    <inkml:brush xml:id="br0">
      <inkml:brushProperty name="width" value="0.025" units="cm"/>
      <inkml:brushProperty name="height" value="0.025" units="cm"/>
    </inkml:brush>
  </inkml:definitions>
  <inkml:trace contextRef="#ctx0" brushRef="#br0">170 329 1345,'5'-9'4260,"-3"6"-3308,24-43 5712,-25 43-6243,0 1 0,1-1 0,-1 1-1,0-1 1,-1 1 0,1-1 0,0 0-1,-1 1 1,1-1 0,-1 0 0,0 0-1,0 1 1,0-1 0,0 0 0,-1 1-1,1-1 1,-1 0 0,0 1 0,-1-4-1,1 5-283,-1 0 0,0 1 0,0-1 0,0 1 0,0-1-1,0 1 1,0 0 0,0 0 0,0 0 0,0 0 0,0 0-1,0 0 1,0 1 0,0-1 0,1 1 0,-1-1 0,0 1-1,-2 1 1,-5 2-11,0 1 0,1 0 1,-1 1-1,1-1 0,1 2 0,-1-1 0,1 1 0,0 0 0,-10 14 0,5-5-14,0 0 0,1 1 0,-16 34 0,24-43-58,0-1 1,0 1-1,1 0 1,0 0-1,-1 14 1,2-21-50,1 1 0,0-1 1,0 1-1,0 0 1,0-1-1,0 1 1,0-1-1,0 1 1,1 0-1,-1-1 1,0 1-1,1-1 0,-1 1 1,1-1-1,0 1 1,0-1-1,-1 0 1,1 1-1,0-1 1,0 0-1,0 1 0,0-1 1,1 0-1,-1 0 1,0 0-1,0 0 1,1 0-1,-1 0 1,0-1-1,1 1 1,-1 0-1,1-1 0,-1 1 1,3 0-1,6 0 11,-1-1-1,1 1 1,-1-2-1,1 0 1,-1 0-1,1 0 1,-1-1-1,0-1 1,0 1-1,0-1 1,0-1-1,0 0 1,-1 0-1,1-1 1,-1 0-1,12-10 1,2-2 7,0-1 0,-2-2 0,0 1 0,24-34 0,-33 39-5,0-1-1,-1-1 0,0 0 0,-2 0 0,0 0 1,-1-1-1,0 0 0,5-23 0,-13 28-139,-8 20-31,-9 22 22,17-29 130,-36 84-46,34-78 77,1 0 0,0 1 0,0-1 0,1 1 1,0-1-1,0 1 0,1-1 0,0 1 0,0 0 0,1 7 0,0-14-19,-1 0-1,0 0 0,1 0 0,-1 0 1,0 0-1,1 0 0,-1 0 0,1 0 0,0 0 1,-1 0-1,1-1 0,0 1 0,-1 0 1,1 0-1,0-1 0,0 1 0,0 0 0,0-1 1,-1 1-1,1-1 0,0 1 0,0-1 0,0 1 1,0-1-1,2 1 0,31-3 159,-24 0-107,0-1-1,-1-1 1,1 0-1,15-9 0,-2-2 9,-1-1 0,-1-1-1,0-1 1,-2-1-1,28-34 1,-36 40-96,-1-1 1,-1 0 0,0-1-1,-1 0 1,0 0 0,-2-1-1,0 0 1,0 0 0,-1 0 0,2-19-1,-8 14-293,1 21 308,-1 0-1,1 0 0,0 0 1,-1 0-1,1-1 0,0 1 0,0 0 1,-1 0-1,1 0 0,0 0 1,-1 0-1,1 0 0,0 0 1,-1 0-1,1 0 0,0 0 1,-1 0-1,1 0 0,0 1 1,0-1-1,-1 0 0,1 0 1,0 0-1,0 0 0,-1 0 0,1 1 1,0-1-1,0 0 0,-1 0 1,1 0-1,0 1 0,0-1 1,-1 0-1,1 1 0,-23 31-306,-86 206 345,98-207 77,1 0-1,1 0 1,2 1 0,1 1-1,2-1 1,-1 34 0,5-58-96,1 0 0,-1 0 0,2 0 0,-1 0 1,1 0-1,0-1 0,1 1 0,0-1 0,6 13 0,2-3-115,0 1-1,19 20 0,11 15-451,-37-47 534,-1 0 0,0 0 0,-1 0 0,1 0 0,-1 0 0,0 1 0,-1-1 0,1 8 0,-1-13 44,-1 0 0,0 0 0,0 1 0,0-1 0,0 0 1,1 0-1,-2 0 0,1 0 0,0 0 0,0 1 0,0-1 0,0 0 1,-1 0-1,1 0 0,0 0 0,-1 0 0,1 0 0,-1 0 0,0 0 0,1 0 1,-1 0-1,0 0 0,1 0 0,-1-1 0,0 1 0,0 0 0,0 0 1,0-1-1,0 1 0,0 0 0,0-1 0,0 1 0,0-1 0,0 0 1,0 1-1,0-1 0,0 0 0,0 1 0,0-1 0,0 0 0,0 0 1,-1 0-1,1 0 0,0 0 0,0 0 0,0 0 0,0-1 0,0 1 1,0 0-1,0-1 0,-1 1 0,1 0 0,0-1 0,-1 0 0,-1-1 51,0 1-1,-1-1 0,1 0 0,0 0 0,0 0 0,1 0 0,-1 0 1,0-1-1,1 0 0,0 1 0,-1-1 0,1 0 0,0 0 0,0 0 1,-1-4-1,-24-54 600,22 48-560,-3-9-59,2 0 0,0-1 1,1 0-1,1 0 0,1 0 1,1-45-1,2 64-51,0 0 0,1 0 0,-1 0 0,1 0 0,0 1 0,0-1 0,1 0 0,-1 0 0,1 1 0,0-1 0,-1 1 0,2 0 0,-1-1 0,0 1 0,1 0 0,-1 0 0,1 1 0,0-1 0,0 1 0,0-1 0,0 1 0,1 0 0,-1 0 0,1 0 0,6-2 0,9-3-972,1 1-1,0 0 1,40-4 0,8-3-7509,-15-5-6375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4.207"/>
    </inkml:context>
    <inkml:brush xml:id="br0">
      <inkml:brushProperty name="width" value="0.025" units="cm"/>
      <inkml:brushProperty name="height" value="0.025" units="cm"/>
    </inkml:brush>
  </inkml:definitions>
  <inkml:trace contextRef="#ctx0" brushRef="#br0">0 0 4068,'0'0'22869,"6"46"-27289,3-46-1762</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10.080"/>
    </inkml:context>
    <inkml:brush xml:id="br0">
      <inkml:brushProperty name="width" value="0.025" units="cm"/>
      <inkml:brushProperty name="height" value="0.025" units="cm"/>
    </inkml:brush>
  </inkml:definitions>
  <inkml:trace contextRef="#ctx0" brushRef="#br0">71 1 9129,'0'0'12454,"-1"11"-11781,-29 164 1197,16-112-868,4 0-1,-5 98 0,15-161-992,0 1 1,-1-1-1,1 1 1,0 0-1,0-1 1,0 1-1,0 0 1,0-1-1,1 1 1,-1-1-1,0 1 1,0 0-1,0-1 1,0 1-1,1-1 1,-1 1-1,0-1 1,0 1 0,1-1-1,-1 1 1,1-1-1,-1 1 1,0-1-1,1 1 1,-1-1-1,1 1 1,-1-1-1,1 0 1,-1 1-1,1-1 1,0 1-1,18-8 319,17-28 91,-28 24-395,-1 0-1,0-1 1,0 1 0,-1-2-1,-1 1 1,0-1-1,0 1 1,2-17-1,-2 2-100,-1 0 0,-2 0 0,0-30 0,-5 34-234,3 22 303,0 1 0,-1 0 0,1 0 0,0 0-1,0 0 1,0 0 0,-1 0 0,1 0-1,0 0 1,0 0 0,0 0 0,-1 0 0,1 0-1,0 0 1,0 0 0,0 0 0,-1 0-1,1 0 1,0 0 0,0 0 0,0 1 0,-1-1-1,1 0 1,0 0 0,0 0 0,0 0-1,0 0 1,-1 0 0,1 1 0,0-1-1,0 0 1,0 0 0,0 0 0,0 0 0,0 1-1,-1-1 1,1 0 0,0 0 0,0 0-1,0 1 1,0-1 0,0 0 0,0 0 0,0 0-1,0 1 1,0-1 0,-13 44-240,12-35 243,0 0 0,1 0-1,-1 0 1,2 0 0,-1 0-1,1 0 1,1-1 0,0 1-1,0 0 1,3 8 0,-3-14 18,0 0 0,-1 0 0,1 0 0,0-1 0,1 1 1,-1-1-1,0 1 0,1-1 0,0 0 0,-1 0 0,1 0 1,0 0-1,0 0 0,0-1 0,0 1 0,0-1 0,0 0 1,1 0-1,-1 0 0,0 0 0,1-1 0,-1 1 0,0-1 1,1 0-1,-1 0 0,1 0 0,-1 0 0,0-1 0,6-1 1,2 0 18,-1-1 1,1-1-1,0 1 1,-1-2-1,0 1 1,0-2-1,-1 1 1,1-1-1,-1-1 1,0 1-1,-1-2 1,0 1-1,13-16 1,-12 13-18,0-1 0,-1 0 1,0 0-1,-1 0 1,0-1-1,-1 0 1,-1-1-1,0 1 0,0-1 1,5-25-1,-10 38-15,0-1 0,0 1 0,0-1-1,1 1 1,-1 0 0,0-1 0,0 1 0,0-1-1,0 1 1,0-1 0,0 1 0,0 0-1,0-1 1,0 1 0,0-1 0,0 1 0,0-1-1,-1 1 1,1 0 0,0-1 0,0 1 0,0-1-1,0 1 1,-1 0 0,1-1 0,0 1 0,0 0-1,-1-1 1,1 1 0,0 0 0,-1-1-1,1 1 1,0 0 0,-1 0 0,1-1 0,-1 1-1,-13 10-146,0 12 137,1 1-1,1 1 0,1 0 1,1 0-1,-8 32 0,17-54 10,-5 18 171,1 0 1,-6 41 0,11-55-108,0-1 0,0 1 1,0-1-1,1 0 0,-1 1 1,1-1-1,3 9 0,-3-12-38,0 0-1,-1 0 0,1-1 0,0 1 1,1 0-1,-1 0 0,0-1 0,0 1 1,1-1-1,-1 1 0,1-1 1,-1 1-1,1-1 0,0 0 0,0 0 1,-1 0-1,1 0 0,0 0 1,0 0-1,2 0 0,6 1 16,0 0-1,0-1 1,0-1-1,0 0 1,0 0-1,0-1 0,0 0 1,0 0-1,0-1 1,0-1-1,0 0 1,-1 0-1,1-1 1,-1 0-1,15-9 1,-12 6-23,0 0 0,0-1 1,-1-1-1,0 0 0,0 0 1,-1-1-1,0 0 0,-1-1 1,0 0-1,12-21 0,-20 30-17,0 1-1,0-1 1,0 1-1,0 0 1,-1-1-1,1 1 1,-1-1-1,1 0 1,-1 1-1,1-1 1,-1 1-1,0-1 0,0 0 1,0 1-1,0-1 1,0 0-1,0-1 1,-1 2-4,1 1 0,-1-1 0,1 1 1,-1 0-1,1-1 0,-1 1 0,0 0 0,1 0 1,-1-1-1,1 1 0,-1 0 0,0 0 0,1 0 1,-1 0-1,1 0 0,-1 0 0,0 0 0,1 0 1,-1 0-1,0 0 0,1 0 0,-1 0 0,0 0 1,1 0-1,-1 1 0,1-1 0,-1 0 0,0 1 0,-7 2-21,1 0 0,0 1-1,0 0 1,0 0-1,-8 8 1,7-5 27,-58 54-3,60-55 45,0 1 0,0-1 0,1 1 0,0 1 0,0-1-1,1 1 1,-6 14 0,10-22-39,0 0-1,0 1 1,0-1-1,1 1 0,-1-1 1,0 0-1,0 1 1,1-1-1,-1 0 0,0 1 1,1-1-1,-1 0 1,0 1-1,1-1 0,-1 0 1,0 0-1,1 1 1,-1-1-1,1 0 0,-1 0 1,0 0-1,1 0 1,-1 0-1,1 1 0,-1-1 1,1 0-1,-1 0 1,0 0-1,1 0 0,-1 0 1,1 0-1,-1 0 1,1-1-1,0 1 0,23 0 76,-19 0-68,17-2-658,1 0 0,30-8 1,10-7-6349,-26 5-3389</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10.885"/>
    </inkml:context>
    <inkml:brush xml:id="br0">
      <inkml:brushProperty name="width" value="0.025" units="cm"/>
      <inkml:brushProperty name="height" value="0.025" units="cm"/>
    </inkml:brush>
  </inkml:definitions>
  <inkml:trace contextRef="#ctx0" brushRef="#br0">239 47 5157,'2'-3'1605,"0"0"0,1 0 0,-1 0 0,0 0 0,-1 0 1,1-1-1,0 1 0,1-7 0,-3 10-1459,0-1 0,0 1 0,0 0 1,0-1-1,0 1 0,0-1 0,0 1 0,0-1 0,0 1 1,0-1-1,0 1 0,0 0 0,-1-1 0,1 1 1,0-1-1,0 1 0,0 0 0,-1-1 0,1 1 0,0-1 1,0 1-1,-1 0 0,1-1 0,0 1 0,-1 0 0,1 0 1,-1-1-1,-21 0 928,10 5-857,1 0 0,0 0 0,0 1 0,0 0 1,0 1-1,1 0 0,-17 13 0,8-3 314,0 0 1,-28 32-1,41-41-425,1 1 0,0-1 0,0 1 0,1 0 0,0 0 0,-3 9 0,6-15-99,0 0 1,1-1-1,-1 1 1,0 0 0,1 0-1,-1 0 1,1-1-1,0 1 1,-1 0-1,1 0 1,0 0 0,0 0-1,0 0 1,0-1-1,1 1 1,-1 0 0,0 0-1,1 0 1,0-1-1,-1 1 1,1 0-1,0 0 1,0-1 0,0 1-1,0-1 1,0 1-1,0-1 1,0 1-1,0-1 1,1 1 0,-1-1-1,1 0 1,-1 0-1,1 0 1,1 1 0,7 1-83,0 0 1,0-1-1,0 0 1,1-1 0,-1 0-1,0 0 1,14-2 0,73-11-2785,-69 6-421,-1-1 1,32-13-1,-13 1-7002</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11.581"/>
    </inkml:context>
    <inkml:brush xml:id="br0">
      <inkml:brushProperty name="width" value="0.025" units="cm"/>
      <inkml:brushProperty name="height" value="0.025" units="cm"/>
    </inkml:brush>
  </inkml:definitions>
  <inkml:trace contextRef="#ctx0" brushRef="#br0">1 138 5381,'0'0'16271,"12"3"-15737,-4-1-498,0-1 0,0 1 0,0-2 0,0 1 0,0-1 0,0 0 0,1-1 0,-1 1 0,0-2 0,0 1 0,0-1 0,-1 0 0,1-1 0,0 0 0,-1 0 0,0-1 0,1 0 0,9-7 0,-11 6-16,0 0 0,1 0 0,-2-1 0,1 0 0,6-9 0,-10 12-8,0 1 0,-1-1-1,1 0 1,-1 1 0,0-1-1,0 0 1,0 0 0,0 0-1,0 0 1,-1 0 0,1 0 0,-1 0-1,0 0 1,0 0 0,0 0-1,0 0 1,-1-6 0,0 9-5,1-1 0,0 0 0,-1 1 0,1-1 1,0 0-1,-1 1 0,1-1 0,-1 1 0,0-1 0,1 1 1,-1-1-1,1 1 0,-1-1 0,0 1 0,1-1 1,-1 1-1,0 0 0,1-1 0,-1 1 0,0 0 0,0 0 1,1-1-1,-1 1 0,0 0 0,0 0 0,1 0 1,-1 0-1,0 0 0,0 0 0,0 0 0,1 1 0,-1-1 1,0 0-1,0 0 0,1 0 0,-1 1 0,0-1 1,1 0-1,-1 1 0,0-1 0,1 1 0,-1-1 0,1 1 1,-1-1-1,0 1 0,1-1 0,-1 2 0,-31 26 177,20-10 105,0 0 1,-16 37-1,25-48-181,0 0 1,1 0-1,-1 0 0,1 0 0,1 1 1,-1-1-1,1 1 0,1-1 1,-1 1-1,1 0 0,2 13 1,-1-20-86,0 1 1,0 0 0,0-1 0,0 0 0,0 1 0,1-1 0,-1 0-1,1 1 1,-1-1 0,1 0 0,-1 0 0,1 0 0,-1-1 0,1 1 0,0 0-1,0 0 1,-1-1 0,1 1 0,0-1 0,0 0 0,0 1 0,-1-1 0,1 0-1,0 0 1,0 0 0,0 0 0,0-1 0,0 1 0,-1 0 0,4-2 0,7 0 96,-1 0 1,0-1-1,19-6 1,-2-5-199,0-1-1,32-22 1,-31 18-170,40-20 0,-68 39 238,-1-1-1,0 1 1,0 0 0,1 0 0,-1 0 0,0-1 0,1 1 0,-1 0 0,0 0-1,1 0 1,-1 0 0,0 0 0,1 0 0,-1 0 0,0 0 0,1 0 0,-1 0-1,0 0 1,1 0 0,-1 0 0,1 0 0,-1 0 0,0 0 0,1 0 0,-1 0-1,0 0 1,1 0 0,-1 0 0,0 1 0,0-1 0,1 0 0,-1 0 0,0 0-1,1 1 1,-1-1 0,0 0 0,0 0 0,1 1 0,-1-1 0,0 0 0,0 1-1,0-1 1,0 21 59,-18 30 610,15-43-531,3-7-77,-1 0 0,1 0 0,-1 0 1,1 0-1,-1 0 0,1 0 0,0 0 0,-1 0 0,1 0 1,0 0-1,0 1 0,0-1 0,0 0 0,0 0 0,0 0 0,0 0 1,0 0-1,0 0 0,1 0 0,-1 1 0,0-1 0,1 0 1,-1 0-1,2 1 0,-1-2-19,0 1 0,0-1 0,0 0 0,0 0-1,0 0 1,0 0 0,0 1 0,0-1 0,0-1 0,0 1 0,0 0 0,0 0 0,0 0 0,0-1 0,0 1 0,0 0-1,0-1 1,0 1 0,1-2 0,48-30 176,-35 19-282,-11 9-44,1-1 0,0 1 0,-1 0 0,2 0 0,-1 1 0,0 0 0,1 0 0,-1 0 0,1 0 0,0 1 0,8-2 0,-13 4 91,0 0-1,-1 1 1,1-1 0,0 1-1,0-1 1,-1 1-1,1 0 1,-1-1 0,1 1-1,0 0 1,-1-1-1,1 1 1,-1 0-1,1 0 1,-1 0 0,0-1-1,1 1 1,-1 0-1,0 0 1,0 0 0,0 0-1,1 0 1,-1-1-1,0 1 1,0 0-1,0 0 1,0 0 0,0 0-1,-1 0 1,1 0-1,0 0 1,0-1 0,0 1-1,-1 2 1,-7 39-1355,7-39 734,0 12-76,1-8-1933</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12.009"/>
    </inkml:context>
    <inkml:brush xml:id="br0">
      <inkml:brushProperty name="width" value="0.025" units="cm"/>
      <inkml:brushProperty name="height" value="0.025" units="cm"/>
    </inkml:brush>
  </inkml:definitions>
  <inkml:trace contextRef="#ctx0" brushRef="#br0">147 1 6438,'0'0'8905,"-9"8"-5366,-3 3-2746,0 1 0,1 1 0,1 0 0,0 0 1,1 1-1,-14 27 0,14-20-341,0 0-1,2 1 1,0 0 0,2 1 0,0-1-1,2 1 1,-2 32 0,5-53-450,-1 0 1,1 0-1,0 0 1,0 0-1,0 0 1,1 0-1,-1 0 1,0 0-1,1 0 1,-1 0-1,1 0 1,0 0-1,0 0 1,0-1-1,-1 1 1,2 0-1,-1-1 1,0 1-1,0 0 1,0-1-1,1 1 1,-1-1 0,1 0-1,-1 1 1,1-1-1,0 0 1,-1 0-1,1 0 1,0 0-1,0 0 1,0-1-1,-1 1 1,1 0-1,0-1 1,3 1-1,6-1-153,0 0 0,0 0-1,-1-1 1,1-1 0,18-4 0,-21 3-12,0 2 1,1-1 0,-1 1-1,0 0 1,1 1-1,10 0 1,-18 0 168,-1 1 1,1-1-1,0 1 0,-1 0 1,1-1-1,-1 1 0,1 0 1,0-1-1,-1 1 0,0 0 1,1 0-1,-1-1 0,1 1 1,-1 0-1,0 0 0,0 0 1,1-1-1,-1 1 0,0 0 1,0 0-1,0 0 0,0 0 1,0 0-1,0 0 0,0-1 1,0 1-1,0 0 0,0 0 1,-1 0-1,1 0 0,0-1 1,-1 1-1,1 0 0,0 0 1,-1 0-1,1-1 0,-1 1 1,-1 1-1,-16 32 542,16-33-529,1 0-1,0 0 1,0 0-1,0 0 0,0 0 1,0 0-1,1 0 1,-1 0-1,0 1 0,0-1 1,1 0-1,-1 1 1,1-1-1,-1 1 0,1-1 1,0 0-1,-1 1 1,1 2-1,23-17 501,17-9-218,160-43-2773,-198 65 2264,-1-1 0,1 0 1,0 0-1,-1 0 0,1 0 0,0 0 1,-1 0-1,0 0 0,1 0 1,-1-1-1,0 1 0,1 0 0,0-3 1,-1 3-27,-1 0 1,0 0-1,0 0 1,1 1-1,-1-1 1,0 0-1,0 0 1,0 0-1,0 0 1,0 0-1,0 1 1,0-1-1,0 0 0,-1 0 1,1 0-1,0 0 1,0 1-1,-1-1 1,1 0-1,-1 0 1,1 0-1,0 1 1,-1-1-1,1 0 1,-1 1-1,0-1 1,1 0-1,-1 1 1,0-1-1,1 1 1,-1-1-1,0 1 1,0-1-1,-22-13-5504</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12.342"/>
    </inkml:context>
    <inkml:brush xml:id="br0">
      <inkml:brushProperty name="width" value="0.025" units="cm"/>
      <inkml:brushProperty name="height" value="0.025" units="cm"/>
    </inkml:brush>
  </inkml:definitions>
  <inkml:trace contextRef="#ctx0" brushRef="#br0">0 7 9001,'0'0'10057,"65"-6"-9224,-27 6-449,3 1-320,4 7-320,0 0-1346,-3-2-3330</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12.735"/>
    </inkml:context>
    <inkml:brush xml:id="br0">
      <inkml:brushProperty name="width" value="0.025" units="cm"/>
      <inkml:brushProperty name="height" value="0.025" units="cm"/>
    </inkml:brush>
  </inkml:definitions>
  <inkml:trace contextRef="#ctx0" brushRef="#br0">94 317 13421,'-9'5'6411,"3"-3"-5606,-47 30 3453,51-31-4154,0 0 0,1 0 0,-1 0 0,0 1 0,1-1 0,-1 1 0,1-1 0,-1 1-1,1 0 1,0-1 0,0 1 0,0 0 0,0 0 0,0 0 0,0 0 0,0 0 0,1 0 0,-1 0 0,1 0 0,-1 0 0,1 0 0,0 0-1,0 0 1,0 0 0,0 1 0,0-1 0,0 0 0,1 2 0,1-2-86,0 0 1,-1 0-1,1 0 1,0 0-1,0 0 0,0 0 1,1-1-1,-1 1 0,0-1 1,0 1-1,1-1 1,-1 0-1,1 0 0,-1 0 1,1-1-1,0 1 0,-1 0 1,1-1-1,0 0 0,-1 1 1,5-2-1,5 2-13,-1-1-1,1 0 0,19-3 1,-25 1-42,1 0 0,0 0 0,-1-1 0,1 0 0,-1 0 0,0-1 0,0 0 0,0 0 0,0 0 0,-1-1 0,0 1 0,0-1 0,8-10 0,-6 6 31,0-1 0,-1 1 0,0-1 0,-1 0 0,0-1 0,0 1 0,5-20 0,-37 58-176,2 28 275,23-52-54,1 0 0,0 0 0,0 0 0,0 1 0,0-1 0,1 0 0,-1 1 0,1-1 0,0 0 0,1 1 0,0 7 0,0-11-25,0 1-1,0-1 1,0 0-1,0 1 1,0-1 0,0 0-1,1 0 1,-1 1-1,0-1 1,1 0-1,-1 0 1,1-1 0,-1 1-1,1 0 1,-1 0-1,1-1 1,-1 1 0,1-1-1,0 1 1,-1-1-1,1 0 1,0 0 0,-1 0-1,4 0 1,44-1 153,-47 1-156,12-3-48,0 0 0,-1-1 0,0 0 0,0-1 0,0 0 0,-1-1 0,0 0 0,0-1 0,0-1 0,-1 0 0,19-17 0,-5 1-43,0 0 0,-2-2 0,31-43 0,-45 56 77,0 0-1,-1 0 0,0-1 0,-1 0 0,-1 0 0,0 0 0,-1-1 0,0 0 0,-1 0 1,2-18-1,-6 32 6,0-1 0,0 1 0,0-1 1,0 1-1,-1-1 0,1 1 0,0 0 1,-1-1-1,1 1 0,0-1 0,-1 1 1,0 0-1,1 0 0,-1-1 0,0 1 1,0 0-1,1 0 0,-1 0 0,0 0 1,0 0-1,0 0 0,-1 0 0,1 0 1,0 0-1,0 0 0,0 0 0,-1 1 1,1-1-1,0 1 0,-1-1 0,1 1 0,0-1 1,-1 1-1,1 0 0,-1 0 0,1-1 1,0 1-1,-1 0 0,1 0 0,-1 1 1,1-1-1,-1 0 0,0 1 0,-5-1 17,0 1-1,0 1 1,0-1-1,0 1 0,0 0 1,1 1-1,-13 5 0,8 0 69,0 1-1,1 0 1,0 0-1,0 1 1,1 0-1,0 1 1,1 0-1,0 0 1,1 1 0,0 0-1,1 0 1,1 1-1,-1 0 1,2 0-1,-4 16 1,6-23-44,1 1 0,0 0 1,0 1-1,1-1 1,0 0-1,0 0 0,1 0 1,-1 0-1,2 0 0,-1 0 1,1 0-1,0 0 0,4 9 1,-3-11-54,0 0 1,1 0-1,-1 0 1,1-1-1,0 1 0,0-1 1,1 0-1,-1 0 1,1-1-1,0 0 1,0 1-1,0-1 0,0-1 1,0 1-1,1-1 1,-1 0-1,1 0 1,8 1-1,53 5-2053,-22-11-2552,-10-8-1898</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16.473"/>
    </inkml:context>
    <inkml:brush xml:id="br0">
      <inkml:brushProperty name="width" value="0.025" units="cm"/>
      <inkml:brushProperty name="height" value="0.025" units="cm"/>
    </inkml:brush>
  </inkml:definitions>
  <inkml:trace contextRef="#ctx0" brushRef="#br0">15 48 3331,'4'-10'4819,"-4"8"-3998,1-1 1,0 1-1,0-1 1,0 0-1,0 1 1,0-1 0,0 1-1,0 0 1,1 0-1,0-1 1,-1 1-1,1 0 1,0 0-1,3-2 1,-3 7-650,-1 0 0,1 0 1,-1 0-1,1 0 0,-1 1 0,0-1 1,0 0-1,0 1 0,-1-1 1,1 1-1,-1 5 0,1-4 24,4 44 358,-2 0-1,-6 76 0,1-79-339,1 1-1,11 91 1,-10-137-256,0-1 1,0 1-1,0-1 1,0 1-1,0-1 1,0 1-1,0 0 1,0-1-1,0 1 0,0-1 1,0 1-1,0-1 1,0 1-1,1-1 1,-1 1-1,0-1 1,0 1-1,1-1 0,-1 1 1,0-1-1,1 1 1,-1-1-1,0 1 1,1-1-1,-1 0 1,1 1-1,-1-1 0,1 0 1,-1 1-1,1-1 1,-1 0-1,1 0 1,-1 1-1,1-1 1,-1 0-1,1 0 0,0-1-92,-1 1 0,0-1 0,0 0-1,1 0 1,-1 0 0,0 0-1,0 1 1,0-1 0,0 0 0,0 0-1,0 0 1,0 0 0,0 1 0,-1-1-1,1 0 1,0 0 0,0 0-1,-1 1 1,1-1 0,0 0 0,-1 0-1,1 1 1,-1-1 0,1 0 0,-2 0-1,-41-47-8248,35 39 6458,-13-10-3291</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16.865"/>
    </inkml:context>
    <inkml:brush xml:id="br0">
      <inkml:brushProperty name="width" value="0.025" units="cm"/>
      <inkml:brushProperty name="height" value="0.025" units="cm"/>
    </inkml:brush>
  </inkml:definitions>
  <inkml:trace contextRef="#ctx0" brushRef="#br0">43 102 2338,'0'0'15086,"-43"-49"-13836,59 42-257,2 1 96,8-1-64,-3-1-385,8 1-448,1 0-160,2 3-608,-3 0-1378,3 3-1633,-5-1-3140</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17.196"/>
    </inkml:context>
    <inkml:brush xml:id="br0">
      <inkml:brushProperty name="width" value="0.025" units="cm"/>
      <inkml:brushProperty name="height" value="0.025" units="cm"/>
    </inkml:brush>
  </inkml:definitions>
  <inkml:trace contextRef="#ctx0" brushRef="#br0">127 2 5189,'0'0'12935,"-10"4"-12588,3-1-262,0 0 1,0 0-1,0 1 0,1 0 1,-1 1-1,1-1 1,0 1-1,1 0 1,-1 1-1,1 0 0,0-1 1,0 2-1,0-1 1,1 0-1,0 1 0,1 0 1,-5 12-1,5-14 78,1 0 0,0 1 0,0-1 0,1 1 0,0-1 0,0 1 0,0 0-1,1 0 1,-1 0 0,1-1 0,1 1 0,-1 0 0,1 0 0,2 7 0,-2-11-117,0 0 0,0 0 0,0 0 1,0 0-1,0-1 0,0 1 0,1 0 1,-1-1-1,0 1 0,1-1 0,0 1 1,-1-1-1,1 0 0,0 0 0,0 1 1,2 0-1,0-1-2,-1 0-1,1 0 1,0 0-1,0 0 1,0-1 0,0 1-1,0-1 1,0 0-1,0 0 1,0-1 0,4 0-1,1-1 85,-1-1 0,0 1-1,0-1 1,0-1 0,0 0 0,-1 0 0,1 0-1,-1-1 1,0 0 0,-1-1 0,1 1-1,-1-1 1,0-1 0,-1 1 0,1-1-1,-1 0 1,0 0 0,-1 0 0,0-1-1,0 0 1,-1 0 0,0 0 0,0 0 0,0 0-1,-1 0 1,-1-1 0,0 1 0,0-1-1,0-16 1,-1 23-126,0 1 0,-1-1 1,1 1-1,0-1 0,-1 1 0,1 0 0,0-1 0,-1 1 1,0 0-1,1-1 0,-1 1 0,0 0 0,0 0 0,0 0 1,0-1-1,0 1 0,0 0 0,0 0 0,0 0 0,0 1 1,0-1-1,0 0 0,-1 0 0,-1-1 0,0 2-27,0-1-1,0 1 0,0-1 0,0 1 1,0 0-1,0 0 0,0 0 0,0 0 1,0 1-1,0-1 0,-4 2 1,-36 15-3607,13 0-6282</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18.522"/>
    </inkml:context>
    <inkml:brush xml:id="br0">
      <inkml:brushProperty name="width" value="0.025" units="cm"/>
      <inkml:brushProperty name="height" value="0.025" units="cm"/>
    </inkml:brush>
  </inkml:definitions>
  <inkml:trace contextRef="#ctx0" brushRef="#br0">163 100 4612,'0'0'4752,"5"-10"-1955,-1 3-2179,16-36 2153,-13 9 2888,-8 33-5495,-1 0-1,1 1 0,-1-1 0,0 0 1,1 1-1,-1 0 0,0-1 0,1 1 1,-1 0-1,0 0 0,0 0 0,1 0 1,-1 0-1,0 0 0,0 0 0,1 1 1,-1-1-1,-2 1 0,-5 4-114,0 0 0,-1 0 0,2 1 0,-1 0 0,1 0 0,0 1 0,0 0 0,0 1 0,1-1 0,1 1 0,-1 1 0,1-1 0,0 1 0,1 1 0,0-1 0,-6 19 0,10-28-52,1 1 0,0 0 0,-1 0 0,1 0 0,0 0 0,0 0 1,0 0-1,-1 0 0,1 0 0,0 1 0,0-1 0,1 0 0,-1 0 0,0 0 1,0 0-1,0 0 0,1 0 0,-1 0 0,0 0 0,1-1 0,-1 1 0,1 0 0,-1 0 1,1 0-1,-1 0 0,1 0 0,0-1 0,0 1 0,-1 0 0,1 0 0,0-1 1,0 1-1,0-1 0,0 1 0,-1-1 0,1 1 0,0-1 0,0 1 0,0-1 0,0 0 1,0 0-1,1 1 0,7 0-89,-1 0 0,0-1 0,0 0 1,14-1-1,2 0-163,-10 1 82,0 1 1,0 0-1,0 1 1,0 1 0,0 0-1,20 7 1,-31-9 177,-1 1 0,1-1 0,0 0 0,-1 0 0,1 1 0,-1 0 0,0-1 0,1 1 0,-1 0 0,0 0 1,0 0-1,0 1 0,0-1 0,-1 0 0,1 1 0,-1-1 0,1 1 0,-1-1 0,0 1 0,0 0 0,0 0 0,0-1 0,0 1 1,-1 0-1,0 0 0,1 0 0,-1 0 0,0 0 0,0 0 0,0 0 0,-1 0 0,1-1 0,-1 1 0,0 0 0,1 0 0,-1 0 1,0-1-1,-2 4 0,-1 2 208,0 0 0,0-1 0,-1 0-1,0 0 1,0 0 0,0-1 0,-1 0 0,0 0 0,0 0 0,-1 0 0,0-1 0,0 0 0,0-1 0,-12 7 0,8-6 124,-1 0 0,1-1 0,-1 0 1,0-1-1,0 0 0,0-1 0,0 0 0,0-1 1,-19 0-1,28-1-341,1 0 0,0 0 1,-1-1-1,1 1 0,0-1 0,0 1 0,-1-1 1,1 0-1,0 0 0,0 0 0,0 0 0,0 0 1,0 0-1,0 0 0,1-1 0,-1 1 0,0-1 1,0 0-1,1 1 0,-1-1 0,1 0 0,0 0 1,0 0-1,-1 0 0,1 0 0,0 0 0,1 0 1,-1 0-1,0 0 0,1-1 0,-1 1 0,0-4 1,1 2-205,0 1 1,0 0-1,0-1 1,1 1 0,-1 0-1,1-1 1,0 1-1,0 0 1,0 0 0,0 0-1,0 0 1,1 0-1,0 0 1,-1 0 0,1 0-1,0 0 1,0 1 0,1-1-1,-1 1 1,0 0-1,1-1 1,4-2 0,14-7-3043,0 2 0,28-11 0,-38 17 1458,28-12-5100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6.243"/>
    </inkml:context>
    <inkml:brush xml:id="br0">
      <inkml:brushProperty name="width" value="0.025" units="cm"/>
      <inkml:brushProperty name="height" value="0.025" units="cm"/>
    </inkml:brush>
  </inkml:definitions>
  <inkml:trace contextRef="#ctx0" brushRef="#br0">39 1 10602,'0'0'3838,"-3"14"-400,-9 36-2870,3 2 0,2-1-1,2 1 1,3 0-1,4 54 1,-2-106-551,0 1 0,0 0 1,0 0-1,0 0 0,0 0 0,0-1 0,0 1 0,0 0 0,1 0 1,-1-1-1,0 1 0,1 0 0,-1 0 0,0-1 0,1 1 0,-1 0 1,1-1-1,-1 1 0,1 0 0,-1-1 0,1 1 0,0-1 0,-1 1 1,1-1-1,-1 1 0,1-1 0,0 0 0,0 1 0,-1-1 0,1 0 1,0 1-1,0-1 0,-1 0 0,1 0 0,0 0 0,0 0 0,0 0 1,-1 0-1,2 0 0,0 0 8,-1 0 0,1 0 0,0-1-1,-1 1 1,1-1 0,-1 0 0,1 1 0,-1-1 0,1 0 0,-1 0 0,0 0-1,1 0 1,-1 0 0,0 0 0,0 0 0,0 0 0,1 0 0,0-2 0,2-8-3,0 1 0,0-1 0,-1 0 1,-1 1-1,1-1 0,-2-1 0,0 1 1,0 0-1,-1 0 0,0 0 0,-4-22 0,-1 19-2,-1 13 26,5 3-40,0-1 0,0 0 0,1 0 0,-1 1 0,0-1 0,1 0 0,-1 1 0,1-1 0,-1 1-1,1-1 1,0 0 0,0 1 0,-1-1 0,1 4 0,0-3-3,0 0 1,-1 1-1,1-1 0,0 0 0,0 1 0,1-1 0,-1 0 0,0 0 0,1 1 1,-1-1-1,1 0 0,0 0 0,0 1 0,0-1 0,0 0 0,0 0 0,0 0 1,0 0-1,1 0 0,-1-1 0,1 1 0,0 0 0,-1-1 0,1 1 0,0-1 1,0 1-1,0-1 0,0 0 0,0 0 0,0 0 0,0 0 0,0 0 0,0-1 1,1 1-1,-1 0 0,0-1 0,1 0 0,-1 1 0,0-1 0,4-1 0,2 2 21,0-1-1,0 0 1,0-1-1,-1 0 1,1 0-1,0-1 1,0 0-1,13-5 1,-18 6-16,0-1 0,0 1 0,0-1 0,0 0 0,0 0 0,0 0 0,-1 0 1,1 0-1,-1 0 0,1-1 0,-1 1 0,0-1 0,0 0 0,0 1 0,0-1 0,0 0 1,-1 0-1,0 0 0,1-1 0,-1 1 0,1-4 0,-4 14-28,1 1 28,-1 0-1,1 1 0,1-1 1,0 0-1,1 12 0,-1-18-1,0 0 0,0 0-1,1-1 1,-1 1 0,1 0 0,0-1-1,0 1 1,-1-1 0,1 1 0,0-1-1,0 1 1,0-1 0,0 1 0,1-1 0,-1 0-1,0 0 1,1 1 0,-1-1 0,0 0-1,1 0 1,0-1 0,-1 1 0,1 0-1,-1 0 1,1-1 0,0 1 0,-1-1-1,1 1 1,0-1 0,0 0 0,2 0-1,9 1 74,1-1 0,-1-1 0,1 0 0,26-6 0,-2 1-52,-37 6-39,0 0 0,0 0 0,0 0 0,-1 0 0,1 0 0,0 1 0,0-1 0,0 0 0,-1 1-1,1-1 1,0 1 0,0-1 0,-1 1 0,1-1 0,0 1 0,-1-1 0,1 1 0,-1 0 0,1-1 0,-1 1 0,1 0 0,-1-1 0,1 1 0,-1 0 0,0 0 0,1-1 0,-1 1-1,0 0 1,0 0 0,1 0 0,-1 0 0,0-1 0,0 1 0,0 0 0,0 0 0,0 0 0,-1 1 0,0 43 24,0-37 23,-2 17 93,0 0-1,-2 0 1,-1 0-1,-1-1 1,-1 0 0,-1-1-1,-1 0 1,-2 0-1,-14 23 1,23-41 14,-1-1 0,1 0 0,-1 0 0,0 0 0,0-1 0,0 1 1,-1-1-1,-6 4 0,11-7-115,-1 1 0,0-1 0,0 0 0,0 1 0,0-1 0,1 0 0,-1 0 0,0 0 0,0 1 0,0-1 0,0 0 0,0 0 0,0 0 0,1-1 0,-1 1 0,0 0 0,0 0 0,0 0 0,0 0 0,0-1 0,-1 0 0,1 0-10,0 0 0,0 0-1,0 0 1,0-1-1,0 1 1,0 0 0,1-1-1,-1 1 1,0-1 0,1 1-1,-1 0 1,1-1-1,0 1 1,-1-1 0,1 1-1,0-1 1,0-2 0,-2-13 52,2 0 1,0-1-1,0 1 1,2 0-1,0-1 0,1 1 1,1 0-1,8-22 1,-8 28-446,1 0-1,1 0 1,0 0 0,0 0 0,10-11 0,-9 14-1087,0 0 1,1 0 0,-1 1 0,2 0 0,-1 0 0,14-7-1,-7 6-5583</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19.092"/>
    </inkml:context>
    <inkml:brush xml:id="br0">
      <inkml:brushProperty name="width" value="0.025" units="cm"/>
      <inkml:brushProperty name="height" value="0.025" units="cm"/>
    </inkml:brush>
  </inkml:definitions>
  <inkml:trace contextRef="#ctx0" brushRef="#br0">67 0 17040,'0'0'7698,"-8"13"-7554,0 1-122,0 0 0,1 1 0,0-1 0,1 1 0,1 1 0,0-1-1,1 1 1,1 0 0,-2 25 0,5-38-10,-1 0 0,1 0-1,0-1 1,0 1 0,1 0 0,-1 0 0,1-1-1,-1 1 1,1 0 0,0-1 0,0 1 0,0 0-1,0-1 1,1 1 0,-1-1 0,1 0 0,1 3-1,-1-4 14,-1 0 0,1 0 0,0 0 0,0-1 0,0 1 0,0 0 0,0-1 0,0 0 0,0 1 0,0-1 0,0 0 0,0 0 0,0 0 0,0 0 0,0 0 0,0-1 0,0 1 0,-1 0 0,1-1 0,0 0 0,0 1-1,0-1 1,0 0 0,0 0 0,-1 0 0,3-1 0,8-7 30,1-1-1,-1 0 0,0 0 0,-1-1 1,-1-1-1,1 0 0,-2 0 0,0-1 1,0 0-1,-1-1 0,11-26 1,-22 45-24,-34 67 464,32-62-410,0 1 0,1 0 0,1 0 0,0 0 0,0 0 0,-1 21 0,4-31-65,0 0 0,0-1 0,0 1 0,1 0 0,-1 0 0,0 0 0,1 0 0,-1 0 0,0-1 0,1 1 0,-1 0 0,1 0 0,0-1 0,-1 1 0,1 0 0,0-1 0,-1 1 0,1-1 0,0 1 0,-1-1 0,1 1 0,0-1 0,0 1 0,0-1 0,0 0 0,-1 1 0,1-1 0,0 0 0,0 0 0,0 0 0,0 0 1,0 0-1,0 0 0,0 0 0,-1 0 0,1 0 0,0 0 0,0 0 0,0 0 0,0-1 0,0 1 0,0 0 0,-1-1 0,2 0 0,43-16 200,2-14-151,-34 22-147,-1 0 0,2 0-1,-1 1 1,1 1 0,0 1-1,1 0 1,0 0 0,16-3-1,-30 9 73,0 0 0,-1 0-1,1 0 1,0 0-1,0 0 1,0 1-1,0-1 1,0 0 0,-1 0-1,1 1 1,0-1-1,0 0 1,0 1-1,-1-1 1,1 1 0,0-1-1,-1 1 1,1-1-1,0 1 1,-1-1-1,1 1 1,-1 0 0,1-1-1,0 1 1,-1 0-1,0-1 1,1 1-1,-1 0 1,1 0 0,-1 0-1,0-1 1,0 1-1,1 0 1,-1 0-1,0 0 1,0 0 0,0 0-1,0-1 1,0 1-1,0 0 1,0 0-1,0 0 1,-1 1 0,1-1 41,0 0 0,0 1 0,0-1 0,0 0 0,0 1 0,0-1 1,-1 0-1,1 1 0,0-1 0,-1 0 0,1 0 0,-1 1 0,0-1 1,1 0-1,-1 0 0,0 0 0,0 0 0,1 0 0,-1 0 0,0 0 1,0 0-1,0 0 0,-2 1 0,2-2 44,1-1 1,-1 1-1,0 0 1,1 0-1,-1-1 1,0 1-1,1-1 1,-1 1-1,1-1 1,-1 1-1,1-1 0,-1 1 1,1-1-1,-1 1 1,1-1-1,-1 0 1,1 1-1,0-1 1,-1 0-1,1 1 1,0-1-1,0 0 1,0 1-1,-1-1 1,1 0-1,0 1 0,0-1 1,0 0-1,0 0 1,0 1-1,0-2 1,0-30 139,0 27-8,-1-25-67,0 18-228,1-1 0,0 0 0,3-22 0,-3 34-83,1 0-1,-1 0 1,1 0-1,-1 0 0,1 0 1,0 0-1,-1 0 1,1 0-1,0 0 1,0 0-1,-1 1 0,1-1 1,0 0-1,0 1 1,0-1-1,0 0 1,0 1-1,0-1 0,0 1 1,0 0-1,0-1 1,0 1-1,1 0 1,-1 0-1,0-1 0,0 1 1,0 0-1,0 0 1,0 0-1,1 0 1,-1 1-1,0-1 1,0 0-1,0 0 0,0 1 1,0-1-1,2 1 1,41 17-10409,-43-18 10047,17 8-4906</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19.578"/>
    </inkml:context>
    <inkml:brush xml:id="br0">
      <inkml:brushProperty name="width" value="0.025" units="cm"/>
      <inkml:brushProperty name="height" value="0.025" units="cm"/>
    </inkml:brush>
  </inkml:definitions>
  <inkml:trace contextRef="#ctx0" brushRef="#br0">99 0 13293,'0'0'6512,"-6"10"-4670,-5 8-1200,2 1 0,0 0 0,1 1-1,0 0 1,2 0 0,0 1 0,2-1-1,-4 33 1,-14 286 698,20-355-566,5-23-598,14-41-64,55-222-1499,-71 299 1364,1-1 1,-1 0 0,1 1-1,0-1 1,-1 0 0,2 1 0,-1 0-1,0 0 1,1-1 0,-1 1 0,1 1-1,0-1 1,0 0 0,0 1-1,0-1 1,1 1 0,-1 0 0,1 0-1,-1 1 1,1-1 0,5-1 0,-6 2-8,0 1 0,0 0 0,0-1 0,0 1 1,0 1-1,0-1 0,0 0 0,0 1 1,0-1-1,0 1 0,0 0 0,0 0 0,0 0 1,0 1-1,0-1 0,-1 0 0,1 1 0,-1 0 1,1 0-1,-1 0 0,1 0 0,-1 0 1,0 0-1,0 1 0,0-1 0,0 1 0,2 4 1,-2-5 62,0 0-1,0 1 1,-1-1 0,1 1 0,-1 0 0,1 0 0,-1-1 0,0 1 0,0 0-1,0 0 1,0 0 0,-1 0 0,1 0 0,-1 0 0,0 1 0,0-1 0,0 0-1,0 0 1,0 0 0,-1 0 0,1 0 0,-1 0 0,0 0 0,0 0 0,0 0-1,0 0 1,-1-1 0,1 1 0,-1 0 0,0-1 0,1 1 0,-1-1-1,0 1 1,-1-1 0,1 0 0,0 0 0,-1 0 0,1 0 0,-1 0 0,1-1-1,-6 3 1,-4 1-124,0 1 0,-1-2 0,1 0 0,-1-1 0,0 0 0,0 0-1,0-2 1,-23 1 0,34-2-338,2 0 318,0 0 0,0 0 0,0 0 0,0 0 0,-1 0 0,1 0 0,0 1 0,0-1 1,0 0-1,0 0 0,-1 0 0,1 0 0,0-1 0,0 1 0,0 0 0,0 0 0,0 0 0,-1 0 0,1 0 0,0 0 0,0 0 1,0 0-1,0 0 0,0 0 0,0 0 0,-1 0 0,1 0 0,0-1 0,0 1 0,0 0 0,0 0 0,0 0 0,0 0 1,0 0-1,0 0 0,0 0 0,0-1 0,-1 1 0,1 0 0,0 0 0,0 0 0,0 0 0,0 0 0,0-1 0,0 1 0,0 0 1,0 0-1,0 0 0,0 0 0,0-1 0,0 1 0,0 0 0,0 0 0,1 0 0,-1 0 0,1-9-6348</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0.299"/>
    </inkml:context>
    <inkml:brush xml:id="br0">
      <inkml:brushProperty name="width" value="0.025" units="cm"/>
      <inkml:brushProperty name="height" value="0.025" units="cm"/>
    </inkml:brush>
  </inkml:definitions>
  <inkml:trace contextRef="#ctx0" brushRef="#br0">16 37 4484,'0'0'19864,"0"13"-19394,-15 277 2723,15-290-3152,0 1 0,0 0 0,0 0 0,0-1 0,0 1 0,0 0 0,0 0 0,0-1 0,0 1 0,0 0 0,0 0 0,0-1 0,1 1 0,-1 0 1,0 0-1,0-1 0,1 1 0,-1 0 0,1-1 0,-1 1 0,1-1 0,-1 1 0,1 0 0,-1-1 0,2 1 0,12-8 685,13-29-197,-20 22-566,0-2 1,-1 1-1,-1 0 1,0-1-1,-1 0 1,-1 0-1,-1 0 1,0-1-1,-1 1 1,0 0-1,-4-31 1,3 46 20,0 0 1,0 0-1,0 0 1,0 0-1,-1 0 1,1 0-1,0 0 0,0 0 1,-1 0-1,1 0 1,0 0-1,-1 0 1,1 0-1,-1 0 1,1 0-1,-1 1 0,1-1 1,-1 0-1,0 0 1,0 1-1,1-1 1,-1 0-1,0 1 1,0-1-1,0 1 0,1-1 1,-1 1-1,-1-1 1,1 1 6,0 0 1,0 0-1,1 1 1,-1-1-1,0 0 0,0 1 1,1-1-1,-1 1 1,1-1-1,-1 1 1,0-1-1,1 1 1,-1 0-1,1-1 0,-1 1 1,1-1-1,-1 1 1,1 0-1,0 0 1,-1-1-1,1 1 1,0 0-1,0 0 0,-1-1 1,1 1-1,0 0 1,0 0-1,0-1 1,0 1-1,0 0 1,0 0-1,0 0 0,0 0 1,0 3 3,0 0 0,-1 0 0,1 0 0,1 0 0,-1-1 1,0 1-1,1 0 0,0 0 0,0 0 0,0-1 0,0 1 0,1 0 0,-1-1 0,1 0 1,4 7-1,-3-8 13,-1 0 0,1-1 1,-1 1-1,1 0 1,0-1-1,0 0 1,-1 1-1,1-1 0,0-1 1,0 1-1,0 0 1,0-1-1,1 1 0,-1-1 1,0 0-1,0 0 1,0 0-1,0 0 0,0-1 1,0 1-1,4-2 1,-1 0 12,0 0 0,0 0 0,0-1 0,-1 1 0,1-1 0,0-1 0,-1 1 0,0-1 0,0 0 0,0 0-1,0 0 1,-1-1 0,0 0 0,0 0 0,0 0 0,3-6 0,4-5 0,-2 0-1,0 0 1,-2-1-1,8-22 1,-45 147-278,27-94 310,1-1-1,0 1 1,0-1 0,1 1 0,1 0 0,1 0-1,3 25 1,-3-38-68,-1 0 1,1 0-1,-1 0 0,1 0 0,-1 1 0,1-1 0,0 0 1,0 0-1,0 0 0,0 0 0,-1-1 0,1 1 0,0 0 1,1 0-1,-1 0 0,0-1 0,0 1 0,0-1 1,0 1-1,0-1 0,1 1 0,-1-1 0,0 0 0,0 1 1,1-1-1,-1 0 0,0 0 0,1 0 0,-1 0 0,0 0 1,0 0-1,1 0 0,-1-1 0,0 1 0,0 0 0,1-1 1,1 0-1,0 0-491,1 0-1,-1 0 1,0-1 0,0 1 0,0-1 0,0 0 0,0 1-1,-1-1 1,1-1 0,0 1 0,-1 0 0,0 0 0,4-5-1,2-15-5189,-5-5-4180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0.662"/>
    </inkml:context>
    <inkml:brush xml:id="br0">
      <inkml:brushProperty name="width" value="0.025" units="cm"/>
      <inkml:brushProperty name="height" value="0.025" units="cm"/>
    </inkml:brush>
  </inkml:definitions>
  <inkml:trace contextRef="#ctx0" brushRef="#br0">0 1 5157,'0'0'19859,"35"48"-21269,-21-35-2049,2 0-4004</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1.058"/>
    </inkml:context>
    <inkml:brush xml:id="br0">
      <inkml:brushProperty name="width" value="0.025" units="cm"/>
      <inkml:brushProperty name="height" value="0.025" units="cm"/>
    </inkml:brush>
  </inkml:definitions>
  <inkml:trace contextRef="#ctx0" brushRef="#br0">257 27 14189,'0'0'7581,"-9"-3"-6636,2 1-846,4 0-52,0 1 0,0 0 0,-1 0 0,1 0 0,0 0 0,-1 0 0,1 1 1,-1-1-1,1 1 0,-1 0 0,1 0 0,-1 0 0,1 0 0,-1 1 0,1 0 0,0-1 0,-1 1 0,1 0 0,0 1 0,-1-1 0,1 1 1,0-1-1,0 1 0,-3 2 1076,6-10 1314,0 5-2425,0-1 1,0 1 0,0-1-1,0 1 1,0-1-1,1 1 1,-1-1-1,1 1 1,-1-1-1,1 1 1,-1-1-1,1 1 1,2-3 0,-11 9 766,-4 3-632,0 0 1,1 1-1,0 0 0,-12 13 1,20-19-139,0 1 0,1 0 0,-1-1 0,1 1 0,0 0 0,0 1 0,0-1 0,0 0 0,1 0 0,-2 9 0,3-11-6,0 0 0,0-1 0,0 1 0,1 0 0,-1 0 0,1-1 0,-1 1 0,1-1 0,0 1 0,-1 0 0,1-1 0,0 1 0,0-1 0,0 0 0,0 1 0,0-1 0,0 0 0,1 0 0,-1 1 0,0-1 0,1 0 0,-1 0 0,1 0 0,-1-1 0,1 1 0,-1 0 0,1-1 0,-1 1 0,1-1 0,3 1 0,51 12-489,-47-12 371,0 0 0,0 1 0,0 0 1,0 0-1,0 1 0,-1 0 1,1 1-1,-1 0 0,12 7 0,-19-10 128,0 0 0,0 0 0,0-1 0,-1 1-1,1 0 1,0 0 0,0 0 0,0 0 0,-1 0 0,1 0-1,-1 0 1,1 1 0,-1-1 0,1 0 0,-1 0 0,1 0-1,-1 1 1,0-1 0,0 0 0,0 0 0,0 1 0,0-1-1,0 0 1,0 0 0,0 1 0,0-1 0,0 0-1,-1 0 1,1 0 0,-1 1 0,1-1 0,-1 0 0,1 0-1,-1 0 1,1 0 0,-1 0 0,0 0 0,0 0 0,0 0-1,0 0 1,1 0 0,-1 0 0,0-1 0,-3 2 0,-1 3 195,-2-1 1,1 1 0,0-2 0,-1 1 0,0-1 0,-8 3 0,0-1-88,1-1 0,-1-1 0,0-1 0,1 0 0,-1 0 0,0-2 0,0 0 0,-23-3 0,36 3-254,0-1 1,1 1-1,-1-1 1,0 1-1,0-1 1,1 0-1,-1 1 1,0-1-1,1 0 1,-1 0-1,1 0 1,-1-1-1,1 1 0,0 0 1,-1 0-1,1-1 1,0 1-1,0-1 1,0 1-1,0-1 1,0 1-1,0-1 1,0 0-1,1 0 1,-1 1-1,1-1 1,-1 0-1,1 0 1,-1-2-1,1 2-463,0 0-1,0 0 0,1-1 0,-1 1 0,0 0 0,1 0 0,-1 0 0,1-1 1,0 1-1,0 0 0,0 0 0,0 0 0,0 0 0,0 0 0,1 1 1,-1-1-1,0 0 0,1 0 0,0 1 0,-1-1 0,1 1 0,0 0 0,3-2 1,23-11-11795</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1.405"/>
    </inkml:context>
    <inkml:brush xml:id="br0">
      <inkml:brushProperty name="width" value="0.025" units="cm"/>
      <inkml:brushProperty name="height" value="0.025" units="cm"/>
    </inkml:brush>
  </inkml:definitions>
  <inkml:trace contextRef="#ctx0" brushRef="#br0">16 109 4676,'0'0'12983,"8"-3"-8157,-7 3-4755,14-4 1756,0-2-1,27-12 0,-38 16-1782,-1 1 0,0-1 0,0 0 0,0 0 0,0 0 0,0 0 0,0-1 0,0 1 0,-1-1 0,1 1 0,-1-1 0,0 0 0,0 0 0,0 0 0,0 0 0,0-1-1,-1 1 1,1 0 0,-1-1 0,0 1 0,0-1 0,0-3 0,-1 6-46,0 1 0,0-1 0,0 1 0,0-1 0,0 1 0,0-1 0,0 1-1,0 0 1,0-1 0,0 1 0,-1-1 0,1 1 0,0 0 0,0-1 0,-1 1 0,1 0 0,0-1 0,0 1 0,-1 0 0,1-1-1,0 1 1,-1 0 0,1-1 0,-1 1 0,1 0 0,0 0 0,-1 0 0,1-1 0,-1 1 0,1 0 0,0 0 0,-1 0-1,0 0 1,-21 2 46,-17 13 293,33-11-236,1 0 1,-1 0 0,1 0-1,-1 1 1,1-1 0,1 1-1,-1 1 1,1-1 0,0 1 0,0-1-1,0 1 1,1 0 0,0 0-1,0 1 1,1-1 0,0 1-1,0-1 1,0 1 0,1 0-1,0 0 1,-1 13 0,3-18-90,-1 1 1,1-1 0,0 1 0,0-1 0,0 1 0,0-1-1,1 0 1,-1 1 0,1-1 0,-1 0 0,1 0-1,0 0 1,-1 0 0,1-1 0,0 1 0,0 0 0,1-1-1,-1 1 1,0-1 0,0 0 0,1 0 0,-1 0 0,1 0-1,-1 0 1,1 0 0,-1-1 0,1 1 0,-1-1 0,4 1-1,13 2-48,0-1 0,35-1 0,-44-1-64,6 0-138,-1 1-906,0-2 0,0 1 1,0-2-1,0 0 0,23-6 1,3-8-6005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1.117"/>
    </inkml:context>
    <inkml:brush xml:id="br0">
      <inkml:brushProperty name="width" value="0.025" units="cm"/>
      <inkml:brushProperty name="height" value="0.025" units="cm"/>
    </inkml:brush>
  </inkml:definitions>
  <inkml:trace contextRef="#ctx0" brushRef="#br0">0 0 4004,'0'6'6822,"0"-2"-4708,0-1-768,15-1 800,10-2-289,4 2 1,10-2-417,8 0-544,9 0-512,2 0-289,-3 0-96,-1 0-449,-14 0-864,-7 0-545,-17 0-992,-9 0-482,-7 5-575,-11-2-1667</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1.498"/>
    </inkml:context>
    <inkml:brush xml:id="br0">
      <inkml:brushProperty name="width" value="0.025" units="cm"/>
      <inkml:brushProperty name="height" value="0.025" units="cm"/>
    </inkml:brush>
  </inkml:definitions>
  <inkml:trace contextRef="#ctx0" brushRef="#br0">92 0 4420,'0'0'5830,"-57"26"-3460,37-17 320,9 0-479,7-1-834,4 1-256,9-2-160,11-1-128,16-3-129,6-2-351,14-1-161,1 0-128,6-5-1473,-3-8-2691,-15-5-3748</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1.842"/>
    </inkml:context>
    <inkml:brush xml:id="br0">
      <inkml:brushProperty name="width" value="0.025" units="cm"/>
      <inkml:brushProperty name="height" value="0.025" units="cm"/>
    </inkml:brush>
  </inkml:definitions>
  <inkml:trace contextRef="#ctx0" brushRef="#br0">1 1 13965,'0'0'4143,"10"4"-3401,19 5-92,-9-3-482,1 1 0,-1 1 0,0 1 0,-1 1 0,24 16 0,-39-24-149,-1 1 1,1-1 0,-1 1-1,0 0 1,0 0-1,-1 0 1,1 0 0,-1 0-1,1 1 1,-1-1 0,0 1-1,0 0 1,0 0 0,-1-1-1,0 1 1,1 0 0,-1 0-1,0 0 1,-1 1-1,1-1 1,-1 0 0,0 0-1,0 0 1,0 0 0,-1 0-1,1 1 1,-1-1 0,0 0-1,0 0 1,0 0 0,-1 0-1,0-1 1,1 1-1,-1 0 1,-4 5 0,-2 3-60,-1 1 0,0-1 1,-1 0-1,-20 19 0,-24 13-3242,15-21-2601</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2.424"/>
    </inkml:context>
    <inkml:brush xml:id="br0">
      <inkml:brushProperty name="width" value="0.025" units="cm"/>
      <inkml:brushProperty name="height" value="0.025" units="cm"/>
    </inkml:brush>
  </inkml:definitions>
  <inkml:trace contextRef="#ctx0" brushRef="#br0">0 54 3459,'0'0'9027,"7"-8"-4323,0-1-3569,19-28 3789,-24 41-1808,1 19-2746,-3 267 516,2-279-3774,0-16-1060,2-20-3021,-4-4-2427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6.742"/>
    </inkml:context>
    <inkml:brush xml:id="br0">
      <inkml:brushProperty name="width" value="0.025" units="cm"/>
      <inkml:brushProperty name="height" value="0.025" units="cm"/>
    </inkml:brush>
  </inkml:definitions>
  <inkml:trace contextRef="#ctx0" brushRef="#br0">54 1 14606,'0'0'5989,"-5"11"-4771,-1 1-1011,0 0 161,-1 0-1,2 0 0,0 1 1,0 0-1,2 0 0,-1 0 1,2 0-1,-1 0 0,1 18 1,2-30-361,1 1 1,0 0 0,0 0-1,0-1 1,0 1 0,0-1 0,0 1-1,0-1 1,1 1 0,-1-1-1,0 0 1,1 1 0,-1-1 0,1 0-1,-1 0 1,1 0 0,0 0-1,0 0 1,-1-1 0,1 1 0,0 0-1,0-1 1,0 0 0,0 1-1,-1-1 1,1 0 0,0 0 0,0 0-1,0 0 1,0 0 0,0 0-1,2-1 1,5 1-3,0-1 0,0 0-1,0-1 1,-1 1 0,17-7 0,-13 2-174,1-1 0,-1-1 1,0 0-1,18-17 0,3-1 169,-33 25 20,0 1 0,1 0-1,-1 0 1,0 0 0,0 0 0,0 0 0,0 0-1,0-1 1,0 1 0,1 0 0,-1 0 0,0 0-1,0 0 1,0 0 0,0 0 0,1 0 0,-1 0-1,0 0 1,0 0 0,0 0 0,0 0 0,1 0-1,-1 0 1,0 0 0,0 0 0,0 0 0,0 0-1,0 0 1,1 0 0,-1 0 0,0 0-1,0 0 1,0 0 0,0 0 0,1 1 0,-1-1-1,0 0 1,0 0 0,0 0 0,0 0 0,0 0-1,0 0 1,0 0 0,1 1 0,-1-1 0,0 0-1,0 0 1,0 0 0,0 0 0,0 0 0,0 1-1,0-1 1,0 0 0,2 16 448,-2-15-447,0 0 0,-1 1 0,1-1 0,0 0 0,0 1 0,0-1 0,0 0 0,0 1 0,1-1 0,-1 0 0,0 1 0,1-1 0,-1 0 0,0 1 0,1-1 0,0 0 0,-1 0 0,1 0 0,0 0 1,0 1-1,-1-1 0,1 0 0,0 0 0,0 0 0,0-1 0,0 1 0,0 0 0,1 0 0,-1 0 0,2 0 0,1-1-6,0-1 0,1 0 0,-1 0 0,0 0 0,-1 0 1,1-1-1,0 1 0,0-1 0,-1 0 0,1 0 0,-1-1 0,1 1 0,5-6 1,-6 5-42,0 0 0,1 0 1,0 1-1,-1-1 0,1 1 1,0 0-1,0 0 0,0 0 1,0 1-1,0-1 0,6 0 1,-9 3 19,0 1 1,0-1-1,0 0 1,-1 1-1,1-1 1,0 1-1,-1-1 1,1 1-1,-1 0 1,0-1-1,0 1 1,1-1-1,-1 1 1,0 0 0,0-1-1,-1 1 1,1 0-1,0-1 1,0 1-1,-1-1 1,0 2-1,1 0 8,-1 0 0,1 0 0,0 0 0,0 0 0,0 0 0,0 0 0,0 0-1,1 0 1,1 5 0,0-7-180,0 0-1,0 0 0,0 0 1,0 0-1,0 0 0,0-1 1,1 1-1,-1-1 0,0 0 0,0 0 1,0 1-1,1-1 0,-1-1 1,0 1-1,0 0 0,0 0 1,1-1-1,-1 1 0,3-2 1,42-17-5847,-19 2-435,1-3-3069</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2.777"/>
    </inkml:context>
    <inkml:brush xml:id="br0">
      <inkml:brushProperty name="width" value="0.025" units="cm"/>
      <inkml:brushProperty name="height" value="0.025" units="cm"/>
    </inkml:brush>
  </inkml:definitions>
  <inkml:trace contextRef="#ctx0" brushRef="#br0">0 1 6342,'0'0'16400,"34"35"-19764,-5-35-1536,-2 0-3140</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3.139"/>
    </inkml:context>
    <inkml:brush xml:id="br0">
      <inkml:brushProperty name="width" value="0.025" units="cm"/>
      <inkml:brushProperty name="height" value="0.025" units="cm"/>
    </inkml:brush>
  </inkml:definitions>
  <inkml:trace contextRef="#ctx0" brushRef="#br0">162 21 6438,'0'0'12850,"-9"-6"-12583,8 6-265,-1-2 3,-1 0-1,0 1 1,0-1 0,0 1 0,0-1-1,0 1 1,0 0 0,-1 0 0,1 1-1,-5-2 1,6 3-6,0-1 1,0 1-1,-1-1 0,1 1 1,0 0-1,1 0 0,-1 0 1,0 0-1,0 0 0,0 0 1,0 1-1,1-1 0,-1 0 0,1 1 1,-1 0-1,1-1 0,0 1 1,-1 0-1,1 0 0,0-1 1,0 1-1,0 0 0,0 0 1,0 3-1,-9 18 214,1 1 0,2 0 0,0 1 0,1 0 1,2 0-1,-3 34 0,5-3 557,7 102 0,-2-140-748,1 1 0,0-1 0,2 0 0,0 0 0,2 0 0,0-1 0,0 0 0,21 29 0,-27-52 4672,-4-19-3462,-6-30-1046,-56-143 91,34 111-250,30 86-37,0 1 0,1 0-1,-1-1 1,0 1 0,0 0 0,1-1-1,-1 1 1,0 0 0,1-1-1,-1 1 1,1 0 0,-1 0 0,0 0-1,1-1 1,-1 1 0,1 0-1,-1 0 1,1 0 0,-1 0 0,0 0-1,1 0 1,-1 0 0,1 0-1,-1 0 1,1 0 0,-1 0 0,1 0-1,-1 0 1,1 0 0,-1 0-1,0 0 1,1 1 0,-1-1 0,1 0-1,-1 0 1,0 1 0,1-1-1,0 1 1,21 5-160,-5 0-408,1-1-1,0-1 1,33 3-1,20-6-5526,-24-6-2868</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4.025"/>
    </inkml:context>
    <inkml:brush xml:id="br0">
      <inkml:brushProperty name="width" value="0.025" units="cm"/>
      <inkml:brushProperty name="height" value="0.025" units="cm"/>
    </inkml:brush>
  </inkml:definitions>
  <inkml:trace contextRef="#ctx0" brushRef="#br0">1 78 5317,'0'0'17510,"10"-9"-16047,1 1-1200,0 0 1,0 1 0,1 0 0,0 1-1,0 0 1,1 1 0,-1 0-1,1 1 1,20-4 0,-25 6-223,0 1 0,1 0 0,-1 0 0,0 1 0,1 0 0,-1 1 0,0 0 0,13 3 0,-18-3-43,-1 0-1,1 0 1,-1 1 0,1-1-1,-1 1 1,0 0 0,0 0-1,1 0 1,-1 0 0,0 0-1,-1 0 1,1 1 0,0-1-1,-1 0 1,1 1 0,-1 0 0,0-1-1,0 1 1,0 0 0,0-1-1,0 1 1,-1 0 0,1 0-1,-1 0 1,0 0 0,0 0-1,0 3 1,0 8 17,-1 0 1,0 1-1,-1-1 0,0 0 0,-1 0 0,-1 0 1,-9 23-1,5-17 7,2 0-1,-6 33 1,12-52-22,-1 0 1,1-1-1,0 1 1,0 0-1,0-1 1,0 1-1,0 0 1,0 0-1,0-1 1,0 1-1,0 0 1,0-1-1,1 1 1,-1 0-1,0-1 1,0 1-1,1 0 1,-1-1-1,0 1 1,1 0-1,-1-1 1,0 1-1,1-1 1,-1 1-1,1-1 1,-1 1-1,1-1 1,-1 1-1,2 0 1,22-2 33,24-22 40,-30 10-108,0 0 1,-1-2 0,0-1-1,-2 0 1,1 0 0,-2-2-1,16-23 1,-31 41 27,1 0-1,0 0 1,0 0 0,0 0-1,0 0 1,0 0 0,0 1 0,0-1-1,0 0 1,0 0 0,0 0-1,0 0 1,0 0 0,0 0 0,0 0-1,0 0 1,0 1 0,0-1 0,0 0-1,0 0 1,0 0 0,0 0-1,0 0 1,0 0 0,0 0 0,0 0-1,0 0 1,0 1 0,0-1-1,1 0 1,-1 0 0,0 0 0,0 0-1,0 0 1,0 0 0,0 0 0,0 0-1,0 0 1,0 0 0,0 0-1,0 0 1,1 0 0,-1 1 0,0-1-1,0 0 1,0 0 0,0 0 0,0 0-1,0 0 1,0 0 0,0 0-1,1 0 1,-1 0 0,0 0 0,0 0-1,0 0 1,0 0 0,0 0-1,0-1 1,0 1 0,0 0 0,1 0-1,-1 0 1,0 0 0,0 0 0,0 0-1,0 0 1,0 0 0,2 17-140,-4 24 138,1-27 17,0-5 26,0 0 0,0 1 0,1-1 0,1 1 0,1 10 0,-2-19-1,1 1-1,-1 0 1,1 0 0,-1 0 0,1 0-1,0 0 1,0-1 0,0 1 0,0 0-1,0-1 1,0 1 0,0 0-1,1-1 1,-1 0 0,0 1 0,1-1-1,-1 0 1,1 0 0,0 0 0,-1 0-1,1 0 1,0 0 0,0 0 0,0 0-1,-1-1 1,1 1 0,0-1 0,0 1-1,0-1 1,3 0 0,-1 1 37,1-1 1,0 0-1,-1 0 0,1 0 1,-1 0-1,1-1 0,0 0 1,-1 0-1,0 0 1,1-1-1,-1 1 0,0-1 1,1 0-1,-1 0 0,0-1 1,-1 1-1,1-1 1,0 0-1,-1 0 0,1 0 1,-1 0-1,0 0 1,0-1-1,0 0 0,-1 1 1,4-7-1,-1-1-47,0 0-1,-1-1 0,-1 1 1,0-1-1,0 0 1,-2 1-1,1-1 1,-1 0-1,-1-13 1,0 24-26,0 0 0,1 0 1,-1 0-1,0 0 0,0 0 1,0 0-1,-1 0 0,1 1 1,0-1-1,0 0 0,0 0 1,-1 0-1,1 0 0,0 1 1,-1-1-1,1 0 0,-1 0 1,1 0-1,-1 1 0,1-1 1,-1 0-1,1 1 0,-1-1 0,0 1 1,0-2-1,0 2-8,1 0 1,-1 0-1,0 0 0,1 0 0,-1 0 0,0 0 1,1 0-1,-1 0 0,1 1 0,-1-1 0,0 0 1,1 0-1,-1 1 0,1-1 0,-1 0 0,1 0 1,-1 1-1,0-1 0,1 1 0,0-1 1,-1 0-1,1 1 0,-1-1 0,1 1 0,-1 0 1,0 0 4,0 0 0,1 0 1,-1 0-1,0 1 0,1-1 1,-1 0-1,1 0 0,-1 1 0,1-1 1,0 0-1,0 0 0,-1 1 1,1-1-1,0 0 0,0 1 1,0-1-1,0 0 0,0 0 1,1 1-1,-1-1 0,0 0 0,1 1 1,-1-1-1,1 0 0,-1 0 1,1 0-1,-1 1 0,1-1 1,0 0-1,0 0 0,-1 0 1,1 0-1,0 0 0,0 0 1,0-1-1,0 1 0,0 0 0,0 0 1,2 0-1,3 2 11,0 0 1,0-1-1,0 1 0,1-1 1,-1-1-1,1 1 0,0-1 1,-1 0-1,1-1 0,0 0 0,0 0 1,0 0-1,13-3 0,-9 1-8,1-1 0,-1 0-1,1 0 1,-1-1 0,0-1-1,0 0 1,10-7-1,-13 7-8,0-1-1,-1 0 1,1 0-1,-1-1 1,7-8-1,-12 13 15,0-1 1,0 0-1,0 1 0,0-1 0,-1 0 0,1 0 0,-1 0 0,0 0 0,1 0 0,-1 0 0,-1 0 0,1 0 0,0-1 0,-1 1 0,0 0 1,1-1-1,-1 1 0,-1-5 0,0 7-3,1-1 0,-1 1-1,0 0 1,0 0 0,0 0 0,1 0 0,-1 0 0,0 0 0,0 0 0,-1 0 0,1 1 0,0-1-1,0 0 1,0 1 0,0-1 0,-1 0 0,1 1 0,0 0 0,-1-1 0,1 1 0,0 0 0,-1-1-1,1 1 1,0 0 0,-1 0 0,1 0 0,0 0 0,-1 1 0,1-1 0,0 0 0,-1 0 0,1 1-1,0-1 1,-2 2 0,-2-1-15,0 0 0,1 0 0,-1 1 0,1 0 0,-1 0 0,1 0 0,-1 0 0,-5 5 0,3 1 28,0-1 1,0 1-1,1 1 0,0 0 1,0-1-1,1 2 1,0-1-1,1 1 0,0-1 1,-4 17-1,7-23-11,0 1 0,0 0 0,1-1 0,-1 1 0,1 0-1,0 0 1,0-1 0,0 1 0,1 0 0,-1 0 0,1 0 0,0-1 0,0 1 0,0-1 0,1 1 0,-1-1-1,1 1 1,0-1 0,0 0 0,0 1 0,0-1 0,0 0 0,1-1 0,-1 1 0,1 0 0,0-1 0,0 1-1,0-1 1,0 0 0,0 0 0,6 2 0,-1 0-300,1-1-1,0 0 1,0 0 0,-1-1-1,19 2 1,22-2-4836,-7-2-3957</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4.861"/>
    </inkml:context>
    <inkml:brush xml:id="br0">
      <inkml:brushProperty name="width" value="0.025" units="cm"/>
      <inkml:brushProperty name="height" value="0.025" units="cm"/>
    </inkml:brush>
  </inkml:definitions>
  <inkml:trace contextRef="#ctx0" brushRef="#br0">18 1 6246,'-3'11'12704,"0"10"-6559,-7 112-4308,10-130-1813,-1-1 0,1 1 0,0-1 0,0 1 0,0-1 0,0 1 0,1 0 0,-1-1 0,0 1 0,1-1 0,0 1 0,0-1 0,0 0 0,0 1 0,0-1-1,0 0 1,1 0 0,-1 1 0,1-1 0,-1 0 0,1 0 0,0-1 0,0 1 0,2 2 0,0-2 4,1-1 0,0 1 0,0-1 0,-1 0 0,1 0 0,0 0 0,0 0 0,0-1 0,0 0-1,0 0 1,9-2 0,4-1-20,-1-1-1,1-1 0,-1-1 1,-1-1-1,1 0 0,-1-1 0,0 0 1,-1-2-1,21-15 0,27-15-16,-62 39 12,0 0-1,-1 1 1,1-1-1,0 0 0,0 1 1,0-1-1,-1 1 0,1-1 1,0 1-1,0-1 0,0 1 1,0 0-1,0-1 1,0 1-1,0 0 0,0 0 1,0 0-1,0 0 0,0 0 1,0 0-1,0 0 1,0 0-1,0 0 0,0 0 1,0 1-1,0-1 0,0 0 1,2 1-1,-2 24 150,-2 2-13,1-26-137,1-1 1,-1 1 0,0 0-1,0-1 1,1 1-1,-1 0 1,0-1 0,1 1-1,-1 0 1,1-1 0,-1 1-1,0-1 1,1 1-1,-1-1 1,1 1 0,0-1-1,-1 1 1,1-1-1,-1 1 1,1-1 0,0 0-1,-1 1 1,1-1 0,0 0-1,-1 0 1,1 0-1,0 1 1,0-1 0,-1 0-1,1 0 1,1 0 0,10 0 26,-1-1 0,1-1 1,22-4-1,-24 3-241,0 1 0,0 0 1,1 1-1,-1 0 0,19 2 0,-29-1 134,1 0-1,0 0 0,0 0 0,0 0 1,0 1-1,0-1 0,0 0 0,0 1 0,-1-1 1,1 0-1,0 1 0,0-1 0,0 1 1,-1 0-1,1-1 0,0 1 0,-1-1 1,1 1-1,-1 0 0,1 0 0,0-1 0,-1 1 1,0 0-1,1 0 0,-1 0 0,1 0 1,-1-1-1,0 1 0,1 1 0,0 19-7834</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5.210"/>
    </inkml:context>
    <inkml:brush xml:id="br0">
      <inkml:brushProperty name="width" value="0.025" units="cm"/>
      <inkml:brushProperty name="height" value="0.025" units="cm"/>
    </inkml:brush>
  </inkml:definitions>
  <inkml:trace contextRef="#ctx0" brushRef="#br0">1 0 8456,'0'0'12748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5.570"/>
    </inkml:context>
    <inkml:brush xml:id="br0">
      <inkml:brushProperty name="width" value="0.025" units="cm"/>
      <inkml:brushProperty name="height" value="0.025" units="cm"/>
    </inkml:brush>
  </inkml:definitions>
  <inkml:trace contextRef="#ctx0" brushRef="#br0">229 37 6182,'0'0'17883,"-9"-7"-16639,4 3-1062,3 1-138,0 1 0,0 0 0,-1 0 0,1 0 0,0 0 0,-1 0 0,0 1 0,1-1 0,-1 1 0,0 0 0,0 0 0,0 0 0,0 0 0,0 0 0,0 0 0,0 1 0,0-1-1,0 1 1,0 0 0,-6 1 0,1 1 16,0 1-1,1 0 0,-1 1 1,1-1-1,-1 2 0,1-1 1,0 1-1,1 0 0,-1 0 1,1 1-1,0-1 0,1 2 1,-1-1-1,-5 10 0,5-7-16,0 0 0,1 0 0,0 1 0,1 0 0,0 0-1,1 0 1,-1 0 0,2 1 0,0-1 0,-2 20 0,4-29-36,0 1 1,0 0 0,0 0-1,1 0 1,-1 0 0,0 0 0,1-1-1,-1 1 1,1 0 0,0 0-1,-1-1 1,1 1 0,0 0 0,0-1-1,0 1 1,0-1 0,1 1-1,-1-1 1,0 0 0,0 1-1,4 1 1,-2-1-20,1 0-1,0 0 0,0 0 1,0 0-1,0-1 1,1 0-1,-1 0 1,0 0-1,5 0 1,10 1-513,-1-2 0,0 0 0,28-5 0,-28 2-1026,0-1 0,-1-1-1,1 0 1,19-10 0,14-10-6580</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5.947"/>
    </inkml:context>
    <inkml:brush xml:id="br0">
      <inkml:brushProperty name="width" value="0.025" units="cm"/>
      <inkml:brushProperty name="height" value="0.025" units="cm"/>
    </inkml:brush>
  </inkml:definitions>
  <inkml:trace contextRef="#ctx0" brushRef="#br0">73 0 7719,'0'0'14766,"-8"8"-13234,2-4-1375,1 1-1,0-1 0,0 1 0,0 0 0,1 1 1,0-1-1,0 1 0,0 0 0,1 0 1,0 0-1,0 0 0,0 1 0,1-1 0,0 1 1,0 0-1,1-1 0,0 1 0,-1 10 1,2-10-117,0 7-7,-1 1-1,2-1 0,0 1 0,1-1 1,1 1-1,0-1 0,5 14 0,-8-27-25,0-1-1,0 1 0,1-1 0,-1 0 0,0 1 0,0-1 0,0 0 0,1 1 0,-1-1 0,0 0 0,0 1 0,1-1 0,-1 0 0,0 0 0,0 1 0,1-1 0,-1 0 0,1 0 1,-1 1-1,0-1 0,1 0 0,-1 0 0,0 0 0,1 0 0,-1 0 0,1 0 0,-1 1 0,0-1 0,1 0 0,-1 0 0,1 0 0,-1 0 0,0-1 0,1 1 0,-1 0 0,1 0 0,-1 0 1,0 0-1,1 0 0,-1 0 0,1-1 0,-1 1 0,0 0 0,1 0 0,-1 0 0,0-1 0,0 1 0,1 0 0,-1-1 0,0 1 0,1 0 0,-1 0 0,0-1 0,0 1 0,0-1 1,1 1-1,-1 0 0,0-1 0,0 1 0,0 0 0,0-1 0,0 1 0,0-1 0,13-25 247,-10 16-220,0 0-1,-1-1 1,0 1-1,-1-1 0,-1 0 1,1 1-1,-2-1 1,1 0-1,-1 1 1,-1-1-1,-4-14 1,-1 16-168,8 11 103,1-1 0,-1 0 0,1 1 0,0-1 0,-1 0 0,1 0 0,0 0 1,0 0-1,0 0 0,-1-1 0,1 1 0,0 0 0,3 0 0,62 5-3022,2-9-3474,-30-3-348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6.516"/>
    </inkml:context>
    <inkml:brush xml:id="br0">
      <inkml:brushProperty name="width" value="0.025" units="cm"/>
      <inkml:brushProperty name="height" value="0.025" units="cm"/>
    </inkml:brush>
  </inkml:definitions>
  <inkml:trace contextRef="#ctx0" brushRef="#br0">1 123 6887,'0'0'15924,"14"4"-14814,-5 0-939,-3-2-92,0 1 0,0-1 1,0-1-1,0 1 0,1-1 1,-1 0-1,1 0 0,-1-1 1,0 0-1,1 0 0,-1 0 1,1-1-1,11-3 1,-16 4-61,23-8 35,0 0 0,29-15-1,-49 21-61,-1 0 0,0 0 1,1-1-1,-1 1 0,0-1 0,0 0 0,0 0 0,0 0 0,-1-1 0,0 0 0,1 1 0,-1-1 0,0 0 0,-1 0 0,1-1 0,-1 1 0,0 0 0,0-1 0,2-7 0,-4 11 13,0 0 0,0 0-1,0 0 1,-1 0 0,1-1 0,0 1 0,-1 0 0,1 0 0,-1 0 0,0 0 0,1 1-1,-1-1 1,1 0 0,-1 0 0,0 0 0,0 0 0,0 1 0,1-1 0,-1 0-1,0 1 1,0-1 0,0 1 0,0-1 0,0 1 0,0-1 0,0 1 0,0 0-1,0-1 1,-1 1 0,1 0 0,0 0 0,0 0 0,0 0 0,0 0 0,0 0-1,0 0 1,0 0 0,-2 1 0,-47 5 216,41-1-132,0-1 0,1 1-1,-1 0 1,1 1 0,0-1 0,1 2 0,-1-1 0,1 1-1,0 0 1,-8 13 0,10-14-13,0 0 0,1 0-1,0 1 1,1-1 0,-1 1 0,1 0 0,1 0-1,-1 0 1,1 0 0,0 1 0,1-1 0,0 0-1,0 1 1,0 10 0,2-16-99,-1 1 0,1-1 0,0 1 0,0-1 0,0 1 0,0-1 0,0 1 0,1-1 0,-1 0 0,1 0 0,0 0 0,-1 0 0,1 0 0,0 0 0,0 0 0,0-1 0,0 1 0,1-1 0,-1 1 0,0-1 1,1 0-1,-1 0 0,0 0 0,1 0 0,0 0 0,-1-1 0,1 1 0,3 0 0,4 0-769,0 0 0,0 0 0,1-1 1,-1 0-1,0 0 0,13-3 0,22-11-5341</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6.879"/>
    </inkml:context>
    <inkml:brush xml:id="br0">
      <inkml:brushProperty name="width" value="0.025" units="cm"/>
      <inkml:brushProperty name="height" value="0.025" units="cm"/>
    </inkml:brush>
  </inkml:definitions>
  <inkml:trace contextRef="#ctx0" brushRef="#br0">153 1 18449,'-11'7'1575,"5"-4"-1420,-14 9 1221,1 0 0,-31 28 0,46-37-1250,1 0 1,-1 0-1,1 0 0,-1 1 0,1-1 0,0 1 1,0 0-1,1 0 0,-1 0 0,1 0 0,0 0 1,0 1-1,0-1 0,1 1 0,-1-1 0,1 1 1,0 0-1,1 0 0,-1-1 0,1 1 0,0 0 1,1 6-1,0-8-132,0-1 0,0 1 1,1-1-1,0 0 0,-1 1 0,1-1 1,0 0-1,0 0 0,0 0 1,0 0-1,1 0 0,-1-1 0,0 1 1,1-1-1,-1 1 0,1-1 0,-1 0 1,1 0-1,0 0 0,-1 0 1,1-1-1,0 1 0,0-1 0,0 0 1,0 1-1,-1-1 0,6-1 1,0 1-80,1 0 1,-1 0 0,0-1 0,1-1-1,-1 1 1,0-1 0,0-1 0,11-4 0,-9 1-13,0 0 1,-1 0-1,0-2 1,0 1 0,-1-1-1,0 0 1,0-1-1,-1 1 1,0-2-1,0 1 1,-1-1 0,-1 0-1,1 0 1,-2 0-1,1-1 1,3-13 0,-9 24 133,1-1 0,0 1 0,0 0 0,0 0 0,0 0 0,-1 0 0,1 0 0,0 0 0,0-1 0,0 1 0,-1 0 0,1 0 0,0 0 0,0 0 0,-1 0 0,1 0 0,0 0 0,0 0 0,0 0 0,-1 0 0,1 0 0,0 0 0,0 0 0,-1 0 0,1 0 0,0 0 0,0 0 0,0 0 0,-1 1 0,1-1 0,0 0 0,0 0 0,0 0 0,0 0 0,-1 0 0,1 0 0,0 1 0,0-1 0,0 0 0,0 0 0,-1 0 0,1 1 0,0-1 0,-7 8 93,-1 0 1,2 1-1,-1-1 0,1 1 1,1 1-1,-1-1 0,2 1 1,-1 0-1,1 0 1,1 0-1,0 1 0,0-1 1,1 1-1,1 0 0,-1 0 1,2 0-1,0-1 1,1 16-1,-1-25-164,1 1-1,-1 0 1,1-1 0,-1 1 0,1-1 0,0 1 0,0-1-1,0 0 1,0 1 0,0-1 0,0 0 0,0 0-1,0 0 1,0 1 0,0-1 0,1 0 0,-1-1-1,0 1 1,1 0 0,-1 0 0,1 0 0,-1-1-1,1 1 1,-1-1 0,1 1 0,-1-1 0,1 0-1,0 0 1,-1 1 0,3-1 0,0 0-590,0 0-1,0 0 1,0-1-1,0 1 1,-1-1 0,1 0-1,0 0 1,0 0 0,-1 0-1,1-1 1,-1 1 0,5-3-1,15-16-7906</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7.252"/>
    </inkml:context>
    <inkml:brush xml:id="br0">
      <inkml:brushProperty name="width" value="0.025" units="cm"/>
      <inkml:brushProperty name="height" value="0.025" units="cm"/>
    </inkml:brush>
  </inkml:definitions>
  <inkml:trace contextRef="#ctx0" brushRef="#br0">137 17 4676,'0'0'23708,"-11"-4"-22710,9 2-963,-1 0 0,0 1 0,0-1 0,-1 1 0,1 0 0,0 0-1,0 0 1,-1 0 0,1 1 0,0-1 0,-1 1 0,1 0-1,0 0 1,-1 0 0,1 1 0,0-1 0,-1 1 0,1-1 0,0 1-1,-1 0 1,1 0 0,0 1 0,0-1 0,0 1 0,0-1 0,0 1-1,1 0 1,-1 0 0,0 1 0,1-1 0,0 0 0,-1 1-1,1-1 1,0 1 0,-2 3 0,2-4-27,0 0-1,1 1 1,-1-1 0,1 1 0,-1-1-1,1 1 1,0 0 0,0-1 0,0 1 0,0 0-1,1 0 1,-1-1 0,1 1 0,-1 0-1,1 0 1,0 0 0,0 0 0,1 5-1,0-6-37,0 0-1,0 0 0,0 0 1,1 0-1,-1 0 1,0-1-1,1 1 1,0 0-1,-1-1 0,1 1 1,0-1-1,0 0 1,-1 0-1,1 1 0,0-1 1,0 0-1,1-1 1,3 2-1,12 3-655,0-2-1,0 0 1,0-1-1,34 0 1,-23-1-989,-16-1 889,51 6-1071,-62-6 1873,1 0 0,-1 1 0,1-1 0,-1 1 0,1 0 0,-1 0 0,1-1 0,-1 2 0,0-1 0,0 0 0,1 0 0,-1 1 0,0-1 0,0 1 0,0-1 0,-1 1 0,1 0 0,0 0 1,2 3-1,-4-3 132,0-1 0,0 1 0,0 0 0,0-1 0,0 1 0,0 0 0,0-1 0,0 1 0,-1-1 0,1 1 0,-1-1 0,1 1 0,-1-1 0,0 1 0,1-1 1,-1 1-1,0-1 0,0 0 0,0 1 0,0-1 0,0 0 0,0 0 0,-1 0 0,1 0 0,0 0 0,-1 0 0,1 0 0,0 0 0,-1 0 0,1-1 0,-3 2 0,-52 22 978,51-22-936,-19 6 84,1-2-1,-32 6 0,45-10-1134,-1-1 0,0-1 0,1 0 0,-15-1-1,9-5-7076,6-8-9369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9.800"/>
    </inkml:context>
    <inkml:brush xml:id="br0">
      <inkml:brushProperty name="width" value="0.05" units="cm"/>
      <inkml:brushProperty name="height" value="0.05" units="cm"/>
    </inkml:brush>
  </inkml:definitions>
  <inkml:trace contextRef="#ctx0" brushRef="#br0">1 4 16740,'2'-3'1897,"4"8"-1027,9 16-554,-10-15-140,68 87 111,124 122 1,42 51-400,-237-264 100,5 6-188,-1 1 1,0-1-1,0 1 0,-1 0 0,0 1 1,6 15-1,-11-24 182,0-1-1,1 1 1,-1-1-1,0 1 1,0-1-1,0 1 1,0-1-1,0 1 1,0-1-1,0 1 1,0-1-1,0 1 1,0-1-1,-1 1 1,1-1-1,0 1 1,0-1-1,0 1 1,-1-1-1,1 1 1,0-1 0,0 0-1,-1 1 1,1-1-1,0 1 1,-1-1-1,1 0 1,0 1-1,-1-1 1,1 0-1,-1 1 1,1-1-1,-1 0 1,1 0-1,-1 0 1,1 1-1,-1-1 1,1 0-1,-1 0 1,1 0-1,-1 0 1,1 0-1,-1 0 1,1 0-1,-1 0 1,1 0 0,-1 0-1,0 0 1,-10-1-413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6.716"/>
    </inkml:context>
    <inkml:brush xml:id="br0">
      <inkml:brushProperty name="width" value="0.05" units="cm"/>
      <inkml:brushProperty name="height" value="0.05" units="cm"/>
    </inkml:brush>
  </inkml:definitions>
  <inkml:trace contextRef="#ctx0" brushRef="#br0">1 25 20844,'13'21'1937,"4"1"-1537,2-10-248,4 3 1184,4-1-1752,5 1-264,-3-1-440,2 3-449,-5 3 1081,-5 1-336,-5 8-264</inkml:trace>
  <inkml:trace contextRef="#ctx0" brushRef="#br0" timeOffset="0.99">62 323 17548,'17'-30'1656,"7"-2"-1296,16-2-208,6-3 528,14-6-720,2-2 240,7-4-200,2-4-120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7.100"/>
    </inkml:context>
    <inkml:brush xml:id="br0">
      <inkml:brushProperty name="width" value="0.025" units="cm"/>
      <inkml:brushProperty name="height" value="0.025" units="cm"/>
    </inkml:brush>
  </inkml:definitions>
  <inkml:trace contextRef="#ctx0" brushRef="#br0">123 0 14221,'0'0'5563,"-9"5"-4170,-5 3-773,1 1 0,0-1 0,-18 18-1,27-22-507,0 0 0,0 0 0,1 0 0,0 0 0,0 0 0,0 1 0,0 0 0,0-1 0,1 1 0,0 0 0,0 0 0,0 0 0,1 1 0,0-1 0,0 0 0,-1 8 0,3-11-109,-1-1-1,1 1 1,-1-1-1,1 1 1,0-1-1,0 1 1,0-1 0,0 0-1,0 0 1,0 0-1,0 1 1,0-1-1,0 0 1,0 0-1,1 0 1,-1-1 0,0 1-1,1 0 1,-1 0-1,0-1 1,1 1-1,-1-1 1,1 1-1,-1-1 1,1 1-1,0-1 1,-1 0 0,1 0-1,-1 0 1,1 0-1,2-1 1,1 2-28,0-1 0,0 0 0,0 0 0,0-1 0,0 1 0,-1-1 1,1 0-1,0-1 0,0 1 0,4-3 0,-1-2-17,-1 1-1,0-1 1,0 0-1,-1-1 1,0 0 0,0 0-1,-1 0 1,0 0-1,0-1 1,0 0-1,-1 0 1,0-1 0,-1 1-1,0-1 1,0 1-1,-1-1 1,2-18 0,-4 27 56,0 0 1,0-1-1,0 1 0,-1 0 1,1 0-1,0-1 1,0 1-1,-1 0 1,1 0-1,0 0 1,-1 0-1,1-1 0,0 1 1,0 0-1,-1 0 1,1 0-1,0 0 1,-1 0-1,1 0 1,0 0-1,-1 0 1,1 0-1,0 0 0,-1 0 1,1 0-1,0 0 1,-1 0-1,1 0 1,0 0-1,-1 0 1,1 0-1,0 1 0,-1-1 1,1 0-1,0 0 1,0 0-1,-1 0 1,1 1-1,0-1 1,0 0-1,-1 0 1,1 1-1,-15 8 187,10-3-168,-1 0 0,1 1 1,1 0-1,-1 0 0,1 0 0,0 0 1,0 0-1,1 1 0,0 0 1,1 0-1,0 0 0,0 0 0,0 0 1,1 0-1,0 0 0,1 12 1,1-19-82,-1 0 0,1 0 0,0 0 0,-1 0 0,1 0 0,0 0 1,0 0-1,0 0 0,0-1 0,0 1 0,0 0 0,0-1 0,0 1 1,0 0-1,0-1 0,0 0 0,0 1 0,0-1 0,0 0 0,1 1 1,-1-1-1,0 0 0,0 0 0,0 0 0,0 0 0,1 0 0,-1 0 1,2-1-1,38-5-2883,-10-9-507,2-7-1698</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0:17.914"/>
    </inkml:context>
    <inkml:brush xml:id="br0">
      <inkml:brushProperty name="width" value="0.025" units="cm"/>
      <inkml:brushProperty name="height" value="0.025" units="cm"/>
    </inkml:brush>
  </inkml:definitions>
  <inkml:trace contextRef="#ctx0" brushRef="#br0">49 126 4356,'0'0'14846,"-2"9"-13212,-2 29-401,4-37-1162,0 0-1,0 0 1,0 0 0,1 0 0,-1 0-1,0 0 1,1 0 0,-1 0-1,0 0 1,1 0 0,-1 0 0,1 0-1,0 0 1,-1 0 0,1 0 0,0-1-1,-1 1 1,1 0 0,0 0-1,0-1 1,0 1 0,0-1 0,0 1-1,-1 0 1,1-1 0,0 0 0,0 1-1,0-1 1,0 0 0,2 1 0,31 1 1169,-28-2-990,10-1-175,0 0 0,0-1 0,-1-1-1,1-1 1,-1 0 0,0-1 0,0-1-1,0 0 1,-1-1 0,0 0-1,0-1 1,-1-1 0,0 0 0,0-1-1,-1 0 1,-1-1 0,20-23 0,-30 33-71,0 0 0,0 0 0,0-1 0,0 1 0,0 0 1,0-1-1,0 1 0,-1-1 0,1 1 0,-1 0 0,1-1 1,-1 1-1,1-1 0,-1 0 0,0 1 0,0-1 0,0 1 1,0-1-1,0 1 0,0-1 0,0 1 0,-1-1 0,1 0 1,0 1-1,-1-1 0,0-1 0,-1 2 1,1-1 0,-1 0 0,0 1 0,0 0 0,0-1 0,0 1-1,0 0 1,0 0 0,0 0 0,0 0 0,0 0 0,-1 0 0,1 1 0,0-1 0,-4 1 0,-11-2 24,0 1 0,0 0 1,-26 4-1,42-3-28,-12 1 38,-1 2-1,1 0 1,0 0-1,0 1 1,1 0-1,-1 2 1,1-1-1,0 1 1,0 1-1,1 0 1,-14 11 0,17-11 36,0-1 1,1 1 0,0 1 0,0-1 0,1 1 0,-1 0 0,2 1 0,-1-1-1,1 1 1,1 0 0,-1 1 0,2-1 0,-1 1 0,1-1 0,-2 17 0,4-24-71,1 1 1,0 0 0,0 0 0,0 0 0,1 0 0,-1-1 0,0 1-1,1 0 1,0 0 0,0-1 0,0 1 0,0 0 0,0-1 0,1 1-1,-1-1 1,1 1 0,-1-1 0,1 0 0,0 0 0,0 1 0,0-2 0,0 1-1,0 0 1,1 0 0,-1-1 0,0 1 0,1-1 0,-1 1 0,1-1-1,0 0 1,-1 0 0,1 0 0,5 0 0,9 3-67,1-1 0,0 0 0,0-2 0,22 0 1,-27-1-86,22 1-2339,71-9 0,-37-7-4594</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3.093"/>
    </inkml:context>
    <inkml:brush xml:id="br0">
      <inkml:brushProperty name="width" value="0.025" units="cm"/>
      <inkml:brushProperty name="height" value="0.025" units="cm"/>
    </inkml:brush>
  </inkml:definitions>
  <inkml:trace contextRef="#ctx0" brushRef="#br0">268 1 5541,'0'0'13250,"-12"0"-12615,3 0-534,0 0-1,-1 1 0,1 0 1,0 1-1,0 0 1,0 1-1,0-1 0,1 2 1,-1-1-1,1 1 0,-1 0 1,1 1-1,1 0 0,-11 9 1,6-5 69,-51 43 922,59-49-993,0 1-1,0 1 1,0-1-1,1 0 1,-1 1-1,1 0 1,0 0 0,1 0-1,-1 0 1,1 0-1,-2 8 1,4-13-85,0 1 1,0 0-1,1 0 1,-1 0-1,0-1 1,0 1-1,1 0 1,-1 0-1,1-1 1,-1 1-1,1 0 1,-1-1 0,1 1-1,-1-1 1,1 1-1,-1-1 1,1 1-1,0-1 1,-1 1-1,1-1 1,0 1-1,0-1 1,-1 0-1,1 1 1,0-1-1,0 0 1,-1 0-1,1 1 1,0-1-1,0 0 1,0 0-1,-1 0 1,1 0-1,0 0 1,0 0-1,1-1 1,42 0 68,-35 1-52,78-7-330,-54 3 4,1 2 0,0 1 0,38 4 0,-69-3 251,0 0 0,0 1 0,0-1 0,0 1-1,0 0 1,0 0 0,0 0 0,0 0 0,-1 1 0,1-1-1,0 1 1,-1-1 0,1 1 0,2 3 0,-4-4 41,0 1 1,0-1 0,0 0 0,0 1-1,-1-1 1,1 1 0,0-1 0,-1 1-1,0-1 1,1 1 0,-1 0-1,0-1 1,0 1 0,1-1 0,-1 1-1,0 0 1,-1-1 0,1 1-1,-1 2 1,-1 2 150,0-1 1,0 0-1,0 0 0,-1 0 0,0 0 0,0 0 1,-1-1-1,1 1 0,-1-1 0,0 0 0,0 0 1,0 0-1,-6 3 0,-7 5 273,0-1 0,0-1 1,-1-1-1,0-1 0,-1 0 0,0-1 1,0-1-1,0-1 0,-1-1 0,-34 3 1,54-6-477,-1-1 1,1 0 0,-1 0 0,1 0-1,-1 0 1,0 0 0,1 0-1,-1 0 1,1 0 0,-1 0-1,1 0 1,-1 0 0,1 0 0,-1-1-1,0 1 1,1 0 0,-1 0-1,1-1 1,-1 1 0,1 0 0,-1 0-1,1-1 1,0 1 0,-1 0-1,1-1 1,-1 1 0,1-1 0,0 1-1,-1-1 1,1 1 0,0-1-1,-1 1 1,1-1 0,9-17-3152,27-13-4074,-3 13-450</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3.467"/>
    </inkml:context>
    <inkml:brush xml:id="br0">
      <inkml:brushProperty name="width" value="0.025" units="cm"/>
      <inkml:brushProperty name="height" value="0.025" units="cm"/>
    </inkml:brush>
  </inkml:definitions>
  <inkml:trace contextRef="#ctx0" brushRef="#br0">101 110 17553,'0'0'6518,"-10"-2"-5814,6 1-660,0 0 0,0 0 0,0 0-1,0 0 1,0 1 0,0 0 0,1 0 0,-1 0-1,0 1 1,0-1 0,-6 2 0,8-1-27,0 0 1,-1 1 0,1-1-1,0 0 1,0 1-1,0 0 1,0-1 0,0 1-1,1 0 1,-1 0 0,0 0-1,1 0 1,0 0 0,-1 0-1,1 1 1,0-1 0,0 0-1,0 1 1,0-1-1,1 0 1,-1 1 0,1-1-1,-1 1 1,1 4 0,-1-5 7,1 1 1,-1-1-1,1 1 1,-1 0-1,1 0 0,0-1 1,0 1-1,0 0 1,1-1-1,-1 1 1,1 0-1,-1-1 1,1 1-1,0-1 1,0 1-1,0-1 0,0 1 1,1-1-1,-1 0 1,1 1-1,-1-1 1,1 0-1,0 0 1,0 0-1,0 0 1,0-1-1,2 3 0,2-2 32,0 0-1,0 0 0,0 0 0,0 0 0,0-1 0,1 0 0,-1-1 0,0 1 0,1-1 0,10-2 0,-10 2-29,0-1 1,0-1-1,0 1 1,-1-1-1,1 0 1,-1-1-1,1 1 0,-1-1 1,0-1-1,0 1 1,0-1-1,0 0 1,-1 0-1,10-10 1,-11 10-12,-1 0 0,1 0 0,-1-1 1,0 1-1,0-1 0,-1 1 0,1-1 1,-1 0-1,0 0 0,0 0 0,-1 0 0,1 0 1,-1 0-1,0-1 0,-1 1 0,1 0 1,-1-1-1,0 1 0,0 0 0,-2-7 1,1 9-64,0 0 1,0 0 0,0-1 0,-1 1 0,1 0 0,-1 1 0,0-1-1,0 0 1,0 0 0,0 1 0,0-1 0,-1 1 0,1 0-1,-1-1 1,-4-2 0,-45-21-6422,33 17-408</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4.161"/>
    </inkml:context>
    <inkml:brush xml:id="br0">
      <inkml:brushProperty name="width" value="0.025" units="cm"/>
      <inkml:brushProperty name="height" value="0.025" units="cm"/>
    </inkml:brush>
  </inkml:definitions>
  <inkml:trace contextRef="#ctx0" brushRef="#br0">162 88 4420,'0'0'10186,"6"-9"-7309,-6 9-2829,23-39 2809,-19 13 0,-4 25-2731,0 1 0,-1-1 0,1 0-1,0 1 1,0-1 0,-1 0 0,1 1-1,-1-1 1,1 0 0,-1 1-1,1-1 1,-1 0 0,1 1 0,-1-1-1,0 1 1,1-1 0,-1 1 0,1 0-1,-1-1 1,0 1 0,0 0 0,1-1-1,-1 1 1,0 0 0,0 0 0,1 0-1,-1-1 1,0 1 0,-1 0 0,-5 0-96,1 0 1,-1 1 0,1-1 0,-1 1 0,0 1-1,1-1 1,0 1 0,-1 0 0,1 0 0,0 1-1,0 0 1,0 0 0,0 0 0,1 1 0,-1 0 0,1 0-1,0 1 1,0-1 0,1 1 0,-1 0 0,1 0-1,-4 6 1,3-4-19,0 0-1,1 0 0,0 0 1,0 1-1,1-1 0,-1 1 1,2 0-1,-1 0 0,1 0 1,1 0-1,-1 0 0,1 0 1,1 1-1,-1-1 0,1 0 1,1 1-1,2 12 0,-2-18-33,1 0 0,-1-1 0,1 1 0,0-1 0,0 1 0,0-1-1,0 0 1,0 0 0,1 1 0,-1-2 0,1 1 0,-1 0 0,1 0-1,0-1 1,0 0 0,0 1 0,-1-1 0,1 0 0,0 0 0,0-1-1,1 1 1,-1-1 0,0 1 0,0-1 0,0 0 0,4 0 0,10 0-344,0 0 0,0-1 0,25-5 1,-29 4-617,-1-2-1,0 1 1,0-1 0,20-11-1,16-17-7665,-15 4-3310</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4.508"/>
    </inkml:context>
    <inkml:brush xml:id="br0">
      <inkml:brushProperty name="width" value="0.025" units="cm"/>
      <inkml:brushProperty name="height" value="0.025" units="cm"/>
    </inkml:brush>
  </inkml:definitions>
  <inkml:trace contextRef="#ctx0" brushRef="#br0">51 1 5830,'0'0'15150,"-27"60"-14093,20-33 96,-2 6-320,7-1-481,-1 1-256,1-6-64,2 0 0,0-4-576,0-6-802,0-7-928</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4.854"/>
    </inkml:context>
    <inkml:brush xml:id="br0">
      <inkml:brushProperty name="width" value="0.025" units="cm"/>
      <inkml:brushProperty name="height" value="0.025" units="cm"/>
    </inkml:brush>
  </inkml:definitions>
  <inkml:trace contextRef="#ctx0" brushRef="#br0">12 16 8712,'0'0'17457,"-11"-16"-17906,13 23-1408,1-1-1571</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5.327"/>
    </inkml:context>
    <inkml:brush xml:id="br0">
      <inkml:brushProperty name="width" value="0.025" units="cm"/>
      <inkml:brushProperty name="height" value="0.025" units="cm"/>
    </inkml:brush>
  </inkml:definitions>
  <inkml:trace contextRef="#ctx0" brushRef="#br0">1 81 6246,'0'0'16234,"2"8"-15156,-1-6-999,-1 1 0,1-1 0,0 1 0,0-1 0,0 0 0,0 0 0,1 1 1,-1-1-1,1 0 0,-1 0 0,1 0 0,0 0 0,0 0 0,0-1 0,0 1 0,4 2 0,-2-2-19,0-1-1,1 0 1,-1 1 0,0-2 0,1 1-1,-1 0 1,1-1 0,-1 0 0,1 0-1,-1 0 1,8-2 0,-4 1-34,0-1 1,1 0-1,-1-1 0,0 0 1,0 0-1,-1-1 0,1 0 1,-1-1-1,9-6 0,-12 9-23,0-1 0,-1 0 0,1 1 0,-1-2 0,0 1 0,0 0 0,0-1 0,0 1 0,0-1 0,-1 0 0,1 0 0,-1 0 0,0 0 0,-1-1 0,1 1 0,-1 0 0,0-1 0,1-6 0,-2 10-1,0 0 0,0 1 1,0-1-1,0 0 0,0 0 0,0 1 0,0-1 0,0 0 0,-1 1 0,1-1 1,0 0-1,-1 1 0,1-1 0,0 0 0,-1 1 0,1-1 0,-1 1 0,1-1 1,-1 1-1,1-1 0,-1 1 0,1-1 0,-1 1 0,0-1 0,1 1 0,-1 0 1,0-1-1,0 1 0,-27-2-4,21 4-7,0-1 0,0 1 0,1 0 0,-1 0 0,-12 7 0,11-4 14,0 1 1,0 0-1,1 0 1,0 1 0,0 0-1,0 0 1,1 1-1,0 0 1,0 0 0,1 0-1,0 1 1,1-1 0,0 1-1,0 0 1,1 1-1,0-1 1,0 0 0,-2 19-1,5-27-6,0 0 0,0 1 0,0-1-1,1 0 1,-1 0 0,0 0 0,0 0-1,1 0 1,-1 0 0,1 0 0,-1 0-1,1 0 1,-1 0 0,1 0 0,-1 0-1,1 0 1,0 0 0,0-1-1,-1 1 1,1 0 0,0 0 0,0-1-1,0 1 1,0 0 0,0-1 0,1 1-1,2 0 1,-1 0 0,1 0 0,-1 0 0,1 0 0,-1-1 0,1 0 0,-1 0-1,7 0 1,1-2-180,0 1 0,0-1 0,0-1-1,20-8 1,-13 3-1241,-1-1 1,0-1-1,-1-1 0,0 0 0,24-23 0,-4-3-4770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6.052"/>
    </inkml:context>
    <inkml:brush xml:id="br0">
      <inkml:brushProperty name="width" value="0.025" units="cm"/>
      <inkml:brushProperty name="height" value="0.025" units="cm"/>
    </inkml:brush>
  </inkml:definitions>
  <inkml:trace contextRef="#ctx0" brushRef="#br0">99 1 6374,'0'0'16133,"-5"12"-15423,-14 37-247,2 1 1,2 1 0,2 0-1,2 1 1,3 1 0,-3 69-1,22-159 7,-2 13-454,-3-11-106,2-43 1,-6 55-143,0 28 224,0-1-1,0 0 1,1 0 0,-1-1-1,1 1 1,0 0-1,0-1 1,0 0 0,0 1-1,1-1 1,-1 0 0,1-1-1,0 1 1,0-1-1,0 0 1,0 0 0,0 0-1,1 0 1,-1-1-1,0 1 1,1-1 0,-1 0-1,1-1 1,-1 1 0,10-1-1,-6 1-17,1-1-1,-1 0 1,1 0 0,-1-1-1,1 0 1,-1-1 0,1 0-1,-1 0 1,0 0-1,0-1 1,0-1 0,0 1-1,8-6 1,-13 6 27,-1 1 0,1 0 0,-1-1 0,0 1 0,0-1 0,0 0 0,0 1 0,0-1 0,0 0 0,-1 0 0,0 0 0,1-1 0,-1 1 0,0 0 0,-1 0 0,1-1 0,0 1 0,-1 0 0,0-1 0,0-3 0,-3 5-64,-4 9-36,-5 9 69,9-10 93,0 0 0,1 1 0,-1-1 0,1 1 0,0 0 0,1 0-1,0 0 1,0 0 0,1 0 0,-1 0 0,1 0 0,1 0 0,1 8 0,-1-14-50,0 1 0,0-1 0,0 0 0,0 0 0,0 0 0,0 0 0,1 0 1,-1 0-1,0 0 0,1 0 0,-1-1 0,0 1 0,1 0 0,-1-1 0,1 1 0,0-1 0,-1 0 0,1 1 0,-1-1 0,1 0 1,-1 0-1,1 0 0,0 0 0,-1 0 0,1-1 0,-1 1 0,1 0 0,-1-1 0,1 1 0,-1-1 0,2 0 0,50-16-36,-39 10-161,-7 3-108,0 0 1,1 1-1,-1 0 1,1 0-1,0 1 1,0 0-1,0 0 1,10 0-1,-17 2 277,0 0-1,0 1 1,0-1-1,0 0 1,0 0 0,0 1-1,0-1 1,0 1 0,0-1-1,-1 1 1,1-1-1,0 1 1,0 0 0,0-1-1,-1 1 1,1 0 0,0-1-1,-1 1 1,1 0 0,-1 0-1,1 0 1,-1 0-1,1-1 1,-1 1 0,1 0-1,-1 0 1,0 0 0,0 0-1,1 0 1,-1 0-1,0 2 1,2 39 55,-2-32-20,-1 15 382,0 0 0,-2 1 0,0-1 1,-2 0-1,-1-1 0,-1 1 1,-1-1-1,-1 0 0,-1-1 1,-22 37-1,32-59-382,-1 0 0,1-1 0,0 1 0,0-1 0,-1 1 0,1 0 0,-1-1 0,1 1 0,-1-1 0,1 1 1,-1-1-1,1 1 0,-1-1 0,1 1 0,-1-1 0,1 0 0,-1 1 0,0-1 0,1 0 0,-1 0 0,0 1 0,1-1 0,-1 0 0,0 0 0,1 0 0,-1 0 0,0 0 0,0 0 0,1 0 0,-1 0 0,0 0 0,1 0 0,-1 0 0,0 0 1,0-1-1,-1 0-2,0-1 1,1 1 0,-1 0 0,1-1 0,-1 0 0,1 1 0,0-1 0,0 0 0,0 0 0,0 0 0,-2-3 0,0-5-2,-1 1 1,1-1-1,1 0 0,-2-11 1,3 12-13,1 1 1,0 0-1,0 0 1,1 0-1,0 0 1,1 0-1,0 0 1,0 0-1,1 0 1,-1 0 0,2 1-1,3-8 1,0 4-223,1 1 1,0-1 0,1 1 0,0 1 0,0 0-1,21-16 1,10-6-2608,-11 8-1932,9-6-5184</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7.073"/>
    </inkml:context>
    <inkml:brush xml:id="br0">
      <inkml:brushProperty name="width" value="0.025" units="cm"/>
      <inkml:brushProperty name="height" value="0.025" units="cm"/>
    </inkml:brush>
  </inkml:definitions>
  <inkml:trace contextRef="#ctx0" brushRef="#br0">44 35 6118,'-5'0'1425,"0"1"0,0-1 0,0 1 0,1 0 0,-1 0 0,0 1 0,-4 3 5718,34-14-5550,-19 6-1366,6-3-53,-1 1 0,2 0 0,-1 1 0,0 0 0,1 1 0,0 1 0,0 0 0,22-1 1,-34 3-175,0 0 0,0 1 0,0-1 0,0 0 0,0 0 0,0 1 0,0-1 0,0 1 0,-1-1 0,1 1 0,0-1 0,0 1 0,0-1 0,-1 1 0,1 0 0,0-1 0,-1 1 0,1 0 0,0 0 1,-1-1-1,1 1 0,-1 0 0,1 0 0,0 1 0,3 30 43,-5-20-9,-1-1 0,0 0 1,-6 21-1,4-21-23,0 0 1,1 0-1,0 0 1,1 0-1,0 1 1,0 15-1,3-26 1,0 0-1,-1 0 1,1 0-1,0 0 1,0 0-1,0-1 1,0 1 0,0 0-1,0-1 1,0 1-1,0-1 1,0 1-1,0-1 1,0 1-1,0-1 1,0 0 0,0 1-1,1-1 1,-1 0-1,0 0 1,0 0-1,0 0 1,0 0-1,1 0 1,-1 0 0,0 0-1,0-1 1,0 1-1,0 0 1,0-1-1,2 0 1,41-11 259,-26 3-263,1-1 1,-1-1-1,-1 0 1,0-1-1,-1-1 1,0-1-1,-1 0 1,-1-1 0,13-17-1,-21 23-51,-9 19 1,0 0 0,0 0 0,1 0 0,0 0 0,1 1 0,0-1 0,1 18 0,0-27 46,0 0 1,0 0-1,0 0 1,0 0-1,0 0 0,0 0 1,0 0-1,0 0 1,1 0-1,-1 0 0,0 0 1,1 0-1,-1 0 1,1 0-1,-1 0 0,1 0 1,-1 0-1,1-1 0,0 1 1,-1 0-1,1 0 1,0-1-1,0 1 0,0-1 1,-1 1-1,1 0 1,0-1-1,1 1 0,1 0 30,-1-1 0,1 0 0,-1 1 0,0-1 0,1 0 0,-1 0 0,1 0 0,-1-1 0,1 1 0,-1 0 0,5-2 0,-1 0 59,1-1 0,0 1-1,-1-1 1,1-1-1,-1 1 1,0-1-1,11-8 1,-11 5-67,0 0 0,0 0 0,0 0 0,-1-1 0,0 1 0,0-1 0,-1-1 0,0 1 0,0 0 0,-1-1 0,0 0 0,-1 0 0,0 0 0,2-15 0,-20 47-197,15-21 174,0 1 0,0-1 1,0 1-1,1-1 0,-1 1 0,1-1 1,-1 1-1,1-1 0,0 1 0,0-1 0,0 1 1,1 0-1,-1-1 0,0 1 0,1-1 1,0 1-1,0-1 0,1 4 0,-1-4 9,0-1-1,1 0 0,-1 0 0,0 0 1,1 0-1,-1 0 0,0 0 0,1 0 1,-1 0-1,1-1 0,-1 1 0,1-1 0,0 1 1,-1-1-1,1 0 0,0 1 0,-1-1 1,1 0-1,0 0 0,-1 0 0,3 0 1,4-1 12,-1-1 0,1 1 1,-1-1-1,1-1 0,-1 1 1,0-1-1,0 0 0,0-1 1,0 0-1,12-9 0,-12 6-61,-1 0 0,1-1 0,-1 0 0,6-12 0,-11 19-77,-9 13 111,1 1-1,1-1 0,0 1 0,1 1 0,1-1 0,0 1 0,0-1 0,1 1 0,1 0 1,0 15-1,2-29-58,0 0 0,0 1 0,0-1 0,0 1 0,0-1 0,1 0 0,-1 1 0,0-1-1,0 0 1,0 0 0,1 1 0,-1-1 0,0 0 0,1 1 0,-1-1 0,0 0 0,1 0 0,-1 0 0,0 1 0,1-1 0,-1 0 0,0 0 0,1 0 0,-1 0 0,0 0 0,1 0 0,-1 0 0,1 1 0,-1-1 0,0 0 0,1 0 0,-1-1 0,0 1 0,1 0 0,-1 0 0,1 0 0,-1 0 0,0 0 0,1 0 0,-1 0 0,0-1 0,1 1 0,-1 0 0,19-9-4987,-5-8-1560</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7.748"/>
    </inkml:context>
    <inkml:brush xml:id="br0">
      <inkml:brushProperty name="width" value="0.025" units="cm"/>
      <inkml:brushProperty name="height" value="0.025" units="cm"/>
    </inkml:brush>
  </inkml:definitions>
  <inkml:trace contextRef="#ctx0" brushRef="#br0">92 66 3972,'0'0'9262,"3"-10"-4725,17-45 380,-43 138-1959,22-81-2932,-59 174 1691,52-147-1604,1 0-1,2 0 1,1 1-1,-1 35 1,5-65-111,-1 0 0,1 0 0,0 1-1,0-1 1,0 0 0,0 0 0,0 1 0,0-1 0,0 0 0,0 0 0,0 1 0,0-1 0,0 0 0,0 1 0,0-1 0,0 0 0,0 0 0,0 1-1,0-1 1,0 0 0,0 0 0,0 1 0,1-1 0,-1 0 0,0 0 0,0 1 0,0-1 0,0 0 0,1 0 0,-1 0 0,0 1 0,0-1 0,0 0-1,1 0 1,-1 0 0,0 0 0,0 1 0,1-1 0,-1 0 0,0 0 0,0 0 0,1 0 0,-1 0 0,0 0 0,0 0 0,1 0 0,-1 0-1,1 0 1,13-12-214,9-23-663,-18 25 527,-1-1-1,0 0 1,4-18 0,11-28-133,-18 56 517,1 1 0,-1-1 0,1 1 0,-1-1-1,1 1 1,-1 0 0,1 0 0,-1 0 0,1 0 0,-1 0 0,1 0 0,-1 0 0,1 0-1,-1 0 1,1 1 0,-1-1 0,1 1 0,-1-1 0,0 1 0,1-1 0,-1 1 0,0 0-1,1 0 1,-1 0 0,2 1 0,19 7 83,-16-9-110,0 1 0,0-1 1,0 0-1,0 0 0,0-1 0,0 0 1,0 0-1,0 0 0,0-1 1,0 1-1,0-2 0,-1 1 0,1-1 1,-1 1-1,1-1 0,-1-1 1,0 1-1,0-1 0,-1 0 0,6-5 1,-4 2-2,-1 0-1,0-1 1,0 1 0,-1-1 0,0 0 0,0 0-1,-1 0 1,0-1 0,0 1 0,-1-1 0,0 0-1,-1 0 1,1-12 0,-2 18-1,1-1 0,-1 1 0,0-1-1,-1 1 1,1 0 0,0-1 0,-1 1 0,0 0 0,0 0 0,0-1-1,0 1 1,0 0 0,-1 0 0,-2-4 0,3 6-11,1 1 0,-1-1 0,0 0 1,0 1-1,1-1 0,-1 1 0,0-1 1,0 1-1,0-1 0,1 1 0,-1-1 0,0 1 1,0 0-1,0 0 0,0-1 0,0 1 1,0 0-1,0 0 0,0 0 0,-1 0 1,-1 0-11,1 1 1,0 0 0,0-1 0,-1 1 0,1 0 0,0 0 0,0 0 0,0 1 0,0-1 0,0 0 0,-3 4 0,-1 1 8,-1 1 0,1 0 0,1 1 1,-1-1-1,1 1 0,1 0 1,0 0-1,0 1 0,0-1 0,1 1 1,0 0-1,1 0 0,0 0 1,0 0-1,1 0 0,0 16 0,1-24-23,0 1 0,0-1 0,1 1 0,-1-1 0,1 1-1,-1-1 1,1 1 0,-1-1 0,1 1 0,0-1 0,0 0-1,0 0 1,0 1 0,0-1 0,0 0 0,0 0 0,0 0-1,0 0 1,0 0 0,1 0 0,-1 0 0,0 0 0,1-1-1,-1 1 1,1 0 0,-1-1 0,1 1 0,-1-1-1,1 0 1,-1 1 0,3-1 0,63 5-2593,-27-3-108,-36-2 2511,-1 1-1,1 0 1,-1 0 0,0 0-1,0 1 1,0-1 0,0 1-1,0 0 1,0 0-1,5 4 1,-5-4 279,-1 1 1,0 0-1,0-1 1,0 1-1,0 0 1,0 0-1,-1 0 0,1 0 1,-1 1-1,0-1 1,0 0-1,0 1 1,0-1-1,-1 0 1,1 6-1,-1-4 109,0 0-1,0 1 1,-1-1 0,1 0-1,-1 0 1,-1 1 0,1-1-1,-1 0 1,0 0 0,0 0-1,0-1 1,-1 1 0,1 0-1,-1-1 1,0 0 0,-1 0-1,1 0 1,-6 6 0,7-9-223,0 0 0,0 1 0,0-1 0,0 0 0,0 0 0,-1 0 1,1 0-1,0 0 0,0-1 0,-1 1 0,-3 0 0,-16-1-4176,2-4-4424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7.428"/>
    </inkml:context>
    <inkml:brush xml:id="br0">
      <inkml:brushProperty name="width" value="0.025" units="cm"/>
      <inkml:brushProperty name="height" value="0.025" units="cm"/>
    </inkml:brush>
  </inkml:definitions>
  <inkml:trace contextRef="#ctx0" brushRef="#br0">213 1 9321,'0'0'13260,"-65"74"-11370,33-40-256,1 1-481,2 1-641,4-5-416,11-4-64,3-7 0,6-6-288,5-7-577,0-4-640,7-5-3556,-7-11 385,0-4-3075</inkml:trace>
  <inkml:trace contextRef="#ctx0" brushRef="#br0" timeOffset="1">8 87 12524,'0'0'9897,"54"33"-9192,-29-23-513,7 3-128,-1-3-672,-2 0-1859,0-4-2786,-2-4-3267</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8.113"/>
    </inkml:context>
    <inkml:brush xml:id="br0">
      <inkml:brushProperty name="width" value="0.025" units="cm"/>
      <inkml:brushProperty name="height" value="0.025" units="cm"/>
    </inkml:brush>
  </inkml:definitions>
  <inkml:trace contextRef="#ctx0" brushRef="#br0">1 1 12204,'0'0'7046</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8.904"/>
    </inkml:context>
    <inkml:brush xml:id="br0">
      <inkml:brushProperty name="width" value="0.025" units="cm"/>
      <inkml:brushProperty name="height" value="0.025" units="cm"/>
    </inkml:brush>
  </inkml:definitions>
  <inkml:trace contextRef="#ctx0" brushRef="#br0">55 1 4356,'0'0'17329,"3"12"-16208,-2-7-1015,1 2 17,0 1 0,0-1 0,-1 1 0,0-1-1,0 1 1,-1-1 0,0 1 0,-1 0-1,1-1 1,-1 1 0,-4 12 0,-13 32 131,9-32-229,1 1 1,1 1-1,2-1 0,0 1 0,-4 37 0,10-58-35,-1 0-1,0 0 0,0 0 0,0 0 1,0 0-1,1 0 0,-1 0 0,0 0 0,1 0 1,-1 0-1,1 0 0,-1-1 0,1 1 0,-1 0 1,1 0-1,-1-1 0,1 1 0,0 0 1,0-1-1,-1 1 0,1 0 0,0-1 0,0 1 1,0-1-1,1 1 0,33 6-338,-22-8 266,0 1 0,1-2 1,16-3-1,-17 1 133,0 0 0,0-1 0,-1-1 1,14-8-1,-2 2 110,-23 12-158,0 0-1,-1 0 1,1 0 0,0 0 0,0 0 0,0 0 0,0 0 0,0 0 0,-1 0 0,1 1 0,0-1-1,0 0 1,0 1 0,0-1 0,-1 0 0,1 1 0,0-1 0,-1 1 0,1-1 0,0 1 0,-1 0-1,1-1 1,0 1 0,-1 0 0,1-1 0,-1 1 0,1 0 0,-1-1 0,0 1 0,1 1 0,13 13 115,-8-13-91,0-1-1,0 1 1,0-1 0,0 0 0,0-1-1,1 1 1,-1-1 0,0 0 0,0-1 0,0 0-1,0 0 1,0 0 0,0 0 0,0-1-1,10-4 1,-8 2-38,0 1 0,0-2-1,0 1 1,0-1 0,-1 0 0,0 0-1,0-1 1,0 0 0,-1 0 0,7-9-1,-12 13 49,0 1-1,0 0 0,0 0 0,-1 0 0,1-1 1,0 1-1,-1 0 0,1-1 0,-1 1 0,0 0 1,1-1-1,-1 1 0,0-1 0,0 1 0,0 0 0,0-1 1,0 1-1,0-1 0,-1-1 0,-6 0 733,-8 14-585,5 1-101,1 0-1,1 1 0,0-1 1,-8 19-1,13-25 26,0 0-1,1 0 0,0 0 0,0 0 1,0 1-1,1-1 0,0 1 0,0-1 1,1 1-1,-1 0 0,1-1 0,2 10 1,-2-15-115,1 0-1,-1 0 1,1 0 0,-1-1 0,1 1 0,-1 0 0,1 0 0,-1-1 0,1 1 0,0 0 0,0 0 0,-1-1-1,1 1 1,0-1 0,0 1 0,0-1 0,0 1 0,0-1 0,0 0 0,-1 1 0,1-1 0,0 0 0,0 0 0,0 1-1,0-1 1,0 0 0,0 0 0,0 0 0,0 0 0,0-1 0,0 1 0,0 0 0,0 0 0,0 0 0,0-1-1,0 1 1,0-1 0,0 1 0,0 0 0,1-2 0,2 0-372,0 1-1,0-1 1,0 0 0,0-1 0,0 1-1,0-1 1,5-4 0,4-15-3560,-2-5-2439</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29.256"/>
    </inkml:context>
    <inkml:brush xml:id="br0">
      <inkml:brushProperty name="width" value="0.025" units="cm"/>
      <inkml:brushProperty name="height" value="0.025" units="cm"/>
    </inkml:brush>
  </inkml:definitions>
  <inkml:trace contextRef="#ctx0" brushRef="#br0">1 1 5477,'0'0'15919,"40"56"-23894,-8-45-1</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0.134"/>
    </inkml:context>
    <inkml:brush xml:id="br0">
      <inkml:brushProperty name="width" value="0.025" units="cm"/>
      <inkml:brushProperty name="height" value="0.025" units="cm"/>
    </inkml:brush>
  </inkml:definitions>
  <inkml:trace contextRef="#ctx0" brushRef="#br0">216 226 4708,'0'0'16229,"-11"11"-14563,-6 8-726,0 1 0,1 0-1,-20 33 1,27-39-550,1 1 1,1-1-1,0 1 0,1 1 0,1-1 1,0 1-1,-4 32 0,7-15-489,5 47 1,0-8-1392,-4-66 1466,0 0 1,0 0-1,0 0 1,-1 0-1,1-1 0,-2 1 1,-4 10-1,6-14 27,0 0 0,0 1 0,0-1 0,-1 0 0,1 0 0,0 0 0,-1 0 0,0 0 0,1-1 0,-1 1 0,0 0 0,0-1 0,0 1 0,0-1 0,0 0 0,0 0 0,0 0 0,-1 0 0,1 0 0,0 0 0,-3 0 0,4-1 0,0-1 0,1 1 0,-1-1-1,0 1 1,1-1 0,-1 0 0,1 1 0,-1-1-1,1 0 1,0 1 0,-1-1 0,1 0 0,-1 0-1,1 1 1,0-1 0,0 0 0,0 0 0,-1 1-1,1-1 1,0 0 0,0 0 0,0 0 0,0 0-1,1-1 1,-2-28 71,1 26-68,1-21-201,1-1 0,1 0 1,1 1-1,2 0 1,0 0-1,1 0 0,2 1 1,18-38-1,10-4-1229,70-97 0,-14 24 691,-89 132 923,1 0 1,-2 1 0,1-1 0,-1-1-1,0 1 1,0 0 0,-1-1-1,0 0 1,0 1 0,0-14 0,-3 21-183,0-1 1,1 1 0,-1 0 0,0 0 0,0 0 0,0 0 0,0 0 0,0 0 0,0 0 0,0 0-1,0 0 1,0 0 0,0 1 0,0-1 0,1 0 0,-1 1 0,0-1 0,0 0 0,0 1 0,0-1-1,1 1 1,-1 0 0,0-1 0,1 1 0,-1-1 0,0 2 0,-69 98 4,63-89 143,1 1 1,0 0-1,1 0 1,0 1-1,1-1 1,0 1 0,-2 16-1,6-27-138,0-1 0,0 1 1,-1 0-1,1-1 0,1 1 0,-1 0 0,0 0 1,0-1-1,0 1 0,1-1 0,-1 1 0,1 0 1,0-1-1,-1 1 0,1-1 0,0 1 0,0-1 1,0 1-1,0-1 0,0 0 0,0 0 0,0 1 1,0-1-1,3 2 0,-1-2-29,0 1-1,1 0 1,-1-1 0,1 0-1,-1 0 1,1 0 0,0 0 0,-1-1-1,1 1 1,0-1 0,3 0-1,5-1-347,1 0 0,-1 0 0,0-1 0,0-1 0,0 0 0,14-6 0,-26 9 381,1 0 0,-1 0 0,0-1 0,1 1 0,-1 0 1,1 0-1,-1 0 0,1 0 0,-1-1 0,1 1 0,-1 0 0,0 0 0,1 0 0,-1 0 1,1 0-1,-1 0 0,1 0 0,-1 0 0,1 0 0,-1 1 0,1-1 0,-1 0 0,1 0 1,-1 0-1,0 0 0,1 1 0,-1-1 0,1 0 0,-1 0 0,0 1 0,1-1 0,-1 0 1,0 1-1,1 0 0,1 19 783,-16 42 349,7-35-1127,6-26-19,1-1 0,0 1-1,0-1 1,0 0 0,0 1 0,0-1 0,0 1-1,0-1 1,0 1 0,0-1 0,0 1 0,0-1-1,0 0 1,0 1 0,0-1 0,0 1 0,0-1 0,0 1-1,0-1 1,0 0 0,1 1 0,-1-1 0,0 1-1,0-1 1,1 0 0,-1 1 0,0-1 0,1 0-1,-1 1 1,0-1 0,1 0 0,-1 1 0,15-6 101,20-26-377,-27 24-23,-3 3 327,1 0 1,-1 1 0,1 0 0,0 0-1,0 0 1,1 1 0,-1 0 0,0 0-1,1 0 1,-1 1 0,1 0 0,-1 1-1,1-1 1,-1 1 0,1 0 0,6 2-1,5-2-68,-11-1 45,1 0 1,-1 0-1,1 0 0,-1-1 0,1-1 0,10-4 0,-14 6-10,-1 0 1,1-1-1,-1 0 0,0 0 1,0 0-1,0 0 0,0 0 0,0 0 1,0-1-1,-1 1 0,1-1 0,-1 0 1,1 0-1,-1 0 0,3-6 0,-5 9 2,0 0 0,0 0-1,0 0 1,0-1 0,0 1 0,0 0-1,-1 0 1,1 0 0,0 0-1,0-1 1,0 1 0,0 0-1,0 0 1,0 0 0,0 0-1,-1 0 1,1-1 0,0 1 0,0 0-1,0 0 1,0 0 0,0 0-1,-1 0 1,1 0 0,0 0-1,0 0 1,0 0 0,0 0-1,-1 0 1,1 0 0,0 0-1,0 0 1,0 0 0,-1 0 0,1 0-1,0 0 1,0 0 0,0 0-1,0 0 1,-1 0 0,1 0-1,0 0 1,0 0 0,0 0-1,0 0 1,-1 0 0,1 0 0,0 0-1,0 1 1,0-1 0,0 0-1,0 0 1,0 0 0,-1 0-1,1 0 1,0 1 0,0-1-1,0 0 1,0 0 0,0 0-1,0 0 1,0 1 0,0-1 0,0 0-1,0 0 1,0 1 0,-13 10-42,10-6 28,1 0 0,0 0 0,0 0 0,0 1 0,1-1 0,-1 11 0,1-15-3,1 1 0,-1-1 0,1 0 0,0 1 0,0-1-1,0 0 1,0 1 0,0-1 0,0 0 0,0 1 0,0-1 0,1 1 0,-1-1-1,0 0 1,1 0 0,-1 1 0,1-1 0,0 0 0,-1 0 0,1 1 0,0-1-1,0 0 1,-1 0 0,1 0 0,0 0 0,0 0 0,0 0 0,0-1 0,1 1-1,-1 0 1,0 0 0,0-1 0,2 2 0,13 0-213,1 0 0,0-1 0,24-2 0,-33 1 257,-1-1 1,1 0-1,-1 0 0,0-1 1,1 0-1,-1 0 0,0 0 1,0-1-1,0-1 0,8-4 0,-14 7 55,0 1-1,1-1 1,-1 0 0,0 0-1,0 0 1,0 0-1,0-1 1,0 1-1,0 0 1,0 0 0,-1 0-1,1-1 1,0 1-1,-1 0 1,1-1-1,-1 1 1,1-1 0,-1 1-1,0-1 1,0 1-1,1-1 1,-1 1-1,0-1 1,0 1-1,0-1 1,-1 1 0,1-1-1,0 1 1,-1 0-1,1-1 1,-1-1-1,-2-4 66,-1 1-1,0 0 0,0 0 1,0 0-1,-8-8 0,-9-14 132,54 25-267,37 4-1900,3 1-5008,-25-2-2535</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1.635"/>
    </inkml:context>
    <inkml:brush xml:id="br0">
      <inkml:brushProperty name="width" value="0.025" units="cm"/>
      <inkml:brushProperty name="height" value="0.025" units="cm"/>
    </inkml:brush>
  </inkml:definitions>
  <inkml:trace contextRef="#ctx0" brushRef="#br0">59 0 11243,'0'0'9059,"-6"10"-8317,-1 2-528,0 2 1,0-1-1,1 1 1,1 0-1,0 0 0,1 1 1,0-1-1,1 1 1,1 0-1,0 0 1,2 28-1,0-42-191,0 0 0,0 0 0,0 0 0,1 0 0,-1 0 0,1 0-1,-1 0 1,1 0 0,-1 0 0,1 0 0,-1-1 0,1 1 0,-1 0 0,1 0 0,0-1 0,0 1 0,-1 0 0,1-1 0,0 1-1,0-1 1,0 1 0,0-1 0,0 1 0,0-1 0,1 1 0,33 0 338,-24-4-272,1 0 0,0 0 0,18-8 0,7-8-36,-26 12-84,0 1 1,1 0-1,0 1 1,0 0-1,0 1 0,0 1 1,18-4-1,-29 7 39,0 0 1,-1 0-1,1 0 1,0 0-1,-1 0 0,1 0 1,0 0-1,-1 0 1,1 0-1,0 0 1,0 1-1,-1-1 0,1 0 1,-1 0-1,1 1 1,0-1-1,-1 0 0,1 1 1,-1-1-1,1 1 1,0-1-1,-1 0 0,1 1 1,-1-1-1,0 1 1,1 0-1,-1-1 0,1 1 1,-1-1-1,0 1 1,1 0-1,-1-1 0,0 1 1,1 1-1,-2 27 653,0-26-582,1-1 0,-1 1-1,1-1 1,0 1 0,0-1 0,0 1 0,0 0-1,1-1 1,-1 1 0,1-1 0,0 4 0,0-5-59,1 0 1,-1 0 0,0-1-1,0 1 1,1-1 0,-1 1 0,0-1-1,1 1 1,-1-1 0,1 0-1,-1 1 1,1-1 0,-1 0 0,0 0-1,1 0 1,-1 0 0,1-1-1,-1 1 1,0 0 0,1 0 0,-1-1-1,1 1 1,-1-1 0,2 0 0,35-14 133,14-15-237,-41 22-23,0 1 1,1 1-1,0 0 0,0 0 0,1 1 1,-1 1-1,22-5 0,-33 9 101,0 0 0,0 0 0,0 0 0,0 0 0,0 0 0,-1 0 0,1 1 0,0-1 0,0 0 0,0 1 0,0-1 0,-1 1 0,1-1 0,0 1 0,0-1 0,-1 1 0,1-1 0,0 1 0,-1 0 0,1-1 0,0 1-1,-1 0 1,1 0 0,-1-1 0,0 1 0,1 0 0,-1 0 0,1 0 0,-1 0 0,0-1 0,0 1 0,0 0 0,1 0 0,-1 0 0,0 0 0,0 0 0,0 0 0,0 0 0,-1 0 0,1 1 0,-6 51-1409,3-30-8422,3-30 3398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1.977"/>
    </inkml:context>
    <inkml:brush xml:id="br0">
      <inkml:brushProperty name="width" value="0.025" units="cm"/>
      <inkml:brushProperty name="height" value="0.025" units="cm"/>
    </inkml:brush>
  </inkml:definitions>
  <inkml:trace contextRef="#ctx0" brushRef="#br0">49 13 5125,'0'0'18898,"-48"-12"-18898,48 24-128,0 5-1218,10-3-1120,5-2-2467,5-2-2946</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2.336"/>
    </inkml:context>
    <inkml:brush xml:id="br0">
      <inkml:brushProperty name="width" value="0.025" units="cm"/>
      <inkml:brushProperty name="height" value="0.025" units="cm"/>
    </inkml:brush>
  </inkml:definitions>
  <inkml:trace contextRef="#ctx0" brushRef="#br0">143 1 14157,'0'0'8921,"-4"8"-8200,-8 21-398,1 0 0,1 1 0,2 0 0,1 0 0,1 1 0,-1 39 0,-2 202 1924,9-241-2207,0-17-41,0-3-7,-1 0 0,2 0 0,-1 0 0,2 0 0,-1 0 1,1-1-1,7 21 0,-10-36-34,0 0 1,0 1-1,1-1 1,0 0-1,-1 0 1,2 1-1,-1-1 1,1-5-1,0-24-1,-6 10-19,0 0 0,-2 1 0,-15-36-1,14 41 27,0 0 0,2 0 0,1-1 0,0 0 0,1 0 0,-2-29 0,6 47 43,1 0 1,-1 0 0,1 0 0,0 0-1,-1 0 1,1 1 0,0-1 0,0 0 0,0 0-1,-1 1 1,1-1 0,0 1 0,0-1 0,0 1-1,0-1 1,0 1 0,0-1 0,0 1-1,0 0 1,0 0 0,0-1 0,0 1 0,0 0-1,0 0 1,1 0 0,-1 0 0,0 0 0,0 0-1,0 1 1,0-1 0,0 0 0,1 1 0,42 6-463,-38-5 229,73 19-4757,-23-15-3442,-18-6-3603</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2.731"/>
    </inkml:context>
    <inkml:brush xml:id="br0">
      <inkml:brushProperty name="width" value="0.025" units="cm"/>
      <inkml:brushProperty name="height" value="0.025" units="cm"/>
    </inkml:brush>
  </inkml:definitions>
  <inkml:trace contextRef="#ctx0" brushRef="#br0">29 1 10186,'0'0'12139,"-1"50"-10153,1-19-224,-6 4-353,3 3-512,-5 2-321,3 1-319,1-5-193,3 0-32,1-5 0,0-3-545,0-7-608,7-6-1025,4-8-1089,3-7-1281,0 0-4196</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3.411"/>
    </inkml:context>
    <inkml:brush xml:id="br0">
      <inkml:brushProperty name="width" value="0.025" units="cm"/>
      <inkml:brushProperty name="height" value="0.025" units="cm"/>
    </inkml:brush>
  </inkml:definitions>
  <inkml:trace contextRef="#ctx0" brushRef="#br0">86 279 7399,'0'0'13229,"-8"1"-11954,5-1-1184,0 1 0,0-1 0,0 1-1,0 0 1,0 0 0,0 1 0,0-1-1,0 1 1,0-1 0,0 1 0,1 0 0,-1 0-1,1 0 1,-1 0 0,1 0 0,-3 5-1,1-2 102,1 0 0,0 0-1,1 0 1,-1 0 0,1 1-1,0-1 1,0 1 0,1 0-1,-1 0 1,0 7 0,2-12-168,0 1 0,-1-1 0,1 1 1,0-1-1,0 1 0,0-1 0,0 1 0,0-1 0,0 1 1,0-1-1,0 1 0,1-1 0,-1 1 0,1-1 0,-1 1 1,1-1-1,-1 1 0,1-1 0,0 0 0,0 1 0,0-1 1,0 0-1,0 0 0,0 0 0,0 1 0,0-1 0,0 0 1,0 0-1,1-1 0,-1 1 0,0 0 0,1 0 0,-1-1 1,1 1-1,-1-1 0,0 1 0,1-1 0,-1 1 1,1-1-1,0 0 0,-1 0 0,1 0 0,-1 0 0,1 0 1,-1 0-1,1 0 0,-1-1 0,1 1 0,-1 0 0,3-2 1,2 1 11,1-1 0,-1 1 0,0-2 0,0 1 0,0-1 0,0 0 0,0 0 0,-1 0 0,0-1 0,1 0 0,4-5 0,-4 3-33,0 0 1,0-1-1,-1 0 0,0 0 0,-1 0 0,1-1 0,-1 0 0,-1 1 0,0-1 0,0 0 0,0-1 0,-1 1 0,1-9 0,-3 17-5,0 0 0,0 0 0,0 0 0,0 0 0,0 1 0,-1-1 0,1 0 0,0 0 0,0 0 0,0 0 0,-1 0 0,1 0 0,0 0 0,0 0 0,0 1 0,-1-1 0,1 0 0,0 0 0,0 0 0,-1 0 0,1 0 0,0 0 0,0 0-1,0 0 1,-1 0 0,1 0 0,0-1 0,0 1 0,0 0 0,-1 0 0,1 0 0,0 0 0,0 0 0,0 0 0,-1 0 0,1 0 0,0-1 0,0 1 0,0 0 0,0 0 0,-1 0 0,1 0 0,0-1 0,0 1 0,0 0 0,0 0 0,0 0 0,0-1 0,0 1 0,0 0 0,-1 0 0,1 0 0,0-1 0,0 1 0,0 0 0,0 0 0,0-1 0,0 1 0,0 0-1,0 0 1,0 0 0,1-1 0,-11 13-25,6-5 36,0 0-1,1 0 0,-1 1 0,1 0 0,1-1 0,-1 1 1,1 0-1,1 0 0,0 0 0,0 0 0,0 1 1,1-1-1,0 0 0,2 14 0,-1-21-5,-1 1-1,1-1 1,-1 1 0,1 0-1,0-1 1,0 0 0,0 1-1,0-1 1,0 1 0,0-1-1,0 0 1,0 0 0,0 1-1,0-1 1,1 0 0,-1 0-1,1 0 1,-1-1 0,0 1-1,1 0 1,2 0 0,0 1 10,-1-2 0,1 1 0,0 0 1,0-1-1,0 0 0,0 0 0,0 0 0,0 0 1,4-1-1,0-1-101,1 0 1,-1 0-1,0-1 0,0 0 1,-1 0-1,1-1 0,-1 0 1,10-6-1,-5-1-300,0-1-1,0 0 1,-1-1 0,-1 0-1,0-1 1,-1 0 0,-1-1-1,0 1 1,-1-2-1,10-28 1,-8 17 129,-2-1 1,-1-1-1,-1 1 0,-1-1 1,-1-41-1,-2 70 290,-1-1 0,0 1-1,0 0 1,0-1 0,0 1-1,0-1 1,0 1 0,0-1 0,0 1-1,0-1 1,0 1 0,0-1 0,0 1-1,0 0 1,0-1 0,0 1 0,-1-1-1,1 1 1,0-1 0,0 1 0,0 0-1,-1-1 1,1 1 0,0 0 0,-1-1-1,1 1 1,0 0 0,-1-1 0,1 1-1,0 0 1,-1-1 0,1 1-1,-1 0 1,-12 9 714,-9 24-293,12-9-67,1 1 0,1 0 0,0 0 0,2 1 0,2 0 0,0 0-1,1 0 1,2 1 0,3 50 0,-1-70-355,-1-1 1,1 1-1,0-1 1,1 1-1,0-1 0,0 0 1,0 0-1,1 0 0,4 8 1,-6-11-19,1-1 0,0 1 1,0-1-1,0 0 0,0 0 1,0 0-1,0 0 0,0 0 1,1 0-1,-1 0 0,1-1 1,-1 1-1,1-1 0,0 0 1,-1 1-1,1-1 0,0-1 1,0 1-1,0 0 0,0-1 1,0 1-1,3-1 0,-5 0-9,-1 0-1,1 0 0,-1 0 0,1 0 0,-1 0 1,1-1-1,-1 1 0,1 0 0,-1 0 1,1 0-1,-1-1 0,0 1 0,1 0 0,-1-1 1,1 1-1,-1 0 0,1-1 0,-1 1 1,0-1-1,1 1 0,-1 0 0,0-1 1,0 1-1,1-1 0,-1 1 0,0-1 0,0 1 1,0-1-1,1 1 0,-1-1 0,0 1 1,0-1-1,-1-25 107,-14-21 34,10 39-162,0 0 0,-1 1 0,1 0 0,-2 0 0,1 0 0,-1 1 0,0 0 1,-1 0-1,1 0 0,-15-6 0,22 11-40,6 2 39,1 0 0,-1 1-1,0-1 1,1 1 0,10 6 0,18 4 93,-12-8-68,0-1-1,0-1 1,0 0-1,1-2 1,26-3-1,-44 2 31,1 1 0,-1-1 0,1-1 0,-1 1 0,0-1 0,0 0 0,0 0 1,0-1-1,0 0 0,0 0 0,-1 0 0,1-1 0,-1 0 0,0 0 0,0 0 0,0-1 0,-1 1 0,0-1 0,0 0 0,0-1 0,0 1 0,5-12 0,-9 17-23,0 1-1,-1-1 1,1 0 0,0 0-1,-1 0 1,1 0 0,0 1 0,-1-1-1,1 0 1,0 0 0,-1 0-1,1 0 1,0 0 0,-1 0 0,1 0-1,0 0 1,-1 0 0,1 0 0,-1 0-1,1 0 1,0 0 0,-1 0-1,1-1 1,0 1 0,0 0 0,-1 0-1,1 0 1,0 0 0,-1-1-1,1 1 1,0 0 0,0 0 0,-1-1-1,1 1 1,0 0 0,0 0 0,-1-1-1,1 1 1,0 0 0,0-1-1,0 1 1,0 0 0,0-1 0,-1 1-1,1 0 1,0-1 0,0 1-1,0 0 1,0-1 0,0 1 0,0 0-1,0-1 1,0 1 0,0 0 0,0-1-1,0 1 1,0 0 0,1-1-1,-1 0 1,-26 20-53,20-12 110,1 0 1,0 0-1,0 1 0,1-1 1,0 1-1,1 0 1,-1 0-1,1 1 0,1-1 1,0 1-1,0-1 1,0 1-1,1 0 0,1 0 1,-1-1-1,2 11 1,-1-18-90,0 0 1,1 0 0,-1 1 0,0-1 0,1 0 0,-1 0 0,1 0 0,-1 0 0,1 0 0,0 0 0,-1 0 0,1 0 0,0 0 0,0 0-1,-1 0 1,1 0 0,0 0 0,0-1 0,0 1 0,0 0 0,0-1 0,0 1 0,1-1 0,-1 1 0,0-1 0,0 1 0,0-1 0,0 0-1,1 0 1,-1 1 0,0-1 0,0 0 0,1 0 0,-1 0 0,0 0 0,0-1 0,0 1 0,3-1 0,-1 1-437,0-1 1,1 0-1,-1 1 1,0-1-1,0-1 0,0 1 1,0 0-1,0-1 1,0 0-1,0 0 1,0 0-1,-1 0 1,4-3-1,10-19-5688,-3-6-3780</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3.758"/>
    </inkml:context>
    <inkml:brush xml:id="br0">
      <inkml:brushProperty name="width" value="0.025" units="cm"/>
      <inkml:brushProperty name="height" value="0.025" units="cm"/>
    </inkml:brush>
  </inkml:definitions>
  <inkml:trace contextRef="#ctx0" brushRef="#br0">53 6 4612,'0'0'17713,"-47"-6"-16336,42 20-608,5 4-352,0 3-353,7 0-609,7 1-1377,4-1-1409,0-7-3235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7.803"/>
    </inkml:context>
    <inkml:brush xml:id="br0">
      <inkml:brushProperty name="width" value="0.025" units="cm"/>
      <inkml:brushProperty name="height" value="0.025" units="cm"/>
    </inkml:brush>
  </inkml:definitions>
  <inkml:trace contextRef="#ctx0" brushRef="#br0">6 1 14670,'0'0'8328,"-5"48"-6631,5-29-479,0 2-514,0-4-319,11-2-289,3-3-32,-1-3-385,-1-5-1600,1-4-2115,-2-12-7335</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4.092"/>
    </inkml:context>
    <inkml:brush xml:id="br0">
      <inkml:brushProperty name="width" value="0.025" units="cm"/>
      <inkml:brushProperty name="height" value="0.025" units="cm"/>
    </inkml:brush>
  </inkml:definitions>
  <inkml:trace contextRef="#ctx0" brushRef="#br0">105 0 4516,'0'0'16197,"-9"10"-13736,-6 5-1619,-4 3 1179,-29 37 1,47-53-1965,-1-1 0,1 0 0,0 0 0,0 1 1,0-1-1,0 1 0,0-1 0,1 1 0,-1-1 1,0 1-1,1-1 0,-1 1 0,1 0 0,0-1 0,-1 1 1,1 0-1,0 0 0,0-1 0,0 1 0,0 0 1,0-1-1,1 4 0,0-5-43,0 1 1,0 0-1,0 0 0,0 0 0,0-1 1,0 1-1,0 0 0,1-1 1,-1 1-1,0-1 0,0 0 0,1 1 1,-1-1-1,0 0 0,1 0 1,-1 0-1,0 1 0,1-2 0,-1 1 1,0 0-1,3 0 0,5-2-172,1 0 0,0 0 0,0 0 0,-1-1 0,0-1 0,13-6 0,-13 5-45,-2 0 116,-1 1-1,1 1 1,0-1-1,0 1 0,0 0 1,0 0-1,0 1 1,1 0-1,10-1 0,-17 3 125,0 1 0,-1 0 0,1-1 0,0 1 1,-1 0-1,1 0 0,0-1 0,-1 1 0,1 0 0,-1 0 0,1 0 0,-1 0 0,0 0 0,1 0 0,-1 0 0,0 0 0,0 0 0,1 0 0,-1 0 0,0 0 0,0 0 0,0 0 0,-1 1 0,1 0 36,1 0-1,-1 0 0,0 0 1,0 0-1,1-1 1,-1 1-1,1 0 1,0 0-1,-1 0 0,1-1 1,0 1-1,0 0 1,0-1-1,2 3 1,1-3-58,0 1 0,0-1 0,1 0 0,-1 0 0,0 0 1,1 0-1,-1-1 0,1 0 0,-1 1 0,1-2 0,-1 1 1,7-2-1,54-12-1077,-50 9 810,0 1 0,0 1 0,0 0 0,19 0 0,-33 42 97,-1-35-706,0 1-1627</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5.339"/>
    </inkml:context>
    <inkml:brush xml:id="br0">
      <inkml:brushProperty name="width" value="0.025" units="cm"/>
      <inkml:brushProperty name="height" value="0.025" units="cm"/>
    </inkml:brush>
  </inkml:definitions>
  <inkml:trace contextRef="#ctx0" brushRef="#br0">42 162 4324,'-2'1'682,"1"-1"0,-1 0 0,0 0 0,0 0 0,0 0 0,0 0 1,1-1-1,-1 1 0,0-1 0,0 1 0,1-1 0,-1 1 0,0-1 0,1 0 0,-1 0 0,0 0 0,1 0 0,-1 0 0,1 0 0,0 0 0,-1-1 0,1 1 1,-1-2-1,1 2-447,1 1 1,0-1 0,0 0 0,0 0 0,0 0-1,0 0 1,0 0 0,0 1 0,0-1-1,0 0 1,0 0 0,0 0 0,0 0 0,0 1-1,1-1 1,-1 0 0,0 0 0,1 0-1,0 0 1,19-21 219,-1 9-264,0 0 0,1 1 0,1 1 0,0 1 0,0 1 0,1 1-1,32-8 1,-53 16-192,0 0-1,0-1 0,0 1 1,-1 0-1,1 0 1,0 0-1,0 0 0,-1 0 1,1 0-1,0 1 0,0-1 1,0 0-1,-1 0 1,1 0-1,0 1 0,0-1 1,-1 0-1,1 1 1,0-1-1,-1 1 0,1-1 1,0 1-1,-1-1 0,1 1 1,-1-1-1,1 1 1,-1-1-1,1 2 0,2 23-2,-17 27 50,-6-13-18,15-31-21,0 1 1,1-1-1,-1 1 1,2 1 0,0-1-1,0 0 1,0 1-1,-2 17 1,6-26-3,-1-1 0,0 1-1,1 0 1,-1 0 0,1 0 0,-1-1 0,1 1 0,-1 0-1,1 0 1,0-1 0,-1 1 0,1-1 0,0 1 0,-1 0-1,1-1 1,0 1 0,0-1 0,-1 0 0,1 1 0,0-1-1,0 0 1,0 1 0,0-1 0,0 0 0,0 0 0,-1 0-1,1 0 1,0 0 0,0 0 0,0 0 0,0 0 0,0 0-1,0 0 1,0 0 0,0-1 0,-1 1 0,2-1 0,39-9 350,-25 3-283,0-1 0,0-1 1,-1 0-1,0-1 0,0-1 0,15-15 0,4-8 15,32-39-1,-61 152-449,-5-68 342,-1-6 35,1 1 1,0-1-1,1 1 0,-1-1 0,1 1 0,2 7 1,-2-12 7,-1 1 0,1-1 0,0 1 0,0-1 1,0 1-1,0-1 0,0 0 0,0 0 1,0 1-1,1-1 0,-1 0 0,0 0 1,1 0-1,-1 0 0,0 0 0,1-1 1,-1 1-1,1 0 0,0-1 0,-1 1 1,1-1-1,0 1 0,-1-1 0,1 0 1,3 1-1,4-1 57,-1 0 0,1 0 1,0-1-1,0 0 0,-1-1 1,1 1-1,-1-2 0,1 1 1,-1-1-1,0-1 0,0 1 1,0-1-1,-1-1 0,1 1 0,-1-1 1,0-1-1,0 1 0,-1-1 1,0 0-1,0-1 0,0 1 1,-1-1-1,0 0 0,0-1 1,0 1-1,-1-1 0,-1 0 1,1 0-1,-1 0 0,0-1 0,-1 1 1,0-1-1,-1 1 0,1-11 1,-1 18-77,-1 0 0,0-1 0,0 1 0,0-1 1,0 1-1,0-1 0,-1 1 0,1 0 0,0-1 0,-1 1 0,1-1 1,-1 1-1,1 0 0,-1 0 0,0-1 0,-1-1 0,2 3-4,-1 0-1,1 0 0,-1 0 0,1-1 0,0 1 1,-1 0-1,1 0 0,-1 0 0,1 0 0,-1 0 0,1 0 1,-1 0-1,1 0 0,-1 1 0,1-1 0,-1 0 1,1 0-1,-1 0 0,1 0 0,0 1 0,-1-1 0,1 0 1,-1 0-1,1 1 0,0-1 0,-1 0 0,1 1 1,0-1-1,-1 0 0,1 1 0,-3 2-6,1 0-1,0 0 1,0 0-1,0 0 1,0 0 0,1 0-1,-1 0 1,1 0-1,0 1 1,0-1-1,0 1 1,-1 3 0,2-5 11,0-1-1,0 1 1,0-1 0,1 1 0,-1-1 0,0 1 0,0-1 0,1 1 0,-1-1 0,1 0 0,0 1 0,-1-1 0,1 0 0,0 1 0,0-1-1,0 0 1,-1 0 0,1 0 0,0 0 0,1 0 0,-1 0 0,0 0 0,0 0 0,0 0 0,1 0 0,-1-1 0,0 1 0,1 0 0,-1-1-1,0 1 1,3 0 0,7 1-250,-1 0-1,1 0 0,20 0 1,22 5-3821,-33 1-307,-12-3-3544</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5.791"/>
    </inkml:context>
    <inkml:brush xml:id="br0">
      <inkml:brushProperty name="width" value="0.025" units="cm"/>
      <inkml:brushProperty name="height" value="0.025" units="cm"/>
    </inkml:brush>
  </inkml:definitions>
  <inkml:trace contextRef="#ctx0" brushRef="#br0">49 0 5221,'0'0'21220,"-5"13"-20718,-5 13-271,1 0 0,-10 47 0,13-10-2291,6-63 1831,0 1 0,0-1 0,0 0 0,0 1 0,0-1 0,1 0 0,-1 1 0,0-1-1,0 1 1,0-1 0,0 0 0,0 1 0,1-1 0,-1 0 0,0 1 0,0-1 0,0 0 0,1 1 0,-1-1 0,0 0 0,1 0-1,-1 1 1,0-1 0,0 0 0,1 0 0,-1 0 0,0 1 0,1-1 0,-1 0 0,1 0 0,-1 0 0,0 0 0,1 0-1,-1 0 1,0 0 0,1 0 0,-1 0 0,1 0 0,-1 0 0,0 0 0,1 0 0,-1 0 0,1 0 0,-1 0 0,2 0-1047,8 0-8008</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6.406"/>
    </inkml:context>
    <inkml:brush xml:id="br0">
      <inkml:brushProperty name="width" value="0.025" units="cm"/>
      <inkml:brushProperty name="height" value="0.025" units="cm"/>
    </inkml:brush>
  </inkml:definitions>
  <inkml:trace contextRef="#ctx0" brushRef="#br0">107 0 6470,'0'0'12839,"-3"10"-11264,-36 117 1010,25-89-2049,1 1 1,3 0-1,1 0 0,1 1 0,-2 60 1,14-65-1250,2-29-1396,4-22-883,4-34-5106,-5 18 2145</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6.738"/>
    </inkml:context>
    <inkml:brush xml:id="br0">
      <inkml:brushProperty name="width" value="0.025" units="cm"/>
      <inkml:brushProperty name="height" value="0.025" units="cm"/>
    </inkml:brush>
  </inkml:definitions>
  <inkml:trace contextRef="#ctx0" brushRef="#br0">89 0 4260,'0'0'16287,"1"5"-15368,-3 14-410,0-1 1,-2 0-1,1 0 1,-2 0 0,-1 0-1,-7 17 1,-6 21 866,10-26-1241,1-1-1,2 1 1,1 0-1,-2 42 1,7-72-243,0 0 1,0 1-1,0-1 1,0 0-1,0 0 1,-1 1-1,1-1 1,0 0-1,0 0 1,0 1-1,0-1 1,0 0-1,0 0 1,0 1-1,0-1 1,1 0-1,-1 0 1,0 1-1,0-1 1,0 0-1,0 0 1,0 0-1,0 1 1,0-1-1,1 0 1,-1 0-1,0 0 1,0 1-1,0-1 1,0 0-1,1 0 1,-1 0-1,0 0 1,0 1-1,0-1 1,1 0-1,-1 0 1,0 0-1,0 0 1,1 0-1,-1 0 1,0 0 0,1 0-1,5-10-6384,-3-7 145</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7.116"/>
    </inkml:context>
    <inkml:brush xml:id="br0">
      <inkml:brushProperty name="width" value="0.025" units="cm"/>
      <inkml:brushProperty name="height" value="0.025" units="cm"/>
    </inkml:brush>
  </inkml:definitions>
  <inkml:trace contextRef="#ctx0" brushRef="#br0">0 0 14830,'0'0'8040</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8.177"/>
    </inkml:context>
    <inkml:brush xml:id="br0">
      <inkml:brushProperty name="width" value="0.025" units="cm"/>
      <inkml:brushProperty name="height" value="0.025" units="cm"/>
    </inkml:brush>
  </inkml:definitions>
  <inkml:trace contextRef="#ctx0" brushRef="#br0">179 233 3587,'0'0'2525,"6"-8"2200,-3 2-3805,17-29 2096,-19 33-2486,0-1 1,-1 1-1,1-1 1,-1 1-1,1-1 1,-1 1-1,0-1 1,0 0-1,-1-4 1,1 6-429,-1 0 0,1 0 0,-1 1 0,0-1 0,1 0 1,-1 1-1,0-1 0,0 0 0,1 1 0,-1-1 0,0 1 0,0-1 1,0 1-1,0-1 0,1 1 0,-1 0 0,0 0 0,0-1 0,0 1 0,0 0 1,0 0-1,0 0 0,0 0 0,0 0 0,0 0 0,0 0 0,0 0 1,0 0-1,0 1 0,0-1 0,0 0 0,1 1 0,-1-1 0,0 0 1,-1 2-1,-35 15 155,23-6-249,0 2-1,1-1 1,0 2-1,2 0 1,-1 0-1,2 1 1,0 0 0,0 1-1,2 0 1,0 1-1,-9 27 1,16-43 4,1 0 0,0 0-1,0 0 1,-1 0 0,1-1 0,0 1 0,0 0 0,0 0 0,0 0-1,0 0 1,0 0 0,0 0 0,0 0 0,0 0 0,0-1 0,1 1 0,-1 0-1,0 0 1,1 0 0,-1 0 0,0-1 0,1 1 0,-1 0 0,1 0-1,-1-1 1,1 1 0,0 0 0,-1-1 0,1 1 0,0 0 0,-1-1 0,3 2-1,-1-2 27,0 1 0,1-1 0,-1 0 0,1 1 0,-1-1-1,1 0 1,-1 0 0,1-1 0,-1 1 0,1 0 0,4-2-1,5-2 58,-1 0 0,1-1-1,-1 0 1,12-7-1,-2-2-90,-1-2-1,0 0 0,-1-1 0,-1-1 0,0 0 0,20-30 0,-28 33 129,0 1 0,-1-1 0,-1-1 0,0 1 0,-1-1 0,-1-1 0,0 1 0,-1-1 0,-1 0 0,2-21 0,-6 38-114,1-1 1,-1 1 0,0-1 0,0 0-1,0 0 1,0 1 0,1-1-1,-1 0 1,0 1 0,0-1-1,0 0 1,-1 1 0,1-1-1,0 0 1,0 1 0,0-1 0,0 0-1,-1 1 1,1-1 0,0 0-1,-1 1 1,1-1 0,0 0-1,-1 1 1,1-1 0,-1 1-1,1-1 1,-1 0 0,-13 12 180,-12 31-166,16-18-128,0 0 0,2 1 1,2 1-1,0-1 0,1 1 0,2 0 1,-1 51-1,4-75-73,0 1 0,0 0 0,0-1 0,1 1 0,-1-1 0,1 1 0,-1 0 0,1-1 0,0 0 0,0 1 0,2 3 0,-2-5-104,0 0 0,0 0-1,0 0 1,0 0 0,0 0 0,0 0 0,1-1 0,-1 1 0,0 0 0,0-1 0,1 1 0,-1-1 0,0 1 0,0-1 0,3 1 0,13 0-5664</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8.649"/>
    </inkml:context>
    <inkml:brush xml:id="br0">
      <inkml:brushProperty name="width" value="0.025" units="cm"/>
      <inkml:brushProperty name="height" value="0.025" units="cm"/>
    </inkml:brush>
  </inkml:definitions>
  <inkml:trace contextRef="#ctx0" brushRef="#br0">31 136 4164,'0'0'9182,"8"-3"-7308,129-39 7868,-127 39-9357,0-2 0,0 1 0,0-1 0,9-7 0,-17 11-346,-1 0-1,1 0 1,0 0-1,-1 0 0,1 0 1,-1 0-1,0 0 1,1 0-1,-1-1 0,0 1 1,0 0-1,0-1 1,0 1-1,0-1 0,0 0 1,0 1-1,0-1 1,-1 0-1,1 1 0,-1-1 1,1 0-1,-1 0 1,0 1-1,0-1 0,1 0 1,-1 0-1,0 0 1,-1 1-1,1-1 0,0 0 1,0 0-1,-2-2 1,1 3-1,-1 0 0,1 0 0,-1 0 0,0 0 0,1 0 0,-1 0 0,0 1 0,0-1 0,1 1 0,-1 0 0,0-1 0,0 1 0,0 0 0,0 0 0,1 0 0,-1 0 0,0 0 0,0 0 0,-3 1 0,-37 9-24,27-2 20,1 0 0,0 1 0,1 1 0,0 1 0,0 0 0,1 0 0,0 1 0,1 1 0,1 0 1,0 0-1,1 1 0,-14 26 0,22-38-23,0 1 1,0-1 0,0 0-1,0 0 1,0 1-1,1-1 1,-1 1-1,1-1 1,-1 0 0,1 1-1,0-1 1,0 1-1,0-1 1,0 1-1,1-1 1,-1 1 0,1-1-1,-1 1 1,2 2-1,-1-3-11,1 0-1,-1-1 0,1 1 1,-1 0-1,1-1 0,0 1 1,-1-1-1,1 0 0,0 0 1,0 1-1,0-1 0,0 0 1,0-1-1,0 1 0,1 0 1,-1 0-1,2-1 0,12 3-495,0-2-1,-1 0 0,1-1 1,28-4-1,-34 3-95,45-10-4125,-19-3-1579,4-7-6933</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9.106"/>
    </inkml:context>
    <inkml:brush xml:id="br0">
      <inkml:brushProperty name="width" value="0.025" units="cm"/>
      <inkml:brushProperty name="height" value="0.025" units="cm"/>
    </inkml:brush>
  </inkml:definitions>
  <inkml:trace contextRef="#ctx0" brushRef="#br0">191 86 4068,'0'0'7757,"5"-7"-3134,-4 4-4359,17-39 4292,-17 41-4439,-1 0 1,0 0-1,1 0 0,-1 0 1,0 0-1,0 0 0,0 0 1,0 0-1,0 0 0,0-1 1,0 1-1,0 0 0,0 0 1,-1 0-1,1 0 0,0 0 1,-1 0-1,1 0 0,-1 1 1,1-1-1,-1 0 0,1 0 1,-1 0-1,0 0 0,1 0 1,-1 1-1,0-1 0,0 0 1,0 1-1,1-1 0,-1 0 1,0 1-1,0-1 0,0 1 1,0 0-1,0-1 0,0 1 1,0 0-1,0-1 0,0 1 1,0 0-1,0 0 0,0 0 1,0 0-1,-2 0 0,-4 0-64,-1 1-1,1 0 0,-1 0 0,1 1 1,-1 0-1,1 0 0,0 1 1,0 0-1,0 0 0,0 0 1,1 1-1,-1 0 0,1 0 1,0 1-1,0 0 0,0 0 1,-5 7-1,4-6-44,2 1 0,-1 0 0,1 0 0,0 0 0,0 0 0,1 1 0,-1 0 0,2 0 0,-1 0 0,1 0 0,1 0 0,0 1 0,0-1 1,-2 17-1,4-24-3,0 0 0,1 0 0,-1 0 0,0 0 0,0 0 0,0 0 1,1 0-1,-1 0 0,0 0 0,1 0 0,-1 0 0,1 0 0,0 0 1,-1 0-1,1 0 0,0 0 0,-1 0 0,1 0 0,0-1 0,0 1 1,0 0-1,0-1 0,-1 1 0,1 0 0,1 0 0,34 5 128,-26-6-110,1-1-1,0 0 1,-1-1-1,20-5 1,-15 0-114,0 0 0,-1 0 0,0-1 1,0-1-1,-1 0 0,0-1 0,-1-1 1,0 0-1,-1 0 0,0-1 0,0-1 1,15-25-1,-42 63-667,7-12 1028,0 2 1,-13 26-1,13-3-1992,9-34 1164,0-1 0,0 1 0,0-1 0,0 0 0,1 1 0,0-1-1,0 0 1,0 1 0,1 3 0,7 2-7332</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39.782"/>
    </inkml:context>
    <inkml:brush xml:id="br0">
      <inkml:brushProperty name="width" value="0.025" units="cm"/>
      <inkml:brushProperty name="height" value="0.025" units="cm"/>
    </inkml:brush>
  </inkml:definitions>
  <inkml:trace contextRef="#ctx0" brushRef="#br0">191 18 10602,'0'0'9871,"-8"-4"-8248,5 2-1556,1 1 0,-1-1 0,0 1 0,0-1 0,0 1 0,0 0 0,0 0 0,0 0 0,0 1 0,0-1 0,0 1 0,0 0 0,0 0 0,0 0 0,-1 0 0,1 0 0,0 1 0,0-1 0,0 1 0,0 0 0,0 0 0,0 0 0,0 0 0,0 0 0,0 1 0,1-1 0,-1 1 0,-4 3 0,-3 4-1,0 0 0,0 0 0,1 1 0,0 0 1,-8 13-1,14-18-3,0-1 1,0 2-1,0-1 1,0 0 0,1 0-1,0 1 1,0-1-1,0 1 1,1 0-1,0-1 1,0 1 0,0 0-1,1 0 1,0 7-1,0-12-50,1 1-1,-1-1 0,1 1 0,-1-1 0,1 1 0,0-1 0,0 1 1,0-1-1,-1 0 0,1 0 0,0 1 0,1-1 0,-1 0 1,0 0-1,0 0 0,0 0 0,1 0 0,-1 0 0,0 0 1,1-1-1,-1 1 0,1 0 0,-1-1 0,1 1 0,-1-1 1,1 0-1,2 1 0,52 1 175,-41-2-138,6 0-407,0-2 1,-1 0 0,1-2-1,0 0 1,25-9-1,-31 8-1455,0-1 0,0-1 0,0 0 0,17-12-1,1-7-6695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8.518"/>
    </inkml:context>
    <inkml:brush xml:id="br0">
      <inkml:brushProperty name="width" value="0.025" units="cm"/>
      <inkml:brushProperty name="height" value="0.025" units="cm"/>
    </inkml:brush>
  </inkml:definitions>
  <inkml:trace contextRef="#ctx0" brushRef="#br0">1 1 3523,'0'0'16277,"1"9"-14521,2 39-355,3 34 738,-5-80-2100,-1 0 1,1 0 0,0-1 0,0 1-1,0 0 1,0-1 0,0 1-1,1-1 1,-1 1 0,0-1 0,1 0-1,-1 1 1,1-1 0,-1 0-1,1 0 1,0 0 0,-1 0 0,1 0-1,0-1 1,0 1 0,0 0-1,-1-1 1,1 0 0,0 1 0,0-1-1,0 0 1,0 0 0,0 0-1,0 0 1,0 0 0,0 0 0,0-1-1,-1 1 1,1 0 0,2-2-1,7 0 34,0-1 0,0 0 0,0 0 0,16-9-1,3-4-80,0-2 0,-1-1 0,-1-1 0,-1-2 0,27-26 0,-91 117 724,25-35-375,12-33-331,0 0 1,0-1 0,0 1 0,0 0 0,0-1 0,1 1-1,-1 0 1,0-1 0,0 1 0,1-1 0,-1 1-1,0 0 1,1-1 0,-1 1 0,1-1 0,-1 1-1,1-1 1,-1 1 0,1-1 0,-1 0 0,1 1-1,-1-1 1,1 1 0,-1-1 0,1 0 0,0 0-1,-1 1 1,1-1 0,0 0 0,-1 0 0,1 0-1,0 0 1,-1 0 0,1 0 0,0 0 0,-1 0 0,1 0-1,0 0 1,-1 0 0,1 0 0,0 0 0,-1 0-1,1-1 1,-1 1 0,1 0 0,0-1 0,11-2 25,0-1 0,-1 0-1,1 0 1,-1-1 0,0-1 0,-1 0 0,1-1 0,11-9 0,-11 8-179,-1 0 0,2 1 0,-1 0 0,1 1 0,0 1 0,25-9 0,-36 15 135,0-1 0,0 0 0,-1 0 0,1 0 0,0 1 0,0-1 0,0 0 0,-1 1 0,1-1 0,0 0 0,0 1 0,-1-1 0,1 1 0,0 0 0,-1-1 0,1 1 0,0-1 0,-1 1 0,1 0 0,-1 0 0,1-1 0,-1 1 0,0 0 0,1 0 0,-1-1 0,0 1 0,1 0 0,-1 0 0,0 0 0,0 0 0,0 0 0,0-1 0,0 1 0,0 0 0,0 0 0,0 0 0,0 0 0,0 0 0,0-1 0,-1 3 0,-3 38 106,0-23-142,1 0-1,-2 31 1,5-48-1152,0-14-5958,0-4-843</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40.303"/>
    </inkml:context>
    <inkml:brush xml:id="br0">
      <inkml:brushProperty name="width" value="0.025" units="cm"/>
      <inkml:brushProperty name="height" value="0.025" units="cm"/>
    </inkml:brush>
  </inkml:definitions>
  <inkml:trace contextRef="#ctx0" brushRef="#br0">94 0 7623,'0'0'7773,"-7"10"-4223,-4 5-2857,1 1-1,0 0 1,1 1 0,1 0-1,0 0 1,2 1 0,0 0-1,1 0 1,0 0-1,2 1 1,-2 25 0,5-39-647,0 1-1,0 0 1,1-1 0,-1 1 0,1-1 0,1 0 0,2 10-1,-3-13-38,0-1-1,0 0 0,-1 1 0,1-1 0,0 0 1,0 0-1,0 0 0,1 1 0,-1-1 0,0 0 1,0 0-1,1-1 0,-1 1 0,0 0 0,1 0 1,-1-1-1,0 1 0,1 0 0,-1-1 0,1 0 1,-1 1-1,1-1 0,0 0 0,-1 0 0,1 0 1,-1 0-1,1 0 0,-1 0 0,1 0 0,0 0 1,-1-1-1,2 0 0,-1 0-27,0 0 0,1 0 1,-1 0-1,0-1 0,-1 1 0,1-1 1,0 1-1,0-1 0,-1 0 0,1 1 0,-1-1 1,1 0-1,-1 0 0,0 0 0,0 0 1,1-1-1,-2 1 0,1 0 0,0 0 0,0-1 1,-1 1-1,1-3 0,6-54-558,-7 59 578,1-9-22,-1 0 1,-1 1-1,0-1 0,0 0 1,-3-10-1,3 17 20,1 0 0,-1 1 0,0-1 1,0 0-1,1 1 0,-1-1 0,0 0 0,-1 1 1,1-1-1,0 1 0,0 0 0,-1-1 0,1 1 1,0 0-1,-1 0 0,0 0 0,1 0 0,-1 0 0,1 0 1,-1 0-1,0 0 0,0 1 0,0-1 0,1 1 1,-1-1-1,0 1 0,0 0 0,0 0 0,0 0 1,-3 0-1,4 0 3,0 0 1,0 0-1,0 1 1,0-1-1,1 0 1,-1 0-1,0 1 1,0-1-1,0 1 1,0-1-1,0 1 1,1-1-1,-1 1 1,0 0-1,0-1 1,1 1-1,-1 0 1,0 0-1,1 0 1,-1-1-1,1 1 1,-1 0-1,1 0 1,0 0-1,-1 0 1,1 0-1,0 0 1,-1 0-1,1 0 0,0 0 1,0 0-1,0-1 1,0 1-1,0 0 1,0 0-1,0 0 1,0 0-1,1 0 1,-1 0-1,0 0 1,1 1-1,-1 0 14,1 1 1,-1-1-1,1 0 0,-1 0 0,1 0 0,0 0 0,0 0 0,0 0 0,0 0 0,1 0 0,-1-1 0,0 1 1,1 0-1,-1-1 0,1 1 0,-1-1 0,1 1 0,4 2 0,7 0 22,1-1 1,0 1-1,0-2 0,1 0 1,-1-1-1,0 0 0,1-1 1,26-4-1,-19 1-25,0-1-1,-1-1 0,1-1 1,-1-1-1,22-11 1,-35 14 0,-1 0 1,1 0 0,-1-1 0,1 0-1,-2-1 1,1 0 0,7-7 0,-11 9-1,0 1 1,0-1-1,-1 0 1,1 0-1,-1 0 1,0 0-1,0 0 1,0-1-1,0 1 1,-1-1 0,0 1-1,0-1 1,0 1-1,0-10 1,-1 13-9,0 0 0,0 0 0,-1 0 1,1 0-1,-1 0 0,1 0 0,-1 1 1,1-1-1,-1 0 0,0 0 1,1 0-1,-1 0 0,0 1 0,0-1 1,0 0-1,1 1 0,-1-1 0,0 0 1,0 1-1,0-1 0,0 1 0,0 0 1,0-1-1,0 1 0,0 0 0,0-1 1,0 1-1,0 0 0,0 0 0,0 0 1,-1 0-1,1 0 0,0 0 0,0 0 1,-1 1-1,-3-1 10,1 0 1,-1 1-1,1-1 0,-1 1 1,0 0-1,1 1 1,-9 2-1,5 1 72,0 0 0,1 0 0,-1 0 1,1 1-1,0 1 0,1-1 0,-1 1 0,1 0 0,1 0 1,-1 0-1,1 1 0,0 0 0,1 0 0,0 1 0,0-1 1,1 1-1,0 0 0,1 0 0,0 0 0,0 0 1,-1 13-1,4-20-90,0 1 1,0-1-1,-1 1 1,2-1-1,-1 0 1,0 1 0,0-1-1,1 0 1,-1 0-1,1 1 1,0-1-1,-1-1 1,1 1 0,0 0-1,0 0 1,1-1-1,-1 1 1,0-1-1,0 1 1,1-1 0,-1 0-1,1 0 1,-1 0-1,1-1 1,-1 1-1,1 0 1,4-1 0,9 4-1188,-1-2 1,1 0-1,19 0 1,-5-3-3710,2-2-2824</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40.859"/>
    </inkml:context>
    <inkml:brush xml:id="br0">
      <inkml:brushProperty name="width" value="0.025" units="cm"/>
      <inkml:brushProperty name="height" value="0.025" units="cm"/>
    </inkml:brush>
  </inkml:definitions>
  <inkml:trace contextRef="#ctx0" brushRef="#br0">182 69 7527,'0'0'13303,"-2"-9"-10639,2 6-2569,-1 1-1,1-1 1,-1 0-1,1 1 1,-1-1 0,0 0-1,0 1 1,0-1-1,0 1 1,-1 0-1,1-1 1,-1 1 0,1 0-1,-1 0 1,0 0-1,0 0 1,0 0-1,0 0 1,0 0 0,0 1-1,-1-1 1,1 1-1,0-1 1,-1 1-1,1 0 1,-1 0-1,0 0 1,1 0 0,-1 1-1,0-1 1,1 1-1,-1 0 1,0-1-1,0 1 1,1 1 0,-1-1-1,0 0 1,1 0-1,-1 1 1,0 0-1,-3 1 1,0 0-85,1 1 0,-1 0 0,1 0 1,0 1-1,0 0 0,0-1 0,1 2 0,-1-1 0,1 0 0,0 1 1,0 0-1,-5 9 0,5-10 18,1 1 1,0 0 0,1 0-1,-1-1 1,1 2-1,0-1 1,0 0-1,1 0 1,-1 1 0,1-1-1,1 0 1,-1 1-1,1-1 1,0 8 0,1-11-19,0-1 0,0 0 0,0 1 1,0-1-1,0 0 0,0 0 0,1 0 1,-1 0-1,1 0 0,-1 0 0,0-1 1,1 1-1,0 0 0,-1-1 0,1 1 1,-1-1-1,1 1 0,0-1 0,-1 0 1,1 0-1,-1 0 0,1 0 0,0 0 1,-1 0-1,4-1 0,43-4 103,-33 0-223,-1 0 1,0-2 0,0 0 0,-1 0-1,0-1 1,0-1 0,-1 0 0,0-1-1,0 0 1,-1-1 0,-1 0 0,17-23 0,-49 69-332,4-7 532,-23 48 1,37-68-26,1 1 1,-1-1 0,2 1-1,0-1 1,0 1 0,0 0-1,1 0 1,0-1-1,1 1 1,1 18 0,0-26-118,-1 1 0,1-1 0,-1 0 0,1 0 1,0 1-1,-1-1 0,1 0 0,0 0 0,0 0 0,0 0 1,0 0-1,0 0 0,0 0 0,0 0 0,0 0 1,1 0-1,-1-1 0,0 1 0,0 0 0,1-1 0,-1 1 1,1-1-1,-1 1 0,0-1 0,1 0 0,-1 0 1,1 0-1,-1 0 0,0 0 0,1 0 0,-1 0 0,1 0 1,-1 0-1,1 0 0,1-1 0,2 0-677,1 0 0,-1 0 0,1-1-1,-1 1 1,0-1 0,0 0 0,10-6-1,11-14-5613,0-7-3598</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41.207"/>
    </inkml:context>
    <inkml:brush xml:id="br0">
      <inkml:brushProperty name="width" value="0.025" units="cm"/>
      <inkml:brushProperty name="height" value="0.025" units="cm"/>
    </inkml:brush>
  </inkml:definitions>
  <inkml:trace contextRef="#ctx0" brushRef="#br0">179 0 7207,'0'0'15620,"-9"4"-14179,-72 32 1181,74-32-2492,0 0 0,0 0 0,1 1 0,-1 0 0,1 0 0,0 1 0,1-1 0,-1 1 0,1 0 0,-7 11 0,12-16-134,-1-1-1,1 1 1,0 0-1,-1-1 1,1 1-1,0 0 1,0-1-1,-1 1 1,1 0-1,0 0 1,0-1-1,0 1 1,0 0-1,0 0 1,0 0-1,0-1 1,0 1-1,0 0 1,0 0 0,0-1-1,1 1 1,-1 0-1,0 0 1,0-1-1,1 1 1,-1 0-1,1-1 1,-1 1-1,0 0 1,1-1-1,-1 1 1,1-1-1,0 1 1,-1-1-1,1 1 1,-1-1-1,1 1 1,0-1-1,-1 1 1,1-1-1,0 0 1,-1 1-1,1-1 1,0 0-1,0 0 1,0 0-1,45 5-685,-31-4 395,0 0-4,63 10-905,-73-10 1166,1 0 1,-1 1-1,0-1 1,0 1-1,0 0 1,-1 1-1,1-1 1,0 1-1,-1 0 1,1 0-1,6 6 0,-10-8 84,-1 0-1,1 0 0,0-1 0,-1 1 0,1 0 0,0 0 0,-1 0 1,1 0-1,-1 0 0,0 0 0,1 0 0,-1 0 0,0 0 0,0 0 0,1 0 1,-1 0-1,0 0 0,0 0 0,0 0 0,0 0 0,0 0 0,-1 0 1,1 0-1,0 0 0,0 0 0,-1 2 0,0-1 59,-1 0 1,1-1-1,-1 1 1,1 0-1,-1 0 1,1-1-1,-1 1 1,0-1-1,0 1 0,0-1 1,-3 2-1,-6 3 255,-1-1-1,1-1 0,-17 5 1,26-9-357,-20 6-252,0 0 1,0-2-1,-1-1 0,-40 0 0,63-3 124,-1 0 0,1 0 0,0 0 0,-1 0 0,1 1-1,-1-1 1,1 0 0,-1-1 0,1 1 0,0 0 0,-1 0 0,1 0 0,-1 0 0,1 0 0,-1 0 0,1 0-1,0-1 1,-1 1 0,1 0 0,0 0 0,-1-1 0,1 1 0,0 0 0,-1 0 0,1-1 0,0 1 0,-1 0-1,1-1 1,0 1 0,0 0 0,-1-1 0,1 1 0,0-1 0,0 1 0,0 0 0,0-1 0,-1 1 0,1-1-1,0 1 1,0-1 0,0 1 0,0 0 0,0-1 0,0 1 0,0-1 0,0 1 0,0-1 0,1 1-1,-1-1 1,0-15-6152</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2:41.790"/>
    </inkml:context>
    <inkml:brush xml:id="br0">
      <inkml:brushProperty name="width" value="0.025" units="cm"/>
      <inkml:brushProperty name="height" value="0.025" units="cm"/>
    </inkml:brush>
  </inkml:definitions>
  <inkml:trace contextRef="#ctx0" brushRef="#br0">11 124 16624,'0'0'12177,"10"3"-11943,-2-1-228,1 1 0,0-2 0,0 1 0,0-1-1,-1 0 1,1-1 0,0 0 0,12-2 0,-17 1-8,0 0 0,1 0 1,-1 0-1,0 0 1,0-1-1,0 1 1,0-1-1,0-1 0,0 1 1,0 0-1,-1-1 1,1 0-1,-1 1 1,0-1-1,1-1 0,-1 1 1,-1 0-1,1-1 1,-1 0-1,1 1 1,-1-1-1,2-6 0,-2 9 2,-1-1-1,0 0 0,-1 0 0,1 0 0,0 1 0,-1-1 0,1 0 1,-1 0-1,1 0 0,-1 0 0,0 0 0,0 0 0,0 0 0,0 0 1,0 0-1,0 0 0,0 0 0,-1 0 0,1 0 0,-1 0 0,0 0 0,1 0 1,-1 0-1,0 1 0,0-1 0,0 0 0,0 1 0,0-1 0,-1 0 1,1 1-1,0-1 0,-1 1 0,1 0 0,-1 0 0,0-1 0,-1 0 0,-1 1 0,1 0 0,0 0-1,-1 0 1,1 1-1,0-1 1,-1 1-1,1 0 1,0 0-1,-1 0 1,1 0-1,0 1 1,-1 0 0,1-1-1,0 1 1,-1 0-1,1 0 1,0 1-1,0-1 1,0 1-1,0 0 1,-3 2-1,-55 46 68,56-46-18,1 1 0,0-1 0,0 1 0,0 0 0,0 0 0,1 0-1,0 0 1,0 1 0,1-1 0,-4 11 0,6-16-39,1 0 1,-1 1-1,0-1 1,0 0-1,0 0 0,1 1 1,-1-1-1,0 0 1,1 0-1,-1 0 1,0 1-1,0-1 0,1 0 1,-1 0-1,0 0 1,1 0-1,-1 0 0,0 0 1,1 0-1,-1 0 1,0 0-1,1 0 1,-1 0-1,1 0 0,-1 0 1,0 0-1,1 0 1,-1 0-1,0 0 0,1 0 1,-1 0-1,0 0 1,0-1-1,1 1 1,-1 0-1,0 0 0,1 0 1,-1 0-1,0-1 1,0 1-1,1 0 0,-1 0 1,0-1-1,1 1 1,16-10 68,-14 7-70,19-16 137,-20 22-85,-10 16-60,4-11 51,0-1 0,1 1-1,1 0 1,-1 0 0,1 1-1,1-1 1,-1 0 0,1 1-1,1-1 1,0 1 0,0-1-1,0 1 1,3 11 0,-2-16-18,0 0 0,0 0 1,0 0-1,0-1 0,1 1 0,0 0 1,0 0-1,0-1 0,0 1 1,0-1-1,1 0 0,-1 0 1,1 0-1,0 0 0,0 0 0,0 0 1,0-1-1,0 0 0,1 1 1,-1-1-1,1-1 0,0 1 1,0 0-1,-1-1 0,1 0 0,0 0 1,0 0-1,0 0 0,6 0 1,-3 0-99,0-1 0,0 0 0,-1 0 0,1 0 0,0-1 0,0 0 1,0 0-1,-1-1 0,1 0 0,0 0 0,-1-1 0,0 1 0,7-5 1,13-15-3876,-5-9-4590,-8 4-7470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07.561"/>
    </inkml:context>
    <inkml:brush xml:id="br0">
      <inkml:brushProperty name="width" value="0.025" units="cm"/>
      <inkml:brushProperty name="height" value="0.025" units="cm"/>
    </inkml:brush>
  </inkml:definitions>
  <inkml:trace contextRef="#ctx0" brushRef="#br0">1 0 15919,'0'0'3395</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09.909"/>
    </inkml:context>
    <inkml:brush xml:id="br0">
      <inkml:brushProperty name="width" value="0.025" units="cm"/>
      <inkml:brushProperty name="height" value="0.025" units="cm"/>
    </inkml:brush>
  </inkml:definitions>
  <inkml:trace contextRef="#ctx0" brushRef="#br0">0 14 14574,'20'3'3395,"3"-3"-2530,12 0 512,4-1-512,10-6-385,1 3-287,1-1-161,-4 5-32,1 0-513,-13 0-512,-10 5-480,-2 4-1218,-12-1-1409,-7 0-1409</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0.258"/>
    </inkml:context>
    <inkml:brush xml:id="br0">
      <inkml:brushProperty name="width" value="0.025" units="cm"/>
      <inkml:brushProperty name="height" value="0.025" units="cm"/>
    </inkml:brush>
  </inkml:definitions>
  <inkml:trace contextRef="#ctx0" brushRef="#br0">1 1 12460,'0'0'4265,"13"-1"-3010,14 1-631,0 2-1,0 0 1,1 2 0,-1 1 0,-1 1 0,27 10-1,-35-10-604,-1 0 0,-1 2 0,1-1 0,-1 2 0,-1 0 0,26 20 0,-37-26-22,-1 0-1,1 1 1,-1-1-1,0 1 1,0 0-1,0 0 1,-1 0 0,1 0-1,-1 0 1,0 0-1,0 1 1,-1-1 0,1 1-1,-1 0 1,0-1-1,0 1 1,0 0 0,-1 0-1,0-1 1,0 1-1,0 0 1,0 0-1,-1-1 1,0 1 0,0 0-1,0-1 1,0 1-1,-1 0 1,0-1 0,-4 8-1,-12 16 13,-1-1 1,-1-1-1,-1 0 0,-1-2 1,-36 31-1,19-17-1287,20-21-4685,3-7-6727</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0.932"/>
    </inkml:context>
    <inkml:brush xml:id="br0">
      <inkml:brushProperty name="width" value="0.025" units="cm"/>
      <inkml:brushProperty name="height" value="0.025" units="cm"/>
    </inkml:brush>
  </inkml:definitions>
  <inkml:trace contextRef="#ctx0" brushRef="#br0">202 101 12908,'2'-8'1933,"0"0"-1776,-1 3 431,1-1 0,-1 0 0,-1 0 1,1 0-1,-1 0 0,-1-12 1,1 17-473,-1-1 1,1 1 0,-1-1 0,1 0 0,-1 1 0,0-1 0,0 1-1,0-1 1,1 1 0,-2 0 0,1-1 0,0 1 0,0 0 0,0 0-1,0 0 1,-1 0 0,1 0 0,-1 0 0,1 0 0,-1 0-1,1 0 1,-1 1 0,1-1 0,-1 0 0,0 1 0,1 0 0,-1-1-1,0 1 1,1 0 0,-1 0 0,0 0 0,1 0 0,-3 0-1,-1 1-79,-1 0-1,1 0 1,0 1-1,0-1 0,0 1 1,0 0-1,0 0 0,0 1 1,0 0-1,1 0 0,-1 0 1,1 0-1,0 0 1,0 1-1,0 0 0,0 0 1,1 0-1,0 0 0,0 1 1,0-1-1,-3 8 0,-5 6 3,2 1 0,0 0-1,1 0 1,-7 25-1,11-31 37,1 0 0,0 0 0,1 0-1,1 0 1,-1 14 0,2-25-63,0 0 0,0 1 0,0-1 0,0 0 0,1 0 0,-1 0 1,1 1-1,-1-1 0,1 0 0,0 0 0,0 0 0,0 0 0,0 0 0,0 0 0,0 0 0,1-1 0,-1 1 0,1 0 0,-1-1 1,1 1-1,0-1 0,-1 1 0,1-1 0,0 0 0,0 0 0,0 1 0,0-2 0,0 1 0,0 0 0,0 0 0,0-1 1,0 1-1,1-1 0,-1 1 0,0-1 0,0 0 0,3 0 0,6-1 61,0 0 0,0-1 1,0 0-1,0 0 0,0-1 0,-1-1 0,1 0 1,-1 0-1,0-1 0,0-1 0,-1 1 0,0-2 1,10-7-1,4-4-36,-2-1 1,-1 0-1,0-2 0,18-24 1,-28 32 15,-1 0 1,0-1-1,12-23 0,-29 97-432,8-60 364,-9 81-606,12-39-1432,10-8-3319,9-13-3826</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2.066"/>
    </inkml:context>
    <inkml:brush xml:id="br0">
      <inkml:brushProperty name="width" value="0.025" units="cm"/>
      <inkml:brushProperty name="height" value="0.025" units="cm"/>
    </inkml:brush>
  </inkml:definitions>
  <inkml:trace contextRef="#ctx0" brushRef="#br0">68 0 7591,'-2'7'11049,"-9"23"-5352,-11 38-7542,16-43 3402,-3 14-1189,2 0-1,2 1 1,1 0-1,3-1 1,3 51-1,-1-85-417,0 0-1,0-1 0,0 1 1,0-1-1,1 1 0,0-1 1,0 0-1,0 0 0,0 0 1,0 0-1,1 0 0,0 0 1,0-1-1,0 1 0,0-1 1,1 0-1,-1 0 0,1 0 1,0 0-1,0-1 0,0 1 1,0-1-1,0 0 0,0 0 1,9 2-1,-5-3-563,-1 1-1,1-1 1,-1 0 0,1 0-1,0-1 1,0 0-1,-1-1 1,1 0 0,0 0-1,-1 0 1,1-1 0,-1 0-1,1-1 1,13-6 0,18-13-5339</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2.444"/>
    </inkml:context>
    <inkml:brush xml:id="br0">
      <inkml:brushProperty name="width" value="0.025" units="cm"/>
      <inkml:brushProperty name="height" value="0.025" units="cm"/>
    </inkml:brush>
  </inkml:definitions>
  <inkml:trace contextRef="#ctx0" brushRef="#br0">156 13 13068,'0'0'4154,"-9"-3"-775,2 1-2956,1 0 0,-1 0 0,0 1 0,1 0 0,-1 0 0,0 0 0,0 1 0,0 0 0,-12 2 0,15-1-367,1 0 0,0 0-1,0 0 1,0 0 0,-1 1 0,1-1-1,1 1 1,-1 0 0,0 0 0,0 0-1,1 0 1,-1 0 0,1 1 0,-1-1 0,1 1-1,0-1 1,0 1 0,0 0 0,1 0-1,-1 0 1,1 0 0,-1 0 0,1 1-1,0-1 1,-1 5 0,1-5-58,0 0 0,1 0 0,-1 0 1,1 0-1,-1 0 0,1 0 0,0 0 0,0 0 0,0 0 1,0 0-1,1 0 0,-1 0 0,1 0 0,0 0 0,0 0 1,0 0-1,0-1 0,1 1 0,-1 0 0,1-1 0,-1 1 1,1-1-1,0 1 0,0-1 0,0 0 0,0 0 0,0 0 1,1 0-1,-1 0 0,1 0 0,3 1 0,-1-1-35,0 0 0,1 0-1,-1 0 1,1-1-1,-1 0 1,1 0 0,0 0-1,-1-1 1,1 0 0,0 0-1,-1-1 1,1 1-1,-1-1 1,1 0 0,0-1-1,7-2 1,-6 1 15,-1 0 0,0-1 0,0 0 1,0 0-1,0 0 0,-1 0 0,0-1 0,0 0 1,0 0-1,0 0 0,-1-1 0,0 0 0,0 0 0,0 0 1,-1 0-1,0 0 0,0-1 0,-1 1 0,0-1 1,0 0-1,0 0 0,0-8 0,-2 14 25,1 1 0,-1 0 1,0 0-1,0 0 0,0 0 0,0-1 0,0 1 0,0 0 1,0 0-1,-1 0 0,1 0 0,0-1 0,0 1 1,0 0-1,0 0 0,0 0 0,0 0 0,0 0 0,0-1 1,0 1-1,0 0 0,0 0 0,-1 0 0,1 0 1,0 0-1,0 0 0,0 0 0,0-1 0,0 1 0,0 0 1,-1 0-1,1 0 0,0 0 0,0 0 0,0 0 0,0 0 1,0 0-1,-1 0 0,1 0 0,0 0 0,0 0 1,0 0-1,0 0 0,-1 0 0,1 0 0,0 0 0,0 0 1,0 0-1,0 0 0,-1 0 0,1 0 0,0 0 0,-12 8 29,-8 11-40,15-11 49,0 0-1,1 1 1,0 0 0,0 0-1,0 0 1,2 0 0,-1 1-1,-1 13 1,3-20-187,1-1 1,0 1 0,0 0 0,0-1-1,0 1 1,1 0 0,-1-1-1,1 1 1,-1-1 0,1 1 0,0-1-1,0 1 1,0-1 0,3 4-1,-3-4-276,1-1 0,0 1-1,-1-1 1,1 1 0,0-1-1,0 0 1,0 0 0,0 0-1,0 0 1,0 0 0,0 0-1,0 0 1,0-1 0,1 1 0,-1-1-1,0 1 1,0-1 0,0 0-1,5 0 1,18 0-6235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8.862"/>
    </inkml:context>
    <inkml:brush xml:id="br0">
      <inkml:brushProperty name="width" value="0.025" units="cm"/>
      <inkml:brushProperty name="height" value="0.025" units="cm"/>
    </inkml:brush>
  </inkml:definitions>
  <inkml:trace contextRef="#ctx0" brushRef="#br0">0 0 8168,'0'0'14381</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2.789"/>
    </inkml:context>
    <inkml:brush xml:id="br0">
      <inkml:brushProperty name="width" value="0.025" units="cm"/>
      <inkml:brushProperty name="height" value="0.025" units="cm"/>
    </inkml:brush>
  </inkml:definitions>
  <inkml:trace contextRef="#ctx0" brushRef="#br0">17 0 13100,'0'0'8072,"0"9"-7522,-17 282 555,31-313 1324,-5-3-2345,-1 1 0,-1-2 0,-1 1 0,-1 0 0,-1-1 0,-2 0 0,-1-45 1,0 74-177,-1 0 1,1-1-1,0 1 1,0 0-1,0 0 1,0-1 0,0 1-1,1-1 1,-1 1-1,1-1 1,0 0 0,-1 1-1,1-1 1,0 0-1,0 0 1,1 0-1,-1-1 1,0 1 0,1 0-1,4 1 1,-1 1-1094,0-1 0,1 0 1,-1 0-1,1 0 0,0-1 1,-1 0-1,11 1 0,9-2-6139</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3.357"/>
    </inkml:context>
    <inkml:brush xml:id="br0">
      <inkml:brushProperty name="width" value="0.025" units="cm"/>
      <inkml:brushProperty name="height" value="0.025" units="cm"/>
    </inkml:brush>
  </inkml:definitions>
  <inkml:trace contextRef="#ctx0" brushRef="#br0">109 1 12107,'0'0'2130,"-9"6"97,0 0-1727,0 1 0,1 0 0,0 0 0,0 1 0,0 0 0,1 1 0,-8 12 0,12-16-383,-1 0 0,1 1 1,0 0-1,0 0 0,1 0 1,0 0-1,0 0 0,0 0 1,1 1-1,0-1 0,0 0 1,0 1-1,1-1 1,0 1-1,0-1 0,2 10 1,-1-15-134,0 1 1,0-1 0,0 1 0,0-1-1,0 0 1,0 1 0,0-1 0,1 0-1,-1 0 1,0 0 0,1 0 0,-1 0-1,1 0 1,-1 0 0,1 0 0,-1 0-1,1-1 1,0 1 0,-1-1 0,1 1 0,0-1-1,-1 0 1,1 0 0,0 1 0,0-1-1,-1 0 1,1-1 0,0 1 0,0 0-1,-1 0 1,1-1 0,0 1 0,2-2-1,4 1-624,0-1-1,0-1 1,1 1-1,-1-1 1,12-7-1,-8 2-746,-10 6 1230,0 0-1,1 0 1,-1 0-1,1 0 0,-1 1 1,1-1-1,0 1 1,-1 0-1,1 0 1,0 0-1,4-1 0,-6 5 276,0 0 0,0 0 0,0 0 0,-1 0 0,1 0 0,-1 0 0,0 0 0,0 0-1,0 0 1,0 0 0,-1 4 0,1 0 186,1 124 1840,-7 207 2978,6-336-5048,-6 42 987,6-43-974,0 1-1,-1-1 1,1 0-1,0 0 1,0 0-1,-1 1 1,1-1-1,0 0 1,-1 0-1,1 0 1,-1 0 0,1 0-1,-1 0 1,0 0-1,0 0 1,1 0-1,-1 0 1,0 0-1,0 0 1,0 0-1,0-1 1,0 1 0,0 0-1,0-1 1,0 1-1,0-1 1,0 1-1,-1-1 1,0 1-1,0-2-23,0-1-1,0 1 0,0 0 0,0-1 1,1 0-1,-1 1 0,1-1 1,-1 0-1,1 0 0,0 0 0,-1 0 1,1 0-1,0 0 0,0 0 0,0 0 1,1 0-1,-1 0 0,0-1 1,0-3-1,-11-55-2,11 57-20,-3-21-164,1 0 0,1 0 1,1 0-1,1-1 0,6-39 1,-3 49 62,0 1 0,1-1 1,1 1-1,1 0 0,0 0 1,1 1-1,0 0 0,1 0 1,1 1-1,11-14 0,6-1-128,0 1 0,37-28 0,27-27-653,-87 79 820,0 0 0,-1 0 0,1 0-1,-1 0 1,0-1 0,0 1 0,0-1 0,0 1 0,-1-1 0,1 0 0,-1 0-1,1-5 1,-2 8 22,0 0-1,0-1 0,0 1 1,-1 0-1,1 0 0,0-1 1,-1 1-1,1 0 0,-1 0 1,1 0-1,-1 0 1,1 0-1,-1 0 0,0 0 1,0 0-1,1 0 0,-1 0 1,0 0-1,0 0 0,0 0 1,0 0-1,0 1 0,0-1 1,0 0-1,0 1 0,-1-1 1,1 1-1,0 0 0,0-1 1,0 1-1,0 0 0,-1-1 1,1 1-1,0 0 1,0 0-1,-1 0 0,1 0 1,0 0-1,0 0 0,-1 1 1,0-1-1,-2 1 37,1-1 0,-1 1-1,1-1 1,0 1 0,-1 0 0,1 0-1,0 0 1,0 1 0,-1-1 0,1 1 0,0 0-1,1 0 1,-1 0 0,0 0 0,1 0-1,-1 1 1,1-1 0,-1 1 0,1-1 0,0 1-1,0 0 1,0 0 0,1 0 0,-1 0-1,1 0 1,0 0 0,-1 1 0,2-1 0,-1 0-1,0 1 1,0 6 0,0-5-15,0 0 0,1 1 1,0-1-1,0 0 0,0 1 0,0-1 1,1 0-1,0 0 0,0 1 0,0-1 0,1 0 1,0 0-1,0 0 0,0-1 0,1 1 1,-1 0-1,1-1 0,0 1 0,0-1 1,8 7-1,-5-6-266,0-1 0,0 0 0,1-1 0,-1 1 0,1-1 0,0 0 0,14 3 1,30 1-8047,1-6-7996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4.175"/>
    </inkml:context>
    <inkml:brush xml:id="br0">
      <inkml:brushProperty name="width" value="0.025" units="cm"/>
      <inkml:brushProperty name="height" value="0.025" units="cm"/>
    </inkml:brush>
  </inkml:definitions>
  <inkml:trace contextRef="#ctx0" brushRef="#br0">173 49 8168,'7'-14'1654,"-3"-9"5008,-4 22-6457,0 1 1,0-1-1,0 1 1,0-1-1,0 1 1,0-1-1,0 1 1,0-1-1,-1 1 1,1 0-1,0-1 1,0 1 0,-1-1-1,1 1 1,0-1-1,0 1 1,-1 0-1,1-1 1,0 1-1,-1 0 1,1-1-1,-1 1 1,1 0-1,-1-1 1,0 1-1,-20 4 1035,13 1-1089,0 0 0,0 1 0,0 0 1,1 0-1,0 1 0,0 0 0,0 0 0,1 1 0,-7 11 0,1-1-17,1 1-1,0 0 0,-8 25 1,13-29-18,1 0 0,1 1 1,-4 27-1,8-38-92,-1 0-1,1 0 1,0 0-1,1 0 1,-1-1 0,1 1-1,2 7 1,-3-10-15,1 0-1,0-1 1,-1 1 0,1-1 0,0 0 0,0 1 0,0-1 0,0 0-1,0 1 1,0-1 0,0 0 0,0 0 0,0 0 0,1 0 0,-1 0-1,1 0 1,-1 0 0,0 0 0,1-1 0,-1 1 0,4 0 0,4 0 56,0 0 1,0-1-1,0 0 1,0 0 0,1-1-1,-1 0 1,0-1-1,-1 0 1,1 0 0,0-1-1,-1-1 1,1 1-1,-1-1 1,0 0-1,0-1 1,-1 0 0,1 0-1,7-8 1,9-6-38,-1-2 1,-1-1-1,-1 0 0,19-27 1,-32 39-14,32-47 25,-37 52-22,0 0 0,0 0 0,-1 0 0,0 0 0,0 0 0,0-1 0,-1 1 0,1 0-1,0-11 1,-17 46-107,3-11 56,8-7-143,0-1 0,1 1 1,0 0-1,1 0 1,0 0-1,0 18 0,2-27 83,0 0 0,0 0 0,0 0 0,0 0-1,1 0 1,-1 0 0,1-1 0,0 1 0,-1 0-1,1 0 1,1 0 0,-1-1 0,0 1-1,1-1 1,-1 1 0,1-1 0,0 1 0,0-1-1,0 0 1,0 0 0,0 0 0,0 0 0,1 0-1,-1-1 1,1 1 0,-1-1 0,1 1-1,-1-1 1,1 0 0,0 0 0,5 1 0,28 0-4723,6-2-4072</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5.467"/>
    </inkml:context>
    <inkml:brush xml:id="br0">
      <inkml:brushProperty name="width" value="0.025" units="cm"/>
      <inkml:brushProperty name="height" value="0.025" units="cm"/>
    </inkml:brush>
  </inkml:definitions>
  <inkml:trace contextRef="#ctx0" brushRef="#br0">843 57 3523,'-10'-5'6166,"-11"-4"-5632,0 0 0,-1 2 0,-1 0 0,1 1 0,-1 2 0,0 0 0,0 1 0,0 2 0,0 0 0,0 1 0,0 2 0,0 0 0,-25 6-1,22-2-406,0 1 0,0 1-1,1 1 1,0 2 0,0 0-1,2 2 1,-1 0 0,2 2-1,0 0 1,0 2 0,-26 26-1,29-24 74,2 2 0,0-1-1,1 2 1,1 0-1,1 1 1,1 0 0,2 1-1,0 1 1,1 0 0,1 0-1,-8 41 1,14-47-155,0 0-1,2 1 1,0-1 0,1 0-1,0 0 1,2 1 0,0-1-1,2 0 1,0-1 0,1 1-1,0-1 1,2 1 0,0-2-1,1 1 1,1-1 0,19 27-1,-15-27-40,1 0-1,0-1 0,2-1 0,0 0 1,0-1-1,2-1 0,-1 0 0,2-2 1,-1 0-1,2-1 0,-1-1 0,1 0 1,1-2-1,-1-1 0,40 8 0,-40-11 58,-1-1-1,1 0 0,-1-2 0,1 0 1,0-1-1,-1-1 0,1-1 1,-1-1-1,0 0 0,0-1 0,0-2 1,-1 0-1,0 0 0,0-2 1,-1 0-1,0-1 0,25-20 0,-19 9 148,0-1-1,-2-1 0,-1-1 0,-1 0 0,-1-2 1,-1 0-1,-1-1 0,-1 0 0,-2-2 0,-1 1 1,14-48-1,-20 55-177,0-1 0,-2 1-1,0-1 1,-2 0 0,0 0 0,-1 0 0,-2-1 0,0 1 0,-1 0 0,-1 0 0,-1 1 0,-1-1 0,-1 1 0,-1 0-1,-1 0 1,-20-37 0,22 49-21,0 0-1,0 0 0,-1 1 1,0 0-1,-1 0 0,0 1 1,0 0-1,0 0 0,-1 1 1,0 0-1,0 1 0,-1 0 1,0 0-1,0 1 0,0 0 1,0 1-1,-13-3 0,11 4-278,0 1-1,0 0 0,0 0 0,0 1 1,0 1-1,-15 2 0,13 0-873,0 0 0,1 1-1,0 1 1,-1 0 0,-17 9-1,12-2-5805</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6.580"/>
    </inkml:context>
    <inkml:brush xml:id="br0">
      <inkml:brushProperty name="width" value="0.025" units="cm"/>
      <inkml:brushProperty name="height" value="0.025" units="cm"/>
    </inkml:brush>
  </inkml:definitions>
  <inkml:trace contextRef="#ctx0" brushRef="#br0">0 0 12780,'0'0'9780,"2"11"-9150,7 145 640,-9-154-1239,0 0 0,0 0 0,0 0 0,0 0 1,0 0-1,0 0 0,0 0 0,1 0 0,-1 0 0,1 0 0,-1 0 0,1 0 0,0 0 0,0 0 0,0-1 0,0 1 0,0 0 0,0-1 0,1 1 0,-1-1 0,0 1 0,1-1 0,-1 1 0,1-1 0,2 1 0,-2-1-11,1 0-1,0-1 1,-1 0 0,1 1 0,0-1 0,0 0 0,-1 0 0,1-1 0,0 1 0,-1-1 0,1 1 0,0-1 0,-1 0 0,1 0 0,-1 0 0,1 0 0,-1 0 0,3-2 0,18-12 6,-1-1 0,-1-1 0,0-1 0,-1 0 0,18-23 0,16-14-108,-54 54 84,1 0 1,-1 1-1,1-1 0,0 0 0,-1 0 0,1 1 0,0-1 0,0 1 1,-1-1-1,1 1 0,0-1 0,0 1 0,0-1 0,0 1 0,0 0 0,0-1 1,0 1-1,0 0 0,-1 0 0,1 0 0,0-1 0,0 1 0,2 1 1,-2-1 1,-1 1 0,1 0 1,-1-1-1,1 1 1,-1 0-1,1 0 0,-1 0 1,1-1-1,-1 1 1,0 0-1,0 0 0,1 0 1,-1 0-1,0 0 1,0 0-1,0 0 0,0 0 1,0 0-1,0-1 1,0 2-1,-11 67 219,7-49-147,3-14-60,0-1-4,0 1 1,0-1-1,1 1 0,-1-1 0,2 1 1,0 10-1,0-14-9,-1-1-1,1 0 1,-1 0 0,1 0 0,0 0-1,-1 0 1,1 0 0,0 0 0,0 0-1,0 0 1,0-1 0,0 1 0,0 0-1,0 0 1,0-1 0,0 1 0,0-1-1,0 1 1,0-1 0,0 1-1,0-1 1,1 0 0,-1 1 0,0-1-1,0 0 1,0 0 0,1 0 0,-1 0-1,0 0 1,0 0 0,1 0 0,-1-1-1,0 1 1,0 0 0,0-1 0,2 0-1,8-2-95,0-1-1,0 0 1,-1-1 0,1 0-1,-1-1 1,0 0-1,-1-1 1,1 0 0,-1 0-1,-1-1 1,10-11-1,-6 8-59,0 0-1,0 1 0,1 0 0,21-12 0,-34 22 179,1 0-1,-1 0 1,0-1-1,0 1 0,0 0 1,1 0-1,-1 0 1,0 0-1,0 0 0,1 0 1,-1 0-1,0 0 0,0 0 1,0 0-1,1 0 1,-1 0-1,0 0 0,0 0 1,1 0-1,-1 0 1,0 0-1,0 0 0,1 0 1,-1 0-1,0 0 0,0 0 1,0 0-1,1 0 1,-1 0-1,0 1 0,0-1 1,0 0-1,1 0 0,-1 0 1,0 0-1,0 1 1,0-1-1,0 0 0,1 0 1,-1 0-1,0 1 1,0-1-1,0 0 0,1 16 600,-8 15 84,6-30-657,-1 6 35,0 0 0,1 1 0,0-1 0,0 0 1,0 1-1,1-1 0,1 13 0,-1-20-164,0 1-1,0-1 1,0 1 0,0-1-1,1 0 1,-1 1 0,0-1 0,0 0-1,1 1 1,-1-1 0,0 1 0,0-1-1,1 0 1,-1 0 0,0 1-1,1-1 1,-1 0 0,1 0 0,-1 1-1,0-1 1,1 0 0,-1 0 0,0 0-1,1 0 1,-1 1 0,1-1-1,-1 0 1,1 0 0,-1 0 0,0 0-1,2 0 1,8-2-4544,1-2-3284</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6.973"/>
    </inkml:context>
    <inkml:brush xml:id="br0">
      <inkml:brushProperty name="width" value="0.025" units="cm"/>
      <inkml:brushProperty name="height" value="0.025" units="cm"/>
    </inkml:brush>
  </inkml:definitions>
  <inkml:trace contextRef="#ctx0" brushRef="#br0">31 84 5637,'0'0'15786,"8"6"-13971,-2-1-1560,0-1-1,1 1 1,-1-2-1,1 1 1,0-1-1,0 0 1,1 0-1,9 2 1,-13-4-225,0-1 0,0 1 1,0-1-1,0 1 0,0-1 0,0 0 0,0-1 1,1 1-1,-1-1 0,0 0 0,0 0 0,0 0 1,0 0-1,0-1 0,-1 1 0,1-1 1,0 0-1,-1 0 0,1-1 0,4-3 0,-5 2-38,0 1 0,0-1 0,0 0 0,-1 1 0,0-1 0,1 0-1,-2-1 1,1 1 0,0 0 0,-1 0 0,0-1 0,1-4 0,-2 7 7,1 1 0,-1-1 0,0 1 0,1-1 0,-1 1 0,0-1 1,0 0-1,-1 1 0,1-1 0,0 1 0,0-1 0,-1 1 1,1-1-1,-1 1 0,1-1 0,-1 1 0,0 0 0,1-1 0,-1 1 1,0 0-1,0-1 0,0 1 0,0 0 0,0 0 0,0 0 1,0 0-1,-1 0 0,1 0 0,0 0 0,-1 0 0,1 1 1,0-1-1,-1 0 0,1 1 0,-1-1 0,1 1 0,-1 0 0,-1-1 1,-4 1 1,0 0 1,0 0-1,0 1 1,0 0 0,0 0-1,0 1 1,0 0-1,1 0 1,-1 0-1,0 1 1,1 0 0,0 1-1,0-1 1,0 1-1,0 0 1,1 0 0,-1 1-1,1 0 1,0 0-1,0 0 1,1 1-1,-4 5 1,2-3 99,0-1 0,1 1 1,0 0-1,1 1 0,-1-1 0,2 1 0,-1 0 0,1 0 1,1 0-1,-1 1 0,2-1 0,-1 0 0,1 1 0,1-1 1,0 1-1,1 12 0,-1-20-104,1 0 0,-1 1 0,1-1 0,0 0 0,0 0 0,0 1 0,0-1 0,0 0 0,0 0 0,1 0 0,-1 0 0,1 0 1,-1-1-1,1 1 0,0 0 0,-1-1 0,1 1 0,0-1 0,0 0 0,4 3 0,-1-3-117,0 1 0,0-1 0,0 1-1,-1-1 1,1-1 0,0 1 0,0-1 0,0 0 0,9-1 0,49-12-3674,-16-9-4047,-6-8-6273</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7.574"/>
    </inkml:context>
    <inkml:brush xml:id="br0">
      <inkml:brushProperty name="width" value="0.025" units="cm"/>
      <inkml:brushProperty name="height" value="0.025" units="cm"/>
    </inkml:brush>
  </inkml:definitions>
  <inkml:trace contextRef="#ctx0" brushRef="#br0">167 2 8808,'0'0'10997,"-10"0"-9513,3 0-1371,1-1 104,0 1 0,0 0 0,1 0 0,-1 1 0,0-1 0,0 1 0,0 0 0,1 1 0,-1-1 0,1 1 0,-1 0 0,1 1 0,0-1 0,0 1 0,0 0-1,-5 4 1,5-2-31,0 0 0,1 1 0,-1 0 0,1-1 0,0 1 0,1 1 0,-1-1 0,1 1 0,1-1-1,-1 1 1,1 0 0,0 0 0,1 0 0,0 0 0,0 0 0,0 14 0,1-19-185,1-1 1,0 1-1,-1-1 1,1 1-1,0-1 1,0 1-1,0-1 1,0 0-1,1 1 1,-1-1-1,0 0 1,0 0-1,1 0 1,-1 0-1,1 0 1,-1 0-1,1 0 1,-1-1-1,1 1 0,-1 0 1,1-1-1,0 0 1,-1 1-1,1-1 1,0 0-1,-1 0 1,1 1-1,0-1 1,0-1-1,-1 1 1,1 0-1,0 0 1,-1-1-1,4 0 1,2 0-103,1 0 1,-1-1-1,1 0 1,-1 0-1,0-1 1,11-5-1,-6 0-402,0-1 0,0-1 0,-1 0 0,-1 0 0,1-1 0,-1-1 0,8-12 0,7-17 1458,-30 48-735,2 0 0,-1 1 1,1-1-1,0 1 0,1 0 0,0 0 0,0 0 1,1 0-1,-1 0 0,2 0 0,0 13 0,0-20-204,0 0 0,0 0 0,0 1 0,1-1-1,-1 0 1,1 0 0,-1 0 0,1 0 0,-1 1-1,1-1 1,0 0 0,-1 0 0,1 0 0,0-1 0,0 1-1,0 0 1,0 0 0,0 0 0,0 0 0,0-1-1,0 1 1,0-1 0,2 2 0,1-1 3,0 0-1,-1 0 1,1 0 0,0 0 0,0-1 0,0 1-1,7-1 1,-1-1-153,-1 0-1,0 0 1,1-1 0,-1 0-1,0 0 1,9-5-1,33-25-1576,-42 26 1707,0 0 0,0 0 0,1 0 0,-1 1 0,14-4 0,-20 56 2930,-3-45-2913,0 0 1,0 0 0,0 1-1,0-1 1,1 0-1,-1 0 1,0 0 0,1 0-1,0 0 1,0-1 0,-1 1-1,1 0 1,0 0-1,0 0 1,1-1 0,-1 1-1,0 0 1,0-1 0,1 1-1,-1-1 1,1 0-1,0 1 1,-1-1 0,1 0-1,0 0 1,0 0-1,-1 0 1,1 0 0,0 0-1,0-1 1,0 1 0,0-1-1,0 1 1,0-1-1,0 0 1,0 0 0,1 0-1,-1 0 1,2 0 0,11-1-356,1-1 1,-1 0 0,0-1-1,20-6 1,-9 2-1214,-26 7 1557,1 0 1,-1 0-1,0-1 1,1 1 0,-1 0-1,1 0 1,-1 0-1,1 0 1,-1 0-1,0 0 1,1 0 0,-1 0-1,1 0 1,-1 0-1,1 0 1,-1 0 0,1 0-1,-1 1 1,0-1-1,1 0 1,-1 0 0,1 0-1,-1 1 1,0-1-1,1 0 1,-1 0 0,0 1-1,1-1 1,-1 0-1,0 1 1,1-1-1,-1 0 1,0 1 0,0-1-1,0 1 1,1-1-1,-1 0 1,0 1 0,0-1-1,0 1 1,0-1-1,0 0 1,0 1 0,1-1-1,-1 1 1,0-1-1,0 1 1,0-1 0,-1 1-1,1-1 1,0 0-1,0 1 1,0-1-1,0 1 1,0-1 0,0 0-1,-1 1 1,1-1-1,0 1 1,0-1 0,-1 0-1,1 1 1,0-1-1,0 0 1,-1 1 0,-2 9-2239,7-5-4753</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7.908"/>
    </inkml:context>
    <inkml:brush xml:id="br0">
      <inkml:brushProperty name="width" value="0.025" units="cm"/>
      <inkml:brushProperty name="height" value="0.025" units="cm"/>
    </inkml:brush>
  </inkml:definitions>
  <inkml:trace contextRef="#ctx0" brushRef="#br0">79 0 8808,'0'0'19662,"-10"0"-19508,6 0-149,0 1 0,0-1 0,0 0-1,1 1 1,-1 0 0,0 0 0,1 0 0,-1 1-1,0-1 1,1 1 0,-6 3 0,7-4-19,1 1 0,-1 0 0,1-1 0,-1 1 1,1 0-1,0 0 0,-1 0 0,1 0 1,0 0-1,0 0 0,0 1 0,1-1 0,-1 0 1,1 0-1,-1 1 0,1-1 0,0 0 1,-1 1-1,1-1 0,0 0 0,1 1 0,-1-1 1,0 0-1,1 1 0,-1-1 0,2 4 0,-1-4-39,0-1 0,0 1 0,0 0 0,0 0 0,1-1 0,-1 1-1,0-1 1,1 1 0,-1-1 0,1 0 0,0 1 0,-1-1-1,1 0 1,0 0 0,0 0 0,0 0 0,-1 0 0,1-1-1,0 1 1,0-1 0,0 1 0,0-1 0,3 1 0,53 4-1567,-50-5 1211,4 0-140,30 0-869,-41 0 1429,0 0-1,1 0 1,-1 0-1,0 0 1,0 0-1,0 1 1,0-1 0,0 0-1,1 1 1,-1-1-1,0 0 1,0 1-1,0-1 1,0 1 0,0 0-1,0-1 1,0 1-1,-1 0 1,1-1-1,0 1 1,0 0 0,0 0-1,-1 0 1,1 0-1,0 0 1,0 1-1,-1-1 163,-1 0 0,1 0 0,-1 1 0,1-1 0,-1 0-1,1 0 1,-1 0 0,1 0 0,-1 0 0,0 0 0,0 0 0,0 0-1,1 0 1,-1-1 0,0 1 0,0 0 0,0 0 0,0-1-1,0 1 1,-1-1 0,1 1 0,-1 0 0,-32 14 1230,27-13-1005,2 1-363,-62 21 1980,21-17-6457</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8.978"/>
    </inkml:context>
    <inkml:brush xml:id="br0">
      <inkml:brushProperty name="width" value="0.025" units="cm"/>
      <inkml:brushProperty name="height" value="0.025" units="cm"/>
    </inkml:brush>
  </inkml:definitions>
  <inkml:trace contextRef="#ctx0" brushRef="#br0">42 1 9385,'0'0'11654,"-2"7"-10763,-14 87 691,4 1 0,0 110 0,12-203-1546,0 1 1,1 0 0,-1 0-1,0-1 1,1 1-1,-1 0 1,1-1-1,0 1 1,0-1-1,0 1 1,0-1 0,0 1-1,1-1 1,-1 0-1,1 0 1,3 4-1,-4-5-21,0 0 0,0-1-1,0 1 1,1-1 0,-1 1-1,0-1 1,0 0 0,1 1 0,-1-1-1,0 0 1,1 0 0,-1 0-1,0 0 1,1 0 0,-1 0-1,0 0 1,0 0 0,1-1-1,-1 1 1,0-1 0,0 1 0,1 0-1,-1-1 1,0 0 0,0 1-1,0-1 1,0 0 0,0 0-1,0 1 1,0-1 0,0 0-1,0 0 1,0 0 0,-1 0 0,1 0-1,0-1 1,0 0 0,5-6-2,-2 1 0,1-1 0,-1 0 0,0 0 0,-1 0 0,1 0 0,-2-1 0,1 0 0,-1 1 0,1-16 0,0-5-224,-2-56 1,-1 84 204,0 1-1,0-1 1,0 0-1,1 1 1,-1-1-1,0 1 1,0-1-1,0 1 1,0-1-1,0 0 1,0 1-1,0-1 1,0 1-1,0-1 1,0 1-1,-1-1 1,1 0-1,0 1 1,0-1-1,0 1 1,-1-1-1,1 1 1,0-1-1,-1 1 1,1-1-1,0 1 1,-1-1-1,1 1 1,-1 0-1,1-1 1,-1 1-1,1 0 1,0-1-1,-1 1 1,1 0-1,-1 0 1,0-1-1,0 1 1,0 1-6,0-1 1,0 1 0,0 0-1,1 0 1,-1 0-1,0 0 1,1 0 0,-1 0-1,1 0 1,-1 0-1,1 0 1,-1 0 0,1 0-1,0 0 1,-1 0-1,1 1 1,0-1 0,0 2-1,-1 1 9,1 1 0,-1 0 0,1-1 0,0 1 0,0 0 0,0-1 0,1 1 0,0-1 0,0 1 0,0 0 0,0-1 0,1 0 0,0 1 0,0-1 0,0 0 0,0 0 0,0 0 0,1 0 0,0 0 0,4 3 0,-3-3 12,1-1 0,0 0-1,0 0 1,0-1 0,0 1 0,0-1-1,1 0 1,-1-1 0,1 1 0,-1-1-1,1 0 1,0-1 0,-1 1 0,1-1-1,0 0 1,8-1 0,-7 0 9,-1 0-1,1 0 1,0-1 0,-1 0 0,1 0-1,-1 0 1,0-1 0,1 0 0,-1 0 0,0-1-1,-1 1 1,1-1 0,-1-1 0,0 1 0,0-1-1,0 0 1,0 0 0,-1 0 0,0-1 0,0 1-1,0-1 1,-1 0 0,0 0 0,0-1 0,-1 1-1,3-9 1,2-7 42,-2 0-1,0-1 1,-1 0-1,-2 1 1,0-1-1,-2-35 1,0 58-61,0-1 0,0 0 1,0 0-1,0 1 1,0-1-1,0 0 0,0 0 1,0 1-1,0-1 1,0 0-1,0 1 0,0-1 1,-1 0-1,1 0 1,0 1-1,-1-1 1,1 0-1,0 1 0,-1-1 1,1 0-1,-1 1 1,1-1-1,0 1 0,-1-1 1,0 1-1,1-1 1,-1 1-1,1-1 0,-1 1 1,-1-1-1,1 1-1,0 1-1,0-1 1,-1 0-1,1 1 1,0-1-1,0 1 1,0-1-1,0 1 1,0 0-1,0-1 0,0 1 1,0 0-1,0 0 1,0 0-1,-1 1 1,-30 43-57,25-33 64,2 0-1,-1 1 0,2-1 1,0 1-1,0 0 1,1 0-1,1 0 1,0 1-1,1-1 1,0 1-1,2 20 1,0-31-10,0 0 1,0-1 0,0 1-1,1-1 1,-1 1 0,1-1 0,-1 0-1,1 1 1,0-1 0,0 0 0,0 0-1,0 0 1,0 0 0,0-1 0,0 1-1,1-1 1,-1 1 0,1-1 0,-1 0-1,1 0 1,-1 0 0,1 0 0,0 0-1,0-1 1,-1 1 0,6 0 0,10 1-482,1 0 1,35-2-1,-34-1-425,5 0 86,-19 0 773,1 0 0,0 0 0,-1 1-1,1 0 1,-1 0 0,1 1 0,-1 0 0,1 0 0,-1 1 0,11 3 0,-15-3 136,-1 0 1,1 1-1,-1-1 1,0 0-1,0 1 1,0-1-1,0 1 1,0-1-1,-1 1 1,1-1-1,-1 1 1,1-1-1,-1 1 1,0 0-1,0-1 1,0 1-1,0-1 1,-1 1-1,1 0 1,-2 3-1,1 1 33,-1 0-1,0-1 0,0 1 1,0 0-1,-1-1 0,-5 11 1,8-17-220,0 0 0,0 0 0,0 0 1,0 0-1,0-1 0,-1 1 0,1 0 0,0 0 1,0 0-1,0 0 0,0 0 0,0 0 1,0 0-1,0-1 0,0 1 0,0 0 1,0 0-1,0 0 0,0 0 0,0 0 0,0 0 1,0 0-1,0 0 0,-1 0 0,1 0 1,0-1-1,0 1 0,0 0 0,0 0 1,0 0-1,0 0 0,0 0 0,-1 0 0,1 0 1,0 0-1,0 0 0,0 0 0,0 0 1,0 0-1,0 0 0,0 0 0,-1 0 0,1 0 1,0 0-1,0 0 0,0 0 0,0 0 1,0 0-1,0 0 0,0 0 0,-1 1 1,1-1-1,0 0 0,1-14-5415,0 13 4975,3-22-11826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19.310"/>
    </inkml:context>
    <inkml:brush xml:id="br0">
      <inkml:brushProperty name="width" value="0.025" units="cm"/>
      <inkml:brushProperty name="height" value="0.025" units="cm"/>
    </inkml:brush>
  </inkml:definitions>
  <inkml:trace contextRef="#ctx0" brushRef="#br0">68 96 15278,'0'0'6433,"7"2"-3876,1 1-2369,-1-1 1,1-1-1,-1 0 0,1 0 0,-1 0 0,1-1 1,-1 0-1,1-1 0,-1 1 0,1-1 0,-1-1 0,1 0 1,-1 0-1,0 0 0,0-1 0,0 0 0,0 0 0,0 0 1,7-6-1,-11 7-182,1 0 1,-1 0-1,0 0 1,0 0-1,0 0 1,0-1-1,0 1 1,0-1-1,0 0 0,-1 0 1,0 0-1,1 0 1,-1-1-1,0 1 1,-1 0-1,1-1 1,-1 1-1,2-7 1,-3 10-8,0-1 1,0 0-1,-1 0 1,1 0 0,-1 0-1,1 0 1,-1 0 0,1 1-1,-1-1 1,0 0-1,1 0 1,-1 1 0,0-1-1,0 0 1,1 1-1,-1-1 1,0 1 0,0-1-1,0 1 1,0-1 0,1 1-1,-1 0 1,0-1-1,0 1 1,0 0 0,0 0-1,0 0 1,0-1-1,0 1 1,0 0 0,0 1-1,-2-1 1,-42 0-18,35 0 17,-1 1 18,-1 0 0,1 1 0,-1 1 0,1 0 0,0 0 0,0 1 0,0 1 0,0 0 0,-16 10 0,22-12-5,0-1-1,1 1 0,-1 0 0,1 0 0,0 1 0,0 0 0,0-1 0,1 1 1,-1 0-1,1 1 0,0-1 0,0 1 0,0-1 0,1 1 0,-1 0 0,1 0 0,1 0 1,-1 0-1,1 0 0,-1 0 0,2 1 0,-1-1 0,0 6 0,2-8 0,0 0-1,0-1 0,0 1 0,1-1 1,-1 0-1,1 1 0,-1-1 1,1 0-1,0 0 0,0 0 0,0 0 1,0 0-1,0 0 0,0 0 0,0-1 1,1 1-1,-1-1 0,1 0 1,-1 0-1,1 0 0,0 0 0,-1 0 1,1 0-1,0-1 0,3 1 0,12 3-132,0-1-1,26 1 0,33-4-5045,-45 0-955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0.200"/>
    </inkml:context>
    <inkml:brush xml:id="br0">
      <inkml:brushProperty name="width" value="0.025" units="cm"/>
      <inkml:brushProperty name="height" value="0.025" units="cm"/>
    </inkml:brush>
  </inkml:definitions>
  <inkml:trace contextRef="#ctx0" brushRef="#br0">0 0 2402,'0'0'17243,"5"12"-15721,2 6-1078,-3-3-113,2 0 0,0-1-1,0 0 1,10 15 0,-14-27-300,-1 0-1,1 1 1,0-1 0,0 0 0,0-1 0,0 1-1,1 0 1,-1 0 0,0-1 0,1 0 0,-1 1 0,1-1-1,-1 0 1,1 0 0,0 0 0,0-1 0,-1 1-1,1-1 1,0 1 0,0-1 0,0 0 0,-1 0 0,1 0-1,0-1 1,0 1 0,0 0 0,-1-1 0,1 0 0,4-1-1,6-4 73,1 0 0,-1-1 0,0 0 0,18-14 0,-3 3 27,-28 18-121,0-1-1,0 1 1,0 0 0,1 0-1,-1 0 1,0 0-1,0 0 1,0 0 0,0 0-1,1 0 1,-1 0-1,0 0 1,0 0 0,0 0-1,0 0 1,1 0-1,-1 0 1,0 0 0,0 0-1,0 0 1,1 0-1,-1 0 1,0 0 0,0 0-1,0 0 1,0 0 0,1 0-1,-1 0 1,0 0-1,0 0 1,0 0 0,0 1-1,1-1 1,-1 0-1,0 0 1,0 0 0,0 0-1,0 0 1,0 1-1,0-1 1,0 0 0,1 0-1,-1 0 1,0 0-1,0 1 1,0-1 0,1 15 319,-7 27 121,4-28-312,2-14-127,0 1 0,-1 0-1,1 0 1,0 0 0,0 0 0,0-1 0,0 1 0,0 0 0,0 0 0,0 0 0,0 0-1,1-1 1,-1 1 0,0 0 0,0 0 0,1-1 0,-1 1 0,0 0 0,1 0 0,-1-1-1,1 1 1,-1 0 0,1-1 0,-1 1 0,1 0 0,0-1 0,-1 1 0,1-1 0,0 1-1,-1-1 1,1 1 0,0-1 0,0 0 0,-1 1 0,1-1 0,0 0 0,0 0 0,0 1-1,-1-1 1,1 0 0,0 0 0,0 0 0,0 0 0,0 0 0,-1 0 0,1 0 0,0 0-1,0-1 1,0 1 0,-1 0 0,1 0 0,0-1 0,0 1 0,-1 0 0,1-1 0,0 1-1,0-1 1,-1 1 0,1-1 0,1 0 0,31-28 206,-31 26-229,0 1 0,0-1 0,1 0 1,-1 1-1,1-1 0,0 1 1,-1 0-1,1 0 0,0 0 1,1 0-1,-1 1 0,0-1 1,0 1-1,1 0 0,-1 0 1,4-1-1,-6 2-35,0 1-1,0-1 1,0 0 0,0 1-1,0-1 1,-1 1-1,1-1 1,0 1 0,0-1-1,-1 1 1,1 0 0,0 0-1,-1-1 1,1 1 0,0 0-1,-1 0 1,1-1 0,-1 1-1,0 0 1,1 0 0,-1 0-1,0 0 1,1 0-1,-1 1 1,0-1-181,1 1 0,-1-1-1,0 0 1,1 1 0,0-1-1,-1 0 1,1 0 0,0 0 0,-1 1-1,1-1 1,0 0 0,0 0 0,0 0-1,0 0 1,0 0 0,0 0-1,0-1 1,0 1 0,0 0 0,1-1-1,-1 1 1,0 0 0,0-1 0,1 1-1,-1-1 1,0 0 0,2 1-1,5-2-3704,-2-2-1746</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0.305"/>
    </inkml:context>
    <inkml:brush xml:id="br0">
      <inkml:brushProperty name="width" value="0.025" units="cm"/>
      <inkml:brushProperty name="height" value="0.025" units="cm"/>
    </inkml:brush>
  </inkml:definitions>
  <inkml:trace contextRef="#ctx0" brushRef="#br0">182 265 4516,'0'0'7960,"-10"-2"-3503,5 1-4218,0-1 94,0 1 1,0 0-1,-1 0 0,1 0 1,0 1-1,-1 0 0,1 0 1,-1 0-1,1 0 0,0 1 0,-1 0 1,1 0-1,0 1 0,0-1 1,0 1-1,0 0 0,0 1 1,-7 3-1,6 0-82,0-1 1,0 1-1,0 0 0,1 0 1,0 1-1,-8 12 0,11-16-184,1 0-1,-1-1 0,1 1 0,-1 0 0,1 0 0,0 0 0,0 0 0,1 0 0,-1 0 0,0 0 1,1 0-1,0 0 0,0 0 0,0 0 0,0 0 0,0 0 0,1 1 0,-1-1 0,1 0 0,0 0 1,1 3-1,0-4-55,0 0 1,1 0-1,-1 0 1,0 0 0,1-1-1,-1 1 1,1-1-1,0 0 1,-1 1 0,1-1-1,0 0 1,0-1-1,0 1 1,0 0 0,0-1-1,0 0 1,-1 0-1,1 0 1,0 0 0,5-1-1,3 1 4,-1-1-1,0-1 0,0 1 0,18-7 1,-17 4-240,-1-1 0,0 0-1,0-1 1,-1 0 0,1 0 0,-1-1 0,-1 0 0,1-1 0,-1 1 0,-1-2 0,1 1 0,10-18 0,-20 24-579,-8 8 601,-11 11 180,14-8 92,0-1 1,1 1-1,0 0 0,0 1 1,1-1-1,0 1 1,1 0-1,0 1 0,0-1 1,-2 14-1,6-23-58,0 0-1,-1 0 0,1 0 0,0 0 1,0 0-1,0 0 0,0 0 1,0 0-1,0 0 0,1 0 0,-1 0 1,0 0-1,0 0 0,1 0 1,-1 0-1,1 0 0,-1 0 1,1 0-1,-1 0 0,1-1 0,-1 1 1,1 0-1,0 0 0,-1-1 1,1 1-1,0 0 0,0-1 0,0 1 1,0 0-1,1 0 0,1 0 16,-1-1 0,1 1 0,0-1-1,0 0 1,0 0 0,0 0 0,0 0 0,-1 0-1,1 0 1,0-1 0,3 0 0,6-2 56,-1-1 1,1 0-1,-1-1 1,16-8-1,-13 3-64,-1 0 0,0 0 0,0-1-1,-1-1 1,0 0 0,-1-1 0,0 0 0,-2 0-1,1-1 1,-1-1 0,-1 1 0,-1-1 0,6-17 0,-3 4 26,-2-1 0,-1 0 1,-1-1-1,-1 1 1,-2-1-1,0-43 1,-4 83 68,-1-1 0,0 0 1,0 0-1,-1 0 1,0 0-1,-5 10 0,-10 36-57,15-38 0,1-1 0,0 0 0,1 0 0,1 1 0,1-1 0,0 1 0,4 17 0,-2-23-68,0 0 0,1 1 0,0-2 0,1 1-1,0 0 1,0-1 0,2 0 0,-1 0 0,1-1 0,13 14-1,47 43-2004,-66-62 2011,-26-32 150,-99-94-1284,50 51 1453,73 71-304,1 0 0,0 0 1,-1 0-1,1-1 0,0 1 0,-1 0 0,1 0 1,0-1-1,-1 1 0,1 0 0,0-1 0,0 1 1,-1 0-1,1-1 0,0 1 0,0 0 0,0-1 0,0 1 1,-1-1-1,1 1 0,0 0 0,0-1 0,0 1 1,0-1-1,0 1 0,0-1 0,0 1 0,0 0 1,0-1-1,0 1 0,0-1 0,1 1 0,-1 0 1,0-1-1,0 1 0,0-1 0,0 1 0,1-1 1,19-5 586,41 6 485,-47 1-976,147 4-3832,-111-5-1835</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1.360"/>
    </inkml:context>
    <inkml:brush xml:id="br0">
      <inkml:brushProperty name="width" value="0.025" units="cm"/>
      <inkml:brushProperty name="height" value="0.025" units="cm"/>
    </inkml:brush>
  </inkml:definitions>
  <inkml:trace contextRef="#ctx0" brushRef="#br0">41 3 12139,'1'6'8009,"-1"9"-3982,-6 91-2727,-5-57-630,4-16-127,0 0 0,2 0 0,2 0-1,0 35 1,3-67-533,0-1-1,0 1 0,0-1 1,0 1-1,0-1 0,0 1 1,0-1-1,0 0 1,0 1-1,1-1 0,-1 1 1,0-1-1,0 0 0,0 1 1,1-1-1,-1 1 1,0-1-1,0 0 0,1 1 1,-1-1-1,0 0 0,0 0 1,1 1-1,-1-1 0,0 0 1,1 1-1,-1-1 1,1 0-1,-1 0 0,0 0 1,1 0-1,-1 1 0,1-1 1,-1 0-1,1 0 0,18-7 223,13-19 16,-23 13-224,0-1-1,-1 0 1,-1 0 0,0 0 0,-1-1-1,0 0 1,4-25 0,-4 17-115,-2 0 1,-1 0 0,1-27 0,-5 63 69,1 1 0,1-1 0,0 0 0,1 1 0,1-1 0,3 13 0,-4-22 22,0 1 0,0-1 0,0 0 0,0 0 1,1-1-1,0 1 0,0 0 0,0-1 0,0 0 0,0 1 0,0-1 0,1-1 0,0 1 1,0 0-1,-1-1 0,1 0 0,1 0 0,-1 0 0,0 0 0,0-1 0,9 2 0,-6-1 9,0-1 0,0 0 0,-1 0-1,1-1 1,0 0 0,0 0 0,0-1-1,0 0 1,-1 0 0,1 0-1,0-1 1,-1 0 0,1 0 0,-1-1-1,0 0 1,1 0 0,-2 0 0,1-1-1,0 0 1,-1 0 0,1-1-1,-1 1 1,0-1 0,-1 0 0,1 0-1,-1-1 1,4-6 0,0-1 10,0 0 0,-1-1 0,-1 0 0,0 0 0,0-1 0,-2 1 0,0-1 0,-1 0 0,0 0 0,-1 0 0,0-21 0,-2 36-20,0-1-1,0 1 1,0 0 0,0 0-1,0-1 1,1 1 0,-1 0-1,0 0 1,0-1 0,0 1 0,0 0-1,0 0 1,0 0 0,0-1-1,0 1 1,0 0 0,0 0-1,0-1 1,-1 1 0,1 0-1,0 0 1,0-1 0,0 1-1,0 0 1,0 0 0,0 0 0,0-1-1,-1 1 1,1 0 0,0 0-1,0 0 1,0-1 0,0 1-1,-1 0 1,1 0 0,0 0-1,0 0 1,0 0 0,-1 0-1,1-1 1,0 1 0,0 0 0,-1 0-1,1 0 1,0 0 0,0 0-1,-1 0 1,1 0 0,0 0-1,0 0 1,-1 0 0,1 0-1,0 0 1,0 0 0,-1 0-1,1 0 1,0 1 0,0-1 0,0 0-1,-1 0 1,-17 18-41,-14 28-11,23-29 55,1 1 0,0 0 1,-9 32-1,15-40 3,-1 0 0,2 0 1,-1 0-1,1 0 0,1 1 0,0-1 1,0 0-1,3 19 0,-1-25-6,0 1 0,0-1-1,0 0 1,1 0 0,-1 0-1,1 0 1,0 0-1,0-1 1,0 1 0,1-1-1,-1 0 1,1 0 0,-1 0-1,1 0 1,0 0 0,1-1-1,-1 0 1,0 0 0,0 0-1,1-1 1,-1 1 0,1-1-1,8 1 1,4 2-40,0-2-1,0 0 1,-1-1-1,1-1 1,24-2-1,-34 1 51,0-1 0,-1 0 0,1 0 0,-1 0 0,1-1 0,-1 0 0,0 0 0,0-1 0,0 0 0,-1 0 0,1 0 0,-1 0 0,0-1 0,0 0 0,0 0 0,-1-1 0,0 1 0,0-1 0,0 0 0,-1 0 0,0 0 0,0 0 0,0-1 0,-1 1 0,0-1 0,0 1 0,-1-1 0,0 0 0,0 0 0,0-12 0,-1 18 9,0 0 0,0 0-1,-1-1 1,1 1 0,0 0 0,0 0-1,-1 0 1,1 0 0,-1 0 0,1 0-1,-1 0 1,0 0 0,1 0 0,-1 0 0,0 0-1,0 0 1,0 0 0,1 0 0,-1 0-1,0 1 1,0-1 0,0 0 0,-2 0 0,-34-10 263,28 11-267,-1-1 1,0 1 0,1 0 0,-1 1 0,0 0 0,-9 3-1,17-3-15,-1-1 0,1 1-1,-1 0 1,0 0-1,1 0 1,0 0-1,-1 1 1,1-1 0,0 1-1,0-1 1,0 1-1,0 0 1,0 0-1,0-1 1,0 2-1,0-1 1,1 0 0,-1 0-1,1 0 1,0 1-1,0-1 1,0 1-1,0-1 1,0 1 0,0-1-1,0 1 1,1 0-1,0-1 1,-1 1-1,1 0 1,0-1 0,0 1-1,0 0 1,1-1-1,0 6 1,1-2-16,0 0 0,0 0 0,0 1 0,1-2 0,0 1 0,0 0 0,1-1-1,0 1 1,0-1 0,0 0 0,0 0 0,1 0 0,-1-1 0,8 5 0,0-1-497,0-1-1,0 0 1,1-1-1,15 6 1,30 3-4805,-5-10-3490</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2.617"/>
    </inkml:context>
    <inkml:brush xml:id="br0">
      <inkml:brushProperty name="width" value="0.025" units="cm"/>
      <inkml:brushProperty name="height" value="0.025" units="cm"/>
    </inkml:brush>
  </inkml:definitions>
  <inkml:trace contextRef="#ctx0" brushRef="#br0">254 11 4164,'0'0'13554,"-8"-2"-11643,5 2-1837,-2-2 123,-1 0 1,0 1 0,1 0 0,-1 0 0,0 0 0,0 1 0,0-1 0,0 2 0,0-1 0,0 1-1,0 0 1,1 0 0,-1 0 0,0 1 0,1 0 0,-1 0 0,-6 3 0,2 3-124,0-1 0,0 1 0,0 1 0,1 0 0,0 0 0,1 1 0,0 0-1,1 1 1,0-1 0,0 1 0,1 1 0,1-1 0,0 1 0,0 0 0,1 0 0,1 0 0,0 1 0,0-1 0,2 1 0,-1 16 0,2-27-70,0 0 1,0 1-1,1-1 1,-1 0-1,1 1 0,0-1 1,0 0-1,-1 0 0,2 1 1,-1-1-1,0 0 0,0 0 1,1 0-1,-1 0 0,1-1 1,-1 1-1,1 0 0,3 2 1,0 0-24,0-1 0,1 0 1,-1-1-1,1 1 1,-1-1-1,1 0 0,8 2 1,7 0-1167,1-1 1,0-1-1,23-1 1,1-1-4352,-3 0-3080</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3.582"/>
    </inkml:context>
    <inkml:brush xml:id="br0">
      <inkml:brushProperty name="width" value="0.025" units="cm"/>
      <inkml:brushProperty name="height" value="0.025" units="cm"/>
    </inkml:brush>
  </inkml:definitions>
  <inkml:trace contextRef="#ctx0" brushRef="#br0">46 59 10250,'0'0'11328,"0"9"-10223,-12 104 1990,-1 40-1615,15-148-1286,3-13-27,3-13 32,-3-2-250,-2 0-1,0 0 0,-1-31 1,-1 36-74,-1 18 126,-1 0 0,1 1-1,0-1 1,0 0-1,0 0 1,0 1 0,0-1-1,0 0 1,0 0-1,1 1 1,-1-1 0,0 0-1,0 0 1,0 1 0,0-1-1,0 0 1,0 0-1,0 0 1,1 1 0,-1-1-1,0 0 1,0 0-1,0 0 1,0 1 0,1-1-1,-1 0 1,0 0 0,0 0-1,0 0 1,1 0-1,-1 1 1,0-1 0,0 0-1,1 0 1,-1 0-1,0 0 1,0 0 0,1 0-1,-1 0 1,0 0-1,0 0 1,1 0 0,-1 0-1,0 0 1,0 0 0,1 0-1,-1 0 1,0 0-1,0 0 1,1 0 0,-1-1-1,0 1 1,0 0-1,0 0 1,1 0 0,-1 0-1,0-1 1,24-14 176,21-28-16,-39 35-144,1 1 1,-1-1-1,-1-1 0,7-10 1,-11 17-7,0 1 1,0-1-1,0 1 1,0-1-1,-1 1 1,1-1-1,0 0 1,-1 0-1,1 1 1,-1-1-1,0 0 1,1 0-1,-1 0 1,0 1-1,0-1 1,0 0-1,-1 0 1,1 0-1,0 1 1,-1-1-1,1 0 1,-1 0-1,1 1 1,-1-1-1,0 0 1,0 1-1,1-1 1,-1 1-1,0-1 1,-3-2-1,2 3-14,0 0 0,-1-1-1,1 1 1,0 0 0,-1 0 0,1 1-1,-1-1 1,0 1 0,1-1-1,-1 1 1,1 0 0,-1 0 0,0 0-1,1 0 1,-1 0 0,1 0 0,-1 1-1,0-1 1,1 1 0,-1 0 0,1 0-1,0 0 1,-1 0 0,1 0-1,0 1 1,0-1 0,-1 1 0,1-1-1,0 1 1,-3 3 0,-2 1-13,0 1 0,1 1 0,-1-1 0,1 1 0,1 0 0,-9 15 0,8-11 18,1 0 0,1 0 1,0 1-1,1-1 1,0 1-1,1 0 1,0 0-1,1 0 0,1 1 1,1 15-1,-1-26-1,0-1 0,1 0 0,0 1-1,0-1 1,0 0 0,0 1-1,0-1 1,0 0 0,0 0 0,1 0-1,-1 0 1,1 0 0,-1 0 0,1-1-1,0 1 1,0 0 0,0-1 0,0 1-1,0-1 1,0 0 0,0 0 0,1 0-1,-1 0 1,0 0 0,0 0 0,1 0-1,-1-1 1,1 1 0,-1-1 0,1 0-1,-1 0 1,1 0 0,-1 0 0,0 0-1,4-1 1,3 1 6,-1-1 0,1 0 0,0 0 0,-1-1 0,1 0 0,-1-1 0,1 0 0,-1 0-1,8-4 1,0-4-15,-1-1 0,19-17 0,4-4 32,-38 33-26,1 0-1,-1 0 0,1-1 0,-1 1 0,1 0 1,-1 0-1,1 0 0,-1 0 0,1 0 0,-1 0 1,1 0-1,-1 0 0,1 0 0,-1 0 1,1 0-1,-1 0 0,1 0 0,0 0 0,-1 0 1,0 1-1,1-1 0,-1 0 0,1 0 0,-1 1 1,1-1-1,-1 0 0,1 0 0,-1 1 1,0-1-1,1 1 0,-1-1 0,0 0 0,1 1 1,-1-1-1,0 1 0,1-1 0,-1 1 0,0-1 1,0 1-1,0-1 0,1 1 0,13 32-14,-4-9 23,-8-23-45,0 1 0,0-1 0,0 0 0,-1 0 0,2 0 0,-1 1 0,0-2-1,0 1 1,0 0 0,0 0 0,1-1 0,-1 1 0,0-1 0,0 0 0,1 0 0,-1 0 0,0 0-1,1 0 1,-1 0 0,0-1 0,1 1 0,-1-1 0,0 1 0,0-1 0,0 0 0,0 0 0,4-2-1,53-32-2591,-59 35 2626,16-15-530,-14 12 537,0 1 0,0 0 0,0 0 1,0 0-1,1 0 0,-1 1 0,0-1 0,1 0 1,-1 1-1,1 0 0,-1 0 0,1-1 0,0 2 1,3-2-1,-5 2 17,0 1-1,-1-1 1,1 1 0,-1-1 0,1 1 0,-1 0-1,0-1 1,1 1 0,-1 0 0,1-1-1,-1 1 1,0 0 0,0 0 0,0-1-1,1 1 1,-1 0 0,0 0 0,0-1 0,0 1-1,0 0 1,0 0 0,0-1 0,0 2-1,-1-1-122,1 1 0,0-1 0,0 1 0,0-1 0,0 0-1,1 1 1,-1-1 0,0 1 0,1-1 0,-1 0-1,0 1 1,1-1 0,0 0 0,-1 0 0,1 1 0,0-1-1,0 0 1,-1 0 0,1 0 0,0 0 0,0 0-1,0 0 1,0 0 0,1 0 0,1 1 0,10-2-4332,5-3-2120</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4.006"/>
    </inkml:context>
    <inkml:brush xml:id="br0">
      <inkml:brushProperty name="width" value="0.025" units="cm"/>
      <inkml:brushProperty name="height" value="0.025" units="cm"/>
    </inkml:brush>
  </inkml:definitions>
  <inkml:trace contextRef="#ctx0" brushRef="#br0">92 0 18449,'0'0'1506,"-8"7"224,0 1-1514,1-1 0,0 1 0,1 1 0,-1 0 0,2 0 0,-1 0 0,1 0 0,1 1 0,-1 0 0,2 0 0,-1 0 0,1 0 0,1 0 0,-2 19 0,1-9-143,1-8-81,1-1 1,0 1-1,1-1 1,0 1-1,2 15 0,-2-24 12,1-1-1,0 1 0,-1-1 0,1 1 0,0-1 0,0 0 1,1 0-1,-1 1 0,0-1 0,1 0 0,-1 0 0,1 0 1,-1 0-1,1 0 0,0-1 0,0 1 0,0 0 1,0-1-1,0 0 0,1 1 0,-1-1 0,0 0 0,0 0 1,1 0-1,-1 0 0,1-1 0,-1 1 0,1-1 1,4 1-1,25 1 101,0-2-1,36-3 1,-5 0-31,-62 3-57,0-1-1,0 1 1,0 1 0,0-1-1,0 0 1,0 0 0,0 0-1,0 0 1,0 1 0,0-1-1,0 0 1,0 1 0,0-1-1,0 1 1,-1-1 0,1 1-1,0 0 1,0-1 0,0 1-1,-1 0 1,1 0 0,0-1 0,-1 1-1,1 0 1,0 0 0,-1 0-1,1 0 1,-1 0 0,0 0-1,1 0 1,-1 0 0,0 0-1,1 0 1,-1 0 0,0 0-1,0 0 1,0 0 0,0 0-1,0 0 1,0 0 0,0 0-1,0 0 1,-1 0 0,1 1-1,-16 53 1431,11-38-504,32-48-528,-17 20-424,1-1-1,1 2 1,0 0-1,0 0 1,1 1-1,17-9 0,15-12-870,-44 30 697,0-1 0,0 1 0,0-1 0,0 0 0,0 1 0,0-1 0,0 0 0,0 0 0,-1 1 0,1-1 0,0 0 1,0 0-1,-1 0 0,1 0 0,-1 0 0,1 0 0,-1 0 0,1 0 0,-1 0 0,0 0 0,0 0 0,1 0 0,-1 0 0,0-1 0,0 1 0,0 0 0,0 0 0,0 0 1,0 0-1,-1 0 0,1 0 0,0 0 0,0 0 0,-1-1 0,1 1 0,-1 0 0,1 0 0,-1 0 0,1 0 0,-1 1 0,0-1 0,1 0 0,-1 0 0,0 0 1,0 0-1,1 1 0,-1-1 0,0 0 0,0 1 0,0-1 0,0 1 0,0-1 0,0 1 0,0-1 0,0 1 0,-3-1 0,-26-10-6072</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4.340"/>
    </inkml:context>
    <inkml:brush xml:id="br0">
      <inkml:brushProperty name="width" value="0.025" units="cm"/>
      <inkml:brushProperty name="height" value="0.025" units="cm"/>
    </inkml:brush>
  </inkml:definitions>
  <inkml:trace contextRef="#ctx0" brushRef="#br0">1 26 10954,'0'0'9033,"79"-26"-9065,-32 34-192,7 2-2755,0-1-4100</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4.674"/>
    </inkml:context>
    <inkml:brush xml:id="br0">
      <inkml:brushProperty name="width" value="0.025" units="cm"/>
      <inkml:brushProperty name="height" value="0.025" units="cm"/>
    </inkml:brush>
  </inkml:definitions>
  <inkml:trace contextRef="#ctx0" brushRef="#br0">103 230 19923,'0'0'4265,"-8"2"-2973,1 0-1056,0 0 0,0 1 0,0 0 0,1 0 0,-1 0 0,1 1 0,-8 5 0,12-6-130,-1-1 0,0 0 0,1 1-1,-1 0 1,1-1 0,0 1 0,0 0 0,0 0-1,0 0 1,0 1 0,1-1 0,-1 0-1,1 1 1,0-1 0,0 1 0,0-1 0,1 1-1,-1-1 1,1 6 0,0-8-106,0-1 0,0 1 0,0 0 0,0-1 0,0 1 0,0 0-1,1-1 1,-1 1 0,0 0 0,0-1 0,1 1 0,-1-1 0,1 1 0,-1-1 0,0 1 0,1 0 0,-1-1 0,1 1 0,-1-1 0,1 0 0,-1 1 0,1-1-1,0 1 1,-1-1 0,1 0 0,-1 0 0,1 1 0,1-1 0,25 3 68,-20-4-52,1 0-1,-1-1 1,0 1 0,0-1-1,10-4 1,-5-1-227,-1 0 1,-1-1-1,1 0 1,-1-1-1,12-13 0,-18 18 166,1-1-1,-2 0 0,1 1 1,0-1-1,-1-1 0,0 1 1,0 0-1,-1-1 0,1 1 1,-1-1-1,0 0 1,-1 0-1,1 0 0,-1-6 1,-21 64-9,19-49 80,0 1 0,0 0 0,1 0 0,-1-1 0,1 1 0,0 0 0,0 0 1,0 0-1,0 0 0,1 0 0,-1-1 0,1 1 0,0 0 0,0 0 0,1-1 0,-1 1 0,1-1 0,0 1 0,4 5 0,-3-7-4,0 0-1,0 1 0,0-2 1,0 1-1,0 0 1,0-1-1,1 1 1,-1-1-1,1 0 1,-1 0-1,1 0 1,0-1-1,-1 1 0,1-1 1,-1 0-1,1 0 1,0 0-1,-1 0 1,1-1-1,0 1 1,4-3-1,3 0-31,-1 0 0,1-1-1,-1-1 1,0 1 0,-1-2 0,1 1-1,-1-1 1,0-1 0,-1 0 0,1 0 0,-1 0-1,-1-1 1,8-9 0,-4 3-20,0 0 1,-1 0-1,-1-1 1,0-1 0,-1 1-1,-1-1 1,8-24-1,-14 37 35,2-5 21,-1-1-1,0 0 0,0 0 1,0 1-1,-1-1 1,-1 0-1,0-15 0,0 23-12,0 1 0,0-1 0,0 0 0,-1 1 0,1-1 0,0 1-1,0-1 1,-1 1 0,1-1 0,-1 1 0,1-1 0,0 1 0,-1-1 0,1 1 0,-1-1-1,1 1 1,-1-1 0,1 1 0,-1 0 0,1-1 0,-1 1 0,1 0 0,-1 0 0,0-1-1,1 1 1,-1 0 0,1 0 0,-1 0 0,0 0 0,1 0 0,-1 0 0,0 0 0,1 0-1,-1 0 1,1 0 0,-1 0 0,0 0 0,1 0 0,-1 0 0,0 1 0,1-1 0,-1 0-1,1 0 1,-1 1 0,1-1 0,-1 0 0,1 1 0,-1-1 0,1 1 0,-1-1 0,1 1-1,-1-1 1,1 1 0,0-1 0,-1 1 0,-26 27 39,20-17-13,1 1 0,0 0 0,1 0 0,0 0 0,1 1 0,1 0 0,0-1 0,0 1 0,1 1 0,0 24 0,2-33-163,0-1 0,0 1-1,1-1 1,-1 1 0,1-1-1,0 1 1,0-1-1,1 0 1,-1 1 0,1-1-1,0 0 1,0 0 0,1 0-1,-1 0 1,1-1 0,-1 1-1,1 0 1,1-1-1,-1 0 1,0 0 0,1 0-1,-1 0 1,1-1 0,0 1-1,0-1 1,0 0 0,0 0-1,0 0 1,1-1-1,-1 0 1,0 1 0,1-1-1,-1-1 1,9 1 0,30-1-7121,1-10-8583</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5.337"/>
    </inkml:context>
    <inkml:brush xml:id="br0">
      <inkml:brushProperty name="width" value="0.025" units="cm"/>
      <inkml:brushProperty name="height" value="0.025" units="cm"/>
    </inkml:brush>
  </inkml:definitions>
  <inkml:trace contextRef="#ctx0" brushRef="#br0">77 1 14318,'0'0'13100,"-4"9"-12620,-46 116 554,45-109-949,0-1-1,2 1 0,-1 0 0,2 0 0,0 0 0,1 32 0,1-47-81,0 1 0,0-1 0,0 0 0,1 1-1,-1-1 1,1 0 0,-1 0 0,1 1 0,-1-1 0,1 0-1,0 0 1,-1 0 0,1 0 0,0 0 0,0 0 0,0 0 0,0 0-1,0 0 1,0 0 0,0 0 0,0-1 0,0 1 0,0 0-1,1-1 1,1 2 0,1-1 8,0 0 0,0-1 0,0 1 0,1-1 0,-1 1 0,0-2 0,0 1 0,7-1 0,5-2 19,0-1 1,0 0-1,20-9 0,-14 4-80,-3 0-111,1 0 0,-1 2 1,1 1-1,1 0 1,-1 2-1,40-4 0,-59 7 158,0 1-1,-1 0 0,1 0 1,0 0-1,0 0 0,0 0 1,0 1-1,0-1 0,0 0 1,0 0-1,-1 1 0,1-1 1,0 0-1,0 1 0,0-1 1,-1 1-1,1-1 0,0 1 1,0-1-1,-1 1 0,1-1 1,-1 1-1,1 0 0,0-1 1,-1 1-1,1 0 0,-1 0 1,1-1-1,-1 1 0,0 0 0,1 0 1,-1 0-1,0 0 0,0 0 1,1-1-1,-1 1 0,0 0 1,0 0-1,0 0 0,0 0 1,0 0-1,0 0 0,-1 0 1,1-1-1,0 1 0,0 0 1,-1 1-1,0 2 16,0 0 0,-1 0-1,1-1 1,-1 1 0,0 0 0,0-1-1,0 1 1,0-1 0,-5 5 0,-5 3 157,0 0 1,-1 0 0,-1-1-1,0-1 1,0 0 0,0-1-1,-1-1 1,-1 0 0,1-1 0,-1-1-1,0 0 1,0-1 0,-31 3-1,45-7-196,0 0 0,0 1 0,0-1-1,1 0 1,-1-1 0,0 1 0,0 0 0,0 0-1,1-1 1,-1 1 0,0-1 0,1 0 0,-1 1-1,0-1 1,-2-2 0,4 3-73,-1-1 0,1 1 0,-1-1 0,1 0 0,0 1-1,-1-1 1,1 1 0,0-1 0,-1 0 0,1 1 0,0-1 0,0 0 0,0 0 0,0 1 0,0-1-1,0 0 1,0 1 0,0-1 0,0 0 0,0 0 0,0 1 0,0-1 0,0 0 0,1 1 0,-1-1-1,1 0 1,0-3-454,1 1 0,0 0 0,0 0 0,0 1 0,1-1 0,-1 0-1,0 1 1,1-1 0,0 1 0,0 0 0,-1 0 0,1 0 0,7-3 0,23-6-4715,6 1-1516</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5.729"/>
    </inkml:context>
    <inkml:brush xml:id="br0">
      <inkml:brushProperty name="width" value="0.025" units="cm"/>
      <inkml:brushProperty name="height" value="0.025" units="cm"/>
    </inkml:brush>
  </inkml:definitions>
  <inkml:trace contextRef="#ctx0" brushRef="#br0">125 65 15503,'0'0'3224,"0"-9"-234,-6-27-941,5 35-1993,1 0-1,0 0 0,-1 0 1,0 0-1,1 0 0,-1 0 0,0 0 1,1 0-1,-1 0 0,0 0 0,0 0 1,0 0-1,0 1 0,1-1 0,-1 0 1,0 1-1,-1-1 0,1 1 1,0-1-1,0 1 0,0-1 0,0 1 1,0 0-1,0-1 0,-1 1 0,1 0 1,0 0-1,0 0 0,0 0 0,-1 0 1,1 0-1,0 0 0,0 0 0,-2 1 1,0 0-27,0-1 0,0 1 0,-1 0 0,1 1 0,0-1 0,0 0-1,0 1 1,0 0 0,1-1 0,-4 3 0,1 1 65,0 1 1,1-1-1,0 1 0,0-1 0,0 1 0,1 0 0,0 1 0,0-1 0,0 1 1,1-1-1,0 1 0,0 0 0,1-1 0,0 1 0,0 0 0,0 0 0,1 0 1,1 10-1,0-15-80,-1 0 0,1-1 0,0 1 1,1-1-1,-1 1 0,0-1 1,0 1-1,0-1 0,1 0 0,-1 0 1,1 0-1,-1 0 0,1 0 0,-1 0 1,1 0-1,0 0 0,0 0 0,-1-1 1,1 1-1,0-1 0,0 1 1,-1-1-1,1 0 0,0 0 0,0 0 1,3 0-1,51-4 220,-34-2-285,-2-1 1,1 0-1,-1-2 1,23-12-1,-20 9-229,1 1-1,28-9 1,-51 19 283,-1 1 1,1 0 0,0 0 0,0 0 0,0 0-1,-1 0 1,1 0 0,0 0 0,0 0 0,0 1-1,-1-1 1,1 0 0,0 0 0,0 1 0,-1-1 0,1 0-1,0 1 1,-1-1 0,1 1 0,0-1 0,-1 1-1,1-1 1,-1 1 0,1-1 0,-1 1 0,1 0-1,-1-1 1,1 1 0,-1 0 0,1-1 0,-1 1 0,0 0-1,1 0 1,-1-1 0,0 1 0,0 0 0,0 0-1,0 0 1,0-1 0,0 1 0,0 0 0,0 1-1,1 53 481,-1-21-245,1-32-227,0-1 0,0 1 0,0-1 0,0 1 0,0-1 0,0 0 0,0 0 0,1 1 0,-1-1 0,0 0 0,1 0 0,-1 0 0,1 0 0,-1 0 0,1-1 0,0 1 0,-1 0 0,1-1 0,0 1 0,-1-1 0,1 0 0,0 1 0,0-1 0,-1 0 0,1 0 0,0 0 0,0 0 0,0-1 0,2 0 0,57-8 108,-31-1-1395,0-2-1,0-1 1,34-21 0,-28 15-1904,-23 8 515,-12-1-5055,-1 4 406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6.076"/>
    </inkml:context>
    <inkml:brush xml:id="br0">
      <inkml:brushProperty name="width" value="0.025" units="cm"/>
      <inkml:brushProperty name="height" value="0.025" units="cm"/>
    </inkml:brush>
  </inkml:definitions>
  <inkml:trace contextRef="#ctx0" brushRef="#br0">40 35 11050,'0'0'3326,"3"-8"11,6-18-236,-10 50-312,-13 64-816,12-80-1821,-9 40 696,2 1 0,-5 88 0,14-135-840,0 0 1,-1-1-1,1 1 0,1 0 1,-1 0-1,0-1 1,0 1-1,1 0 0,-1 0 1,1-1-1,0 1 0,-1 0 1,1-1-1,0 1 0,0-1 1,0 1-1,0-1 0,0 1 1,0-1-1,0 0 0,2 2 1,-1-3 13,-1 1-1,1-1 1,0 1 0,-1-1-1,1 0 1,0 1 0,-1-1 0,1 0-1,0 0 1,0 0 0,-1-1-1,1 1 1,0 0 0,-1-1 0,1 1-1,0-1 1,-1 1 0,1-1 0,-1 0-1,1 1 1,-1-1 0,3-2-1,10-7 7,0 0 0,-2-1-1,1 0 1,-1 0-1,17-23 1,50-75-59,-63 85 67,-1-2 93,-13 21 17,1 0-1,-1 0 1,1 0-1,0 1 1,0-1-1,0 1 1,1 0-1,0 0 1,-1 0-1,6-3 1,-9 19-4775,-4-2-1654,-5 1-4020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3.960"/>
    </inkml:context>
    <inkml:brush xml:id="br0">
      <inkml:brushProperty name="width" value="0.025" units="cm"/>
      <inkml:brushProperty name="height" value="0.025" units="cm"/>
    </inkml:brush>
  </inkml:definitions>
  <inkml:trace contextRef="#ctx0" brushRef="#br0">195 79 4260,'19'-27'10199,"-18"26"-9739,0-1-1,-1 0 1,1 1 0,-1-1 0,0 0-1,1 0 1,-1 1 0,0-1-1,0 0 1,0 0 0,0 1 0,-1-4-1,1 4-325,-1-1 0,0 0 0,0 1 0,0-1-1,0 1 1,0-1 0,0 1 0,0 0 0,0-1-1,0 1 1,-1 0 0,1 0 0,0 0 0,-1 0-1,1 0 1,-1 0 0,1 0 0,-1 1 0,0-1-1,1 0 1,-1 1 0,0-1 0,0 1 0,1 0-1,-1 0 1,0-1 0,0 1 0,1 0 0,-1 0-1,-2 1 1,-4 0-106,0 0 0,-1 1 0,1 0 0,0 0 0,1 1 0,-1 0 0,0 0 0,1 1 0,0 0 0,0 0 0,0 1 0,0-1 0,1 2 0,-1-1 0,1 1 0,1 0 0,-1 0 0,1 0 0,0 1 0,1 0 0,-1 0 0,1 0 0,1 1 0,-1-1 0,1 1 0,1 0 0,-1 0 0,-1 15 0,3-22-13,1 0 1,0 0-1,0 0 1,0 0 0,1 0-1,-1 1 1,0-1-1,0 0 1,1 0-1,-1 0 1,0 0 0,1 0-1,-1 0 1,1 0-1,-1 0 1,1 0-1,0 0 1,-1-1 0,1 1-1,0 0 1,0 0-1,-1 0 1,1-1-1,0 1 1,0 0 0,1 0-1,1 0 5,0 0-1,0 0 1,0-1-1,0 1 1,0-1-1,-1 1 1,1-1-1,0 0 1,0 0-1,3 0 0,4-2 18,1 1 0,-1-1-1,-1-1 1,1 0-1,10-5 1,-2 0-10,-1-2 0,0 0 0,29-24 0,-39 29-21,0-2 0,0 1 1,-1-1-1,0 0 0,0 0 0,-1 0 0,0-1 0,0 0 1,0 0-1,4-12 0,-9 19-5,1 0 0,-1 0 0,0 0 0,1 1 0,-1-1 0,0 0 0,0 0 0,0 0 0,1 0 0,-1 0 1,0 1-1,0-1 0,0 0 0,0 0 0,-1 0 0,1 0 0,0 0 0,0 0 0,-1 1 0,1-2 0,-12 4 53,-17 23 78,19-12-57,0 0 1,1 1-1,-10 23 0,16-32-70,0 1 1,1-1 0,0 1-1,1 0 1,-1 0-1,1 0 1,0 0 0,1 0-1,-1 0 1,1 0-1,0 0 1,1 0 0,0 7-1,0-12-5,0 0-1,0 0 0,0 1 1,1-1-1,-1 0 0,0 0 1,0 0-1,1 0 1,-1 0-1,0-1 0,1 1 1,-1 0-1,1 0 1,-1-1-1,1 1 0,-1-1 1,1 0-1,-1 1 0,1-1 1,0 0-1,-1 0 1,1 0-1,-1 0 0,3 0 1,43-4-1714,-13-9-2390,-14-2-1973,2-4-7231</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6.409"/>
    </inkml:context>
    <inkml:brush xml:id="br0">
      <inkml:brushProperty name="width" value="0.025" units="cm"/>
      <inkml:brushProperty name="height" value="0.025" units="cm"/>
    </inkml:brush>
  </inkml:definitions>
  <inkml:trace contextRef="#ctx0" brushRef="#br0">0 0 17360,'0'0'5830,"4"49"-3716,16-39-1057,-1 1-577,7-2-448,2-4-1153,1-2-4260,0-3-13741</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6.929"/>
    </inkml:context>
    <inkml:brush xml:id="br0">
      <inkml:brushProperty name="width" value="0.025" units="cm"/>
      <inkml:brushProperty name="height" value="0.025" units="cm"/>
    </inkml:brush>
  </inkml:definitions>
  <inkml:trace contextRef="#ctx0" brushRef="#br0">0 0 7399,'0'0'12465,"0"13"-10468,0 14-1272,7 171 2287,-7-195-2983,0 0 0,0 0 0,1 0 1,-1 0-1,1 0 0,0 0 1,0 0-1,0 0 0,0 0 1,0-1-1,1 1 0,-1 0 1,1-1-1,0 1 0,0-1 0,0 1 1,0-1-1,0 0 0,1 0 1,-1 0-1,0 0 0,1 0 1,0-1-1,-1 1 0,1-1 1,0 0-1,0 0 0,0 0 0,4 1 1,-1-1-11,0-1-1,0 0 1,0 0 0,0-1 0,1 0 0,-1 0-1,0 0 1,0-1 0,-1 0 0,1 0 0,0-1-1,-1 1 1,11-8 0,14-11-200,-23 16 117,0-1-1,0 1 1,0 1 0,1-1 0,0 1 0,0 0 0,0 1 0,0 0 0,16-4 0,-23 7 70,-1 0 0,1 0 1,-1 0-1,1 0 0,-1 1 0,1-1 1,-1 0-1,1 0 0,-1 0 1,1 1-1,-1-1 0,1 0 0,-1 0 1,1 1-1,-1-1 0,0 0 0,1 1 1,-1-1-1,1 0 0,-1 1 1,0-1-1,0 1 0,1-1 0,-1 1 1,0-1-1,0 1 0,1-1 0,-1 1 1,0-1-1,0 1 0,3 24 212,-8 23 48,-3-23-252,6-17-68,-1 0 0,1 0 0,0 1 0,0 13 0,6-23-4590,11-10 47,0-5-4366</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7.277"/>
    </inkml:context>
    <inkml:brush xml:id="br0">
      <inkml:brushProperty name="width" value="0.025" units="cm"/>
      <inkml:brushProperty name="height" value="0.025" units="cm"/>
    </inkml:brush>
  </inkml:definitions>
  <inkml:trace contextRef="#ctx0" brushRef="#br0">147 1 18001,'-10'6'2146,"0"-1"-1571,-62 40 2669,67-41-3023,0 0 0,1 0 0,-1 0 1,0 0-1,1 1 0,0 0 0,0 0 0,1 0 1,-1 0-1,1 0 0,0 1 0,-2 7 0,5-12-214,0 0-1,0 0 1,0 0-1,0 0 1,0 0-1,0 0 1,0 0-1,1 0 1,-1 0-1,0 0 1,1 0-1,-1 0 1,1 0-1,-1-1 1,1 1-1,0 0 1,-1 0-1,1 0 1,0-1-1,-1 1 1,1 0-1,0-1 1,0 1-1,0-1 1,-1 1-1,1-1 1,0 1-1,0-1 1,0 1-1,0-1 1,0 0-1,0 0 1,0 1-1,0-1 1,0 0-1,0 0 1,0 0-1,0 0 1,2 0-1,47 1 27,-46-1-11,8-1-44,0-1-1,0 0 0,0-1 0,0-1 0,0 1 0,-1-2 1,0 0-1,13-6 0,-20 8-2,1 1 1,-1 0-1,1-1 0,-1 0 1,0 0-1,0 0 0,0-1 1,-1 1-1,1-1 1,-1 0-1,0 0 0,0 0 1,0 0-1,-1-1 0,1 1 1,-1-1-1,0 0 1,0 1-1,-1-1 0,1 0 1,0-10-1,-2 15 25,0 0 0,0 0 0,0-1 0,0 1 0,-1 0 0,1 0 1,0 0-1,0-1 0,0 1 0,0 0 0,-1 0 0,1 0 0,0 0 0,0 0 0,0-1 0,-1 1 0,1 0 1,0 0-1,0 0 0,-1 0 0,1 0 0,0 0 0,0 0 0,-1 0 0,1 0 0,0 0 0,0 0 0,-1 0 0,1 0 1,0 0-1,0 0 0,-1 0 0,1 0 0,0 0 0,0 0 0,0 1 0,-1-1 0,1 0 0,0 0 0,0 0 0,0 0 1,-1 0-1,1 1 0,0-1 0,0 0 0,0 0 0,-1 1 0,-10 6-52,9-4 44,0 0 0,0 0 0,1 0 0,-1 0 0,1 0 0,-1 0 0,1 0 0,0 0 0,1 1 0,-1-1 0,0 0 0,1 1-1,0-1 1,0 0 0,0 1 0,0-1 0,0 0 0,1 1 0,-1-1 0,1 0 0,0 1 0,0-1 0,0 0 0,3 5 0,-3-6-155,1 0 0,-1 0 0,1 0 0,0 0 0,0 0 0,-1 0 0,2 0 0,-1-1 0,0 1 0,0-1 0,0 1 0,1-1 0,-1 0-1,0 0 1,1 0 0,-1 0 0,1 0 0,-1-1 0,1 1 0,5-1 0,2 1-913,1 0 0,-1-1 0,1 0-1,0-1 1,-1 0 0,1-1 0,-1 0-1,0 0 1,12-5 0,20-13-2506</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7.658"/>
    </inkml:context>
    <inkml:brush xml:id="br0">
      <inkml:brushProperty name="width" value="0.025" units="cm"/>
      <inkml:brushProperty name="height" value="0.025" units="cm"/>
    </inkml:brush>
  </inkml:definitions>
  <inkml:trace contextRef="#ctx0" brushRef="#br0">170 1 15439,'-9'2'3235,"-5"2"-2256,1 1 0,0 0 0,0 1 0,-24 14 0,31-17-696,1 1 0,-1 0 0,1 0 0,0 0 0,0 1 0,0 0 0,0 0 0,1 0 0,0 0-1,0 1 1,1-1 0,-1 1 0,1 0 0,-4 9 0,7-14-273,0 1-1,0-1 1,0 0-1,0 0 1,0 0 0,0 0-1,0 0 1,1 0 0,-1 0-1,0 0 1,1 0 0,-1 0-1,0 0 1,1 0-1,-1 0 1,1 0 0,0 0-1,-1 0 1,1 0 0,0 0-1,-1 0 1,1-1-1,0 1 1,0 0 0,0-1-1,0 1 1,-1 0 0,1-1-1,0 1 1,0-1-1,0 0 1,0 1 0,1-1-1,-1 0 1,0 1 0,0-1-1,0 0 1,0 0 0,0 0-1,2 0 1,57 1-91,-45-1 18,64-4-1371,-51 1 573,1 2-1,-1 1 1,30 4 0,-58-4 913,1 0 1,0 0 0,-1 0 0,1 1 0,0-1-1,0 0 1,-1 0 0,1 0 0,-1 1-1,1-1 1,0 0 0,-1 1 0,1-1 0,-1 1-1,1-1 1,0 1 0,-1-1 0,1 1-1,-1-1 1,0 1 0,1-1 0,-1 1 0,1 0-1,-1-1 1,0 1 0,0-1 0,1 1 0,-1 0-1,0-1 1,0 1 0,0 0 0,0 0-1,0-1 1,1 1 0,-1 0 0,-1-1 0,1 1-1,0 0 1,0 0 0,0-1 0,0 1 0,0 0-1,-1-1 1,1 1 0,0 0 0,0-1-1,-1 1 1,1-1 0,-1 1 0,1 0 0,-1-1-1,1 1 1,-1-1 0,0 1 0,-27 30 1923,15-22-1719,0-1 0,-1-1 0,1 0 1,-1-1-1,-16 5 0,19-8-841,0 0 0,1-1 0,-1-1 0,-19 1 0,11-4-5903,5-9-6762</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29.248"/>
    </inkml:context>
    <inkml:brush xml:id="br0">
      <inkml:brushProperty name="width" value="0.025" units="cm"/>
      <inkml:brushProperty name="height" value="0.025" units="cm"/>
    </inkml:brush>
  </inkml:definitions>
  <inkml:trace contextRef="#ctx0" brushRef="#br0">93 99 3844,'0'0'566,"8"-7"1462,-4 5-1636,36-29 2120,-38 30-2069,0-1 0,0 0 0,0 1 0,0-1-1,-1 0 1,1 0 0,-1 0 0,1 0 0,-1 0 0,0 0-1,0-1 1,0 1 0,0 0 0,0-1 0,0 1 0,-1-1-1,1 1 1,-1 0 0,0-1 0,0-2 0,0 4-276,-1 0 1,0 0-1,0 0 1,0 1-1,1-1 1,-1 0-1,0 1 1,0-1-1,0 0 1,0 1-1,0-1 1,0 1-1,-1-1 1,1 1-1,0 0 1,0-1-1,0 1 1,0 0 0,0 0-1,-1 0 1,1 0-1,0 0 1,0 0-1,-2 0 1,-31 4 907,27-1-1007,0 1 0,0 0 0,1 0 0,-1 0-1,1 1 1,0 0 0,0 1 0,1-1 0,0 1 0,-1 0 0,2 0-1,-1 0 1,1 1 0,0 0 0,0 0 0,1 0 0,0 0-1,0 0 1,1 1 0,0-1 0,0 1 0,1 0 0,-1 13-1,2-19-55,1-1-1,-1 0 0,1 0 1,-1 0-1,1 1 0,0-1 1,-1 0-1,1 0 0,0 0 1,0 0-1,0 0 0,0 0 1,0 0-1,0 0 0,0-1 1,0 1-1,0 0 0,0-1 1,0 1-1,1 0 0,-1-1 1,0 1-1,0-1 0,1 0 1,-1 1-1,0-1 0,1 0 1,-1 0-1,0 0 0,1 0 1,-1 0-1,0 0 0,0 0 1,3-1-1,50-9 249,-34 2-231,-1-2-1,0 0 1,-1-1 0,0 0-1,-1-2 1,0 0 0,-1-1-1,0-1 1,-1 0-1,22-31 1,-45 59 422,0 1 0,1 0 0,-10 26 0,15-33-409,-1 1 0,1-1 0,0 1 1,1 0-1,0 0 0,0-1 0,1 1 1,0 0-1,2 15 0,-2-20-61,1-1 1,0 1-1,1-1 0,-1 1 1,0-1-1,1 0 0,-1 1 0,1-1 1,0 0-1,-1 0 0,1 0 0,0 0 1,0-1-1,1 1 0,-1 0 1,0-1-1,1 0 0,-1 1 0,0-1 1,1 0-1,-1 0 0,1-1 0,0 1 1,-1 0-1,1-1 0,0 1 1,-1-1-1,1 0 0,0 0 0,0 0 1,-1 0-1,1-1 0,2 0 1,48-10-2612,-13-9-3515,-7-8-4271</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30.099"/>
    </inkml:context>
    <inkml:brush xml:id="br0">
      <inkml:brushProperty name="width" value="0.025" units="cm"/>
      <inkml:brushProperty name="height" value="0.025" units="cm"/>
    </inkml:brush>
  </inkml:definitions>
  <inkml:trace contextRef="#ctx0" brushRef="#br0">1 23 7655,'0'0'10794,"7"-4"-8551,24-12-583,-30 15-1597,0 1 0,0-1 0,0 1 0,0 0 0,0 0 0,0-1 0,0 1 0,0 0 0,0 0 0,0 0 0,0 0 0,0 0 0,0 0 0,0 1 0,0-1 0,0 0 0,0 0 0,0 1 0,0-1 0,-1 1 0,1-1 0,0 1 0,0-1 0,0 1 0,0-1 0,-1 1 0,1 0 0,0-1 0,0 1 0,-1 0 0,1 0 0,-1-1 0,1 1 0,-1 0 0,1 0 0,-1 0 0,1 0 0,-1 0 0,0 0 0,1 0 0,-1 0 0,0 0 0,0 0 0,0 1 0,4 49 1170,-4-46-1100,-1 21 322,-2 0-1,-1 0 1,-1-1 0,-1 1-1,-1-1 1,-14 31 0,1 2 40,15-30-255,5-28-232,0 1 1,0-1-1,0 1 1,0-1-1,0 1 1,1 0-1,-1-1 1,0 1-1,0-1 1,0 1-1,1-1 0,-1 1 1,0-1-1,1 0 1,-1 1-1,0-1 1,1 1-1,-1-1 1,0 1-1,1-1 1,-1 0-1,1 1 1,-1-1-1,1 0 1,0 1-1,2-1 5,-1 0-1,1 0 1,0-1 0,0 1-1,-1 0 1,1-1-1,0 0 1,-1 0 0,1 0-1,-1 0 1,1 0 0,-1 0-1,1 0 1,-1-1 0,3-2-1,92-68-98,-25 18-532,-72 54 612,0-1 0,0 1 1,1-1-1,-1 1 1,1-1-1,-1 1 1,0 0-1,1-1 1,-1 1-1,1 0 1,-1-1-1,1 1 1,-1 0-1,1-1 1,-1 1-1,1 0 1,-1 0-1,1 0 0,-1 0 1,1-1-1,-1 1 1,1 0-1,0 0 1,-1 0-1,1 0 1,-1 0-1,1 0 1,-1 0-1,1 1 1,0-1-1,-1 0 1,1 0-1,-1 0 0,1 1 1,-1-1-1,1 0 1,-1 0-1,1 1 1,-1-1-1,0 0 1,1 1-1,-1-1 1,1 1-1,-1-1 1,0 0-1,1 1 1,-1-1-1,0 1 1,1-1-1,-1 1 0,0-1 1,0 1-1,0-1 1,1 1-1,-1 0 1,0-1-1,0 1 1,0 50-23,-1-46 32,0 0 1,0 0-1,1 0 1,0 0 0,0 0-1,0 0 1,1 0-1,0 0 1,0 0-1,2 8 1,-1-11-1,0-1 1,0 1 0,0-1 0,0 0-1,0 0 1,0 0 0,0 0-1,0 0 1,0 0 0,1-1 0,-1 1-1,0-1 1,1 0 0,-1 1 0,0-1-1,0 0 1,1 0 0,-1 0-1,0-1 1,1 1 0,-1-1 0,0 1-1,4-2 1,1 0 13,1-1-1,-1 0 1,0 0-1,0 0 1,12-9-1,-12 6-23,1 0 0,-1 0 0,0-1 0,-1 0 0,0-1 0,0 1-1,0-1 1,-1 0 0,0-1 0,-1 1 0,0-1 0,4-11-1,-14 148-222,6-128 149,0 1 1,0-1-1,0 0 0,0 0 1,0 1-1,0-1 0,0 0 1,0 0-1,0 1 0,0-1 1,0 0-1,0 0 0,0 1 1,0-1-1,0 0 0,1 0 1,-1 1-1,0-1 0,0 0 1,0 0-1,0 1 0,0-1 1,0 0-1,1 0 0,-1 0 1,0 1-1,0-1 1,0 0-1,1 0 0,-1 0 1,0 0-1,0 0 0,0 1 1,1-1-1,-1 0 0,0 0 1,0 0-1,1 0 0,-1 0 1,0 0-1,1 0 0,-1 0 1,0 0-1,0 0 0,1 0 1,-1 0-1,0 0 0,0 0 1,1 0-1,-1 0 0,0 0 1,0 0-1,1 0 0,-1 0 1,0-1-1,0 1 0,0 0 1,1 0-1,11-13-7338,-5-5-1711</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30.497"/>
    </inkml:context>
    <inkml:brush xml:id="br0">
      <inkml:brushProperty name="width" value="0.025" units="cm"/>
      <inkml:brushProperty name="height" value="0.025" units="cm"/>
    </inkml:brush>
  </inkml:definitions>
  <inkml:trace contextRef="#ctx0" brushRef="#br0">0 1 15791,'0'0'4740,"15"56"-4740,-1-36-1697,8-1-3076,1 1-6790</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30.875"/>
    </inkml:context>
    <inkml:brush xml:id="br0">
      <inkml:brushProperty name="width" value="0.025" units="cm"/>
      <inkml:brushProperty name="height" value="0.025" units="cm"/>
    </inkml:brush>
  </inkml:definitions>
  <inkml:trace contextRef="#ctx0" brushRef="#br0">235 358 14830,'0'0'2659,"-11"-2"-263,-1 0-1883,0 1-1,-1 0 0,1 0 1,0 1-1,0 0 0,-15 4 1,23-4-405,1 1 1,-1-1-1,1 1 1,-1 0-1,1 1 1,-1-1-1,1 1 1,0-1-1,0 1 1,0 0-1,0 0 1,0 0-1,0 0 1,1 1 0,-1-1-1,1 1 1,-1 0-1,1 0 1,0 0-1,0 0 1,0 0-1,1 0 1,-1 0-1,1 0 1,-1 1-1,1-1 1,0 1-1,1-1 1,-1 1 0,0 4-1,1-3-103,0 1 1,0-1-1,1 1 1,-1-1-1,1 1 1,1-1-1,-1 1 0,1-1 1,0 0-1,0 1 1,4 6-1,40 53-1080,-36-53 706,-1 0-1,-1 1 1,1-1 0,8 20 0,-14-22 325,1 0 1,-1 0-1,-1 1 1,0-1-1,0 1 1,-1-1-1,-1 1 0,1-1 1,-2 1-1,1-1 1,-2 1-1,1-1 0,-6 18 1,5-22 152,0-1-1,-1 1 1,1-1 0,-1 0-1,0 1 1,-1-1 0,1-1-1,-1 1 1,0 0 0,0-1-1,0 0 1,-1 0 0,1 0-1,-1-1 1,0 1 0,0-1-1,-1 0 1,1-1 0,-1 1-1,1-1 1,-1 0 0,0-1-1,1 1 1,-1-1 0,-10 1-1,14-2-79,0 1-1,1-1 1,-1 0-1,0 0 1,1 0-1,-1 0 0,0 0 1,1 0-1,-1 0 1,0-1-1,1 1 1,-1-1-1,0 1 0,1-1 1,-1 1-1,1-1 1,-1 0-1,1 0 0,-1 0 1,1 0-1,0 0 1,0 0-1,-1 0 1,1 0-1,0-1 0,0 1 1,0 0-1,0-1 1,0 1-1,0-1 1,1 1-1,-1-1 0,0 1 1,1-1-1,-1 1 1,1-1-1,-1 0 1,1 1-1,0-1 0,0 0 1,0 0-1,0 1 1,0-1-1,0 0 0,0 1 1,2-4-1,-1-4-48,1 0-1,0 1 0,0-1 0,1 0 0,1 1 0,-1 0 0,9-14 1,29-35-226,3 1 0,60-59 0,48-61 189,-134 152 101,-1-1 1,-1 0-1,-2-2 0,0 0 1,16-48-1,-26 62 57,0 0 0,-1 0 0,-1 0 0,0 0 0,0 0 0,-2-22-1,0 33-87,0-1-1,0 1 0,0-1 0,-1 1 0,1 0 0,-1-1 1,0 1-1,0-1 0,1 1 0,-2 0 0,1 0 0,0 0 1,0-1-1,-1 1 0,1 0 0,-1 1 0,0-1 0,1 0 1,-1 0-1,0 1 0,0-1 0,0 1 0,0-1 0,0 1 0,-1 0 1,1 0-1,0 0 0,0 0 0,-1 1 0,1-1 0,-1 0 1,1 1-1,-1 0 0,1-1 0,0 1 0,-1 0 0,1 0 1,-1 1-1,1-1 0,-1 0 0,-2 2 0,-3 0-15,1 0-1,0 0 0,0 1 1,0 0-1,0 1 0,1-1 0,-1 1 1,1 0-1,0 1 0,0 0 1,0 0-1,1 0 0,0 1 1,0-1-1,-8 13 0,4-5 17,1 0-1,0 0 0,1 1 0,1 0 0,0 0 1,-8 29-1,13-39 5,0 0 0,0-1 0,1 1 0,-1 0 0,1 0 0,0 0-1,0 0 1,0 0 0,0 0 0,1 0 0,0 0 0,0 0 0,0 0 0,0 0 0,0 0 0,1-1 0,0 1 0,4 6 0,-3-6-9,1-1 0,-1 0 0,1 0 1,0 0-1,0-1 0,0 1 0,0-1 1,1 0-1,-1 0 0,0-1 0,1 1 1,0-1-1,-1 0 0,1 0 0,8 0 1,85 1-306,-72-3-371,50 4-1,-74-3 680,0 0-1,0 1 1,0-1 0,0 0-1,0 1 1,0-1 0,0 1-1,0 0 1,0 0 0,0 0-1,0 0 1,0 0-1,-1 0 1,1 0 0,0 0-1,-1 1 1,1-1 0,-1 1-1,0-1 1,1 1 0,-1-1-1,0 1 1,0 0 0,0 0-1,0 0 1,0-1-1,0 1 1,-1 0 0,1 0-1,-1 0 1,1 0 0,-1 0-1,0 0 1,0 4 0,0 6 262,-2-1 0,0 1 1,0-1-1,-1 0 1,-5 15-1,-6 31-6044,14-63-3918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31.643"/>
    </inkml:context>
    <inkml:brush xml:id="br0">
      <inkml:brushProperty name="width" value="0.025" units="cm"/>
      <inkml:brushProperty name="height" value="0.025" units="cm"/>
    </inkml:brush>
  </inkml:definitions>
  <inkml:trace contextRef="#ctx0" brushRef="#br0">70 24 16592,'-1'10'2765,"-5"21"-533,-18 55 1,15-60-1864,1 0 0,1 0 0,1 1 0,-3 46 0,28-89 53,-9-2-402,0-1 1,-1 0-1,0 0 0,-2-1 1,7-24-1,11-30 29,-25 74-51,0-1 0,0 1 1,0 0-1,0-1 0,0 1 1,0 0-1,0-1 1,0 1-1,0 0 0,0-1 1,0 1-1,1 0 0,-1-1 1,0 1-1,0 0 1,0 0-1,0-1 0,1 1 1,-1 0-1,0 0 1,0-1-1,1 1 0,-1 0 1,0 0-1,1 0 0,-1-1 1,0 1-1,1 0 1,-1 0-1,0 0 0,0 0 1,1 0-1,-1 0 0,0 0 1,1 0-1,-1 0 1,0 0-1,1 0 0,-1 0 1,0 0-1,1 0 1,-1 0-1,0 0 0,1 0 1,-1 0-1,0 0 0,1 0 1,-1 1-1,0-1 1,1 0-1,-1 0 0,0 0 1,0 1-1,1-1 0,-1 0 1,0 0-1,0 1 1,1-1-1,-1 0 0,0 0 1,0 1-1,0-1 1,0 0-1,1 1 0,-1-1 1,0 0-1,0 1 0,14 29 51,-10-19-9,-1-6-13,0 0 1,0 0-1,1-1 0,0 1 1,0-1-1,0 1 0,0-1 1,1 0-1,-1-1 0,1 1 1,0-1-1,0 0 0,1 0 1,-1-1-1,0 1 0,10 2 1,-5-3 20,1 0 0,-1 0 0,0-1 0,0 0 0,1 0 0,-1-2 0,0 1 0,1-1-1,14-4 1,-15 3-11,0 0 0,-1-1-1,0-1 1,1 0 0,-1 0-1,-1 0 1,1-1 0,-1-1-1,15-11 1,-19 13-30,0 0 0,0 0 0,0-1 0,-1 1 0,1-1 0,-1 1 0,0-1 0,-1 0 0,1 0 0,-1-1 0,0 1-1,0 0 1,-1-1 0,1 1 0,-1-1 0,-1 0 0,1-7 0,0 10-3,-1 1-1,0 0 0,0 0 1,0 0-1,0-1 1,0 1-1,-1 0 0,1 0 1,-1 0-1,1 0 1,-1 0-1,0-1 0,0 1 1,0 0-1,0 1 1,0-1-1,0 0 1,0 0-1,-1 0 0,1 1 1,-1-1-1,1 1 1,-1-1-1,0 1 0,0-1 1,1 1-1,-1 0 1,0 0-1,0 0 0,0 0 1,0 0-1,0 1 1,0-1-1,-1 0 0,1 1 1,0 0-1,0-1 1,0 1-1,-1 0 1,-2 1-1,0-1-11,0 1 1,0 0 0,0 0-1,1 1 1,-1-1-1,1 1 1,-1 0-1,1 0 1,-1 1-1,1-1 1,0 1-1,0 0 1,0 0-1,1 0 1,-1 1-1,1-1 1,-6 8 0,3-1 2,-1 0 0,2 1 0,0 0 0,0 0 0,1 1 0,0-1 0,1 1 0,0 0 0,1 0 0,0 0 0,1 0 0,0 0 0,1 0 0,2 15 0,-1-24-62,-1-1 0,1 0-1,0 0 1,0 0 0,1 0 0,-1 0 0,0 0 0,0 0 0,1-1 0,0 1-1,-1 0 1,1-1 0,0 1 0,-1-1 0,1 0 0,0 1 0,0-1 0,0 0 0,0 0-1,1 0 1,-1 0 0,0-1 0,0 1 0,0-1 0,4 1 0,3 0-927,0 0 0,-1 0 0,1-1 0,0-1 0,14-1 0,17-9-5065</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32.098"/>
    </inkml:context>
    <inkml:brush xml:id="br0">
      <inkml:brushProperty name="width" value="0.025" units="cm"/>
      <inkml:brushProperty name="height" value="0.025" units="cm"/>
    </inkml:brush>
  </inkml:definitions>
  <inkml:trace contextRef="#ctx0" brushRef="#br0">89 1 13901,'0'0'3241,"-2"10"-871,-25 116 938,-18 118 190,36-56-3551,4-38 2589,49-279-711,3-73-3575,12-35-1555,-55 224 3195,0 1 0,1 0 0,1 0 0,0 0 0,15-21 0,-19 30 102,0 0-1,0 0 0,0 1 1,1-1-1,-1 1 0,1 0 1,0 0-1,0 0 0,0 0 1,0 0-1,0 0 0,0 1 1,0 0-1,0-1 0,1 1 1,-1 0-1,0 1 0,1-1 1,-1 1-1,1-1 0,-1 1 1,1 0-1,-1 0 0,0 1 1,1-1-1,-1 1 0,7 1 1,-8-1 6,0 0 1,0 0 0,0 0 0,0 0 0,-1 0-1,1 0 1,0 1 0,-1-1 0,1 1 0,-1-1-1,1 1 1,-1 0 0,0-1 0,1 1 0,-1 0-1,0 0 1,0 0 0,-1 0 0,1 0 0,0 0-1,0 0 1,-1 0 0,0 0 0,1 0 0,-1 0-1,0 1 1,0-1 0,0 0 0,0 0 0,0 0-1,-1 0 1,1 0 0,-1 0 0,1 0 0,-1 0-1,-2 4 1,0 4 134,-1-1 0,0 1 0,0-1 0,-1 0 0,0 0 0,-9 11 0,1-6 282,0 0 0,-1 0 0,-29 21 0,36-29-306,0-1 1,-1-1 0,0 1 0,0-1-1,0 0 1,0-1 0,-1 0-1,1 0 1,-1-1 0,-12 2 0,20-4-149,1 0 0,-1 0 1,1 0-1,-1 0 1,1 0-1,-1 0 0,1 0 1,-1 0-1,1 0 1,-1 0-1,1 0 0,-1 0 1,1 0-1,-1 0 0,1 0 1,-1-1-1,1 1 1,-1 0-1,1 0 0,-1-1 1,1 1-1,0 0 1,-1-1-1,1 1 0,-1 0 1,1-1-1,0 1 1,-1 0-1,1-1 0,0 1 1,0-1-1,-1 1 1,1-1-1,0 1 0,0 0 1,-1-2-1,9-19-2431,22-18-3780,-2 17-44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4.413"/>
    </inkml:context>
    <inkml:brush xml:id="br0">
      <inkml:brushProperty name="width" value="0.025" units="cm"/>
      <inkml:brushProperty name="height" value="0.025" units="cm"/>
    </inkml:brush>
  </inkml:definitions>
  <inkml:trace contextRef="#ctx0" brushRef="#br0">102 16 9929,'0'0'8013,"8"-3"-5674,-5 2-2245,2-1 354,1 0 0,0 0-1,0 0 1,0 1 0,0 0-1,6 0 1,-11 1-390,1 0-1,-1 0 0,0 0 1,0 0-1,0 0 0,0 0 0,0 1 1,1-1-1,-1 0 0,0 1 1,0-1-1,0 1 0,0 0 1,0-1-1,0 1 0,0 0 1,0-1-1,-1 1 0,1 0 1,0 0-1,0 0 0,-1 0 1,1 0-1,0 0 0,-1 0 1,1 0-1,-1 0 0,1 0 1,-1 0-1,0 0 0,1 0 0,-1 0 1,0 0-1,0 1 0,0-1 1,0 0-1,0 0 0,0 0 1,0 0-1,0 1 0,0-1 1,0 0-1,-1 0 0,0 2 1,0 2 17,0-1 1,-1 1-1,1-1 1,-1 1-1,0-1 1,-1 0-1,1 0 0,-1 0 1,0 0-1,0 0 1,0 0-1,-4 3 1,-50 42 72,35-32-76,2-2 55,13-11-33,2 1 1,-1-1-1,0 1 1,1 0-1,0 0 1,0 1-1,0-1 0,-4 8 1,9-13-87,0 1-1,0-1 1,0 1 0,0-1 0,0 1 0,0-1 0,0 1 0,0-1 0,0 1-1,0-1 1,0 1 0,0-1 0,0 1 0,0-1 0,0 1 0,1-1 0,-1 1-1,0-1 1,0 0 0,1 1 0,-1-1 0,0 1 0,0-1 0,1 0 0,-1 1-1,0-1 1,1 0 0,-1 1 0,1-1 0,-1 0 0,0 0 0,1 1 0,-1-1-1,1 0 1,-1 0 0,1 0 0,-1 1 0,1-1 0,-1 0 0,1 0 0,-1 0-1,1 0 1,-1 0 0,1 0 0,-1 0 0,1 0 0,0-1 0,31 2 74,-28-1-51,25 1-46,-1-2-1,56-9 1,-27-10-3030,-57 20 2818,1 0-1,0 0 1,-1 0 0,1-1-1,-1 1 1,1 0 0,-1-1-1,1 1 1,0 0 0,-1-1 0,1 1-1,-1-1 1,1 1 0,-1 0-1,0-1 1,1 1 0,-1-1-1,1 0 1,-1 1 0,0-1-1,1 1 1,-1-1 0,0 1-1,0-1 1,0 0 0,1 1 0,-1-1-1,0 0 1,0 1 0,0-2-1,0-8-6349</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32.938"/>
    </inkml:context>
    <inkml:brush xml:id="br0">
      <inkml:brushProperty name="width" value="0.025" units="cm"/>
      <inkml:brushProperty name="height" value="0.025" units="cm"/>
    </inkml:brush>
  </inkml:definitions>
  <inkml:trace contextRef="#ctx0" brushRef="#br0">0 395 9801,'0'0'14003,"5"10"-12626,-1-1-1063,-1-3-149,0 1 1,0-1 0,-1 0-1,1 1 1,-2 0 0,1-1-1,-1 1 1,0 0-1,0 8 1,-1-13-141,0 0 0,0 1 0,0-1 0,0 0-1,0 0 1,0 1 0,1-1 0,-1 0 0,1 1 0,0-1 0,0 0 0,0 0 0,0 0-1,0 0 1,0 0 0,0 0 0,1 0 0,-1 0 0,1-1 0,2 3 0,-3-3-13,1 0-1,0 0 1,0 0 0,0 0 0,0-1 0,0 1-1,1-1 1,-1 0 0,0 1 0,0-1-1,0 0 1,0 0 0,0 0 0,1-1 0,-1 1-1,0 0 1,3-2 0,3 0-58,-1-1 0,0 0 0,0-1 0,0 1 0,0-1 0,-1-1 0,0 1 0,0-1 0,0 0 1,10-12-1,-10 8 17,0-1 0,-1 0 0,-1-1 1,1 1-1,-2-1 0,1 0 0,-2 0 1,1 0-1,-2-1 0,1 1 0,-2 0 1,0-23-1,-4 25 143,-4 16 43,-5 17 26,10-14-147,2 1 1,-1-1-1,1 0 1,1 0-1,0 1 1,0-1-1,1 0 1,2 12-1,-2-20-30,-1 0-1,1 1 0,0-1 0,0 1 0,0-1 0,0 0 0,0 0 0,0 1 1,0-1-1,1 0 0,-1 0 0,1 0 0,0 0 0,-1-1 0,1 1 0,0 0 0,0-1 1,0 1-1,0-1 0,0 0 0,1 0 0,-1 0 0,0 0 0,1 0 0,-1 0 1,0 0-1,1-1 0,-1 1 0,1-1 0,-1 0 0,1 0 0,-1 0 0,1 0 1,-1 0-1,1 0 0,-1-1 0,1 1 0,3-2 0,1-1-48,0 1 1,0-1-1,-1-1 0,1 1 1,-1-1-1,0 0 0,0-1 0,0 0 1,0 0-1,-1 0 0,0 0 0,8-12 1,1-1-140,-2 0 1,0-1-1,9-22 1,-8 14 80,-1-1-1,-1-1 1,-2 0-1,-1 0 1,-1-1-1,-1 0 1,-2 0 0,1-55-1,-10 72 410,-3 16-59,-8 21-59,6-1-54,2 0 0,1 1-1,0 0 1,2 0-1,-2 31 1,2-1 228,4 73 1,2-115-361,-1 0-1,1 0 1,1 0-1,0 0 1,1 0 0,0 0-1,1-1 1,9 20-1,-13-30-9,1 0-1,-1-1 1,0 1-1,0-1 1,0 1-1,1-1 1,-1 1-1,0-1 1,0 1-1,1-1 1,-1 1-1,1-1 0,-1 1 1,0-1-1,1 1 1,-1-1-1,1 1 1,-1-1-1,1 0 1,-1 0-1,1 1 1,-1-1-1,1 0 1,-1 0-1,1 1 1,0-1-1,-1 0 1,1 0-1,-1 0 1,1 0-1,0 0 1,-1 0-1,1 0 0,-1 0 1,1 0-1,0 0 1,-1 0-1,1 0 1,-1 0-1,1-1 1,0 1-1,-1 0 1,1 0-1,-1-1 1,1 1-1,-1 0 1,1-1-1,-1 1 1,1-1-1,1-1-10,-1 0-1,0 0 0,0 0 1,0 0-1,0 0 0,-1 0 1,1-1-1,0 1 1,-1 0-1,0 0 0,1 0 1,-1-3-1,-1-11-11,0 1 1,-1 0-1,-1 0 0,0 0 1,-1 1-1,-1-1 0,0 1 1,-1 0-1,0 0 0,-1 1 0,-1-1 1,0 2-1,-1-1 0,0 1 1,-21-20-1,20 23 44,10 14 40,16 16-2,-6-14-40,1-1 0,-1 1 0,1-2 0,0 1 0,0-1 0,1-1 0,0 0 0,20 3 0,-11-3-5,0-1-1,-1-2 1,1 0-1,29-3 1,-44 2-9,-1-2 1,1 1 0,0 0 0,-1-1-1,0 0 1,1-1 0,-1 1 0,0-1 0,0 0-1,-1 0 1,6-5 0,-7 6 3,0-1 0,0 1-1,0-1 1,-1 1 0,1-1 0,-1 0 0,0 0-1,0 0 1,0-1 0,0 1 0,-1 0 0,1-1 0,-1 1-1,0-1 1,0 0 0,0 1 0,1-7 0,-22 37 178,13-6 22,2-1 0,0 1 0,1 1 0,2-1-1,0 0 1,1 1 0,3 33 0,-2-52-170,1 0-1,0-1 1,0 1 0,0 0 0,0 0-1,0-1 1,0 1 0,1-1 0,-1 1-1,1-1 1,0 0 0,0 0 0,0 1-1,0-1 1,0-1 0,0 1-1,1 0 1,-1 0 0,1-1 0,-1 1-1,1-1 1,-1 0 0,6 2 0,-5-2-187,-1-1 1,0 1 0,0-1 0,1 0-1,-1 0 1,0 1 0,0-1 0,1-1-1,-1 1 1,0 0 0,1 0 0,-1-1 0,3 0-1,-3 0-227,-1 0 0,1 0-1,-1 0 1,1 0 0,-1 0-1,1 0 1,-1 0-1,0-1 1,1 1 0,-1 0-1,0-1 1,0 1 0,0-1-1,0 1 1,0-1 0,0 1-1,-1-1 1,2-2 0,2-16-6954</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34.559"/>
    </inkml:context>
    <inkml:brush xml:id="br0">
      <inkml:brushProperty name="width" value="0.025" units="cm"/>
      <inkml:brushProperty name="height" value="0.025" units="cm"/>
    </inkml:brush>
  </inkml:definitions>
  <inkml:trace contextRef="#ctx0" brushRef="#br0">170 269 7015,'0'-2'605,"0"0"1,0 0 0,0 0-1,0 0 1,-1 0 0,1 0 0,-1 0-1,1 0 1,-1 0 0,1 0-1,-1 1 1,0-1 0,0 0 0,0 0-1,0 0 1,0 1 0,-1-1-1,-1-2 1,2 3-377,-1 0 1,1 1-1,-1-1 1,0 0-1,1 0 0,-1 1 1,0-1-1,1 1 1,-1-1-1,0 1 0,1 0 1,-1 0-1,0 0 0,0 0 1,1 0-1,-1 0 1,-2 1-1,-2 0-145,1 0-1,0 1 1,-1 0 0,1 0-1,0 1 1,0-1 0,0 1-1,1 0 1,-1 0 0,1 1-1,-1 0 1,-5 5 0,5-3-34,-1 1 1,1-1-1,0 1 1,1 0-1,0 0 1,0 0 0,0 1-1,1-1 1,0 1-1,0 0 1,1 0-1,0 0 1,1 0-1,-2 14 1,3-21-44,0 1 0,1-1 0,-1 0 1,0 0-1,0 0 0,1 0 0,-1 0 0,1 1 0,-1-1 1,1 0-1,-1 0 0,1 0 0,0 0 0,-1 0 1,1 0-1,0-1 0,0 1 0,0 0 0,0 0 1,0-1-1,0 1 0,0 0 0,0-1 0,0 1 0,0-1 1,0 1-1,0-1 0,0 1 0,0-1 0,1 0 1,-1 0-1,0 0 0,0 0 0,0 1 0,0-1 0,1-1 1,-1 1-1,0 0 0,0 0 0,0 0 0,3-1 1,2 0 13,0-1 1,0 1 0,0-1-1,0 0 1,-1 0 0,1 0-1,6-5 1,1-2 7,-1 0-1,0-1 1,0-1-1,-1 0 1,0 0 0,-1-1-1,0-1 1,-1 1 0,-1-2-1,8-14 1,-23 41 4,1 0 0,1 1-1,0-1 1,1 1 0,0 0 0,2 0 0,-1 0 0,1 0 0,1 1-1,1-1 1,0 1 0,3 17 0,-3-30-31,0 0-1,1 1 1,0-1 0,-1 0 0,1 0-1,0 1 1,0-1 0,0 0 0,1 0-1,-1 0 1,0 0 0,1 0-1,-1 0 1,1-1 0,0 1 0,-1 0-1,1-1 1,0 1 0,0-1 0,0 0-1,0 0 1,1 0 0,-1 0 0,0 0-1,0 0 1,1 0 0,-1-1-1,0 1 1,1-1 0,-1 0 0,0 1-1,1-1 1,-1 0 0,4-1 0,0 0-61,0 1 0,0-1 0,0-1 0,0 1 0,-1-1 0,1 0 1,-1-1-1,1 1 0,-1-1 0,0 0 0,0 0 0,0-1 0,4-4 1,1-2-363,-1-1 1,0 0 0,-1 0-1,-1-1 1,1 0 0,-2-1-1,0 1 1,0-1 0,-1 0-1,-1-1 1,0 1 0,2-23-1,1-14-63,-3 0 0,-3-58 0,-1 74 338,-5 0 344,-2 27 364,-5 20 269,8-3-650,0-1 1,1 1-1,0 0 1,1 0-1,0 0 0,-1 17 1,1 68 1202,2-76-1006,0 8 18,3 69 227,-2-86-603,0-1 1,1 0-1,0 1 0,1-1 0,0 0 0,0 0 0,9 15 0,-12-23-16,0-1 0,0 1 1,1 0-1,-1-1 0,0 1 0,1-1 1,-1 1-1,1-1 0,-1 1 0,1 0 1,-1-1-1,1 0 0,-1 1 0,1-1 1,-1 1-1,1-1 0,0 0 0,-1 1 1,1-1-1,0 0 0,-1 0 0,1 1 1,1-1-1,6-10 310,-2-25 530,-5 17-455,0 2-264,0 1 0,-1-1-1,0 1 1,-2 0 0,0-1 0,0 1 0,-9-27 0,6 36 27,4 14-122,3 13-58,1-14 30,1-1-1,-1-1 1,1 1-1,0 0 0,1-1 1,-1 0-1,1 0 0,0 0 1,0 0-1,1-1 1,0 0-1,-1 0 0,1-1 1,0 1-1,1-1 0,-1-1 1,0 1-1,1-1 1,0 0-1,-1-1 0,1 1 1,0-1-1,8 0 0,-9 0-1,0-1 0,1 1 0,-1-1-1,0 0 1,1-1 0,-1 0 0,0 0-1,0 0 1,1 0 0,-1-1 0,0 0 0,0-1-1,-1 1 1,1-1 0,0 0 0,-1-1-1,0 1 1,0-1 0,0 0 0,0 0-1,0-1 1,-1 1 0,0-1 0,0 0-1,3-6 1,-3 3 72,-1 0 0,1-1 0,-2 0 0,0 0 0,0 0 0,0 0 1,-1 0-1,0 0 0,-1-10 0,0 18-72,-1 1 0,1 0 0,0 0 0,0 0 0,0 0 0,0 0-1,-1-1 1,1 1 0,0 0 0,0 0 0,0 0 0,-1 0 0,1 0 0,0 0 0,0 0 0,-1 0 0,1 0 0,0 0 0,0 0 0,0 0 0,-1 0 0,1 0 0,0 0 0,0 0 0,-1 0 0,1 0 0,0 0 0,0 0-1,0 0 1,-1 0 0,1 0 0,0 1 0,0-1 0,0 0 0,0 0 0,-1 0 0,1 0 0,0 0 0,0 1 0,0-1 0,0 0 0,-1 0 0,1 0 0,0 0 0,0 1 0,0-1 0,0 0 0,0 0 0,0 1 0,0-1-1,0 0 1,0 0 0,0 0 0,0 1 0,0-1 0,0 0 0,-10 14 24,4 4 74,1 0-1,0 1 1,2 0 0,0-1-1,1 1 1,1 26-1,1-43-117,0 0 0,0-1-1,0 1 1,0 0-1,1 0 1,-1 0-1,0 0 1,1 0 0,-1 0-1,1 0 1,0 0-1,0-1 1,0 1-1,0 0 1,0 0 0,0-1-1,0 1 1,0-1-1,0 1 1,1-1-1,-1 1 1,1-1 0,-1 0-1,1 0 1,0 0-1,-1 0 1,1 0-1,0 0 1,0 0 0,-1-1-1,4 2 1,-3-2-261,-1 0 0,1 0-1,0 0 1,0 0 0,0 0 0,0 0 0,0 0 0,0-1 0,0 1 0,-1-1 0,1 1-1,0-1 1,3-1 0,-3 0-461,0 1-1,0-1 0,1 0 1,-1 0-1,0 1 0,0-1 1,-1 0-1,1-1 1,0 1-1,-1 0 0,2-4 1,10-22-9764</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34.905"/>
    </inkml:context>
    <inkml:brush xml:id="br0">
      <inkml:brushProperty name="width" value="0.025" units="cm"/>
      <inkml:brushProperty name="height" value="0.025" units="cm"/>
    </inkml:brush>
  </inkml:definitions>
  <inkml:trace contextRef="#ctx0" brushRef="#br0">21 1 13773,'0'0'5701,"-20"47"-5316,20-18-257,0-2-128,9-1-1441,2-2-3941</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35.284"/>
    </inkml:context>
    <inkml:brush xml:id="br0">
      <inkml:brushProperty name="width" value="0.025" units="cm"/>
      <inkml:brushProperty name="height" value="0.025" units="cm"/>
    </inkml:brush>
  </inkml:definitions>
  <inkml:trace contextRef="#ctx0" brushRef="#br0">190 16 13325,'0'0'7009,"-10"-3"-4511,5 1-2249,0 0 0,0 0 0,0 0 0,-1 1-1,1 0 1,-1 0 0,1 0 0,-1 1 0,0 0-1,1 0 1,-1 0 0,1 1 0,-1 0 0,1 0-1,-1 0 1,1 1 0,0 0 0,0 0 0,-1 0 0,1 0-1,1 1 1,-9 6 0,9-7-190,0 1 1,1 0-1,-1 0 1,1 0-1,0 0 0,0 0 1,0 1-1,0 0 1,1-1-1,-1 1 0,1 0 1,0 0-1,0 0 0,1 1 1,-1-1-1,1 0 1,0 1-1,0-1 0,0 1 1,0-1-1,1 1 1,0-1-1,1 8 0,-1-11-55,1 1-1,0-1 0,0 1 0,0-1 1,0 1-1,0-1 0,0 1 1,0-1-1,0 0 0,0 0 0,1 0 1,-1 0-1,0 0 0,1 0 0,-1 0 1,1 0-1,-1 0 0,1-1 0,0 1 1,-1 0-1,1-1 0,0 0 1,-1 1-1,1-1 0,0 0 0,2 0 1,53 1-96,-46-1-17,2-2-114,0 0-1,0 0 1,0-2-1,0 0 1,-1 0-1,0-1 1,0 0-1,20-13 1,-3 3 24,-29 15 238,1-1 0,-1 1 0,1 0 0,0-1 0,-1 1 1,1 0-1,-1-1 0,1 1 0,0 0 0,-1 0 0,1-1 0,0 1 0,0 0 0,-1 0 0,1 0 0,0 0 0,-1 0 0,1 0 0,0 0 0,0 0 0,-1 0 0,1 1 0,0-1 1,-1 0-1,1 0 0,0 1 0,-1-1 0,1 0 0,-1 1 0,1-1 0,0 1 0,-1-1 0,1 0 0,-1 1 0,1-1 0,-1 1 0,1 0 0,-1-1 0,0 1 0,1-1 1,-1 1-1,0 0 0,1-1 0,-1 1 0,0 0 0,0-1 0,1 1 0,-1 0 0,0-1 0,0 1 0,0 0 0,0 0 0,0-1 0,0 1 0,0 1 0,0 0 12,0 0 0,0-1 0,1 1 0,-1 0 0,1 0 0,0-1 0,-1 1 0,1 0 0,0-1 0,0 1 0,0-1 0,0 1 0,0-1-1,1 1 1,-1-1 0,0 0 0,0 1 0,3 0 0,6 0-21,-1 1 1,2-2-1,-1 0 1,0 0-1,0-1 0,0 0 1,0 0-1,19-4 0,-28 4-31,19-4-394,0-1-1,37-13 1,-40 12 185,0 0 0,0 1 0,0 1 0,26-3 0,-42 7 241,-1 0 0,1 1 0,-1-1 0,1 0 0,-1 0 0,0 1 0,1-1 0,-1 0 0,0 1 0,1-1 0,-1 1 1,0-1-1,1 0 0,-1 1 0,0-1 0,0 1 0,1-1 0,-1 1 0,0-1 0,0 1 0,0-1 0,0 1 0,0-1 0,0 1 1,0-1-1,0 1 0,0-1 0,0 1 0,0-1 0,0 1 0,0-1 0,0 1 0,0-1 0,0 0 0,-1 1 0,1-1 0,0 1 0,0-1 1,0 1-1,-1-1 0,1 1 0,0-1 0,-1 1 0,-12 31 142,9-23-16,-2 19-203,5-16-6170</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42.637"/>
    </inkml:context>
    <inkml:brush xml:id="br0">
      <inkml:brushProperty name="width" value="0.025" units="cm"/>
      <inkml:brushProperty name="height" value="0.025" units="cm"/>
    </inkml:brush>
  </inkml:definitions>
  <inkml:trace contextRef="#ctx0" brushRef="#br0">98 0 14125,'0'0'7303,"-24"75"-6598,8-37-129,0 1-383,0 1-129,5 0-96,2-5-1089,3-7-1762,6-10-5125</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43.674"/>
    </inkml:context>
    <inkml:brush xml:id="br0">
      <inkml:brushProperty name="width" value="0.025" units="cm"/>
      <inkml:brushProperty name="height" value="0.025" units="cm"/>
    </inkml:brush>
  </inkml:definitions>
  <inkml:trace contextRef="#ctx0" brushRef="#br0">1 0 11723,'0'0'9881,"0"8"-9283,11 314 1764,-8-273-2332,-3 18 39,11-129-3496,-11-29-4746,0 43 1964</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44.086"/>
    </inkml:context>
    <inkml:brush xml:id="br0">
      <inkml:brushProperty name="width" value="0.025" units="cm"/>
      <inkml:brushProperty name="height" value="0.025" units="cm"/>
    </inkml:brush>
  </inkml:definitions>
  <inkml:trace contextRef="#ctx0" brushRef="#br0">3 247 6502,'0'0'3689,"-1"11"-673,0-6-2802,1 0 0,-1 0 0,1 1 1,0-1-1,0 0 0,1 1 0,0-1 0,0 0 0,0 0 0,0 0 0,1 0 0,0 0 1,0 0-1,0 0 0,1 0 0,-1-1 0,1 1 0,0-1 0,1 0 0,-1 0 0,1 0 1,-1 0-1,1 0 0,0-1 0,1 0 0,-1 0 0,5 3 0,0-3-99,-1 1 0,0-1 0,1 0 0,0-1 0,0 0-1,0-1 1,0 0 0,0 0 0,0 0 0,0-2 0,0 1 0,0-1 0,0 0-1,0-1 1,-1 0 0,1 0 0,0-1 0,-1 0 0,1 0 0,-1-1 0,0-1-1,0 1 1,-1-1 0,1 0 0,6-7 0,-3 2-94,0 0 0,-1-1-1,0 0 1,-1 0 0,-1-1 0,1-1 0,-2 1 0,0-1-1,0-1 1,-1 1 0,-1-1 0,0 0 0,-1 0-1,4-26 1,-7 26 75,6-52 460,-7 62-486,0 1 1,0-1-1,0 1 1,0-1-1,0 1 0,-1 0 1,0-1-1,0 1 1,0 0-1,0-1 1,0 1-1,0 0 1,-1 0-1,-3-5 1,4 7-46,1 0 1,-1 1-1,0-1 1,0 0 0,1 1-1,-1-1 1,0 1 0,0-1-1,0 1 1,0-1-1,0 1 1,0 0 0,1-1-1,-1 1 1,0 0 0,0 0-1,0 0 1,0-1-1,0 1 1,0 0 0,0 1-1,0-1 1,0 0-1,0 0 1,0 0 0,0 0-1,0 1 1,0-1 0,0 0-1,0 1 1,0-1-1,1 1 1,-1-1 0,0 1-1,0 0 1,0-1 0,1 1-1,-1 0 1,0-1-1,1 1 1,-1 0 0,0 1-1,-23 41 242,22-39-210,-9 20 162,1 0 0,1 1 0,1 0-1,1 0 1,2 0 0,0 1 0,2 0 0,-1 38 0,4-62-218,0 0 1,1-1-1,-1 1 1,1 0-1,-1 0 1,1 0-1,0-1 1,-1 1-1,1 0 1,0-1 0,0 1-1,0-1 1,0 1-1,1-1 1,-1 1-1,0-1 1,1 0-1,-1 0 1,0 0-1,1 0 1,0 0-1,-1 0 1,1 0-1,-1 0 1,1 0-1,0-1 1,0 1-1,0-1 1,-1 1-1,1-1 1,0 0 0,0 0-1,0 0 1,0 0-1,-1 0 1,1 0-1,3 0 1,2-1-193,0 0 0,0 0 0,1 0 0,-1-1 0,0 0 0,0-1 0,-1 1 0,12-7 1,-15 7 51,1-1 0,-1 1 0,1 0 0,0 0 0,0 1 0,0-1 0,0 1 0,8-2 0,-11 3 137,-1 0-1,1 0 1,0 1 0,-1-1-1,1 0 1,0 0-1,-1 0 1,1 0 0,-1 1-1,1-1 1,0 0 0,-1 1-1,1-1 1,-1 0 0,1 1-1,-1-1 1,1 1 0,-1-1-1,1 0 1,-1 1-1,1-1 1,0 2 0,4 23 484,-7 5-58,0 0-1,-8 29 1,8-44-440,0 8-479,2-8-5026</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44.749"/>
    </inkml:context>
    <inkml:brush xml:id="br0">
      <inkml:brushProperty name="width" value="0.025" units="cm"/>
      <inkml:brushProperty name="height" value="0.025" units="cm"/>
    </inkml:brush>
  </inkml:definitions>
  <inkml:trace contextRef="#ctx0" brushRef="#br0">123 271 12396,'0'0'8749,"-9"-2"-6410,5 1-2266,0 0 0,1 0 0,-1 1 0,0-1 0,0 1 1,0 0-1,1 0 0,-1 0 0,0 1 0,0-1 0,1 1 1,-1 0-1,0 0 0,1 0 0,-1 1 0,1-1 1,-1 1-1,1 0 0,0 0 0,0 0 0,0 0 0,0 0 1,0 1-1,0 0 0,0-1 0,1 1 0,0 0 0,-1 0 1,1 0-1,0 1 0,0-1 0,1 0 0,-1 1 1,1-1-1,0 1 0,0 0 0,0-1 0,0 1 0,0 0 1,1 5-1,0-9-78,0 1 1,0 0 0,0 0 0,0 0-1,0 0 1,0 0 0,1 0 0,-1 0-1,0 0 1,1-1 0,-1 1 0,1 0-1,-1 0 1,0 0 0,1-1-1,0 1 1,-1 0 0,1-1 0,0 1-1,-1 0 1,1-1 0,0 1 0,-1-1-1,1 1 1,0-1 0,1 1 0,29 3-204,-24-5 148,-1 0-1,1 0 1,-1-1 0,1 1-1,-1-1 1,0-1-1,9-4 1,-4-2-115,-1 0 0,-1-1 0,0-1 0,0 1 0,-1-1 0,0-1 0,-1 0 0,9-20 0,-19 39 238,0 0 0,1 0-1,-1 0 1,1 0 0,1 0 0,-1 1 0,1-1 0,1 1-1,-1-1 1,1 1 0,2 13 0,-2-19-38,1 1 1,0-1-1,-1 0 1,1 0-1,0 0 0,0 1 1,0-1-1,1 0 1,-1 0-1,0-1 1,1 1-1,-1 0 0,1 0 1,0-1-1,-1 1 1,4 2-1,-1-3 18,-1 1 1,0-1-1,0 0 0,1 0 1,-1 0-1,1-1 0,-1 1 1,0-1-1,1 1 0,-1-1 1,1 0-1,-1-1 1,1 1-1,4-1 0,1-2 76,-1 1 0,1-1 0,-1-1-1,0 0 1,1 0 0,-2 0 0,1-1 0,-1 0-1,1-1 1,-1 0 0,-1 0 0,1 0 0,8-11 0,-2 0-92,0 0 0,-1-1 0,-1 0 0,15-32 0,-17 30-3,-2 0-1,0-1 0,-1 0 1,-1 0-1,-1 0 0,-1 0 1,1-23-1,-8 46 806,-5 12-656,-7 19-235,7-6 68,0 0-1,1 1 1,2 0 0,1 0 0,1 0 0,2 1 0,0-1 0,2 1-1,4 30 1,-2-52-98,0 0 0,0 0 0,1 0-1,0 0 1,0 0 0,1-1 0,-1 1-1,8 8 1,-9-12 50,-1-1-1,1 0 1,0 0 0,0 0-1,0 0 1,0 0-1,0 0 1,0 0 0,0-1-1,1 1 1,-1-1-1,0 0 1,1 1 0,0-1-1,-1 0 1,1 0-1,-1-1 1,1 1 0,0 0-1,0-1 1,-1 0-1,1 0 1,0 0 0,0 0-1,3 0 1,-5-1-17,0 0 0,0 0-1,0 0 1,-1-1 0,1 1 0,0 0 0,-1 0 0,1 0 0,-1 0-1,1 0 1,-1-1 0,0 1 0,0 0 0,1 0 0,-1-1 0,0 1-1,0 0 1,0 0 0,0-1 0,-1 1 0,1 0 0,0-1 0,0 1-1,-2-2 1,-7-33-491,2 22 508,-1 1-1,0 0 0,-1 0 0,0 1 1,-22-21-1,-62-48 1543,84 74-893,9 7-568,0 0-1,0 0 1,0 0-1,0-1 1,0 1-1,0 0 1,0 0-1,0 0 1,1 0-1,-1 0 1,0 0-1,0 0 1,0-1-1,0 1 1,0 0-1,0 0 1,0 0-1,0 0 1,0 0-1,0 0 1,0-1-1,0 1 1,0 0-1,0 0 1,0 0 0,0 0-1,0 0 1,0-1-1,0 1 1,0 0-1,0 0 1,19 1-85,30 0 191,60 0-1337,-37-9-3970,-11-7-4041</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45.839"/>
    </inkml:context>
    <inkml:brush xml:id="br0">
      <inkml:brushProperty name="width" value="0.025" units="cm"/>
      <inkml:brushProperty name="height" value="0.025" units="cm"/>
    </inkml:brush>
  </inkml:definitions>
  <inkml:trace contextRef="#ctx0" brushRef="#br0">28 50 14350,'1'14'8377,"-8"75"-7380,-4 2 543,1 120 0,10-211-1532,0 1 0,0-1 0,0 0 0,0 0 0,-1 0 1,1 1-1,0-1 0,0 0 0,0 1 0,0-1 0,0 0 0,0 0 0,0 1 0,1-1 0,-1 0 1,0 0-1,0 1 0,0-1 0,0 0 0,0 0 0,0 0 0,0 1 0,0-1 0,1 0 0,-1 0 0,0 0 1,0 1-1,0-1 0,0 0 0,1 0 0,-1 0 0,0 0 0,0 1 0,0-1 0,1 0 0,-1 0 0,0 0 1,0 0-1,1 0 0,-1 0 0,0 0 0,11-7 186,5-16-29,-10 0-171,0 0-1,-2 0 1,-1-1-1,-1 1 1,-1-1-1,-2-28 1,1 27 19,2 31-43,1 1 1,0-1-1,0 1 0,0-1 0,1 0 0,-1 0 0,2 0 0,-1-1 0,0 1 0,1-1 0,0 0 1,1 0-1,-1-1 0,8 5 0,-6-5 43,-1-1 1,1 0-1,0 0 1,0-1-1,0 1 0,0-2 1,1 1-1,-1-1 1,0 0-1,1-1 0,-1 0 1,1 0-1,-1 0 1,1-1-1,-1 0 0,0-1 1,0 1-1,1-1 1,-1-1-1,0 1 0,-1-1 1,1-1-1,0 1 1,-1-1-1,0 0 1,0-1-1,0 1 0,5-7 1,-1 3 17,-1-1 1,0 0 0,0-1 0,-1 0-1,0-1 1,-1 1 0,0-2 0,-1 1-1,0-1 1,-1 1 0,0-2 0,-1 1-1,0 0 1,-1-1 0,2-16 0,-4 26-19,-3-57 172,3 59-186,-1 0-1,0 0 1,0 0-1,-1 0 0,1 1 1,0-1-1,0 0 1,0 0-1,0 0 1,-1 0-1,1 1 1,0-1-1,-1 0 0,1 0 1,-1 1-1,1-1 1,-1 0-1,1 0 1,-1 1-1,1-1 0,-1 1 1,0-1-1,1 0 1,-1 1-1,0 0 1,0-1-1,1 1 0,-1-1 1,0 1-1,0 0 1,0-1-1,1 1 1,-1 0-1,0 0 0,0 0 1,0 0-1,0 0 1,1 0-1,-1 0 1,0 0-1,0 0 1,0 0-1,0 0 0,0 0 1,1 1-1,-1-1 1,0 0-1,0 0 1,0 1-1,1-1 0,-1 1 1,0-1-1,0 1 1,1-1-1,-1 1 1,1-1-1,-1 1 0,0 0 1,1-1-1,-1 1 1,0 1-1,-4 4 2,0 0 1,0 0-1,0 0 0,0 1 1,1-1-1,0 1 0,1 0 0,-4 10 1,-22 66 31,24-65-29,-2 5 39,1 0 1,0 0 0,2 1-1,1-1 1,0 47 0,3-68-37,0 0 1,0 0-1,0-1 1,0 1-1,0 0 1,0 0-1,1 0 1,-1-1-1,1 1 1,-1 0-1,1-1 1,-1 1-1,1 0 1,0-1-1,0 1 1,0-1-1,0 1 1,0-1-1,0 0 1,1 1-1,-1-1 1,0 0-1,1 0 1,-1 0-1,1 0 1,-1 0-1,1 0 1,-1 0-1,1-1 1,0 1-1,-1 0 1,1-1-1,0 1 1,0-1-1,-1 0 1,1 0-1,0 0 1,0 1-1,-1-2 1,1 1-1,0 0 1,0 0-1,-1 0 1,1-1-1,2 0 1,2-1 0,0 0 0,0 0 1,-1 0-1,0-1 1,1 0-1,-1 0 0,0 0 1,0-1-1,0 1 1,-1-1-1,0 0 0,7-7 1,9-23-136,-4 10-116,-23 56 162,1-14-123,-17 69 1245,21-81-1270,1 0 0,1 0-1,-1 0 1,1 0 0,0 0 0,0 0 0,1 0 0,0 0 0,0 0 0,0 0 0,1 0-1,2 6 1,-3-11-89,-1-1 0,0 1 0,1 0 0,-1 0 0,1 0 0,-1-1 0,1 1 0,-1 0 0,1 0 0,0-1 0,-1 1 0,1-1 0,0 1 0,0 0 0,-1-1 0,1 1 0,0-1 0,0 0 0,0 1 0,0-1 0,-1 0 0,1 1 0,0-1 0,0 0 0,0 0 0,0 0 0,0 0 0,1 0 0,7 0-6632</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46.645"/>
    </inkml:context>
    <inkml:brush xml:id="br0">
      <inkml:brushProperty name="width" value="0.025" units="cm"/>
      <inkml:brushProperty name="height" value="0.025" units="cm"/>
    </inkml:brush>
  </inkml:definitions>
  <inkml:trace contextRef="#ctx0" brushRef="#br0">0 131 10858,'0'0'15209,"12"3"-14589,-11-3-614,3 2 13,0-1-1,1 0 0,-1 0 1,1 0-1,-1 0 1,0-1-1,1 0 0,-1 0 1,1 0-1,-1 0 1,1-1-1,-1 0 1,1 0-1,-1 0 0,0 0 1,0-1-1,1 1 1,-1-1-1,0 0 0,-1 0 1,1-1-1,0 1 1,6-7-1,-6 6 0,0-1 0,0 1 0,0-1 0,0 0-1,-1 0 1,0 0 0,0-1 0,0 1 0,0-1 0,-1 0 0,1 1 0,-1-1 0,0 0-1,-1 0 1,1-1 0,-1 1 0,0 0 0,-1 0 0,1-11 0,-1 15-14,-1 1 1,1-1-1,0 0 1,-1 1-1,1-1 1,-1 0-1,1 1 1,-1-1-1,1 0 1,-1 1-1,0-1 1,1 1-1,-1-1 1,0 1-1,1-1 1,-1 1-1,0 0 1,0-1-1,1 1 1,-1 0-1,0 0 1,0-1-1,1 1 1,-1 0-1,0 0 1,0 0-1,0 0 1,0 0-1,1 0 1,-1 0-1,0 0 1,0 1-1,0-1 1,1 0-1,-1 0 1,0 1-1,-1 0 1,-32 12 101,27-5-87,1 0-1,-1 0 0,1 1 1,1 0-1,0 0 1,0 0-1,1 0 0,0 1 1,0 0-1,1 0 1,1 0-1,-1 0 0,2 0 1,-1 0-1,1 1 0,1-1 1,1 20-1,0-29-17,-1 1-1,0-1 0,1 1 1,-1 0-1,1-1 0,-1 1 1,1-1-1,0 1 0,0-1 1,-1 1-1,1-1 1,0 0-1,0 1 0,1-1 1,-1 0-1,0 0 0,0 0 1,0 0-1,1 0 0,-1 0 1,1 0-1,-1 0 0,2 0 1,1 1-18,0-1-1,0 0 1,0-1-1,0 1 1,0-1 0,0 1-1,0-1 1,0-1 0,6 0-1,-1 0-100,1-1-1,-1 0 0,0-1 0,0 0 0,0 0 0,-1-1 0,16-9 1,-15 6 80,0 0 1,-1 0-1,0-1 1,-1-1 0,0 1-1,0-1 1,-1 0 0,0-1-1,0 1 1,-1-1-1,-1 0 1,0-1 0,0 1-1,-1-1 1,3-15 0,-9 51 233,2-16-66,-1 1-1,1 0 0,1 0 0,0-1 0,2 14 0,-2-21-108,0 0-1,1 1 1,0-1-1,0 0 0,0 1 1,0-1-1,0 0 0,0 0 1,0 0-1,1 0 0,-1 0 1,1 0-1,-1 0 0,1 0 1,0-1-1,0 1 1,0-1-1,0 1 0,0-1 1,0 0-1,0 0 0,0 0 1,0 0-1,1 0 0,-1 0 1,4 0-1,4 1-85,0-1 1,0 0-1,0-1 0,0-1 1,0 1-1,0-1 0,0-1 1,0 0-1,0-1 0,-1 1 1,1-2-1,-1 1 0,0-1 1,0-1-1,0 0 0,0 0 1,-1-1-1,0 0 0,0 0 1,-1-1-1,1 0 0,-1 0 1,-1-1-1,0 0 0,9-13 0,-38 105 984,16-58-677,1 0 0,0 1 0,3 0 1,0-1-1,1 30 0,4 2-138,12 75-1,-12-118-188,0 0-1,-2 0 1,1 1 0,-3 15 0,2-28 88,-1 1 1,1-1-1,-1 0 1,0 0-1,0 1 1,0-1-1,-1 0 1,1 0-1,-1 0 1,0 0-1,-2 2 1,3-3 26,0-1 1,0 0-1,-1 0 1,1 0-1,-1 0 0,1 0 1,-1 0-1,1-1 1,-1 1-1,1 0 0,-1-1 1,0 1-1,1-1 0,-1 1 1,0-1-1,0 0 1,1 0-1,-1 0 0,0 0 1,0 0-1,1 0 0,-4-1 1,3 0 45,-1 0 0,0 0 1,1-1-1,-1 1 0,1-1 1,-1 1-1,1-1 0,0 0 0,-1 0 1,1 0-1,0 0 0,0-1 0,1 1 1,-1 0-1,0-1 0,1 1 1,-1-1-1,1 0 0,-2-5 0,-17-57 203,15 44-411,1 0-1,0 0 1,2 0-1,1 0 1,0 0-1,5-39 1,-2 50-10,-1 1 0,1 0 0,1 0 0,0 1 1,0-1-1,1 0 0,0 1 0,0 0 0,1 0 0,0 0 1,1 1-1,0-1 0,0 1 0,0 1 0,1-1 0,0 1 0,15-11 1,31-13-3566,-16 11-1748,-30 16 4004,50-26-14164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4.773"/>
    </inkml:context>
    <inkml:brush xml:id="br0">
      <inkml:brushProperty name="width" value="0.025" units="cm"/>
      <inkml:brushProperty name="height" value="0.025" units="cm"/>
    </inkml:brush>
  </inkml:definitions>
  <inkml:trace contextRef="#ctx0" brushRef="#br0">0 10 12748,'0'0'9641,"69"-3"-9321,-28 3-255,4 0-418,4 0-1761,-8-1-1601,-5-4-2852</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47.607"/>
    </inkml:context>
    <inkml:brush xml:id="br0">
      <inkml:brushProperty name="width" value="0.025" units="cm"/>
      <inkml:brushProperty name="height" value="0.025" units="cm"/>
    </inkml:brush>
  </inkml:definitions>
  <inkml:trace contextRef="#ctx0" brushRef="#br0">118 52 10794,'0'0'14457,"-10"0"-12680,5 0-1716,1 0-1,0 0 1,0 0-1,0 1 0,-1 0 1,1 0-1,0 0 1,0 1-1,0-1 1,0 1-1,1 0 1,-1 0-1,0 0 1,1 0-1,-1 1 0,1 0 1,0 0-1,0-1 1,0 2-1,0-1 1,1 0-1,-1 1 1,1-1-1,0 1 0,0-1 1,0 1-1,0 0 1,1 0-1,-1 0 1,1 0-1,0 0 1,0 1-1,0 3 1,-1 0-49,1-1 0,-1 1 1,1 0-1,1-1 1,-1 1-1,2 12 0,0-18-9,-1 0 0,1 0 0,-1-1 0,1 1 1,0 0-1,-1-1 0,1 1 0,0-1 0,0 1 0,0-1 0,0 1 0,0-1 0,1 0 0,-1 1 0,0-1 0,1 0 0,-1 0 0,0 0 0,1 0 0,-1 0 0,1-1 0,0 1 0,-1 0 0,1-1 0,0 1 0,-1-1 0,1 1 0,0-1 0,0 0 0,-1 0 0,1 0 0,3 0 0,2 0 2,-1 0 0,0-1 0,0 0 0,0 0 0,0 0 0,0-1 0,0 0 0,0 0 0,-1-1 0,1 1 0,-1-1 0,1 0 0,-1-1 0,0 1 0,8-8 0,3-6-60,0 0 0,25-36 1,-4 6 5,-37 91-257,1-29 238,-1-13 66,0 0-1,0 0 1,0 1 0,0-1-1,0 0 1,0 0-1,1 1 1,-1-1-1,1 0 1,0 0 0,0 0-1,-1 0 1,1 0-1,1 0 1,-1 0-1,0 0 1,0 0 0,1-1-1,-1 1 1,1 0-1,2 1 1,0-1-15,-1 0 1,1 0-1,0-1 1,0 0-1,0 0 1,1 0-1,-1 0 1,0-1-1,0 1 1,8-1-1,119-6-1576,-17 0 1414,-113 6 942,2-3-635,-1 0 0,1 0-1,-1 0 1,0 0 0,1-1-1,-1 1 1,-1 0-1,1-1 1,-1 0 0,3-5-1,3-12-96,-6 15-27,1-1 0,0 1-1,1 0 1,0 0 0,0 0 0,4-5-1,-6 10-15,0-1 0,0 1 0,0 0 0,1 0 0,-1 0 0,0 0-1,1 0 1,-1 0 0,1 0 0,0 0 0,-1 0 0,1 1 0,-1-1-1,1 1 1,0-1 0,0 1 0,-1 0 0,1-1 0,0 1 0,0 0-1,-1 0 1,1 1 0,0-1 0,0 0 0,-1 0 0,1 1 0,2 0-1,44 14-397,-37-10 229,1-1 1,0-1-1,0 1 1,1-2-1,-1 0 1,1 0-1,-1-1 1,1-1-1,17-1 1,-28 0 215,0 1 0,1-1 0,-1 0 0,0 1 0,0-1 0,0 0 0,0 0 0,0 0 0,-1 0 0,1-1 0,0 1 1,0 0-1,-1-1 0,1 1 0,-1-1 0,1 0 0,-1 0 0,0 1 0,0-1 0,0 0 0,0 0 0,0 0 0,0 0 0,0 0 0,-1 0 0,2-4 0,-2 4-7,0 1 0,0-1 0,0 1 0,0-1 1,0 1-1,0-1 0,0 0 0,0 1 0,-1-1 0,1 1 0,-1-1 0,1 1 0,-1 0 0,1-1 0,-1 1 0,0-1 0,0 1 0,0 0 0,0 0 0,0 0 1,0-1-1,0 1 0,0 0 0,0 0 0,0 0 0,-1 0 0,1 1 0,0-1 0,-1 0 0,1 1 0,-1-1 0,1 0 0,-1 1 0,1 0 0,-1-1 0,1 1 1,-3 0-1,0-1-32,0 1 0,0 0 0,0 0 1,0 0-1,0 0 0,0 1 0,0-1 1,1 1-1,-1 0 0,0 0 1,0 1-1,1-1 0,-1 1 0,0 0 1,1 0-1,0 0 0,-1 0 1,1 1-1,0-1 0,0 1 0,1 0 1,-1 0-1,0 0 0,1 0 0,0 0 1,-1 0-1,1 1 0,1-1 1,-1 1-1,0 0 0,1-1 0,0 1 1,0 0-1,0 0 0,0 0 0,1 0 1,-1 0-1,1 0 0,0 0 1,0-1-1,1 1 0,1 7 0,-2-9-259,1 0 0,0 0 0,0 0 0,0 0 0,0 0 1,0 0-1,0 0 0,1-1 0,-1 1 0,1 0 0,-1-1 0,1 1 0,0-1 0,-1 0 0,1 0 0,0 1 0,0-1 0,2 1 0,20 5-5850</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48.195"/>
    </inkml:context>
    <inkml:brush xml:id="br0">
      <inkml:brushProperty name="width" value="0.025" units="cm"/>
      <inkml:brushProperty name="height" value="0.025" units="cm"/>
    </inkml:brush>
  </inkml:definitions>
  <inkml:trace contextRef="#ctx0" brushRef="#br0">197 181 13485,'0'0'2685,"-7"-8"433,5 5-2968,0 0 0,0 0 0,0 0 0,-1 0 0,1 1 0,-1-1 0,0 1 0,0 0 0,0 0 0,0 0 0,0 0 0,0 1 0,0-1 0,-1 1 0,1 0 0,-1 0 0,1 0 0,-1 0 0,1 0 0,-1 1 0,0 0 0,1 0 0,-1 0 0,1 0 0,-1 0 0,0 1 0,1-1 0,-1 1 0,1 0 0,-1 0 0,1 1 0,0-1 0,-1 1 0,1-1 0,0 1 0,0 0 0,0 0 0,-4 4 0,0 1-61,0 0-1,1 1 0,0 0 0,0 0 0,1 0 0,-8 16 0,11-20-70,0 0 1,0 0-1,1 0 0,0 1 1,-1-1-1,1 0 1,1 1-1,-1-1 0,1 1 1,-1-1-1,1 1 0,1 0 1,-1-1-1,1 1 1,-1-1-1,3 7 0,-1-9-6,-1 0-1,1 0 1,0 0-1,-1 0 1,1 0-1,0-1 1,0 1-1,0-1 1,0 1-1,1-1 1,-1 0-1,0 0 1,0 0-1,1 0 0,-1 0 1,1-1-1,-1 1 1,1-1-1,-1 1 1,1-1-1,-1 0 1,1 0-1,-1 0 1,1 0-1,-1-1 1,4 0-1,5 0 55,0-1 1,0 0-1,0 0 0,18-8 0,-6 0-22,-1-1 1,-1-1-1,0-1 0,-1-1 1,0-1-1,30-29 1,-38 32 21,0 0 0,-1-1 1,-1 0-1,0-1 1,0 0-1,-2 0 0,0-1 1,-1 0-1,0-1 1,8-26-1,-15 41-60,0 1 0,0-1 0,0 1 0,1-1 0,-1 0 0,0 1 0,0-1 0,0 1 0,0-1 0,0 1 0,0-1 0,0 1 0,0-1 0,0 0 0,0 1 0,0-1 0,-1 1 0,1-1 0,0 1 0,0-1 0,0 1 0,-1-1 0,1 1 1,0-1-1,-1 0 0,0 1-10,1 0 1,-1 0 0,0 0 0,1 0 0,-1 1-1,0-1 1,1 0 0,-1 0 0,0 0 0,1 1-1,-1-1 1,1 0 0,-1 1 0,1-1 0,-1 0 0,1 1-1,-1-1 1,1 1 0,-1-1 0,1 1 0,-1-1-1,1 1 1,-1 0 0,-5 8 11,1-1 0,-1 1 1,2 0-1,-1 1 0,1-1 0,0 1 1,1 0-1,0 0 0,-1 14 0,1-6-135,0 0-1,2 0 1,0 0-1,3 31 1,-1-46-63,-1 0-1,1 1 1,0-1 0,-1 0-1,2 0 1,-1 0 0,0 0 0,1 0-1,-1 0 1,1 0 0,0 0 0,0-1-1,0 1 1,0-1 0,0 1-1,1-1 1,-1 0 0,1 0 0,2 2-1,0-1-499,1-1 0,-1 1 0,0-1 0,1 0-1,-1-1 1,1 1 0,-1-1 0,1 0 0,0-1 0,5 1-1,29-1-5352</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49.060"/>
    </inkml:context>
    <inkml:brush xml:id="br0">
      <inkml:brushProperty name="width" value="0.025" units="cm"/>
      <inkml:brushProperty name="height" value="0.025" units="cm"/>
    </inkml:brush>
  </inkml:definitions>
  <inkml:trace contextRef="#ctx0" brushRef="#br0">127 14 13453,'0'0'2519,"-11"4"327,4-2-2555,0 1 0,1 0 0,-1 1 1,1-1-1,0 1 0,0 0 0,0 1 0,0-1 1,1 1-1,-1 1 0,1-1 0,1 1 1,-1-1-1,1 1 0,0 1 0,0-1 0,1 1 1,0-1-1,-4 12 0,5-14-128,1 0-1,-1 0 1,1 0-1,0 0 1,0 0 0,1 1-1,-1-1 1,1 0-1,0 1 1,0-1 0,1 0-1,-1 1 1,1-1-1,0 0 1,1 6 0,0-8-150,-1 0 0,1 0 1,0 0-1,0 0 1,0 0-1,0 0 0,0-1 1,0 1-1,0-1 0,1 1 1,-1-1-1,1 0 1,-1 0-1,1 0 0,-1 0 1,1 0-1,-1 0 0,1-1 1,0 0-1,-1 1 1,1-1-1,0 0 0,0 0 1,3-1-1,-1 1-5,1-1-1,-1 0 0,0 0 1,0 0-1,0-1 1,0 1-1,0-1 1,0-1-1,-1 1 1,1-1-1,-1 1 1,1-1-1,-1 0 1,0-1-1,0 1 0,0-1 1,-1 0-1,1 0 1,-1 0-1,5-8 1,-4 6 3,-1 1 1,0-1-1,0 0 1,0 0-1,-1 0 1,0-1-1,0 1 1,-1-1-1,0 1 1,0-1-1,0 1 1,-1-1-1,0 1 1,0-1-1,0 0 1,-3-8-1,3 14-3,-1-1 0,0 1 0,1-1 0,-1 1 0,0 0 0,0-1 0,0 1 0,0 0 0,0 0 0,0 0 0,0 0 0,0 0 0,0 0 0,-1 0 0,1 0 0,0 0 0,-1 1 0,1-1 0,0 0 0,-1 1 0,1-1 0,-1 1 0,1 0 0,-1-1 0,1 1 0,-1 0-1,1 0 1,-1 0 0,1 0 0,-1 0 0,1 0 0,-1 1 0,1-1 0,-1 0 0,1 1 0,-1-1 0,1 1 0,-1 0 0,1-1 0,0 1 0,-1 0 0,1 0 0,0 0 0,0 0 0,0 0 0,-1 0 0,1 0 0,0 0 0,0 0 0,1 1 0,-1-1 0,0 0 0,0 1 0,1-1-1,-1 0 1,0 1 0,1-1 0,0 1 0,-1-1 0,1 3 0,0-3-3,-1 0-1,1 1 1,0-1 0,0 0-1,0 0 1,1 1 0,-1-1-1,0 0 1,0 0-1,1 1 1,-1-1 0,1 0-1,-1 0 1,1 0-1,-1 0 1,1 1 0,0-1-1,-1 0 1,1 0 0,0 0-1,0 0 1,0-1-1,0 1 1,0 0 0,0 0-1,0 0 1,1 0 0,2 0 0,-1 0 0,0 0 0,0 0 1,0-1-1,0 1 0,0-1 1,1 0-1,-1 0 0,0 0 1,7-1-1,-2-1-75,0 1 1,0-1-1,0-1 1,0 1-1,0-2 1,0 1-1,-1-1 1,11-6-1,2-13-247,8-6 42,-31 68 259,-1-28 102,2-6 15,1 0 1,-1 0-1,1 0 0,-1 0 1,2 1-1,-1-1 1,0 0-1,1 1 0,0-1 1,1 0-1,-1 1 0,2 5 1,-1-11-89,0 1-1,0 0 1,0-1 0,0 1 0,0-1 0,0 1 0,0-1-1,0 1 1,1-1 0,-1 0 0,0 0 0,0 0-1,0 1 1,1-1 0,-1 0 0,0 0 0,0-1-1,0 1 1,1 0 0,-1 0 0,0-1 0,0 1-1,0 0 1,3-2 0,27-11 94,-19 5-167,-1-1-1,1 0 1,-2 0 0,1-1-1,-1 0 1,-1-1 0,0 0-1,0-1 1,12-23 0,-25 43 57,-6 7 70,0 1-1,2 0 1,0 1 0,-10 30 0,18-47-64,0 1 0,0-1 0,0 1 1,0-1-1,0 1 0,0-1 0,0 0 0,0 1 1,0-1-1,0 1 0,0-1 0,0 1 1,0-1-1,0 1 0,1-1 0,-1 0 0,0 1 1,0-1-1,0 1 0,1-1 0,-1 0 1,0 1-1,0-1 0,1 0 0,-1 1 0,0-1 1,1 0-1,-1 1 0,1-1 0,-1 0 0,0 0 1,1 0-1,-1 1 0,1-1 0,-1 0 1,0 0-1,1 0 0,0 0 0,26 1 6,25-15-661,-44 12 454,7-5-141,0 2 0,0 0 0,1 0 0,0 2 0,30-4 0,-45 7 376,0 0 0,-1 0 0,1 1-1,0-1 1,0 0 0,-1 1-1,1-1 1,0 0 0,-1 1-1,1-1 1,0 1 0,-1-1-1,1 1 1,-1-1 0,1 1 0,-1-1-1,1 1 1,-1 0 0,1-1-1,-1 1 1,1 0 0,-1-1-1,0 1 1,0 0 0,1 0-1,-1-1 1,0 1 0,0 0 0,0 0-1,0 0 1,0-1 0,0 2-1,0 36 814,0-18-556,0-20-286,1 1 1,0 0-1,-1-1 1,1 1-1,0-1 1,-1 1-1,1-1 1,0 0-1,0 1 1,0-1-1,-1 0 1,1 1-1,0-1 1,0 0-1,0 0 1,0 0-1,-1 0 1,1 1-1,0-1 1,0-1-1,0 1 1,0 0-1,0 0 1,26-2 84,-26 2-81,16-2-192,-1-2-1,1 0 1,-1-1 0,23-11-1,-27 11 85,0 0-1,-1 1 0,2 0 1,-1 0-1,0 2 0,1-1 1,-1 2-1,1-1 0,19 2 1,-30 1 138,-1-1 0,0 1 1,0 0-1,0 0 0,0 0 1,0 0-1,0 0 0,0 0 1,-1 0-1,1 0 0,0 0 1,0 0-1,-1 0 0,1 1 1,-1-1-1,1 0 0,-1 0 1,1 1-1,-1-1 0,0 0 1,0 1-1,0-1 0,1 0 0,-1 1 1,-1-1-1,1 1 0,0-1 1,0 0-1,0 1 0,-1-1 1,0 2-1,1 7-88,0-9-691,-3-8-6512,-2-6-2030</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49.394"/>
    </inkml:context>
    <inkml:brush xml:id="br0">
      <inkml:brushProperty name="width" value="0.025" units="cm"/>
      <inkml:brushProperty name="height" value="0.025" units="cm"/>
    </inkml:brush>
  </inkml:definitions>
  <inkml:trace contextRef="#ctx0" brushRef="#br0">0 0 18449,'0'0'6439</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49.928"/>
    </inkml:context>
    <inkml:brush xml:id="br0">
      <inkml:brushProperty name="width" value="0.025" units="cm"/>
      <inkml:brushProperty name="height" value="0.025" units="cm"/>
    </inkml:brush>
  </inkml:definitions>
  <inkml:trace contextRef="#ctx0" brushRef="#br0">196 46 15919,'0'0'4570,"-11"-8"-2648,6 3-1776,-2 1 0,1 0 0,0 0 1,-1 0-1,0 1 0,0 0 1,0 0-1,-9-3 0,12 6-101,0-1-1,0 1 1,0 0-1,0-1 1,0 2-1,0-1 1,0 0-1,0 1 1,0 0-1,0 0 1,1 0-1,-1 0 1,0 1-1,0-1 1,1 1-1,-1 0 1,1 0-1,0 1 1,0-1-1,0 0 1,-6 6-1,7-5 1,-1 0 0,0 0 0,1 0 0,-1 0 0,1 0 0,0 0 0,0 1 0,0-1 0,1 1 0,-1-1 0,1 1 0,0 0 0,0-1 0,0 1 0,0 0 0,0 4 0,1-6-36,1 0 0,-1 0 0,1 0 0,-1-1-1,1 1 1,0 0 0,-1 0 0,1-1 0,0 1 0,0-1 0,0 1-1,0-1 1,1 1 0,-1-1 0,0 1 0,0-1 0,1 0-1,-1 0 1,1 0 0,-1 0 0,1 0 0,0 0 0,-1 0 0,1-1-1,0 1 1,0 0 0,-1-1 0,1 1 0,0-1 0,0 0-1,0 0 1,0 0 0,0 0 0,-1 0 0,4 0 0,8 0-23,0 0 1,0-1-1,0-1 1,0 0-1,0 0 0,24-9 1,69-37-869,-34 14 22,-72 33 855,1 1 1,-1 0-1,1 0 0,-1-1 0,1 1 0,-1 0 0,1 0 1,-1 0-1,1-1 0,0 1 0,-1 0 0,1 0 0,-1 0 0,1 0 1,-1 0-1,1 0 0,0 0 0,-1 0 0,1 0 0,-1 1 0,1-1 1,-1 0-1,1 0 0,0 0 0,-1 1 0,1-1 0,-1 0 0,1 1 1,-1-1-1,0 0 0,1 1 0,-1-1 0,1 1 0,-1-1 1,0 1-1,1-1 0,-1 1 0,0-1 0,1 1 0,-1-1 0,0 1 1,0-1-1,0 1 0,1-1 0,-1 1 0,0-1 0,0 1 0,0 0 1,0-1-1,0 1 0,0-1 0,0 1 0,0-1 0,0 1 1,0 0-1,-1-1 0,1 1 0,0-1 0,0 1 0,0-1 0,-1 1 0,-12 50 48,9-39 50,-42 177 592,-42 129 1587,87-315-2256,0-1-1,0 1 1,0-1-1,0 1 1,0-1-1,0 0 1,-1 1-1,1-1 1,-1 0-1,1 0 0,-1 0 1,0 0-1,0 0 1,0 0-1,0-1 1,0 1-1,0 0 1,-1-1-1,-3 2 1,4-3 31,0 0 1,0 0-1,0 0 1,0-1-1,0 1 0,1-1 1,-1 1-1,0-1 1,0 0-1,0 0 1,0 1-1,1-1 1,-1 0-1,0-1 1,1 1-1,-1 0 1,1 0-1,-1-1 0,1 1 1,0-1-1,0 1 1,-1-1-1,1 0 1,0 1-1,0-1 1,-1-3-1,-5-9 89,0 0-1,0-1 0,2 0 1,0-1-1,0 1 0,2-1 1,0 0-1,0 0 1,1-28-1,1 35-144,1 0 0,0 0 0,1 0 0,0 0 0,0 0 0,1 0 0,0 1 0,0-1 0,1 1 0,0-1 0,1 1 0,0 0 0,0 0 0,1 1 0,0-1 0,0 1 0,1 0 1,0 0-1,7-6 0,0 4-387,0 1 0,1 1 0,0 0 0,0 0-1,19-5 1,43-10-4149,-38 11 688,29-8-6803</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0.388"/>
    </inkml:context>
    <inkml:brush xml:id="br0">
      <inkml:brushProperty name="width" value="0.025" units="cm"/>
      <inkml:brushProperty name="height" value="0.025" units="cm"/>
    </inkml:brush>
  </inkml:definitions>
  <inkml:trace contextRef="#ctx0" brushRef="#br0">60 0 16912,'0'0'3459,"-34"61"-1249,25-26-1185,0 7-576,4 2-129,3-1-192,2-5-96,5-1-416,10-13-1154,-1-9-1376,4-14-5062</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1.665"/>
    </inkml:context>
    <inkml:brush xml:id="br0">
      <inkml:brushProperty name="width" value="0.025" units="cm"/>
      <inkml:brushProperty name="height" value="0.025" units="cm"/>
    </inkml:brush>
  </inkml:definitions>
  <inkml:trace contextRef="#ctx0" brushRef="#br0">0 88 6887,'0'0'4446,"4"-8"-1835,-1 3-2307,0-1 1,0 1-1,0 1 1,0-1 0,1 0-1,0 1 1,0 0-1,0 0 1,0 0-1,1 0 1,0 1-1,-1 0 1,1 0-1,0 0 1,1 0-1,-1 1 1,0 0-1,1 0 1,0 0-1,-1 1 1,11-2 0,-12 3-204,0-1 0,0 0 1,0 1-1,0 0 1,0 0-1,0 0 1,0 0-1,0 1 1,0 0-1,0 0 1,0 0-1,0 0 1,-1 0-1,1 1 1,0 0-1,-1-1 1,1 2-1,-1-1 0,1 0 1,-1 1-1,0-1 1,4 5-1,-4-2-53,0 1 0,0 0 0,0-1 0,-1 1 0,0 0 0,0 0 0,0 0 0,-1 1 0,0-1 0,0 0 0,0 1 0,-1-1 0,-1 11 0,0-8 28,0 0 0,-1 1 0,0-1 0,0 0-1,-1 0 1,0 0 0,-1 0 0,-7 12 0,-11 31 36,22-52-106,0 0-1,0 0 0,0 0 0,0 1 0,0-1 0,0 0 0,0 0 0,0 0 0,0 0 1,0 0-1,0 1 0,0-1 0,0 0 0,0 0 0,0 0 0,0 0 0,0 1 0,0-1 0,0 0 1,0 0-1,0 0 0,0 0 0,0 0 0,1 0 0,-1 1 0,0-1 0,0 0 0,0 0 0,0 0 1,0 0-1,0 0 0,0 0 0,1 0 0,-1 1 0,0-1 0,0 0 0,0 0 0,0 0 0,0 0 1,0 0-1,1 0 0,-1 0 0,0 0 0,0 0 0,0 0 0,0 0 0,1 0 0,-1 0 1,0 0-1,0 0 0,0 0 0,0 0 0,0 0 0,1 0 0,-1 0 0,0 0 0,0 0 0,16-6 191,15-10-10,28-26-83,-40 27-108,1 1 1,0 0 0,37-17 0,-55 30-3,0 0 0,0 0 1,0 0-1,0 0 0,0 0 1,0 1-1,0-1 0,0 1 1,0-1-1,1 1 0,-1 0 1,0 0-1,0 0 0,0 0 1,1 0-1,-1 0 0,0 1 1,0-1-1,0 1 0,0-1 1,1 1-1,-1 0 0,0 0 0,0 0 1,1 1-1,0 2 5,0 0 0,0 0 1,-1 0-1,1 0 0,-1 1 0,0-1 0,-1 1 0,1-1 0,1 7 0,1 4 141,-4-14-87,0 0 0,1-1 0,-1 1 0,0 0 0,0 0 0,1 0 0,-1 0 0,1 0 0,-1 0 0,1-1 0,-1 1 0,1 0 0,-1 0 0,1-1 0,0 1 0,-1 0 0,1-1 0,0 1 0,0 0 0,-1-1 0,1 1 0,0-1 0,0 0 0,0 1 0,0-1 0,0 0 0,0 1 0,0-1 0,1 0 0,0 0 58,0-1 1,0 1 0,0-1-1,-1 1 1,1-1-1,0 0 1,0 0 0,0 0-1,-1 0 1,1 0-1,0-1 1,-1 1 0,2-2-1,7-8 316,0 1 0,15-25 0,-23 32-535,59-93 562,-107 99-1221,24-1 714,11-2-1437,29 0-13684</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2.120"/>
    </inkml:context>
    <inkml:brush xml:id="br0">
      <inkml:brushProperty name="width" value="0.025" units="cm"/>
      <inkml:brushProperty name="height" value="0.025" units="cm"/>
    </inkml:brush>
  </inkml:definitions>
  <inkml:trace contextRef="#ctx0" brushRef="#br0">28 1 11211,'0'0'8327,"0"11"-7125,0 72 1037,-21 163 1,21-244-2216,-3 7 96,2 1 0,0 0 0,0 0 0,0 0 0,1 0 0,2 13 0,-1-21-110,-1-1 0,1 1 0,-1-1 0,1 1 1,-1-1-1,1 1 0,0-1 0,0 1 1,0-1-1,0 0 0,0 1 0,0-1 0,0 0 1,0 0-1,0 0 0,1 0 0,1 2 0,0-2 3,0 0-1,-1 0 1,1-1-1,0 1 1,0-1-1,-1 1 1,1-1-1,0 0 1,0 0-1,-1 0 1,1 0-1,0-1 1,5-1-1,2 0-23,0-2 0,0 0 0,0 0-1,-1-1 1,11-6 0,-13 7-30,0 0 0,0 0 1,0 0-1,1 1 0,-1 0 0,1 0 0,0 1 1,0 0-1,13-1 0,-20 3 40,0 1 1,0-1-1,1 1 1,-1-1-1,0 1 1,0 0-1,-1-1 1,1 1-1,0 0 1,0 0 0,0 0-1,0 0 1,-1 0-1,1 0 1,0 0-1,-1 0 1,1 0-1,-1 0 1,1 0-1,-1 0 1,1 0-1,-1 0 1,0 0-1,0 0 1,1 1-1,-1-1 1,0 0-1,0 0 1,0 0-1,-1 3 1,1 49 71,-1-39-138,1-12 152,2 17-2128,-2-19 1915,1 0 1,-1 1 0,0-1-1,0 0 1,0 0 0,1 1-1,-1-1 1,0 0 0,1 0-1,-1 1 1,0-1 0,0 0-1,1 0 1,-1 0 0,0 0-1,1 1 1,-1-1 0,0 0-1,1 0 1,-1 0 0,1 0 0,-1 0-1,0 0 1,1 0 0,-1 0-1,0 0 1,1 0 0,-1 0-1,0 0 1,1 0 0,-1 0-1,0 0 1,1-1 0,-1 1-1,0 0 1,1 0 0,-1 0-1,0 0 1,1-1 0,-1 1-1,0 0 1,0 0 0,1-1-1,-1 1 1,1-1 0,9-11-6386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2.740"/>
    </inkml:context>
    <inkml:brush xml:id="br0">
      <inkml:brushProperty name="width" value="0.025" units="cm"/>
      <inkml:brushProperty name="height" value="0.025" units="cm"/>
    </inkml:brush>
  </inkml:definitions>
  <inkml:trace contextRef="#ctx0" brushRef="#br0">45 262 15246,'0'0'785,"-6"8"966,3-2-1407,-2 0-10,1-1 1,0 1-1,1 1 0,-1-1 1,1 0-1,0 1 1,1 0-1,0 0 0,0-1 1,0 1-1,0 8 0,3-14-332,0 0-1,-1 0 0,1 0 1,0 0-1,0 0 0,0 0 1,0 0-1,0 0 0,0 0 1,0 0-1,1 0 1,-1 0-1,0-1 0,0 1 1,1-1-1,-1 1 0,0-1 1,1 1-1,-1-1 0,0 0 1,1 1-1,-1-1 0,0 0 1,1 0-1,-1 0 0,1 0 1,-1-1-1,0 1 0,1 0 1,1-1-1,3 1-94,0 0 0,0-1 0,1 0 0,-1 0 1,0-1-1,8-2 0,0-6-421,-12 8 424,1 0 0,-1 0-1,0 0 1,1 1 0,-1-1-1,1 1 1,-1-1 0,1 1-1,0 0 1,-1 0 0,1 0-1,0 1 1,0-1 0,4 0-1,-6 38 1111,-2-32-959,1 0 0,0-1 0,1 1 0,-1 0 0,1 0 0,0-1 1,0 1-1,0 0 0,0-1 0,1 1 0,0-1 0,0 0 0,3 5 0,-2-6-1,0-1 0,-1 1 0,1-1-1,0 0 1,0 0 0,0-1 0,1 1-1,-1-1 1,0 1 0,1-1 0,-1 0 0,1 0-1,-1-1 1,1 1 0,-1-1 0,1 1 0,-1-1-1,7-1 1,2 0-4,-1 0 1,1-1-1,-1-1 0,0 0 0,0 0 0,0-1 1,0-1-1,0 1 0,-1-2 0,0 0 1,0 0-1,0 0 0,-1-1 0,0-1 0,-1 0 1,16-17-1,-10 8-30,1 0 0,-2-1 0,-1-1 0,0 0 0,-1 0 0,-1-1 0,15-42 0,-20 45 152,-1 1 1,0-1-1,-1 0 1,0 0-1,-2-1 1,0-27-1,-1 44-157,0 0 0,0-1-1,0 1 1,0 0 0,0 0 0,0 0-1,0 0 1,0 0 0,0 0 0,0 0-1,-1 0 1,1 0 0,0 0 0,-1 0-1,1 0 1,-1 0 0,1 0 0,-1 0-1,0 0 1,1 0 0,-1 1 0,0-1-1,0 0 1,1 0 0,-1 1 0,0-1 0,0 1-1,0-1 1,0 0 0,0 1 0,0 0-1,0-1 1,0 1 0,0 0 0,0-1-1,0 1 1,0 0 0,0 0 0,0 0-1,0 0 1,-2 0 0,0 1 29,0 0-1,0 0 1,1 0 0,-1 0-1,1 1 1,-1-1 0,1 1 0,-1-1-1,1 1 1,0 0 0,0 0-1,0 0 1,0 0 0,-2 4 0,-5 9 0,0 0 1,1 1 0,1 0 0,0 0 0,1 0 0,1 1 0,1 0 0,0 0 0,1 1 0,1-1-1,1 0 1,0 1 0,1 0 0,5 32 0,-3-43-122,0-1 1,1 1-1,0-1 0,0 0 1,1 0-1,-1 0 0,1 0 0,0 0 1,1-1-1,-1 0 0,1 0 1,0 0-1,1-1 0,-1 0 1,1 0-1,0 0 0,0 0 1,0-1-1,0 0 0,1 0 1,-1-1-1,1 0 0,-1 0 0,1 0 1,0-1-1,0 0 0,0-1 1,10 1-1,-16-1 30,0 0-1,-1-1 1,1 1 0,-1 0-1,1 0 1,-1 0-1,1-1 1,-1 1 0,1 0-1,-1 0 1,1-1 0,-1 1-1,0 0 1,1-1-1,-1 1 1,1-1 0,-1 1-1,0-1 1,0 1 0,1-1-1,-1 1 1,0 0-1,1-1 1,-1 0 0,0 1-1,0-1 1,0 1 0,0-1-1,0 1 1,0-1 0,0 1-1,0-1 1,0 1-1,0-1 1,0 0 0,0 1-1,0-1 1,0 1 0,0-1-1,0 1 1,-1-1-1,1 1 1,0-1 0,0 1-1,-1-1 1,1 0 0,-16-25-615,-14-1 522,-2 2 0,-57-36 1,27 20 1890,81 37-286,14 3-1495,66 2-878,-2 0-5819,-42-1-3364</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3.922"/>
    </inkml:context>
    <inkml:brush xml:id="br0">
      <inkml:brushProperty name="width" value="0.025" units="cm"/>
      <inkml:brushProperty name="height" value="0.025" units="cm"/>
    </inkml:brush>
  </inkml:definitions>
  <inkml:trace contextRef="#ctx0" brushRef="#br0">23 0 5990,'0'0'12854,"-1"13"-11743,-19 352 5183,20-364-6280,-1 0 0,1 0 0,0-1 0,0 1 0,0 0 0,0 0 0,0-1 0,0 1 0,0 0-1,0 0 1,0-1 0,0 1 0,0 0 0,0 0 0,0-1 0,1 1 0,-1 0 0,0-1 0,1 1 0,-1 0 0,0-1 0,1 1 0,-1 0 0,1-1 0,-1 1 0,1-1 0,-1 1 0,1-1 0,-1 1 0,1-1 0,0 1 0,-1-1 0,1 0 0,0 1 0,-1-1 0,1 0 0,0 1 0,0-1 0,-1 0-1,1 0 1,0 0 0,0 0 0,-1 0 0,1 0 0,0 0 0,0 0 0,-1 0 0,1 0 0,0 0 0,0 0 0,-1 0 0,1-1 0,0 1 0,-1 0 0,1-1 0,0 1 0,-1 0 0,1-1 0,0 1 0,-1-1 0,2 0 0,2-2 34,0 0 0,0 0 0,0 0-1,0-1 1,-1 1 0,1-1 0,-1 0 0,4-6 0,0-2-43,-1 0-1,0 0 1,-1-1-1,-1 0 1,0 0-1,0-1 1,-2 1-1,0-1 1,0 0-1,-1 1 1,-1-1-1,-2-27 1,2 41-15,0 1 1,0-1-1,-1 0 0,1 0 1,0 0-1,0 0 0,0 0 1,0 0-1,-1 0 1,1 0-1,0 0 0,0 1 1,0-1-1,0 0 0,-1 0 1,1 0-1,0 0 1,0 0-1,0 0 0,-1 0 1,1 0-1,0 0 0,0 0 1,0-1-1,-1 1 1,1 0-1,0 0 0,0 0 1,0 0-1,0 0 0,-1 0 1,1 0-1,0 0 1,0 0-1,0-1 0,0 1 1,0 0-1,-1 0 0,1 0 1,0 0-1,0 0 1,0-1-1,0 1 0,0 0 1,0 0-1,0 0 0,0 0 1,0-1-1,0 1 1,0 0-1,-1 0 0,1 0 1,0-1-1,0 1 0,-4 17-101,4-10 102,0 0 0,1 0 0,-1 0 0,1 0 0,1 0 0,-1 0 0,1 0 0,5 9 0,-5-12 6,0-1 1,0 1 0,0-1 0,1 0-1,-1 0 1,1 0 0,0 0-1,0-1 1,0 1 0,0-1-1,1 0 1,-1 0 0,0 0 0,1 0-1,0 0 1,-1-1 0,6 2-1,0-1 30,-1 0-1,1-1 0,0 0 0,0 0 0,0-1 0,0 0 0,0 0 0,0-1 0,0-1 1,0 1-1,0-1 0,0-1 0,-1 0 0,1 0 0,-1-1 0,0 0 0,0 0 0,0 0 1,0-1-1,-1-1 0,0 1 0,8-9 0,-5 5 15,-1-1 0,0 0 0,0 0 0,-1-1 1,-1 0-1,1 0 0,-2-1 0,0 0 0,0 0 0,-1 0 0,-1-1 0,0 0 0,0 0 0,1-19 1,-4 31-44,-1 1 0,0-1 1,0 1-1,1-1 1,-1 1-1,0-1 1,0 1-1,0-1 0,0 1 1,0-1-1,0 1 1,0-1-1,0 1 1,0-1-1,0 1 0,0-1 1,0 0-1,0 1 1,0-1-1,0 1 1,0-1-1,-1 1 0,1-1 1,0 1-1,0-1 1,-1 1-1,1-1 1,0 1-1,-1 0 0,1-1 1,0 1-1,-1-1 1,1 1-1,-1 0 1,1-1-1,0 1 0,-1 0 1,1 0-1,-1-1 1,1 1-1,-1 0 1,1 0-1,-1 0 0,0 0 1,1-1-1,-1 1 1,1 0-1,-1 0 1,1 0-1,-1 0 0,1 0 1,-1 0-1,1 1 1,-1-1-1,1 0 1,-1 0-1,1 0 0,-2 1 1,0 0-8,-1 0 0,1 1 0,-1 0 0,1-1 0,0 1 0,-1 0 0,1 0 0,0 0-1,0 0 1,-1 3 0,-10 15 54,2 0 0,1 0-1,0 1 1,1 1 0,2 0-1,0 0 1,1 0 0,1 1-1,1-1 1,0 28-1,3-47-32,1 0-1,0 0 0,1 0 0,-1-1 1,0 1-1,1 0 0,-1 0 0,1 0 0,0-1 1,0 1-1,0 0 0,1-1 0,-1 1 1,0-1-1,1 0 0,0 1 0,-1-1 0,1 0 1,0 0-1,0 0 0,3 2 0,-1-1 4,0-1 0,1 0 0,-1 0 0,1 0 0,0 0-1,-1-1 1,1 1 0,0-1 0,0-1 0,0 1 0,7 0 0,2-2-38,-1 1 1,1-2 0,0 1-1,-1-2 1,1 0 0,-1-1-1,0 0 1,16-7 0,-18 5-64,0 0 1,0-1-1,-1 0 0,17-14 1,-24 18 102,0 0-1,0 0 1,0 0 0,0-1-1,-1 1 1,1-1 0,-1 0-1,0 0 1,0 0 0,0 0-1,0 0 1,-1 0 0,0 0-1,0 0 1,0-1 0,1-7 0,-4 12-5,1 0 0,-1 1 1,1-1-1,0 0 1,-1 1-1,1-1 1,-1 1-1,1-1 1,0 1-1,0 0 1,-1-1-1,1 1 1,0 0-1,0 0 0,0 0 1,0 0-1,-1 1 1,0 1-5,0-1 0,0 1 0,-1-1 0,1 1 0,0-1 0,-1 0 1,1 0-1,-1 0 0,0-1 0,-3 3 0,-2-10 118,5-18-117,-2-12-501,5 36 487,0 0 1,0-1 0,0 1-1,0 0 1,0 0-1,0 0 1,0-1-1,0 1 1,-1 0 0,1 0-1,0 0 1,0 0-1,0 0 1,0-1-1,-1 1 1,1 0 0,0 0-1,0 0 1,0 0-1,0 0 1,-1 0-1,1 0 1,0-1 0,0 1-1,0 0 1,-1 0-1,1 0 1,0 0-1,0 0 1,-1 0 0,1 0-1,0 0 1,0 0-1,0 0 1,-1 0-1,1 0 1,0 1 0,0-1-1,0 0 1,-1 0-1,1 0 1,-13 17 9,7-4 165,0 0 0,1 0-1,0 1 1,1-1 0,0 1-1,1 0 1,1 0 0,-1 29-1,3-42-154,0 0 1,0 1-1,1-1 0,-1 0 0,0 1 1,1-1-1,-1 0 0,1 1 1,0-1-1,-1 0 0,1 0 0,0 1 1,0-1-1,0 0 0,0 0 0,0 0 1,0 0-1,0 0 0,0-1 0,0 1 1,0 0-1,0 0 0,1-1 0,-1 1 1,0 0-1,0-1 0,1 0 1,-1 1-1,0-1 0,1 0 0,-1 1 1,3-1-1,56 1-219,-40-2-336,-15 1 29,1 0 1,-1-1-1,1 0 0,-1 0 0,1 0 1,-1-1-1,9-3 0,19-14-8690,-14 5-1567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5.133"/>
    </inkml:context>
    <inkml:brush xml:id="br0">
      <inkml:brushProperty name="width" value="0.025" units="cm"/>
      <inkml:brushProperty name="height" value="0.025" units="cm"/>
    </inkml:brush>
  </inkml:definitions>
  <inkml:trace contextRef="#ctx0" brushRef="#br0">75 7 3683,'0'0'17025,"-9"7"-15365,7-5-1542,-39 35 1392,39-35-1442,0 0 0,0 0 0,0 0 0,0 0 0,1 0 0,-1 0 0,1 0 0,0 1 0,-1-1 0,1 1-1,0-1 1,1 1 0,-1-1 0,0 1 0,1 0 0,-1-1 0,1 1 0,0 0 0,0-1 0,0 1 0,1 4 0,0-6-74,0 0 0,0 0 1,0 0-1,0 0 0,0-1 1,1 1-1,-1-1 0,0 1 1,1-1-1,-1 1 0,0-1 1,1 0-1,-1 1 0,0-1 0,1 0 1,-1 0-1,1 0 0,-1 0 1,0 0-1,1-1 0,-1 1 1,0 0-1,1-1 0,1 0 1,35-10-622,-27 6 357,-1-1 1,0 0-1,0 0 1,0-1-1,-1-1 1,0 0-1,-1 0 0,1 0 1,-1-1-1,-1 0 1,9-14-1,-15 21 718,-18 36 924,10-21-1263,4-8-71,0-1 0,0 0 0,1 1 1,-1-1-1,1 1 0,0 0 1,1-1-1,-1 1 0,1 0 0,0 0 1,0 0-1,1 0 0,-1 1 1,1-1-1,1 9 0,0-13-102,-1 0 0,1 0 0,0 0-1,0 0 1,0 0 0,-1 0 0,1-1 0,0 1 0,0 0-1,0-1 1,0 1 0,1 0 0,-1-1 0,0 1 0,0-1-1,0 0 1,0 1 0,1-1 0,-1 0 0,0 0 0,0 1-1,0-1 1,1 0 0,-1 0 0,0-1 0,0 1-1,0 0 1,1 0 0,-1-1 0,0 1 0,0 0 0,2-2-1,2 1-771,-1 0-1,0 0 1,0-1-1,-1 1 1,1-1-1,0 0 1,-1 0-1,8-5 1,6-14-6692</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4.408"/>
    </inkml:context>
    <inkml:brush xml:id="br0">
      <inkml:brushProperty name="width" value="0.025" units="cm"/>
      <inkml:brushProperty name="height" value="0.025" units="cm"/>
    </inkml:brush>
  </inkml:definitions>
  <inkml:trace contextRef="#ctx0" brushRef="#br0">63 1 16528,'0'0'2242,"-9"7"181,-28 27-373,36-33-1947,-1 0-1,1 0 0,0 0 0,-1 1 0,1-1 0,0 0 1,0 1-1,0-1 0,0 1 0,1-1 0,-1 1 0,0 0 1,1-1-1,-1 1 0,1 0 0,-1-1 0,1 1 1,0 0-1,0 0 0,0-1 0,0 1 0,0 0 0,0 0 1,0-1-1,0 1 0,1 0 0,-1 0 0,1-1 1,-1 1-1,2 2 0,0-2-56,-1 0 0,1 0 0,0 0 1,0-1-1,0 1 0,0-1 0,0 1 0,0-1 0,0 0 0,0 0 1,0 0-1,0 0 0,1 0 0,-1 0 0,0 0 0,1-1 1,3 1-1,7 0-134,1 0 1,0-1-1,-1-1 1,1 0-1,0-1 1,-1 0-1,23-7 1,-30 7 22,0 0 0,0-1 0,0 0 0,0 0 0,0 0 0,-1-1 1,1 1-1,-1-1 0,0-1 0,0 1 0,0-1 0,-1 0 0,1 0 1,-1 0-1,-1 0 0,1-1 0,-1 0 0,3-6 0,-25 66 163,3 0-1,1 2 1,3-1-1,3 1 0,2 1 1,2 0-1,4 57 1,1-104-154,0 0 0,-1 0 1,0 0-1,-5 19 0,5-27 99,1-1-1,-1 1 0,1 0 1,-1 0-1,0-1 1,1 1-1,-1-1 1,0 1-1,0-1 0,0 1 1,0-1-1,0 1 1,-1-1-1,1 0 1,0 0-1,-1 1 1,1-1-1,-1 0 0,1 0 1,-1 0-1,1-1 1,-1 1-1,0 0 1,1-1-1,-1 1 0,0-1 1,0 1-1,1-1 1,-1 0-1,0 0 1,0 0-1,1 0 1,-1 0-1,0 0 0,-3-1 1,3 1 33,1-1 0,-1 0 0,0 0 0,1 0 0,-1 0 1,1 0-1,-1-1 0,1 1 0,0 0 0,0-1 0,-1 1 0,1-1 0,0 1 0,0-1 1,0 1-1,0-1 0,1 0 0,-1 1 0,0-1 0,1 0 0,-1 0 0,1 0 0,0 1 0,-1-1 1,1-2-1,-2-54 445,2 52-480,1-7-61,0-1-1,0 1 1,2 0-1,0 0 1,0 1 0,1-1-1,0 1 1,2-1-1,-1 1 1,1 1 0,1-1-1,0 1 1,0 0-1,15-15 1,-10 14-228,0 1 1,0 0-1,1 1 0,0 0 1,1 1-1,0 1 0,0 0 1,1 1-1,0 0 0,0 1 1,23-5-1,10 0-3227,-3 0-2066</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5.379"/>
    </inkml:context>
    <inkml:brush xml:id="br0">
      <inkml:brushProperty name="width" value="0.025" units="cm"/>
      <inkml:brushProperty name="height" value="0.025" units="cm"/>
    </inkml:brush>
  </inkml:definitions>
  <inkml:trace contextRef="#ctx0" brushRef="#br0">23 9 14350,'0'-8'3429,"-2"11"-1431,-2 28-905,-4 50-818,-1 253 2352,9-329-2607,1 1-1,-1-1 1,1 0 0,-1 0-1,2 0 1,-1 0 0,0-1-1,1 1 1,0 0 0,0 0-1,0-1 1,1 0 0,0 1-1,3 3 1,-4-6-1,0 0 0,0 0 0,1-1 0,-1 1 0,0-1 0,1 0 0,0 0 0,-1 0 0,1 0 0,-1 0 0,1 0 0,0-1 0,0 1 0,-1-1 0,1 0 0,0 0 0,0 0 0,-1 0 0,1 0 0,0-1 0,0 1 0,-1-1 0,1 0 0,0 0 0,-1 0 0,1 0 0,4-3 0,1 0 8,0 0 0,0-1 0,0 0 0,-1-1 0,0 0 0,0 0 0,0 0 0,10-14 0,-4 1-35,0 1 0,15-31 0,-26 68-161,0 0 0,-1 30 0,-1-38-513,1 0 0,0 0-1,0 0 1,1 0 0,0 0 0,4 10 0,-5-19 458,-1-1-1,1 1 1,0-1 0,-1 1-1,1-1 1,0 1 0,0-1 0,0 0-1,0 1 1,0-1 0,1 0-1,-1 0 1,0 0 0,0 0 0,1 0-1,-1 0 1,1 0 0,-1 0 0,3 0-1,-2-1-3,0 0 0,1 0-1,-1 0 1,0 0 0,0 0 0,1-1-1,-1 1 1,0-1 0,0 0-1,0 0 1,0 1 0,0-1 0,0 0-1,0-1 1,0 1 0,0 0-1,-1-1 1,1 1 0,2-3 0,19-18-10161</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5.729"/>
    </inkml:context>
    <inkml:brush xml:id="br0">
      <inkml:brushProperty name="width" value="0.025" units="cm"/>
      <inkml:brushProperty name="height" value="0.025" units="cm"/>
    </inkml:brush>
  </inkml:definitions>
  <inkml:trace contextRef="#ctx0" brushRef="#br0">88 1 14318,'0'0'1676,"-8"7"-112,0 2-1369,0 1 0,0 0 0,1 0-1,0 0 1,1 1 0,0 0 0,1 0 0,0 1 0,1 0-1,0-1 1,1 2 0,0-1 0,1 0 0,0 0 0,1 1 0,0-1-1,3 25 1,-2-35-184,0 0-1,1 0 1,-1 0-1,1 0 1,0 0-1,0 0 1,0 0 0,0 0-1,0-1 1,0 1-1,0 0 1,0-1-1,1 1 1,-1-1-1,1 1 1,-1-1-1,1 1 1,0-1-1,-1 0 1,1 0-1,0 0 1,0 0 0,0 0-1,0-1 1,0 1-1,0 0 1,0-1-1,0 1 1,0-1-1,0 0 1,0 0-1,0 0 1,0 0-1,0 0 1,0 0-1,0 0 1,0-1 0,0 1-1,0-1 1,0 0-1,3-1 1,2 0 14,-1 0 0,0-1 0,1 0 0,-1 0-1,0 0 1,-1-1 0,1 0 0,-1 0 0,1-1 0,-1 1 0,7-9 0,-6 3 95,-1 0 1,0 0-1,-1 0 0,0-1 0,0 0 0,-1 0 0,-1 1 0,0-2 0,0 1 0,-1 0 1,-1-19-1,-3 74 12,1 36-69,2-75-85,0-1-1,1 1 1,0-1 0,0 1-1,0-1 1,1 1 0,-1-1 0,1 0-1,0 1 1,0-1 0,1 0 0,-1 0-1,1-1 1,3 5 0,-3-6-267,0 0-1,0-1 1,0 1 0,-1-1-1,2 1 1,-1-1 0,0 0-1,0 0 1,0-1 0,0 1 0,1-1-1,-1 1 1,0-1 0,0 0-1,1 0 1,-1-1 0,0 1-1,0 0 1,1-1 0,-1 0 0,0 0-1,0 0 1,0 0 0,0-1-1,5-2 1,12-16-5209</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6.328"/>
    </inkml:context>
    <inkml:brush xml:id="br0">
      <inkml:brushProperty name="width" value="0.025" units="cm"/>
      <inkml:brushProperty name="height" value="0.025" units="cm"/>
    </inkml:brush>
  </inkml:definitions>
  <inkml:trace contextRef="#ctx0" brushRef="#br0">4 69 11499,'0'0'6710,"0"9"-5055,-1 26-141,-1-8-98,2-1 1,3 31-1,-3-51-1314,1-1 0,0 1 1,0-1-1,0 1 0,1-1 0,-1 0 0,1 0 1,1 0-1,-1 0 0,1 0 0,0 0 1,0 0-1,0-1 0,0 0 0,1 1 0,7 5 1,-9-8-65,0 0 0,0-1 0,0 1 0,0-1 0,0 0 0,1 0 0,-1 0 0,0 0 0,1 0 0,-1 0 0,1 0 0,-1-1 0,1 1 0,-1-1 0,1 0 0,0 0 0,-1 0 0,1 0 0,-1 0 0,1-1 0,-1 1 0,4-1 0,-3-1 1,-1 0-1,1 0 1,-1 1-1,1-1 0,-1-1 1,0 1-1,0 0 1,0 0-1,0-1 0,0 1 1,-1-1-1,1 0 1,-1 1-1,0-1 0,2-5 1,2-7 51,-1-1 0,-1 0-1,0 0 1,-1 0 0,-1-24 0,0 24-49,-1-35 25,0 49-68,1 1 0,-1-1 0,0 1 0,-1-1 1,1 1-1,0 0 0,0-1 0,-1 1 0,1-1 0,-1 1 0,1 0 0,-1-1 0,1 1 0,-1 0 0,0-1 0,0 1 0,0 0 0,0 0 0,0 0 1,0 0-1,0 0 0,0 0 0,0 0 0,-2-1 0,2 7-56,1 0 1,-1 0 0,1 0-1,0 0 1,0-1 0,0 1-1,2 7 1,-1-8 55,2 0 1,-1 0 0,0 0 0,1 0-1,0 0 1,0-1 0,0 1-1,0-1 1,0 0 0,1 0-1,0 0 1,-1 0 0,1-1 0,0 1-1,0-1 1,1 0 0,-1 0-1,0-1 1,1 1 0,-1-1-1,1 0 1,-1 0 0,10 0 0,4 2 7,1-2 0,-1-1 0,1 0 1,31-5-1,-37 3-4,1-1 0,-1-1 1,0 0-1,-1-1 1,1-1-1,22-13 0,-27 14 5,0 0 1,0-1-1,-1 0 0,1 0 0,-1-1 1,0 0-1,-1 0 0,0-1 0,0 1 1,6-13-1,-11 19-6,0 0 1,0 0-1,-1 0 0,1 0 1,0 0-1,-1 0 0,1-1 1,-1 1-1,1 0 1,-1-1-1,1 1 0,-1 0 1,0 0-1,0-1 0,0 1 1,0 0-1,0-1 1,0 1-1,0 0 0,0-1 1,0 1-1,-1 0 0,1-1 1,-1 1-1,1 0 1,-1 0-1,1-1 0,-1 1 1,0 0-1,1 0 0,-1 0 1,0 0-1,0 0 1,0 0-1,0 0 0,0 0 1,0 0-1,-2-1 0,1 1-5,0 1 0,0 0 0,-1 0-1,1-1 1,0 1 0,0 1 0,0-1 0,0 0-1,-1 0 1,1 1 0,0-1 0,0 1-1,0 0 1,0 0 0,0-1 0,0 1-1,0 1 1,0-1 0,0 0 0,1 0-1,-1 1 1,0-1 0,-2 4 0,-4 3-7,1 1 0,0 1 1,0-1-1,1 1 0,0 0 1,-6 15-1,9-18 8,1-1-1,-1 1 0,1 0 1,1 0-1,-1 0 1,1 0-1,0 0 1,1 0-1,0 1 0,0-1 1,1 10-1,0-14-27,1 0-1,-1 1 0,0-2 0,1 1 1,0 0-1,-1 0 0,1 0 0,1-1 0,-1 1 1,0-1-1,0 0 0,1 1 0,-1-1 1,1 0-1,0 0 0,0-1 0,0 1 1,0-1-1,0 1 0,0-1 0,0 0 1,0 0-1,0 0 0,6 0 0,7 2-609,1-1 0,0 0 0,22-1 1,8-3-4496,3-9-3507</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7.153"/>
    </inkml:context>
    <inkml:brush xml:id="br0">
      <inkml:brushProperty name="width" value="0.025" units="cm"/>
      <inkml:brushProperty name="height" value="0.025" units="cm"/>
    </inkml:brush>
  </inkml:definitions>
  <inkml:trace contextRef="#ctx0" brushRef="#br0">181 32 14286,'0'0'7297,"-11"-6"-6283,-35-17-149,44 23-841,-1-1-1,1 1 1,-1-1 0,1 1-1,-1 0 1,1 0-1,-1 0 1,1 0-1,-1 1 1,1-1 0,-1 0-1,1 1 1,0 0-1,-1 0 1,1 0-1,0 0 1,-1 0 0,1 0-1,0 0 1,0 1-1,0-1 1,0 1-1,0 0 1,0-1 0,1 1-1,-3 2 1,-3 5 25,1-1-1,0 1 1,0 1 0,-5 10 0,7-11-36,0 0 1,0 1-1,1 0 0,1 0 1,0 0-1,-2 14 0,3-22-9,1 0 0,0 0 0,-1 0 0,1 0 0,0 0-1,0 1 1,0-1 0,0 0 0,1 0 0,-1 0 0,0 0-1,1 0 1,0 0 0,-1 0 0,1 0 0,0 0-1,0 0 1,0 0 0,0-1 0,0 1 0,1 0 0,-1-1-1,0 1 1,1-1 0,-1 1 0,1-1 0,0 1 0,-1-1-1,1 0 1,0 0 0,0 0 0,0 0 0,0 0-1,0-1 1,0 1 0,3 0 0,3-1 15,0 0 0,-1 0 0,1-1 0,-1-1 0,1 1 0,-1-1-1,1 0 1,-1-1 0,0 0 0,0 0 0,0 0 0,0-1 0,-1 0 0,1 0 0,-1-1 0,0 0 0,7-7 0,11-12-74,-1-1 0,31-42 0,-46 56 55,-7 42 134,-7 28 343,4-47-285,0 0-1,1 0 1,1 0 0,1 20 0,-1-30-171,1-1 0,-1 0 0,1 1 1,-1-1-1,1 0 0,0 1 1,0-1-1,-1 0 0,1 0 0,0 0 1,0 0-1,0 0 0,1 0 1,-1 0-1,0 0 0,0 0 0,0 0 1,1-1-1,-1 1 0,0 0 0,1-1 1,-1 1-1,0-1 0,1 0 1,-1 1-1,1-1 0,-1 0 0,1 0 1,-1 0-1,1 0 0,-1 0 1,1 0-1,-1 0 0,0-1 0,1 1 1,-1 0-1,1-1 0,1 0 1,5-1 9,1 0 1,0-1-1,-1 0 1,0 0 0,9-6-1,35-25-83,-41 25-80,1 0 0,0 1 0,1 0 1,0 1-1,0 1 0,0 0 0,1 0 0,15-3 1,-28 9 153,0 0 1,0 0-1,0 1 1,0-1-1,0 0 1,0 0-1,0 1 1,0-1-1,0 0 1,0 1-1,0-1 1,0 1 0,0-1-1,0 1 1,-1-1-1,1 1 1,0 0-1,0-1 1,-1 1-1,1 0 1,0 0-1,-1 0 1,1-1-1,-1 1 1,1 0-1,-1 0 1,1 0-1,-1 0 1,0 0-1,0 0 1,1 0 0,-1 0-1,0 0 1,0 0-1,0 0 1,0 0-1,0 2 1,0 52 1104,-2-35-665,3-19-481,-1-1 1,0 0 0,1 0-1,-1 1 1,0-1-1,0 0 1,1 0 0,-1 0-1,0 0 1,1 0 0,-1 1-1,0-1 1,1 0-1,-1 0 1,1 0 0,-1 0-1,0 0 1,1 0 0,-1 0-1,0 0 1,1 0 0,-1 0-1,0-1 1,1 1-1,-1 0 1,0 0 0,1 0-1,-1 0 1,0 0 0,1-1-1,-1 1 1,0 0-1,0 0 1,1-1 0,-1 1-1,0 0 1,0 0 0,1-1-1,-1 1 1,0 0-1,1-1 1,12-10-1992,-1-5-2159,0-2-2760</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7.547"/>
    </inkml:context>
    <inkml:brush xml:id="br0">
      <inkml:brushProperty name="width" value="0.025" units="cm"/>
      <inkml:brushProperty name="height" value="0.025" units="cm"/>
    </inkml:brush>
  </inkml:definitions>
  <inkml:trace contextRef="#ctx0" brushRef="#br0">42 0 15695,'0'0'10079,"-4"9"-8766,-4 14-723,1-1 0,1 1 0,0 0 0,2 1-1,-2 39 1,6-62-585,-1 0-1,1 0 1,0 0-1,0 0 0,0-1 1,0 1-1,1 0 1,-1 0-1,0 0 0,0 0 1,0-1-1,1 1 1,-1 0-1,0 0 0,1 0 1,-1-1-1,1 1 1,-1 0-1,1 0 0,-1-1 1,1 1-1,0-1 1,-1 1-1,1 0 0,0-1 1,-1 1-1,1-1 1,0 1-1,-1-1 0,1 0 1,0 1-1,1-1 1,1 1-1,0-1 1,-1 0 0,1-1-1,0 1 1,0 0 0,-1-1 0,1 1-1,-1-1 1,1 0 0,4-2-1,6-3-186,0-1-1,-1-1 0,12-9 0,3-5-286,-19 15 302,0-1 1,0 1-1,1 1 0,0-1 0,0 1 1,1 1-1,0 0 0,12-4 1,-21 9 172,0 0 1,-1 1-1,1-1 1,0 1-1,0-1 1,0 1-1,0-1 1,0 1-1,-1-1 1,1 1-1,0 0 1,-1-1-1,1 1 1,0 0-1,-1 0 1,1 0-1,-1-1 1,1 1-1,-1 0 1,1 0-1,-1 0 1,0 0-1,1 0 1,-1 0-1,0 0 1,0 0-1,0 0 1,0 0-1,0 0 1,0 0-1,0 0 1,0 0-1,0 0 1,-1 1-1,1 49-193,0-39-270,0-8-3039</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8.166"/>
    </inkml:context>
    <inkml:brush xml:id="br0">
      <inkml:brushProperty name="width" value="0.025" units="cm"/>
      <inkml:brushProperty name="height" value="0.025" units="cm"/>
    </inkml:brush>
  </inkml:definitions>
  <inkml:trace contextRef="#ctx0" brushRef="#br0">108 39 13453,'0'0'14178,"-8"-3"-13654,5 2-511,1 1 1,-1-1 0,1 0-1,-1 1 1,1-1 0,-1 1-1,1 0 1,-1 0-1,1 0 1,-1 0 0,1 0-1,-1 1 1,1-1 0,-1 1-1,1-1 1,-1 1 0,1 0-1,-1 0 1,-3 2 0,3 0-1,-1 1 0,1-1 0,0 0 0,-1 1 0,2 0 0,-1 0 0,0 0 0,1 0 0,0 0 0,-1 0 1,2 0-1,-3 8 0,2-8-8,1-1 1,-1 1-1,1 0 1,0-1-1,1 1 1,-1 0-1,1 0 1,-1 0-1,1-1 1,0 1-1,1 0 1,-1 0 0,1 0-1,0 4 1,0-6 1,1-1 0,-1 1 1,0 0-1,0-1 1,1 1-1,-1-1 0,1 1 1,-1-1-1,1 0 1,0 0-1,-1 0 1,1 0-1,0 0 0,0 0 1,0 0-1,0 0 1,0-1-1,0 1 0,0-1 1,0 1-1,0-1 1,0 0-1,0 0 0,0 0 1,0 0-1,3-1 1,5 0 2,-1-1 1,0 0 0,1-1-1,-1 0 1,0 0 0,0-1-1,0 0 1,-1-1 0,0 0-1,0 0 1,0-1 0,0 1-1,-1-2 1,0 1 0,0-1-1,-1-1 1,0 1 0,0-1 0,0 0-1,-1 0 1,5-13 0,-9 20-6,0 0 0,0 0 1,-1-1-1,1 1 0,-1 0 1,1 0-1,-1-1 0,1 1 1,-1 0-1,0-1 1,0 1-1,0-1 0,1 1 1,-1 0-1,-1-1 0,1 1 1,0 0-1,0-1 0,0 1 1,-1-1-1,1 1 0,-1 0 1,1 0-1,-1-1 1,0 1-1,1 0 0,-1 0 1,0 0-1,0-1 0,0 1 1,1 0-1,-3-1 0,0 1-53,0-1 0,0 1 0,-1 0 0,1 0 0,-1 0 0,1 0 0,-1 0 0,1 1-1,-1 0 1,1 0 0,-5 0 0,8 0-98,0 0 0,0 1 0,-1-1-1,1 0 1,0 1 0,0-1 0,0 1 0,-1-1 0,1 0-1,0 1 1,0-1 0,0 1 0,0-1 0,0 1 0,0-1-1,0 0 1,0 1 0,0-1 0,0 1 0,0-1 0,0 1-1,0-1 1,0 0 0,0 1 0,1-1 0,-1 1 0,0-1-1,0 0 1,0 1 0,1-1 0,-1 0 0,0 1 0,0-1-1,1 0 1,-1 1 0,0-1 0,1 0 0,-1 0 0,0 1-1,1-1 1,0 0 0,16 5-6063,1-4-5706</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8.824"/>
    </inkml:context>
    <inkml:brush xml:id="br0">
      <inkml:brushProperty name="width" value="0.025" units="cm"/>
      <inkml:brushProperty name="height" value="0.025" units="cm"/>
    </inkml:brush>
  </inkml:definitions>
  <inkml:trace contextRef="#ctx0" brushRef="#br0">79 2 8840,'0'0'12492,"-8"-1"-11499,4 1-903,1 0 0,0 0 0,-1 0-1,1 0 1,-1 1 0,1-1 0,0 1 0,-1 0 0,1 0-1,0 0 1,0 1 0,-1-1 0,-4 4 0,7-4-45,-1 1 0,0-1 0,1 1 0,-1 0 0,1-1 0,0 1 0,0 0 0,0 0 0,-1 0 0,2 0 0,-1 0 0,0 0 0,0 0 0,1 0 0,-1 0 0,1 0 0,-1 0 0,1 0 0,0 1 0,0-1 0,0 0 0,0 0 0,0 0 0,1 0 0,-1 1 0,1-1 0,-1 0 0,2 3 0,0-3-9,0 0 0,-1 0 0,1 0 1,0 0-1,0 0 0,0-1 1,0 1-1,0 0 0,0-1 0,0 0 1,1 1-1,-1-1 0,0 0 1,1 0-1,-1-1 0,1 1 1,-1 0-1,1-1 0,0 1 0,-1-1 1,1 0-1,-1 0 0,1 0 1,3-1-1,8 1 0,0 0 0,0-2 0,16-2 0,-16 0-51,0-1-1,-1 0 1,0-1-1,0 0 0,18-13 1,-17 10-57,1 1 1,0 1 0,19-7-1,-34 14 80,1 1 0,0 0 0,0-1 0,0 1 0,0 0 0,-1 0 0,1 0 0,0 0 0,-1-1 0,1 1 0,-1 0 0,1 0 0,-1 0 0,1 0-1,-1 0 1,0 1 0,0-1 0,1 0 0,-1 0 0,0 0 0,0 0 0,0 0 0,0 0 0,0 0 0,0 0 0,0 0 0,-1 2 0,1 49 391,0-42-209,0-9-160,1 0 0,-1 0 0,1 0 0,-1-1 0,1 1 0,-1 0 0,1 0 0,0-1 0,0 1 0,-1-1 0,1 1 0,0 0 0,0-1 0,0 1 0,-1-1 0,1 0 0,0 1 0,0-1 0,0 0 0,0 1 0,0-1 0,0 0 0,0 0 0,0 0 0,0 0 0,0 0 0,0 0 0,0 0 0,0 0 0,-1 0 1,1-1-1,0 1 0,0 0 0,0-1 0,0 1 0,1-1 0,37-10 225,-36 9-526,13-7 169,0 1 0,1 1 0,0 1 0,19-6 0,-13 9-3973,3 1-3715,-11 2 1538</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9.174"/>
    </inkml:context>
    <inkml:brush xml:id="br0">
      <inkml:brushProperty name="width" value="0.025" units="cm"/>
      <inkml:brushProperty name="height" value="0.025" units="cm"/>
    </inkml:brush>
  </inkml:definitions>
  <inkml:trace contextRef="#ctx0" brushRef="#br0">178 38 12716,'0'0'13501,"-10"-7"-12957,-35-21-229,43 28-305,1-1-1,-1 1 1,1 0 0,-1-1-1,0 1 1,1 0-1,-1 0 1,0 0 0,1 0-1,-1 0 1,0 0-1,1 1 1,-1-1 0,1 1-1,-1-1 1,1 1-1,-1-1 1,1 1 0,-1 0-1,1 0 1,-3 1-1,-23 26 79,19-19-66,1-1 12,1 0 1,-1 0-1,2 0 1,-10 18-1,14-23-18,-1 1 0,1-1-1,-1 1 1,1-1-1,0 1 1,0-1 0,1 1-1,-1 0 1,1 0-1,0-1 1,0 1 0,0 0-1,0 0 1,1-1 0,-1 1-1,1 0 1,1 3-1,0-5-44,-1 0 0,1 0-1,-1-1 1,1 1 0,0 0-1,-1-1 1,1 0 0,0 1-1,0-1 1,0 0-1,0 0 1,0 0 0,0 0-1,1 0 1,-1-1 0,0 1-1,0-1 1,1 1 0,-1-1-1,0 0 1,5 0 0,51-2-3006,-58 2 3011,10-1-1704,0-1 0,0 0 0,-1-1 0,1 0 0,15-9 0,13-5-8751</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9.535"/>
    </inkml:context>
    <inkml:brush xml:id="br0">
      <inkml:brushProperty name="width" value="0.025" units="cm"/>
      <inkml:brushProperty name="height" value="0.025" units="cm"/>
    </inkml:brush>
  </inkml:definitions>
  <inkml:trace contextRef="#ctx0" brushRef="#br0">1 65 12107,'0'0'13106,"7"6"-12460,-1-2-616,0 0-1,0-1 1,0 0 0,1 0-1,-1 0 1,1-1 0,-1 0-1,1 0 1,0-1-1,0 0 1,0 0 0,-1-1-1,1 1 1,0-1 0,0-1-1,0 0 1,0 0-1,0 0 1,9-3 0,-2 0-15,0-1 0,28-13 0,-39 16-3,1 0-1,-1 1 0,0-1 1,0 0-1,0-1 1,0 1-1,0 0 1,0-1-1,-1 0 0,1 0 1,-1 1-1,0-1 1,0-1-1,0 1 0,0 0 1,0 0-1,1-6 1,-2 8-8,-1 1 0,0 0 1,0-1-1,0 1 0,0-1 1,0 1-1,0 0 0,0-1 1,0 1-1,0-1 0,0 1 1,0-1-1,0 1 0,0 0 1,0-1-1,-1 1 0,1-1 1,0 1-1,0 0 0,0-1 1,-1 1-1,1 0 0,0-1 1,0 1-1,-1 0 0,1-1 1,0 1-1,-1 0 0,1 0 0,0-1 1,-1 1-1,1 0 0,0 0 1,-1 0-1,1-1 0,0 1 1,-1 0-1,0 0 0,-21 2 305,-20 16 121,29-9-378,0 0-1,1 1 1,1 1-1,-15 15 1,22-21-33,-1 1 0,1-1 0,1 0 0,-1 1 1,1 0-1,0 0 0,0 0 0,1 0 0,0 1 1,0-1-1,0 0 0,-1 13 0,3-18-59,0 0-1,0 0 0,0 0 0,0 0 1,0 0-1,1 0 0,-1 0 1,0 0-1,1 0 0,-1 0 1,0 0-1,1 0 0,-1 0 1,1 0-1,0 0 0,-1 0 0,1 0 1,0 0-1,-1 0 0,1-1 1,0 1-1,0 0 0,0-1 1,0 1-1,0 0 0,0-1 1,0 1-1,0-1 0,0 0 0,0 1 1,0-1-1,0 0 0,0 0 1,0 1-1,2-1 0,44-3-5338,-9-8-1641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156"/>
    </inkml:context>
    <inkml:brush xml:id="br0">
      <inkml:brushProperty name="width" value="0.05" units="cm"/>
      <inkml:brushProperty name="height" value="0.05" units="cm"/>
    </inkml:brush>
  </inkml:definitions>
  <inkml:trace contextRef="#ctx0" brushRef="#br0">0 0 20484,'20'5'1273,"-2"13"-1161,2 5-56,8 6 72,1 8-448,8 4-296,-1 0 543,0-4-135,-1-3-64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5.477"/>
    </inkml:context>
    <inkml:brush xml:id="br0">
      <inkml:brushProperty name="width" value="0.025" units="cm"/>
      <inkml:brushProperty name="height" value="0.025" units="cm"/>
    </inkml:brush>
  </inkml:definitions>
  <inkml:trace contextRef="#ctx0" brushRef="#br0">126 1 9641,'0'0'12465,"-5"12"-11418,-111 320 2289,112-309-3312,4-23-33,0 0-1,0 0 1,0 0 0,0 0 0,0 0 0,0 0 0,0 0-1,0-1 1,0 1 0,0 0 0,0 0 0,0 0 0,0 0-1,0 0 1,0 0 0,1 0 0,-1 0 0,0 0 0,0 0-1,0 0 1,0 0 0,0 0 0,0 0 0,0-1 0,0 1-1,0 0 1,0 0 0,1 0 0,-1 0 0,0 0 0,0 0-1,0 0 1,0 0 0,0 0 0,0 0 0,0 0 0,0 0-1,1 0 1,-1 0 0,0 0 0,0 1 0,0-1 0,0 0-1,0 0 1,0 0 0,0 0 0,0 0 0,0 0 0,0 0-1,1 0 1,-1 0 0,0 0 0,0 0 0,0 0 0,0 0-1,0 1 1,0-1 0,0 0 0,0 0 0,0 0 0,0 0 0,0 0-1,0 0 1,0 0 0,3-3-214,-1-1 0,0 0 1,0-1-1,-1 1 0,1 0 0,-1 0 1,1-6-1,3-24-802,-2-1 0,-2-37 0,-3 60 1486,-1 17 298,-3 21 178,6-23-888,0 0 1,1-1-1,-1 1 0,0 0 1,1-1-1,-1 1 1,1 0-1,0-1 1,0 1-1,0-1 1,1 1-1,-1-1 1,0 1-1,1-1 1,-1 0-1,1 0 0,0 0 1,0 0-1,0 0 1,2 2-1,0-1 4,1-1 0,-1 0-1,0 0 1,1 0 0,-1 0 0,1 0-1,0-1 1,-1 0 0,1 0-1,9 0 1,-6 0-19,1-1 0,-1 0 0,0-1 0,0 1-1,0-2 1,0 1 0,0-1 0,0-1 0,0 1 0,-1-1 0,1 0 0,-1-1-1,13-8 1,-16 8-14,0 0 0,0-1 0,0 0 0,0 0 0,4-9 0,-6 10 82,-12 24 119,7-13-91,0-3-24,1 0 0,0 1 0,0-1 0,0 0 0,1 1 0,-1-1 0,1 1 0,0-1 0,0 1 0,1-1 0,-1 1 0,1 0-1,0-1 1,1 9 0,0-12-99,1 0-1,-1 0 0,1 0 0,-1 0 1,1-1-1,0 1 0,-1 0 0,1-1 0,0 1 1,-1-1-1,1 1 0,0-1 0,0 0 1,0 0-1,-1 0 0,1 0 0,0 0 1,3 0-1,34-5-1513,-8-11-3031,-14-1-1440,-7 0-2190</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6:59.911"/>
    </inkml:context>
    <inkml:brush xml:id="br0">
      <inkml:brushProperty name="width" value="0.025" units="cm"/>
      <inkml:brushProperty name="height" value="0.025" units="cm"/>
    </inkml:brush>
  </inkml:definitions>
  <inkml:trace contextRef="#ctx0" brushRef="#br0">124 115 16656,'0'0'1932,"-10"8"321,5-5-2118,-11 8 992,1 1-1,-27 28 1,38-37-978,1 1 1,0-1-1,0 1 1,0 0-1,1 0 0,-1 0 1,1 0-1,0 0 0,0 1 1,0-1-1,0 1 0,1-1 1,0 1-1,0-1 1,0 1-1,1 0 0,-1-1 1,1 1-1,0 0 0,2 7 1,-2-10-143,1-1-1,0 1 1,0-1 0,0 1 0,1-1 0,-1 1 0,0-1 0,0 0-1,1 0 1,-1 0 0,1 0 0,-1 0 0,1 0 0,-1 0 0,1 0 0,0-1-1,-1 1 1,1 0 0,0-1 0,-1 0 0,1 1 0,0-1 0,0 0-1,0 0 1,-1 0 0,1 0 0,0 0 0,0 0 0,2-1 0,3 0-5,-1 0 0,0 0 0,0 0 1,0-1-1,0 0 0,0 0 1,8-4-1,4-7-15,0-2 0,-1 1 0,-1-2 0,-1 0 0,0-1 0,-1-1 0,-1 0 0,-1-1 0,0 0 0,-2 0 0,0-2 0,-1 1 0,6-23 0,-10 19 482,-14 31 397,-17 35 340,18-25-1410,1 0-1,1 1 1,1 0-1,0 0 1,1 0-1,-2 32 0,5-44 76,1 0-1,0-1 0,1 1 0,0 0 0,-1-1 0,2 1 0,-1-1 0,1 1 0,0-1 0,0 0 1,4 8-1,-4-10 34,1 0 0,-1 0 0,0 0 1,1-1-1,0 1 0,0-1 0,0 0 1,0 1-1,0-1 0,0-1 0,0 1 1,1 0-1,-1-1 0,1 0 0,-1 0 1,1 0-1,-1 0 0,1 0 0,5 0 0,24 0-6203,4-1-5461</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00.258"/>
    </inkml:context>
    <inkml:brush xml:id="br0">
      <inkml:brushProperty name="width" value="0.025" units="cm"/>
      <inkml:brushProperty name="height" value="0.025" units="cm"/>
    </inkml:brush>
  </inkml:definitions>
  <inkml:trace contextRef="#ctx0" brushRef="#br0">40 1 14125,'0'0'10570,"-21"60"-7463,21-34-1505,0 0-673,0 0-609,0-2-288,7-2-416,2-1-2051,-4 0-3010,-1-2-6054</inkml:trace>
  <inkml:trace contextRef="#ctx0" brushRef="#br0" timeOffset="1">1 597 10922,'0'0'9609</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03.498"/>
    </inkml:context>
    <inkml:brush xml:id="br0">
      <inkml:brushProperty name="width" value="0.025" units="cm"/>
      <inkml:brushProperty name="height" value="0.025" units="cm"/>
    </inkml:brush>
  </inkml:definitions>
  <inkml:trace contextRef="#ctx0" brushRef="#br0">0 0 7847,'0'0'12236,"18"58"-10731,19-49-63,4-5 31,15-4-448,7 0-608,5-1-321,6-8-64,-4 0-449,-3 0-1024,-8 0-1089,-10 1-2371,-13-3-4772</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03.828"/>
    </inkml:context>
    <inkml:brush xml:id="br0">
      <inkml:brushProperty name="width" value="0.025" units="cm"/>
      <inkml:brushProperty name="height" value="0.025" units="cm"/>
    </inkml:brush>
  </inkml:definitions>
  <inkml:trace contextRef="#ctx0" brushRef="#br0">27 1 4644,'0'0'5739,"8"4"-1591,19 9-1957,-1 1-1,35 25 1,-46-29-1772,-1 1-1,-1 0 1,0 1 0,-1 1-1,0 0 1,12 16-1,-22-25-410,1 0 0,-1 0 0,0 1 0,0-1 0,0 1 0,0 0 0,-1-1 0,0 1 0,0 0 0,0 0 0,-1 0 0,0 0 0,1 0 0,-2 0 0,0 8 0,-1-5 35,0 0 0,-1-1 0,0 1 0,0-1 1,0 0-1,-1 0 0,0 0 0,-10 13 0,-7 3-209,-1-1-1,0-1 0,-51 36 0,62-48-130,2-3-167,-24 18-2238,12-11-2385,1-6-6914</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07.695"/>
    </inkml:context>
    <inkml:brush xml:id="br0">
      <inkml:brushProperty name="width" value="0.025" units="cm"/>
      <inkml:brushProperty name="height" value="0.025" units="cm"/>
    </inkml:brush>
  </inkml:definitions>
  <inkml:trace contextRef="#ctx0" brushRef="#br0">147 41 7847,'0'-1'572,"1"-1"0,-1 1-1,0-1 1,0 1 0,0-1 0,0 0-1,0 1 1,0-1 0,0 1-1,-1-1 1,1 1 0,0-1-1,-1 1 1,1-1 0,-1 1-1,0-1 1,0 1 0,1-1 0,-2-1-1,0 2-391,1 1 0,0-1 0,0 0 0,0 0 0,0 0 0,-1 1 0,1-1 0,0 1 0,-1-1 0,1 1 0,0-1 0,-1 1 0,1 0 0,-1 0 0,1-1 0,-1 1 0,-1 1 0,-1-1-188,0 0 0,1 1-1,-1 0 1,0 0 0,0 0 0,1 0-1,-1 1 1,1-1 0,0 1 0,-1 0-1,1 0 1,0 0 0,0 0 0,0 1-1,-5 5 1,1 2 3,0 1 0,1 1 0,0-1 0,0 1 0,2 0 0,-1 1 0,2-1 0,0 1 0,0-1 0,1 1 0,0 0 0,2 0 0,-1 0 0,3 20 0,-2-31 9,0 0-1,0-1 0,0 1 0,1 0 0,-1 0 1,1-1-1,-1 1 0,1 0 0,0-1 0,0 1 1,-1 0-1,1-1 0,0 1 0,0-1 0,0 0 1,1 1-1,-1-1 0,0 0 0,1 0 0,-1 1 1,0-1-1,1 0 0,-1 0 0,1-1 0,0 1 1,-1 0-1,1 0 0,0-1 0,-1 1 0,1-1 1,0 0-1,0 1 0,-1-1 0,1 0 0,0 0 1,0 0-1,-1 0 0,1 0 0,3-1 0,0 0 19,0 0-1,0 0 0,-1-1 1,1 0-1,0 1 1,-1-1-1,1-1 0,-1 1 1,0-1-1,0 0 0,0 0 1,0 0-1,4-5 1,-1-1 195,0-1 0,-1 0 1,0 0-1,0-1 1,-2 1-1,1-1 1,-1 0-1,-1-1 1,0 1-1,0-1 0,-1 1 1,-1-1-1,0 0 1,-1-14-1,0 24 50,2 32-470,-1-28 173,0 0-1,0 0 0,0 0 0,1-1 1,-1 1-1,0 0 0,1-1 0,-1 1 1,1-1-1,0 0 0,-1 1 0,1-1 1,0 0-1,0 0 0,0 0 0,0 0 1,0-1-1,0 1 0,0 0 0,0-1 1,0 1-1,3-1 0,57-1-278,-55 0 225,0 0 0,0 1 0,0 0 1,0 0-1,1 0 0,-1 1 0,7 1 0,-12 0 77,0-1-1,0 0 0,0 0 1,0 0-1,-1 1 0,1-1 1,0 1-1,-1 0 0,0-1 1,1 1-1,-1 0 0,0 0 1,0 0-1,0 0 0,0 0 1,1 3-1,11 38 442,-12-35-391,-1-8-36,1 1-1,-1-1 1,0 0-1,0 1 0,0-1 1,0 1-1,0-1 0,1 0 1,-1 1-1,0-1 1,0 0-1,1 1 0,-1-1 1,0 0-1,0 1 0,1-1 1,-1 0-1,0 0 1,1 1-1,-1-1 0,1 0 1,-1 0-1,0 0 0,1 0 1,-1 1-1,1-1 1,-1 0-1,0 0 0,1 0 1,-1 0-1,1 0 1,-1 0-1,0 0 0,1 0 1,-1 0-1,1 0 0,-1 0 1,1 0-1,-1 0 1,0-1-1,1 1 0,-1 0 1,0 0-1,1 0 0,-1-1 1,1 1-1,-1 0 1,0 0-1,1-1 0,-1 1 1,0 0-1,0 0 0,1-1 1,-1 1-1,0-1 1,0 1-1,1-1 0,20-23 105,-18 20-202,-1 2 68,-1 0-1,1 1 0,-1-1 1,1 1-1,0-1 1,0 1-1,0-1 1,0 1-1,0 0 1,0 0-1,3-2 1,-4 3 14,-1 0 0,1 0 0,0 0 0,-1 0 0,1 0 0,-1 0 0,1 0 0,0 0 0,-1 1 1,1-1-1,-1 0 0,1 0 0,0 0 0,-1 1 0,1-1 0,-1 0 0,1 0 0,-1 1 0,1-1 0,-1 1 1,1-1-1,-1 0 0,0 1 0,1-1 0,-1 1 0,1-1 0,-1 2 0,3 3-32,-1 1 0,0 0 0,0 0 1,0 0-1,-1 0 0,1 11 0,4 13 90,-6-30-78,0 1-1,0-1 0,0 0 0,0 0 0,0 0 0,0 1 1,1-1-1,-1 0 0,0 0 0,0 1 0,0-1 1,0 0-1,0 0 0,0 0 0,1 1 0,-1-1 0,0 0 1,0 0-1,0 0 0,0 0 0,1 0 0,-1 1 1,0-1-1,0 0 0,1 0 0,-1 0 0,0 0 0,0 0 1,0 0-1,1 0 0,-1 0 0,0 0 0,0 0 1,1 0-1,-1 0 0,0 0 0,0 0 0,1 0 0,-1 0 1,0 0-1,0 0 0,1 0 0,-1 0 0,0 0 1,0 0-1,0-1 0,1 1 0,-1 0 0,0 0 0,0 0 1,0 0-1,1 0 0,-1-1 0,0 1 0,0 0 1,9-12-3736,-1-4-1953</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08.059"/>
    </inkml:context>
    <inkml:brush xml:id="br0">
      <inkml:brushProperty name="width" value="0.025" units="cm"/>
      <inkml:brushProperty name="height" value="0.025" units="cm"/>
    </inkml:brush>
  </inkml:definitions>
  <inkml:trace contextRef="#ctx0" brushRef="#br0">9 54 5605,'0'0'17265,"9"0"-16507,6 1-394,70-2 347,-81 0-668,1 1 0,0 0 0,0-1 1,-1 0-1,1-1 0,-1 1 0,1-1 1,-1 1-1,0-1 0,1 0 0,-1-1 1,0 1-1,0-1 0,-1 0 0,7-5 1,-10 7-35,1 1 1,-1 0 0,0 0 0,0-1-1,1 1 1,-1 0 0,0-1 0,0 1-1,1-1 1,-1 1 0,0 0 0,0-1-1,0 1 1,0 0 0,1-1 0,-1 1-1,0-1 1,0 1 0,0-1-1,0 1 1,0 0 0,0-1 0,0 1-1,0-1 1,0 1 0,-1 0 0,1-1-1,0 1 1,0-1 0,0 1 0,0 0-1,0-1 1,-1 1 0,1-1 0,0 1-1,0 0 1,-1-1 0,1 1-1,0 0 1,-1 0 0,1-1 0,-1 1-1,-23-6 652,-27 9 219,44-1-842,0 1 1,0 0-1,0 0 0,1 0 1,-1 1-1,1 0 0,0 0 1,0 0-1,0 1 0,-9 10 1,11-11-11,1 0 1,-1-1-1,1 1 1,0 0-1,1 1 1,-1-1 0,1 0-1,-1 1 1,2 0-1,-1-1 1,0 1 0,1 0-1,0 0 1,0 0-1,0 0 1,0 9-1,2-12-23,0 0 0,-1 0 0,1 0 0,0-1-1,0 1 1,1 0 0,-1-1 0,0 1 0,1 0-1,-1-1 1,0 0 0,1 1 0,0-1 0,-1 0-1,1 0 1,0 0 0,0 0 0,-1 0 0,1 0 0,0 0-1,0 0 1,0-1 0,0 1 0,0-1 0,0 0-1,4 1 1,61 4-1582,-59-5 937,28 0-2953,-3 0-2621</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09.110"/>
    </inkml:context>
    <inkml:brush xml:id="br0">
      <inkml:brushProperty name="width" value="0.025" units="cm"/>
      <inkml:brushProperty name="height" value="0.025" units="cm"/>
    </inkml:brush>
  </inkml:definitions>
  <inkml:trace contextRef="#ctx0" brushRef="#br0">38 1 8968,'-4'42'11452,"-6"14"-7804,1-16-3460,3 1-1,-2 44 1,8-74-124,-1-7-42,1-1-1,0 1 0,0 0 1,1-1-1,-1 1 1,1-1-1,-1 1 1,3 5-1,-2-8-12,0 0 0,0 0-1,0 0 1,0 0-1,0 0 1,0 0-1,0 0 1,0 0 0,0-1-1,1 1 1,-1 0-1,0-1 1,0 1 0,1-1-1,-1 1 1,1-1-1,-1 0 1,0 1 0,1-1-1,-1 0 1,1 0-1,-1 0 1,0 0 0,1 0-1,2-1 1,6-1 15,0 0 1,0 0-1,-1-1 0,1 0 1,0-1-1,-1 0 0,0-1 1,0 0-1,0 0 0,10-9 1,-10 7-43,1 1 1,0 0-1,0 0 1,0 1-1,1 0 1,0 1-1,17-4 1,-27 8 26,0-1 1,0 1 0,0 0-1,0 0 1,0 0 0,0 0-1,0 0 1,0 0-1,0 0 1,0 1 0,0-1-1,0 0 1,0 0-1,0 1 1,0-1 0,0 1-1,0-1 1,-1 1 0,1-1-1,0 1 1,0-1-1,0 1 1,-1 0 0,1-1-1,0 1 1,-1 0-1,1 0 1,0 0 0,0 1-1,0 1 33,0 0-1,0 1 0,0-1 1,0 0-1,-1 1 1,1-1-1,-1 0 0,0 1 1,-1 4-1,0 5-71,-1 1 0,0-1 0,-8 22 0,20-39-5809,6-11 2811,9-6-2556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09.443"/>
    </inkml:context>
    <inkml:brush xml:id="br0">
      <inkml:brushProperty name="width" value="0.025" units="cm"/>
      <inkml:brushProperty name="height" value="0.025" units="cm"/>
    </inkml:brush>
  </inkml:definitions>
  <inkml:trace contextRef="#ctx0" brushRef="#br0">151 1 14125,'0'0'5616,"-11"4"-3737,-1 0-1581,1 1 0,0 0-1,0 1 1,0 0 0,1 1-1,-11 9 1,16-12-194,1-1-1,0 1 1,0 0-1,0 1 1,0-1 0,1 1-1,-1-1 1,1 1-1,1 0 1,-1 0 0,1 1-1,-1-1 1,1 0-1,1 1 1,-1-1 0,1 1-1,0 0 1,0 6-1,1-11-99,1 1-1,-1 0 0,1-1 1,0 1-1,-1 0 0,1-1 1,0 1-1,0-1 0,0 1 0,0-1 1,0 1-1,0-1 0,0 0 1,1 0-1,-1 1 0,0-1 1,1 0-1,-1 0 0,1 0 1,-1-1-1,1 1 0,0 0 1,-1 0-1,1-1 0,0 1 1,-1-1-1,1 0 0,0 1 0,0-1 1,-1 0-1,1 0 0,0 0 1,0 0-1,2-1 0,6 1-41,0 0 0,1-1 0,-1 0 0,0-1 0,11-2 0,-12 1 5,0-1 0,0 1 1,-1-2-1,1 1 0,-1-1 0,0 0 0,0-1 0,-1 0 0,1 0 0,-1 0 1,0-1-1,-1 0 0,0-1 0,0 0 0,-1 0 0,0 0 0,0 0 0,4-10 1,-35 73 1420,24-47-1375,0 0 1,1 0 0,0 0 0,0 0 0,1 0-1,0 1 1,1 7 0,0-14-134,-1 0 0,1 0 0,-1 0-1,1 0 1,0 0 0,0 0 0,0 0 0,0-1 0,0 1 0,0 0-1,0-1 1,1 1 0,1 1 0,-1-1-260,0-1 0,0 0 0,0 0 0,0 0 0,0 0 0,1 0 0,-1 0 0,0 0 0,0-1 0,1 1 1,-1-1-1,0 0 0,1 0 0,2 0 0,20 0-5637</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09.777"/>
    </inkml:context>
    <inkml:brush xml:id="br0">
      <inkml:brushProperty name="width" value="0.025" units="cm"/>
      <inkml:brushProperty name="height" value="0.025" units="cm"/>
    </inkml:brush>
  </inkml:definitions>
  <inkml:trace contextRef="#ctx0" brushRef="#br0">117 0 13741,'0'0'5883,"-10"4"-4597,3 0-1097,0-1-1,0 1 0,0 0 0,1 0 0,-1 1 1,1 0-1,0 0 0,1 0 0,-1 1 0,1 0 0,-8 10 1,10-10 92,0-1-108,-1-1 0,1 2-1,1-1 1,-1 0 0,1 1 0,-2 7-1,3-11-204,1-1-1,0 0 1,0 0-1,0 1 1,0-1-1,1 0 1,-1 0-1,0 1 1,0-1-1,1 0 1,-1 0-1,1 0 1,-1 0-1,1 1 1,-1-1-1,1 0 1,0 0-1,-1 0 1,1 0-1,0 0 1,0 0-1,0-1 1,0 1-1,0 0 1,0 0-1,0-1 1,0 1-1,0 0 1,0-1-1,0 1 1,0-1-1,1 0 1,-1 1-1,0-1 1,0 0-1,3 1 1,15 3-1828,1-1 0,27 1 0,24 5-4459,-27 5 5123,-43-14 1423,0 0 0,-1 0 1,1 1-1,-1-1 0,1 0 0,0 0 1,-1 1-1,1-1 0,-1 1 0,1-1 1,-1 0-1,1 1 0,-1-1 1,0 1-1,1-1 0,-1 1 0,1-1 1,-1 1-1,0 0 0,0-1 0,1 1 1,-1-1-1,0 1 0,0 0 0,0-1 1,1 1-1,-1 0 0,0-1 1,0 1-1,0 0 0,0 0 0,-14 18 3785,-27 9-370,38-26-3618,-66 33 2636,30-24-3670,36-10 418,0-1-1,0 1 0,0-1 0,0 0 0,0 0 0,0-1 0,0 1 0,0-1 0,-4 0 0,0-5-9069</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0.328"/>
    </inkml:context>
    <inkml:brush xml:id="br0">
      <inkml:brushProperty name="width" value="0.025" units="cm"/>
      <inkml:brushProperty name="height" value="0.025" units="cm"/>
    </inkml:brush>
  </inkml:definitions>
  <inkml:trace contextRef="#ctx0" brushRef="#br0">193 108 5445,'4'-8'6054,"-4"6"-6013,3-5 1081,0 1 1,-1-1 0,0-1 0,0 1-1,1-14 1,-2 19-923,-1 0 0,0 1 1,0-1-1,-1 0 0,1 1 0,0-1 0,-1 1 0,1-1 0,0 1 0,-1-1 0,0 0 1,1 1-1,-1 0 0,0-1 0,0 1 0,0-1 0,0 1 0,0 0 0,0 0 0,0 0 1,0 0-1,-1-1 0,1 1 0,0 1 0,-1-1 0,1 0 0,0 0 0,-1 0 0,1 1 1,-1-1-1,0 1 0,1-1 0,-1 1 0,1 0 0,-1 0 0,0 0 0,-2 0 1,-2-1-116,-1 1 1,0 1 0,1-1 0,-1 1 0,1 0 0,0 1 0,-1-1 0,1 1 0,0 0 0,0 1 0,0 0 0,0 0 0,0 0 0,1 1 0,0-1 0,-1 1 0,1 1 0,-8 8 0,7-7-34,1 0 0,1 0 0,-1 1 0,1-1 0,0 1 0,0 0 0,1 0 0,0 0 0,0 0 1,1 1-1,0-1 0,0 1 0,1-1 0,0 1 0,0 13 0,1-20-51,0 1 0,0 0 1,0-1-1,1 1 0,-1-1 0,1 1 1,-1-1-1,1 1 0,0-1 0,-1 0 1,1 1-1,0-1 0,0 0 0,0 1 1,0-1-1,0 0 0,0 0 0,0 0 1,0 0-1,1 0 0,-1 0 0,0 0 1,3 1-1,1 0 7,-1-1 0,1 1 1,0-1-1,0 0 0,0 0 0,0 0 1,9 0-1,0-1 11,1-1 0,-1 0 1,0-1-1,25-7 0,-18 1-62,0-1-1,-1-1 1,0-1 0,-1-1-1,0 0 1,0-2-1,29-27 1,-48 41 44,0 0-1,0 0 1,0 0 0,0-1 0,0 1-1,0 0 1,0 0 0,0 0-1,0 0 1,1 0 0,-1 0-1,0 0 1,0 0 0,0 0 0,0 0-1,0 0 1,0 0 0,0 0-1,1 0 1,-1 0 0,0 0 0,0 0-1,0 0 1,0 0 0,0 0-1,0 0 1,0 0 0,1 0 0,-1 0-1,0 0 1,0 0 0,0 0-1,0 0 1,0 0 0,0 0-1,0 0 1,1 0 0,-1 0 0,0 0-1,0 0 1,0 0 0,0 1-1,0-1 1,0 0 0,0 0 0,0 0-1,0 0 1,0 0 0,0 0-1,0 0 1,0 0 0,1 1-1,-1-1 1,0 0 0,0 0 0,0 0-1,0 0 1,0 0 0,0 0-1,0 0 1,0 1 0,0-1 0,0 15 95,-5 27 108,3-30-170,2-11-34,-1 39-2125,2-39 1864,-1 0 0,0 0 0,0 1 0,1-1 0,-1 0-1,0 0 1,1 0 0,-1-1 0,1 1 0,0 0 0,-1 0 0,1 0 0,0 0 0,-1 0 0,1-1 0,0 1 0,0 0 0,0-1 0,0 1 0,-1 0-1,1-1 1,0 1 0,0-1 0,0 0 0,0 1 0,0-1 0,0 0 0,0 1 0,1-1 0,-1 0 0,1 0 0,16 0-16838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5.833"/>
    </inkml:context>
    <inkml:brush xml:id="br0">
      <inkml:brushProperty name="width" value="0.025" units="cm"/>
      <inkml:brushProperty name="height" value="0.025" units="cm"/>
    </inkml:brush>
  </inkml:definitions>
  <inkml:trace contextRef="#ctx0" brushRef="#br0">0 0 8904,'0'0'15407,"58"30"-35618</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0.933"/>
    </inkml:context>
    <inkml:brush xml:id="br0">
      <inkml:brushProperty name="width" value="0.025" units="cm"/>
      <inkml:brushProperty name="height" value="0.025" units="cm"/>
    </inkml:brush>
  </inkml:definitions>
  <inkml:trace contextRef="#ctx0" brushRef="#br0">284 58 14510,'0'0'9358,"-5"-9"-7783,3 5-1519,0 1-1,0 0 1,0 0 0,0 0 0,-1 0 0,0 0-1,1 0 1,-1 1 0,0-1 0,0 1 0,0 0-1,-1 0 1,1 0 0,0 0 0,-1 1 0,1-1 0,-1 1-1,0 0 1,1 0 0,-1 0 0,0 1 0,0-1-1,0 1 1,1 0 0,-1 0 0,0 0 0,0 1-1,0-1 1,1 1 0,-1 0 0,0 0 0,-6 2-1,0 1-37,-1 1-1,1 0 0,0 0 1,0 1-1,1 0 0,0 1 1,0 0-1,0 0 0,1 1 1,-14 16-1,17-18-15,-1 1 0,2 0 1,-1 1-1,1-1 0,0 1 0,0 0 1,1 0-1,0 0 0,1 0 0,-1 0 1,2 1-1,-1-1 0,1 1 0,0 14 1,2-20-92,-1 0 0,1 0 1,0 0-1,0 0 0,0 0 1,0 0-1,1 0 1,-1 0-1,1-1 0,-1 1 1,1 0-1,0-1 0,0 1 1,1-1-1,-1 0 0,0 0 1,1 0-1,-1 0 0,1 0 1,0-1-1,-1 1 1,1-1-1,0 1 0,0-1 1,0 0-1,0 0 0,0-1 1,0 1-1,0 0 0,0-1 1,5 0-1,10 2-1285,0-1 1,0-1-1,0-1 0,22-3 1,19-10-5220</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1.455"/>
    </inkml:context>
    <inkml:brush xml:id="br0">
      <inkml:brushProperty name="width" value="0.025" units="cm"/>
      <inkml:brushProperty name="height" value="0.025" units="cm"/>
    </inkml:brush>
  </inkml:definitions>
  <inkml:trace contextRef="#ctx0" brushRef="#br0">215 13 4068,'0'0'7073,"-7"-3"-3443,4 2-3453,0 0 90,-1-1 0,0 1 1,1 0-1,-1 0 0,0 0 1,1 0-1,-1 1 0,0-1 1,0 1-1,0 0 1,0 0-1,1 1 0,-1-1 1,0 1-1,0-1 0,1 1 1,-1 1-1,0-1 0,1 0 1,-1 1-1,1 0 0,-1-1 1,-4 6-1,-8 8 355,1 0-1,1 2 1,-13 19-1,22-28-335,0 0 1,0 1-1,1-1 0,0 1 1,1 0-1,0 0 0,0 0 1,0 0-1,-1 15 0,4-23-265,0 0-1,0 0 0,0 1 1,0-1-1,0 0 1,0 0-1,0 1 0,0-1 1,1 0-1,-1 0 1,0 0-1,1 1 0,-1-1 1,1 0-1,0 0 1,-1 0-1,1 0 0,0 0 1,-1 0-1,1 0 1,0 0-1,0 0 0,0 0 1,0-1-1,2 3 1,-1-2-4,1 0 0,-1-1 1,1 1-1,0 0 0,-1-1 0,1 1 1,0-1-1,-1 0 0,1 0 1,0 0-1,4-1 0,4-1 8,1 0-1,-1-1 0,0 0 0,19-9 1,6-7-152,54-38 1,18-10-96,-108 66 226,1 1-1,0-1 1,0 1 0,-1-1 0,1 1 0,0-1 0,0 1 0,-1-1 0,1 1 0,0 0 0,0 0-1,0-1 1,-1 1 0,1 0 0,0 0 0,0 0 0,0 0 0,0 0 0,0 0 0,0 0 0,-1 0-1,1 1 1,0-1 0,0 0 0,0 0 0,0 1 0,0 0 0,0 0 10,-1 0 0,0 0 0,1 0 0,-1 0 0,0 0 0,0 0 0,0 1 0,0-1 0,0 0 0,0 0 1,0 0-1,0 0 0,0 0 0,0 1 0,-1-1 0,1 0 0,-1 1 0,-28 61 477,24-54-453,-2 14-33,7-23-3,0 0-1,0 1 1,0-1 0,0 0 0,0 1 0,1-1-1,-1 0 1,0 1 0,0-1 0,0 0 0,0 0-1,0 1 1,1-1 0,-1 0 0,0 0-1,0 1 1,0-1 0,1 0 0,-1 0 0,0 0-1,0 1 1,1-1 0,-1 0 0,0 0-1,0 0 1,1 0 0,-1 0 0,0 0 0,1 1-1,-1-1 1,0 0 0,0 0 0,1 0 0,-1 0-1,1 0 1,3-1-8,1 0 0,0 0 0,-1 0 0,0-1 0,1 0 0,-1 1 0,4-4 1,11-5-191,0 1 0,0 0 0,1 1 1,0 2-1,0 0 0,1 1 0,0 1 1,29-2-1,-49 5 220,-1 1 1,1 0-1,0 0 1,-1 0-1,1 1 0,-1-1 1,1 0-1,-1 0 1,1 0-1,0 0 1,-1 0-1,1 1 0,-1-1 1,1 0-1,-1 1 1,1-1-1,-1 0 1,1 1-1,-1-1 0,0 0 1,1 1-1,-1-1 1,1 1-1,-1-1 1,0 1-1,1-1 0,-1 1 1,0-1-1,0 1 1,1-1-1,-1 1 1,0-1-1,0 1 0,0 0 1,0 0-1,-5 28 851,-22 24-227,25-51-858,20-19-18366</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1.818"/>
    </inkml:context>
    <inkml:brush xml:id="br0">
      <inkml:brushProperty name="width" value="0.025" units="cm"/>
      <inkml:brushProperty name="height" value="0.025" units="cm"/>
    </inkml:brush>
  </inkml:definitions>
  <inkml:trace contextRef="#ctx0" brushRef="#br0">172 14 15503,'0'0'9144,"-11"-3"-8049,9 2-1071,-1-1 34,-1 1 1,0-1 0,0 1 0,0 0 0,0 0 0,-1 0-1,1 1 1,0-1 0,0 1 0,0 0 0,-1 0 0,1 1 0,0-1-1,0 1 1,0 0 0,0 0 0,0 0 0,0 1 0,0-1-1,0 1 1,0 0 0,1 0 0,-5 4 0,-32 30 545,39-34-586,-1-1 0,0 1 1,1-1-1,-1 1 0,1 0 0,0-1 0,0 1 0,0 0 0,0 0 1,0 0-1,0 0 0,0 0 0,0 0 0,1 0 0,-1 0 0,1 0 1,-1 1-1,1-1 0,0 0 0,0 0 0,0 3 0,1-4-25,0 1 0,1-1-1,-1 0 1,0 0-1,0 0 1,0 0-1,1 0 1,-1-1 0,1 1-1,-1 0 1,0-1-1,1 1 1,-1-1 0,1 1-1,0-1 1,-1 1-1,1-1 1,2 0 0,36 2-774,-30-1 384,31-2-1029,-32 0 1139,1 0-1,-1 1 0,1 0 0,-1 0 0,1 1 1,-1 0-1,1 1 0,-1 0 0,0 1 1,17 6-1,-26-9 339,1 1 0,-1-1 0,1 1 0,-1-1 0,1 1 0,-1-1 0,0 1 0,1-1 0,-1 1 1,0-1-1,1 1 0,-1 0 0,0-1 0,0 1 0,0 0 0,1-1 0,-1 1 0,0 0 0,0-1 0,0 1 0,0 0 0,0-1 1,0 1-1,0 0 0,0-1 0,0 1 0,-1-1 0,1 1 0,0 0 0,0-1 0,-1 1 0,1 0 0,0-1 0,-1 1 0,1-1 1,0 1-1,-1-1 0,1 1 0,-1-1 0,0 1 0,-19 17 1373,0-6-862,0-2 1,-31 13 0,2-11-1665,42-12 6,1 1 0,0-1 0,0 0 0,0-1 0,-13-2 0,4-3-8743</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2.653"/>
    </inkml:context>
    <inkml:brush xml:id="br0">
      <inkml:brushProperty name="width" value="0.025" units="cm"/>
      <inkml:brushProperty name="height" value="0.025" units="cm"/>
    </inkml:brush>
  </inkml:definitions>
  <inkml:trace contextRef="#ctx0" brushRef="#br0">15 181 5637,'0'0'16416,"10"-1"-14703,2 0-1533,-1 0 0,0-1 0,1-1 0,-1 0 0,-1 0 0,1-1-1,0 0 1,-1-1 0,0-1 0,0 1 0,0-2 0,-1 1-1,0-1 1,0 0 0,9-11 0,-13 12-158,-1 0 0,0 0 0,0 0 0,0 0 0,-1-1-1,3-8 1,-5 14-19,-1 0 0,1 0 0,-1-1 0,1 1 0,-1 0 0,1 0 0,-1 0 0,0-1 0,0 1 0,0 0 0,0 0 0,0-1 0,0 1 0,0 0 0,0 0 1,0-1-1,0 1 0,-1 0 0,1 0 0,0 0 0,-1-1 0,1 1 0,-1 0 0,0 0 0,1 0 0,-1 0 0,0 0 0,0 0 0,1 0 0,-1 0 0,0 0 0,0 0 0,0 1 0,0-1 0,0 0 0,0 1 0,0-1 0,-1 0 0,1 1 0,0-1 0,0 1 0,-3-1 0,-3 0-7,0 1 0,0 0-1,0 0 1,0 0 0,0 1 0,0 0 0,0 0 0,0 1 0,0 0-1,1 0 1,-1 1 0,0 0 0,1 0 0,0 0 0,0 1-1,0 0 1,0 0 0,-6 6 0,4-4 0,2 1 0,-1-1 0,1 1 0,0 0 1,0 1-1,1-1 0,0 1 0,0 0 0,1 0 0,0 1 0,1-1 0,0 1 0,-4 16 0,6-23 10,1 0 0,0 0 0,0 0 1,-1 0-1,1 0 0,1-1 0,-1 1 0,0 0 0,0 0 0,1 0 0,-1 0 0,1-1 0,-1 1 0,1 0 0,0 0 0,0-1 0,0 1 0,0 0 0,0-1 0,0 1 0,0-1 0,1 0 0,1 2 0,0 0 4,0-1 0,1 0 0,0-1-1,-1 1 1,1 0 0,0-1 0,0 0-1,0 0 1,-1 0 0,8 0-1,9 0 24,1 0-1,-1-2 1,30-4-1,-43 4-24,100-20 9,-82 15-15,1 0 1,0 2 0,1 0-1,-1 2 1,37 2-1,-62 0 7,1 1 0,-1-1 0,1 1-1,-1 0 1,0-1 0,1 1 0,-1 0 0,0 0 0,0 0 0,1 0-1,-1 0 1,0 0 0,0 0 0,0 1 0,0-1 0,-1 0-1,1 0 1,0 1 0,0-1 0,-1 1 0,1-1 0,-1 0 0,1 1-1,-1-1 1,0 1 0,1-1 0,-1 1 0,0 0 0,0-1-1,0 1 1,0-1 0,-1 3 0,1-1 63,0-1 1,0 0-1,0 1 0,0-1 0,-1 1 1,1-1-1,-1 1 0,1-1 0,-1 0 1,0 0-1,0 1 0,0-1 1,-1 0-1,1 0 0,0 0 0,-1 0 1,1 0-1,-1 0 0,0 0 0,-2 1 1,4-3 509,0-39 597,0 26-1249,0-1 0,1 0 0,1 1 0,1-1 0,0 1 0,0-1 0,7-13 0,-8 25-302,0 0 1,0 0-1,0 0 1,0 1-1,0-1 1,1 1-1,-1 0 1,1-1-1,-1 1 0,1 0 1,-1 1-1,1-1 1,0 0-1,-1 1 1,1-1-1,0 1 1,0 0-1,-1 0 0,1 0 1,4 1-1,15-3-6313,7-5-7131</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3.649"/>
    </inkml:context>
    <inkml:brush xml:id="br0">
      <inkml:brushProperty name="width" value="0.025" units="cm"/>
      <inkml:brushProperty name="height" value="0.025" units="cm"/>
    </inkml:brush>
  </inkml:definitions>
  <inkml:trace contextRef="#ctx0" brushRef="#br0">38 71 10090,'-3'-12'12733,"-5"21"-9320,-6 21-3528,11-15 144,0 0-1,0 0 1,1 1 0,1-1 0,1 0 0,2 25-1,-2-37-24,0 1-1,1 0 0,-1-1 0,1 1 0,0-1 0,0 0 1,0 1-1,1-1 0,-1 0 0,1 1 0,-1-1 1,1 0-1,0 0 0,0-1 0,1 1 0,-1 0 0,0-1 1,1 1-1,0-1 0,0 0 0,-1 0 0,1 0 0,1 0 1,-1 0-1,0-1 0,0 1 0,0-1 0,1 0 0,-1 0 1,1 0-1,-1 0 0,1-1 0,5 1 0,0-2 87,0-1 0,0 1-1,-1-1 1,1-1 0,-1 0-1,0 0 1,0 0 0,0-1 0,0 0-1,0-1 1,-1 0 0,0 0-1,0-1 1,0 1 0,-1-2-1,0 1 1,0-1 0,0 1-1,5-10 1,-6 9 16,0-1 0,0 1 0,0-1 0,-1 1 0,0-1 0,-1-1 0,0 1 0,0 0 0,-1-1 0,0 0 0,0 1 0,-1-1 0,0 0 0,-1 0 0,0 0 0,0 1 0,-1-1-1,0 0 1,-3-13 0,2 20-102,1-1-1,-1 1 0,1 0 1,-1 0-1,0 0 0,0 0 0,0 0 1,0 0-1,0 1 0,0-1 1,0 0-1,0 1 0,-1 0 0,1 0 1,-1-1-1,1 1 0,-1 1 1,-3-2-1,5 1-12,-1 1 1,1-1-1,-1 1 0,1 0 1,0-1-1,-1 1 1,1 0-1,-1 0 1,1 0-1,-1 0 0,1 0 1,-1 0-1,1 1 1,0-1-1,-1 0 0,1 1 1,-1-1-1,1 1 1,0-1-1,0 1 0,-1 0 1,1-1-1,0 1 1,0 0-1,0 0 1,-1 0-1,1 0 0,0 0 1,0 0-1,1 0 1,-1 0-1,0 1 0,-1 1 1,2-2-88,-1 1 1,0 0 0,1 0-1,-1 0 1,1 0-1,0 0 1,0 0 0,0 0-1,0 0 1,0-1 0,0 1-1,0 0 1,0 0-1,1 0 1,-1 0 0,1 0-1,0 0 1,-1 0-1,1-1 1,0 1 0,0 0-1,2 2 1,0-1-177,0 0 0,0 0 1,0-1-1,1 0 0,-1 0 1,0 0-1,1 0 0,0 0 1,-1-1-1,8 3 0,6 0-1904,1 0 0,0-2 0,0 0 0,19 0 0,11-2-6142</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4.899"/>
    </inkml:context>
    <inkml:brush xml:id="br0">
      <inkml:brushProperty name="width" value="0.025" units="cm"/>
      <inkml:brushProperty name="height" value="0.025" units="cm"/>
    </inkml:brush>
  </inkml:definitions>
  <inkml:trace contextRef="#ctx0" brushRef="#br0">153 251 15951,'-9'1'2509,"2"1"-2113,-1 1 1,0-1-1,1 1 0,-1 0 1,1 1-1,0 0 1,0 0-1,0 1 0,1-1 1,-1 2-1,1-1 0,-8 9 1,10-10-279,-1 1 0,1 0 0,0 0 1,1 0-1,-1 1 0,1-1 0,0 1 0,1 0 1,-1 0-1,1 0 0,0 0 0,0 0 1,1 0-1,0 0 0,0 1 0,1-1 1,-1 0-1,2 7 0,-1-11-116,1 0 1,0 0-1,-1-1 0,1 1 0,0 0 0,0-1 1,0 1-1,1-1 0,-1 0 0,0 1 0,1-1 1,-1 0-1,0 0 0,1 1 0,-1-1 0,1 0 1,0-1-1,-1 1 0,1 0 0,0 0 0,0-1 1,-1 1-1,1-1 0,0 1 0,0-1 1,0 0-1,0 0 0,-1 0 0,1 0 0,0 0 1,4-1-1,2 1-34,0 0 1,0-1-1,0-1 1,0 1 0,-1-1-1,11-4 1,-8 1-163,0-1 0,0 0 0,-1-1 0,0 0 0,0-1 0,-1 0 0,12-13 0,23-21-561,-43 42 732,0 0 0,0 0-1,1 0 1,-1-1-1,0 1 1,0 0 0,1 0-1,-1 0 1,0 0-1,0 0 1,0 0 0,1 0-1,-1 0 1,0 0-1,0 0 1,1 0-1,-1 1 1,0-1 0,0 0-1,0 0 1,1 0-1,-1 0 1,0 0 0,0 0-1,0 0 1,0 1-1,1-1 1,-1 0 0,0 0-1,0 0 1,0 0-1,0 1 1,1-1-1,-1 0 1,0 0 0,0 0-1,0 1 1,0-1-1,0 0 1,0 0 0,0 0-1,0 1 1,0-1-1,0 0 1,0 0 0,0 1-1,0-1 1,0 0-1,0 0 1,0 0-1,0 1 1,0-1 0,0 0-1,0 1 1,3 25-103,3 12 232,-5-37-100,1 0 0,-1 0 0,0 0 1,1 0-1,-1 0 0,1 0 1,-1 0-1,1 0 0,-1-1 0,1 1 1,0 0-1,-1-1 0,1 1 1,0-1-1,-1 0 0,1 0 0,0 1 1,-1-1-1,1 0 0,0-1 1,0 1-1,-1 0 0,1 0 0,0-1 1,-1 1-1,1-1 0,0 1 1,-1-1-1,1 0 0,-1 0 0,1 0 1,1-1-1,4-2 72,0-1 1,0 0-1,-1 0 1,0 0-1,8-10 1,2-4 88,-1 0 0,-1-1 1,-2-1-1,1 0 1,-2-1-1,8-24 0,-13 31-61,0-1 0,-2 0 0,0 1 0,-1-1 0,0-1 0,-2 1 0,1 0 0,-2 0 0,-3-32 0,3 48-107,0 0-1,0-1 1,0 1 0,0 0 0,0-1-1,0 1 1,0 0 0,0-1-1,0 1 1,0 0 0,0-1 0,0 1-1,0 0 1,0-1 0,0 1-1,-1 0 1,1-1 0,0 1-1,0 0 1,0-1 0,-1 1 0,1 0-1,0 0 1,0-1 0,0 1-1,-1 0 1,1 0 0,0-1 0,-1 1-1,1 0 1,0 0 0,-1 0-1,1 0 1,0-1 0,-1 1 0,1 0-1,0 0 1,-1 0 0,1 0-1,0 0 1,-1 0 0,1 0-1,0 0 1,-1 0 0,1 0 0,0 0-1,-1 0 1,1 0 0,0 0-1,-1 1 1,1-1 0,0 0 0,-1 0-1,1 0 1,0 0 0,-1 1-1,1-1 1,0 0 0,-1 1 0,-13 16-61,-2 16 253,2 0-1,2 1 0,0 0 1,3 1-1,1 0 1,1 1-1,2 0 0,0 38 1,5-73-188,-1 0 0,1 0 0,0 0 0,0 0 0,0-1 0,0 1 0,0 0 0,0 0 0,0 0 0,0 0 0,1 0 0,-1 0 0,0 0 0,0 0 0,1-1 0,-1 1 0,1 0 0,-1 0 1,0 0-1,1-1 0,0 1 0,-1 0 0,1 0 0,-1-1 0,1 1 0,0-1 0,0 1 0,-1 0 0,1-1 0,0 0 0,0 1 0,0-1 0,-1 1 0,1-1 0,0 0 0,0 0 0,0 1 0,0-1 0,0 0 0,0 0 0,0 0 0,0 0 0,-1 0 0,1 0 0,0 0 1,2-1-1,0 0 9,0 0 0,0 0 0,0 0 1,-1 0-1,1-1 0,0 1 1,-1-1-1,1 0 0,-1 0 1,1 0-1,-1 0 0,0 0 0,2-3 1,3-5 1,-1-1 1,0 1-1,-1-1 1,-1 0-1,1 0 1,-2-1-1,1 1 1,-2-1-1,1 0 1,-2 0-1,0 0 1,0 0-1,-2-23 1,1 35-10,0 0 1,0-1-1,0 1 1,0 0 0,0 0-1,0-1 1,0 1-1,0 0 1,0 0-1,0-1 1,0 1 0,0 0-1,0-1 1,0 1-1,0 0 1,0 0-1,0 0 1,0-1 0,-1 1-1,1 0 1,0 0-1,0-1 1,0 1 0,0 0-1,-1 0 1,1 0-1,0-1 1,0 1-1,0 0 1,-1 0 0,1 0-1,0 0 1,0 0-1,0-1 1,-1 1 0,1 0-1,0 0 1,0 0-1,-1 0 1,1 0-1,0 0 1,-1 0 0,1 0-1,0 0 1,0 0-1,-1 0 1,1 0-1,0 0 1,0 0 0,-1 0-1,1 0 1,0 0-1,0 1 1,-1-1 0,1 0-1,0 0 1,0 0-1,0 0 1,-1 0-1,1 1 1,0-1 0,-11 13 213,6-3-200,1 0 0,1 1 0,0-1 0,0 1 0,1-1 0,0 1 0,1 0 0,0 0 0,1 0-1,0 0 1,1-1 0,2 13 0,-3-21-21,1 0 0,0 0-1,-1 0 1,1 1 0,0-1-1,0 0 1,0 0 0,1 0 0,-1 0-1,0-1 1,1 1 0,-1 0-1,1 0 1,-1-1 0,1 1 0,0-1-1,0 0 1,0 1 0,0-1-1,0 0 1,0 0 0,0 0 0,0 0-1,0-1 1,0 1 0,1-1-1,-1 1 1,0-1 0,0 0 0,1 1-1,-1-1 1,0 0 0,0-1-1,1 1 1,-1 0 0,0-1 0,4 0-1,1-1-29,0 0 0,0 0-1,0-1 1,0 0-1,-1 0 1,1 0 0,-1-1-1,0 0 1,0 0-1,10-9 1,-4-1-40,-1 0 1,-1-1-1,0 0 0,-1-1 1,0 0-1,12-33 0,-20 45 268,-3 8-83,-8 23-59,-11 43-64,19-60-6,0-5 17,1 1 0,0 0 1,0-1-1,0 1 1,1 0-1,0 0 1,0 0-1,2 6 0,-2-11-23,0-1-1,1 1 1,-1 0-1,0 0 1,1 0-1,-1 0 1,1 0-1,0-1 0,-1 1 1,1 0-1,-1 0 1,1-1-1,0 1 1,0 0-1,-1-1 1,1 1-1,0-1 0,0 1 1,0-1-1,2 1 1,-1 0-91,1-1 0,0 0 0,0 1 0,0-1 0,0 0 0,0 0 0,-1-1 0,1 1 0,0-1 0,4 0 1,5-3-396,0-1 1,-1 0-1,1 0 0,-1-1 1,13-10-1,25-22 2806,-49 78-61,0-35-2180,0 0-1,0-1 1,0 1 0,1 0 0,0-1-1,-1 1 1,2-1 0,-1 1 0,0-1-1,1 1 1,0-1 0,0 0-1,0 0 1,5 7 0,-4-8-9,0-1-1,1 1 1,-1-1-1,0 0 1,1 0 0,0 0-1,-1 0 1,1-1 0,0 1-1,0-1 1,0 0-1,0 0 1,0-1 0,0 1-1,0-1 1,0 0 0,7 0-1,-6-1-30,1 1 0,0-1 1,-1 0-1,1 0 0,-1-1 0,1 1 0,-1-1 0,1-1 0,-1 1 0,0-1 0,0 0 1,-1 0-1,1 0 0,0-1 0,-1 1 0,0-1 0,0 0 0,0-1 0,0 1 0,-1-1 1,0 1-1,0-1 0,0 0 0,3-8 0,0-1 1,0 0-1,-1 0 1,-1 0 0,0-1 0,-1 0-1,-1 0 1,0 0 0,-1-18-1,-5 13 178,4 20-193,0 0-1,0 0 1,0 0-1,-1 0 0,1 0 1,0 0-1,0 0 1,0 0-1,-1 0 0,1 0 1,0 0-1,0 0 1,0 0-1,-1 0 0,1 0 1,0 0-1,0 1 1,0-1-1,-1 0 1,1 0-1,0 0 0,0 0 1,0 0-1,-1 0 1,1 1-1,0-1 0,0 0 1,0 0-1,0 0 1,0 0-1,0 1 0,-1-1 1,1 0-1,0 0 1,0 0-1,0 1 0,0-1 1,0 0-1,0 0 1,0 0-1,0 1 0,0-1 1,-1 2 1,1-1 0,0 1 0,-1 0 0,1-1 0,0 1 0,0 0 0,0-1 0,0 1 0,0 0 0,1-1 0,-1 1 0,0-1 0,1 1 0,-1 0 0,1-1 0,-1 1 0,1-1 0,0 1 0,0-1 0,0 0 0,0 1 0,0-1 0,0 0 0,1 2 0,2 0 2,-1-1 0,0 1 0,0-1 0,1 0 0,0 0-1,-1 0 1,1 0 0,0-1 0,0 1 0,0-1 0,0 0-1,0 0 1,0-1 0,0 1 0,0-1 0,0 0 0,0 0-1,0 0 1,1-1 0,-1 1 0,0-1 0,0 0-1,0 0 1,0-1 0,-1 1 0,1-1 0,0 0 0,0 0-1,-1 0 1,0 0 0,1 0 0,-1-1 0,0 0 0,4-3-1,0-1-6,0 0 0,0-1-1,0 0 1,-1 0 0,0 0 0,0-1-1,-1 0 1,0 0 0,-1 0-1,0-1 1,0 1 0,3-19-1,-6 28 1,-1-1 0,0 0 0,0 1 0,0-1 0,0 1-1,1-1 1,-1 0 0,0 1 0,0-1 0,0 0 0,0 1 0,0-1-1,-1 0 1,1 1 0,0-1 0,0 1 0,0-1 0,0 0 0,-1 1-1,1-1 1,0 1 0,-1-1 0,1 0 0,0 1 0,-1-1 0,1 1-1,-1-1 1,1 1 0,-1 0 0,1-1 0,-1 0 0,-20 6-78,-19 23 4,30-17 71,1 1 0,-1-1 0,2 1 0,0 1 0,0 0 0,-7 18 0,11-22 6,0 0-1,1 0 1,1 0 0,-1 0-1,1 0 1,1 1 0,0-1 0,0 1-1,1-1 1,0 0 0,1 12-1,0-18-8,0 0-1,0 0 0,0 0 1,1 0-1,-1 0 1,1-1-1,-1 1 0,1 0 1,0-1-1,0 1 1,0-1-1,1 0 0,-1 1 1,0-1-1,1 0 0,-1 0 1,1-1-1,0 1 1,0-1-1,0 1 0,0-1 1,0 0-1,0 0 1,0 0-1,0 0 0,0-1 1,0 1-1,0-1 0,5 0 1,-3 0-275,0 0 0,-1 0-1,1 0 1,0-1 0,-1 0 0,1 0 0,-1 0 0,1-1-1,4-1 1,-6 1-266,0 1 0,0-1 0,0 0 0,-1 0 0,1 0-1,0 0 1,-1 0 0,0 0 0,1-1 0,-1 1 0,0-1-1,0 0 1,1-3 0,9-23-7127</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5.245"/>
    </inkml:context>
    <inkml:brush xml:id="br0">
      <inkml:brushProperty name="width" value="0.025" units="cm"/>
      <inkml:brushProperty name="height" value="0.025" units="cm"/>
    </inkml:brush>
  </inkml:definitions>
  <inkml:trace contextRef="#ctx0" brushRef="#br0">28 4 18193,'-20'-4'1922,"13"4"3427,18 10-5189,7 0-256,0-2-2370,1-3-4581</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5.761"/>
    </inkml:context>
    <inkml:brush xml:id="br0">
      <inkml:brushProperty name="width" value="0.025" units="cm"/>
      <inkml:brushProperty name="height" value="0.025" units="cm"/>
    </inkml:brush>
  </inkml:definitions>
  <inkml:trace contextRef="#ctx0" brushRef="#br0">1 169 7271,'0'0'5979,"11"-8"-3449,8-2-1761,1 0 0,1 2-1,-1 0 1,1 1 0,0 1 0,40-6-1,160-10 108,233 8-1,-160 8-1254,257-18-66,512-9 5743,44 73-5197,-1065-37-183,608 31 4227,-734-37-5955,-101-16 0,182 19 1542,-18-5-2204,12-3-2219,7-4-3540</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6.395"/>
    </inkml:context>
    <inkml:brush xml:id="br0">
      <inkml:brushProperty name="width" value="0.025" units="cm"/>
      <inkml:brushProperty name="height" value="0.025" units="cm"/>
    </inkml:brush>
  </inkml:definitions>
  <inkml:trace contextRef="#ctx0" brushRef="#br0">199 86 13004,'0'0'2611,"10"-9"501,28-32-347,-37 41-2610,0-1 0,0 0-1,0 0 1,0-1-1,0 1 1,0 0 0,0 0-1,-1 0 1,1 0-1,0-1 1,-1 1 0,0 0-1,1-1 1,-1 1-1,1 0 1,-1-1 0,0 1-1,0-1 1,0 1-1,0-2 1,0 3-92,-1-1 0,1 0 0,-1 1 0,1-1 0,-1 0-1,0 1 1,1-1 0,-1 1 0,0-1 0,1 1 0,-1 0 0,0-1 0,1 1 0,-1-1 0,0 1 0,0 0 0,1 0 0,-1 0-1,0-1 1,0 1 0,0 0 0,1 0 0,-2 0 0,-5 0 11,1 0 0,0 1-1,0-1 1,0 1 0,-12 3 0,5 2-67,0 1 0,1 0 0,0 0 0,0 2 0,0-1 0,1 1-1,1 1 1,-1 0 0,2 0 0,-1 1 0,2 1 0,-1-1 0,1 1 0,1 1 0,0-1 0,1 1 0,1 0 0,0 1 0,-6 21 0,11-32-27,0-1 0,-1 1 0,1-1 0,0 1 0,0 0 0,0-1 0,0 1 0,1-1 0,-1 1 0,1-1 0,-1 0 0,1 1 0,0-1 0,0 1 0,0-1 0,0 0 0,1 0 0,-1 0 0,0 0 0,1 0 0,0 0 0,-1 0 0,1 0 0,0 0 0,0-1 0,0 1 0,0-1 0,0 1 0,0-1 0,1 0 0,-1 0 0,0 0 0,1 0 0,3 0 0,8 3-917,0-2 1,0 0-1,0-1 1,0 0-1,15-2 1,-13 1-876,37 0-3980</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6.900"/>
    </inkml:context>
    <inkml:brush xml:id="br0">
      <inkml:brushProperty name="width" value="0.025" units="cm"/>
      <inkml:brushProperty name="height" value="0.025" units="cm"/>
    </inkml:brush>
  </inkml:definitions>
  <inkml:trace contextRef="#ctx0" brushRef="#br0">63 132 10346,'0'0'2706,"-9"3"359,-28 11-428,36-14-2535,0 0 1,0 1 0,0-1-1,0 1 1,0-1 0,0 1-1,1-1 1,-1 1 0,0 0-1,0-1 1,1 1 0,-1 0-1,0 0 1,1-1 0,-1 1-1,0 0 1,1 0 0,-1 0-1,1 0 1,0 0 0,-1 0-1,1 1 1,0-1-30,0-1 1,0 1 0,0 0 0,1 0-1,-1 0 1,0-1 0,1 1-1,-1 0 1,1 0 0,-1-1-1,1 1 1,-1 0 0,1-1 0,-1 1-1,1-1 1,0 1 0,-1-1-1,1 1 1,1 0 0,36 14 1440,-19-13-1144,-1 0 0,0-2 1,1 0-1,-1-1 1,0-1-1,1-1 0,23-6 1,-32 6-310,0 0 1,0 0-1,0-1 1,0-1-1,-1 0 1,0 0 0,0-1-1,0 0 1,-1 0-1,0-1 1,0 0-1,-1 0 1,0-1 0,8-10-1,-13 16-55,-1 0-1,0 0 1,0 1 0,0-1-1,0 0 1,0 0-1,-1 0 1,1 0 0,0 0-1,-1 0 1,0 0 0,1 0-1,-1-3 1,0 4-7,0 0 0,0 1 0,-1-1 0,1 1 0,0-1 0,0 0 0,-1 1 1,1-1-1,0 1 0,-1-1 0,1 1 0,0-1 0,-1 1 0,1-1 0,-1 1 0,1 0 0,-1-1 0,1 1 1,-1 0-1,1-1 0,-1 1 0,1 0 0,-1-1 0,1 1 0,-1 0 0,0 0 0,1 0 0,-2 0 0,-1-1-5,0 1-1,0 1 1,0-1-1,0 0 1,0 1-1,0-1 1,0 1-1,0 0 1,0 0-1,0 0 1,0 1-1,1-1 1,-1 1-1,1-1 1,-1 1-1,-2 2 0,-10 10-2,0 0-1,1 2 0,-21 28 0,30-38 27,0 1 0,1 0 0,0 0 0,0 1 0,1-1 0,0 1 0,0 0 0,1-1 0,0 1 0,0 0 0,1 1 0,-1 8 0,2-16-12,0 0 1,1 0-1,-1 0 0,0-1 1,0 1-1,1 0 0,-1 0 1,0-1-1,1 1 0,-1 0 1,1 0-1,-1-1 0,1 1 1,-1-1-1,1 1 0,-1 0 1,1-1-1,0 1 0,-1-1 0,1 1 1,0-1-1,-1 0 0,1 1 1,0-1-1,0 0 0,-1 1 1,2-1-1,32 3 114,34-15 29,-36 0-192,0-2 1,49-27-1,-45 21-32,50-19 0,-86 38 81,1 0 0,0 1 0,0-1 0,0 1 0,0-1 0,0 1 0,0 0 0,0-1 0,0 1 0,0 0 0,0 0 0,0 0 0,0-1 0,0 1-1,1 0 1,-1 0 0,0 1 0,0-1 0,0 0 0,0 0 0,0 0 0,0 1 0,0-1 0,0 0 0,0 1 0,0-1 0,0 1 0,0 0 0,-1-1 0,1 1-1,0 0 1,0-1 0,0 1 0,-1 0 0,1 0 0,0 0 0,0 3 58,0 0-1,0 0 1,0 0 0,-1 0 0,0 0-1,0 0 1,0 0 0,-1 5-1,0 8 56,1-13-95,0-1-1,0 0 0,0 0 1,1 0-1,-1 0 1,1 0-1,-1 0 1,1 0-1,0 0 0,0 0 1,1 0-1,-1 0 1,0 0-1,1 0 0,3 4 1,-4-6-55,1-1 0,-1 1 0,1 0 0,0-1 0,-1 1-1,1-1 1,-1 1 0,1-1 0,0 0 0,-1 0 0,1 1 0,0-1 0,-1 0 0,1-1 0,0 1 0,-1 0 0,1 0 0,0-1 0,-1 1 0,1-1 0,0 1-1,-1-1 1,1 0 0,-1 0 0,0 0 0,1 1 0,-1-1 0,1-1 0,-1 1 0,0 0 0,2-2 0,8-8-1321,0 0 1,-1 0-1,-1-1 0,0-1 1,0 1-1,-1-1 0,-1-1 1,0 0-1,-1 0 0,-1 0 1,0 0-1,6-29 0,2-11-4060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6.163"/>
    </inkml:context>
    <inkml:brush xml:id="br0">
      <inkml:brushProperty name="width" value="0.025" units="cm"/>
      <inkml:brushProperty name="height" value="0.025" units="cm"/>
    </inkml:brush>
  </inkml:definitions>
  <inkml:trace contextRef="#ctx0" brushRef="#br0">40 0 4132,'0'0'6134,"-2"10"-2451,-12 37 316,9-35-2664,0 0 1,1 0-1,1 0 1,0 1-1,-1 15 1,5-27-1325,-1 0 0,1 0 0,-1 0 0,1 0 0,0 0 0,0-1 0,0 1 0,-1 0 0,1 0 0,0-1 0,0 1 0,0 0 0,0-1 0,0 1 0,0-1 0,0 1 0,0-1 0,0 0 0,0 1 0,1-1 0,-1 0 0,0 0 0,0 0 0,0 0 0,0 0 0,0 0 0,1 0 0,-1 0 0,0 0 0,0 0 0,0-1 0,2 0 0,40-6-337,-1-8-493,-35 11 764,1 1 0,0 0 0,-1 0-1,1 1 1,0 0 0,0 0 0,0 1 0,0 0 0,1 1 0,12 0 0,-21 1 141,1-1 0,-1 1 0,0-1 1,1 1-1,-1 0 0,1-1 0,-1 1 1,0 0-1,0 0 0,1-1 0,-1 1 1,0 0-1,0 0 0,0-1 0,0 1 1,0 0-1,0 0 0,0-1 1,0 1-1,0 0 0,0 0 0,0-1 1,-1 2-1,1-1-51,-1 1 1,1-1-1,0 0 0,0 0 1,0 0-1,0 0 0,0 0 1,0 0-1,0 1 0,0-1 1,0 0-1,0 0 0,1 0 1,-1 0-1,0 0 1,1 0-1,-1 0 0,1 0 1,-1 0-1,1 0 0,-1 0 1,1 0-1,0 0 0,0 0 1,1 1-1,8 0-166,1-1-1,0 0 0,-1 0 1,1-1-1,0-1 1,-1 0-1,17-3 1,32-2-4694,-59 6 4771,0 0 1,1 0 0,-1 0 0,1 0 0,-1 0 0,0 0 0,1 0 0,-1 0 0,0 0 0,1 0 0,-1 0 0,0 0 0,1 1 0,-1-1 0,0 0-1,1 0 1,-1 0 0,0 1 0,1-1 0,-1 0 0,0 0 0,0 1 0,1-1 0,-1 0 0,0 0 0,0 1 0,1-1 0,-1 0 0,0 1 0,0-1 0,0 0-1,0 1 1,0-1 0,0 1 0,1-1 0,-1 0 0,0 1 0,0-1 0,0 0 0,0 1 0,0-1 0,0 0 0,0 1 0,-1-1 0,1 1 0,0-1-1,0 0 1,0 1 0,0-1 0,0 0 0,0 1 0,-1-1 0,1 0 0,0 1 0,0-1 0,-1 0 0,1 0 0,0 1 0,0-1 0,-1 0 0,1 0-1,-1 1 1,-17 18-4819,10-15-2767</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7.313"/>
    </inkml:context>
    <inkml:brush xml:id="br0">
      <inkml:brushProperty name="width" value="0.025" units="cm"/>
      <inkml:brushProperty name="height" value="0.025" units="cm"/>
    </inkml:brush>
  </inkml:definitions>
  <inkml:trace contextRef="#ctx0" brushRef="#br0">38 107 2210,'2'-11'4314,"7"-27"-1755,6-20 5537,-21 89-881,-1 15-4977,-10 63-1559,5-54-304,6-29-280,0 0 0,2 0-1,1 0 1,0 49 0,4-74-90,-1 0-1,0 1 1,1-1-1,-1 0 1,1 1-1,0-1 1,-1 0-1,1 0 1,0 0-1,0 0 1,0 0 0,0 0-1,0 0 1,0 0-1,0 0 1,0 0-1,0 0 1,0-1-1,0 1 1,1 0 0,-1-1-1,0 1 1,0-1-1,1 1 1,-1-1-1,0 0 1,1 1-1,-1-1 1,0 0 0,1 0-1,-1 0 1,1 0-1,-1 0 1,0-1-1,1 1 1,-1 0-1,0-1 1,2 0-1,53-15 166,-17-1-209,-26 10 9,0 0 0,0 2 0,0-1 0,1 2 0,0 0 0,0 0 0,0 2-1,16-2 1,-30 4 25,1 0 0,0 0-1,0 0 1,0 0 0,0 0-1,-1 0 1,1 0-1,0 1 1,0-1 0,-1 0-1,1 0 1,0 1 0,0-1-1,-1 0 1,1 1 0,0-1-1,-1 1 1,1-1-1,0 1 1,-1 0 0,1-1-1,-1 1 1,1-1 0,-1 1-1,1 0 1,-1-1 0,1 1-1,-1 0 1,0 0-1,0-1 1,1 3 0,0 0 1,-1 0 0,0 0 0,0 0 1,0 0-1,0 1 0,-1-1 0,1 0 1,-3 6-1,0 3 47,-1-1 1,-1 0-1,-10 18 0,4-9 178,11-20-216,0 0 0,1 0 0,-1 0 1,0 0-1,0 0 0,0 0 0,0 0 0,0 0 1,0 0-1,0 0 0,0 0 0,0 0 0,0 0 1,1 0-1,-1 0 0,0 0 0,0 0 0,0 0 1,0 0-1,0 0 0,0 0 0,0 0 0,0 0 1,0 0-1,1 0 0,-1 0 0,0 0 0,0 0 1,0 0-1,0 0 0,0 0 0,0 1 0,0-1 1,0 0-1,0 0 0,0 0 0,0 0 0,0 0 1,0 0-1,0 0 0,0 0 0,0 0 0,1 0 1,-1 0-1,0 0 0,0 1 0,0-1 0,0 0 1,0 0-1,0 0 0,0 0 0,0 0 0,0 0 1,0 0-1,0 0 0,0 0 0,0 1 0,0-1 1,-1 0-1,1 0 0,0 0 0,0 0 0,29-24 550,-6 4-643,8-2-340,-13 10 651,0 0-1,23-23 1,-13-2-2477,-27 33 1620,1 1 0,-1 0 0,0-1-1,0 1 1,0-1 0,0 0 0,-1 1 0,1-1 0,-1-6 0,-4-11-5868,-10 0-4234</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7.659"/>
    </inkml:context>
    <inkml:brush xml:id="br0">
      <inkml:brushProperty name="width" value="0.025" units="cm"/>
      <inkml:brushProperty name="height" value="0.025" units="cm"/>
    </inkml:brush>
  </inkml:definitions>
  <inkml:trace contextRef="#ctx0" brushRef="#br0">0 12 5637,'0'0'13581,"51"-10"-12428,-13 9-256,3 1-448,1 0-385,3 0-609,3 8-2434,1 1-5445</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8.005"/>
    </inkml:context>
    <inkml:brush xml:id="br0">
      <inkml:brushProperty name="width" value="0.025" units="cm"/>
      <inkml:brushProperty name="height" value="0.025" units="cm"/>
    </inkml:brush>
  </inkml:definitions>
  <inkml:trace contextRef="#ctx0" brushRef="#br0">189 1 10922,'-8'0'7223,"-7"0"-6068,0 1-1,0 1 0,-1 0 1,2 1-1,-18 6 1,28-8-998,0 0 1,1 0 0,-1 1 0,0-1 0,0 1 0,1 0 0,-1 0 0,1 0 0,-1 0-1,1 1 1,0-1 0,0 1 0,0 0 0,0 0 0,1 0 0,-1 0 0,1 1-1,0-1 1,0 1 0,0-1 0,0 1 0,1 0 0,-1 0 0,1-1 0,0 1 0,-1 5-1,3-7-155,-1 0 0,0 1 0,1-1 0,0 0-1,-1 0 1,1 0 0,0-1 0,0 1-1,0 0 1,0 0 0,0 0 0,0-1 0,1 1-1,-1 0 1,1-1 0,-1 1 0,1-1 0,-1 0-1,1 0 1,0 1 0,0-1 0,0 0-1,-1 0 1,1-1 0,0 1 0,0 0 0,0-1-1,0 1 1,1-1 0,-1 1 0,3-1 0,11 3-61,0-2 1,31 1 0,-42-2 58,6-1-37,1 0 0,-1 0-1,0-1 1,0 0 0,0-1 0,-1-1 0,1 0-1,15-7 1,-21 8 78,1 0 0,-1 0 0,1-1 0,-1 1 0,0-1 1,0-1-1,-1 1 0,1 0 0,-1-1 0,0 0 0,0 0 0,0 0 0,-1-1 0,0 1 0,0-1 0,4-10 0,-33 55 242,18 15-2158,8-36-1575,3-2-3578,5-3-8176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8.368"/>
    </inkml:context>
    <inkml:brush xml:id="br0">
      <inkml:brushProperty name="width" value="0.025" units="cm"/>
      <inkml:brushProperty name="height" value="0.025" units="cm"/>
    </inkml:brush>
  </inkml:definitions>
  <inkml:trace contextRef="#ctx0" brushRef="#br0">49 0 17264,'0'0'8104,"-25"78"-7175,16-37-321,1 6 289,7-1-448,-5-4-129,6 0-160,0-1-128,6 0 0,3 0-865,5-2-1921,4-5-3076,0-2-10697</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8.980"/>
    </inkml:context>
    <inkml:brush xml:id="br0">
      <inkml:brushProperty name="width" value="0.025" units="cm"/>
      <inkml:brushProperty name="height" value="0.025" units="cm"/>
    </inkml:brush>
  </inkml:definitions>
  <inkml:trace contextRef="#ctx0" brushRef="#br0">31 1 1890,'0'0'19714,"3"7"-19148,-1 0-421,0 0-1,-1 0 0,0 0 1,0 0-1,0 1 0,-1-1 1,0 0-1,0 0 0,-2 8 0,-17 73 1356,12-60-676,-6 43 0,13-69-802,0 0 1,0 0-1,0 0 0,0 0 0,0-1 0,0 1 0,0 0 1,0 0-1,1 0 0,-1-1 0,1 1 0,0 0 0,-1 0 0,1-1 1,0 1-1,0-1 0,0 1 0,0-1 0,0 1 0,0-1 0,0 1 1,3 1-1,-1-1-3,0-1 1,0 1 0,0-1-1,0 0 1,0 0 0,1 0-1,-1 0 1,0-1 0,0 1-1,1-1 1,5 0 0,9-1 4,0-1 0,0-1 0,30-9 0,-42 11-17,10-4-74,-1 1-1,1 0 0,-1 1 1,1 1-1,0 1 0,0 0 1,0 1-1,17 2 1,-32-2 65,1 0 0,-1 1 0,1-1 1,0 1-1,-1 0 0,1-1 1,-1 1-1,0 0 0,1 0 1,-1 0-1,0 0 0,1 0 1,-1 0-1,0 0 0,0 1 0,0-1 1,0 0-1,0 1 0,0-1 1,0 0-1,-1 1 0,1-1 1,0 1-1,-1-1 0,1 1 0,-1 0 1,0-1-1,0 1 0,1-1 1,-1 1-1,0 0 0,0-1 1,0 1-1,-1 0 0,1-1 1,0 1-1,0 0 0,-1-1 0,1 1 1,-1-1-1,0 1 0,1-1 1,-1 1-1,-1 1 0,-1 3 70,0 0-1,0 0 1,-1 0 0,1-1-1,-1 1 1,-1-1-1,1 0 1,-1 0 0,1-1-1,-8 6 1,-1-3 68,-1 0-1,0-1 1,-1-1 0,1 0 0,-1-1-1,0 0 1,0-1 0,-1-1 0,1 0-1,0-2 1,-1 1 0,1-2 0,-27-3-1,38 2-220,1 1-1,-1 0 0,1-1 1,0 1-1,-1-1 1,1 0-1,0 0 0,0-1 1,0 1-1,1-1 1,-1 1-1,1-1 0,-1 0 1,1 0-1,0 0 1,0 0-1,-2-4 0,3 5-231,0 0-1,0 0 0,0-1 0,1 1 0,-1 0 1,1 0-1,0 0 0,-1 0 0,1-1 0,0 1 0,0 0 1,1-5-1,-1 6-122,1-1-1,0 0 1,-1 1 0,1-1 0,0 0-1,0 1 1,0-1 0,0 1 0,0-1-1,0 1 1,0 0 0,1-1 0,-1 1-1,0 0 1,1 0 0,-1 0 0,3-2-1,20-8-8004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19.763"/>
    </inkml:context>
    <inkml:brush xml:id="br0">
      <inkml:brushProperty name="width" value="0.025" units="cm"/>
      <inkml:brushProperty name="height" value="0.025" units="cm"/>
    </inkml:brush>
  </inkml:definitions>
  <inkml:trace contextRef="#ctx0" brushRef="#br0">224 9 14830,'0'0'5717,"-12"-2"-3934,4 0-1566,4 1-140,-1 0 0,1 0 0,-1 1 0,0-1 0,1 1 0,-1 0 0,0 0 1,1 0-1,-1 1 0,0 0 0,1 0 0,-1 0 0,1 0 0,-1 1 0,1 0 0,-6 2 0,-9 8 207,1 1 0,-20 17 0,34-27-259,0 0 0,1 0 0,-1 1 0,1-1 0,0 1 0,0 0 0,0 0-1,0 0 1,1 0 0,-1 1 0,1-1 0,0 1 0,1-1 0,-1 1 0,1 0 0,-1 6 0,2-11-17,1 1 0,-1 0 0,1-1 0,-1 1 0,1 0 0,0-1 0,-1 1 0,1-1 0,0 1 0,-1-1 0,1 1 1,0-1-1,0 0 0,0 1 0,-1-1 0,1 0 0,0 1 0,0-1 0,0 0 0,0 0 0,-1 0 0,1 0 0,0 0 0,0 0 0,0 0 0,0 0 0,0 0 0,-1 0 0,2-1 0,31-3 194,-14-1-153,1-2-1,-1 0 1,34-19-1,-39 18 35,0 1-1,0 0 0,1 1 0,0 1 0,0 0 1,0 1-1,1 0 0,16-1 0,-31 5-60,0 1-1,0-1 0,0 0 1,1 1-1,-1-1 0,0 1 1,0-1-1,0 1 0,0 0 0,0-1 1,0 1-1,0 0 0,0 0 1,0 0-1,0-1 0,0 1 1,-1 0-1,1 0 0,0 0 0,-1 1 1,1-1-1,0 0 0,-1 0 1,0 0-1,1 0 0,-1 0 1,0 1-1,1-1 0,-1 0 1,0 0-1,0 1 0,0-1 0,0 0 1,0 0-1,0 1 0,-1 0 1,-5 62 433,4-44-247,1-19-186,1-1-1,0 1 1,0-1-1,0 1 0,0-1 1,0 1-1,0 0 1,0-1-1,0 1 0,0-1 1,1 1-1,-1-1 0,0 1 1,0 0-1,0-1 1,1 1-1,-1-1 0,0 1 1,0-1-1,1 1 1,-1-1-1,1 0 0,-1 1 1,0-1-1,1 1 1,-1-1-1,1 0 0,-1 1 1,1-1-1,-1 0 0,1 0 1,-1 1-1,1-1 1,-1 0-1,1 0 0,-1 0 1,2 1-1,26-7 356,32-27-234,-57 31-130,36-24 9,-27 17-21,1-1-1,0 2 1,0 0-1,1 1 1,0 0-1,1 1 1,-1 0-1,26-5 0,-39 11-9,0 0-1,-1 0 0,1 0 0,0 0 0,0 0 0,0 0 1,0 1-1,-1-1 0,1 0 0,0 0 0,0 1 0,0-1 1,-1 0-1,1 1 0,0-1 0,0 1 0,-1-1 0,1 1 1,-1-1-1,1 1 0,0 0 0,-1-1 0,1 1 0,-1 0 1,1-1-1,-1 1 0,0 0 0,1 0 0,-1-1 0,1 2 1,4 36 274,-6-23-1099,0 0 0,-7 29 0,5-40-2379</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20.917"/>
    </inkml:context>
    <inkml:brush xml:id="br0">
      <inkml:brushProperty name="width" value="0.025" units="cm"/>
      <inkml:brushProperty name="height" value="0.025" units="cm"/>
    </inkml:brush>
  </inkml:definitions>
  <inkml:trace contextRef="#ctx0" brushRef="#br0">109 0 9385,'0'1'164,"0"-1"-1,0 0 1,0 0 0,0 0 0,0 1 0,0-1 0,1 0-1,-1 0 1,0 0 0,0 0 0,0 1 0,0-1-1,1 0 1,-1 0 0,0 0 0,0 0 0,0 0-1,0 0 1,1 1 0,-1-1 0,0 0 0,0 0-1,1 0 1,-1 0 0,0 0 0,0 0 0,0 0-1,1 0 1,-1 0 0,0 0 0,0 0 0,0 0-1,1 0 1,-1 0 0,0 0 0,0 0 0,0-1-1,1 1 1,-1 0 0,0 0 0,0 0 0,0 0 0,1 0-1,-1 0 1,0-1 0,0 1 0,0 0 0,0 0-1,0 0 1,1 0 0,-1-1 0,0 1 0,0 0-1,0 0 1,0 0 0,0-1 0,0 1 0,4 37 2171,-6 54-1818,-7-37 363,-3 1 0,-2-2 0,-28 74 0,12-40-290,27-81-499,1 0 0,0 1 0,1-1-1,-1 0 1,1 1 0,0 0 0,1-1-1,0 1 1,1 11 0,-1-18-79,0 1 0,1 0 0,-1-1 1,1 1-1,-1-1 0,1 1 0,-1-1 0,1 1 0,0-1 1,-1 1-1,1-1 0,-1 1 0,1-1 0,0 0 0,0 1 1,-1-1-1,1 0 0,0 0 0,-1 1 0,1-1 0,0 0 1,0 0-1,-1 0 0,1 0 0,0 0 0,0 0 0,0 0 1,-1 0-1,1 0 0,0-1 0,0 1 0,0 0 0,27-10 345,7-13 2,-1-2 1,-1-2-1,-1-1 0,-2-1 0,30-37 0,-36 40-160,3-2-191,-2-2-1,-1-1 1,-2-1-1,23-40 1,-44 65-2379,-13 5-9626,10 2 11866,-13 3-10503</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21.279"/>
    </inkml:context>
    <inkml:brush xml:id="br0">
      <inkml:brushProperty name="width" value="0.025" units="cm"/>
      <inkml:brushProperty name="height" value="0.025" units="cm"/>
    </inkml:brush>
  </inkml:definitions>
  <inkml:trace contextRef="#ctx0" brushRef="#br0">20 1 9897,'0'0'7976,"-20"60"-4517,20-35-1633,0-1-545,0 2-352,6-2-513,8 2-287,4-2-65,4-2-128,-2-5-1026,1-5-1056,-3-6-768,0-6-1539,-2 0-1600</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37:21.714"/>
    </inkml:context>
    <inkml:brush xml:id="br0">
      <inkml:brushProperty name="width" value="0.025" units="cm"/>
      <inkml:brushProperty name="height" value="0.025" units="cm"/>
    </inkml:brush>
  </inkml:definitions>
  <inkml:trace contextRef="#ctx0" brushRef="#br0">50 160 13581,'0'0'9006,"11"1"-7325,-2 1-1407,0-1 0,0 0 0,0-1-1,0 0 1,1-1 0,-1 0 0,14-3 0,-19 3-242,0 0 0,0 0 0,0-1 0,0 0 1,0 1-1,0-2 0,0 1 0,-1 0 0,1-1 1,-1 1-1,0-1 0,1 0 0,-1 0 0,0-1 1,-1 1-1,1-1 0,-1 1 0,0-1 0,1 0 1,-2 0-1,4-6 0,-4 8-23,0 0-1,-1 0 1,1-1 0,0 1 0,-1 0-1,1 0 1,-1-1 0,0 1 0,1 0-1,-1-1 1,0 1 0,-1 0-1,1 0 1,0-1 0,-1 1 0,1 0-1,-1-1 1,0 1 0,1 0-1,-1 0 1,0 0 0,-1 0 0,1 0-1,0 0 1,0 0 0,-1 0-1,1 1 1,-1-1 0,0 0 0,1 1-1,-1-1 1,0 1 0,0 0-1,0 0 1,0-1 0,-4 0 0,1 0-6,1 1 0,-1 0 0,1 0 0,-1 1-1,1-1 1,-1 1 0,0 0 0,1 0 0,-1 1 0,1-1 0,-1 1 0,1 0 0,-1 0 0,1 1 0,0-1 0,-1 1 0,1 0 0,-6 4 0,2-1-2,0 1-1,1 1 1,-1-1-1,1 1 1,1 0-1,-1 1 1,1 0-1,0 0 1,1 0-1,0 1 1,0-1-1,1 1 1,0 0 0,1 1-1,0-1 1,0 1-1,1-1 1,0 1-1,0 12 1,2-21 7,0 0 0,0 0 0,0 0 1,1 1-1,-1-1 0,0 0 0,1 0 1,-1 0-1,1 0 0,-1 0 0,1 1 0,-1-1 1,1 0-1,0 0 0,-1-1 0,1 1 1,0 0-1,0 0 0,0 0 0,0 0 0,0-1 1,0 1-1,0 0 0,0-1 0,2 2 1,1-1 16,0 1 0,0-1 0,1 0 0,-1 0 0,1 0 1,-1-1-1,6 1 0,8-2 45,-1 0 0,31-6-1,41-17-11,-67 16-60,-1 2-1,1 0 1,0 2-1,0 0 1,23 0-1,-44 4 13,0 0-1,0 0 1,0 1-1,0-1 1,0 0-1,0 1 1,0-1-1,0 1 1,0-1-1,0 1 1,0-1-1,0 1 1,0 0 0,0-1-1,0 1 1,-1 0-1,1 0 1,0 0-1,0-1 1,-1 1-1,1 0 1,-1 0-1,1 0 1,-1 0-1,1 0 1,-1 0-1,0 0 1,1 1-1,-1-1 1,0 0 0,0 0-1,0 0 1,0 0-1,0 2 1,-2 49 810,1-32-511,19-39 668,-10 3-935,-1-1 0,-1 1 1,0-2-1,-1 1 0,-1-1 1,3-27-1,-3 19-38,13-46 0,-17 72-15,1-1 0,-1 0 0,1 1 0,-1-1 0,1 0 0,-1 1 0,1-1 0,0 0 0,-1 1 0,1-1 0,0 1 0,-1-1 0,1 1 0,0-1 0,0 1 0,-1 0 0,1-1 0,0 1 0,0 0 0,0 0 0,0 0 0,-1-1 0,1 1 0,0 0 0,0 0 0,0 0 0,0 0 0,0 1 0,-1-1 0,1 0 0,0 0 0,0 0 0,0 1 0,0-1 0,-1 0 0,1 1 0,0-1 0,0 1 0,33 17-1432,-31-16 1228,42 22-3803,-11-14-1920,-6-7-3442</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7.415"/>
    </inkml:context>
    <inkml:brush xml:id="br0">
      <inkml:brushProperty name="width" value="0.025" units="cm"/>
      <inkml:brushProperty name="height" value="0.025" units="cm"/>
    </inkml:brush>
  </inkml:definitions>
  <inkml:trace contextRef="#ctx0" brushRef="#br0">22 0 7944,'0'0'13554,"-4"9"-12471,0 5-729,0-1 0,1 1 0,1 0 0,0 0 0,0 0 0,2 0 0,-1 0 0,2 0 0,2 14 0,-3-26-340,1-1 0,-1 1 0,1-1 0,0 1 0,-1-1 1,1 1-1,0-1 0,0 0 0,0 1 0,0-1 0,0 0 1,0 0-1,0 0 0,1 1 0,-1-1 0,0-1 0,1 1 0,-1 0 1,0 0-1,1 0 0,2 0 0,0 0 3,0 0 0,0 0 1,1-1-1,-1 1 0,0-1 0,0 0 0,0-1 0,7 0 1,3-2 12,-1-1 1,1 0 0,-1 0-1,15-8 1,1-3 0,-14 7-81,0 0 1,0 1 0,0 1-1,1 0 1,0 2-1,27-6 1,-42 10 45,0 0 1,1-1-1,-1 1 0,0 0 0,0 0 1,0 0-1,1 0 0,-1 0 1,0 1-1,0-1 0,0 0 0,0 1 1,1-1-1,-1 0 0,0 1 1,0-1-1,0 1 0,0 0 0,0-1 1,0 1-1,0 0 0,0 0 1,0-1-1,-1 1 0,1 0 1,0 0-1,0 0 0,-1 0 0,2 2 1,2 34 42,-1-3 72,-2-33-106,-1 0 0,0 0-1,1 0 1,-1 0 0,1 0-1,-1 0 1,1-1 0,-1 1 0,1 0-1,0 0 1,-1-1 0,1 1 0,0 0-1,0-1 1,0 1 0,-1-1-1,1 1 1,0-1 0,0 1 0,0-1-1,0 0 1,0 1 0,0-1 0,0 0-1,0 0 1,0 0 0,0 0-1,1 0 1,7-1-55,-1 0 0,1-1 0,-1 0 1,0-1-1,0 0 0,0 0 0,0-1 0,0 0 0,-1 0 0,0-1 0,0 1 0,0-2 0,12-11 0,-9 8-1249,1 1 0,0 0-1,1 0 1,22-10-1,-21 15-2338,-7 3-534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0.118"/>
    </inkml:context>
    <inkml:brush xml:id="br0">
      <inkml:brushProperty name="width" value="0.025" units="cm"/>
      <inkml:brushProperty name="height" value="0.025" units="cm"/>
    </inkml:brush>
  </inkml:definitions>
  <inkml:trace contextRef="#ctx0" brushRef="#br0">216 33 10282,'1'-1'443,"0"0"0,0-1 0,0 1 0,-1 0 0,1 0 0,0 0 0,-1-1 0,1 1 0,-1 0 0,1 0 0,-1-1 0,1 1 0,-1-1 0,0 1 0,0 0 1,0-3-1,0 3-289,0 1 0,-1-1 0,1 1 0,0-1 0,-1 1 0,1-1 0,0 1 0,-1-1 1,1 1-1,-1 0 0,1-1 0,0 1 0,-1 0 0,1-1 0,-1 1 0,1 0 0,-1-1 1,1 1-1,-1 0 0,0 0 0,1 0 0,-1-1 0,1 1 0,-1 0 0,0 0 0,0 0 0,-3 0 0,1 0-1,-1 0 0,0 1 0,1-1 1,-1 1-1,0 0 0,1 0 0,-1 0 0,1 0 1,-7 4-1,-6 5-128,1 1 0,0 0 0,1 1 0,0 1 0,-14 16 0,20-20-23,1 0 1,0 0-1,1 0 1,0 1 0,0 0-1,1 0 1,0 0 0,1 1-1,-5 17 1,9-27-6,0 0 1,0-1-1,0 1 0,0-1 1,0 1-1,0-1 0,0 1 1,0-1-1,0 1 1,0 0-1,1-1 0,-1 1 1,0-1-1,0 1 0,0-1 1,1 1-1,-1-1 1,0 1-1,1-1 0,-1 1 1,0-1-1,1 0 0,-1 1 1,1-1-1,-1 0 0,1 1 1,-1-1-1,1 0 1,-1 1-1,1-1 0,25 6-208,34-8-393,-50 1 449,2 0 20,-1 0-12,0 0 1,0 1-1,1 0 0,-1 1 1,18 3-1,-27-4 158,0 1-1,-1-1 1,1 1 0,-1-1 0,1 1-1,-1 0 1,1 0 0,-1 0 0,1 0-1,-1 0 1,0 0 0,0 0-1,1 0 1,-1 1 0,0-1 0,0 0-1,0 1 1,1 1 0,-2-1 59,1 1 0,-1-1 1,1 1-1,-1-1 1,0 0-1,0 1 0,0-1 1,0 1-1,0-1 0,-1 0 1,1 1-1,-1-1 0,1 0 1,-1 1-1,0-1 0,-2 4 1,0 0 152,-1-1 1,0 1 0,0-1-1,0 0 1,0 0 0,-1 0-1,0-1 1,0 0 0,0 0-1,0 0 1,-1 0 0,1-1-1,-1 0 1,-7 3 0,2-2-6,1 0 0,-1 0-1,0-1 1,-1 0 0,1-1 0,0 0 0,-16 0 0,27-2-268,-1 0-1,1 0 1,-1 0 0,0 0 0,1 0 0,-1 0 0,0 0 0,1 0 0,-1 0-1,0 0 1,1 0 0,-1 0 0,0 0 0,1-1 0,-1 1 0,1 0-1,-1 0 1,0-1 0,1 1 0,-1-1 0,1 1 0,-1 0 0,1-1 0,-1 1-1,1-1 1,0 1 0,-1-1 0,1 1 0,-1-1 0,1 0 0,7-18-3625,27-14-6594,-12 17 2849</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7.778"/>
    </inkml:context>
    <inkml:brush xml:id="br0">
      <inkml:brushProperty name="width" value="0.025" units="cm"/>
      <inkml:brushProperty name="height" value="0.025" units="cm"/>
    </inkml:brush>
  </inkml:definitions>
  <inkml:trace contextRef="#ctx0" brushRef="#br0">0 0 9769,'0'0'11980,"51"0"-16881,-30 15-4260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8.281"/>
    </inkml:context>
    <inkml:brush xml:id="br0">
      <inkml:brushProperty name="width" value="0.025" units="cm"/>
      <inkml:brushProperty name="height" value="0.025" units="cm"/>
    </inkml:brush>
  </inkml:definitions>
  <inkml:trace contextRef="#ctx0" brushRef="#br0">124 1 7271,'0'0'10015,"-5"8"-6764,-17 27-1058,2 2 1,-17 43 0,29-59-1881,1 1 1,0-1 0,2 1-1,1 0 1,0 0-1,0 25 1,4-26-278,-1 40 26,2-58-58,-1 1 0,0-1 0,1 0-1,0 0 1,0 1 0,0-1 0,0 0-1,0 0 1,1 0 0,-1 0 0,1 0 0,0-1-1,0 1 1,3 4 0,-4-7-7,-1 1 0,1-1 0,0 1 0,-1-1 0,1 0 0,0 1-1,-1-1 1,1 0 0,0 1 0,-1-1 0,1 0 0,0 0 0,-1 0 0,1 0 0,0 0 0,0 0 0,-1 0 0,1 0 0,0 0 0,0 0 0,-1 0-1,1 0 1,0 0 0,-1 0 0,1-1 0,0 1 0,-1 0 0,1-1 0,0 1 0,-1 0 0,1-1 0,0 1 0,-1-1 0,1 1 0,-1-1 0,1 1 0,-1-1-1,1 0 1,-1 1 0,0-1 0,1 1 0,-1-1 0,0 0 0,1 0 0,14-32-25,-6-2-308,0 0 0,-2 0-1,-2-1 1,1-67 0,-3 114 287,1-1 1,0 0 0,0 0-1,1 0 1,0-1 0,1 1-1,0-1 1,0 0-1,1-1 1,0 0 0,1 0-1,0 0 1,0-1-1,0 0 1,19 11 0,-16-13 71,-1 0 1,1-1-1,0 0 1,0-1-1,1 0 1,-1-1-1,1 0 1,-1-1-1,1 0 1,-1 0-1,1-2 1,0 1-1,-1-2 1,23-4-1,-26 4 40,0-1-1,-1 0 0,1 0 0,-1 0 0,0-1 0,0 0 1,0-1-1,0 0 0,-1 0 0,0 0 0,0 0 1,0-1-1,-1 0 0,0-1 0,0 1 0,0-1 1,-1 0-1,0 0 0,0 0 0,-1 0 0,0-1 1,2-8-1,-4 14-50,0 0 1,0-1-1,-1 1 1,1 0-1,-1-1 1,1 1-1,-1 0 1,0-1-1,0 1 1,0-1-1,0 1 1,0 0-1,-1-1 0,1 1 1,-1 0-1,1-1 1,-2-2-1,1 4-13,0 1 0,0-1 0,0 0 0,0 1 0,1-1-1,-1 0 1,0 1 0,0-1 0,0 1 0,0 0 0,0-1-1,0 1 1,0 0 0,-1-1 0,1 1 0,0 0 0,0 0-1,0 0 1,0 0 0,0 0 0,0 0 0,0 0 0,0 1-1,0-1 1,-2 1 0,-4 1-2,1 0-1,-1 1 1,0 0-1,1 1 1,0-1 0,0 1-1,0 0 1,0 1-1,-8 7 1,9-7 44,-1 1-1,1-1 1,0 1 0,1 0 0,-1 0-1,1 0 1,1 1 0,-1 0 0,1-1-1,0 1 1,0 0 0,1 0 0,0 1-1,0-1 1,1 0 0,0 1-1,0-1 1,1 13 0,0-18-38,1-1 0,-1 1 0,1-1 0,0 1 0,0-1 1,-1 1-1,1-1 0,0 0 0,0 1 0,0-1 0,0 0 0,1 0 0,-1 1 0,0-1 0,0 0 1,1 0-1,-1-1 0,1 1 0,-1 0 0,1 0 0,-1-1 0,1 1 0,-1-1 0,1 1 1,0-1-1,-1 0 0,3 1 0,49 2 102,-43-3-78,2 0-39,-1-1 0,1 0 1,0-1-1,-1-1 0,1 1 1,-1-2-1,0 1 0,0-2 1,0 1-1,0-2 0,-1 1 1,0-1-1,0-1 0,-1 0 1,10-8-1,-19 14 14,1 1 0,-1 0 0,1 0 0,-1 0 0,1 0 0,-1-1 0,1 1-1,-1 0 1,0 0 0,1-1 0,-1 1 0,0 0 0,1-1 0,-1 1 0,0-1 0,1 1 0,-1 0 0,0-1 0,0 1 0,1-1 0,-1 1-1,0 0 1,0-1 0,0 1 0,0-1 0,0 1 0,1-1 0,-1 1 0,0-1 0,0 1 0,0-1 0,0 1 0,0-1 0,0 1 0,-1-1 0,1 1-1,0-1 1,0 1 0,0-1 0,0 1 0,-1 0 0,1-1 0,0 1 0,0-1 0,-1 1 0,1 0 0,0-1 0,-1 1 0,1 0 0,0-1 0,-1 1-1,1 0 1,0-1 0,-1 1 0,1 0 0,-1 0 0,1-1 0,-1 1 0,1 0 0,-1 0 0,1 0 0,0 0 0,-1 0 0,1 0 0,-1 0-1,0 0 1,-2-1 12,0 1-1,-1 0 1,1 0-1,0 0 1,0 0-1,0 1 1,0-1-1,-6 3 1,6-2-14,0 0 0,1 1-1,-1 0 1,1 0 0,-1-1 0,1 2 0,-1-1 0,1 0 0,0 0 0,0 1-1,0-1 1,1 1 0,-1-1 0,0 1 0,1 0 0,0 0 0,-1 0 0,1 0-1,1 0 1,-1 0 0,0 0 0,1 0 0,-1 4 0,1-5-150,0 0 0,0 0 0,0 1 0,0-1 0,1 0 0,-1 1 0,1-1-1,-1 0 1,1 0 0,0 0 0,0 0 0,0 0 0,0 0 0,0 0 0,0 0 0,1 0 0,-1 0 0,1 0 0,-1-1 0,1 1 0,0-1 0,0 1 0,-1-1 0,1 0 0,0 1 0,0-1 0,0 0 0,1 0 0,-1-1 0,0 1 0,0 0 0,3 0 0,33 4-4297,5-4-1457</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9.029"/>
    </inkml:context>
    <inkml:brush xml:id="br0">
      <inkml:brushProperty name="width" value="0.025" units="cm"/>
      <inkml:brushProperty name="height" value="0.025" units="cm"/>
    </inkml:brush>
  </inkml:definitions>
  <inkml:trace contextRef="#ctx0" brushRef="#br0">105 0 15535,'0'0'3709,"-1"9"-2235,-20 108 2863,12-81-3868,2 0 0,-4 71 0,12-105-467,-1-1 0,0 1-1,0-1 1,1 0-1,-1 1 1,1-1 0,-1 1-1,1-1 1,0 0-1,0 1 1,-1-1 0,1 0-1,0 0 1,0 1-1,0-1 1,0 0 0,1 0-1,-1 0 1,0 0-1,0-1 1,0 1 0,1 0-1,-1 0 1,1-1-1,-1 1 1,0-1 0,1 1-1,-1-1 1,1 0-1,-1 1 1,1-1-1,-1 0 1,1 0 0,-1 0-1,1 0 1,-1 0-1,1-1 1,-1 1 0,4-1-1,4 0-104,1-1 0,0 0 0,-1 0 0,1-1-1,9-4 1,9-7-499,-20 10 416,0-1 0,-1 2 0,1-1 0,1 1 0,-1 0 0,0 0 0,1 1 0,0 0 0,-1 1 0,1 0 0,13 0-1,-21 1 194,0 1 0,-1-1 0,1 0 0,0 0 0,-1 1 0,1-1 0,-1 0 0,1 1-1,0-1 1,-1 1 0,1-1 0,-1 1 0,1-1 0,-1 1 0,1-1 0,-1 1-1,0 0 1,1-1 0,-1 1 0,0 0 0,1-1 0,-1 1 0,0 0 0,0-1 0,0 1-1,0 0 1,0-1 0,1 1 0,-1 0 0,0 0 0,0-1 0,-1 1 0,1 0-1,0-1 1,0 1 0,0 0 0,0-1 0,-1 1 0,1 0 0,0-1 0,-1 1-1,1 0 1,0-1 0,-1 1 0,1-1 0,-1 2 0,-22 29 1079,6-20-716,0 1 0,0-2 0,-1 0 0,-1-1 0,1-1 1,-2-1-1,1-1 0,-1 0 0,0-2 0,0 0 0,-38 2 0,56-6-377,0 0-1,1 0 1,-1 0-1,0 0 0,1 0 1,-1 0-1,0-1 0,1 1 1,-1 0-1,1-1 1,-1 0-1,0 1 0,1-1 1,-3-1-1,4 1-57,-1 1 0,1-1 1,-1 1-1,1-1 0,-1 0 0,1 1 0,0-1 1,-1 0-1,1 1 0,0-1 0,-1 0 0,1 1 0,0-1 1,0 0-1,0 0 0,0 1 0,0-1 0,0 0 1,0 0-1,0 1 0,0-1 0,0-1 0,1-1-263,0 0-1,0 0 0,0 0 1,1 1-1,-1-1 1,1 0-1,0 1 0,-1-1 1,1 1-1,0-1 1,1 1-1,-1 0 0,0 0 1,4-2-1,9-6-2877,0 0-1,27-10 0,1 3-4373</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9.363"/>
    </inkml:context>
    <inkml:brush xml:id="br0">
      <inkml:brushProperty name="width" value="0.025" units="cm"/>
      <inkml:brushProperty name="height" value="0.025" units="cm"/>
    </inkml:brush>
  </inkml:definitions>
  <inkml:trace contextRef="#ctx0" brushRef="#br0">32 96 11307,'0'0'9016,"9"4"-6993,-4-2-1820,1 1 0,-1-1 0,0 0 0,0 0 0,1-1 0,-1 1-1,1-1 1,-1-1 0,1 1 0,0-1 0,-1 0 0,1 0 0,0 0 0,-1-1-1,1 0 1,-1 0 0,1-1 0,-1 1 0,0-1 0,9-4 0,-8 2-103,50-33 52,-54 36-132,-1 0 0,1 0 0,0-1 1,-1 1-1,1-1 0,-1 1 0,1-1 0,-1 1 0,0-1 0,0 0 0,0 1 0,0-1 0,0 0 1,0 0-1,0 0 0,0 0 0,-1 0 0,1 0 0,-1 0 0,1 0 0,-1 0 0,0 0 1,0 0-1,0-1 0,0 1 0,-1-2 0,0 3 13,0 0 1,0 0-1,0 0 0,0 0 1,0 0-1,0 1 0,0-1 0,0 0 1,0 1-1,0-1 0,-1 1 1,1-1-1,0 1 0,-1 0 1,1-1-1,0 1 0,0 0 1,-1 0-1,1 0 0,0 0 1,-2 0-1,-31 2 40,23 1-60,-1 1 0,1-1-1,0 2 1,0-1 0,1 2 0,0-1-1,-1 2 1,2-1 0,-1 1 0,1 1-1,0-1 1,1 2 0,-1-1 0,2 1-1,-1 0 1,1 1 0,-9 16 0,15-24-15,0 0 0,0 0 0,0-1 0,0 1 0,0 0 1,1 0-1,-1 0 0,1 0 0,-1 0 0,1 0 0,-1 0 0,1 1 1,0-1-1,0 0 0,0 0 0,1 0 0,-1 0 0,0 0 1,1 0-1,-1 0 0,1 0 0,0 0 0,1 3 0,0-3-76,0 0-1,0 0 1,0 0-1,0-1 0,0 1 1,1-1-1,-1 1 1,1-1-1,-1 0 1,1 0-1,-1 0 0,1 0 1,-1-1-1,1 1 1,5 0-1,5 0-1233,0-1 0,1 0 0,-1-1 1,0 0-1,1-1 0,18-5 0,18-11-7384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20.063"/>
    </inkml:context>
    <inkml:brush xml:id="br0">
      <inkml:brushProperty name="width" value="0.025" units="cm"/>
      <inkml:brushProperty name="height" value="0.025" units="cm"/>
    </inkml:brush>
  </inkml:definitions>
  <inkml:trace contextRef="#ctx0" brushRef="#br0">131 0 16528,'-8'5'1889,"-2"1"-1128,-52 35 3284,56-37-3635,1 1 0,0-1 0,0 1-1,0 0 1,1 0 0,-1 0 0,1 0 0,0 1 0,-4 8 0,51-18-426,4-22-510,-42 22 249,0 1 0,0-1 0,1 1 0,0 0 0,-1 0 0,1 0 1,0 1-1,0 0 0,0 0 0,1 1 0,10-2 0,-16 4 234,0 0 0,0 0 1,0-1-1,0 1 0,0 0 1,0 0-1,-1 0 0,1 0 1,0 0-1,-1 0 0,1 1 1,-1-1-1,1 0 0,-1 0 1,0 0-1,1 1 0,-1-1 1,0 0-1,0 0 0,0 0 1,0 1-1,0-1 0,0 0 0,0 0 1,0 1-1,-1-1 0,1 2 1,-6 41 73,-53 156 2516,-5 18-28,61-202-2484,0-3-6,1 0 0,-2-1 0,0 1 0,0-1-1,-10 18 1,10-56-194,6 5 40,0 0 0,1 0 1,2 0-1,0 1 0,1 0 0,1-1 1,0 2-1,2-1 0,0 1 0,2 1 1,0 0-1,1 0 0,22-25 0,-3 8-156,1 2-1,1 1 0,2 1 0,1 2 0,50-30 0,-79 54 102,-2 2 105,0-1-1,1 1 1,-1 0-1,1 0 0,-1 1 1,1 0-1,8-2 0,-24 35 525,-3-11 119,10-16-434,1-1 0,-1 1 0,1 0 0,0 0 0,0 0 0,0 0 1,1 0-1,-1 0 0,1 0 0,0 1 0,0-1 0,0 5 0,2-8-104,-1 0 0,1 0-1,0 0 1,0 0 0,-1 0-1,1 0 1,0 0 0,0 0-1,0 0 1,0 0 0,0-1-1,0 1 1,0 0 0,0-1-1,1 1 1,-1-1 0,0 0-1,0 1 1,0-1 0,1 0 0,-1 1-1,0-1 1,0 0 0,1 0-1,-1 0 1,0 0 0,1 0-1,-1-1 1,0 1 0,0 0-1,2-1 1,47-5 221,-18-3-240,46-19-1,-54 18-72,0 1-1,0 1 0,48-8 1,-71 16 70,-1 0 1,1 0 0,0 0-1,-1 0 1,1 0 0,0 1-1,-1-1 1,1 0 0,0 0-1,-1 0 1,1 1 0,-1-1-1,1 0 1,0 1 0,-1-1-1,1 1 1,-1-1 0,1 0-1,-1 1 1,1-1 0,-1 1-1,0 0 1,1-1 0,-1 1-1,1-1 1,-1 1 0,0-1-1,0 1 1,1 0 0,-1-1-1,0 1 1,0 0 0,0-1-1,0 1 1,0 0 0,0-1-1,0 1 1,0 0 0,0-1-1,0 1 1,0 0 0,0-1-1,0 1 1,0 0 0,-1-1-1,1 1 1,0 0 0,-1 0-1,-14 47 718,8-29-333,7-18-382,0-1 1,0 1 0,1-1 0,-1 1-1,0-1 1,0 1 0,1 0 0,-1-1 0,0 1-1,0-1 1,1 1 0,-1-1 0,1 1-1,-1-1 1,0 0 0,1 1 0,-1-1 0,1 1-1,-1-1 1,1 0 0,-1 1 0,1-1-1,0 0 1,-1 0 0,1 0 0,-1 1 0,1-1-1,-1 0 1,1 0 0,0 0 0,-1 0-1,1 0 1,0 0 0,-1 0 0,1 0 0,-1 0-1,1 0 1,0 0 0,-1 0 0,1-1-1,-1 1 1,1 0 0,-1 0 0,1-1 0,31-7 285,1-8-518,49-31-1,-54 29-1255,1 2 0,41-18 0,-69 33 1370,1 1 0,-1-1 0,1 1-1,0-1 1,-1 1 0,1-1 0,0 1 0,-1 0-1,1 0 1,0 0 0,0 0 0,-1 0 0,1 0 0,2 1-1,-4-1 143,0 0-1,1 0 1,-1 1-1,1-1 0,-1 0 1,0 0-1,1 1 0,-1-1 1,0 0-1,0 1 1,1-1-1,-1 0 0,0 1 1,0-1-1,1 0 1,-1 1-1,0-1 0,0 0 1,0 1-1,0-1 0,0 1 1,1-1-1,-1 1 1,0-1-1,0 0 0,0 1 1,0-1-1,0 1 0,0-1 1,0 0-1,-1 1 1,1 0-1,0 0-126,-1 1 1,1-1-1,-1 0 1,0 0-1,1 1 1,-1-1-1,0 0 0,0 0 1,0 0-1,0 0 1,0 0-1,0 0 1,0 0-1,0 0 1,-2 1-1,-16 3-6260,10-5-1533</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20.462"/>
    </inkml:context>
    <inkml:brush xml:id="br0">
      <inkml:brushProperty name="width" value="0.025" units="cm"/>
      <inkml:brushProperty name="height" value="0.025" units="cm"/>
    </inkml:brush>
  </inkml:definitions>
  <inkml:trace contextRef="#ctx0" brushRef="#br0">0 0 15855,'0'0'9193,"40"48"-10923,-24-24-1505,-3-2-2787,3-2-5893</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20.809"/>
    </inkml:context>
    <inkml:brush xml:id="br0">
      <inkml:brushProperty name="width" value="0.025" units="cm"/>
      <inkml:brushProperty name="height" value="0.025" units="cm"/>
    </inkml:brush>
  </inkml:definitions>
  <inkml:trace contextRef="#ctx0" brushRef="#br0">58 0 11179,'0'0'13970,"-7"11"-12123,3-6-1576,-28 42 1365,30-44-1548,0 0-1,1 0 1,-1 0-1,1 0 1,-1 0-1,1 1 1,0-1 0,1 0-1,-1 1 1,0-1-1,1 0 1,0 1-1,0-1 1,0 0-1,0 1 1,1 3-1,0-5-85,0-1 0,1 0-1,-1 1 1,0-1 0,1 0-1,-1 0 1,0 0-1,1 0 1,0 0 0,-1 0-1,1 0 1,-1-1 0,1 1-1,0-1 1,0 1-1,-1-1 1,1 1 0,0-1-1,0 0 1,0 0 0,-1 0-1,4 0 1,43-4-392,-33 0 93,0-1 0,0-1 0,0 0 0,-1-1 0,0 0 0,19-15 0,-16 12 192,0-1 0,0 2 1,24-9-1,-40 18 116,-1-1-1,1 1 1,-1 0 0,1 0 0,0 0 0,-1 0 0,1 0 0,0 0 0,-1-1 0,1 2-1,-1-1 1,1 0 0,0 0 0,-1 0 0,1 0 0,-1 0 0,1 0 0,0 1-1,-1-1 1,1 0 0,-1 1 0,1-1 0,-1 0 0,1 1 0,-1-1 0,1 0 0,-1 1-1,1-1 1,-1 1 0,1-1 0,-1 1 0,0-1 0,1 1 0,-1-1 0,0 1-1,0 0 1,1-1 0,-1 1 0,0-1 0,0 1 0,0 0 0,0-1 0,0 1 0,0 0-1,0-1 1,0 1 0,0-1 0,0 1 0,0 0 0,0 0 0,0 0-6,0 1 0,0-1 0,0 1 0,0-1 0,1 1 0,-1-1-1,1 0 1,-1 1 0,1-1 0,-1 0 0,1 1 0,0-1 0,-1 0 0,1 0 0,0 0 0,0 0 0,0 1 0,0-1 0,0 0 0,0-1 0,0 1 0,0 0 0,1 0 0,-1 0 0,0-1 0,0 1 0,3 0 0,2 0-286,0 1 0,1-2 0,-1 1 1,0-1-1,1 0 0,-1 0 0,1-1 1,-1 0-1,0 0 0,11-3 0,56-29-4911,-58 25 4095,0 1 0,1 0 1,22-6-1,-56 40 5314,12-19-3780,1 1 0,0 0 0,0-1 0,1 2 0,0-1 0,0 0 0,1 1 0,0 0 0,1-1 0,0 1-1,0 11 1,1-11-451,1 1-1,1 0 0,0-1 1,0 1-1,1 0 0,0-1 1,1 0-1,0 1 0,1-1 1,5 11-1,-3-8-335,3 3-1023,-1 1 1,0 0-1,-2 0 1,9 36-1,-13 4 926,-3-55 626,1 0 1,-1 1-1,1-1 1,-1 0-1,0 0 1,0 0-1,0 0 1,0 0-1,0 0 1,-1 0-1,1 0 1,0 0-1,-1-1 1,0 1-1,1 0 1,-1-1-1,0 1 1,0-1-1,0 0 1,0 0-1,0 0 1,0 0-1,0 0 1,0 0-1,0 0 1,0 0-1,-1-1 1,1 0-1,0 1 1,0-1-1,-1 0 1,1 0-1,0 0 1,-5-1-1,2 1 117,0 0 0,0-1 0,0 0 0,1 0 0,-1 0 0,0 0 0,1-1 0,-1 0 0,0 0 0,1 0 0,0 0 0,0-1 0,0 0 0,0 0 0,-7-6 0,5 0-263,0-1 0,0 1 0,1-1 1,0 0-1,1 0 0,0-1 0,0 0 0,1 1 0,1-1 0,0 0 1,0 0-1,1 0 0,1-16 0,0 22-87,0 0 0,0-1 0,0 1 0,1 0 0,0 0-1,0 0 1,0 0 0,1 0 0,0 0 0,0 0 0,0 0 0,0 0 0,1 1 0,0-1 0,0 1 0,0 0 0,0 0 0,1 0-1,-1 0 1,1 1 0,0-1 0,0 1 0,1 0 0,-1 0 0,1 1 0,-1-1 0,1 1 0,0 0 0,9-2 0,8 0-1075,0 1 0,26-1 0,-22 3-1314,19-2-3739</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21.738"/>
    </inkml:context>
    <inkml:brush xml:id="br0">
      <inkml:brushProperty name="width" value="0.025" units="cm"/>
      <inkml:brushProperty name="height" value="0.025" units="cm"/>
    </inkml:brush>
  </inkml:definitions>
  <inkml:trace contextRef="#ctx0" brushRef="#br0">165 282 17264,'0'0'4074,"1"-9"-1710,1-27-1029,-2 35-1295,0 0 0,0 1 0,-1-1 0,1 0 0,0 1 0,0-1 0,0 0 0,-1 1 0,1-1 0,0 1 0,-1-1 0,1 1 0,-1-1 0,1 0 0,0 1 0,-1 0 0,1-1 0,-1 1 0,0-1 0,1 1 0,-1 0 0,1-1 0,-1 1 0,0 0 0,1-1 0,-1 1 0,1 0 0,-1 0 0,0 0 0,1 0 0,-1-1 0,0 1 0,1 0 0,-1 0 0,0 0 0,1 1 0,-1-1 0,0 0 0,1 0 0,-1 0 0,-1 1 0,-24 9 469,15-3-485,0 1-1,1 0 1,1 1 0,-1 0 0,1 0 0,1 1-1,0 0 1,0 0 0,1 1 0,0 0 0,1 0 0,-6 15-1,11-25-22,1 0-1,-1-1 1,1 1-1,0 0 0,0 0 1,-1 0-1,1 0 1,0 0-1,0 0 0,0-1 1,0 1-1,0 0 0,0 0 1,0 0-1,0 0 1,0 0-1,0 0 0,0 0 1,1-1-1,-1 1 1,0 0-1,1 0 0,-1 0 1,1-1-1,-1 1 1,1 0-1,-1 0 0,1-1 1,-1 1-1,1 0 0,0-1 1,-1 1-1,1-1 1,1 2-1,0-2 3,1 1-1,0-1 1,-1 1 0,1-1-1,-1 0 1,1 0 0,0 0-1,-1 0 1,1-1-1,0 1 1,4-2 0,8-3 12,-1 0 0,1-1 1,15-8-1,-6 1-92,0-1-1,0-2 1,-1 0 0,-1-1-1,-1-1 1,0-1-1,-2-1 1,0-1-1,-1-1 1,-1 0 0,18-33-1,-34 54-77,-1 36-165,-1-32 322,1-1 0,0 0 0,0 1 0,0-1-1,0 1 1,1-1 0,-1 1 0,1-1 0,-1 0 0,1 1-1,0-1 1,0 0 0,0 0 0,0 0 0,0 0 0,1 1-1,-1-2 1,0 1 0,4 3 0,-2-3 12,0-1-1,0 1 1,1-1 0,-1 0 0,1 0 0,-1 0-1,1-1 1,-1 1 0,1-1 0,-1 0-1,1 0 1,0 0 0,5-1 0,3-1 22,0 0 1,0-1 0,0-1-1,-1 0 1,1 0 0,-1-1-1,0-1 1,0 0 0,-1 0-1,15-11 1,-14 8-25,0 0-1,0 0 1,-1-1-1,0 0 1,-1-1-1,0 0 1,-1 0-1,14-25 1,-21 35-44,-1 0 1,1 0 0,0 0-1,-1 0 1,1 0 0,-1-1-1,1 1 1,-1 0-1,1-1 1,-1 1 0,0 0-1,0-1 1,1 1 0,-1 0-1,0-1 1,0 1-1,-1 0 1,1-1 0,0 1-1,0 0 1,-1-1-1,1 1 1,0 0 0,-1 0-1,0-2 1,0 3 16,-1 0 1,1 0-1,0 0 1,0 0-1,-1 1 1,1-1-1,0 0 1,0 1-1,0-1 1,0 1-1,-1-1 1,1 1-1,0-1 1,0 1-1,0 0 1,0-1-1,0 1 1,0 0-1,1 0 1,-1 0-1,0 0 0,0 0 1,0 0-1,1 0 1,-1 0-1,1 0 1,-2 2-1,-19 28 255,1 1 0,1 1 0,2 1-1,1 1 1,2 0 0,2 1 0,1 0 0,1 1-1,2 0 1,2 0 0,-2 42 0,8-67-203,1 1 0,0-1-1,0 0 1,1 0 0,1 0 0,5 18 0,-6-26-54,0 1 0,-1-1 1,1 0-1,1 0 0,-1 0 0,1 0 0,-1 0 0,1-1 0,0 1 0,1-1 0,-1 0 1,0 0-1,1 0 0,0 0 0,0-1 0,-1 1 0,1-1 0,1 0 0,-1 0 1,6 1-1,-10-2 18,1-1 1,-1 0-1,1 0 1,-1 0-1,0 0 1,1 0-1,-1 0 1,1 0-1,-1 0 1,1 0-1,-1 0 1,1 0-1,-1 0 1,1 0-1,-1 0 1,1 0-1,-1 0 1,0 0-1,1 0 1,-1-1-1,1 1 1,-1 0-1,0 0 1,1-1-1,-1 1 1,1 0-1,-1-1 1,0 1 0,1 0-1,-1-1 1,0 1-1,0 0 1,1-1-1,0-20 292,-13-26 575,10 43-746,-4-20-29,1 1 0,1-1 0,1 0 0,1 1 0,1-1 0,3-35 1,-1 55-103,-1-1 1,1 0-1,0 1 1,0 0-1,1-1 1,-1 1-1,1 0 1,0 0-1,0-1 1,1 2-1,-1-1 1,1 0-1,-1 0 1,1 1-1,1-1 1,-1 1-1,0 0 1,1 0-1,-1 0 1,1 1-1,0-1 1,0 1-1,0 0 1,6-2-1,9-3-677,1 0-1,1 2 0,-1 0 0,25-2 0,1-1-2644,16-5-2594</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22.548"/>
    </inkml:context>
    <inkml:brush xml:id="br0">
      <inkml:brushProperty name="width" value="0.025" units="cm"/>
      <inkml:brushProperty name="height" value="0.025" units="cm"/>
    </inkml:brush>
  </inkml:definitions>
  <inkml:trace contextRef="#ctx0" brushRef="#br0">43 0 17072,'0'8'2194,"-7"105"2521,-26 164 404,32-276-5108,1-1 1,0 0-1,0 0 1,0 0 0,0 0-1,-1 0 1,1 1 0,0-1-1,0 0 1,0 0 0,0 0-1,0 1 1,0-1 0,0 0-1,0 0 1,0 1 0,0-1-1,0 0 1,0 0-1,0 0 1,0 1 0,0-1-1,0 0 1,0 0 0,0 0-1,0 1 1,0-1 0,0 0-1,0 0 1,0 1 0,0-1-1,0 0 1,0 0 0,0 0-1,1 0 1,-1 1-1,0-1 1,0 0 0,0 0-1,0 0 1,1 0 0,-1 1-1,0-1 1,0 0 0,0 0-1,0 0 1,1 0 0,-1 0-1,0 0 1,0 0-1,1 0 1,9-11 159,11-26-189,-10 8-232,-1 0 0,-2-1 0,-1 0 0,5-45 0,-12 80 200,1 0 0,0 0 0,-1 0 0,2 0 0,-1 0 0,0-1 0,1 1 0,0 0 0,0-1 0,0 0 0,1 1 0,5 6 0,-4-4 56,1-1 0,0 0 0,0 0 0,1 0-1,0-1 1,0 1 0,10 6 0,-8-8 31,1-1 0,-1 0 0,1-1 0,-1 0 0,1 0 0,0 0 0,0-1 0,-1-1 0,1 1-1,0-1 1,0-1 0,0 0 0,0 0 0,0-1 0,-1 0 0,1 0 0,-1-1 0,1 0 0,-1-1 0,0 0 0,14-9 0,-14 9-7,0-1 1,0-1 0,-1 1-1,0-1 1,0-1 0,0 1 0,-1-1-1,1 0 1,-2-1 0,1 0-1,-1 0 1,0 0 0,-1 0 0,0 0-1,0-1 1,-1 0 0,0 0-1,-1 0 1,0 0 0,2-13 0,-4 13 8,1 4-28,-1 0 0,0 0 0,0 0 0,-1 0 0,1 0 0,-4-10 0,4 14-20,-1-1 0,0 1 0,1 0 0,-1 0 0,0 0 0,0 0 0,0 0 0,0 0 0,0 0 0,0 0 0,0 0 0,-1 0 0,1 0 0,0 0 0,0 1 0,-1-1 0,1 1 0,0-1 0,-1 1 0,1-1 0,-1 1 0,1 0 0,0 0 0,-1 0 0,1 0 0,-1 0 0,1 0 0,-3 0 0,0 1-2,1 0-1,-1 1 1,1-1-1,-1 1 0,1-1 1,-1 1-1,1 0 1,0 1-1,0-1 0,0 0 1,0 1-1,0 0 1,1 0-1,-1 0 0,1 0 1,0 0-1,0 0 1,0 0-1,0 1 1,-2 5-1,-4 7 10,1 0 0,0 1 0,-5 20 0,10-29 24,0 1-1,0 0 0,1 0 0,0 0 1,0 0-1,1 0 0,0 0 0,2 10 1,-1-16-17,0 0 1,0 0-1,0 0 1,0 0 0,0 0-1,0 0 1,1 0-1,0 0 1,-1-1-1,1 1 1,0-1 0,0 1-1,1-1 1,-1 0-1,0 0 1,1 0 0,-1 0-1,1 0 1,0 0-1,0-1 1,0 1-1,-1-1 1,1 0 0,1 0-1,3 1 1,7 1 2,0-1 0,0-1 0,-1 0-1,1 0 1,0-2 0,0 1 0,0-2 0,-1 0 0,1-1 0,-1 0 0,1-1 0,-1 0-1,0-1 1,-1-1 0,1 0 0,-1-1 0,0 0 0,-1-1 0,0 0 0,0-1 0,0 0-1,9-11 1,-19 19 3,0-1 0,1 1-1,-1-1 1,0 1 0,0-1-1,0 0 1,0 1 0,0-1-1,0 0 1,-1 0 0,1 0-1,0 0 1,-1 0 0,0 1 0,1-1-1,-1-3 1,-8 1 156,-11 14-41,11-3-88,1 0 0,0 0 0,0 0 0,1 1 0,0 0 0,-6 10 0,10-14-131,0 0 0,0 0 0,0-1 0,0 1 1,1 1-1,-1-1 0,1 0 0,0 0 0,0 0 0,1 1 0,-1-1 1,1 0-1,0 0 0,0 1 0,1-1 0,1 8 0,-2-11-145,0-1-1,1 1 1,0 0-1,-1 0 1,1 0-1,-1-1 1,1 1-1,0 0 1,0-1-1,-1 1 1,1-1 0,0 1-1,0-1 1,0 1-1,0-1 1,-1 0-1,1 1 1,0-1-1,0 0 1,0 0-1,0 1 1,0-1-1,0 0 1,0 0-1,0 0 1,0 0-1,0 0 1,0 0-1,1-1 1,2 1-797,24 0-8921</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23.385"/>
    </inkml:context>
    <inkml:brush xml:id="br0">
      <inkml:brushProperty name="width" value="0.025" units="cm"/>
      <inkml:brushProperty name="height" value="0.025" units="cm"/>
    </inkml:brush>
  </inkml:definitions>
  <inkml:trace contextRef="#ctx0" brushRef="#br0">307 27 3716,'6'-13'11437,"-9"5"-4700,-17 3-1203,-33 14-4291,33-1-1075,0 1 0,1 0 0,0 2 0,1 0 0,0 1 0,0 1 0,2 0-1,-1 1 1,2 1 0,-16 19 0,28-30-157,0 0 0,0 0-1,1 0 1,-1 1 0,1-1 0,0 0-1,1 1 1,-1 0 0,1-1 0,0 1-1,-2 8 1,3-11-8,0 0 1,1 0-1,-1 0 0,0 0 1,0 0-1,1-1 0,-1 1 1,1 0-1,0 0 0,0 0 1,-1 0-1,1-1 0,0 1 0,1 0 1,-1-1-1,0 1 0,0-1 1,1 1-1,-1-1 0,0 0 1,1 0-1,-1 1 0,1-1 1,0 0-1,-1 0 0,1-1 1,0 1-1,0 0 0,0 0 0,0-1 1,1 1-1,19 4-93,0 0-1,1-2 1,-1 0 0,0-2 0,24-1-1,-22-1-840,-1 0-1,0-2 1,0-1-1,41-13 1,-55 14 291,0 0 0,0-1 1,-1-1-1,10-5 0,-16 9 189,1-1 0,-1 0 0,0 1 0,0-1 0,-1 0 0,1 0 0,0 0 0,-1 0 0,1 0 0,-1 0 0,1-1-1,-1 1 1,0 0 0,0-1 0,0 1 0,0-1 0,-1 1 0,1-1 0,0-4 0,-1-12-5704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0.446"/>
    </inkml:context>
    <inkml:brush xml:id="br0">
      <inkml:brushProperty name="width" value="0.025" units="cm"/>
      <inkml:brushProperty name="height" value="0.025" units="cm"/>
    </inkml:brush>
  </inkml:definitions>
  <inkml:trace contextRef="#ctx0" brushRef="#br0">0 0 4484,'0'0'15471,"6"52"-14798,-6-46-513,0 0-224,3-6-5734,6-12-576</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23.764"/>
    </inkml:context>
    <inkml:brush xml:id="br0">
      <inkml:brushProperty name="width" value="0.025" units="cm"/>
      <inkml:brushProperty name="height" value="0.025" units="cm"/>
    </inkml:brush>
  </inkml:definitions>
  <inkml:trace contextRef="#ctx0" brushRef="#br0">1 1 13485,'0'0'10410,"50"9"-8905,-3-9-160,9 2-416,7-2-352,0 0-417,-5 0-160,-10 0-897,-12 0-801,-14 0-800,-15 0 224,-19 0-7143</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24.091"/>
    </inkml:context>
    <inkml:brush xml:id="br0">
      <inkml:brushProperty name="width" value="0.025" units="cm"/>
      <inkml:brushProperty name="height" value="0.025" units="cm"/>
    </inkml:brush>
  </inkml:definitions>
  <inkml:trace contextRef="#ctx0" brushRef="#br0">0 24 11659,'0'0'11627,"94"23"-10250,-15-26-608,13-3-385,7-1-255,-2 0-65,-5 0-545,-7-1-2402,-15-1-4099</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05.821"/>
    </inkml:context>
    <inkml:brush xml:id="br0">
      <inkml:brushProperty name="width" value="0.025" units="cm"/>
      <inkml:brushProperty name="height" value="0.025" units="cm"/>
    </inkml:brush>
  </inkml:definitions>
  <inkml:trace contextRef="#ctx0" brushRef="#br0">77 224 5125,'0'0'6043,"-10"-7"-3844,-31-25-53,39 29-1905,-1 1 0,1-1 0,0 0 0,0 0 0,0 0 0,0 0 0,0 0 0,1 0 0,-1 0 0,1-1 0,0 1 0,0 0 0,0-1 0,0 1 0,1-1 0,-1 1 0,1-1 0,0 1 0,0-1 0,0 0 0,1 1 0,0-4 0,0 1-53,1 0 0,0 0 0,0 0 1,0 0-1,0 1 0,1-1 0,0 1 0,0 0 1,0 0-1,6-7 0,-6 9-143,0 0 0,0 0 0,0 0 1,0 0-1,1 0 0,-1 0 0,1 1 0,0 0 0,-1 0 0,1 0 1,0 0-1,0 0 0,1 1 0,-1 0 0,0 0 0,0 0 1,1 0-1,-1 1 0,0 0 0,1-1 0,-1 2 0,0-1 0,1 0 1,-1 1-1,0 0 0,1 0 0,3 2 0,-1 0-48,0 1 1,-1-1-1,1 2 0,-1-1 0,0 1 0,0 0 1,0 0-1,-1 1 0,0-1 0,0 1 1,0 0-1,-1 1 0,0-1 0,5 11 0,15 40 21,-18-42 275,0 0-1,1 0 1,0-1-1,15 22 0,-19-32-188,0-1 0,1 1 0,-1-1 0,1 1-1,0-1 1,0 0 0,0 0 0,0-1-1,1 1 1,-1-1 0,1 0 0,-1 0-1,1 0 1,0-1 0,0 0 0,0 0-1,-1 0 1,1 0 0,6-1 0,12 0 150,1-1 0,-2-1 1,1-1-1,43-12 0,35-19-5598,-100 33 4841,0 1 0,1-1 0,-1 1 1,0-1-1,0 0 0,0 1 0,0-1 1,0 0-1,0 0 0,0 0 0,0 0 1,0 0-1,0 0 0,-1 0 0,1 0 1,1-2-1,1-9-5620</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06.169"/>
    </inkml:context>
    <inkml:brush xml:id="br0">
      <inkml:brushProperty name="width" value="0.025" units="cm"/>
      <inkml:brushProperty name="height" value="0.025" units="cm"/>
    </inkml:brush>
  </inkml:definitions>
  <inkml:trace contextRef="#ctx0" brushRef="#br0">0 91 9449,'0'0'4436,"0"-8"-1147,0 5-3068,0-1 1,0 1-1,1 0 1,-1 0-1,1-1 1,-1 1-1,1 0 1,0 0-1,0 0 1,1 0 0,-1 0-1,0 0 1,1 1-1,0-1 1,0 0-1,0 1 1,0-1-1,0 1 1,0 0-1,1 0 1,-1-1 0,1 2-1,-1-1 1,1 0-1,0 0 1,0 1-1,0 0 1,0-1-1,0 1 1,0 0-1,0 1 1,0-1-1,0 0 1,1 1 0,4 0-1,-2-2-134,1 1-1,0 0 1,0 1-1,0 0 1,0 0-1,0 0 1,0 1 0,12 2-1,-16-2-86,-1 1 0,1-1 0,-1 0-1,0 1 1,1-1 0,-1 1 0,0 0 0,0-1-1,0 1 1,0 0 0,0 0 0,-1 1 0,1-1-1,-1 0 1,1 0 0,-1 1 0,0-1 0,0 1 0,0-1-1,0 1 1,0 0 0,-1-1 0,1 1 0,-1 0-1,1 4 1,0 12 61,0 1-1,-1 0 1,-1 0-1,-1 0 1,-1 0-1,0-1 1,-2 1-1,-10 28 1,-8 12-718,-42 73-1,21-45-4722,38-77-2766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07.558"/>
    </inkml:context>
    <inkml:brush xml:id="br0">
      <inkml:brushProperty name="width" value="0.025" units="cm"/>
      <inkml:brushProperty name="height" value="0.025" units="cm"/>
    </inkml:brush>
  </inkml:definitions>
  <inkml:trace contextRef="#ctx0" brushRef="#br0">79 24 1505,'17'-21'14027,"-17"21"-13906,0 0 0,0 0 0,0-1 0,0 1 0,0 0 0,0 0 0,0 0 0,1 0 0,-1 0 0,0 0 0,0-1 0,0 1 0,0 0 1,0 0-1,1 0 0,-1 0 0,0 0 0,0 0 0,0 0 0,0 0 0,1 0 0,-1 0 0,0 0 0,0 0 0,0 0 0,1 0 0,-1 0 0,0 0 0,0 0 0,0 0 0,0 0 0,1 0 1,-1 0-1,0 0 0,0 0 0,0 0 0,0 0 0,1 0 0,-1 0 0,0 0 0,0 1 0,0-1 0,0 0 0,0 0 0,1 0 0,-1 0 0,0 0 0,0 1 0,0-1 0,0 0 0,-2 45 2101,2-40-2281,-13 69 906,-26 91 1,13-64-354,17-66-262,-5 21 735,14-56-946,0 0 1,0 0 0,0 0-1,0 0 1,1 0 0,-1 0-1,0 0 1,0 0 0,0 0-1,0 0 1,0 0-1,0 0 1,0 1 0,0-1-1,0 0 1,0 0 0,0 0-1,0 0 1,1 0 0,-1 0-1,0 0 1,12-34 273,45-182-906,-35 119 154,-22 96 454,0 0 0,-1 1 0,1-1 0,0 1 0,0-1 0,0 1 0,0-1 0,0 1 0,1-1 0,-1 0 0,0 1 0,0-1 0,0 1 0,0-1 0,1 1 0,-1-1 0,0 1 1,0-1-1,1 1 0,-1-1 0,0 1 0,1 0 0,-1-1 0,1 1 0,-1-1 0,0 1 0,1 0 0,-1 0 0,1-1 0,-1 1 0,1 0 0,-1-1 0,2 1 0,5 19-182,2 43-103,-9-59 285,1 13 56,1 1 0,1 0-1,0-1 1,1 1 0,12 28 0,-15-41-40,1-1 1,0 0 0,0 1 0,0-1-1,0 0 1,1 0 0,-1-1 0,1 1 0,0-1-1,-1 1 1,1-1 0,0 0 0,1 0-1,-1 0 1,0 0 0,0 0 0,1-1 0,-1 0-1,1 1 1,0-1 0,-1-1 0,1 1 0,0 0-1,-1-1 1,1 0 0,0 0 0,0 0-1,-1 0 1,1-1 0,0 1 0,-1-1 0,1 0-1,4-2 1,1 0 33,0-1 0,0 0 0,-1-1-1,1 0 1,-1 0 0,0 0 0,-1-1 0,1-1 0,-1 1 0,-1-1-1,1 0 1,-1-1 0,0 1 0,-1-1 0,9-17 0,-4 8-6,-2-1 1,0-1 0,-1 0-1,0 0 1,-2 0-1,5-33 1,-10 39-71,-2 12 2,-3 8-32,5-7 57,-15 29 12,1 0 1,2 0 0,1 2-1,2-1 1,1 1 0,1 0-1,-3 34 1,9-61-12,1 0 1,0 0-1,0 0 0,0 0 0,0 0 1,1 0-1,0 0 0,-1 0 0,1 0 1,1 0-1,-1 0 0,1-1 0,-1 1 1,1 0-1,0-1 0,0 1 0,1-1 1,-1 0-1,6 6 0,-6-8-23,1 1-1,-1 0 1,1-1-1,-1 0 0,1 0 1,0 1-1,0-1 1,0-1-1,-1 1 1,1 0-1,0-1 1,0 0-1,0 1 1,0-1-1,0 0 1,0-1-1,0 1 1,0 0-1,0-1 1,0 0-1,0 0 1,-1 0-1,1 0 1,0 0-1,-1 0 1,1-1-1,0 1 1,2-3-1,3-2-110,1-1 0,-1-1-1,0 1 1,0-2 0,-1 1 0,0-1-1,-1 0 1,1 0 0,7-18 0,17-22 377,-27 51 295,-3 12-245,-1 16 170,-6 18 34,3-34-336,1 1 1,1 0-1,0 24 1,1-37-175,0-1-1,0 1 1,1-1 0,-1 1 0,0-1 0,1 0 0,-1 1 0,1-1 0,-1 0 0,1 1 0,-1-1 0,1 0 0,0 0 0,0 1 0,0-1 0,0 0 0,0 0 0,0 0 0,0 0 0,0 0-1,0 0 1,0 0 0,0-1 0,1 1 0,0 0 0,1 0-86,1 0 0,-1 0 0,0-1 1,0 1-1,0-1 0,0 0 0,0 0 0,1 0 0,-1-1 0,0 1 0,4-2 0,0 1-573,1-1 0,-1-1 0,0 0 0,0 0 0,0 0-1,0 0 1,-1-1 0,0-1 0,10-7 0,13-22-5771</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07.904"/>
    </inkml:context>
    <inkml:brush xml:id="br0">
      <inkml:brushProperty name="width" value="0.025" units="cm"/>
      <inkml:brushProperty name="height" value="0.025" units="cm"/>
    </inkml:brush>
  </inkml:definitions>
  <inkml:trace contextRef="#ctx0" brushRef="#br0">57 1 20115,'0'0'6310,"-49"16"-4741,44-6-768,3-1-416,2 2-449,7 0-417,15 1-1633,-1-3-2018,8-2-2626</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08.299"/>
    </inkml:context>
    <inkml:brush xml:id="br0">
      <inkml:brushProperty name="width" value="0.025" units="cm"/>
      <inkml:brushProperty name="height" value="0.025" units="cm"/>
    </inkml:brush>
  </inkml:definitions>
  <inkml:trace contextRef="#ctx0" brushRef="#br0">73 1 16111,'0'0'10111,"-9"4"-9369,-3 1-618,8-4-111,0 0 1,0 1-1,0 0 0,0 0 0,0 1 0,0-1 1,0 1-1,1-1 0,-5 5 0,8-7-125,-1 1 1,0-1-1,1 1 0,-1-1 0,0 1 0,1 0 0,-1-1 0,1 1 0,-1 0 0,1-1 0,-1 1 0,1 0 0,0 0 0,-1-1 0,1 1 0,0 0 0,0 0 0,0 0 1,-1-1-1,1 1 0,0 0 0,0 0 0,0 0 0,0 0 0,0-1 0,0 1 0,1 0 0,-1 0 0,0 0 0,0-1 0,1 1 0,-1 0 0,0 0 0,1 0 0,-1-1 1,1 1-1,-1 0 0,1-1 0,-1 1 0,1 0 0,-1-1 0,1 1 0,0-1 0,-1 1 0,1-1 0,0 1 0,-1-1 0,1 0 0,1 1 0,49 20-4222,-32-14 2911,22 13-69,-3 10 3510,-35-28-1716,-1 0 0,0 0 0,-1 0 0,1 1 0,0-1 0,-1 1 0,1-1 0,-1 1 0,0-1 0,0 1 0,0 0 0,0-1-1,0 1 1,-1 0 0,1 0 0,-1 0 0,1 0 0,-1 0 0,0 0 0,-1-1 0,1 1 0,0 0 0,-1 0 0,1 0 0,-1 0 0,0-1 0,0 1 0,0 0-1,0-1 1,-3 5 0,-1 0 164,1-1 0,-1 1-1,-1-1 1,1 0 0,-1-1-1,0 1 1,-1-1 0,1 0-1,-11 6 1,12-9-431,0 1 0,1-1 0,-1 0 0,0 0 0,0-1 0,0 0 1,0 1-1,-1-2 0,-6 2 0,11-2-202,0 0 1,1 0-1,-1 0 0,1 0 1,-1 0-1,0 0 0,1 0 1,-1 0-1,1 0 1,-1-1-1,1 1 0,-1 0 1,1 0-1,-1 0 0,1-1 1,-1 1-1,1 0 0,-1-1 1,1 1-1,-1 0 1,1-1-1,-1 1 0,1-1 1,0 1-1,-1-1 0,1 1 1,0-1-1,-1 1 1,1-1-1,0 1 0,0-1 1,-1 1-1,1-1 0,0 1 1,0-1-1,0 1 1,0-1-1,0 0 0,0 1 1,0-1-1,0 0 0,-1-1-628,-4-22-10160</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08.793"/>
    </inkml:context>
    <inkml:brush xml:id="br0">
      <inkml:brushProperty name="width" value="0.025" units="cm"/>
      <inkml:brushProperty name="height" value="0.025" units="cm"/>
    </inkml:brush>
  </inkml:definitions>
  <inkml:trace contextRef="#ctx0" brushRef="#br0">0 81 16207,'0'0'3727,"11"-7"-1533,0-1-1768,58-34 1674,-62 38-2017,-1 1-1,1 0 1,-1 0 0,1 1-1,0 0 1,0 0-1,0 1 1,0-1 0,14 1-1,-19 1-84,-1 1-1,0-1 1,0 1-1,0 0 1,1 0-1,-1-1 1,0 1-1,0 0 1,0 0-1,0 0 1,0 0-1,0 0 1,-1 0-1,1 0 1,0 0-1,0 1 1,-1-1-1,1 0 0,-1 0 1,1 1-1,-1-1 1,0 0-1,1 1 1,-1-1-1,0 0 1,0 1-1,0-1 1,0 1-1,0-1 1,0 2-1,-2 48 107,2-46-93,-12 50 38,9-45 8,0 0-1,1 0 0,0 0 1,1 0-1,0 0 0,1 15 1,0-25-43,1 1 0,0 0 1,-1-1-1,1 1 0,0-1 1,-1 1-1,1-1 1,0 1-1,0-1 0,-1 0 1,1 1-1,0-1 0,0 0 1,0 1-1,-1-1 1,1 0-1,0 0 0,0 0 1,0 0-1,0 0 1,0 0-1,0 0 0,-1 0 1,1 0-1,0-1 0,0 1 1,0 0-1,0 0 1,-1-1-1,1 1 0,0 0 1,0-1-1,32-10 350,-9-3-229,0-1 1,0-1-1,30-27 1,-26 21-733,41-27 0,-69 48 575,1 1 0,0 0 0,-1-1 0,1 1 0,-1-1 0,1 1 0,-1 0 0,1 0 0,0-1 0,-1 1 0,1 0 0,0 0 0,-1 0 0,1 0 0,0 0 0,-1-1 0,1 1 0,0 0 0,-1 1 0,1-1 0,0 0 0,-1 0 0,1 0 0,-1 0 0,1 0 0,0 1 0,-1-1 0,1 0 0,0 1 0,-1-1 0,1 0 0,-1 1 0,1-1 0,-1 1 0,1-1 0,-1 0 0,1 1 0,-1 0 0,0-1 0,1 1 0,-1-1 0,0 1 0,1-1 0,-1 1 0,0 0 0,0-1 0,1 1 0,-1 0 0,0-1 0,0 1 0,0 0 0,0-1 0,0 1 0,0 0 0,0 48-171,0-34 214,-2 15 39,1-15-48,0 0 1,2 0-1,2 25 0,-3-37 17,1-1 0,-1 1 0,1-1 0,-1 1-1,1-1 1,0 0 0,0 1 0,0-1 0,0 0 0,1 0 0,-1 0 0,1 0 0,-1 0-1,1 0 1,-1 0 0,1 0 0,0 0 0,0-1 0,0 1 0,0-1 0,0 1 0,0-1 0,1 0-1,-1 0 1,0 0 0,1 0 0,4 1 0,-2-2 85,0 0 0,0 1 0,0-1 0,-1-1 0,1 1 0,0-1-1,0 0 1,0 0 0,0 0 0,-1-1 0,1 0 0,-1 0 0,1 0 0,-1 0 0,0-1 0,0 1 0,0-1 0,0 0-1,0-1 1,0 1 0,-1-1 0,0 1 0,0-1 0,0 0 0,0 0 0,0 0 0,-1-1 0,0 1 0,0 0 0,0-1 0,0 0-1,1-6 1,-1 2-134,1 1-1,-1-1 1,-1 1-1,1-1 1,-1 0-1,-1 1 1,0-1-1,0 0 1,-1 1-1,0-1 1,0 0-1,-1 1 0,0-1 1,-1 1-1,0 0 1,0 0-1,-8-14 1,6 16-631,31 6-18418</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09.139"/>
    </inkml:context>
    <inkml:brush xml:id="br0">
      <inkml:brushProperty name="width" value="0.025" units="cm"/>
      <inkml:brushProperty name="height" value="0.025" units="cm"/>
    </inkml:brush>
  </inkml:definitions>
  <inkml:trace contextRef="#ctx0" brushRef="#br0">164 0 7335,'0'0'7751,"-10"3"-4089,0 1-3202,0 0 0,1 0 1,-1 1-1,1 0 0,0 1 0,1 0 0,-1 0 0,1 1 0,0 0 0,1 0 0,0 1 0,0 0 0,0 0 0,1 1 0,1-1 0,-10 19 0,14-24-368,-1 0 0,1 1 0,0-1 0,0 0 0,0 0 0,0 1 0,0-1 0,1 1 0,0-1 0,-1 0 0,1 1 0,1-1 0,-1 1 0,1 3 0,0-6-85,0 1 0,0-1-1,0 1 1,0-1 0,0 0 0,0 1-1,1-1 1,-1 0 0,0 0 0,1 0-1,-1 0 1,1 0 0,0 0 0,-1-1 0,1 1-1,-1 0 1,1-1 0,0 1 0,0-1-1,-1 0 1,1 1 0,0-1 0,0 0 0,-1 0-1,1 0 1,0 0 0,2-1 0,4 0-3,0 0 0,0-1 0,0 0 1,0-1-1,0 1 0,-1-1 1,1-1-1,-1 0 0,0 0 0,0 0 1,0-1-1,-1 0 0,1 0 1,10-12-1,-10 11-143,-1-1 0,1-1 0,-1 1 1,-1-1-1,1 0 0,-1 0 0,-1-1 0,1 1 1,-2-1-1,1 0 0,-1 0 0,3-15 0,-6 24 133,0-1 0,0 1-1,0 0 1,0 0 0,0 0-1,0-1 1,-1 1-1,1 0 1,0 0 0,0 0-1,0 0 1,0 0 0,0-1-1,0 1 1,-1 0 0,1 0-1,0 0 1,0 0 0,0 0-1,0 0 1,0 0 0,-1 0-1,1-1 1,0 1 0,0 0-1,0 0 1,-1 0-1,1 0 1,0 0 0,0 0-1,0 0 1,-1 0 0,1 0-1,0 0 1,0 0 0,0 0-1,0 0 1,-1 0 0,1 1-1,0-1 1,0 0 0,0 0-1,0 0 1,-1 0-1,1 0 1,0 0 0,0 0-1,0 0 1,0 1 0,0-1-1,-1 0 1,1 0 0,0 0-1,0 0 1,0 0 0,0 1-1,-11 7-138,5-1 144,1 0-1,0 0 1,0 1-1,1-1 1,0 1 0,0 0-1,1 0 1,0 1-1,0-1 1,1 1 0,0-1-1,1 1 1,0 0-1,0 11 1,1-19-84,0 0 1,0 1 0,0-1-1,0 0 1,0 1 0,1-1-1,-1 0 1,1 1-1,-1-1 1,1 0 0,-1 0-1,1 0 1,-1 1-1,1-1 1,0 0 0,0 0-1,0 0 1,0 0 0,0 0-1,0 0 1,0 0-1,0 0 1,0-1 0,2 2-1,1 0-277,-1-1-1,0 0 0,1 0 0,0 0 1,-1-1-1,1 1 0,-1-1 0,1 0 1,5 0-1,3-1-894,-1-1 1,0 0-1,0 0 0,0-1 1,18-7-1,24-18-7332</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09.529"/>
    </inkml:context>
    <inkml:brush xml:id="br0">
      <inkml:brushProperty name="width" value="0.025" units="cm"/>
      <inkml:brushProperty name="height" value="0.025" units="cm"/>
    </inkml:brush>
  </inkml:definitions>
  <inkml:trace contextRef="#ctx0" brushRef="#br0">157 0 11499,'0'0'5963,"-10"2"-2499,0 0-2896,0 1-1,1 0 0,-1 0 0,1 1 0,0 0 1,0 1-1,-15 10 0,19-12-407,1 0-1,0 0 1,0 1 0,0-1-1,1 1 1,-1 0-1,1 0 1,0 0 0,0 0-1,0 0 1,1 1 0,-1-1-1,1 1 1,0 0-1,0 0 1,1 0 0,-1 0-1,1 0 1,-1 9-1,3-12-177,-1-1 0,1 0-1,-1 1 1,1-1-1,-1 0 1,1 0-1,0 1 1,0-1 0,-1 0-1,1 0 1,0 0-1,0 0 1,0 0-1,0 0 1,0 0 0,1 0-1,-1-1 1,0 1-1,0 0 1,0-1-1,1 1 1,-1-1 0,0 1-1,1-1 1,-1 1-1,0-1 1,1 0-1,-1 0 1,1 0 0,1 0-1,53 2-1059,-46-2 832,33-1-1478,-27-1 1193,-1 2-1,0 0 0,1 0 0,21 5 1,-36-5 593,-1 0 1,1 0 0,0 0 0,0 1 0,-1-1 0,1 0 0,0 1 0,-1-1 0,1 0 0,0 1 0,-1-1 0,1 1 0,-1-1-1,1 1 1,-1-1 0,1 1 0,-1 0 0,1-1 0,-1 1 0,1 0 0,-1-1 0,0 1 0,1 0 0,-1-1 0,0 1 0,0 0 0,0 0-1,1-1 1,-1 1 0,0 0 0,0 0 0,0-1 0,0 1 0,0 0 0,0 0 0,-1-1 0,1 1 0,0 0 0,0 0 0,0-1-1,-1 1 1,1 0 0,0-1 0,-1 1 0,1 0 0,-1-1 0,0 2 0,-25 29 2789,14-23-2488,0 0 0,0 0 0,-1-1 0,0-1 0,-20 7 0,23-10-962,0 0 0,1-1 0,-1 0 0,0-1 0,-12 1 0,2-2-5301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0.803"/>
    </inkml:context>
    <inkml:brush xml:id="br0">
      <inkml:brushProperty name="width" value="0.025" units="cm"/>
      <inkml:brushProperty name="height" value="0.025" units="cm"/>
    </inkml:brush>
  </inkml:definitions>
  <inkml:trace contextRef="#ctx0" brushRef="#br0">157 1 7847,'0'0'17158,"-5"11"-16379,-4 17-653,1 1-1,1-1 1,2 1-1,0 0 1,0 49-1,7 19-398,0-50-1748,-2 1-4899,-13-59-3869</inkml:trace>
  <inkml:trace contextRef="#ctx0" brushRef="#br0" timeOffset="1">20 229 4773,'0'0'10345,"-20"-49"-6917,20 43-930,0 1-865,13 5-736,5 0-544,10 0-289,7 0-64,-1 0-705,0 0-2018,-1 0-3170,-8 0-6663</inkml:trace>
  <inkml:trace contextRef="#ctx0" brushRef="#br0" timeOffset="2">427 319 4612,'0'0'15343,"-4"52"-12941,4-40-672,0-3-769,4-4-769,5-5-961,2 0-2626,-2-18-6887</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1.378"/>
    </inkml:context>
    <inkml:brush xml:id="br0">
      <inkml:brushProperty name="width" value="0.025" units="cm"/>
      <inkml:brushProperty name="height" value="0.025" units="cm"/>
    </inkml:brush>
  </inkml:definitions>
  <inkml:trace contextRef="#ctx0" brushRef="#br0">109 139 8680,'32'-51'5583,"-31"48"-5160,1 1 0,-1-1 0,0 1 1,0-1-1,0 0 0,0 0 1,0 1-1,0-1 0,-1 0 1,0 0-1,1 0 0,-1 0 1,0 0-1,0 0 0,-1 0 0,1 0 1,-2-4-1,0 6-264,-1 0-1,1 0 0,0 1 1,-1-1-1,1 1 1,-1-1-1,1 1 1,-1 0-1,1 0 1,-1 0-1,1 0 1,-1 0-1,1 1 1,-1-1-1,1 1 0,-1 0 1,1 0-1,-4 1 1,0 2-129,0 0 0,0 0-1,1 1 1,-1-1 0,1 1 0,0 1 0,0-1 0,1 1-1,0-1 1,0 1 0,0 1 0,0-1 0,-3 11 0,1-5 17,2 1 1,0-1 0,0 1 0,1 0 0,1 0 0,-2 21 0,4-32-42,0-1 0,0 1 0,0 0 0,0-1 1,0 1-1,0 0 0,0-1 0,0 1 1,1 0-1,-1-1 0,1 1 0,-1-1 0,1 1 1,0 0-1,0-1 0,0 0 0,-1 1 1,1-1-1,1 1 0,-1-1 0,0 0 0,0 0 1,0 0-1,1 0 0,-1 0 0,0 0 1,1 0-1,-1 0 0,1 0 0,-1 0 0,1-1 1,0 1-1,-1-1 0,1 1 0,-1-1 1,1 0-1,0 0 0,-1 0 0,1 0 0,0 0 1,0 0-1,-1 0 0,1 0 0,3-1 0,3-1 20,0 0 0,0 0 0,0 0 0,0-1 0,-1-1 0,1 1-1,-1-1 1,10-6 0,-2-2 67,0 1 0,0-2 0,-1 0 0,-1 0 0,0-1 0,-1-1 0,-1 0 0,0-1 0,-1 0 0,-1 0 1,0-1-1,-1-1 0,10-33 0,-25 55 963,-4 11-1002,2 1 16,1 1 0,0 1 0,1 0 0,1 0-1,1 0 1,0 1 0,1-1 0,2 1 0,-1 0 0,2 23 0,1-41-89,0 1 0,0-1 1,1 0-1,-1 1 0,0-1 1,1 0-1,-1 1 0,1-1 0,0 0 1,-1 1-1,1-1 0,0 0 1,0 0-1,-1 0 0,1 0 0,0 0 1,0 0-1,0 0 0,0 0 1,1 0-1,-1 0 0,0-1 1,0 1-1,0 0 0,1-1 0,-1 1 1,0-1-1,1 0 0,-1 1 1,0-1-1,1 0 0,-1 0 0,1 1 1,-1-1-1,0 0 0,1-1 1,-1 1-1,1 0 0,-1 0 0,0-1 1,1 1-1,-1 0 0,0-1 1,1 1-1,-1-1 0,2-1 1,3 0-520,1-1 1,0 0-1,-1 0 1,0-1 0,0 0-1,0 0 1,10-9 0,-8 4-1253,0 0 1,-1 0 0,-1-1 0,0 1-1,9-18 1,0-17-9523</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1.727"/>
    </inkml:context>
    <inkml:brush xml:id="br0">
      <inkml:brushProperty name="width" value="0.025" units="cm"/>
      <inkml:brushProperty name="height" value="0.025" units="cm"/>
    </inkml:brush>
  </inkml:definitions>
  <inkml:trace contextRef="#ctx0" brushRef="#br0">124 0 18738,'0'0'2493,"-9"11"176,-4 6-2007,0 1 0,2 0 0,-1 1 0,2 1 0,1 0 0,1 0 0,-10 33 0,11-23-466,2 0 1,1 0 0,1 1 0,1-1 0,4 45 0,1-44-1258,2 0 0,14 55 0,-12-72-2352,2-14-5362,-2-6 15</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2.069"/>
    </inkml:context>
    <inkml:brush xml:id="br0">
      <inkml:brushProperty name="width" value="0.025" units="cm"/>
      <inkml:brushProperty name="height" value="0.025" units="cm"/>
    </inkml:brush>
  </inkml:definitions>
  <inkml:trace contextRef="#ctx0" brushRef="#br0">170 0 17873,'0'0'7618,"-11"2"-6668,7-2-847,-73 14 793,72-13-884,-1 0 0,1 1-1,0 0 1,0 0 0,-1 0 0,1 1-1,1-1 1,-1 1 0,0 0 0,1 1-1,-1-1 1,1 1 0,-4 5 0,7-9-19,1 1 0,-1-1 0,1 0 0,0 1 0,-1-1 1,1 1-1,-1-1 0,1 1 0,0-1 0,0 1 0,-1-1 0,1 1 1,0-1-1,0 1 0,0 0 0,0-1 0,-1 1 0,1-1 0,0 1 0,0 0 1,0-1-1,0 1 0,1-1 0,-1 1 0,0-1 0,0 1 0,0 0 1,0-1-1,0 1 0,1-1 0,-1 1 0,0-1 0,1 1 0,-1-1 1,0 1-1,1-1 0,-1 1 0,0-1 0,1 0 0,-1 1 0,1-1 0,-1 1 1,1-1-1,-1 0 0,1 0 0,-1 1 0,1-1 0,-1 0 0,1 0 1,-1 0-1,2 1 0,34 2-412,-28-3 351,230 1-5708,-236-1 5772,0 0 0,0 0 0,0 0-1,0 0 1,0 0 0,0 0 0,0 1 0,0-1 0,0 1-1,0 0 1,0-1 0,0 1 0,-1 0 0,1 0-1,0 0 1,-1 0 0,4 3 0,-4-3 87,-1 0-1,1 0 1,-1 0 0,0 0-1,1 0 1,-1 0 0,0 0-1,0 1 1,0-1 0,0 0-1,0 0 1,0 0 0,0 0-1,0 0 1,0 0 0,0 0-1,0 1 1,-1-1 0,1 0-1,0 0 1,-1 0 0,0 1 0,-3 5 437,0 0 0,-1-1 1,1 0-1,-1 0 1,-1 0-1,1-1 0,-8 6 1,-7 5 516,-1-1 1,-23 13-1,36-23-953,0-1 0,0 0 0,-1-1-1,1 1 1,-1-2 0,0 1 0,1-1 0,-1-1-1,-12 1 1,20-2-287,0-1 0,1 1-1,-1 0 1,0-1 0,0 1-1,0-1 1,1 0-1,-1 1 1,0-1 0,0 0-1,1 1 1,-1-1 0,1 0-1,-1 0 1,1 1 0,-1-1-1,1 0 1,-1 0 0,1 0-1,0 0 1,-1 0 0,1 0-1,0 0 1,0 0 0,0 0-1,0 1 1,0-1 0,0 0-1,0 0 1,0 0-1,0 0 1,0 0 0,0 0-1,1 0 1,-1 0 0,0 0-1,1 0 1,0-1 0,-1 0-397,6-24-8310</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2.665"/>
    </inkml:context>
    <inkml:brush xml:id="br0">
      <inkml:brushProperty name="width" value="0.025" units="cm"/>
      <inkml:brushProperty name="height" value="0.025" units="cm"/>
    </inkml:brush>
  </inkml:definitions>
  <inkml:trace contextRef="#ctx0" brushRef="#br0">174 66 13453,'0'0'7772,"-9"-7"-6768,-30-16-198,37 22-774,0 0-1,0 1 1,0-1 0,0 1-1,0 0 1,0-1-1,0 1 1,0 0 0,0 0-1,0 1 1,0-1-1,0 0 1,0 1 0,0-1-1,1 1 1,-1-1-1,0 1 1,0 0 0,0 0-1,-2 2 1,-28 23 37,28-22-44,-1 1 86,1 1 0,-1-1-1,1 1 1,0 0 0,0 0 0,1 1-1,0-1 1,0 1 0,0 0 0,1 0 0,-3 14-1,5-19-73,-1 0 0,1 1 1,0-1-1,0 0 0,0 1 0,0-1 0,0 0 0,0 1 0,1-1 0,-1 0 0,1 1 1,-1-1-1,1 0 0,0 0 0,0 0 0,0 0 0,0 1 0,1-1 0,-1-1 0,0 1 1,1 0-1,-1 0 0,1 0 0,0-1 0,0 1 0,-1-1 0,1 1 0,0-1 0,0 0 0,1 0 1,-1 0-1,0 0 0,0 0 0,0 0 0,1-1 0,-1 1 0,0-1 0,1 0 0,2 1 1,7 0 11,1-1 0,0 0 0,0-1 0,-1 0 0,1-1 0,0 0 0,-1-1 0,0-1 0,1 0 0,-1 0 0,21-12 0,-16 7 33,-1-1 0,0-1 0,-1 0 0,0-1 0,-1-1 0,0 0-1,17-22 1,-29 33-10,-1 0-1,1 0 1,0 0-1,-1 0 1,1 0-1,-1 0 1,0-1 0,0 1-1,0 0 1,0-1-1,0 1 1,0-1-1,-1 0 1,1 1-1,-1-1 1,1 1-1,-1-1 1,0 0-1,0 1 1,-1-4-1,0 4-44,0 0-1,0 1 0,-1-1 0,1 0 0,-1 1 1,1 0-1,-1-1 0,1 1 0,-1 0 0,0 0 1,1 0-1,-1 0 0,0 0 0,0 0 0,0 0 1,0 0-1,0 1 0,0-1 0,0 1 1,0 0-1,0-1 0,0 1 0,0 0 0,0 0 1,-2 1-1,-6-2-27,1 1-1,0 0 1,0 1 0,-1 0-1,1 1 1,0-1 0,-11 5 0,17-5-155,0 0 0,0 1 1,0-1-1,0 1 0,1 0 0,-1 0 1,0 0-1,1 0 0,-1 0 0,1 0 1,0 1-1,-1-1 0,1 1 0,0 0 1,1 0-1,-1-1 0,0 1 1,1 0-1,0 1 0,0-1 0,0 0 1,0 0-1,-1 4 0,4 6-4056,8-6-2808</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3.626"/>
    </inkml:context>
    <inkml:brush xml:id="br0">
      <inkml:brushProperty name="width" value="0.025" units="cm"/>
      <inkml:brushProperty name="height" value="0.025" units="cm"/>
    </inkml:brush>
  </inkml:definitions>
  <inkml:trace contextRef="#ctx0" brushRef="#br0">156 32 11851,'0'0'8595,"-12"-6"-7736,6 2-714,-27-14 168,31 17-294,1 1 0,-1-1-1,0 1 1,1-1-1,-1 1 1,0 0 0,1 0-1,-1 0 1,0 0 0,1 0-1,-1 0 1,0 1 0,1-1-1,-1 0 1,0 1-1,1 0 1,-1-1 0,1 1-1,-1 0 1,1-1 0,-1 1-1,1 0 1,0 0-1,-2 2 1,-4 4 47,1 1 0,0 0 0,0 0 1,0 0-1,1 1 0,1 0 0,0 0 0,-4 11 0,6-14 53,-1 0-1,1 1 1,1 0-1,-1-1 1,1 1-1,1 0 1,-1 0-1,1-1 1,0 1-1,1 0 0,-1 0 1,4 11-1,-3-16-100,0 0 0,0-1 0,0 1 1,0 0-1,0-1 0,1 1 0,-1-1 0,1 0 0,-1 1 0,1-1 0,-1 0 0,1 0 0,0 0 0,0 0 0,-1 0 0,1-1 0,0 1 0,0 0 0,0-1 0,0 1 0,0-1 0,0 0 0,0 0 0,0 0 0,0 0 0,3 0 0,3 0 64,0-1 0,0 0-1,0 0 1,0-1 0,12-4-1,-4-1-30,0 0 0,0-1-1,-1-1 1,0 0-1,16-15 1,-22 18-33,-1-1 1,0-1-1,0 0 0,-1 0 0,0 0 0,0-1 1,-1 0-1,0-1 0,8-15 0,-35 68 588,14-28-516,-1 0 0,2 0 0,-7 24 0,10-29-57,1 0 0,1 0 0,-1 0 0,1 20-1,1-28-31,0 0-1,1 1 0,-1-1 0,0 0 1,1 0-1,-1 0 0,1 0 0,0 0 0,0 0 1,0 0-1,0 0 0,0 0 0,0 0 1,0 0-1,1 0 0,-1-1 0,1 1 1,-1 0-1,1-1 0,0 0 0,-1 1 1,1-1-1,0 0 0,0 0 0,0 0 0,0 0 1,0 0-1,5 1 0,0 0-235,0-1-1,0 0 1,0-1 0,1 1-1,-1-1 1,0-1 0,1 1-1,-1-1 1,0-1 0,8-1-1,40-21-5220,4-11-5327</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4.323"/>
    </inkml:context>
    <inkml:brush xml:id="br0">
      <inkml:brushProperty name="width" value="0.025" units="cm"/>
      <inkml:brushProperty name="height" value="0.025" units="cm"/>
    </inkml:brush>
  </inkml:definitions>
  <inkml:trace contextRef="#ctx0" brushRef="#br0">15 1 9513,'0'0'13148,"3"10"-12128,1 11-620,0 0 1,-2 0-1,0 1 0,-3 33 0,-13 98 1089,0 27-751,14-179-734,0-1 0,0 0 0,0 1 0,0-1 0,0 0 0,0 1-1,0-1 1,0 0 0,0 0 0,1 1 0,-1-1 0,0 0 0,0 0 0,0 1 0,1-1 0,-1 0 0,0 0-1,0 1 1,0-1 0,1 0 0,-1 0 0,0 0 0,0 0 0,1 0 0,-1 1 0,0-1 0,1 0 0,-1 0 0,0 0-1,1 0 1,-1 0 0,0 0 0,0 0 0,1 0 0,-1 0 0,0 0 0,1 0 0,-1 0 0,0 0 0,1 0-1,-1 0 1,0 0 0,0-1 0,1 1 0,-1 0 0,0 0 0,1 0 0,-1 0 0,0 0 0,0-1 0,0 1-1,1 0 1,-1 0 0,0-1 0,0 1 0,0 0 0,1 0 0,-1-1 0,0 1 0,0-1 0,18-14 147,-3-7-202,-1-1 0,0 0 0,-2-1 1,-1 0-1,16-51 0,-20 52-77,1 0 0,2 0 0,0 1 0,0 0 0,2 1 0,1 0 0,27-33 0,-37 51 106,0 1 1,0-1 0,1 1 0,-1 0 0,1 0 0,-1 0 0,1 0 0,0 1 0,0-1 0,-1 1 0,1 0-1,0 0 1,0 0 0,0 1 0,1-1 0,-1 1 0,0 0 0,5 1 0,-7-1 8,1 0 1,-1 0 0,0 1-1,0 0 1,1-1 0,-1 1-1,0 0 1,0 0 0,0 0-1,0 0 1,0 0 0,0 0-1,0 1 1,0-1 0,0 1-1,-1-1 1,1 1 0,0 0-1,-1 0 1,0 0 0,1 0-1,-1 0 1,0 0 0,0 0-1,0 0 1,0 0 0,0 0-1,-1 0 1,1 1 0,-1-1-1,1 4 1,-1 0 32,-1-1 1,1 1-1,-1 0 0,0-1 0,-1 1 0,1-1 1,-1 0-1,0 1 0,-1-1 0,1 0 0,-1 0 1,0 0-1,0-1 0,-1 1 0,1-1 1,-1 1-1,0-1 0,0 0 0,0-1 0,-1 1 1,1-1-1,-10 6 0,8-6 7,0 0 0,0 1 1,0-2-1,0 1 0,0-1 0,-1 0 0,1 0 1,0 0-1,-1-1 0,0 0 0,1-1 0,-1 1 1,0-1-1,1-1 0,-1 1 0,0-1 0,1 0 1,-1-1-1,-11-3 0,16 4-118,0 1 0,1-1 0,-1 0 0,0 0-1,0 0 1,0 0 0,0-1 0,1 1 0,-1 0 0,1-1 0,-1 1 0,1-1-1,-1 1 1,1-1 0,0 0 0,0 1 0,0-1 0,0 0 0,0 0 0,0 0-1,0 0 1,1 0 0,-1 0 0,1 0 0,-1 0 0,1 0 0,0 0 0,0 0-1,0-1 1,0 1 0,0 0 0,0 0 0,1-3 0,1 1-668,-1 0-1,1 0 1,0 0 0,1 0 0,-1 0-1,0 1 1,1-1 0,0 1-1,0 0 1,0 0 0,0 0 0,1 0-1,-1 0 1,1 1 0,4-3 0,22-12-10409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4.657"/>
    </inkml:context>
    <inkml:brush xml:id="br0">
      <inkml:brushProperty name="width" value="0.025" units="cm"/>
      <inkml:brushProperty name="height" value="0.025" units="cm"/>
    </inkml:brush>
  </inkml:definitions>
  <inkml:trace contextRef="#ctx0" brushRef="#br0">64 6 18738,'0'0'1868,"-4"10"246,-11 19-695,8-16-941,0 0 1,1 1-1,0-1 0,1 1 1,1 0-1,-5 25 0,9-38-473,0-1 0,0 1 0,1-1 0,-1 1 0,0-1 0,0 1 0,1-1 0,-1 1 0,1-1 0,-1 1 0,0-1 0,1 1 0,-1-1 0,1 0 0,-1 1 0,1-1 0,-1 0 0,1 1 0,0-1 0,-1 0 0,1 0 0,-1 0 0,1 1 0,-1-1 0,1 0 0,0 0 0,-1 0 0,1 0 0,-1 0 0,1 0 0,0 0 0,-1 0 0,1 0 0,0 0 0,-1-1 0,1 1 0,-1 0 0,1 0 0,-1 0-1,1-1 1,0 0 0,25-9 101,-22 6-169,0-1-1,0 1 0,-1-1 0,1 1 1,-1-1-1,0 0 0,-1 0 0,1 0 1,-1 0-1,0-1 0,0 1 1,1-10-1,0-3-781,-2 0 0,1-29 0,-2 42 648,0 5 95,3 11-597,2-7-2,0-1 0,0 1 0,0-1 1,0 0-1,1 0 0,-1-1 0,1 0 1,0 0-1,0 0 0,10 1 0,22 4-4397</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5.047"/>
    </inkml:context>
    <inkml:brush xml:id="br0">
      <inkml:brushProperty name="width" value="0.025" units="cm"/>
      <inkml:brushProperty name="height" value="0.025" units="cm"/>
    </inkml:brush>
  </inkml:definitions>
  <inkml:trace contextRef="#ctx0" brushRef="#br0">201 26 10698,'0'0'7228,"-10"-1"-5060,2 0-1941,-1 0 0,1 1 0,-1 0 0,1 0 0,0 1 1,-1 0-1,1 1 0,0 0 0,0 0 0,0 1 0,0-1 0,0 2 1,0-1-1,1 1 0,0 1 0,0-1 0,0 1 0,0 0 0,-9 10 1,14-13-151,-1 1 1,1 0-1,0 0 0,0 0 1,0 0-1,0 0 1,0 1-1,1-1 1,-1 0-1,1 1 1,0-1-1,0 1 1,1 0-1,-1-1 1,0 7-1,2-8-69,-1-1-1,0 1 1,1 0 0,-1-1-1,1 1 1,0-1 0,0 1-1,0-1 1,-1 1 0,1-1-1,0 1 1,1-1 0,-1 0-1,0 0 1,0 1 0,1-1-1,-1 0 1,0 0 0,1 0-1,-1 0 1,1-1 0,-1 1-1,1 0 1,0-1 0,-1 1-1,1-1 1,0 1 0,-1-1-1,1 0 1,0 0 0,-1 0-1,1 0 1,3 0 0,7 0 17,0 0 1,1-1-1,-1 0 1,0-1 0,0-1-1,0 0 1,0 0-1,16-8 1,-23 9-18,-1 1 0,0-1 1,1-1-1,-1 1 0,0 0 0,0-1 0,0 0 1,-1 0-1,1 0 0,-1-1 0,0 1 0,0-1 0,0 0 1,0 1-1,0-1 0,-1-1 0,0 1 0,0 0 1,0 0-1,0-1 0,-1 1 0,0-1 0,0 0 0,0 1 1,0-6-1,-1 8-10,0 0 1,0 0-1,-1 0 0,1 0 1,-1 0-1,0 1 1,1-1-1,-1 0 0,0 0 1,0 0-1,0 1 1,0-1-1,0 1 1,0-1-1,-1 1 0,1-1 1,-1 1-1,1 0 1,-1-1-1,1 1 0,-1 0 1,1 0-1,-4-1 1,1 0-616,-1 0 1,1 0 0,-1 1 0,1-1 0,-1 1-1,0 0 1,0 1 0,-7-1 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5.375"/>
    </inkml:context>
    <inkml:brush xml:id="br0">
      <inkml:brushProperty name="width" value="0.025" units="cm"/>
      <inkml:brushProperty name="height" value="0.025" units="cm"/>
    </inkml:brush>
  </inkml:definitions>
  <inkml:trace contextRef="#ctx0" brushRef="#br0">76 1 8488,'0'0'11985,"-4"10"-10731,-4 16-732,1-8 115,1 1 0,0-1-1,1 1 1,2 0 0,0 1 0,1-1-1,0 38 1,2-55-633,1-1-1,-1 1 1,1-1 0,-1 1-1,1-1 1,-1 1-1,1-1 1,0 1 0,0-1-1,0 0 1,0 1 0,0-1-1,0 0 1,0 0-1,0 0 1,0 0 0,1 0-1,-1 0 1,0 0-1,1 0 1,2 1 0,0-1-177,1 1 1,-1-1-1,0 0 0,1-1 1,-1 1-1,1-1 1,8 0-1,-1-1-921,1 0-1,-1-1 0,1-1 0,21-7 1,-62 31 5599,-35 26-2345,58-44-2111,-1 1 0,0-1-1,1 0 1,-1-1 0,0 1 0,0-1-1,0 0 1,-1-1 0,1 0 0,-8 1-1,13-2-139,1 0 0,-1 0 0,0 0-1,1 0 1,-1 0 0,0 0 0,1-1-1,-1 1 1,1 0 0,-1 0 0,0-1-1,1 1 1,-1 0 0,1-1 0,-1 1-1,0-1 1,1 1 0,-1-1 0,1 1-1,0-1 1,-1 1 0,1-1 0,-1 1-1,1-1 1,0 1 0,-1-1 0,1 0-1,0 1 1,0-1 0,-1 0 0,1 1-1,0-1 1,0 0 0,0 1 0,0-1-1,0 0 1,0 1 0,0-1 0,0 0-1,0 0 1,8-31-4837,8 2-1137</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5.734"/>
    </inkml:context>
    <inkml:brush xml:id="br0">
      <inkml:brushProperty name="width" value="0.025" units="cm"/>
      <inkml:brushProperty name="height" value="0.025" units="cm"/>
    </inkml:brush>
  </inkml:definitions>
  <inkml:trace contextRef="#ctx0" brushRef="#br0">63 1 17969,'0'0'7655,"-9"75"-6085,-4-38-321,1 2-320,1 0-321,4-4-447,1-1-129,1-6-64,5-2-513,0-4-512,0-5-512,0-8-738,0-5-704,7-4-1537,2-9-3235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1.332"/>
    </inkml:context>
    <inkml:brush xml:id="br0">
      <inkml:brushProperty name="width" value="0.025" units="cm"/>
      <inkml:brushProperty name="height" value="0.025" units="cm"/>
    </inkml:brush>
  </inkml:definitions>
  <inkml:trace contextRef="#ctx0" brushRef="#br0">60 1 15887,'0'0'3043,"0"63"-1506,-3-28-31,-3 4-513,1-5-385,0 1-159,3-6-257,2-5-96,0-5-96,0-7-320,0-4-1570,-4-6-1730,-8-2-2946,-10-4-3459</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6.095"/>
    </inkml:context>
    <inkml:brush xml:id="br0">
      <inkml:brushProperty name="width" value="0.025" units="cm"/>
      <inkml:brushProperty name="height" value="0.025" units="cm"/>
    </inkml:brush>
  </inkml:definitions>
  <inkml:trace contextRef="#ctx0" brushRef="#br0">0 1 14125,'0'0'8793,"7"7"-7806,-7-7-986,3 5 69,1-2 0,-1 1 0,1 0 0,0-1 0,0 1 0,0-1-1,0 0 1,0-1 0,1 1 0,0-1 0,-1 0 0,1 0 0,0 0 0,0 0 0,0-1 0,0 0 0,0 0 0,9 0 0,17-5-2,-30 3-64,0 1 0,0-1 0,0 1-1,-1-1 1,1 1 0,0-1 0,0 0-1,0 0 1,-1 1 0,1-1 0,0 0 0,-1 0-1,1 0 1,-1 0 0,1 0 0,-1 0 0,1 1-1,-1-1 1,1 0 0,-1-1 0,0 1-1,0 0 1,0 0 0,0 0 0,1 0 0,-2-2-1,1 3-2,0-1 0,0 1 0,0 0 0,0-1 0,0 1-1,0-1 1,0 1 0,0 0 0,0-1 0,0 1 0,0 0-1,0-1 1,-1 1 0,1 0 0,0-1 0,0 1 0,0 0-1,-1-1 1,1 1 0,0 0 0,0-1 0,-1 1 0,1 0 0,0 0-1,-1 0 1,1-1 0,0 1 0,-1 0 0,1 0 0,0 0-1,-1 0 1,1-1 0,-1 1 0,1 0 0,-1 0 0,-18 4-118,-13 15-58,29-16 182,0 1-1,0 0 1,0 0 0,1 0 0,-1 0-1,1 1 1,0-1 0,1 1 0,-1-1-1,1 1 1,0-1 0,0 1 0,0 0-1,0 5 1,2-9 5,-1 0-1,1 0 1,0 0 0,-1 0-1,1 0 1,0 0-1,0 0 1,0 0 0,0 0-1,0 0 1,0-1-1,0 1 1,0 0 0,0-1-1,0 1 1,0-1-1,1 1 1,-1-1 0,0 1-1,0-1 1,1 0-1,-1 0 1,0 0 0,0 1-1,1-1 1,-1 0-1,0-1 1,0 1 0,1 0-1,0-1 1,46-2 125,55-26-961,-77 20 266,1 1 1,0 1 0,40-4-1,-66 10 594,0 1-1,0 0 0,0 0 1,0 0-1,0 0 0,0 0 1,0 0-1,0 0 1,0 0-1,0 0 0,0 0 1,0 0-1,0 1 1,0-1-1,0 0 0,0 1 1,0-1-1,-1 1 1,1-1-1,0 1 0,0-1 1,0 1-1,-1 0 1,1 0-1,0-1 0,0 1 1,-1 0-1,1 0 0,-1-1 1,1 1-1,-1 0 1,1 0-1,-1 0 0,0 0 1,1 0-1,-1 0 1,0 0-1,0 0 0,1 0 1,-1 0-1,0 0 1,0 0-1,0 0 0,0 0 1,0 0-1,-1 2 1,-1 7 551,-1 0 0,0 1 0,0-1 0,-6 11 0,-4 19 1460,14-39-2006,1-1 0,-1 1 0,0-1 0,0 1 0,1-1-1,-1 0 1,1 1 0,-1-1 0,0 0 0,1 0 0,-1 0-1,1 0 1,-1 0 0,0 0 0,1-1 0,-1 1 0,1 0 0,-1-1-1,3 0 1,14-7-225,0 0-1,33-20 1,-40 21-63,-1 0-1,1 1 1,1 0 0,-1 1-1,1 0 1,0 1-1,1 0 1,-1 1 0,25-3-1,-29 56 2453,-7-49-2313,0 0 1,0-1-1,0 0 0,0 1 1,0-1-1,0 0 0,0 1 0,0-1 1,0 0-1,0 0 0,1 0 1,-1 0-1,0 0 0,0 0 1,0 0-1,0 0 0,2-1 1,18-8-8509,-5-4-4714</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16.755"/>
    </inkml:context>
    <inkml:brush xml:id="br0">
      <inkml:brushProperty name="width" value="0.025" units="cm"/>
      <inkml:brushProperty name="height" value="0.025" units="cm"/>
    </inkml:brush>
  </inkml:definitions>
  <inkml:trace contextRef="#ctx0" brushRef="#br0">0 80 7944,'5'-3'10027,"6"-4"-5858,37-25-3258,-35 26-736,0 0 1,1 1-1,-1 0 0,1 1 0,0 0 0,1 2 1,-1-1-1,0 2 0,1 0 0,22 1 0,-35 0-173,0 1 0,-1-1 0,1 0-1,0 1 1,-1 0 0,1-1-1,-1 1 1,1 0 0,0 0 0,-1 0-1,0 0 1,1 0 0,-1 0 0,0 1-1,1-1 1,-1 0 0,0 1 0,0-1-1,0 0 1,0 1 0,0-1 0,-1 1-1,1 0 1,0-1 0,-1 1 0,1 0-1,-1-1 1,1 1 0,-1 0 0,0 0-1,0-1 1,0 1 0,0 0 0,0 0-1,-1 2 1,1 3 19,-1-1 0,-1 1 0,1-1-1,-1 1 1,-1-1 0,1 0 0,-6 11 0,6-16-2426,5-9-1521,10-10-4477</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27.282"/>
    </inkml:context>
    <inkml:brush xml:id="br0">
      <inkml:brushProperty name="width" value="0.025" units="cm"/>
      <inkml:brushProperty name="height" value="0.025" units="cm"/>
    </inkml:brush>
  </inkml:definitions>
  <inkml:trace contextRef="#ctx0" brushRef="#br0">43 0 10474,'-3'15'8392,"-7"24"-5362,-8 28-2825,14-42 181,0 0 1,2 1-1,1 0 1,3 38-1,-2-62-362,0 0 0,0 0 0,0 0 0,1 0 0,-1 0 0,1 0 0,-1 0 0,1 0 0,0 0-1,-1 0 1,1 0 0,0-1 0,1 1 0,-1 0 0,0 0 0,0-1 0,1 1 0,-1-1 0,1 1-1,-1-1 1,1 0 0,0 0 0,-1 1 0,1-1 0,0 0 0,0 0 0,0-1 0,0 1 0,0 0-1,0-1 1,0 1 0,0-1 0,0 0 0,0 1 0,0-1 0,0 0 0,0 0 0,0 0 0,4-1 0,1-1 62,0 1 1,0-1 0,-1 0 0,1-1 0,0 0-1,-1 0 1,0 0 0,0-1 0,0 0 0,8-6 0,-2-2-50,1-1 1,-2 0 0,0 0 0,0-1 0,-1-1 0,-1 0 0,0 0 0,-1-1 0,9-26 0,-23 65-163,0 1 0,-4 47 1,9-60 120,0 0 1,1 0 0,0-1 0,1 1 0,0 0 0,0-1-1,2 1 1,-1-1 0,6 15 0,-6-21 14,-1-1 0,1 1-1,0-1 1,0 1 0,0-1 0,1 0 0,-1 0 0,1 0 0,0 0-1,0-1 1,0 1 0,0-1 0,0 0 0,0 1 0,0-1 0,1-1-1,-1 1 1,1 0 0,0-1 0,-1 0 0,1 0 0,0 0-1,0 0 1,0-1 0,0 1 0,0-1 0,-1 0 0,1 0 0,0-1-1,0 1 1,0-1 0,0 0 0,0 0 0,-1 0 0,1 0 0,3-2-1,3-1 65,-1-1-1,0 0 0,0-1 0,0 0 1,-1 0-1,0 0 0,0-1 0,-1-1 1,0 1-1,0-1 0,-1 0 0,9-15 0,-6 7 182,-1-1-1,-1 0 1,-1 0-1,5-21 0,-8 28-162,-1 0-1,-1 1 0,1-1 0,-2 0 1,1 0-1,-2 0 0,1 0 0,-1 0 1,-3-12-1,4 21-103,0 0-1,0 0 1,0 0 0,-1 0-1,1 0 1,0 0 0,-1 0-1,1 0 1,-1 1 0,1-1-1,-1 0 1,1 0 0,-1 0-1,1 1 1,-1-1 0,0 0-1,0 0 1,1 1 0,-1-1-1,0 1 1,0-1 0,0 1-1,1-1 1,-1 1 0,0-1-1,0 1 1,0 0 0,0 0-1,0-1 1,0 1 0,0 0-1,0 0 1,0 0 0,0 0-1,0 0 1,0 0 0,0 0-1,0 0 1,0 1 0,0-1-1,0 0 1,1 1 0,-1-1-1,-2 1 1,1 0-323,0 0 1,0 1-1,0-1 0,1 0 1,-1 1-1,0-1 0,0 1 1,1 0-1,-1 0 0,1 0 1,0-1-1,-1 1 1,1 0-1,0 1 0,0-1 1,0 0-1,0 0 0,0 3 1,0 11-5609,1-2-3064</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27.707"/>
    </inkml:context>
    <inkml:brush xml:id="br0">
      <inkml:brushProperty name="width" value="0.025" units="cm"/>
      <inkml:brushProperty name="height" value="0.025" units="cm"/>
    </inkml:brush>
  </inkml:definitions>
  <inkml:trace contextRef="#ctx0" brushRef="#br0">33 1 17264,'0'0'4655,"-5"10"-2743,3-5-1671,-3 6 420,0 0 0,1 1 0,-4 20 0,7-31-621,0 1-1,1 0 1,0-1-1,-1 1 1,1 0-1,0-1 1,0 1-1,0 0 1,0-1-1,0 1 1,0 0-1,0 0 1,0-1-1,1 1 1,-1 0-1,1-1 1,-1 1-1,1-1 1,0 1-1,0-1 0,-1 1 1,1-1-1,0 1 1,0-1-1,1 0 1,-1 1-1,0-1 1,0 0-1,1 0 1,-1 0-1,0 0 1,1 0-1,-1 0 1,1 0-1,-1-1 1,1 1-1,0 0 1,2 0-1,5-1-2,1 1 0,0-2 0,-1 1 0,1-1 0,0-1 0,-1 1 0,0-2 0,1 1 0,-1-1 0,9-5 0,-7 4-72,0 0 0,1 0-1,-1 1 1,1 1 0,-1 0 0,13 0-1,-22 2 60,-1 0 0,1 1 0,-1-1 0,1 1 0,-1 0 0,1-1 0,-1 1 0,0 0 0,1 0 0,-1 0 0,0 0 0,1 0 0,-1 0 0,0 0 0,0 0 0,0 1 0,0-1 0,0 0 0,-1 1 0,1-1 0,0 1 0,0 1 0,0-1 0,0 0 0,0 0-1,0 0 1,1 0 0,-1 0 0,0-1-1,1 1 1,-1 0 0,1-1 0,-1 0-1,1 1 1,0-1 0,-1 0 0,1 0-1,0 0 1,3 2 0,3-2-14,0-1 0,1 1 0,-1-1 0,1-1 0,-1 1 0,0-1 0,1-1 1,-1 0-1,0 0 0,0 0 0,0-1 0,0-1 0,-1 1 0,1-1 0,12-9 0,-11 8-182,0 0 0,0 0 0,1 1 0,-1 0 0,1 0 0,0 1 0,0 1 0,0-1 0,15 0 0,-24 4 209,0-1 0,-1 1 0,1 0 0,0 0 1,-1 0-1,1-1 0,-1 1 0,1 0 0,-1 0 0,1 0 0,-1 0 0,0 0 0,1 0 1,-1 0-1,0 0 0,0 0 0,0 0 0,0 0 0,1 0 0,-2 0 0,1 0 0,0 0 1,0 2-1,-1-1-31,1-1 1,0 1 0,0-1 0,0 1-1,1-1 1,-1 1 0,0-1-1,0 1 1,1-1 0,-1 1 0,1-1-1,-1 1 1,1-1 0,0 1 0,1 1-1,13-2-3694,-14-1 3139,0-1 0,0 0 0,0 1 0,0-1 0,-1 0 0,1 0 0,0 0 0,0 1 0,-1-1 0,1 0 0,-1 0 0,1 0 0,-1 0 0,1 0 0,-1 0 0,0-1 0,1 0 0,3-19-11041</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28.068"/>
    </inkml:context>
    <inkml:brush xml:id="br0">
      <inkml:brushProperty name="width" value="0.025" units="cm"/>
      <inkml:brushProperty name="height" value="0.025" units="cm"/>
    </inkml:brush>
  </inkml:definitions>
  <inkml:trace contextRef="#ctx0" brushRef="#br0">0 0 15503,'0'0'10442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29.343"/>
    </inkml:context>
    <inkml:brush xml:id="br0">
      <inkml:brushProperty name="width" value="0.025" units="cm"/>
      <inkml:brushProperty name="height" value="0.025" units="cm"/>
    </inkml:brush>
  </inkml:definitions>
  <inkml:trace contextRef="#ctx0" brushRef="#br0">40 1 8136,'0'0'14766,"0"73"-13453,-1-35-352,-3 5-385,4-2-383,0-1-129,0-5 0,0-4-192,0-4-609,0-6-705,0-4-383,-2-8-1026,-10-6-2402,-8-3-2210</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29.690"/>
    </inkml:context>
    <inkml:brush xml:id="br0">
      <inkml:brushProperty name="width" value="0.025" units="cm"/>
      <inkml:brushProperty name="height" value="0.025" units="cm"/>
    </inkml:brush>
  </inkml:definitions>
  <inkml:trace contextRef="#ctx0" brushRef="#br0">1 92 1057,'0'0'11018,"0"-8"-6987,-1 5-3872,1 1-1,0-1 1,0 0-1,0 1 1,1-1 0,-1 1-1,0-1 1,1 1 0,0 0-1,-1-1 1,1 1-1,0-1 1,0 1 0,1 0-1,-1 0 1,0 0 0,1-1-1,-1 1 1,1 1-1,0-1 1,0 0 0,-1 0-1,1 1 1,0-1 0,0 1-1,1-1 1,-1 1-1,0 0 1,0 0 0,1 0-1,-1 0 1,1 0 0,-1 1-1,5-1 1,16-5 257,1 1 1,0 2-1,0 1 1,44 0-1,-56 3-420,1-1-1,0 2 1,-1 0 0,1 0-1,-1 1 1,0 1-1,0 0 1,0 1 0,0 0-1,17 11 1,-24-13 72,-1 1 1,0-1 0,0 1-1,0 0 1,-1 0-1,1 0 1,-1 0-1,0 1 1,0-1 0,-1 1-1,1 0 1,-1 0-1,0 0 1,0 0 0,-1 0-1,0 1 1,0-1-1,0 0 1,0 1 0,-1-1-1,0 1 1,0-1-1,0 0 1,-1 1-1,1-1 1,-1 0 0,-1 1-1,1-1 1,-1 0-1,-3 6 1,0 1 243,0 0-1,-1 0 1,-1-1 0,0 0 0,0 0-1,-1-1 1,-1 0 0,1 0-1,-2-1 1,1 0 0,-16 11 0,17-15-276,1 1 0,-1-1 1,-1 0-1,1-1 0,-1 0 0,1 0 1,-1-1-1,0 0 0,-1-1 1,1 0-1,0 0 0,-1-1 1,1 0-1,-16-1 0,24 0-116,0 0-1,0 0 0,0-1 1,0 1-1,0 0 1,1 0-1,-1-1 1,0 1-1,0-1 1,0 1-1,1-1 0,-1 1 1,0-1-1,0 1 1,1-1-1,-1 0 1,1 1-1,-1-1 0,0 0 1,1 0-1,-1 1 1,1-1-1,0 0 1,-1 0-1,1 0 0,0 0 1,-1 1-1,1-1 1,0 0-1,0 0 1,0 0-1,0 0 1,0 0-1,0 0 0,0 0 1,0 0-1,0 0 1,0 1-1,0-1 1,1 0-1,-1 0 0,0 0 1,1-1-1,1-2-534,-1 0 0,1 0 0,0 0 0,0 0 0,0 0 0,1 1 0,-1-1 0,4-3 0,23-19-6603,6 1-4473</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0.040"/>
    </inkml:context>
    <inkml:brush xml:id="br0">
      <inkml:brushProperty name="width" value="0.025" units="cm"/>
      <inkml:brushProperty name="height" value="0.025" units="cm"/>
    </inkml:brush>
  </inkml:definitions>
  <inkml:trace contextRef="#ctx0" brushRef="#br0">2 15 13421,'0'0'13778,"-1"10"-13260,1-1-402,0 39 264,0-47-372,1 1 1,-1-1-1,1 1 1,-1-1 0,1 1-1,-1-1 1,1 1-1,0-1 1,0 1-1,-1-1 1,1 0-1,0 0 1,0 1 0,1-1-1,-1 0 1,0 0-1,0 0 1,0 0-1,1 0 1,-1 0 0,0-1-1,1 1 1,-1 0-1,1-1 1,-1 1-1,1-1 1,-1 1-1,1-1 1,2 1 0,3-1-3,-1 0 0,0-1 0,1 1 0,-1-1 0,0-1 0,0 1 0,0-1 0,0 0 0,0 0 0,0-1 0,0 1 0,-1-1 0,11-8 0,-12 9-26,0-1 0,-1 0 0,1 0-1,-1-1 1,0 1 0,0-1 0,0 1-1,0-1 1,-1 0 0,1 0 0,-1 0-1,0-1 1,0 1 0,-1 0 0,1-1-1,-1 1 1,0-1 0,0 1 0,0-8-1,-21 37 571,16-15-453,0 0-1,1 0 0,0 1 1,0-1-1,1 1 1,1-1-1,0 1 0,1 20 1,0-27-65,0 0-1,1 0 1,-1 0 0,1-1-1,0 1 1,0 0 0,1-1 0,-1 1-1,1-1 1,-1 1 0,1-1-1,3 4 1,-3-5-27,0 0 0,-1-1 1,1 0-1,0 1 0,0-1 0,0 0 0,0 0 0,0 0 1,0 0-1,0 0 0,0 0 0,1-1 0,-1 1 0,0-1 1,0 1-1,1-1 0,-1 0 0,0 0 0,1 0 0,-1 0 1,0 0-1,3-1 0,-3 0-177,0 1-1,1-1 1,-1 0 0,0 0-1,0 0 1,0 0 0,0 0-1,0 0 1,0-1 0,0 1 0,0-1-1,0 1 1,-1-1 0,1 0-1,0 1 1,1-5 0,16-34-7058,-13 13-634</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0.412"/>
    </inkml:context>
    <inkml:brush xml:id="br0">
      <inkml:brushProperty name="width" value="0.025" units="cm"/>
      <inkml:brushProperty name="height" value="0.025" units="cm"/>
    </inkml:brush>
  </inkml:definitions>
  <inkml:trace contextRef="#ctx0" brushRef="#br0">0 0 17296,'0'0'9289,"34"52"-9225,-8-41-1537,1-1-2211,0 1-1921,-2 0-3588</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0.761"/>
    </inkml:context>
    <inkml:brush xml:id="br0">
      <inkml:brushProperty name="width" value="0.025" units="cm"/>
      <inkml:brushProperty name="height" value="0.025" units="cm"/>
    </inkml:brush>
  </inkml:definitions>
  <inkml:trace contextRef="#ctx0" brushRef="#br0">114 168 9737,'0'0'14392,"-7"-2"-14536,-21-4-1170,-13 2-4328,41 3 5929,0 1-1,0-1 1,0 0-1,-1 0 0,1 0 1,0 0-1,0 0 0,1 1 1,-1-1-1,0 0 1,0 0-1,0 0 0,1 0 1,-1 1-1,0-1 0,1 0 1,-1 0-1,0 1 1,1-1-1,-1 0 0,1 0 1,0 1-1,-1-1 0,1 0 1,0 2-78,0-1 1,-1 1-1,1 0 1,-1 0-1,1 0 1,-1-1-1,0 1 1,1 0-1,-1 0 1,0 0-1,0 0 1,1 0-1,-1 0 1,0-1-1,0 1 1,0 0-1,0 0 1,0 0-1,0 0 1,0 0-1,-1 0 1,1 0-1,-1 1 1,-3 24 208,-15 49 0,13-55-466,1 0 0,0 0 1,1 1-1,-1 27 1,9-52-5675,6-12 1253,-4-10-4457</inkml:trace>
  <inkml:trace contextRef="#ctx0" brushRef="#br0" timeOffset="1">44 1 7815,'0'0'18065,"16"56"-18705,-2-43-1794,10 0-1570,-3 0-2562,3 3-2435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1.739"/>
    </inkml:context>
    <inkml:brush xml:id="br0">
      <inkml:brushProperty name="width" value="0.025" units="cm"/>
      <inkml:brushProperty name="height" value="0.025" units="cm"/>
    </inkml:brush>
  </inkml:definitions>
  <inkml:trace contextRef="#ctx0" brushRef="#br0">0 84 4004,'0'0'9374,"7"-10"-5306,-3 5-3828,0-1 0,0 1 1,0 1-1,1-1 0,0 0 0,0 1 0,0 0 1,0 0-1,1 1 0,-1 0 0,1-1 1,0 2-1,0-1 0,0 1 0,0 0 0,1 0 1,-1 1-1,0-1 0,10 1 0,107-6 1058,-108 7-1168,0 1 1,1 1 0,-1 0 0,0 0 0,27 10-1,-40-12-129,0 0 0,-1 1 0,1-1 0,-1 1 0,1 0-1,-1-1 1,1 1 0,-1 0 0,0 0 0,1 0 0,-1 0-1,0 0 1,0 0 0,1 0 0,-1 1 0,0-1 0,0 0 0,-1 1-1,1-1 1,0 0 0,0 1 0,-1-1 0,1 1 0,0 1 0,-1-1 1,0 0 1,-1 0 0,1 0-1,-1 0 1,1 0 0,-1 0-1,0-1 1,0 1 0,0 0 0,0 0-1,0-1 1,0 1 0,0-1-1,0 1 1,-1-1 0,1 0-1,-2 2 1,-10 8 20,0-1 0,-1-1-1,-24 13 1,30-18-18,7-4-16,1 1 0,0-1 1,-1 0-1,1 0 0,0 0 1,0 1-1,-1-1 0,1 0 1,0 0-1,0 1 0,-1-1 1,1 0-1,0 0 0,0 1 1,0-1-1,-1 0 0,1 1 1,0-1-1,0 0 0,0 1 1,0-1-1,0 0 0,0 1 1,0-1-1,0 0 0,0 1 1,0-1-1,0 0 0,0 1 1,0-1-1,0 0 0,0 1 0,0-1 1,0 0-1,0 1 0,0-1 1,1 0-1,-1 1 0,0-1 1,0 0-1,0 1 0,1-1 1,-1 0-1,0 0 0,0 1 1,1-1-1,-1 0 0,0 0 1,0 0-1,1 1 0,-1-1 1,0 0-1,1 0 0,-1 0 1,0 0-1,1 0 0,-1 1 1,0-1-1,1 0 0,-1 0 1,0 0-1,1 0 0,-1 0 0,1 0 1,38 14-219,-11-4 196,-21-6 13,0 1-1,0 0 1,0 0-1,-1 1 1,1-1 0,-1 2-1,-1-1 1,1 0-1,-1 1 1,0 0-1,-1 0 1,1 1-1,-1-1 1,3 12 0,-5-16 98,-1 1 0,0 0 1,0-1-1,0 1 1,-1 0-1,1 0 1,-1 0-1,0 0 0,0 0 1,0-1-1,-1 1 1,1 0-1,-1 0 0,0 0 1,0-1-1,0 1 1,-1 0-1,1-1 1,-1 1-1,0-1 0,0 0 1,0 1-1,-1-1 1,1 0-1,-1 0 0,1-1 1,-1 1-1,0 0 1,0-1-1,0 0 1,0 0-1,-1 0 0,-4 3 1,-4 0 299,0 0 1,0-1-1,0 0 1,0-1 0,-1 0-1,-12 1 1,20-3-407,1-1 0,-1 1 1,1-1-1,-1 0 1,0 0-1,1 0 0,-1-1 1,0 1-1,1-1 1,-1 0-1,1-1 1,-1 1-1,1-1 0,0 0 1,0 0-1,-1 0 1,1 0-1,1-1 0,-6-3 1,9 5-185,-1 0 0,0 0 1,0-1-1,0 1 0,1 0 1,-1 0-1,0 0 0,1-1 1,-1 1-1,1 0 0,0-1 1,-1 1-1,1 0 0,0-1 1,0 1-1,0 0 0,0-1 1,0-1-1,1 1-352,-1 0 0,1 0 0,0 0 0,0 0 0,0 1 0,0-1 0,0 0 0,0 0 0,0 1 0,0-1 0,1 1 0,-1-1 0,1 1 0,-1 0 0,1-1 0,-1 1 0,4-2 0,19-9-6728</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1.107"/>
    </inkml:context>
    <inkml:brush xml:id="br0">
      <inkml:brushProperty name="width" value="0.025" units="cm"/>
      <inkml:brushProperty name="height" value="0.025" units="cm"/>
    </inkml:brush>
  </inkml:definitions>
  <inkml:trace contextRef="#ctx0" brushRef="#br0">73 1 11371,'0'0'15123,"-6"0"-14744,2 0-353,1 1 0,-1-1 0,0 1 0,1 0-1,-1 0 1,1 1 0,0-1 0,-1 1-1,1-1 1,0 1 0,-5 3 0,7-3-26,-1-1 0,0 0 0,1 1 1,-1-1-1,1 1 0,0 0 0,-1-1 1,1 1-1,0 0 0,0 0 0,0 0 0,0 0 1,1 0-1,-1 0 0,0 0 0,1 0 0,-1 0 1,1 0-1,0 0 0,0 1 0,0-1 1,0 0-1,0 0 0,0 0 0,1 3 0,0-4-68,0 0 0,-1 0 0,1 0 0,0 0 0,0-1 0,0 1 0,0 0 0,0-1 0,0 1 0,0-1 0,0 1 0,0-1 0,0 1 0,1-1 0,-1 0 0,0 0 0,0 1 0,0-1 0,0 0-1,1 0 1,-1 0 0,1 0 0,36-1-1477,-29 1 908,-1 0 304,8 0-335,0 0 0,0 1 1,0 1-1,18 4 1,-31-6 784,-1 1 0,1 0 0,0-1 0,-1 1 0,1 0 0,-1 0 0,1 1 0,-1-1 0,0 0 1,1 1-1,-1-1 0,0 1 0,0 0 0,0 0 0,0 0 0,-1 0 0,1 0 0,0 0 0,-1 0 0,0 1 0,1-1 0,-1 1 0,0-1 0,0 1 1,0-1-1,0 1 0,-1-1 0,1 1 0,-1 0 0,0-1 0,1 1 0,-2 3 0,1-3 95,-1 1 1,-1-1-1,1 1 0,0-1 1,-1 1-1,0-1 0,0 0 1,0 0-1,0 0 1,0 0-1,-1 0 0,1 0 1,-1 0-1,0-1 0,0 0 1,0 1-1,0-1 0,0 0 1,0 0-1,-4 1 0,0 1-123,0-1-1,0 1 0,-1-2 0,1 1 0,-1-1 0,0 0 1,0 0-1,-13 0 0,19-2-278,1 0 0,-1 0 1,0 0-1,0-1 0,1 1 0,-1-1 0,0 1 0,0-1 1,1 0-1,-1 0 0,1 0 0,-1 0 0,1 0 0,-1 0 1,1 0-1,-1 0 0,1 0 0,0-1 0,0 1 0,0-1 1,0 1-1,0-1 0,0 1 0,0-1 0,0 1 1,0-1-1,1 0 0,-1 0 0,1 1 0,-1-1 0,1 0 1,0 0-1,-1-2 0,-5-24-5875</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1.549"/>
    </inkml:context>
    <inkml:brush xml:id="br0">
      <inkml:brushProperty name="width" value="0.025" units="cm"/>
      <inkml:brushProperty name="height" value="0.025" units="cm"/>
    </inkml:brush>
  </inkml:definitions>
  <inkml:trace contextRef="#ctx0" brushRef="#br0">1 72 15022,'0'0'3241,"9"0"100,1 0-2509,-1-1 0,1 0 0,0 0-1,16-5 1,-22 5-729,0 0-1,0-1 1,0 1 0,0-1-1,-1 1 1,1-1-1,-1-1 1,1 1 0,-1 0-1,0-1 1,0 1-1,0-1 1,0 0 0,0 0-1,-1 0 1,1-1 0,1-3-1,-3 7-97,-1 0 0,0-1 0,0 1 0,1-1-1,-1 1 1,0-1 0,0 1 0,0 0 0,0-1 0,1 1-1,-1-1 1,0 1 0,0-1 0,0 1 0,0-1 0,0 1 0,0-1-1,0 1 1,-1-1 0,1 1 0,0-1 0,0 1 0,0 0 0,0-1-1,0 1 1,-1-1 0,1 1 0,0-1 0,0 1 0,-1 0 0,1-1-1,0 1 1,-1 0 0,1-1 0,0 1 0,-1 0 0,1-1-1,-1 1 1,1 0 0,-1 0 0,1 0 0,0-1 0,-1 1 0,1 0-1,-1 0 1,1 0 0,-1 0 0,1 0 0,-1 0 0,1 0 0,-1 0-1,1 0 1,-1 0 0,1 0 0,0 0 0,-1 0 0,1 0 0,-1 0-1,1 0 1,-1 1 0,-31 8 350,27-6-295,1 0-1,-1 0 1,1 1 0,-1 0-1,1 0 1,0 0-1,1 0 1,-1 0-1,1 1 1,0-1-1,0 1 1,0 0-1,1 0 1,-1 0 0,1 1-1,0-1 1,1 0-1,-1 1 1,1-1-1,0 1 1,1-1-1,-1 1 1,1 0-1,0-1 1,1 7 0,0-10-49,0 0 1,0 0-1,1-1 1,-1 1-1,0 0 1,0-1-1,1 1 1,-1 0-1,1-1 1,0 0 0,-1 1-1,1-1 1,0 0-1,0 0 1,0 0-1,0 0 1,0 0-1,0 0 1,0-1 0,0 1-1,0-1 1,0 1-1,0-1 1,0 0-1,0 0 1,5 0-1,3 1-22,0-1 0,1-1 0,-1 1 0,15-4 0,-9-1-298,-1 0 0,0-1 0,25-14 1,-25 12 128,0 1 0,0 0 1,27-7-1,-42 14 222,0 0-1,1 0 1,-1 0 0,0 0 0,1 0 0,-1 0-1,0 0 1,1 0 0,-1 0 0,1 0-1,-1 0 1,0 0 0,1 0 0,-1 0-1,0 0 1,1 0 0,-1 1 0,0-1-1,1 0 1,-1 0 0,0 0 0,1 1 0,-1-1-1,0 0 1,1 0 0,-1 1 0,0-1-1,0 0 1,1 0 0,-1 1 0,0-1-1,0 0 1,0 1 0,0-1 0,1 0 0,-1 1-1,0 0 1,2 20 854,2 10-375,-4-30-510,1 0 0,-1 0 1,0 0-1,1-1 0,-1 1 1,1 0-1,-1 0 0,1 0 1,0-1-1,-1 1 0,1 0 0,0-1 1,-1 1-1,1 0 0,0-1 1,0 1-1,0-1 0,-1 1 1,1-1-1,0 1 0,0-1 1,0 0-1,0 0 0,0 1 0,0-1 1,0 0-1,1 0 0,7 0-94,-1-1 0,0 0 0,1-1 0,-1 0 0,0 0-1,0-1 1,0 0 0,-1 0 0,1-1 0,-1 0 0,8-5 0,-7 4 22,-1 1 0,1 0 0,0 0 0,0 1 0,0 0 0,0 0 0,0 1 0,1 0 0,14-2 1,-22 5 83,-1-1 0,1 1 1,-1-1-1,0 1 1,1-1-1,-1 1 1,1-1-1,-1 1 1,0-1-1,1 1 1,-1-1-1,0 1 1,0 0-1,0-1 1,1 1-1,-1-1 0,0 1 1,0 0-1,0-1 1,0 1-1,0 0 1,0-1-1,0 1 1,0 0-1,0-1 1,-1 1-1,1-1 1,0 1-1,-1 1 1,2 5-7684</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2.213"/>
    </inkml:context>
    <inkml:brush xml:id="br0">
      <inkml:brushProperty name="width" value="0.025" units="cm"/>
      <inkml:brushProperty name="height" value="0.025" units="cm"/>
    </inkml:brush>
  </inkml:definitions>
  <inkml:trace contextRef="#ctx0" brushRef="#br0">10 1 9801,'0'0'16154,"0"9"-15161,-9 169 785,9-177-1797,0 0 0,1 1 0,-1-1 0,1 0 0,-1 0 0,1 0 0,0 0 0,-1 0 0,1 0 0,0 0 0,0 0 0,0 0 0,-1 0 0,1-1 0,0 1 0,0 0 0,0 0 0,1-1 0,-1 1 0,0-1 0,0 1 0,0-1 0,0 1 0,0-1 0,1 0 0,-1 1 0,0-1 0,0 0 0,1 0 0,-1 0-1,0 0 1,2 0 0,52-1-1032,-39 0 691,4 0-126,-11 0 303,-1 1-1,1 0 1,0 0 0,0 1-1,16 3 1,-23-4 188,-1 1 0,1-1 0,-1 1 0,0 0 0,1-1 1,-1 1-1,0 0 0,1 0 0,-1 0 0,0 0 0,0 0 0,0 0 0,0 1 0,0-1 0,0 0 0,0 0 0,0 1 0,-1-1 0,1 0 1,0 1-1,-1-1 0,1 1 0,-1-1 0,1 1 0,-1-1 0,0 1 0,0 0 0,0-1 0,0 1 0,0-1 0,0 1 0,0-1 0,0 1 1,-1-1-1,1 1 0,0-1 0,-1 1 0,1-1 0,-2 3 0,0-1 113,0 1 0,0 0 0,0-1 0,-1 1 0,0-1 0,1 1 0,-1-1 1,0 0-1,-1 0 0,1-1 0,-1 1 0,1-1 0,-1 1 0,1-1 0,-1 0 0,0-1 0,0 1 0,-5 1 0,-4 1 229,1 0 0,-1-1 0,0 0-1,-22 2 1,33-5-401,-1 0 0,1 0-1,0 1 1,0-2 0,0 1-1,0 0 1,0 0 0,0-1 0,0 1-1,0-1 1,0 1 0,0-1 0,0 0-1,0 0 1,0 0 0,0 0 0,1 0-1,-1 0 1,0-1 0,1 1-1,-1 0 1,1-1 0,-1 1 0,1-1-1,0 0 1,-3-3 0,3 2-555,0-1 0,1 1 0,-1-1-1,0 1 1,1-1 0,0 1 0,0-1 0,0 1 0,0-1 0,1 1 0,-1-1 0,1 1 0,0-1 0,0 1 0,3-7-1,9-16-7210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2.658"/>
    </inkml:context>
    <inkml:brush xml:id="br0">
      <inkml:brushProperty name="width" value="0.025" units="cm"/>
      <inkml:brushProperty name="height" value="0.025" units="cm"/>
    </inkml:brush>
  </inkml:definitions>
  <inkml:trace contextRef="#ctx0" brushRef="#br0">25 120 11115,'0'0'9876,"9"-4"-6668,0-1-2505,0 0 0,0 0 0,0-1 0,9-9 0,-15 13-605,0-1-1,0 0 1,0 0-1,-1 0 0,1 0 1,-1 0-1,0-1 1,0 1-1,0-1 0,0 1 1,-1-1-1,0 0 1,1 0-1,-1 1 1,0-1-1,-1 0 0,1-5 1,-1 8-98,0 1 0,0-1 0,0 1 0,0-1 0,0 1 0,0-1 0,0 1 0,0-1-1,0 1 1,0-1 0,0 1 0,-1 0 0,1-1 0,0 1 0,0-1 0,0 1 0,-1-1 0,1 1 0,0 0 0,-1-1 0,1 1 0,0 0 0,-1-1 0,1 1 0,0 0 0,-1 0 0,1-1 0,-1 1 0,1 0 0,0 0-1,-1-1 1,1 1 0,-1 0 0,0 0 0,-20 4-81,-18 20-55,34-18 130,0 0-1,0 1 1,0-1 0,1 1-1,-1 0 1,2 0 0,-1 0-1,1 1 1,0-1 0,1 1-1,-1 0 1,2-1 0,-1 1-1,1 0 1,0 14 0,1-20 5,1-1 1,-1 1 0,1-1 0,0 0-1,-1 1 1,1-1 0,0 0 0,0 0-1,0 1 1,0-1 0,0 0 0,0 0 0,0 0-1,0 0 1,1 0 0,-1-1 0,0 1-1,1 0 1,-1 0 0,0-1 0,1 1-1,-1-1 1,1 0 0,-1 1 0,1-1-1,-1 0 1,4 0 0,49 2-83,-42-2 28,23-3-517,0 0-1,47-12 1,-49 7 336,1 3 1,55-3 0,-89 8 271,0 0 0,1 0 1,-1 0-1,0 0 0,0 0 1,0 0-1,1 0 0,-1 0 0,0 0 1,0 0-1,1 0 0,-1 0 1,0 0-1,0 0 0,0 0 0,1 1 1,-1-1-1,0 0 0,0 0 1,0 0-1,0 0 0,1 0 0,-1 1 1,0-1-1,0 0 0,0 0 1,0 0-1,0 1 0,0-1 0,1 0 1,-1 0-1,0 0 0,0 1 1,0-1-1,0 0 0,0 0 0,0 1 1,0-1-1,0 0 0,0 0 1,0 0-1,0 1 0,0-1 0,0 0 1,0 0-1,0 1 0,0-1 1,-1 0-1,1 0 0,0 0 1,0 1-1,0-1 0,0 0 0,0 0 1,0 0-1,-1 1 0,1-1 1,0 0-1,0 0 0,0 0 0,-1 0 1,-13 11 1087,11-11-1065,1-1 1,-1 1 0,1-1-1,-1 0 1,1 0 0,-1 0-1,1 0 1,-1 0 0,1-1-1,0 1 1,0-1 0,-1 1 0,1-1-1,1 0 1,-1 0 0,0 0-1,0 0 1,1 0 0,-1 0-1,1-1 1,-1 1 0,1 0-1,0-1 1,0 1 0,0-1-1,-1-3 1,-1-4-401,-1 0 1,1 0-1,1 0 1,0 0-1,-1-20 0,2 29 176,1 0 0,0 0 0,1 0-1,-1 0 1,0 0 0,0 0-1,0 0 1,1 0 0,-1 0 0,0 0-1,1 0 1,-1 0 0,1 0 0,-1 0-1,1 0 1,-1 1 0,1-1 0,0 0-1,0 0 1,-1 1 0,1-1 0,0 0-1,0 1 1,0-1 0,0 1 0,-1-1-1,3 0 1,29-4-5478,-30 4 5263,28 1-5423</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3.099"/>
    </inkml:context>
    <inkml:brush xml:id="br0">
      <inkml:brushProperty name="width" value="0.025" units="cm"/>
      <inkml:brushProperty name="height" value="0.025" units="cm"/>
    </inkml:brush>
  </inkml:definitions>
  <inkml:trace contextRef="#ctx0" brushRef="#br0">124 7 12556,'0'0'8910,"-8"-2"-5798,4 1-2995,1 0 1,-1 0-1,1 0 0,0 1 0,-1 0 1,1-1-1,-1 1 0,0 1 1,1-1-1,-1 0 0,1 1 1,0 0-1,-1-1 0,1 1 0,0 1 1,-1-1-1,1 0 0,0 1 1,0 0-1,0 0 0,0 0 1,0 0-1,0 0 0,1 0 0,-1 1 1,1-1-1,0 1 0,-1 0 1,1 0-1,1 0 0,-1 0 1,0 0-1,1 0 0,-1 0 1,1 0-1,0 1 0,-1 5 0,0-4-137,0 0 0,1 0-1,0 0 1,0 0 0,0 0-1,0 0 1,1 0 0,0 0-1,0 1 1,0-1 0,1 0-1,0 0 1,0 0 0,0 0-1,0 0 1,1 0-1,0 0 1,0-1 0,0 1-1,1 0 1,0-1 0,0 0-1,0 0 1,0 0 0,0 0-1,1 0 1,0 0 0,0-1-1,0 0 1,0 0 0,7 4-1,2 2-182,3 1-235,0 1 1,-1 1-1,-1 0 0,0 1 0,16 18 1,-27-27 408,0 0 0,0 0 0,-1 1 1,1-1-1,-1 1 0,0-1 0,-1 1 1,1 0-1,-1 0 0,0-1 1,0 1-1,0 0 0,0 0 0,-1 0 1,0 0-1,0 0 0,-1 0 0,1 0 1,-1 0-1,0 0 0,0 0 0,-1 0 1,1-1-1,-1 1 0,-4 7 0,1-3 397,-1-1-1,0 0 1,0 0-1,-1 0 0,0-1 1,-1 0-1,-15 12 0,20-17-212,-1 0 0,1 0 0,-1 0 0,1 0-1,-1 0 1,0-1 0,1 0 0,-1 0 0,0 0 0,-6 1 0,8-2-110,0 0 1,1 0-1,-1 0 1,0-1-1,0 1 1,0 0 0,0-1-1,1 0 1,-1 1-1,0-1 1,0 0 0,1 0-1,-1 0 1,1 0-1,-1 0 1,1 0 0,-1 0-1,1-1 1,0 1-1,-1 0 1,1-1 0,-2-2-1,-2-5-38,1-1-1,-1 1 1,2-1-1,-1 1 1,2-1-1,-1 0 1,1 0-1,0-1 1,1 1-1,1 0 1,-1 0-1,2-1 0,1-11 1,-1 17-18,0 0 0,0 1 0,0-1 0,1 0 0,0 0 0,0 1-1,0-1 1,1 1 0,0-1 0,0 1 0,0 0 0,0 0 0,0 0 0,1 1 0,0-1 0,7-5 0,10-6-248,1 0 1,26-12-1,-13 7-1361,1-4-1981,-13 6-2311,5-8-7936</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4.296"/>
    </inkml:context>
    <inkml:brush xml:id="br0">
      <inkml:brushProperty name="width" value="0.025" units="cm"/>
      <inkml:brushProperty name="height" value="0.025" units="cm"/>
    </inkml:brush>
  </inkml:definitions>
  <inkml:trace contextRef="#ctx0" brushRef="#br0">177 1 11787,'0'0'10511,"-7"9"-9672,-17 27-442,1 0 0,2 1 0,2 1 0,2 0 0,1 2 0,1 0 0,-14 70 0,28-105-381,0 0 0,0 0 0,0 0 1,0 1-1,1-1 0,0 0 0,0 0 0,0 1 1,1-1-1,0 0 0,0 1 0,3 7 0,-3-11-84,1 0-1,0 0 0,0 0 1,0 0-1,0 0 0,0-1 1,1 1-1,-1-1 0,1 1 1,-1-1-1,1 0 0,-1 0 1,1 0-1,-1 0 0,1 0 1,0-1-1,0 1 0,-1-1 1,1 0-1,0 0 0,0 0 1,0 0-1,-1 0 0,1-1 1,3 0-1,3 1-694,-1-2-1,1 1 1,0-1 0,-1 0-1,0-1 1,1 0-1,-1 0 1,13-8 0,27-17-6855</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4.802"/>
    </inkml:context>
    <inkml:brush xml:id="br0">
      <inkml:brushProperty name="width" value="0.025" units="cm"/>
      <inkml:brushProperty name="height" value="0.025" units="cm"/>
    </inkml:brush>
  </inkml:definitions>
  <inkml:trace contextRef="#ctx0" brushRef="#br0">107 1 12332,'0'0'7666,"0"8"-7330,-2 16-68,0 1 0,-2 0 1,-1-1-1,-1 0 0,-1 0 0,0-1 1,-22 43-1,-14 46 591,42-102-1285,6-14-517,6-12-602,-3-1 360,-2 0 1,0 0 0,-1 0 0,0-1 0,-1 0 0,1-24-1,0-36 863,-4 2 5053,-1 69-4000,2 24-104,1 0 0,1 0 0,0 0 1,1-1-1,1 0 0,14 28 0,-17-38-367,4 10 182,1-1-1,0-1 1,1 0 0,12 16 0,-19-27-321,1 0 0,-1 0 0,1 0 0,-1 0 0,1-1 0,0 1 0,0-1 0,0 0 0,0 0 0,0 0-1,1 0 1,-1-1 0,0 1 0,1-1 0,0 0 0,-1 0 0,1 0 0,0 0 0,-1-1 0,1 0 0,0 1 0,-1-1 0,1 0 0,0-1 0,4 0 0,-4-1-20,-1 0-1,1 0 1,-1 0-1,0-1 1,0 1-1,0-1 1,0 0-1,0 0 1,0 0-1,-1 0 1,1 0-1,-1-1 1,0 1 0,0-1-1,0 1 1,-1-1-1,3-6 1,1-4 35,0 0 0,-1-1 0,3-21 0,-5 6 62,0 0-1,-4-34 1,2 63-247,1 0 1,-1 0-1,0 0 0,0 1 1,0-1-1,-1 0 0,1 0 1,0 0-1,0 0 0,0 0 1,-1 0-1,1 0 0,0 1 1,-1-1-1,1 0 0,-1 0 1,1 0-1,-1 1 0,1-1 1,-1 0-1,1 1 1,-1-1-1,0 0 0,1 1 1,-1-1-1,0 1 0,0-1 1,1 1-1,-1-1 0,0 1 1,0 0-1,0-1 0,0 1 1,-1 0-1,2 11-11973</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5.180"/>
    </inkml:context>
    <inkml:brush xml:id="br0">
      <inkml:brushProperty name="width" value="0.025" units="cm"/>
      <inkml:brushProperty name="height" value="0.025" units="cm"/>
    </inkml:brush>
  </inkml:definitions>
  <inkml:trace contextRef="#ctx0" brushRef="#br0">69 1 17392,'0'0'1639,"-1"12"497,-26 136 3295,-3 18-3394,20-92-2128,39-74-1233,-10-7 122,-1 0-1,0-2 0,33-20 0,-26 14-2084,4 0-2158</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5.510"/>
    </inkml:context>
    <inkml:brush xml:id="br0">
      <inkml:brushProperty name="width" value="0.025" units="cm"/>
      <inkml:brushProperty name="height" value="0.025" units="cm"/>
    </inkml:brush>
  </inkml:definitions>
  <inkml:trace contextRef="#ctx0" brushRef="#br0">125 1 16656,'0'0'7335,"9"9"-5995,0-1-1118,-1 0 0,0 0 0,-1 1 0,0 0 0,0 0 1,-1 1-1,0 0 0,-1 0 0,0 1 0,-1-1 0,0 1 1,5 22-1,-8-20-115,-1 1 0,0-1 0,-1 0 0,0 0 0,-1 0-1,-1 0 1,0 0 0,-1 0 0,0 0 0,-1-1 0,0 0 0,-10 16 0,3-9-100,0 0 1,-2 0-1,0-2 0,-1 0 1,0 0-1,-26 19 0,16-18-1301,7-11-2473,8-6-2927</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6.017"/>
    </inkml:context>
    <inkml:brush xml:id="br0">
      <inkml:brushProperty name="width" value="0.025" units="cm"/>
      <inkml:brushProperty name="height" value="0.025" units="cm"/>
    </inkml:brush>
  </inkml:definitions>
  <inkml:trace contextRef="#ctx0" brushRef="#br0">1 31 14061,'0'0'9289,"67"26"-7912,-15-26-320,15 0-416,6 0-417,5 0-160,-4-5-96,-6-1-1025,-8-2-1185,-17-1-1025,-11-3-3107,-10-5-3203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2.083"/>
    </inkml:context>
    <inkml:brush xml:id="br0">
      <inkml:brushProperty name="width" value="0.025" units="cm"/>
      <inkml:brushProperty name="height" value="0.025" units="cm"/>
    </inkml:brush>
  </inkml:definitions>
  <inkml:trace contextRef="#ctx0" brushRef="#br0">0 42 4420,'0'0'20937,"5"9"-20526,17 31-245,-21-38-157,0-1 0,0 1 0,0 0 0,0 0 0,1-1 0,-1 1 1,1-1-1,-1 1 0,1-1 0,-1 0 0,1 1 0,0-1 0,-1 0 0,1 0 0,0 0 0,0 0 0,0-1 1,0 1-1,0 0 0,0-1 0,0 1 0,0-1 0,0 0 0,0 0 0,0 0 0,0 0 0,0 0 1,1 0-1,-1 0 0,0-1 0,0 1 0,0-1 0,0 0 0,0 1 0,-1-1 0,1 0 0,0 0 0,0 0 1,0 0-1,-1-1 0,1 1 0,1-2 0,7-4-122,-1-1 0,-1 1-1,0-2 1,0 1 0,9-14 0,9-19-272,-25 39 316,-1 12 122,-1 0 0,-1 0 0,0-1 1,-5 16-1,5-17 4,-1-1 0,1 1 0,1 0 0,-1 0 0,2 0 0,-1 0 0,1 0 0,0 9 0,1-16-94,-1 0 0,1 0-1,-1 0 1,1 0 0,-1-1 0,1 1-1,-1 0 1,1 0 0,0 0-1,0 0 1,-1-1 0,1 1-1,0 0 1,0-1 0,0 1 0,0-1-1,-1 1 1,1-1 0,0 1-1,0-1 1,0 0 0,0 1 0,0-1-1,0 0 1,1 0 0,-1 0-1,0 1 1,0-1 0,0-1 0,0 1-1,0 0 1,0 0 0,0 0-1,0 0 1,0-1 0,0 1 0,0 0-1,0-1 1,0 1 0,1-2-1,3 1-699,1-1 0,-1 0 0,0-1 0,0 1 0,0-1-1,6-4 1,10-14-4601,0-5-1944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6.430"/>
    </inkml:context>
    <inkml:brush xml:id="br0">
      <inkml:brushProperty name="width" value="0.025" units="cm"/>
      <inkml:brushProperty name="height" value="0.025" units="cm"/>
    </inkml:brush>
  </inkml:definitions>
  <inkml:trace contextRef="#ctx0" brushRef="#br0">97 1 11115,'0'0'9283,"8"11"-7628,98 126 2498,-103-133-4122,0 0 0,-1 0 0,1 0 0,-1 0 0,0 0 0,0 1 0,0-1 0,-1 1 1,0-1-1,0 1 0,0-1 0,0 1 0,-1 0 0,1 0 0,-1-1 0,0 1 0,-2 9 0,0-8 24,0 0 1,0-1-1,-1 1 1,0-1-1,0 0 0,0 1 1,-1-1-1,1-1 1,-1 1-1,0 0 1,-1-1-1,1 0 0,-9 6 1,-13 10-23,-1-1-1,-36 18 1,11-15-2838,41-20-2133</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8.582"/>
    </inkml:context>
    <inkml:brush xml:id="br0">
      <inkml:brushProperty name="width" value="0.025" units="cm"/>
      <inkml:brushProperty name="height" value="0.025" units="cm"/>
    </inkml:brush>
  </inkml:definitions>
  <inkml:trace contextRef="#ctx0" brushRef="#br0">64 125 15022,'28'-17'2429,"48"-21"-1,-54 29-2964,0-2 0,0-1-1,35-25 1,-70 72 509,1-10 465,2-1 0,0 2 0,2-1 0,1 1 0,1 0 0,-4 40 0,1 163 2666,10-197-2814,0-15-221,-1 5 272,-1-21-315,1 0 0,0-1 1,-1 1-1,1-1 1,-1 1-1,1 0 0,-1-1 1,1 1-1,-1-1 0,1 1 1,-1-1-1,1 0 0,-1 1 1,0-1-1,1 0 0,-1 1 1,0-1-1,1 0 0,-1 1 1,0-1-1,1 0 0,-1 0 1,0 0-1,0 0 1,1 0-1,-1 0 0,-1 0 1,-9-1 237,0 1 0,0-2 0,0 0 1,0 0-1,0-1 0,0 0 0,1-1 1,0 0-1,0-1 0,-15-9 0,21 12-265,0 0-1,0 0 0,0-1 1,1 0-1,0 1 0,-1-1 1,1-1-1,0 1 0,0 0 1,0-1-1,1 1 0,-1-1 0,1 0 1,0 0-1,0 0 0,1 0 1,-1 0-1,1 0 0,-1-1 1,1 1-1,1 0 0,-1-1 1,1 1-1,-1-1 0,1 1 0,1-1 1,-1 1-1,0 0 0,2-6 1,0 6-232,0 0 1,1-1 0,-1 1-1,1 0 1,0 0 0,0 1-1,0-1 1,0 0-1,1 1 1,0 0 0,-1 0-1,1 0 1,8-4 0,64-31-5015,-55 28 3193,18-7-2073,1 3-651</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8.946"/>
    </inkml:context>
    <inkml:brush xml:id="br0">
      <inkml:brushProperty name="width" value="0.025" units="cm"/>
      <inkml:brushProperty name="height" value="0.025" units="cm"/>
    </inkml:brush>
  </inkml:definitions>
  <inkml:trace contextRef="#ctx0" brushRef="#br0">0 71 9865,'0'0'9460,"8"-5"-6342,-2 1-2666,0 0 0,0 0 0,1 1 0,-1 0 0,1 0 0,0 0 0,0 1 1,0 0-1,0 1 0,0 0 0,0 0 0,13 0 0,-14 1-401,45-4 17,-50 4-62,0 0 1,1 0-1,-1 0 0,1 0 1,-1-1-1,0 1 0,1 0 1,-1-1-1,0 0 0,0 1 1,1-1-1,-1 0 0,0 1 1,0-1-1,0 0 0,0 0 1,0 0-1,0 0 0,0 0 1,0 0-1,0 0 0,0 0 1,-1 0-1,1-1 0,0 1 0,-1 0 1,1 0-1,-1-1 0,1 1 1,-1-2-1,-2 2 5,-1 0 0,1 0 0,-1 1 1,0-1-1,1 1 0,-1 0 0,0 0 0,1 0 0,-1 0 0,0 1 0,-2 0 1,-4 2-7,1 0 1,0 1 0,0 0 0,0 0 0,1 1-1,-1 0 1,1 0 0,0 1 0,0 0 0,1 0 0,0 1-1,0-1 1,0 2 0,1-1 0,0 0 0,1 1 0,0 0-1,0 0 1,0 0 0,1 1 0,-3 10 0,6-18-33,0 0 1,0 0 0,-1 0-1,1 1 1,0-1-1,0 0 1,0 0 0,1 0-1,-1 0 1,0 0-1,0 0 1,1 0 0,-1 0-1,0 0 1,1 0-1,-1 0 1,1 0 0,-1 0-1,1 0 1,0 0 0,-1 0-1,1 0 1,0-1-1,0 1 1,-1 0 0,3 1-1,-1-1-159,0 0 0,1 0 0,-1-1 0,1 1-1,-1-1 1,1 1 0,-1-1 0,1 0 0,-1 0 0,1 0-1,3 0 1,3-1-985,0-1 0,0 0 0,0 0 0,0-1 1,14-6-1,9-10-4504,-6-1-913</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9.290"/>
    </inkml:context>
    <inkml:brush xml:id="br0">
      <inkml:brushProperty name="width" value="0.025" units="cm"/>
      <inkml:brushProperty name="height" value="0.025" units="cm"/>
    </inkml:brush>
  </inkml:definitions>
  <inkml:trace contextRef="#ctx0" brushRef="#br0">54 0 6246,'0'0'16661,"-2"2"-16490,-3 2-107,1 0 1,0 0-1,0 0 0,0 1 1,0 0-1,0 0 1,1 0-1,0 0 0,0 0 1,1 0-1,-1 1 1,1-1-1,0 1 0,1 0 1,-3 10-1,5-15-59,-1 0 1,1 0-1,-1 0 0,1 0 1,0 0-1,-1 0 0,1 0 1,0-1-1,-1 1 0,1 0 1,0 0-1,0-1 0,0 1 1,0-1-1,-1 1 0,1-1 1,0 1-1,0-1 0,0 1 1,0-1-1,0 0 0,1 1 1,-1-1-1,0 0 0,0 0 1,0 0-1,0 0 0,0 0 1,2 0-1,42 0 140,-35 0-130,1-1 216,0 0 0,-1-1 0,1 0 0,-1 0-1,0-1 1,1 0 0,-1-1 0,-1 0-1,1-1 1,-1 0 0,1 0 0,15-13 0,-24 67-66,-1-47-139,-1 0-1,1 0 0,0 0 1,0 0-1,0 0 0,1 0 1,-1 0-1,0 0 1,1 0-1,-1 0 0,1 0 1,0 0-1,-1 0 1,1-1-1,0 1 0,0 0 1,0 0-1,1-1 1,-1 1-1,0-1 0,1 1 1,-1-1-1,4 3 1,-2-3-9,0 0 0,1 0 1,-1-1-1,0 0 0,1 1 1,-1-1-1,0 0 1,1-1-1,-1 1 0,0 0 1,1-1-1,-1 0 1,0 0-1,6-2 0,32-15-96,-35 14 45,0 1 1,1 0-1,-1 0 0,1 1 0,0 0 0,0 0 0,0 0 0,10 0 0,-17 2 46,1 0-1,-1 1 1,1-1 0,-1 0-1,1 1 1,-1-1 0,1 1-1,-1-1 1,1 0 0,-1 1-1,0-1 1,1 1 0,-1-1 0,0 1-1,0-1 1,1 1 0,-1-1-1,0 1 1,0 0 0,0-1-1,1 1 1,-1-1 0,0 1-1,0-1 1,0 1 0,0 0-1,0-1 1,0 1 0,0-1 0,-1 1-1,1 0 1,0-1 0,0 1-1,0-1 1,-1 2 0,1-1-153,0 1 1,-1 0-1,1-1 1,0 1-1,0 0 1,1 0-1,-1-1 1,0 1-1,1 0 1,-1-1-1,0 1 1,2 2-1,-1-3-104,-1-1 0,1 1 0,-1-1-1,1 1 1,0-1 0,-1 1-1,1-1 1,0 0 0,-1 1 0,1-1-1,0 0 1,0 0 0,-1 1 0,1-1-1,0 0 1,0 0 0,-1 0 0,1 0-1,0 0 1,0 0 0,-1 0 0,2 0-1,16-3-8199</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39.963"/>
    </inkml:context>
    <inkml:brush xml:id="br0">
      <inkml:brushProperty name="width" value="0.025" units="cm"/>
      <inkml:brushProperty name="height" value="0.025" units="cm"/>
    </inkml:brush>
  </inkml:definitions>
  <inkml:trace contextRef="#ctx0" brushRef="#br0">335 3 13421,'0'0'9417,"-12"-1"-7960,1 0-1311,1 0 0,-1 1 0,1 1 0,-1 0 0,1 0-1,0 1 1,0 0 0,0 1 0,0 0 0,0 1 0,-10 4 0,-4 5 58,0 0 1,1 2-1,-23 18 0,39-28-126,1 0 0,0 0 0,1 1 0,-1 0 0,1 0 0,0 0 1,0 1-1,1 0 0,0 0 0,0 0 0,1 0 0,0 0 0,0 1 0,1-1 0,-3 10 0,5-15-76,0-1 0,0 0 0,0 0 0,0 1 0,0-1 0,0 0 0,1 0 0,-1 1 0,0-1 0,1 0 0,-1 0 0,1 0 0,-1 0 0,1 1 0,-1-1 0,1 0 0,0 0 0,-1 0 0,1 0 0,0 0 0,0-1 0,0 1 0,0 0 0,1 1 0,2 0-34,-1 0 0,1-1 1,-1 1-1,1-1 0,0 0 0,0 0 0,-1 0 0,6 1 1,10-1-593,0 0 0,30-2 0,-37 1-44,5-1-1149,-1-1 0,1 0-1,-1-2 1,20-5 0,12-8-8027</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0.312"/>
    </inkml:context>
    <inkml:brush xml:id="br0">
      <inkml:brushProperty name="width" value="0.025" units="cm"/>
      <inkml:brushProperty name="height" value="0.025" units="cm"/>
    </inkml:brush>
  </inkml:definitions>
  <inkml:trace contextRef="#ctx0" brushRef="#br0">33 1 13997,'0'0'6310,"-2"11"-3859,-1-1-2066,-6 33 905,1 0-1,-2 52 1,10-95-1286,0 0-1,0 1 1,0-1-1,0 0 1,0 0-1,0 0 1,0 1 0,0-1-1,0 0 1,0 0-1,0 0 1,1 0-1,-1 1 1,0-1-1,0 0 1,0 0-1,0 0 1,0 0 0,1 0-1,-1 0 1,0 0-1,0 1 1,0-1-1,0 0 1,1 0-1,-1 0 1,0 0-1,0 0 1,0 0 0,1 0-1,-1 0 1,0 0-1,0 0 1,0 0-1,1 0 1,-1 0-1,0 0 1,0 0-1,0 0 1,1 0-1,-1 0 1,0 0 0,0 0-1,0-1 1,0 1-1,1 0 1,-1 0-1,0 0 1,0 0-1,0 0 1,0 0-1,0-1 1,1 1 0,-1 0-1,0 0 1,0 0-1,0 0 1,0-1-1,0 1 1,0 0-1,0 0 1,0 0-1,0 0 1,0-1 0,0 1-1,0 0 1,0 0-1,11-12 60,-9 8-64,34-62-199,-35 63 196,0 0 0,1 1 0,-1-1 0,-1 0 0,1 0 0,0 0 0,-1 0 0,1 0 0,-1 0 1,0 0-1,0 0 0,0-1 0,0 1 0,-1 0 0,1 0 0,-1 0 0,0 0 0,0 1 0,0-1 0,0 0 0,-3-5 0,4 8 2,-1-1-1,1 1 0,0-1 1,0 1-1,-1-1 1,1 1-1,-1-1 1,1 1-1,0-1 0,-1 1 1,1 0-1,-1-1 1,1 1-1,-1 0 1,1-1-1,-1 1 0,1 0 1,-1-1-1,1 1 1,-1 0-1,1 0 1,-1 0-1,0 0 0,1-1 1,-1 1-1,1 0 1,-1 0-1,0 0 0,1 0 1,-1 0-1,1 1 1,-1-1-1,0 0 1,1 0-1,-1 0 0,1 0 1,-1 1-1,1-1 1,-1 0-1,1 0 1,-1 1-1,1-1 0,-1 0 1,1 1-1,-1-1 1,1 1-1,-1-1 0,1 1 1,-1 1-16,0-1 0,1 0 1,0 0-1,-1 0 0,1 1 0,0-1 0,-1 0 1,1 1-1,0-1 0,0 0 0,0 0 0,0 1 1,0-1-1,1 0 0,-1 1 0,0-1 0,0 0 1,1 0-1,-1 0 0,1 1 0,-1-1 0,1 0 1,0 0-1,1 2 0,0 0-285,1-1 0,0 1 0,0 0 0,0-1 0,0 1 0,1-1 0,-1 0 0,1 0-1,-1 0 1,1-1 0,0 1 0,-1-1 0,6 1 0,54 5-10674,-35-7 3071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0.708"/>
    </inkml:context>
    <inkml:brush xml:id="br0">
      <inkml:brushProperty name="width" value="0.025" units="cm"/>
      <inkml:brushProperty name="height" value="0.025" units="cm"/>
    </inkml:brush>
  </inkml:definitions>
  <inkml:trace contextRef="#ctx0" brushRef="#br0">138 1 4100,'0'0'11285,"-10"2"-9326,1 0-1397,0 0 0,0 1 0,0 0 0,0 1 0,1 0 0,-16 10 0,20-11-387,0-1 0,1 1-1,-1 0 1,1-1 0,0 2-1,0-1 1,0 0 0,0 1-1,1-1 1,-1 1 0,1 0-1,0-1 1,0 1 0,0 0-1,1 1 1,-1-1 0,1 0-1,0 0 1,0 1 0,0 6-1,1-11-201,1 1 0,-1 0 1,1-1-1,-1 1 0,1 0 0,-1-1 0,1 1 0,-1-1 0,1 1 0,-1-1 0,1 0 0,0 1 0,-1-1 1,1 1-1,0-1 0,-1 0 0,1 0 0,0 1 0,0-1 0,-1 0 0,1 0 0,0 0 0,0 0 0,-1 0 1,1 0-1,0 0 0,0 0 0,-1 0 0,1 0 0,0 0 0,0 0 0,-1-1 0,1 1 0,0 0 0,-1-1 1,1 1-1,1-1 0,30-10-349,-28 8 435,0 1 1,0 0 0,0 0-1,1 0 1,-1 0 0,1 1-1,-1 0 1,1 0 0,-1 0 0,8 0-1,-12 1-11,-2-21 935,1 21-975,-1 1 1,1-1 0,-1 0 0,1 0 0,-1 1 0,1-1 0,0 1 0,-1 0-1,1-1 1,0 1 0,0 0 0,-1 0 0,1 0 0,0 0 0,0 0 0,-1 1 0,-7 5-1299,-2-4-3460,6-2-1239</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1.134"/>
    </inkml:context>
    <inkml:brush xml:id="br0">
      <inkml:brushProperty name="width" value="0.025" units="cm"/>
      <inkml:brushProperty name="height" value="0.025" units="cm"/>
    </inkml:brush>
  </inkml:definitions>
  <inkml:trace contextRef="#ctx0" brushRef="#br0">90 0 8008,'0'0'14728,"1"8"-13169,1 2-1251,0 0-1,-1-1 1,-1 1 0,1 0 0,-2 0-1,1 0 1,-2-1 0,1 1-1,-1 0 1,0-1 0,-1 1 0,0-1-1,-5 9 1,-8 13 246,-28 67 342,41-90-875,0 1 1,1-1 0,0 1-1,0 0 1,1 0-1,0 0 1,1 0-1,0 0 1,1 13 0,0-21-21,0 1 0,-1-1 1,1 0-1,0 1 1,0-1-1,0 0 1,0 0-1,0 1 0,0-1 1,0 0-1,0 0 1,1 0-1,-1-1 1,0 1-1,1 0 0,-1 0 1,0-1-1,1 1 1,-1-1-1,1 1 0,-1-1 1,1 1-1,-1-1 1,1 0-1,0 0 1,-1 0-1,1 0 0,-1 0 1,4-1-1,2 1-307,0 0 0,0-1 0,0 0 0,0 0 0,11-4 0,25-15-3562,-3-7-3421,-16 7-260</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1.755"/>
    </inkml:context>
    <inkml:brush xml:id="br0">
      <inkml:brushProperty name="width" value="0.025" units="cm"/>
      <inkml:brushProperty name="height" value="0.025" units="cm"/>
    </inkml:brush>
  </inkml:definitions>
  <inkml:trace contextRef="#ctx0" brushRef="#br0">109 20 15118,'0'0'10383,"-10"7"-9518,-3 4-484,1 0 0,0 1 0,-11 14-1,18-21-259,1 1 0,0-1-1,1 1 1,-1 0-1,1 0 1,0 0 0,1 0-1,-1 0 1,1 1-1,1-1 1,-1 1 0,0 12-1,2-19-115,0 1-1,0-1 1,0 1 0,0-1-1,0 1 1,0-1-1,0 1 1,0 0 0,0-1-1,1 1 1,-1-1 0,0 1-1,0-1 1,1 0-1,-1 1 1,0-1 0,1 1-1,-1-1 1,0 1-1,1-1 1,-1 0 0,1 1-1,-1-1 1,1 0-1,-1 1 1,1-1 0,-1 0-1,1 0 1,-1 0-1,1 1 1,-1-1 0,1 0-1,24-1 145,21-17-124,-33 7-329,0 1 0,-1-2 0,19-21 0,-26 27 167,1-1 0,-2 1 0,1-1 1,-1 0-1,0 0 0,0-1 0,-1 1 1,0-1-1,3-11 0,-8 25 103,0 1 0,-1-1 0,1 0-1,-1 0 1,-7 11 0,-12 27 490,11 7 397,11-50-837,-1 1 1,1-1 0,0 0 0,-1 1-1,1-1 1,0 0 0,0 1-1,0-1 1,0 0 0,0 1 0,0-1-1,0 0 1,1 1 0,-1-1 0,0 0-1,1 1 1,-1-1 0,1 0-1,0 0 1,-1 1 0,1-1 0,0 0-1,0 0 1,0 0 0,-1 0 0,1 0-1,0 0 1,0 0 0,1 0-1,-1 0 1,2 1 0,4-2-19,0-1-1,0 1 1,1-1-1,-1 0 1,0-1 0,-1 0-1,1 0 1,0 0-1,-1-1 1,1 0 0,-1-1-1,0 1 1,0-1-1,0 0 1,0 0-1,-1-1 1,1 0 0,6-8-1,12-13-122,-2 0 1,26-41-1,-45 63 145,14-20 28,-28 44 229,-16 32 225,25-47-409,0 0 0,0 1 0,1-1 0,0 1 0,0 0 0,0-1 0,1 1 0,-1 0 0,2-1-1,0 10 1,-1-13-82,1-1 0,0 1-1,0-1 1,-1 1-1,1-1 1,0 1 0,0-1-1,1 1 1,-1-1-1,0 0 1,0 0 0,0 0-1,1 0 1,-1 0-1,1 0 1,-1 0 0,1 0-1,-1 0 1,1 0-1,0-1 1,-1 1 0,1-1-1,0 1 1,-1-1-1,1 0 1,0 0 0,-1 0-1,1 0 1,0 0-1,0 0 1,-1 0 0,1 0-1,0-1 1,0 1 0,-1-1-1,4 0 1,2-2-46,-1 1 0,1-1 0,0 0 0,-1-1 0,0 1 0,0-1 0,0 0 0,0-1 0,-1 0 0,0 0 0,8-8 0,-5 4-88,0-1 0,0 0 0,-1-1 0,0 1-1,9-21 1,-24 43 72,1 0-1,0 1 0,1 0 1,0 0-1,-5 20 1,11-30-277,-1 1 1,0-1-1,1 0 0,0 0 1,0 0-1,0 1 1,0-1-1,1 0 1,-1 0-1,1 1 1,1 3-1,-1-6-141,0 0-1,0 0 1,0 1-1,0-1 1,0 0-1,0 0 1,1 0-1,-1 0 1,0-1-1,1 1 1,-1 0-1,1 0 1,-1-1-1,1 1 1,-1-1-1,1 1 1,-1-1-1,1 0 0,0 0 1,-1 1-1,1-1 1,-1 0-1,1-1 1,2 1-1,25 0-6955</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2.121"/>
    </inkml:context>
    <inkml:brush xml:id="br0">
      <inkml:brushProperty name="width" value="0.025" units="cm"/>
      <inkml:brushProperty name="height" value="0.025" units="cm"/>
    </inkml:brush>
  </inkml:definitions>
  <inkml:trace contextRef="#ctx0" brushRef="#br0">163 130 18001,'0'0'2135,"-10"2"476,1 0-2131,0 1-1,0 0 1,0 1 0,0 0-1,0 0 1,1 1 0,0 0 0,0 0-1,-12 11 1,15-12-348,1 0 0,-1 1-1,1 0 1,0 0 0,0 0 0,0 0 0,1 0-1,-1 1 1,1 0 0,1 0 0,-1-1 0,1 2-1,0-1 1,1 0 0,-1 0 0,1 0 0,0 10-1,1-15-128,0 1 1,0-1-1,0 1 0,1-1 0,-1 1 0,0-1 0,1 1 1,0-1-1,-1 0 0,1 1 0,0-1 0,0 0 1,-1 1-1,1-1 0,0 0 0,0 0 0,0 0 0,1 0 1,-1 0-1,0 0 0,0 0 0,0 0 0,1 0 0,-1-1 1,1 1-1,-1 0 0,0-1 0,1 1 0,-1-1 0,1 0 1,-1 1-1,1-1 0,-1 0 0,1 0 0,-1 0 0,1 0 1,0 0-1,-1 0 0,1-1 0,-1 1 0,1 0 0,1-2 1,4 1-33,0 0-1,0-1 1,0 0 0,0 0 0,0-1 0,0 0 0,10-6 0,0-5-135,0-1 0,-1 0-1,0-1 1,-1 0-1,-1-2 1,-1 0 0,0 0-1,-1-1 1,-2 0 0,0-1-1,0-1 1,-2 1 0,8-30-1,-16 49 173,0 1-1,1-1 1,-1 1-1,0-1 1,0 0-1,1 1 1,-1-1-1,0 1 1,0-1-1,0 0 1,0 1-1,0-1 1,0 1-1,0-1 1,0 0-1,0 1 1,0-1-1,0 0 0,0 1 1,0-1-1,0 1 1,-1-1-1,1 1 1,0-1-1,0 0 1,-1 1-1,1-1 1,0 1-1,-1-1 1,1 1-1,-1-1 1,0 1-1,-15 11 225,-17 31 15,21-23-51,1 1 0,0 0 0,2 0 0,-8 24 0,13-33-254,1 0 0,0 0 0,1 0 0,0 1 0,1-1 0,0 1 0,0-1 1,2 1-1,2 21 0,-3-32-46,1 0 0,-1 0 1,1 1-1,-1-1 0,1 0 0,0 0 1,-1 0-1,1 1 0,0-1 1,0 0-1,0 0 0,0 0 0,0-1 1,0 1-1,0 0 0,0 0 0,1 0 1,-1-1-1,0 1 0,0-1 1,1 1-1,-1-1 0,0 1 0,0-1 1,1 0-1,-1 0 0,2 1 0,2-1-843,-1 0-1,1 0 1,-1 0-1,0 0 1,1-1-1,-1 1 1,7-3-1,17-9-7123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2.425"/>
    </inkml:context>
    <inkml:brush xml:id="br0">
      <inkml:brushProperty name="width" value="0.025" units="cm"/>
      <inkml:brushProperty name="height" value="0.025" units="cm"/>
    </inkml:brush>
  </inkml:definitions>
  <inkml:trace contextRef="#ctx0" brushRef="#br0">88 118 4324,'0'0'15818,"-10"11"-14457,4-5-1230,-6 6 420,1 1-1,-18 24 1,27-34-487,0 0-1,-1 0 0,1 1 1,1-1-1,-1 0 0,0 1 1,1-1-1,0 1 0,0 0 1,0-1-1,0 1 0,1 0 1,-1 0-1,1-1 0,0 1 0,0 0 1,0 0-1,1-1 0,-1 1 1,1 0-1,1 4 0,0-7-61,0 1-1,-1-1 0,1 1 1,0-1-1,0 0 1,0 0-1,-1 0 0,1 0 1,0 0-1,1 0 0,-1-1 1,0 1-1,0-1 0,0 1 1,0-1-1,0 0 0,1 0 1,-1 0-1,0 0 1,0 0-1,0 0 0,0-1 1,3 0-1,3 0-52,1 0 0,-1-1 1,0 0-1,0-1 0,8-3 0,-3-2 59,0 0-1,-1-2 1,0 1-1,-1-1 0,0-1 1,-1 0-1,0-1 1,-1 0-1,0 0 1,-1-1-1,0 0 1,-1-1-1,0 0 1,-1 0-1,-1 0 1,0-1-1,-1 1 1,-1-1-1,3-26 1,-6 40 17,0 1 1,0 0 0,0-1 0,0 1 0,0 0-1,0 0 1,0-1 0,-1 1 0,1 0 0,0-1 0,0 1-1,0 0 1,-1-1 0,1 1 0,0 0 0,0 0 0,0 0-1,-1-1 1,1 1 0,0 0 0,-1 0 0,1 0-1,0-1 1,0 1 0,-1 0 0,1 0 0,0 0 0,-1 0-1,1 0 1,0 0 0,-1 0 0,1 0 0,0 0 0,-1 0-1,1 0 1,0 0 0,-1 0 0,1 0 0,0 0-1,-1 0 1,1 0 0,0 0 0,-1 0 0,1 0 0,0 1-1,-1-1 1,1 0 0,0 0 0,0 0 0,-1 1-1,-17 10 479,9-1-394,1 1 0,0 1 0,0-1 0,1 1 0,1 0 0,0 1 0,0 0 0,1 0 0,1 0 0,0 0 0,1 1 0,1-1 0,0 1 0,0 24 0,2-37-137,0 1 0,0-1 0,0 1 1,0 0-1,1-1 0,-1 1 1,1-1-1,0 1 0,-1-1 0,1 1 1,0-1-1,0 1 0,0-1 1,-1 0-1,2 1 0,-1-1 1,0 0-1,0 0 0,0 0 0,1 0 1,-1 0-1,0 0 0,1 0 1,-1 0-1,1-1 0,-1 1 1,1 0-1,-1-1 0,1 1 0,-1-1 1,1 0-1,2 1 0,27 0-3470,-1-7-4381,-6-5-3119</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2.501"/>
    </inkml:context>
    <inkml:brush xml:id="br0">
      <inkml:brushProperty name="width" value="0.025" units="cm"/>
      <inkml:brushProperty name="height" value="0.025" units="cm"/>
    </inkml:brush>
  </inkml:definitions>
  <inkml:trace contextRef="#ctx0" brushRef="#br0">9 47 9993,'0'0'5344,"-2"8"-1853,1-2-2994,-5 32 2632,6-37-3030,0 1 0,1-1 0,-1 1-1,0-1 1,1 0 0,-1 1-1,0-1 1,1 0 0,0 1 0,-1-1-1,1 0 1,0 0 0,0 1-1,0-1 1,-1 0 0,1 0 0,0 0-1,1 0 1,-1 0 0,0 0 0,0-1-1,0 1 1,0 0 0,1-1-1,-1 1 1,0 0 0,1-1 0,-1 0-1,2 1 1,7 1 102,1 0 1,0-1-1,-1-1 1,1 1-1,-1-2 0,1 1 1,0-2-1,-1 1 1,1-2-1,11-3 0,-16 4-137,1 0 0,-1 0 0,1-1-1,-1 0 1,0 0 0,0-1 0,0 1-1,-1-1 1,1-1 0,-1 1 0,0-1-1,0 0 1,0 0 0,-1 0 0,0-1-1,7-10 1,-11 15-53,1 0 0,-1-1-1,1 1 1,-1 0 0,1 0-1,-1 0 1,0-1 0,1 1-1,-1 0 1,0 0 0,0 0 0,0-1-1,0 1 1,0 0 0,0 0-1,-1-1 1,1 1 0,0 0-1,0 0 1,-1-1 0,1 1 0,-1 0-1,1 0 1,-1 0 0,0 0-1,1 0 1,-1 0 0,0 0-1,0 0 1,0 0 0,0 0 0,0 0-1,0 1 1,0-1 0,0 0-1,0 1 1,0-1 0,0 0-1,0 1 1,0-1 0,0 1 0,-1 0-1,1-1 1,0 1 0,0 0-1,-1 0 1,1 0 0,0 0-1,-2 0 1,-4-1-24,-1 1-1,1 0 1,0 0-1,0 0 1,-1 1-1,1 0 1,-12 4-1,11-2 7,0 1 0,0 0-1,0 0 1,1 1 0,0 0-1,0 0 1,0 1 0,1 0-1,0 0 1,0 1 0,-8 10-1,10-12 11,0 1-1,0 0 0,1 0 0,0 0 0,0 0 0,1 0 1,-1 0-1,1 1 0,1-1 0,-1 1 0,1-1 0,0 1 0,1 0 1,-1 0-1,2 10 0,0-15-38,0 0 0,-1 1-1,1-1 1,0 0 0,0 0 0,1 0 0,-1 0 0,0 0 0,1 0-1,-1-1 1,1 1 0,0 0 0,-1-1 0,1 1 0,0-1 0,0 0-1,0 1 1,0-1 0,0 0 0,1 0 0,-1 0 0,0-1 0,0 1 0,0 0-1,1-1 1,-1 0 0,0 1 0,4-1 0,8 1-1260,1 0 0,0-1 0,17-2 1,-25 2 260,36-5-6599</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4.515"/>
    </inkml:context>
    <inkml:brush xml:id="br0">
      <inkml:brushProperty name="width" value="0.025" units="cm"/>
      <inkml:brushProperty name="height" value="0.025" units="cm"/>
    </inkml:brush>
  </inkml:definitions>
  <inkml:trace contextRef="#ctx0" brushRef="#br0">60 1 8776,'-2'22'8234,"-3"6"-3383,-10 40-2090,-13 72-2842,21-52 1108,5-58-2754,2-24-1399,0-31-7553,0-4 2693</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4.896"/>
    </inkml:context>
    <inkml:brush xml:id="br0">
      <inkml:brushProperty name="width" value="0.025" units="cm"/>
      <inkml:brushProperty name="height" value="0.025" units="cm"/>
    </inkml:brush>
  </inkml:definitions>
  <inkml:trace contextRef="#ctx0" brushRef="#br0">0 10 9065,'0'0'12716,"62"-2"-11371,-16 3-64,10-1-320,2 0-96,-6-3-289,2-2-383,-14 5-161,-6 0-513,-11 0-1216,-5 0-1346,-10 4-1794,-3 1-3074</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5.242"/>
    </inkml:context>
    <inkml:brush xml:id="br0">
      <inkml:brushProperty name="width" value="0.025" units="cm"/>
      <inkml:brushProperty name="height" value="0.025" units="cm"/>
    </inkml:brush>
  </inkml:definitions>
  <inkml:trace contextRef="#ctx0" brushRef="#br0">16 1 17617,'0'0'3854,"0"9"-2391,-14 227 923,14-235-2334,-1 0-1,1 0 1,0 0 0,0 0-1,0 0 1,0 0-1,0 0 1,0 0 0,0 0-1,0 0 1,0 0 0,1 1-1,-1-1 1,0 0 0,1 0-1,-1 0 1,1 0 0,-1-1-1,1 1 1,0 1 0,0-2-19,-1 1 1,1-1 0,-1 0 0,1 0 0,0 0 0,-1 0 0,1 0-1,-1 0 1,1 0 0,0 0 0,-1-1 0,1 1 0,-1 0 0,1 0 0,0 0-1,-1-1 1,1 1 0,-1 0 0,1 0 0,-1-1 0,1 1 0,-1-1-1,1 1 1,0-1 0,30-34 421,-23 20-453,-1 1-1,0-1 1,-1 0-1,-1-1 0,0 1 1,-1-1-1,0 0 1,-2 0-1,0 0 1,0-21-1,-7 72-254,4-30 243,0 1 0,0-1 0,0 1-1,1-1 1,-1 1 0,1 0 0,2 8 0,-2-12 11,1 0 1,0-1-1,0 1 0,0 0 0,0-1 0,0 1 1,0-1-1,0 1 0,0-1 0,0 1 0,1-1 1,-1 0-1,1 0 0,-1 0 0,1 0 0,-1 0 1,1 0-1,0 0 0,-1 0 0,1-1 1,0 1-1,0 0 0,-1-1 0,1 0 0,0 1 1,0-1-1,0 0 0,3 0 0,0 0 12,1 0 0,0 0 0,-1 0-1,1-1 1,0 0 0,-1 0 0,1-1 0,-1 1-1,1-1 1,-1 0 0,0-1 0,0 1 0,0-1-1,0 0 1,0-1 0,6-5 0,-5 4 7,0-1 1,0-1-1,0 1 1,-1-1-1,0 0 1,0 0-1,-1 0 1,0-1-1,0 0 1,4-12-1,-15 44-229,1 2 0,1-1 0,1 1-1,0 32 1,8-45-2512,-4-13 2474,1 0-1,-1 1 1,0-1 0,1 0-1,-1 0 1,1 1 0,-1-1-1,0 0 1,1 0 0,-1 0-1,1 1 1,-1-1 0,1 0-1,-1 0 1,1 0 0,-1 0-1,1 0 1,-1 0 0,0 0-1,1 0 1,-1 0 0,1 0-1,-1 0 1,1 0 0,-1 0-1,1-1 1,-1 1 0,1 0-1,-1 0 1,0 0 0,1-1-1,-1 1 1,1 0-1,-1-1 1,0 1 0,1 0-1,-1-1 1,0 1 0,1-1-1,8-14-8288</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5.614"/>
    </inkml:context>
    <inkml:brush xml:id="br0">
      <inkml:brushProperty name="width" value="0.025" units="cm"/>
      <inkml:brushProperty name="height" value="0.025" units="cm"/>
    </inkml:brush>
  </inkml:definitions>
  <inkml:trace contextRef="#ctx0" brushRef="#br0">8 0 14638,'0'0'2851,"-7"47"-2819,7-32-2178,11-2-3107</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5.958"/>
    </inkml:context>
    <inkml:brush xml:id="br0">
      <inkml:brushProperty name="width" value="0.025" units="cm"/>
      <inkml:brushProperty name="height" value="0.025" units="cm"/>
    </inkml:brush>
  </inkml:definitions>
  <inkml:trace contextRef="#ctx0" brushRef="#br0">245 284 9065,'-11'-1'6171,"-10"-2"-5027,-1 1 1,0 1-1,0 1 1,-33 4-1,49-4-942,0 2 0,1-1 0,-1 0 0,0 1 0,1 0 0,0 0 0,-1 1 0,1 0 0,0 0 0,-8 6 0,10-7-140,1 1 1,0-1-1,0 1 0,0-1 1,1 1-1,-1 0 0,0-1 1,1 1-1,0 0 0,0 0 1,0 0-1,0 0 0,0 0 1,1 0-1,-1 1 0,1-1 1,0 0-1,0 0 0,0 0 1,0 0-1,1 6 0,0-7-42,0 1-1,0-1 0,0 1 1,1-1-1,-1 0 0,0 1 1,1-1-1,0 0 1,-1 0-1,1 0 0,0 0 1,0 0-1,0-1 0,0 1 1,0-1-1,1 1 1,-1-1-1,0 0 0,1 0 1,-1 0-1,1 0 0,-1 0 1,1 0-1,0-1 1,-1 1-1,1-1 0,4 0 1,6 2 7,0-1 0,0-1 0,0 0 0,17-2 0,-19-1-130,-1 0-1,1 0 1,0-1-1,-1 0 1,0-1-1,0 0 1,0 0-1,-1-1 0,0-1 1,0 1-1,0-2 1,-1 1-1,10-13 1,-6 7-125,-1 0 0,-1-1 0,0 0 0,0-1 0,-2 0 1,0 0-1,11-33 0,-15 35 284,0-1 1,-2 1-1,0-1 1,0 0-1,-1 0 1,-1-18 0,0 29 5,0 0 0,0 0 0,-1 0 0,1 0 1,-1 0-1,1 0 0,-1 0 0,0 0 0,0 0 1,0 0-1,0 0 0,-1 1 0,1-1 0,-1 0 1,0 1-1,1-1 0,-1 1 0,0 0 1,0 0-1,-1 0 0,1 0 0,0 0 0,-1 0 1,1 0-1,-1 1 0,0-1 0,1 1 0,-1 0 1,0 0-1,0 0 0,0 0 0,0 1 0,0-1 1,-5 0-1,5 1-36,1 0 0,-1 1 1,0-1-1,0 0 0,0 1 0,0 0 1,0 0-1,1 0 0,-1 0 0,0 0 1,1 0-1,-1 1 0,1 0 0,-1-1 1,1 1-1,-4 3 0,1 0 37,1 1-1,0-1 1,-1 1-1,2-1 1,-1 1-1,-5 13 1,4-6 96,0 0 0,1 1-1,0-1 1,1 1 0,1 0 0,-1 23 0,3-34-168,0 0-1,0 0 1,0 0-1,1 0 1,-1 0-1,1 0 1,0 0-1,0 0 0,0-1 1,0 1-1,0 0 1,1 0-1,-1-1 1,1 1-1,0-1 1,-1 0-1,1 1 0,1-1 1,-1 0-1,0 0 1,0 0-1,1 0 1,-1-1-1,1 1 1,-1-1-1,4 2 0,8 2-404,-1-1-1,1 0 0,0-1 0,23 3 0,-27-5 251,1 0 0,-1 0-1,0 1 1,-1 1-1,1 0 1,0 0 0,-1 1-1,13 6 1,-21-9 287,1 1 1,-1-1 0,1 0-1,-1 1 1,1-1-1,-1 1 1,0 0-1,0-1 1,0 1 0,0 0-1,0 0 1,0 0-1,0-1 1,-1 1-1,1 0 1,-1 0 0,1 0-1,-1 0 1,0 0-1,0 4 1,-10 41 1711,2-7-3489,17-44-5521,2-8-571</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6.318"/>
    </inkml:context>
    <inkml:brush xml:id="br0">
      <inkml:brushProperty name="width" value="0.025" units="cm"/>
      <inkml:brushProperty name="height" value="0.025" units="cm"/>
    </inkml:brush>
  </inkml:definitions>
  <inkml:trace contextRef="#ctx0" brushRef="#br0">45 23 17585,'0'0'5883,"10"6"-4645,0 0-1018,0 0 1,0-1-1,0 0 1,13 3-1,-20-7-185,-1 0 0,1-1-1,-1 1 1,1-1 0,0 0 0,-1 1 0,1-1 0,0 0 0,-1-1 0,1 1-1,0 0 1,-1-1 0,3 0 0,-3 0-32,-1 0-1,0 0 1,0 1-1,0-1 1,1 0 0,-1 0-1,0-1 1,0 1-1,-1 0 1,1 0 0,0 0-1,0-1 1,0 1-1,-1 0 1,1-1 0,-1 1-1,1 0 1,-1-1-1,0 1 1,1-1 0,-1 1-1,0-1 1,0 1-1,0-1 1,0 1 0,0-2-1,0 2-2,0 0 0,0 0-1,-1 0 1,1 0 0,0 0 0,0 1-1,-1-1 1,1 0 0,0 0-1,-1 0 1,1 1 0,-1-1 0,1 0-1,-1 0 1,1 1 0,-1-1 0,1 1-1,-1-1 1,0 0 0,0 1-1,1-1 1,-1 1 0,0-1 0,0 1-1,-1-1 1,-29-5-50,25 6 39,-1 0-1,1 1 1,0 0-1,0 0 1,0 0-1,0 0 1,0 1 0,-6 3-1,6-1 33,1 0 0,-1 0-1,1 1 1,0 0 0,1 0-1,-1 1 1,1-1 0,0 1-1,0 0 1,0 0 0,1 0-1,0 0 1,-4 13 0,6-17-17,1 0 0,-1 1-1,1-1 1,-1 0 0,1 0 0,0 1 0,0-1 0,0 0 0,0 1 0,0-1 0,0 0-1,1 1 1,-1-1 0,1 0 0,0 0 0,0 0 0,-1 0 0,1 1 0,1-1-1,-1 0 1,0 0 0,0-1 0,1 1 0,-1 0 0,1 0 0,-1-1 0,1 1 0,0-1-1,0 1 1,0-1 0,0 0 0,0 0 0,0 0 0,0 0 0,0 0 0,0 0 0,0 0-1,1-1 1,-1 1 0,0-1 0,0 0 0,1 1 0,-1-1 0,4-1 0,7 3-503,1-2 0,-1 0 1,0 0-1,1-1 0,-1-1 0,14-3 1,-16 2-745,0-1-1,0 0 1,0 0 0,0-1 0,-1-1-1,0 0 1,12-9 0,10-10-3215</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6.697"/>
    </inkml:context>
    <inkml:brush xml:id="br0">
      <inkml:brushProperty name="width" value="0.025" units="cm"/>
      <inkml:brushProperty name="height" value="0.025" units="cm"/>
    </inkml:brush>
  </inkml:definitions>
  <inkml:trace contextRef="#ctx0" brushRef="#br0">112 1 13293,'0'0'6187,"-4"12"-4132,-7 23-1176,3 1-1,1 1 1,1-1 0,-1 54 0,6-59-848,0-16-324,0 0 0,1 0 0,0 0 0,1 1 0,1-1 0,0-1 0,1 1 0,10 28 0,-16-62-5255,-7-26 5630,-17-5 800,20 40-249,0-1-1,1 0 1,1 0-1,0 0 0,0-1 1,1 0-1,-3-17 1,7 29-578,1-1 0,-1 0 1,1 0-1,-1 0 1,1 1-1,-1-1 1,1 0-1,0 1 0,-1-1 1,1 0-1,0 1 1,0-1-1,-1 1 0,1-1 1,0 1-1,0 0 1,0-1-1,-1 1 1,1 0-1,0-1 0,0 1 1,0 0-1,0 0 1,0 0-1,0 0 1,0 0-1,0 0 0,0 0 1,0 0-1,-1 0 1,3 1-1,35 1 24,9 8-536,-8-2-1909,2-3-3710,-4-5-4943</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7.489"/>
    </inkml:context>
    <inkml:brush xml:id="br0">
      <inkml:brushProperty name="width" value="0.025" units="cm"/>
      <inkml:brushProperty name="height" value="0.025" units="cm"/>
    </inkml:brush>
  </inkml:definitions>
  <inkml:trace contextRef="#ctx0" brushRef="#br0">170 0 13453,'0'0'7885,"-10"10"-7480,-12 14-87,0 0 0,2 1-1,-21 36 1,34-50-114,0 0-1,1 0 1,0 0 0,1 1-1,0 0 1,1 0 0,0 0-1,1 1 1,0 0 0,1-1-1,1 1 1,0 22 0,2-30-200,0 0 0,1-1 0,0 1 0,0 0 0,0-1 1,1 1-1,0-1 0,-1 0 0,1 0 0,1 0 0,-1 0 1,1-1-1,-1 1 0,1-1 0,0 0 0,0 0 0,0 0 0,1 0 1,-1-1-1,1 0 0,-1 0 0,1 0 0,0-1 0,0 1 1,5 0-1,13 3-1182,0 0 1,0-1-1,47 0 1,-7-4-4439,1-1-5152</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7.881"/>
    </inkml:context>
    <inkml:brush xml:id="br0">
      <inkml:brushProperty name="width" value="0.025" units="cm"/>
      <inkml:brushProperty name="height" value="0.025" units="cm"/>
    </inkml:brush>
  </inkml:definitions>
  <inkml:trace contextRef="#ctx0" brushRef="#br0">57 1 17136,'0'0'4228,"-15"65"-2466,4-29-737,-1 3-128,1 3-193,6-4-319,3-3-289,2-5-64,0-7-513,5-6-928,2-5-929,-1-6-321,-3-6-1248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542"/>
    </inkml:context>
    <inkml:brush xml:id="br0">
      <inkml:brushProperty name="width" value="0.05" units="cm"/>
      <inkml:brushProperty name="height" value="0.05" units="cm"/>
    </inkml:brush>
  </inkml:definitions>
  <inkml:trace contextRef="#ctx0" brushRef="#br0">1 251 15419,'21'-9'2009,"7"-5"-1257,8-9-320,7-3 1760,6-7-375,2-7-1425,-2-9 176,-7-8 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3.300"/>
    </inkml:context>
    <inkml:brush xml:id="br0">
      <inkml:brushProperty name="width" value="0.025" units="cm"/>
      <inkml:brushProperty name="height" value="0.025" units="cm"/>
    </inkml:brush>
  </inkml:definitions>
  <inkml:trace contextRef="#ctx0" brushRef="#br0">155 197 3651,'0'0'16304,"-10"1"-14244,6-1-1927,0 0 0,0 1 0,0-1 0,0 1 0,0 0 0,0 0 0,0 1 0,0-1 0,0 1 0,1 0 0,-1 0 0,1 0 0,-1 0 0,1 1 0,0-1 0,0 1 0,0 0 0,0 0 0,0 0 0,1 0 0,-1 0 0,1 1 0,0-1 0,0 1 0,0 0 0,1-1 0,-1 1 0,1 0 0,0 0 0,0 0 0,0 0 0,0 5 0,1-8-134,1 0 1,-1 1 0,1-1 0,-1 0 0,1 0 0,0 0-1,-1 0 1,1 0 0,0 0 0,0 0 0,0 0 0,0 0-1,0-1 1,0 1 0,0 0 0,0 0 0,0-1 0,0 1-1,0-1 1,0 1 0,0-1 0,1 1 0,-1-1-1,0 0 1,0 1 0,0-1 0,1 0 0,-1 0 0,0 0-1,1 0 1,-1 0 0,1-1 0,57-1-1775,-40 1 38,-18 2 1707,0-1 0,0 0 0,1 1 0,-1-1 0,0 1 0,0 0 0,-1-1 0,1 1 0,0 0 0,0-1 0,0 1 0,0 0 0,-1 0 0,1 0 0,0 0 0,-1 0 0,1 0 0,0 0 0,-1 0 0,0 0 0,1 0 0,-1 0 0,0 0 0,1 0 0,-1 1 0,0-1 0,0 0 0,0 0 0,0 0 0,0 3 0,0 47 301,0-37-141,-1 6 306,0 1-1,-1 0 1,-1 0-1,-1-1 1,-1 1-1,-10 26 1,13-41-255,0 1 1,-1-1 0,0 0 0,0 1-1,-1-1 1,0-1 0,0 1 0,0 0-1,0-1 1,-1 0 0,0 0-1,0-1 1,0 1 0,-1-1 0,0 0-1,1 0 1,-2-1 0,1 0-1,0 0 1,0 0 0,-1-1 0,-12 3-1,18-5-185,0 1-1,0-1 0,0 0 1,0 0-1,0 0 0,0 0 1,0 0-1,0 0 0,0 0 0,0 0 1,0 0-1,1-1 0,-1 1 1,0 0-1,0-1 0,0 1 1,0 0-1,0-1 0,0 1 1,0-1-1,1 0 0,-1 1 1,0-1-1,0 1 0,1-1 0,-1 0 1,0 0-1,0 0 0,0-1-85,1 0 0,-1 0 0,1 0-1,0 0 1,-1 0 0,1-1-1,0 1 1,0 0 0,0 0-1,0 0 1,1 0 0,0-4 0,1-3-287,1 1 0,0-1 0,0 0 0,1 1 0,8-13 0,13-12-230,1 2 1,57-53-1,-46 48 719,34-41 0,-50 53 2,21-28 30,-39 48-118,-1 0 0,1 1 0,-1-1 0,0 0 0,0 0 0,-1 0 0,1 0 1,-1-1-1,0 1 0,0 0 0,0-5 0,-17 13 348,8 3-295,0 0 0,0 1 0,1 0-1,-1 0 1,2 1 0,-1-1 0,1 2 0,1-1 0,0 1 0,0 0 0,1 0 0,0 0 0,1 0 0,0 1 0,0-1 0,1 1 0,1 0 0,-1 12 0,3-22-66,-1 0 0,1 0 1,-1 0-1,1 0 0,0 0 1,0 0-1,-1 0 0,1 0 1,0 0-1,0 0 0,0 0 1,0-1-1,0 1 0,0 0 1,0-1-1,0 1 0,1-1 1,-1 1-1,0-1 1,0 1-1,0-1 0,1 0 1,-1 0-1,0 1 0,0-1 1,1 0-1,-1 0 0,0 0 1,0-1-1,1 1 0,-1 0 1,2-1-1,44-9 150,-32 3-222,0-1 0,0 0 0,-1-1 1,0-1-1,-1 0 0,0-1 0,12-13 0,78-93-538,-92 103 592,8-9-123,-1 0 0,-2-2 0,0 0-1,17-38 1,-32 57 372,-3 5-82,-11 13-6,-14 24-29,15-17-39,2 0 0,0 1 0,1 0 0,1 0-1,1 1 1,0 0 0,2 1 0,1-1 0,0 1 0,2 0 0,0 0 0,3 31-1,6-24-10,-7-28-142,0 0 0,1 0 0,-1 0 0,0-1 0,1 1 0,-1 0 0,0-1 0,1 1 0,-1 0 0,1-1 0,-1 1 0,1 0 0,0-1 1,-1 1-1,1-1 0,0 1 0,-1-1 0,1 1 0,0-1 0,-1 0 0,1 1 0,0-1 0,0 0 0,0 1 0,-1-1 0,1 0 0,0 0 0,0 0 0,0 0 0,-1 0 0,2 0 1,-3-31-5558,-3 21 4787,-1-1-1,0 1 1,0 0-1,-1 0 1,-8-10 0,-41-46 1563,15 19 1896,39 46-2433,0 0 1,0 0-1,0 0 1,0-1-1,0 1 0,0-1 1,1 1-1,-1 0 1,0-1-1,1 0 1,-1 1-1,1-1 0,-1 1 1,1-1-1,0-2 1,0 3-113,0 1 0,0-1 0,1 0 0,-1 1 0,0-1 0,1 0 0,-1 1 0,0-1 1,1 1-1,-1-1 0,1 1 0,-1-1 0,1 1 0,-1-1 0,1 1 0,-1-1 0,1 1 1,0 0-1,-1-1 0,1 1 0,0 0 0,-1-1 0,1 1 0,1 0 0,5-2 131,1 1-1,-1 0 0,1 1 0,0 0 0,9 1 1,-2-1-436,18 0-114,14 1-1928,-2-2-3591,0-3-5912</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8.244"/>
    </inkml:context>
    <inkml:brush xml:id="br0">
      <inkml:brushProperty name="width" value="0.025" units="cm"/>
      <inkml:brushProperty name="height" value="0.025" units="cm"/>
    </inkml:brush>
  </inkml:definitions>
  <inkml:trace contextRef="#ctx0" brushRef="#br0">1 0 6406,'0'0'15663,"63"14"-14766,-18-4-321,9-1-287,0-3-193,4-1-128,-10-3-897,-6-2-1281,-10 0-1602,-12 0-2562</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8.577"/>
    </inkml:context>
    <inkml:brush xml:id="br0">
      <inkml:brushProperty name="width" value="0.025" units="cm"/>
      <inkml:brushProperty name="height" value="0.025" units="cm"/>
    </inkml:brush>
  </inkml:definitions>
  <inkml:trace contextRef="#ctx0" brushRef="#br0">0 0 8520,'0'0'14061,"53"28"-12523,-14-26-417,12-2-256,5 0-225,-2 0-448,3-5-127,-6 0-386,-6 0-1472,-7 3-1955,-10-2-2498,-4-4-7463</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8.908"/>
    </inkml:context>
    <inkml:brush xml:id="br0">
      <inkml:brushProperty name="width" value="0.025" units="cm"/>
      <inkml:brushProperty name="height" value="0.025" units="cm"/>
    </inkml:brush>
  </inkml:definitions>
  <inkml:trace contextRef="#ctx0" brushRef="#br0">54 1 17136,'0'0'5573,"-19"47"-5028,8-13 320,0 3-417,6 2-224,-1-1-63,4-3-129,2-2 32,0-6-513,0-6-992,0-4-897,0-6-1474,0-6-2402</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9.315"/>
    </inkml:context>
    <inkml:brush xml:id="br0">
      <inkml:brushProperty name="width" value="0.025" units="cm"/>
      <inkml:brushProperty name="height" value="0.025" units="cm"/>
    </inkml:brush>
  </inkml:definitions>
  <inkml:trace contextRef="#ctx0" brushRef="#br0">1 66 12139,'0'-7'2750,"0"5"-2556,-1-1 0,1 1 0,0 0 0,0 0 0,0 0 0,1 0 0,-1 0 0,0 0 0,1 0 0,-1 0 0,1 0 0,0 0 0,0 0 0,0 0 0,0 0 0,0 0 0,0 0 0,0 1 0,1-1 0,-1 0 0,1 1 0,-1-1 0,1 1 0,-1 0 0,1-1 0,0 1 0,0 0 0,-1 0 0,1 0 0,0 0 0,0 1 0,0-1 0,0 0 0,0 1 0,1-1 0,-1 1 0,0 0 0,0 0 0,0 0 0,4 0 0,14-1 241,0 1 1,0 0-1,0 2 1,0 0-1,0 1 0,-1 2 1,24 7-1,-30-8-394,-1 1 1,0 0-1,-1 0 0,1 2 1,-1-1-1,0 1 0,-1 1 0,0 0 1,0 1-1,0 0 0,-1 0 0,10 14 1,-17-21-22,0 0 0,0 1-1,-1-1 1,1 0 0,0 1 0,-1 0 0,0-1 0,1 1 0,-1 0 0,0 0-1,0 0 1,-1 0 0,1 0 0,-1 0 0,1-1 0,-1 2 0,0-1 0,0 0 0,0 0-1,0 0 1,-1 0 0,1-1 0,-1 1 0,0 0 0,0 0 0,0 0 0,0 0 0,-1-1-1,1 1 1,-1 0 0,1-1 0,-1 1 0,0-1 0,0 0 0,0 0 0,0 1 0,0-1-1,-1-1 1,1 1 0,-5 3 0,-11 4 167,1 0 0,-2-1 0,1-1 0,-1 0 0,-22 4 0,5-1-154,35-10-26,0 0 0,1 0 0,-1 1 0,0-1 0,1 0 0,-1 0 0,0 0 0,0 1 0,1-1 0,-1 0 0,1 1 0,-1-1 0,0 1 0,1-1 0,-1 1 0,1-1 0,-1 1 0,1-1 0,-1 1 0,1-1 0,-1 1 0,1 0 0,0-1 0,-1 1 0,1 1 0,12 9 85,34 3-30,-42-13-51,53 16-374,24 7-2549,-25-15-5179,-27-9-947</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49.676"/>
    </inkml:context>
    <inkml:brush xml:id="br0">
      <inkml:brushProperty name="width" value="0.025" units="cm"/>
      <inkml:brushProperty name="height" value="0.025" units="cm"/>
    </inkml:brush>
  </inkml:definitions>
  <inkml:trace contextRef="#ctx0" brushRef="#br0">273 0 12460,'0'0'13330,"-11"10"-13159,-241 212-27,242-208-967,18-12-1182,22-14-2785,-4-10 33,2-5-1126</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0.023"/>
    </inkml:context>
    <inkml:brush xml:id="br0">
      <inkml:brushProperty name="width" value="0.025" units="cm"/>
      <inkml:brushProperty name="height" value="0.025" units="cm"/>
    </inkml:brush>
  </inkml:definitions>
  <inkml:trace contextRef="#ctx0" brushRef="#br0">122 0 6246,'0'0'14787,"1"11"-13783,6 45-216,-5-25 254,13 54 0,-12-75-1074,-1-1 1,2 1 0,-1-1 0,1 0 0,1-1 0,0 1 0,0-1 0,0 0 0,1 0 0,9 9 0,-11-11-771,6 5-1097,-4-8-6781</inkml:trace>
  <inkml:trace contextRef="#ctx0" brushRef="#br0" timeOffset="1">1 185 10474,'0'0'14189,"81"-19"-13836,-36 19-257,-2 0-64,-1 0-673,-6 0-960,-6 0-1827,-5-6-3490</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0.369"/>
    </inkml:context>
    <inkml:brush xml:id="br0">
      <inkml:brushProperty name="width" value="0.025" units="cm"/>
      <inkml:brushProperty name="height" value="0.025" units="cm"/>
    </inkml:brush>
  </inkml:definitions>
  <inkml:trace contextRef="#ctx0" brushRef="#br0">206 0 13421,'0'0'8434,"0"13"-6448,15 114 1570,-7-82-2596,2 87 0,-10-118-944,-1 0 1,0 0 0,-1 0-1,-1 0 1,0-1 0,0 1-1,-2-1 1,0 0 0,0 0-1,-12 21 1,5-17-272,0 0 1,-2 0-1,1-2 1,-17 15-1,16-18-1666,0 0 0,-26 15 0,-4-3-6001</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2.627"/>
    </inkml:context>
    <inkml:brush xml:id="br0">
      <inkml:brushProperty name="width" value="0.025" units="cm"/>
      <inkml:brushProperty name="height" value="0.025" units="cm"/>
    </inkml:brush>
  </inkml:definitions>
  <inkml:trace contextRef="#ctx0" brushRef="#br0">197 19 10186,'0'-1'218,"0"1"0,1 0 0,-1-1 0,0 1 1,1-1-1,-1 1 0,0 0 0,0-1 0,1 1 1,-1-1-1,0 1 0,0-1 0,0 1 0,0-1 1,1 1-1,-1-1 0,0 1 0,0-1 0,0 1 1,0-1-1,0 1 0,0-1 0,-1 1 0,1-1 1,0 1-1,0-1 0,0 1 0,0-1 0,-1 1 1,1-1-1,0 1 0,0-1 0,-1 1 0,1-1 1,0 1-1,-1-1 0,-19 8 1891,-24 25-2116,26-12 167,1 0-1,0 2 1,-20 33 0,31-45-80,0 1 0,0 1-1,1-1 1,1 1-1,0-1 1,0 1 0,1 1-1,1-1 1,-2 21 0,4-30-120,0-1 0,0 1 0,0-1 0,1 1 0,-1-1 0,1 1 0,0-1 0,-1 1 0,1-1 0,0 0 0,0 1 0,0-1 0,1 0 0,-1 0 0,1 1 0,-1-1 0,1 0 0,0-1 0,-1 1 1,1 0-1,0 0 0,0-1 0,0 1 0,1-1 0,-1 0 0,0 0 0,0 1 0,1-2 0,3 3 0,6-1-961,0 1-1,1-2 1,-1 1-1,0-2 1,13 0 0,-21 0 536,44 0-4948</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2.962"/>
    </inkml:context>
    <inkml:brush xml:id="br0">
      <inkml:brushProperty name="width" value="0.025" units="cm"/>
      <inkml:brushProperty name="height" value="0.025" units="cm"/>
    </inkml:brush>
  </inkml:definitions>
  <inkml:trace contextRef="#ctx0" brushRef="#br0">165 0 13677,'0'0'1164,"-11"2"-49,4-1-964,0 0-1,-1 1 0,1 0 1,0 1-1,0 0 0,0 0 0,0 0 1,0 1-1,1 0 0,-1 0 0,1 0 1,0 1-1,1 0 0,-1 0 1,1 1-1,0-1 0,0 1 0,1 0 1,-5 8-1,5-6 80,0 0 0,1 1 1,0 0-1,0-1 0,0 1 0,-1 16 0,4-23-205,-1 0 0,1 1 0,0-1-1,0 0 1,0 0 0,0 0-1,0 0 1,1 0 0,-1 0 0,1 0-1,-1 1 1,1-1 0,0 0 0,0-1-1,0 1 1,0 0 0,0 0 0,0 0-1,0 0 1,1-1 0,-1 1-1,0-1 1,1 1 0,0-1 0,-1 1-1,1-1 1,0 0 0,0 0 0,-1 0-1,1 0 1,0 0 0,0 0 0,0-1-1,3 2 1,5-1-185,0 1 1,0-1-1,1-1 0,-1 0 1,0 0-1,0-1 0,0 0 0,14-5 1,-8 2-1284,-1-1-1,0 0 1,-1-1 0,23-13-1,-1-5-3942</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3.685"/>
    </inkml:context>
    <inkml:brush xml:id="br0">
      <inkml:brushProperty name="width" value="0.025" units="cm"/>
      <inkml:brushProperty name="height" value="0.025" units="cm"/>
    </inkml:brush>
  </inkml:definitions>
  <inkml:trace contextRef="#ctx0" brushRef="#br0">108 31 11243,'0'0'4366,"-5"3"-3218,5-3-1177,-36 13 2561,14-11-18,21-3-2456,1 1-1,-1 0 0,1 0 1,-1 0-1,0-1 1,1 1-1,-1 0 1,1 0-1,0-1 0,-1 1 1,1-1-1,-1 1 1,1 0-1,-1-1 1,1 1-1,0-1 0,-1 1 1,1-1-1,0 1 1,0-1-1,-1 1 0,1-1 1,0 1-1,0-1 1,0 1-1,0-1 1,0 1-1,-1-1 0,1 0 1,0 1-1,0-2 1,0-3 704,1 1-342,10 4-448,-7 0 16,-1 0 20,24-3-400,-26 3 400,0-1 0,0 1-1,-1-1 1,1 1 0,0 0 0,0-1 0,-1 1 0,1-1-1,0 0 1,-1 1 0,1-1 0,-1 1 0,1-1-1,-1 0 1,1 0 0,-1 1 0,1-1 0,-1 0 0,1 0-1,-1 1 1,0-1 0,0 0 0,1 0 0,-1 0 0,0 0-1,0 0 1,0 1 0,0-1 0,0-1 0,-2 2 1,0 0 0,0 0 0,0 0 1,0 0-1,0 0 0,0 1 0,0-1 1,0 1-1,1-1 0,-1 1 0,0 0 1,0-1-1,0 1 0,-2 2 0,-2 1 36,1 0 1,0 1-1,1-1 0,-1 1 0,1 0 0,0 0 0,0 1 0,0-1 0,1 1 0,0-1 0,0 1 0,0 0 0,1 1 1,0-1-1,0 0 0,1 1 0,-2 8 0,4-14-38,-1-1 0,0 1 0,1 0 0,-1-1 0,1 1 0,-1-1 0,0 1 0,1-1 0,0 1 0,-1-1 0,1 1 0,-1-1 0,1 1 0,0-1 0,-1 0 0,1 1 0,0-1 0,-1 0 0,1 1 0,0-1 0,-1 0 0,1 0 0,0 0 0,0 0 0,-1 0 0,1 0 0,0 0 0,-1 0 0,1 0 0,0 0 0,0 0 0,-1 0 0,1-1 0,0 1 0,0-1 0,31-7 184,-8-2-250,2-1 163,45-13 0,-62 22-253,1 0 1,0 1-1,0 0 0,0 0 0,0 1 0,0 0 0,0 1 0,15 2 0,-16-1-448,1-1 0,-1-1 0,1 0-1,16-2 1,-17 1 554,0 0 0,0 1-1,0 0 1,0 1 0,12 1 0,-20-1 55,0-1 0,0 0 0,0 0 0,-1 1 0,1-1 0,0 0 1,0 1-1,-1-1 0,1 1 0,0-1 0,0 1 0,-1-1 0,1 1 0,-1-1 1,1 1-1,0 0 0,-1-1 0,1 1 0,-1 0 0,0-1 0,1 1 0,-1 0 0,1 0 1,-1-1-1,0 1 0,0 0 0,0 0 0,1 0 0,-1 0 0,0-1 0,0 1 1,0 0-1,0 0 0,0 0 0,-1 1 0,4 14 320,-2-16-655,1 0 0,-1 0-1,0 0 1,0 0 0,0 0-1,0 0 1,1 0 0,-1 0-1,0-1 1,0 1 0,0-1-1,0 1 1,0 0 0,0-1-1,0 0 1,0 1-1,0-1 1,0 0 0,0 1-1,1-2 1,14-14-4551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4.204"/>
    </inkml:context>
    <inkml:brush xml:id="br0">
      <inkml:brushProperty name="width" value="0.025" units="cm"/>
      <inkml:brushProperty name="height" value="0.025" units="cm"/>
    </inkml:brush>
  </inkml:definitions>
  <inkml:trace contextRef="#ctx0" brushRef="#br0">24 77 6694,'16'-12'9599,"-10"16"-4019,-10 33-2753,4-36-2869,-18 73 1474,12-54-1390,1 0 1,0 1-1,2 0 1,-1 22-1,7-38 57,6-12-24,5-13 34,-4-4-148,-1-1-1,-1 0 1,8-43-1,-6 24-186,-10 49 210,0-1 0,1 1 0,-1 0 0,1-1 1,0 1-1,1-1 0,-1 0 0,1 1 0,0-1 0,0 0 1,0 0-1,1 0 0,-1 0 0,1-1 0,0 1 1,0-1-1,0 1 0,0-1 0,1 0 0,0 0 0,-1 0 1,1-1-1,0 0 0,0 1 0,0-1 0,1-1 0,-1 1 1,5 1-1,-1-3 55,-1 0 0,1 0 0,0-1 1,0 0-1,-1 0 0,1-1 0,-1 0 1,0 0-1,1 0 0,-1-1 0,0-1 1,0 1-1,-1-1 0,1 0 0,-1 0 1,0-1-1,0 0 0,0 0 0,-1-1 1,1 1-1,-1-1 0,-1 0 0,1-1 1,-1 1-1,0-1 0,0 1 0,-1-1 1,0-1-1,-1 1 0,1 0 0,-1-1 1,0 1-1,-1-1 0,0 1 0,0-1 1,-1-12-1,0 19-37,0 1 0,0-1 0,0 0 0,0 1 0,0-1 0,-1 1 0,1-1-1,0 0 1,0 1 0,0-1 0,-1 0 0,1 1 0,0-1 0,-1 1 0,1-1 0,-1 1 0,1-1 0,0 1 0,-1-1 0,1 1 0,-1-1 0,1 1 0,-1 0 0,0-1 0,1 1 0,-1 0 0,1-1 0,-1 1 0,0 0 0,0-1 0,-22 7 49,18-3-44,0 0 0,0 1-1,0 0 1,0-1 0,1 1 0,-5 5 0,0 5 0,0 0 0,0 0 0,1 1 0,-7 21 0,12-30-35,0 2 0,1-1 0,0 0 0,1 0 1,-1 1-1,1-1 0,1 1 0,-1-1 0,2 1 1,-1-1-1,3 15 0,-3-21-101,1 1 1,-1-1-1,1 1 0,0-1 1,0 1-1,0-1 1,0 0-1,0 1 0,0-1 1,0 0-1,0 0 1,0 0-1,0 0 0,1 0 1,-1 0-1,0 0 1,1 0-1,-1 0 0,1 0 1,-1-1-1,1 1 1,-1-1-1,4 1 0,39 2-4845,-5-5-1336</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4.046"/>
    </inkml:context>
    <inkml:brush xml:id="br0">
      <inkml:brushProperty name="width" value="0.025" units="cm"/>
      <inkml:brushProperty name="height" value="0.025" units="cm"/>
    </inkml:brush>
  </inkml:definitions>
  <inkml:trace contextRef="#ctx0" brushRef="#br0">132 0 14253,'0'0'4885,"-9"4"-3977,0-1-770,-60 26 1806,66-28-1893,1 0-1,-1 1 1,0-1-1,0 1 1,1 0-1,-1 0 0,1 0 1,0 0-1,-1 0 1,1 1-1,0-1 1,0 0-1,1 1 0,-1 0 1,0-1-1,1 1 1,0 0-1,-1 0 1,1 0-1,0 0 1,0 4-1,1-6-63,1 0 0,-1 0 0,1 0 0,-1 0 0,1 0 1,-1-1-1,1 1 0,0 0 0,-1 0 0,1-1 0,0 1 0,0 0 0,-1-1 0,1 1 0,0-1 0,0 1 1,0-1-1,0 1 0,0-1 0,0 0 0,0 1 0,0-1 0,0 0 0,0 0 0,0 0 0,0 0 0,0 0 1,0 0-1,2 0 0,39 0-481,-33 0 334,35-2-368,-31 1 457,1 0 0,-1 1 0,1 0 0,-1 1 0,1 1 0,22 5 0,-35-7 93,0 0 1,0 0-1,0 0 1,-1 1-1,1-1 0,0 0 1,0 1-1,0-1 0,-1 1 1,1-1-1,0 1 1,-1-1-1,1 1 0,0-1 1,-1 1-1,1 0 0,-1-1 1,1 1-1,-1 0 1,1 0-1,-1-1 0,1 1 1,-1 0-1,0 0 0,1 0 1,-1 0-1,0-1 1,0 3-1,0-2 44,0 1 0,-1-1 1,1 1-1,-1-1 0,0 0 1,1 1-1,-1-1 0,0 0 0,0 1 1,0-1-1,0 0 0,0 0 0,0 0 1,-2 2-1,-44 29 1781,46-32-1835,-9 6 200,0 0 0,0-1 0,-1-1 0,1 0 0,-1 0 0,0-1 0,-1 0-1,1-1 1,-13 1 0,23-4-686,1-1-1,0 1 0,0-1 0,-1 1 1,1-1-1,0 1 0,0 0 0,1-1 1,-1 1-1,0-1 0,0 1 0,1-1 0,-1 1 1,1-3-1,12-13-4335,10-3-1148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4.744"/>
    </inkml:context>
    <inkml:brush xml:id="br0">
      <inkml:brushProperty name="width" value="0.025" units="cm"/>
      <inkml:brushProperty name="height" value="0.025" units="cm"/>
    </inkml:brush>
  </inkml:definitions>
  <inkml:trace contextRef="#ctx0" brushRef="#br0">114 63 13997,'0'0'6187,"8"-7"-5284,23-20-247,-30 27-617,0-1 0,-1 0 0,1 0 0,0 1 0,0-1 0,-1 0 0,1 0-1,-1 0 1,1 0 0,-1 0 0,1 0 0,-1 0 0,1 0 0,-1 0 0,0 0 0,1 0-1,-1 0 1,0-1 0,-11-7 532,-26 7-40,34 2-535,-3 1 43,0 1 1,1-1 0,-1 1 0,0 0-1,1 1 1,0-1 0,0 1 0,-1 0-1,2 0 1,-1 1 0,0-1 0,1 1-1,-1 0 1,1 0 0,0 1 0,1-1-1,-1 1 1,1 0 0,0 0-1,0 0 1,0 1 0,1-1 0,0 0-1,0 1 1,0 0 0,-2 11 0,5-16-36,-1 0 0,0 0 1,1 0-1,-1-1 1,1 1-1,-1 0 0,1 0 1,-1 0-1,1 0 1,-1-1-1,1 1 0,0 0 1,-1 0-1,1-1 0,0 1 1,0-1-1,0 1 1,-1-1-1,1 1 0,0-1 1,0 1-1,0-1 1,0 0-1,0 1 0,0-1 1,0 0-1,0 0 1,0 0-1,0 0 0,0 0 1,1 0-1,41 1 204,-33-1-167,-1-1-28,1 0 0,0 0 0,-1-1 0,0 0-1,1 0 1,-1-1 0,0 0 0,0-1 0,10-6-1,-16 10-17,5-1-78,0 0-1,0 0 1,-1-1-1,1 0 1,11-4-1,-11 3-63,0 1 0,0-1 0,0 2 0,0-1 0,14 0 1,-16 2 141,0 0 0,0 0 0,0 1 0,-1 0 0,1 0 0,0 0 0,0 1 0,0-1 0,-1 2 0,1-1 0,-1 0 1,1 1-1,-1 0 0,0 1 0,5 3 0,-6-3 19,-1 0 1,1 0-1,-1 1 1,0-1-1,-1 0 1,1 1-1,-1 0 0,0 0 1,0 0-1,0 0 1,0 0-1,-1 0 1,0 0-1,0 0 1,-1 1-1,1-1 1,-2 8-1,5-8 145,4-11 3,6-13-13,-9 7-126,-1 0-1,-1 0 1,0-1 0,0 1 0,-2-1 0,1 1-1,-2-1 1,1 0 0,-2 1 0,-1-16 0,2 28-29,0-1 1,0 1 0,0 0 0,0-1-1,0 1 1,0-1 0,0 1 0,0 0-1,0-1 1,0 1 0,0-1-1,0 1 1,0 0 0,0-1 0,-1 1-1,1-1 1,0 1 0,0 0 0,0-1-1,-1 1 1,1 0 0,0-1-1,0 1 1,-1 0 0,1-1 0,0 1-1,-1 0 1,1 0 0,0-1 0,-1 1-1,1 0 1,0 0 0,-1 0 0,1-1-1,-1 1 1,1 0 0,0 0-1,-2 0 1,2 1-4,0-1 0,1 1 1,-1 0-1,0 0 0,0-1 0,0 1 0,0 0 0,1 0 0,-1-1 1,0 1-1,0 0 0,1-1 0,-1 1 0,1 0 0,-1-1 0,1 1 1,-1-1-1,1 1 0,-1-1 0,1 1 0,-1-1 0,1 1 0,0-1 0,0 1 1,5 3-245,-1 0 0,0-1 1,1 0-1,0 0 0,0-1 0,0 1 1,0-1-1,0 0 0,0-1 1,11 2-1,37-4-8760,-27-5 1321</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5.548"/>
    </inkml:context>
    <inkml:brush xml:id="br0">
      <inkml:brushProperty name="width" value="0.025" units="cm"/>
      <inkml:brushProperty name="height" value="0.025" units="cm"/>
    </inkml:brush>
  </inkml:definitions>
  <inkml:trace contextRef="#ctx0" brushRef="#br0">91 133 12620,'0'0'2712,"-8"6"-571,1 0-1858,-3 2 349,-1 0 0,1 1 0,-10 12-1,18-18-543,-1 0 0,1 0 0,-1 1 0,1-1 0,0 0 0,1 1 0,-1-1 0,1 1 0,-1 0 0,1 0 0,0-1-1,0 1 1,1 0 0,-1 0 0,1 0 0,0 0 0,0 5 0,1-7-37,0 0 0,0-1 0,0 1 0,0-1 0,0 1 0,0-1 0,0 0 0,1 1 1,-1-1-1,1 0 0,-1 0 0,1 0 0,-1 0 0,1 0 0,-1 0 0,1 0 0,0-1 0,-1 1 0,1-1 0,0 1 0,0-1 0,-1 0 0,1 1 0,0-1 0,0 0 0,0 0 1,0 0-1,-1-1 0,1 1 0,3-1 0,4 1 26,-1-1 0,1-1 0,0 1 0,-1-1 0,11-4 0,-9 1-322,-1 0 0,1 0 1,-1-1-1,0 0 1,0-1-1,-1 0 0,0-1 1,0 1-1,-1-2 1,7-8-1,-40 24 768,22-3-482,0 0 0,0 0-1,0 0 1,1 1-1,-1-1 1,1 1 0,1 0-1,-1 0 1,0 0 0,1 0-1,0 0 1,0 0-1,1 1 1,0-1 0,0 1-1,0-1 1,0 9 0,1-13-36,0 0 0,0 0 0,0-1 0,1 1 0,-1 0 0,0 0 1,1 0-1,-1 0 0,0 0 0,1 0 0,-1-1 0,1 1 0,0 0 0,-1 0 1,1-1-1,-1 1 0,1 0 0,0-1 0,0 1 0,-1-1 0,1 1 1,0-1-1,0 1 0,0-1 0,0 1 0,-1-1 0,1 0 0,0 1 1,0-1-1,0 0 0,0 0 0,0 0 0,0 0 0,0 0 0,0 0 0,0 0 1,0 0-1,0 0 0,0 0 0,-1-1 0,1 1 0,0 0 0,0-1 1,1 1-1,4-2-57,-1 1 1,1-1 0,-1 0-1,1 0 1,-1-1 0,7-4-1,4-5-713,0-1-1,-1-1 0,0-1 0,-1 0 0,-1-1 0,18-28 0,-19 26 705,-1-1 0,-1 0 1,-1-1-1,-1 0 0,-1 0 0,6-27 1,-41 123 4427,-7 16-3503,31-79-602,-3 11 83,0 0 0,2 0-1,1 1 1,-2 30 0,6-55-335,0 1 1,0-1-1,0 0 0,-1 1 0,1-1 1,0 1-1,0-1 0,0 0 1,0 1-1,0-1 0,0 1 0,0-1 1,1 0-1,-1 1 0,0-1 0,0 1 1,0-1-1,0 0 0,0 1 0,1-1 1,-1 0-1,0 1 0,0-1 0,1 0 1,-1 1-1,0-1 0,0 0 1,1 0-1,-1 1 0,0-1 0,1 0 1,-1 0-1,0 1 0,1-1 0,-1 0 1,0 0-1,1 0 0,0 0 0,14-9 288,10-24-248,-18 22-171,-2-1 0,0 0 0,0 0 0,-1-1 0,-1 1 0,0-1 1,-1 0-1,0 0 0,-1 0 0,0-13 0,-3 25 442,-2 10-211,-1 16-39,5-23-66,0-1 1,0 1-1,0 0 1,0 0-1,1-1 0,-1 1 1,0 0-1,1-1 0,0 1 1,-1-1-1,1 1 0,0-1 1,0 1-1,0-1 0,0 1 1,0-1-1,0 0 1,0 1-1,0-1 0,0 0 1,1 0-1,-1 0 0,3 2 1,0-1 8,0-1 0,0 0 0,-1 1 1,1-1-1,0-1 0,0 1 0,0 0 0,0-1 1,0 0-1,5 0 0,0-1-20,0 0 0,0 0 0,0-1-1,0 0 1,0 0 0,0-1 0,-1 0 0,16-9 0,-12 3-161,0-1 1,-1 0 0,18-21 0,1-2 35,-39 78 1482,2-27-1032,1 0-1,1 1 1,1-1 0,1 1 0,0 0-1,1 30 1,2-48-313,0 0 0,0 0 1,0 0-1,0 0 0,0 0 0,0 0 0,0 1 0,1-1 0,-1 0 0,0 0 0,1 0 0,-1 0 0,1-1 1,-1 1-1,1 0 0,-1 0 0,1 0 0,0 0 0,-1 0 0,1-1 0,0 1 0,0 0 0,-1-1 1,1 1-1,0 0 0,0-1 0,0 1 0,0-1 0,0 1 0,0-1 0,0 0 0,0 1 0,0-1 0,0 0 1,0 0-1,0 0 0,0 0 0,0 0 0,2 0 0,0 0-146,-1 0-1,1-1 1,0 1-1,0-1 1,-1 0-1,1 0 1,0 0-1,-1 0 1,1 0-1,-1 0 1,1-1 0,-1 0-1,0 1 1,4-4-1,-1-1-1000,0 1 0,-1-1 0,1 0 0,-1-1 0,0 1 0,-1-1 0,3-7 0,8-26-9008</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5.910"/>
    </inkml:context>
    <inkml:brush xml:id="br0">
      <inkml:brushProperty name="width" value="0.025" units="cm"/>
      <inkml:brushProperty name="height" value="0.025" units="cm"/>
    </inkml:brush>
  </inkml:definitions>
  <inkml:trace contextRef="#ctx0" brushRef="#br0">23 1 16143,'0'0'3940,"-23"55"-2274,23-40-994,0 0-512,5-4-96,8-4-928,3-7-2275,-3 0-5093</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6.259"/>
    </inkml:context>
    <inkml:brush xml:id="br0">
      <inkml:brushProperty name="width" value="0.025" units="cm"/>
      <inkml:brushProperty name="height" value="0.025" units="cm"/>
    </inkml:brush>
  </inkml:definitions>
  <inkml:trace contextRef="#ctx0" brushRef="#br0">1 64 11275,'0'0'5674,"8"1"-4238,-5-1-1359,0 1-1,0-1 1,-1 0-1,1 1 1,0-1-1,-1 1 1,1 0 0,-1 0-1,1 0 1,-1 0-1,1 1 1,-1-1-1,0 0 1,1 1-1,-1 0 1,0 0-1,0-1 1,0 1-1,0 0 1,-1 0-1,1 1 1,-1-1-1,1 0 1,-1 1-1,0-1 1,1 1-1,-1-1 1,-1 1-1,1-1 1,0 1-1,-1 0 1,1-1-1,-1 1 1,0 0-1,0 2 1,1 3 369,-2 0 0,1 0 0,-1 0 0,0-1 0,-4 12 0,-1 24 3049,7-42-3454,0 0-1,0-1 1,1 1-1,-1-1 0,0 1 1,1-1-1,-1 0 1,0 0-1,1 1 1,-1-1-1,1 0 1,-1 0-1,0 0 1,1 0-1,-1-1 1,0 1-1,1 0 0,2-2 1,7-2-256,1 0 0,-1-1 0,0-1 0,-1 1 0,1-2 0,-1 0-1,0 0 1,-1-1 0,0 0 0,0 0 0,0-1 0,-1-1 0,10-14 0,-17 22 144,-1 1 1,1 0-1,-1-1 1,1 1-1,-1-1 1,1 1-1,-1-1 0,0 1 1,1-1-1,-1 1 1,0-1-1,0 1 0,0-1 1,-1-1-1,-1 3-376,0 16 699,3-15-212,-1 0 1,0 0-1,1 0 0,0 0 1,-1 0-1,1 0 1,0 0-1,-1 0 1,1 0-1,0 0 1,0-1-1,0 1 1,0 0-1,0 0 1,0-1-1,0 1 1,0 0-1,0-1 1,0 1-1,0-1 1,0 0-1,0 1 1,0-1-1,1 0 1,-1 0-1,0 0 1,0 1-1,0-1 0,1 0 1,-1-1-1,1 1 1,47-1 396,-44 1-370,7-2-17,0 0 0,0-1 0,0 0 1,-1-1-1,1-1 0,-1 1 1,13-9-1,-16 9-18,0-1 0,-1 1 1,1-2-1,-1 1 1,0-1-1,0 0 0,-1-1 1,0 1-1,0-1 0,6-10 1,-11 16-12,-1 1 1,1-1-1,-1 0 1,1 0-1,-1 0 1,1 1-1,-1-1 1,0 0 0,0 0-1,1 0 1,-1 0-1,0 0 1,0 1-1,0-1 1,0 0-1,0 0 1,0 0 0,0 0-1,-1-2 1,-11 1 407,-23 19-232,23-8-135,0 1 1,1 0 0,1 0-1,-16 21 1,22-26-12,1-1 1,0 1-1,0 0 1,0 0-1,0 0 1,1 0-1,0 0 1,0 1-1,1-1 1,-1 1-1,1-1 1,1 1-1,-1-1 1,1 1-1,0 10 1,0-14-42,1-1 1,0 1 0,-1-1-1,1 0 1,0 1 0,0-1-1,0 1 1,0-1 0,0 0-1,0 0 1,0 0 0,1 0-1,-1 1 1,0-2 0,1 1-1,-1 0 1,0 0 0,1 0-1,-1-1 1,1 1 0,-1 0-1,1-1 1,0 0 0,-1 1-1,1-1 1,2 0 0,50 3 73,-45-3-88,6 0-236,62-4-1410,-41-6-1734,-4-12-3481,-17 4-1922</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6.589"/>
    </inkml:context>
    <inkml:brush xml:id="br0">
      <inkml:brushProperty name="width" value="0.025" units="cm"/>
      <inkml:brushProperty name="height" value="0.025" units="cm"/>
    </inkml:brush>
  </inkml:definitions>
  <inkml:trace contextRef="#ctx0" brushRef="#br0">56 0 16271,'0'0'7880,"52"59"-6407,-32-25-192,-8 5-512,5-1-256,-5 2-161,-4-3 96,-5 0-95,-3 0-225,-12-1-96,-16-1 64,-4 6-576,-2-6-1154,-6-3-2306,6-7-3971</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7.867"/>
    </inkml:context>
    <inkml:brush xml:id="br0">
      <inkml:brushProperty name="width" value="0.025" units="cm"/>
      <inkml:brushProperty name="height" value="0.025" units="cm"/>
    </inkml:brush>
  </inkml:definitions>
  <inkml:trace contextRef="#ctx0" brushRef="#br0">131 1 3523,'0'0'14942,"-2"8"-14557,-6 13 320,-2 0 0,0-1 0,-17 26 0,10-19 106,-21 49 1,34-67-804,1 0 1,0 0-1,0 0 0,1 1 1,1-1-1,-1 1 1,2 0-1,-1-1 0,2 19 1,0-25-108,-1 0 1,1-1-1,0 1 1,0 0-1,0-1 1,0 1 0,1-1-1,-1 1 1,1-1-1,-1 1 1,1-1-1,0 0 1,0 0-1,0 0 1,0 0-1,0 0 1,0 0 0,1-1-1,-1 1 1,1-1-1,-1 0 1,1 1-1,-1-1 1,1 0-1,0-1 1,-1 1-1,1 0 1,5 0-1,5 1-1151,1-1 0,0 0-1,0-1 1,23-3 0,31-8-7126</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8.623"/>
    </inkml:context>
    <inkml:brush xml:id="br0">
      <inkml:brushProperty name="width" value="0.025" units="cm"/>
      <inkml:brushProperty name="height" value="0.025" units="cm"/>
    </inkml:brush>
  </inkml:definitions>
  <inkml:trace contextRef="#ctx0" brushRef="#br0">81 0 13485,'0'0'6064,"3"8"-5076,-1-3-844,-1 0 1,0 0-1,-1 1 1,1-1 0,-1 0-1,0 1 1,0-1-1,-1 0 1,0 1-1,1-1 1,-4 7 0,-24 65 1084,26-72-1188,-14 30 246,10-23-174,0 1 0,1-1 0,0 1 0,1 0 0,0 0 0,-2 23 1,6-35-192,0 0 0,-1-1 0,1 1 0,0 0 0,1 0 0,-1 0 0,0 0 0,0 0 0,0 0 0,0 0 0,1-1 0,-1 1 0,0 0 0,1 0 0,-1 0 0,1 0 0,-1-1 0,1 1 0,-1 0 0,1-1 0,0 1 0,-1 0 0,1-1 0,0 1 0,-1-1 0,1 1 0,0-1 0,0 1 0,0-1 0,-1 0 0,1 1 0,0-1 0,0 0 0,0 1 0,0-1 0,0 0 0,0 0 0,-1 0 0,1 0 0,0 0 0,0 0 0,0 0 0,0 0 0,0-1 0,1 1 0,3-1-822,-1 0-1,1 0 1,-1-1 0,0 1-1,0-1 1,0 0-1,0 0 1,5-4 0,20-17-10332</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8.974"/>
    </inkml:context>
    <inkml:brush xml:id="br0">
      <inkml:brushProperty name="width" value="0.025" units="cm"/>
      <inkml:brushProperty name="height" value="0.025" units="cm"/>
    </inkml:brush>
  </inkml:definitions>
  <inkml:trace contextRef="#ctx0" brushRef="#br0">56 51 15278,'0'0'3689,"-7"10"-1767,-22 30-737,29-39-1158,-1-1-1,1 1 1,0-1-1,-1 0 1,1 1-1,0-1 1,-1 1-1,1-1 1,0 1-1,0-1 1,0 0 0,-1 1-1,1-1 1,0 1-1,0-1 1,0 1-1,0-1 1,0 1-1,0-1 1,0 1-1,0-1 1,0 1-1,0-1 1,0 1-1,0-1 1,0 1-1,1-1 1,-1 1-1,0-1 1,0 1 0,0-1-1,1 1 1,-1-1-1,0 1 1,1-1-1,-1 0 1,0 1-1,1-1 1,-1 0-1,0 1 1,1-1-1,-1 0 1,1 1-1,-1-1 1,1 0-1,-1 0 1,1 0-1,-1 1 1,1-1 0,-1 0-1,1 0 1,-1 0-1,1 0 1,30 1 310,-26-1-228,9 0-67,0-1 1,1-1-1,-1-1 0,0 0 0,24-8 0,-31 8-65,1 1-1,-1-2 1,0 1-1,-1-1 0,1 0 1,-1 0-1,1-1 1,-1 1-1,0-1 1,-1-1-1,0 1 1,8-10-1,-12 14 23,-1 0 1,1 0-1,-1 1 0,1-1 1,0 0-1,-1 0 0,0 0 1,1 0-1,-1 0 0,1 0 1,-1 0-1,0 1 1,0-1-1,0 0 0,1 0 1,-1 0-1,0 0 0,0 0 1,0 0-1,-1 0 0,1 0 1,0 0-1,0 0 0,0 0 1,-1 0-1,1 0 0,0 0 1,-1 0-1,0-1 1,0 1 0,-1 0 0,0 0 0,1 0 0,-1 0 0,1 1 0,-1-1 0,0 0 0,1 1 1,-1-1-1,0 1 0,0-1 0,0 1 0,1 0 0,-4 0 0,-4 0 47,0 0-1,-1 1 1,1 0-1,0 0 1,-13 5 0,8 0 142,0 0 1,0 2 0,0 0 0,1 0-1,-23 20 1,30-24-106,1 1 0,0-1-1,0 1 1,0 0-1,0 1 1,1-1 0,0 1-1,0 0 1,1 0 0,0 0-1,0 0 1,0 1 0,1-1-1,-1 1 1,-1 10 0,5-15-104,-1-1 1,0 0-1,1 1 1,-1-1-1,1 1 1,0-1-1,-1 0 1,1 1-1,0-1 1,0 0-1,0 0 1,0 0-1,0 1 1,0-1-1,0 0 1,0 0-1,0-1 1,0 1-1,0 0 1,1 0-1,-1 0 1,0-1-1,1 1 1,-1-1-1,1 1 1,-1-1-1,1 0 1,-1 1-1,0-1 1,1 0-1,-1 0 0,1 0 1,2 0-1,55-1-2829,-15-8-1342,2-10-3309</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9.308"/>
    </inkml:context>
    <inkml:brush xml:id="br0">
      <inkml:brushProperty name="width" value="0.025" units="cm"/>
      <inkml:brushProperty name="height" value="0.025" units="cm"/>
    </inkml:brush>
  </inkml:definitions>
  <inkml:trace contextRef="#ctx0" brushRef="#br0">159 0 16047,'0'0'2034,"-12"0"491,0 0-1787,-1 1-1,0 1 0,-23 5 1,31-5-625,0-1 0,0 0 0,0 1 1,1 0-1,-1 0 0,1 1 1,-1-1-1,1 1 0,0 0 0,0 0 1,0 0-1,0 1 0,1-1 0,-1 1 1,-4 7-1,8-11-123,0 1-1,0-1 1,0 1-1,0-1 1,0 1 0,0 0-1,1-1 1,-1 1 0,0-1-1,0 1 1,0-1-1,1 1 1,-1-1 0,0 1-1,1-1 1,-1 1 0,0-1-1,1 1 1,-1-1-1,1 1 1,-1-1 0,0 0-1,1 1 1,-1-1-1,1 0 1,-1 0 0,1 1-1,-1-1 1,1 0 0,0 0-1,-1 1 1,1-1-1,-1 0 1,1 0 0,-1 0-1,1 0 1,0 0 0,-1 0-1,1 0 1,-1 0-1,2 0 1,32 4-667,-31-4 594,21 2-156,6 0-25,0 1-1,-1 1 1,30 9-1,-58-13 274,1 0 0,-1 0 1,0 1-1,0-1 0,1 0 0,-1 1 1,0-1-1,0 1 0,0-1 0,0 1 1,0 0-1,0 0 0,0-1 0,0 1 1,0 0-1,0 0 0,0 0 0,0 0 1,-1 0-1,1 0 0,0 0 0,0 0 1,-1 0-1,1 0 0,0 3 0,-1-3 48,-1 1-1,1-1 1,-1 1-1,1-1 1,-1 0-1,1 1 1,-1-1-1,0 0 1,0 1-1,0-1 1,0 0-1,0 0 1,0 0-1,0 1 0,0-1 1,0 0-1,-2 1 1,-9 6 395,-1 0-1,1 0 1,-17 6 0,28-14-441,-12 7 92,0-1 1,0-1-1,-1 0 1,0 0-1,1-2 0,-2 1 1,-21 1-1,36-5-165,-1 0 0,1 0-1,0 0 1,0 0 0,-1 0-1,1 0 1,0 0-1,-1 0 1,1 0 0,0 0-1,0 0 1,-1 0 0,1 0-1,0 0 1,-1 0-1,1 0 1,0 0 0,0 0-1,-1 0 1,1-1 0,0 1-1,0 0 1,-1 0 0,1 0-1,0 0 1,0-1-1,0 1 1,-1 0 0,1 0-1,0-1 1,0 1 0,0 0-1,0 0 1,0 0 0,-1-1-1,1 1 1,0 0-1,0-1 1,0 1 0,0-1-1,7-11-2249,18-10-1953,5 4-2130,4 0-3572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4.689"/>
    </inkml:context>
    <inkml:brush xml:id="br0">
      <inkml:brushProperty name="width" value="0.025" units="cm"/>
      <inkml:brushProperty name="height" value="0.025" units="cm"/>
    </inkml:brush>
  </inkml:definitions>
  <inkml:trace contextRef="#ctx0" brushRef="#br0">157 52 3619,'0'0'12631,"1"-8"-8963,-1 4-3427,-1-24 2541,1 27-2698,-1 1-1,1-1 0,-1 0 0,1 0 1,-1 1-1,0-1 0,1 0 1,-1 1-1,0-1 0,1 1 0,-1-1 1,0 1-1,0-1 0,0 1 0,1 0 1,-1-1-1,0 1 0,0 0 1,0-1-1,0 1 0,0 0 0,0 0 1,0 0-1,1 0 0,-1 0 0,0 0 1,0 0-1,0 0 0,0 0 1,0 1-1,0-1 0,0 0 0,0 1 1,1-1-1,-2 1 0,-7 3 84,0-1 0,1 2 0,-1-1-1,1 1 1,0 0 0,1 1 0,-12 10-1,14-12-154,0 1 0,0 0-1,1-1 1,-1 2-1,1-1 1,0 0 0,1 1-1,-1 0 1,1 0-1,0 0 1,-2 9 0,5-14-42,1 0 0,-1 0 0,1 0 0,-1-1 1,1 1-1,-1 0 0,1-1 0,0 1 0,-1 0 1,1-1-1,0 1 0,0-1 0,-1 1 0,1-1 1,0 0-1,0 1 0,0-1 0,0 0 1,0 1-1,-1-1 0,1 0 0,0 0 0,0 0 1,0 0-1,0 0 0,0 0 0,0 0 0,0 0 1,0 0-1,1-1 0,37 0-835,-39 1 823,24-3-535,-3 1 205,0 0-1,0 2 1,33 2 0,-53-2 387,1 0 0,-1 0 0,0 0 0,0 0 0,1 0 1,-1 0-1,0 0 0,0 1 0,0-1 0,0 0 1,1 1-1,-1-1 0,0 1 0,0-1 0,0 1 0,0-1 1,0 1-1,0 0 0,0 0 0,0-1 0,0 1 1,-1 0-1,1 0 0,0 0 0,0 0 0,-1 0 0,1 0 1,-1 0-1,1 0 0,-1 0 0,1 1 0,-1-1 1,1 0-1,-1 0 0,0 0 0,0 0 0,0 1 0,0-1 1,0 0-1,0 0 0,0 1 0,0-1 0,0 0 1,0 0-1,-1 2 0,-1 1 139,0-1 1,0 1-1,0-1 1,0 1-1,0-1 1,-1 0-1,1 0 1,-1 0-1,0 0 1,0-1-1,0 1 1,-5 2-1,-2 2-122,-1-1-1,1-1 1,-1 0-1,-1-1 1,1 0 0,0 0-1,-1-1 1,0-1-1,0 0 1,0 0 0,-14-1-1,26-1-120,-1 0 1,1-1-1,-1 1 0,1 0 0,0 0 1,-1-1-1,1 1 0,-1 0 1,1-1-1,0 1 0,-1 0 0,1-1 1,0 1-1,-1 0 0,1-1 0,0 1 1,0-1-1,-1 1 0,1-1 0,0 1 1,0-1-1,0 1 0,0 0 1,0-1-1,-1 1 0,1-1 0,0 1 1,0-1-1,0 1 0,0-1 0,1 1 1,-1-1-1,0 1 0,0-1 0,0 1 1,0-1-1,0 1 0,1-1 1,-1 1-1,0-1 0,0 1 0,1 0 1,-1-1-1,0 1 0,0-1 0,1 1 1,0-1-1,13-22-2917,10-6-1441,12-6-737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2:59.665"/>
    </inkml:context>
    <inkml:brush xml:id="br0">
      <inkml:brushProperty name="width" value="0.025" units="cm"/>
      <inkml:brushProperty name="height" value="0.025" units="cm"/>
    </inkml:brush>
  </inkml:definitions>
  <inkml:trace contextRef="#ctx0" brushRef="#br0">100 1 13581,'0'0'12006,"-7"6"-11857,2-3-140,-2 3 3,0 0 0,1 0 1,0 1-1,0-1 0,-6 9 1,11-13-10,-1-1 0,1 1 0,0 0 0,0 0 0,0 0 0,1 0 0,-1 0 1,0 0-1,1 0 0,-1 0 0,1 0 0,0 0 0,-1 0 0,1 0 0,0 0 0,0 0 0,1 0 1,-1 1-1,0-1 0,1 0 0,-1 0 0,1 0 0,0 0 0,-1 0 0,1 0 0,0-1 0,0 1 0,1 0 1,-1 0-1,0-1 0,2 3 0,1-1 30,-1 1 1,0-1-1,0 1 1,-1 0-1,1 0 1,-1 0-1,0 0 1,0 0-1,0 1 1,0-1 0,-1 0-1,0 1 1,0 0-1,0-1 1,0 1-1,-1-1 1,0 6-1,-4-9 117,0 1 1,0-1-1,-1 0 0,1-1 1,0 1-1,-1-1 0,1 0 1,-1 0-1,-8-1 0,8 1-99,0 0 291,-9-2-3685,14 2 3032,0-1 1,-1 1-1,1 0 1,0-1 0,-1 1-1,1-1 1,0 1-1,0-1 1,-1 1-1,1-1 1,0 1 0,0-1-1,0 1 1,0-1-1,0 0 1,0 1 0,0-1-1,0 1 1,0-1-1,0 1 1,0-1-1,0 1 1,0-1 0,0 1-1,1-2 1,3-14-9518</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00.233"/>
    </inkml:context>
    <inkml:brush xml:id="br0">
      <inkml:brushProperty name="width" value="0.025" units="cm"/>
      <inkml:brushProperty name="height" value="0.025" units="cm"/>
    </inkml:brush>
  </inkml:definitions>
  <inkml:trace contextRef="#ctx0" brushRef="#br0">165 2 9417,'0'0'15972,"-11"-1"-15694,6 1-265,0-1 0,0 1 0,0 0 0,0 1 0,0-1 0,0 1 0,0 0 0,0 1 0,1-1 0,-1 1 0,0 0 0,1 0 0,0 0 0,-1 0 0,1 1 0,0 0 0,0 0 0,0 0 0,0 0 0,1 1 0,0-1 0,-4 6 0,-1 1 57,0 1 0,1 0 0,-8 16 0,13-24-59,1 0-1,0 0 1,-1 0-1,1 0 1,0 0-1,0 1 1,1-1-1,-1 0 1,1 1 0,-1-1-1,1 0 1,0 1-1,0-1 1,1 0-1,-1 1 1,1-1-1,-1 0 1,3 6-1,-1-7-94,0 0 0,1 0-1,-1 0 1,1-1 0,-1 1-1,1-1 1,-1 1 0,1-1-1,0 0 1,0 0 0,-1 0-1,1-1 1,0 1 0,0 0-1,0-1 1,0 0 0,0 0-1,6 0 1,59-4-2979,-66 4 2929,46-10-3656,1-8-2056</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00.644"/>
    </inkml:context>
    <inkml:brush xml:id="br0">
      <inkml:brushProperty name="width" value="0.025" units="cm"/>
      <inkml:brushProperty name="height" value="0.025" units="cm"/>
    </inkml:brush>
  </inkml:definitions>
  <inkml:trace contextRef="#ctx0" brushRef="#br0">187 0 10570,'0'0'3096,"-9"2"-907,-5 1-1312,1 1 0,-1 0 0,1 2 0,0-1 0,-13 9 0,18-10-470,-1 0 1,1 2-1,1-1 1,-1 1-1,1 0 1,0 0-1,0 1 1,0 0-1,-9 13 1,16-19-405,0-1 1,0 0 0,0 0-1,0 1 1,0-1 0,0 0-1,0 0 1,0 1-1,0-1 1,0 0 0,0 0-1,0 1 1,0-1-1,0 0 1,1 0 0,-1 1-1,0-1 1,0 0 0,0 0-1,0 0 1,0 1-1,1-1 1,-1 0 0,0 0-1,0 0 1,0 0-1,1 1 1,-1-1 0,0 0-1,0 0 1,0 0 0,1 0-1,-1 0 1,0 0-1,0 0 1,1 0 0,-1 0-1,0 0 1,0 0 0,1 0-1,-1 0 1,0 0-1,0 0 1,1 0 0,-1 0-1,0 0 1,0 0-1,1 0 1,-1 0 0,0 0-1,19-1 95,-17 1-81,30-4 21,57-14 0,-63 11-129,1 1 0,1 1 0,39-1 0,-66 6 95,0 0 0,0 0 1,0 0-1,0 0 0,0 1 1,0-1-1,0 0 1,0 0-1,0 1 0,0-1 1,0 0-1,0 1 1,0-1-1,0 1 0,0-1 1,-1 1-1,1 0 0,0-1 1,0 1-1,-1 0 1,1 0-1,0-1 0,-1 1 1,1 0-1,-1 0 1,1 0-1,-1 0 0,1 0 1,-1 0-1,0 0 0,0 0 1,1 1-1,0 37 967,-2-23-341,2-16-560,0 1 0,1-1-1,-1 0 1,0 0 0,1 0 0,-1 0-1,0 0 1,1 0 0,-1-1-1,0 1 1,1 0 0,-1-1 0,0 1-1,0-1 1,2 0 0,60-40-123,-56 34-74,1 1-1,-1 1 1,1-1 0,0 1-1,1 1 1,-1-1 0,1 1-1,0 1 1,0 0 0,0 0-1,0 0 1,15-1 0,-23 5 88,-1-1 0,1 0 1,-1 1-1,1-1 1,-1 1-1,1-1 1,-1 1-1,1-1 0,-1 1 1,1-1-1,-1 1 1,0 0-1,1-1 0,-1 1 1,0-1-1,1 1 1,-1 0-1,0-1 1,0 1-1,0 0 0,0-1 1,0 1-1,0 0 1,0 0-1,0-1 0,0 1 1,0 0-1,0-1 1,0 1-1,0 0 1,0-1-1,-1 2 0,1-1-234,-1 0 0,1 0-1,0 0 1,0-1 0,0 1 0,0 0-1,-1 0 1,1 0 0,1 0-1,-1 0 1,0 0 0,0 0-1,0 0 1,0 0 0,1 0-1,-1-1 1,0 1 0,1 0 0,-1 0-1,0 0 1,1 0 0,0-1-1,-1 1 1,1 0 0,-1 0-1,1-1 1,0 1 0,-1-1-1,1 1 1,0 0 0,0-1-1,1 1 1,9 0-5583,3-1-3038</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01.510"/>
    </inkml:context>
    <inkml:brush xml:id="br0">
      <inkml:brushProperty name="width" value="0.025" units="cm"/>
      <inkml:brushProperty name="height" value="0.025" units="cm"/>
    </inkml:brush>
  </inkml:definitions>
  <inkml:trace contextRef="#ctx0" brushRef="#br0">110 19 12300,'0'0'11669,"-10"-3"-11023,-33-11-293,41 14-364,0-1 1,0 1-1,0 0 0,0 0 1,0 0-1,0 0 1,0 0-1,0 0 1,0 1-1,0-1 1,0 1-1,0-1 1,0 1-1,0 0 1,0 0-1,1 0 0,-1 0 1,0 0-1,0 0 1,1 0-1,-1 1 1,1-1-1,-1 1 1,1-1-1,0 1 1,0-1-1,-1 1 1,1 0-1,0 0 1,0-1-1,1 1 0,-1 0 1,0 0-1,1 0 1,-1 0-1,1 0 1,-1 2-1,2-3-53,-1 0 1,1 0-1,-1 0 0,1 0 0,-1-1 1,1 1-1,0 0 0,0 0 0,-1-1 1,1 1-1,0-1 0,0 1 0,0 0 1,0-1-1,-1 0 0,1 1 0,0-1 1,0 1-1,0-1 0,0 0 0,0 0 1,0 0-1,2 1 0,30 4-687,-27-5 587,7 2-114,-4-2 204,-1 1 0,1 0 0,0 1 0,-1 0-1,0 0 1,1 0 0,-1 1 0,0 0-1,0 1 1,10 6 0,-17-9 146,0 0 1,-1-1-1,1 1 1,0-1-1,-1 1 1,1 0-1,-1 0 1,1-1-1,-1 1 0,0 0 1,1 0-1,-1-1 1,0 1-1,0 0 1,1 0-1,-1 0 1,0 0-1,0 0 1,0-1-1,0 1 0,0 0 1,0 0-1,0 0 1,0 0-1,0 0 1,-1 0-1,1 1 1,-1-1 75,0 1 1,-1 0-1,1-1 1,0 0-1,0 1 1,-1-1-1,1 0 1,-1 1-1,0-1 1,1 0-1,-4 2 1,-46 14 1586,2-13-728,26-9-2577,22 5 1289,0-1 1,1 1 0,-1 0 0,1-1 0,0 1 0,-1-1 0,1 1-1,-1-1 1,1 1 0,-1-1 0,1 1 0,0-1 0,-1 1-1,1-1 1,0 1 0,0-1 0,0 1 0,-1-1 0,1 0 0,0 1-1,0-1 1,0 1 0,0-1 0,0 0 0,0 1 0,0-1-1,0 0 1,0 1 0,0-1 0,3-9-8646</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02.739"/>
    </inkml:context>
    <inkml:brush xml:id="br0">
      <inkml:brushProperty name="width" value="0.025" units="cm"/>
      <inkml:brushProperty name="height" value="0.025" units="cm"/>
    </inkml:brush>
  </inkml:definitions>
  <inkml:trace contextRef="#ctx0" brushRef="#br0">0 119 9865,'0'0'9604,"10"5"-8675,-7-4-895,-1 1 55,1 0-1,0 0 1,0-1-1,1 1 1,-1-1 0,0 0-1,0 0 1,1 0 0,-1 0-1,1-1 1,-1 1-1,1-1 1,-1 0 0,1 0-1,-1 0 1,0-1 0,1 1-1,-1-1 1,1 1-1,-1-1 1,0 0 0,1-1-1,-1 1 1,0-1 0,6-3-1,-4 2 100,-1-1 0,1-1 0,-1 1 0,0 0 0,0-1 0,6-9 0,-9 12-165,1 0 1,-1 0-1,0-1 0,0 1 0,0 0 0,0-1 0,-1 1 1,1-1-1,-1 1 0,1-1 0,-1 1 0,0-1 0,0 1 1,0-1-1,0 1 0,0-1 0,-1 1 0,-1-5 1,2 6-28,-1 0 1,0 1-1,1-1 1,-1 0-1,0 1 1,0-1-1,1 1 1,-1-1-1,0 1 1,0 0-1,0-1 1,0 1-1,0 0 1,1 0-1,-1-1 1,0 1 0,0 0-1,0 0 1,0 0-1,0 0 1,0 0-1,0 0 1,0 0-1,0 1 1,0-1-1,-1 1 1,-25 8-90,23-6 88,0 0 1,1 0-1,0 0 1,-1 1-1,1-1 1,0 1 0,0 0-1,1 0 1,-1 0-1,1 0 1,0 0-1,0 1 1,1-1-1,-1 1 1,1-1-1,0 1 1,-1 7 0,2-11 5,1 0 1,-1 0 0,0 0-1,1 0 1,-1 0 0,1 0-1,-1-1 1,1 1 0,0 0 0,-1 0-1,1 0 1,0-1 0,0 1-1,-1-1 1,1 1 0,0 0-1,0-1 1,0 1 0,0-1 0,0 0-1,0 1 1,0-1 0,0 0-1,0 1 1,0-1 0,0 0-1,0 0 1,0 0 0,0 0 0,1 0-1,42 0 92,-33 0-68,82-5 43,-62 2-59,0 2 1,60 4 0,-90-3 26,0 0 1,1 1 0,-1-1-1,0 1 1,1 0 0,-1-1-1,0 1 1,0 0 0,0 0 0,0 0-1,0-1 1,0 1 0,0 0-1,0 1 1,0-1 0,0 0-1,0 0 1,-1 0 0,1 0 0,0 1-1,-1-1 1,1 0 0,-1 1-1,1-1 1,-1 0 0,0 1-1,1 0 1,-1 6 1722,0-25-632,1 4-1073,0 0 1,1 0-1,0 1 1,1-1 0,0 0-1,8-17 1,-10 27-94,0 1 1,0 0-1,0-1 1,1 1-1,-1 0 1,1 0-1,-1 0 1,1 0-1,-1 0 1,1 0-1,0 0 1,0 0-1,0 1 1,0-1-1,1 1 1,-1 0-1,0-1 1,0 1-1,1 0 1,-1 0-1,1 1 1,-1-1-1,1 0 0,-1 1 1,1-1-1,-1 1 1,1 0-1,0 0 1,-1 0-1,1 0 1,-1 1-1,1-1 1,-1 1-1,1-1 1,-1 1-1,1 0 1,-1 0-1,1 0 1,1 2-1,21 8-179,-6-4 16,0 2 0,-1 0 0,0 1-1,-1 1 1,17 12 0,-33-21 207,0-1 0,0 1-1,0 0 1,0-1-1,0 1 1,0 0 0,0-1-1,0 1 1,-1 0-1,1 0 1,-1 0-1,1 0 1,-1 0 0,0-1-1,1 1 1,-1 0-1,0 0 1,0 0 0,-1 0-1,1 0 1,0 0-1,-1 0 1,1 0-1,-2 3 1,-25 49 225,10-20-83,17-34-125,-1 1 0,1 0 1,0-1-1,0 1 1,-1 0-1,1-1 1,0 1-1,0 0 0,0-1 1,0 1-1,0 0 1,0-1-1,0 1 0,0 0 1,0-1-1,0 1 1,0 0-1,1-1 1,-1 1-1,0 0 0,0-1 1,1 1-1,-1-1 1,0 1-1,1 0 1,-1-1-1,0 1 0,1-1 1,-1 1-1,1-1 1,-1 1-1,1-1 1,-1 0-1,2 1 0,0 0 4,0 0 0,1-1 0,-1 1 0,0-1 0,0 0 0,1 0 0,-1 0 0,0 0 0,1 0 0,3-1 0,4-2-8,0 1 1,0-1 0,0-1 0,12-6-1,-11 3-2,0 0 0,0-1 0,-1 0 0,0-1 0,0 0 0,-1-1 0,12-15 0,-17 20 17,-1 1 0,0-1 0,0 0 0,0 0 0,-1 0 1,1 0-1,-1-1 0,0 1 0,-1-1 0,1 1 0,-1-1 0,0 1 0,-1-1 0,1 0 0,-1 0 0,-1 1 0,1-1 0,-1 0 0,1 1 0,-3-7 0,2 10-34,0 1-1,0-1 0,0 1 0,0-1 0,0 1 0,0 0 0,0 0 0,0-1 0,-1 1 0,1 0 0,-1 0 0,1 0 0,-1 0 1,1 0-1,-1 0 0,1 1 0,-1-1 0,0 0 0,1 1 0,-1 0 0,0-1 0,0 1 0,1 0 0,-1 0 0,0 0 0,-3 0 1,4 0-35,1 0-1,-1 0 1,0 0 0,1 0 0,-1 0 0,0 1 0,1-1 0,-1 0 0,0 0 0,1 0 0,-1 1 0,0-1 0,1 0 0,-1 1 0,1-1 0,-1 1 0,1-1 0,-1 1 0,1-1 0,-1 1 0,1-1 0,-1 1 0,1-1 0,-1 2 0,1-1-75,0 0-1,0 0 1,0 0 0,0 0-1,1 0 1,-1 0 0,0 0-1,0 0 1,1 0 0,-1-1 0,0 1-1,1 0 1,-1 0 0,1 0-1,-1 0 1,1 0 0,0-1-1,-1 1 1,1 0 0,0 0-1,-1-1 1,3 2 0,1 1-809,0 0 0,0 0 1,0-1-1,0 1 0,1-1 1,-1 0-1,1 0 1,0-1-1,-1 1 0,10 0 1,14 3-4778</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03.509"/>
    </inkml:context>
    <inkml:brush xml:id="br0">
      <inkml:brushProperty name="width" value="0.025" units="cm"/>
      <inkml:brushProperty name="height" value="0.025" units="cm"/>
    </inkml:brush>
  </inkml:definitions>
  <inkml:trace contextRef="#ctx0" brushRef="#br0">129 203 11819,'0'0'8211,"-12"-3"-6722,7 1-1297,-1 1 1,0 0-1,0 1 0,0-1 1,0 1-1,1 0 0,-1 1 1,0-1-1,-8 3 0,11-2-96,0 0 0,1 0 0,-1 0 0,0 0 0,1 1 1,-1-1-1,1 1 0,0 0 0,-1-1 0,1 1 0,0 0 0,0 1 0,0-1 0,0 0 0,1 0 0,-1 1 0,1-1 0,-1 1 0,1-1 0,0 1 0,0 0 0,0 0 0,0-1 0,0 1 0,1 0 0,-1 4 0,0-5-76,1 0-1,0-1 1,0 1 0,0-1-1,-1 1 1,1 0-1,1-1 1,-1 1 0,0-1-1,0 1 1,1-1-1,-1 1 1,0 0 0,1-1-1,0 0 1,-1 1-1,1-1 1,0 1 0,0-1-1,0 0 1,0 1-1,0-1 1,0 0 0,2 2-1,-1-2 0,0 0 1,1 0-1,-1 0 0,1 0 0,-1 0 0,1-1 0,-1 1 1,1-1-1,-1 0 0,1 0 0,0 0 0,-1 0 0,6 0 1,1-2-2,0 0 1,0 0 0,0-1-1,0 0 1,0 0-1,-1-1 1,15-9 0,-2-2-436,-2-2 1,0-1 0,23-28-1,-47 55 376,-30 50-90,34-57 140,-1 1 0,1 0 0,0 0 0,0 0 0,0 0 0,0 0 1,0 0-1,1 0 0,-1 0 0,1 0 0,0 0 0,0 0 0,0 0 0,0 1 0,1-1 0,-1 0 0,1 0 0,1 3 0,-1-5 8,0 0-1,0 0 0,0 0 1,1 0-1,-1 0 0,0 0 1,1 0-1,-1-1 1,0 1-1,1-1 0,-1 1 1,1-1-1,-1 1 0,1-1 1,-1 0-1,1 0 1,-1 0-1,1 0 0,0 0 1,-1 0-1,1 0 0,-1 0 1,1-1-1,-1 1 1,1-1-1,-1 1 0,0-1 1,3-1-1,42-20 219,-23 6-220,0-1 0,-2-2 0,1 0 0,-2-1 0,-1-1 1,-1-1-1,0-1 0,-2 0 0,0-1 0,12-28 0,-21 25-143,-7 27 124,0 0 0,0 0 0,0-1 0,0 1 0,0 0-1,0 0 1,0 0 0,0-1 0,0 1 0,0 0 0,0 0 0,0-1-1,0 1 1,0 0 0,0 0 0,0 0 0,-1-1 0,1 1 0,0 0-1,0 0 1,0 0 0,0 0 0,0-1 0,-1 1 0,1 0 0,0 0-1,0 0 1,0 0 0,-1 0 0,1 0 0,0 0 0,0-1 0,0 1-1,-1 0 1,1 0 0,0 0 0,0 0 0,-1 0 0,1 0 0,0 0-1,0 0 1,0 0 0,-1 0 0,1 0 0,-1 1 0,-2 0 4,0 1 1,0 0 0,0 0 0,0 0 0,0 0-1,0 0 1,1 1 0,-1-1 0,1 1-1,-3 3 1,-16 21 243,0 1 0,-27 53 0,41-68-144,0 1 0,1 0 0,1 1 1,0-1-1,1 1 0,0 0 0,2 0 0,-2 24 1,4-38-88,0-1 1,0 1-1,0-1 1,0 1 0,1-1-1,-1 1 1,0-1-1,0 1 1,1-1 0,-1 1-1,0-1 1,1 1-1,-1-1 1,0 1 0,1-1-1,-1 0 1,1 1-1,-1-1 1,1 0 0,-1 1-1,1-1 1,-1 0-1,1 1 1,-1-1 0,1 0-1,0 0 1,-1 0-1,1 0 1,-1 0 0,1 0-1,-1 1 1,1-1-1,0 0 1,-1-1 0,1 1-1,-1 0 1,1 0-1,0 0 1,-1 0 0,1 0-1,-1-1 1,1 1-1,-1 0 1,1 0 0,-1-1-1,1 1 1,-1 0-1,1-1 1,-1 1 0,1-1-1,29-17 329,-18 6-324,-1 0 0,0-1 0,0 0-1,-1-1 1,-1 0 0,0 0 0,-1-1 0,10-26-1,-20 48-139,-1 1 102,1 0 0,0 0 0,1 0 0,0 0 0,-1 11 0,2-17 25,0 0-1,0 0 1,1 0-1,-1-1 1,0 1-1,1 0 1,-1 0 0,1 0-1,-1 0 1,1 0-1,0-1 1,0 1-1,0 0 1,0-1 0,0 1-1,0-1 1,1 1-1,-1-1 1,0 1-1,1-1 1,-1 0 0,1 0-1,-1 1 1,1-1-1,0 0 1,-1-1-1,1 1 1,0 0 0,0 0-1,0-1 1,3 1-1,2 0 4,1 0 1,0 0-1,-1-1 0,1 0 0,0-1 0,-1 1 0,1-1 0,-1-1 0,1 0 0,-1 0 1,1 0-1,-1-1 0,0 0 0,0 0 0,12-9 0,0-1-16,-2-1 1,1 0-1,-2-1 0,17-20 0,-46 51 2,-1 0-1,-17 30 1,26-37 56,0-1-1,1 0 0,0 1 1,0 0-1,1 0 1,1 0-1,-1 0 0,2 1 1,-3 17-1,4-26-62,0 0 0,0 0 0,0-1 1,0 1-1,0 0 0,0-1 0,0 1 0,0 0 0,0 0 0,0-1 0,0 1 0,1 0 0,-1-1 0,0 1 0,0 0 0,1-1 0,-1 1 1,0 0-1,1-1 0,-1 1 0,1-1 0,-1 1 0,1-1 0,-1 1 0,1-1 0,-1 1 0,1-1 0,-1 1 0,1-1 0,0 0 0,-1 1 1,1-1-1,0 0 0,-1 1 0,1-1 0,0 0 0,-1 0 0,1 0 0,0 0 0,-1 0 0,1 0 0,0 0 0,0 0 0,-1 0 1,1 0-1,0 0 0,-1 0 0,1 0 0,0-1 0,-1 1 0,1 0 0,1-1 0,2-1-364,-1 1 1,1-1-1,-1 0 0,0 0 1,0 0-1,0-1 0,0 1 0,0-1 1,3-3-1,12-22-3899,2-7-1981</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03.869"/>
    </inkml:context>
    <inkml:brush xml:id="br0">
      <inkml:brushProperty name="width" value="0.025" units="cm"/>
      <inkml:brushProperty name="height" value="0.025" units="cm"/>
    </inkml:brush>
  </inkml:definitions>
  <inkml:trace contextRef="#ctx0" brushRef="#br0">19 1 16656,'0'0'9929,"-18"54"-9865,25-42-961,4 0-2338,-1-7-2242,3 0-6951</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04.247"/>
    </inkml:context>
    <inkml:brush xml:id="br0">
      <inkml:brushProperty name="width" value="0.025" units="cm"/>
      <inkml:brushProperty name="height" value="0.025" units="cm"/>
    </inkml:brush>
  </inkml:definitions>
  <inkml:trace contextRef="#ctx0" brushRef="#br0">36 0 13068,'0'0'5734,"10"2"-3177,-2 0-2152,-1-1-40,1 0 0,0 1 0,-1 0 0,0 0 0,1 1 1,6 3-1,-12-5-332,-1 0 0,1 0 1,-1 0-1,0 0 1,1 0-1,-1 0 1,0 0-1,0 1 1,0-1-1,0 0 1,0 1-1,0-1 0,0 1 1,0-1-1,0 1 1,-1-1-1,1 1 1,-1-1-1,1 1 1,-1 0-1,1-1 1,-1 1-1,0 0 0,0-1 1,0 1-1,0 0 1,0-1-1,0 1 1,-1 0-1,1-1 1,-1 1-1,1 0 1,-1-1-1,1 1 0,-1-1 1,0 1-1,0-1 1,-1 3-1,-5 6 246,0 1 0,-1-1 0,0-1 1,0 1-1,-14 10 0,14-13-25,-1 1 0,1 1 0,0-1 1,1 2-1,0-1 0,-9 17 0,16-26-221,-1 1 0,1 0 1,-1-1-1,1 1 0,0 0 0,0-1 0,-1 1 0,1 0 0,0-1 0,0 1 1,0 0-1,0-1 0,0 1 0,0 0 0,0 0 0,0-1 0,0 1 0,0 0 1,0-1-1,0 1 0,0 0 0,1 0 0,-1-1 0,0 1 0,0 0 0,1-1 1,-1 1-1,1-1 0,-1 1 0,0 0 0,1-1 0,-1 1 0,1-1 0,0 1 1,1 0 2,0 0 1,1 0 0,-1-1 0,0 1 0,0-1 0,0 1-1,1-1 1,-1 0 0,0 0 0,0 0 0,3 0 0,6-1-6,0-1 0,-1 1 0,0-2 0,11-3 0,-4-1-164,-1-1 1,0 0 0,-1-1 0,0-1 0,0 0 0,-1-1 0,0-1 0,-1 0-1,-1-1 1,0 0 0,15-21 0,-21 14 55,-13 13-21,6 7 98,0 0-1,0 0 1,0 1-1,0-1 1,0 0 0,1 1-1,-1-1 1,0 1-1,0-1 1,0 1-1,1-1 1,-1 1-1,0 0 1,1-1-1,-1 1 1,0 0-1,1 0 1,-1-1-1,1 1 1,-1 0-1,1 0 1,0 0-1,-1 0 1,1 0-1,0-1 1,-1 1-1,1 0 1,0 0-1,0 0 1,0 0-1,0 0 1,0 0-1,0 0 1,0 0-1,1 1 1,-1 0 12,0 0 0,0-1 0,0 1 0,0-1 0,1 1 1,-1 0-1,1-1 0,-1 1 0,1-1 0,-1 1 0,1-1 0,0 0 0,0 1 0,0-1 1,0 1-1,0-1 0,0 0 0,0 0 0,0 0 0,0 0 0,1 0 0,0 1 1,2 0 6,0 0 1,-1 0-1,1-1 1,0 0-1,0 0 1,-1 0-1,1 0 1,0 0-1,5-1 1,1 1 4,0-1 0,1-1 0,-1 0 0,0 0 1,0-1-1,0 0 0,11-4 0,41-25 29,-58 28-48,1 0 0,-1 0 0,0-1 0,0 1 0,0-1 0,0 0-1,-1 0 1,1 0 0,-1 0 0,5-10 0,-8 14-4,0 0 1,0-1-1,0 1 0,0 0 0,0-1 1,0 1-1,0 0 0,0-1 1,0 1-1,0 0 0,0-1 1,0 1-1,0-1 0,0 1 1,0 0-1,0 0 0,-1-1 1,1 1-1,0 0 0,0-1 1,0 1-1,-1 0 0,1 0 0,0-1 1,0 1-1,-1 0 0,1 0 1,0-1-1,0 1 0,-1 0 1,1 0-1,0 0 0,-1 0 1,1 0-1,0-1 0,-1 1 1,1 0-1,0 0 0,-1 0 0,1 0 1,0 0-1,-1 0 0,1 0 1,0 0-1,-1 0 0,1 0 1,0 0-1,-1 0 0,1 1 1,-1-1-1,-20 2-36,12 0 45,-1 1-1,1 0 1,0 0 0,0 1-1,0 1 1,0-1 0,1 1-1,0 1 1,-13 10 0,16-12 21,0 1 0,0-1 1,1 1-1,-1 0 0,1 0 1,0 0-1,0 1 0,1-1 1,0 1-1,0 0 0,0 0 1,1 0-1,0 1 0,0-1 0,-1 8 1,2-12-28,1-1-1,0 1 1,0 0 0,0-1-1,0 1 1,1-1 0,-1 1-1,0 0 1,1-1 0,-1 1-1,1-1 1,0 1 0,-1-1-1,1 0 1,0 1 0,0-1 0,0 0-1,0 1 1,0-1 0,0 0-1,0 0 1,0 0 0,0 0-1,3 2 1,-1-1-53,1-1 0,0 1 0,0 0 0,0-1 0,0 0 1,0 0-1,0 0 0,0-1 0,7 1 0,-1-1-702,0 0 0,-1 0-1,1-1 1,0-1 0,-1 1 0,1-2 0,18-6 0,4-12-4977,-1-5-3631</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04.577"/>
    </inkml:context>
    <inkml:brush xml:id="br0">
      <inkml:brushProperty name="width" value="0.025" units="cm"/>
      <inkml:brushProperty name="height" value="0.025" units="cm"/>
    </inkml:brush>
  </inkml:definitions>
  <inkml:trace contextRef="#ctx0" brushRef="#br0">251 0 8040,'0'0'10794,"9"60"-8040,0-26-768,0 4-320,-2 1-481,-7 6-352,0 2-321,-2 4-159,-14 1-129,-11 2-32,-2 0-96,-11-2-64,1-5-128,-5-6-1057,-1-9-2050,2-11-4516</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44.206"/>
    </inkml:context>
    <inkml:brush xml:id="br0">
      <inkml:brushProperty name="width" value="0.025" units="cm"/>
      <inkml:brushProperty name="height" value="0.025" units="cm"/>
    </inkml:brush>
  </inkml:definitions>
  <inkml:trace contextRef="#ctx0" brushRef="#br0">6 8 14286,'-5'0'2722,"5"-4"2115,3 4-3428,13 0-544,13 0-449,5 0-256,10-1-128,10 0-32,3 0-192,5 1-833,-3 0-993,-7 0-1121,-7 0-2818,-7 0-4709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5.238"/>
    </inkml:context>
    <inkml:brush xml:id="br0">
      <inkml:brushProperty name="width" value="0.025" units="cm"/>
      <inkml:brushProperty name="height" value="0.025" units="cm"/>
    </inkml:brush>
  </inkml:definitions>
  <inkml:trace contextRef="#ctx0" brushRef="#br0">91 1 10858,'0'0'9572,"-4"9"-7853,-13 23-550,-28 67 2057,40-87-3032,0 0 1,2 1-1,-1-1 0,2 1 0,0 0 1,-1 17-1,3-29-210,0 1 0,1-1 0,-1 1 0,1-1 0,-1 0 0,1 1 0,-1-1-1,1 0 1,0 1 0,0-1 0,0 0 0,0 0 0,0 1 0,0-1 0,0 0 0,0 0 0,0 0 0,0-1 0,1 1 0,-1 0 0,0 0 0,1 0 0,-1-1 0,1 1 0,-1-1 0,2 1 0,51 12-1209,-24-7 267,-27-6 987,0 1 1,0 0-1,-1 0 0,1 0 1,0 0-1,0 0 0,-1 1 1,1-1-1,-1 1 1,1 0-1,-1 0 0,0-1 1,0 2-1,0-1 0,0 0 1,0 0-1,0 1 0,0-1 1,-1 1-1,1-1 1,-1 1-1,0-1 0,0 1 1,0 0-1,0 0 0,0 0 1,-1 0-1,1 0 0,-1-1 1,0 1-1,0 6 0,26-38 623,26-71-684,-50 99 31,1 0 0,-1 1 1,1-1-1,0 0 0,-1 1 1,1-1-1,-1 1 0,1 0 0,0 0 1,-1 0-1,1 0 0,-1 1 1,1-1-1,-1 1 0,1-1 0,-1 1 1,1 0-1,3 2 0,16 1 20,-14-3-39,-1-1 1,1 0-1,0 0 0,-1-1 0,1 0 1,-1 0-1,1-1 0,-1 1 0,0-2 1,1 1-1,-1-1 0,0 0 0,0-1 1,-1 0-1,1 0 0,-1 0 0,0-1 1,0 0-1,9-9 0,-13 9-17,-8 21 297,0 0 1,1 0 0,0 0 0,1 1 0,1-1 0,-1 31-1,3-47-291,2 1 0,-1-1-1,0 1 1,0-1-1,0 0 1,0 1-1,0-1 1,0 1 0,0-1-1,0 1 1,1-1-1,-1 0 1,0 1 0,0-1-1,1 1 1,-1-1-1,0 0 1,1 1-1,-1-1 1,0 0 0,1 1-1,-1-1 1,0 0-1,1 0 1,-1 1-1,1-1 1,-1 0 0,0 0-1,1 0 1,-1 0-1,1 1 1,-1-1 0,1 0-1,-1 0 1,1 0-1,-1 0 1,1 0-1,-1 0 1,1 0 0,-1 0-1,0 0 1,1-1-1,-1 1 1,1 0 0,-1 0-1,1 0 1,-1 0-1,1-1 1,1 0-409,-1 1 0,0-1 0,1 1 0,-1-1 0,1 0 0,-1 0 0,0 1 0,0-1 0,1 0 0,-1 0 0,0 0 0,0-1 0,0 1 1,0 0-1,1-2 0,4-17-7184</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44.599"/>
    </inkml:context>
    <inkml:brush xml:id="br0">
      <inkml:brushProperty name="width" value="0.025" units="cm"/>
      <inkml:brushProperty name="height" value="0.025" units="cm"/>
    </inkml:brush>
  </inkml:definitions>
  <inkml:trace contextRef="#ctx0" brushRef="#br0">0 1 15503,'0'0'9673,"72"16"-8040,-37-16-928,4 0-545,4 0-96,11 2-192,4-1-1377,-7-1-2659,-5 0-5573</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45.344"/>
    </inkml:context>
    <inkml:brush xml:id="br0">
      <inkml:brushProperty name="width" value="0.025" units="cm"/>
      <inkml:brushProperty name="height" value="0.025" units="cm"/>
    </inkml:brush>
  </inkml:definitions>
  <inkml:trace contextRef="#ctx0" brushRef="#br0">230 19 13421,'0'0'8338,"-10"-4"-7265,8 3-1053,-2-1 63,0 0 1,-1 0-1,1 0 1,0 1-1,0 0 1,-1 0 0,1 0-1,-1 0 1,1 1-1,-1-1 1,0 1-1,1 1 1,-1-1 0,1 0-1,-1 1 1,1 0-1,-1 0 1,1 1-1,0-1 1,0 1-1,-6 2 1,0 3-17,0 0 0,1 0 0,-1 0 0,2 2 0,-1-1 0,-11 16-1,16-19-88,0 0 0,1 1 0,0-1 0,0 1 0,0 0 0,1 0 0,0 0 0,0 1 0,0-1 0,1 0 0,0 1 0,0-1 0,0 13 0,2-17-32,-1 0 0,1 0 0,0 0-1,0 0 1,0 0 0,0 0 0,0 0 0,0 0 0,0 0-1,1 0 1,-1-1 0,1 1 0,-1 0 0,1-1 0,0 1-1,0-1 1,0 0 0,-1 0 0,1 0 0,0 0 0,0 0-1,1 0 1,-1 0 0,0 0 0,0-1 0,0 1-1,4-1 1,11 4-318,1-1 1,26 1-1,-23-3-23,-8 0 199,-1 1-1,0 0 0,-1 1 1,1 0-1,15 6 0,-26-8 219,1 0 0,0-1 0,0 1 0,0 0 0,-1 0-1,1 0 1,-1 0 0,1 1 0,-1-1 0,1 0 0,-1 1 0,0-1-1,1 1 1,-1-1 0,0 1 0,0-1 0,0 1 0,0 0 0,-1 0-1,1-1 1,0 1 0,-1 0 0,1 0 0,-1 0 0,1 0 0,-1 0-1,0 0 1,0 0 0,0 0 0,0 0 0,0-1 0,-1 1 0,1 0-1,0 0 1,-1 0 0,0 0 0,1 0 0,-1-1 0,0 1 0,0 0-1,0 0 1,-2 2 0,-6 8 297,-1-1 0,1-1 0,-2 0 1,0 0-1,0-1 0,-1 0 0,0-1 0,0 0 0,-1-1 0,0 0 0,0-1 0,0-1 1,-1 0-1,0-1 0,0 0 0,0-1 0,-24 2 0,37-5-396,0 0-1,1 0 1,-1 0-1,0 0 1,0 0-1,0 0 1,0 0-1,1-1 1,-1 1-1,0 0 1,0 0 0,0-1-1,1 1 1,-1-1-1,0 1 1,1 0-1,-1-1 1,0 1-1,1-1 1,-1 0-1,0 1 1,1-1-1,-1 1 1,1-1-1,-1 0 1,1 1-1,-1-2 1,1-24-2603,24-28-3879,5 3-2409</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45.790"/>
    </inkml:context>
    <inkml:brush xml:id="br0">
      <inkml:brushProperty name="width" value="0.025" units="cm"/>
      <inkml:brushProperty name="height" value="0.025" units="cm"/>
    </inkml:brush>
  </inkml:definitions>
  <inkml:trace contextRef="#ctx0" brushRef="#br0">111 1 13741,'-5'11'3390,"-17"44"-2198,-37 107 3134,53-139-3919,0 0 0,2-1 0,0 2 0,2-1-1,0 38 1,2-61-403,0 1-1,0 0 1,0-1-1,0 1 0,0 0 1,0-1-1,0 1 0,0 0 1,0-1-1,1 1 1,-1 0-1,0-1 0,0 1 1,0 0-1,1-1 1,-1 1-1,0-1 0,1 1 1,-1-1-1,1 1 0,-1-1 1,1 1-1,-1-1 1,1 1-1,-1-1 0,1 1 1,-1-1-1,1 0 1,-1 1-1,1-1 0,0 0 1,-1 1-1,1-1 0,-1 0 1,1 0-1,0 0 1,-1 0-1,1 0 0,0 0 1,0 0-1,0 0 3,0 0 0,0-1 0,1 1 0,-1 0 0,0-1 0,0 1 0,0-1 0,0 0 1,-1 1-1,1-1 0,0 0 0,0 0 0,0 1 0,0-1 0,-1 0 0,1 0 0,0 0 0,-1 0 0,1 0 0,-1 0 0,1 0 0,0-2 0,13-72-53,-9 37 30,-5 37 17,0 1-1,0-1 1,1 0-1,-1 0 1,0 0 0,0 1-1,1-1 1,-1 0-1,1 0 1,-1 1 0,0-1-1,1 0 1,-1 1 0,1-1-1,0 0 1,-1 1-1,1-1 1,0 1 0,-1-1-1,1 1 1,0 0-1,-1-1 1,1 1 0,0-1-1,0 1 1,-1 0 0,1 0-1,0 0 1,0-1-1,0 1 1,-1 0 0,1 0-1,0 0 1,0 0-1,0 0 1,0 0 0,-1 0-1,1 1 1,0-1 0,1 1-1,38 15-22,-29-10 19,3-2 8,-1 1-1,1-2 0,0 1 0,0-2 1,0 0-1,27 0 0,-35-2 6,0 0 0,0 0 0,0-1 0,0 1 0,0-1 0,0-1 0,-1 1-1,1-1 1,-1 0 0,1 0 0,-1-1 0,1 0 0,-1 0 0,0 0 0,0 0 0,-1-1 0,1 0 0,7-8-1,-11 11 23,0 0-1,0 0 1,0 0-1,0 0 0,0-1 1,0 1-1,0 0 1,-1-1-1,1 1 1,0 0-1,-1-1 0,1 1 1,-1-1-1,1 1 1,-1-1-1,0 1 1,0-1-1,0 1 0,0-1 1,0 1-1,0-1 1,0 0-1,0 1 0,-1-1 1,1 1-1,0-1 1,-1 1-1,1 0 1,-1-1-1,0 1 0,0-1 1,1 1-1,-1 0 1,0 0-1,0-1 0,0 1 1,-2-2-1,1 2 4,0 1-1,0-1 1,0 0-1,-1 1 1,1-1-1,0 1 1,0-1-1,0 1 1,0 0-1,-1 0 1,1 0-1,0 0 1,0 1-1,0-1 1,0 0-1,-1 1 1,1 0-1,0-1 1,0 1-1,0 0 1,0 0-1,0 0 1,1 0 0,-1 1-1,0-1 1,-3 3-1,-1 3 27,-1 0 0,1 0-1,0 0 1,0 1 0,1-1 0,0 1-1,-7 16 1,10-19-44,0 0 0,0 0 0,0 0-1,1 0 1,0 0 0,0 0 0,0 1 0,1-1 0,-1 0-1,1 0 1,0 1 0,1-1 0,-1 0 0,1 0 0,2 9-1,-1-12-125,-1-1-1,1 1 1,-1 0-1,1-1 0,-1 1 1,1-1-1,0 1 1,0-1-1,-1 0 0,1 0 1,0 0-1,0 0 1,1 0-1,-1 0 0,0-1 1,0 1-1,0-1 1,0 1-1,1-1 1,-1 0-1,0 0 0,0 0 1,0 0-1,4 0 1,2-1-919,0 1 0,1-1 1,-1-1-1,0 1 1,12-5-1,16-14-4731</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46.227"/>
    </inkml:context>
    <inkml:brush xml:id="br0">
      <inkml:brushProperty name="width" value="0.025" units="cm"/>
      <inkml:brushProperty name="height" value="0.025" units="cm"/>
    </inkml:brush>
  </inkml:definitions>
  <inkml:trace contextRef="#ctx0" brushRef="#br0">99 1 18353,'-8'11'1506,"-7"12"-64,1 0 0,0 1 0,-15 40 0,25-54-1345,1 0 0,0 1 0,0-1 0,1 1 0,0-1 0,1 1 0,1 0 0,-1 0 0,1 0 0,1-1 0,0 1 1,1 0-1,5 18 0,34 125-711,-41-153 619,0-1 0,0 1 0,0-1 1,0 1-1,0-1 0,0 1 0,0-1 1,0 1-1,1-1 0,-1 1 0,0-1 1,0 1-1,0-1 0,1 1 1,-1-1-1,0 1 0,0-1 0,1 1 1,-1-1-1,0 0 0,1 1 0,-1-1 1,1 0-1,-1 1 0,1-1 0,-1 0 1,0 0-1,1 1 0,-1-1 0,1 0 1,-1 0-1,1 0 0,-1 0 0,1 1 1,-1-1-1,1 0 0,0 0 0,11-18 224,3-33-27,-2-21-21,-8 34-773,2 1 1,2 0 0,21-57 0,-27 86 437,0 0-1,1 0 1,0 1 0,0-1-1,1 1 1,0 0 0,0 0-1,1 1 1,0 0 0,0 0-1,0 0 1,1 0 0,0 1-1,0 0 1,0 1 0,1 0 0,-1 0-1,1 0 1,0 1 0,0 0-1,11-2 1,-17 4 161,-1 1 0,1-1-1,0 1 1,-1 0 0,1-1 0,0 1 0,-1 0-1,1 0 1,0 0 0,0 0 0,-1 1 0,1-1-1,0 0 1,-1 1 0,1-1 0,0 1 0,-1 0-1,1-1 1,-1 1 0,1 0 0,-1 0 0,1 0-1,-1 0 1,0 0 0,1 0 0,-1 0 0,0 1 0,0-1-1,0 0 1,0 1 0,0-1 0,0 1 0,0-1-1,-1 1 1,1-1 0,0 1 0,-1 0 0,1-1-1,-1 1 1,0 0 0,1 0 0,-1-1 0,0 1-1,0 0 1,0-1 0,0 1 0,-1 0 0,1 0-1,-1 2 1,0 3 267,0 0 0,-1 0-1,1 0 1,-1-1 0,-1 1-1,1 0 1,-1-1 0,-1 1 0,1-1-1,-1 0 1,-6 7 0,3-5 328,-1-1 1,-1 0 0,0 0 0,0-1-1,-15 8 1,21-12-533,-1 0 0,1-1 0,-1 1 0,0-1-1,0 1 1,0-1 0,0 0 0,0-1 0,0 1 0,0-1 0,0 0-1,0 1 1,0-2 0,0 1 0,0 0 0,0-1 0,-7-2 0,10 2-197,-1 0 1,1 1 0,0-1 0,1 0-1,-1 0 1,0 0 0,0 0 0,0 0-1,0 0 1,1 0 0,-1-1 0,1 1-1,-1 0 1,1 0 0,-1 0 0,1-1-1,-1 1 1,1 0 0,0 0-1,0-3 1,0-29-6896,0 30 5811,3-28-12221</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47.003"/>
    </inkml:context>
    <inkml:brush xml:id="br0">
      <inkml:brushProperty name="width" value="0.025" units="cm"/>
      <inkml:brushProperty name="height" value="0.025" units="cm"/>
    </inkml:brush>
  </inkml:definitions>
  <inkml:trace contextRef="#ctx0" brushRef="#br0">114 241 5189,'0'0'6630,"3"-9"-2386,-2 6-4030,2-5 936,-1 0 0,0 0 0,-1-1 0,1-13-1,-1 21-1069,-1 0-1,0 0 1,0 0-1,0 0 1,0 0-1,0 0 1,0 0-1,-1 0 1,1 0-1,0 0 1,0 0-1,-1 0 1,1 0-1,-1 0 1,1 0-1,-1 1 1,1-1-1,-1 0 1,1 0-1,-1 0 1,0 1-1,0-1 1,1 0-1,-1 1 1,0-1-1,0 0 1,0 1-1,0-1 1,1 1-1,-1-1 1,0 1-1,0 0 1,0-1-1,0 1 1,0 0-1,0 0 1,0 0-1,0 0 0,0-1 1,0 2-1,0-1 1,0 0-1,-1 0 1,1 0-1,0 0 1,0 1-1,1-1 1,-1 0-1,0 1 1,0-1-1,0 1 1,0-1-1,0 1 1,-1 0-1,-3 2-64,0 0 0,0 0-1,1 1 1,-1 0 0,1 0 0,0 0-1,0 0 1,0 0 0,0 1 0,1 0-1,0 0 1,0 0 0,0 0-1,1 0 1,-4 11 0,0-1-26,2-1 0,-1 1 0,2 0 1,-3 30-1,5-44 10,1 1 1,0 0-1,-1 0 0,1 0 1,0 0-1,0 0 1,0 0-1,1-1 1,-1 1-1,0 0 0,1 0 1,-1 0-1,1-1 1,0 1-1,0 0 1,-1 0-1,1-1 0,0 1 1,0-1-1,1 1 1,-1-1-1,0 1 1,0-1-1,1 0 0,-1 1 1,1-1-1,-1 0 1,1 0-1,-1 0 0,1 0 1,0 0-1,-1-1 1,1 1-1,0-1 1,0 1-1,0-1 0,-1 1 1,1-1-1,0 0 1,0 0-1,0 0 1,0 0-1,0 0 0,0 0 1,-1 0-1,1-1 1,0 1-1,2-2 1,5 0 13,0 0 1,-1-1 0,1 0 0,-1 0 0,1-1-1,-1-1 1,0 1 0,12-11 0,-4 2-18,-1-2 0,-1 0 1,0 0-1,-1-1 0,0-1 0,-2 0 1,0-1-1,-1 0 0,-1-1 0,0 0 0,-2 0 1,0 0-1,-1-1 0,-1 0 0,-1-1 1,3-34-1,-7 55 4,0 0 0,0-1 0,0 1 0,0 0 0,0 0 0,0-1 0,0 1 0,0 0 0,0 0 0,0-1 0,0 1 0,0 0 0,0 0 0,0-1 0,0 1 0,0 0 0,0 0 0,0-1 0,0 1 0,0 0 0,0 0 0,-1 0 0,1-1 0,0 1 0,0 0 0,0 0 0,0 0 0,-1-1 0,1 1-1,0 0 1,0 0 0,0 0 0,-1 0 0,1 0 0,0 0 0,0-1 0,-1 1 0,1 0 0,0 0 0,0 0 0,-1 0 0,1 0 0,0 0 0,0 0 0,-1 0 0,1 0 0,0 0 0,0 0 0,-1 0 0,1 0 0,0 0 0,0 0 0,-1 0 0,1 1 0,0-1 0,0 0 0,0 0 0,-1 0 0,1 0 0,0 0 0,0 1 0,0-1 0,-1 0 0,1 0 0,0 0 0,0 1 0,-15 13-122,5 2 78,0 0 0,1 1-1,1 0 1,1 0 0,0 1 0,1 0 0,1 0 0,-5 37-1,5 33-5050,9-67-1039,9-9-3187</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47.430"/>
    </inkml:context>
    <inkml:brush xml:id="br0">
      <inkml:brushProperty name="width" value="0.025" units="cm"/>
      <inkml:brushProperty name="height" value="0.025" units="cm"/>
    </inkml:brush>
  </inkml:definitions>
  <inkml:trace contextRef="#ctx0" brushRef="#br0">0 84 15727,'0'0'9363,"3"-9"-8450,-1 5-890,-1-1 0,1 1 0,0 0 0,0 0 0,1 0 0,-1 0-1,1 1 1,0-1 0,0 1 0,0-1 0,0 1 0,1 0 0,-1 0 0,1 1-1,0-1 1,0 1 0,0 0 0,0 0 0,0 0 0,0 0 0,1 1 0,-1-1-1,1 1 1,-1 0 0,1 1 0,-1-1 0,10 1 0,-12-1-43,1 1 1,0-1 0,0 1-1,0 0 1,0 0-1,0 0 1,0 0-1,0 1 1,0-1 0,0 1-1,0 0 1,0 0-1,0 0 1,0 0-1,-1 0 1,1 1 0,-1-1-1,1 1 1,-1 0-1,1 0 1,-1 0-1,3 2 1,-3 0-5,-1 0 1,1 1-1,0-1 1,-1 0-1,0 1 0,0-1 1,0 1-1,-1-1 1,0 1-1,0-1 0,0 1 1,0-1-1,0 1 1,-2 5-1,-1 2 123,-1-1 1,1 0-1,-2-1 0,1 1 1,-1-1-1,-1 1 0,0-2 0,-1 1 1,-13 16-1,107-113-1316,-63 56 184,-18 22 145,1 0 0,0 0 1,1 1-1,13-12 0,-20 19 434,-1 4 563,0 1-1,0-1 0,-1 0 0,1 0 0,-1 0 1,0 0-1,0 0 0,0 0 0,0 0 1,-2 3-1,2-4 90,0 0 0,0 1 0,0-1 0,0 0 0,-1 0 1,1 0-1,-1 0 0,1 0 0,-1 0 0,0-1 0,0 1 1,0-1-1,0 1 0,0-1 0,0 1 0,-4 0 0,6-22-5616,0 8-1501</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48.300"/>
    </inkml:context>
    <inkml:brush xml:id="br0">
      <inkml:brushProperty name="width" value="0.025" units="cm"/>
      <inkml:brushProperty name="height" value="0.025" units="cm"/>
    </inkml:brush>
  </inkml:definitions>
  <inkml:trace contextRef="#ctx0" brushRef="#br0">200 40 14990,'0'0'10939,"-10"-2"-10491,6 1-427,0 1 0,-1-1 0,1 1-1,0 0 1,-1 0 0,1 0 0,0 1 0,0 0 0,0 0 0,-1 0 0,1 0-1,-5 2 1,2 1 18,1 0 0,-1 0 0,1 1 0,0-1-1,0 1 1,0 0 0,-8 11 0,9-11 2,-42 55 780,44-55-762,1-1-1,-1 0 1,1 1-1,0 0 1,0-1-1,1 1 1,0 0-1,-1 0 1,2 0-1,-1 0 1,0 0-1,1 9 1,1-12-55,-1-1 0,1 1 1,-1-1-1,1 0 0,0 1 0,0-1 1,0 0-1,0 0 0,0 1 1,0-1-1,0 0 0,0 0 0,0 0 1,0 0-1,0 0 0,1-1 1,-1 1-1,0 0 0,1-1 1,-1 1-1,0 0 0,1-1 0,-1 0 1,1 1-1,-1-1 0,1 0 1,-1 0-1,1 0 0,-1 0 0,3 0 1,51-2 83,-54 1-85,10-1-20,0 0 1,0-1 0,-1 0-1,1-1 1,-1-1-1,1 0 1,-1 0 0,-1-1-1,1 0 1,14-12-1,-18 13 27,-1 1 0,0-1 0,0 0 0,0-1 0,0 1 1,-1-1-1,0 0 0,0 0 0,0 0 0,-1-1 0,0 1 0,0-1 0,-1 0 0,0 0 0,0 0 0,-1 0 0,2-12 0,-3 19-6,0 0 0,0 0-1,0 0 1,0-1 0,0 1 0,0 0 0,0 0 0,0 0-1,0-1 1,0 1 0,0 0 0,0 0 0,0 0 0,0 0-1,0-1 1,0 1 0,0 0 0,0 0 0,0 0 0,0 0-1,-1 0 1,1-1 0,0 1 0,0 0 0,0 0 0,0 0-1,0 0 1,0 0 0,-1 0 0,1-1 0,0 1 0,0 0 0,0 0-1,0 0 1,-1 0 0,1 0 0,0 0 0,0 0 0,0 0-1,0 0 1,-1 0 0,1 0 0,0 0 0,0 0 0,0 0-1,0 0 1,-1 0 0,1 0 0,-11 6 21,-6 11-62,16-17 35,1 1 0,-1 0 0,0-1 1,1 1-1,-1 0 0,0-1 0,1 1 0,-1 0 0,1 0 0,-1 0 0,1-1 1,0 1-1,-1 0 0,1 0 0,0 0 0,-1 0 0,1 0 0,0 0 0,0 0 1,0 0-1,0 0 0,0 0 0,0-1 0,0 1 0,0 0 0,0 0 0,1 0 0,-1 0 1,0 0-1,1 0 0,0 1 0,0-1-37,1 0 0,-1 0 0,1 0 0,0 0 0,-1-1 0,1 1 0,0 0 0,0-1 0,0 0 0,-1 1 0,1-1 0,0 0 0,0 0 0,3 0 0,69-7-1873,-65 5 1613,7-2-85,0 1 1,0 1-1,0 0 0,1 1 1,-1 1-1,30 4 1,-45-4 444,0 0 0,0 1 0,0-1 1,0 1-1,0 0 0,0-1 0,0 1 0,0 0 0,0 0 0,0 0 1,0-1-1,-1 1 0,1 0 0,0 0 0,0 0 0,-1 0 1,1 0-1,-1 0 0,1 0 0,-1 1 0,0-1 0,1 0 1,-1 0-1,0 0 0,0 0 0,0 1 0,0-1 0,0 0 1,0 0-1,0 0 0,0 0 0,0 1 0,0-1 0,-1 0 1,1 0-1,0 0 0,-1 0 0,1 0 0,-2 2 0,0 3 423,0 0 0,-1 0 0,0 0-1,0 0 1,-6 7 0,8-12-292,4-11-187,4-2-516,1 1 0,0 0 0,1 1 0,0 0 0,1 0 0,0 1-1,15-11 1,-24 20 492,-1-1-1,1 1 1,0 0-1,-1 0 1,1 0-1,0 0 1,0 0-1,-1 0 1,1 0-1,0 0 1,-1 0 0,1 1-1,-1-1 1,1 0-1,0 0 1,-1 1-1,1-1 1,0 0-1,-1 1 1,1-1-1,-1 0 1,1 1-1,-1-1 1,1 1-1,-1-1 1,1 1-1,-1-1 1,0 1-1,1-1 1,-1 1 0,0-1-1,1 1 1,-1 0-1,0-1 1,0 1-1,1 0 1,-1-1-1,0 1 1,0 0-1,0-1 1,0 1-1,0 1 1,7 39 440,-6-29-314,0-8-59,0 0 1,0-1 0,0 1 0,0 0 0,1-1-1,-1 1 1,1-1 0,0 1 0,0-1 0,0 0 0,1 0-1,-1 0 1,1 0 0,0 0 0,0-1 0,-1 1-1,2-1 1,-1 0 0,0 0 0,0 0 0,1 0 0,-1 0-1,1-1 1,-1 1 0,1-1 0,0 0 0,0 0-1,0-1 1,-1 1 0,1-1 0,0 0 0,0 0-1,0 0 1,0 0 0,6-2 0,1 0-34,0 0 0,-1 0 0,1-1 0,-1-1 0,0 0 0,0 0 0,-1-1 0,1 0 0,-1-1 0,0 0 0,15-13 0,-22 18 35,0-1-1,-1 1 0,0 0 0,1-1 0,-1 1 0,0-1 0,1 0 0,-1 1 0,0-1 0,0 0 0,-1 0 0,1 0 0,0 0 0,-1 0 0,1 0 0,-1 0 1,1 0-1,-1 0 0,0 0 0,0 0 0,0 0 0,0 0 0,0 0 0,0 0 0,-1 0 0,1 0 0,-1 0 0,1 0 0,-1 0 0,0 1 0,0-1 1,0 0-1,0 0 0,0 0 0,0 1 0,0-1 0,-1 1 0,1-1 0,0 1 0,-1-1 0,1 1 0,-1 0 0,0 0 0,-2-2 0,-10-6 148,0 0 0,-1 1 0,1 1-1,-22-8 1,30 13-212,13 2 84,118-4-1469,-110 3-760,0 0-1,0-1 1,28-9 0,2-8-9403</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49.061"/>
    </inkml:context>
    <inkml:brush xml:id="br0">
      <inkml:brushProperty name="width" value="0.025" units="cm"/>
      <inkml:brushProperty name="height" value="0.025" units="cm"/>
    </inkml:brush>
  </inkml:definitions>
  <inkml:trace contextRef="#ctx0" brushRef="#br0">30 3 4740,'-5'-2'12212,"0"9"-5399,-4 27-2876,1 25-5773,7-41 3730,0-16-1862,1-1 0,-1 1 1,1 0-1,0 0 1,0 0-1,0-1 1,0 1-1,0 0 0,1 0 1,-1 0-1,1-1 1,-1 1-1,1 0 0,-1 0 1,1-1-1,0 1 1,0 0-1,0-1 0,0 1 1,0-1-1,0 1 1,1 0-1,1-1-19,-1-1-1,0 0 1,0 0 0,0 0-1,0 0 1,0-1 0,0 1-1,0-1 1,0 1 0,0-1-1,0 0 1,0 1-1,0-1 1,0 0 0,0 0-1,0-1 1,-1 1 0,1 0-1,2-3 1,24-18 19,24-17-342,-49 37 294,1 0-1,-1 0 0,0 0 0,1 1 0,0-1 0,-1 1 0,1 0 1,0 0-1,0 0 0,-1 1 0,1-1 0,7 1 0,-10 0 10,0 1 0,0 0-1,0-1 1,1 1-1,-1 0 1,0 0 0,0 0-1,0 0 1,0 0 0,-1 0-1,1 0 1,0 0-1,0 0 1,-1 0 0,1 0-1,0 1 1,-1-1-1,1 0 1,-1 0 0,0 1-1,1-1 1,-1 0 0,0 1-1,0-1 1,0 0-1,0 1 1,0 0 0,1 48 136,-1-40-46,5 39-84,-5-48-95,0-1 0,0 1 0,0 0 0,1-1 1,-1 1-1,0-1 0,1 1 0,-1-1 0,0 1 0,1-1 0,-1 1 0,0-1 0,1 1 0,-1-1 0,1 0 0,-1 1 0,1-1 0,-1 1 0,1-1 0,-1 0 0,1 0 0,-1 1 0,1-1 1,-1 0-1,1 0 0,0 0 0,0 1 0,0-2-352,1 1 0,-1-1 1,1 1-1,-1-1 0,1 0 1,-1 0-1,0 1 0,1-1 1,-1 0-1,0 0 0,0 0 0,1 0 1,-1-1-1,0 1 0,0 0 1,0-2-1,15-19-9706</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0.135"/>
    </inkml:context>
    <inkml:brush xml:id="br0">
      <inkml:brushProperty name="width" value="0.025" units="cm"/>
      <inkml:brushProperty name="height" value="0.025" units="cm"/>
    </inkml:brush>
  </inkml:definitions>
  <inkml:trace contextRef="#ctx0" brushRef="#br0">83 415 17104,'0'0'6230,"-9"7"-6139,4-3 28,-1 0-1,0 1 1,1 0 0,0 0-1,0 0 1,0 1 0,1 0 0,0-1-1,0 2 1,0-1 0,1 0-1,0 1 1,0-1 0,1 1 0,-1 0-1,1 0 1,1 0 0,0 0-1,0 0 1,0 11 0,0-17-97,1 0 1,0 1-1,0-1 0,1 0 1,-1 0-1,0 0 0,0 0 1,0 0-1,1 0 0,-1 1 1,1-1-1,-1 0 1,1 0-1,-1 0 0,1 0 1,0 0-1,-1-1 0,1 1 1,0 0-1,0 0 0,-1 0 1,1 0-1,0-1 1,0 1-1,0 0 0,0-1 1,0 1-1,2 0 0,0 0-5,0-1 0,0 1 0,1-1 0,-1 0 1,0 1-1,0-1 0,1-1 0,-1 1 0,0 0 0,4-2 0,5-1-15,-1 0 0,0-1 0,-1 0 0,1-1 1,11-6-1,-2-3-275,0-1 0,-2-1 0,1 0 0,-2-1 0,0-1 0,-2-1 0,16-24 0,-21 30 179,-1-2 1,-1 1 0,-1-1-1,0 0 1,0-1-1,-2 0 1,0 0 0,-1 0-1,0 0 1,-2-1 0,2-20-1,-4 35 97,0 1 0,0 0 0,0-1 0,0 1 0,0-1 0,0 1 1,0 0-1,0-1 0,-1 1 0,1-1 0,0 1 0,-1 0 0,1 0 0,-1-1 0,0 1 0,1 0 0,-1 0 0,0-1 0,0 1 0,-1-1 0,1 2 14,0-1 0,0 1 0,1 0 0,-1 0 0,0 0 0,0 0 0,0 0 0,0 0 0,1 0 0,-1 0 0,0 1 0,0-1 0,0 0 0,0 0 0,1 1 0,-1-1 0,0 0 0,0 1 0,1-1 0,-1 1 0,0-1 0,1 1 0,-2 0 0,-4 4 170,0 1-1,1-1 1,0 1-1,0 0 1,-7 12-1,4-5 84,1 2 0,0-1 1,0 1-1,2 0 0,0 0 0,1 0 0,0 1 1,1 0-1,1 0 0,1-1 0,0 1 0,2 20 1,-1-33-262,1 0 1,-1 0 0,1 0 0,0-1-1,0 1 1,1 0 0,-1 0 0,0-1-1,1 1 1,0-1 0,-1 1 0,1-1-1,0 0 1,0 0 0,0 1 0,1-1-1,-1-1 1,0 1 0,1 0 0,-1-1-1,1 1 1,0-1 0,0 0 0,-1 0-1,1 0 1,0 0 0,0 0-1,0-1 1,4 1 0,-2 0-19,0-1 0,0 1 0,0-1 0,1-1 0,-1 1 0,0-1 0,0 0 0,0 0 0,-1 0 0,1-1 0,0 0 0,0 0 0,-1 0 0,1 0 0,-1-1 0,8-5-1,-3-2-56,1 0-1,-1 0 0,-1-1 0,0-1 0,-1 1 1,0-1-1,-1 0 0,0-1 0,4-13 0,-4 8 150,0-1 0,-1 0 0,-1 0 0,-1-1 0,1-34 0,-11 77 18,7-22-98,0 0-1,0 0 1,-1 0-1,1 0 1,0 0-1,1 0 0,-1 0 1,0 0-1,0 0 1,0 0-1,1 0 1,-1 0-1,0-1 1,1 1-1,-1 0 1,1 0-1,-1 0 1,1 0-1,-1-1 1,1 1-1,-1 0 1,1 0-1,0-1 1,0 1-1,-1 0 1,1-1-1,0 1 1,1 0-1,-1-1 2,0 0-1,1 0 1,-1 0 0,0-1-1,0 1 1,1 0 0,-1 0 0,0-1-1,0 1 1,0-1 0,0 1-1,0-1 1,0 0 0,0 1-1,0-1 1,0 0 0,0 1-1,0-1 1,0 0 0,0 0-1,0 0 1,-1 0 0,2-1-1,11-18 37,-2-1 0,0 0-1,0 0 1,-2-1 0,-1 0-1,6-25 1,-8 0-67,-6 47 26,-1 0 0,1 0-1,0-1 1,0 1 0,0 0 0,0 0-1,0 0 1,-1-1 0,1 1 0,0 0 0,0 0-1,0 0 1,-1 0 0,1-1 0,0 1-1,0 0 1,0 0 0,-1 0 0,1 0-1,0 0 1,0 0 0,-1 0 0,1 0-1,0-1 1,0 1 0,-1 0 0,1 0-1,0 0 1,0 0 0,-1 0 0,1 1-1,0-1 1,0 0 0,-1 0 0,1 0 0,0 0-1,0 0 1,-1 0 0,1 0 0,0 0-1,0 0 1,-1 1 0,1-1 0,0 0-1,0 0 1,0 0 0,-1 0 0,1 1-1,0-1 1,0 0 0,-14 10-27,6-1 26,1 0-1,0 0 0,1 0 1,0 1-1,0 0 0,-7 18 0,-22 69 380,34-94-350,-18 65 366,2 1 0,4 0 1,3 1-1,2 1 0,3 95 0,-2 3-243,7-168-139,0-1 0,0 1 0,0 0 1,0 0-1,0 0 0,0 0 0,0-1 0,-1 1 0,1 0 1,0 0-1,0 0 0,-1-1 0,1 1 0,0 0 0,-1-1 1,1 1-1,-1 0 0,1-1 0,-1 1 0,1 0 1,-1-1-1,1 1 0,-2 0 0,-12-9 250,-11-32-51,24 38-223,-4-7 30,-11-19-32,-20-56 0,33 75 6,0 1 1,1 0-1,0 0 1,1-1 0,0 1-1,0-1 1,0 1-1,1-1 1,1 0-1,-1 1 1,1-1-1,4-11 1,-3 14-28,1 0-1,0 1 1,0-1-1,1 1 1,-1 0-1,1 0 1,0 0-1,1 0 1,-1 1 0,1-1-1,9-6 1,67-38-3254,-57 35 1214,25-13-5419,4-3-7976</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0.767"/>
    </inkml:context>
    <inkml:brush xml:id="br0">
      <inkml:brushProperty name="width" value="0.025" units="cm"/>
      <inkml:brushProperty name="height" value="0.025" units="cm"/>
    </inkml:brush>
  </inkml:definitions>
  <inkml:trace contextRef="#ctx0" brushRef="#br0">8 77 7591,'-4'-12'5516,"0"-10"3117,5 21-8535,-1 1-1,0-1 1,1 1 0,-1-1-1,1 0 1,-1 1 0,1-1-1,-1 1 1,1-1 0,-1 1 0,1-1-1,-1 1 1,1 0 0,-1-1-1,1 1 1,0 0 0,-1-1-1,1 1 1,0 0 0,-1 0 0,1-1-1,0 1 1,-1 0 0,1 0-1,0 0 1,0 0 0,-1 0-1,1 0 1,0 0 0,-1 0 0,2 1-1,33-3 547,0-1-1,50-12 1,-3 1-915,-82 15 256,1-1-1,0 1 0,0 0 0,-1-1 1,1 1-1,-1 0 0,1 0 0,0-1 1,-1 1-1,0 0 0,1 0 0,-1 0 1,1 0-1,-1 0 0,0 0 0,0 0 1,1-1-1,-1 1 0,0 0 0,0 0 1,0 0-1,0 0 0,0 0 0,0 0 1,-1 0-1,1 0 0,0 0 0,0 0 1,-1 1-1,1 5-13,-9 410 280,9-406-271,0 9 273,-1 1-1,0-1 0,-7 34 0,8-51-154,-1 1-1,0-1 1,0 1-1,0-1 1,0 0-1,0 1 1,-1-1-1,1 0 1,-1 0-1,0 0 1,0 0-1,0 0 1,-1 0-1,1-1 1,-1 1-1,1-1 1,-1 1-1,0-1 1,0 0-1,0 0 1,0 0-1,0-1 1,0 1-1,-1-1 1,1 0-1,0 0 1,-1 0-1,-3 1 0,4-2-69,1-1-1,-1 1 0,1 0 0,-1-1 0,1 0 0,-1 1 0,1-1 0,0 0 0,-1 0 0,1-1 0,0 1 0,0 0 0,0-1 0,0 1 0,0-1 0,0 1 0,0-1 0,1 0 0,-1 0 0,1 0 0,-3-3 0,-28-54 96,26 47-104,-37-90-543,39 90 61,0 0-1,1 0 1,1 0-1,0 0 0,0-1 1,1-22-1,2 33 287,-1 0-1,1 0 1,0 0-1,0 0 1,0 0 0,0 0-1,0 0 1,0 1-1,0-1 1,1 0-1,-1 1 1,0-1-1,1 1 1,0 0-1,-1-1 1,1 1 0,0 0-1,-1 0 1,1 0-1,0 0 1,0 0-1,0 1 1,0-1-1,0 1 1,0-1-1,0 1 1,0-1 0,3 1-1,71-5-5236,-59 5 3413,32 0-3369,4-1-2222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5.580"/>
    </inkml:context>
    <inkml:brush xml:id="br0">
      <inkml:brushProperty name="width" value="0.025" units="cm"/>
      <inkml:brushProperty name="height" value="0.025" units="cm"/>
    </inkml:brush>
  </inkml:definitions>
  <inkml:trace contextRef="#ctx0" brushRef="#br0">2 0 16784,'0'0'8680,"-2"47"-12812,6-38-1665,5-2-9610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1.149"/>
    </inkml:context>
    <inkml:brush xml:id="br0">
      <inkml:brushProperty name="width" value="0.025" units="cm"/>
      <inkml:brushProperty name="height" value="0.025" units="cm"/>
    </inkml:brush>
  </inkml:definitions>
  <inkml:trace contextRef="#ctx0" brushRef="#br0">166 193 10314,'0'0'13015,"-12"-6"-12076,-40-17-266,49 22-645,0 0 0,0 0 0,1 1 0,-1 0 0,0-1 0,0 1 0,0 0 0,1 1 0,-1-1 0,0 0 0,0 1 0,1-1 0,-1 1 0,0 0 0,1 0 0,-1 0 0,1 0 0,-1 0 0,1 1 0,-1-1 0,1 1 0,0 0 0,0 0 0,0-1 0,0 1 0,0 0 0,0 1 0,-2 2 0,1 0 124,0-1-1,0 1 0,0 0 0,0 0 0,1 0 0,0 1 1,0-1-1,0 0 0,1 1 0,0 0 0,-1 8 0,2-13-135,0 0 0,1 0 0,-1 1 0,0-1-1,1 0 1,-1 0 0,1 0 0,-1 0 0,1 0 0,0 0-1,-1 0 1,1-1 0,0 1 0,0 0 0,-1 0-1,1 0 1,0-1 0,0 1 0,0 0 0,0-1-1,0 1 1,0-1 0,0 1 0,0-1 0,0 1 0,0-1-1,0 0 1,1 0 0,-1 1 0,0-1 0,0 0-1,0 0 1,0 0 0,0 0 0,3-1 0,43-6 124,-35 2-122,-1 0 0,-1 0 0,1-1 0,-1-1 0,0 0 0,0 0 0,-1 0 0,0-2 0,0 1 0,-1-1 0,0 0 0,7-11 0,-6 7-783,-1 0 0,0-1 0,9-22 0,-12 23-1558,-1 0 0,-1 0 1,0 0-1,2-16 0,-4 14-9048</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1.511"/>
    </inkml:context>
    <inkml:brush xml:id="br0">
      <inkml:brushProperty name="width" value="0.025" units="cm"/>
      <inkml:brushProperty name="height" value="0.025" units="cm"/>
    </inkml:brush>
  </inkml:definitions>
  <inkml:trace contextRef="#ctx0" brushRef="#br0">64 1 11211,'0'0'12534,"-7"12"-11562,-2 6-510,1 0 1,0 1 0,1 0-1,1 0 1,-6 37 0,6 58 1042,6-112-1507,0-1-1,0 1 1,0 0-1,0-1 1,0 1 0,0-1-1,1 1 1,-1-1-1,1 1 1,-1 0 0,1-1-1,-1 0 1,1 1-1,0-1 1,-1 1 0,1-1-1,0 0 1,0 1-1,0-1 1,0 0-1,1 0 1,-1 0 0,0 0-1,0 0 1,1 0-1,-1 0 1,0 0 0,1-1-1,-1 1 1,1-1-1,-1 1 1,1-1 0,-1 1-1,1-1 1,-1 0-1,1 1 1,0-1-1,-1 0 1,1 0 0,-1 0-1,1-1 1,2 1-1,2-1-167,0 0-1,0-1 1,1 0-1,-1 0 0,-1 0 1,1 0-1,0-1 1,-1 0-1,10-7 0,-8 5-209,34-24-629,-40 28 1033,1 0 0,-1 0-1,1 0 1,0 0 0,-1 0-1,1 0 1,0 1 0,0-1-1,-1 1 1,1-1 0,0 1 0,0 0-1,0 0 1,0 0 0,0 0-1,0 0 1,0 0 0,-1 0-1,1 0 1,3 2 0,-4 2 124,0 1 0,0-1 0,0 1 0,0-1 0,-1 1 1,0 0-1,0-1 0,0 1 0,-2 7 0,2-2 20,2 20 138,-2-30-334,0 0 1,0 1 0,0-1 0,1 0 0,-1 1 0,0-1-1,0 0 1,0 0 0,0 1 0,0-1 0,0 0-1,0 0 1,1 1 0,-1-1 0,0 0 0,0 0 0,0 1-1,0-1 1,1 0 0,-1 0 0,0 0 0,0 0 0,1 1-1,-1-1 1,0 0 0,0 0 0,1 0 0,-1 0-1,0 0 1,0 0 0,1 0 0,-1 0 0,0 0 0,1 1-1,-1-1 1,0 0 0,0 0 0,1-1 0,-1 1-1,4-3-1077,0 0 0,0-1-1,0 1 1,-1-1 0,1 0-1,-1 0 1,3-6-1,13-13-9271</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1.951"/>
    </inkml:context>
    <inkml:brush xml:id="br0">
      <inkml:brushProperty name="width" value="0.025" units="cm"/>
      <inkml:brushProperty name="height" value="0.025" units="cm"/>
    </inkml:brush>
  </inkml:definitions>
  <inkml:trace contextRef="#ctx0" brushRef="#br0">155 40 8808,'0'0'16469,"-8"-6"-15369,-27-22-502,34 27-586,-1 1 0,1-1 1,-1 0-1,1 0 0,-1 1 1,1-1-1,-1 1 0,0 0 0,1-1 1,-1 1-1,1 0 0,-1 0 0,0 0 1,1 0-1,-1 0 0,0 1 1,1-1-1,-1 0 0,1 1 0,-1-1 1,1 1-1,-1-1 0,1 1 1,-1 0-1,1 0 0,-1 0 0,1 0 1,0 0-1,-3 2 0,-25 33 45,28-34-39,-5 7 200,1 0 0,1 1 0,-1 0 1,-2 11-1,5-17-143,1 0 1,0 1-1,0-1 1,0 0-1,1 1 1,0-1-1,-1 1 1,1-1-1,1 1 1,-1-1-1,3 10 1,-3-13-73,1 0 0,0 0 0,0 0 1,0 0-1,0 0 0,0 0 0,0 0 1,1 0-1,-1-1 0,0 1 0,0 0 1,1-1-1,-1 1 0,0-1 0,1 1 1,-1-1-1,0 0 0,1 1 0,-1-1 1,1 0-1,-1 0 0,0 0 0,1 0 1,-1 0-1,1 0 0,-1-1 0,1 1 1,2-1-1,1 0-23,-1 0 0,1-1 0,0 1 1,0-1-1,0 0 0,-1 0 0,6-4 0,3-3-193,-2-2 0,1 1 0,-1-2 0,-1 1 0,0-1 0,-1-1 0,0 0 0,-1 0 0,0-1 0,6-15 0,-12 21 218,-30 43 369,22-28-212,1 1 0,0 0 0,0 0 0,1 1 0,0 0 0,0-1 1,1 2-1,0-1 0,1 0 0,-2 12 0,4-21-151,0 1 0,1-1 0,-1 1 0,1 0 0,-1-1 0,0 1 1,1-1-1,-1 1 0,1-1 0,-1 0 0,1 1 0,-1-1 0,1 0 0,0 1 0,-1-1 0,1 0 0,-1 1 0,1-1 0,0 0 1,-1 0-1,1 0 0,0 0 0,-1 0 0,1 0 0,0 0 0,-1 0 0,1 0 0,0 0 0,-1 0 0,1 0 0,0 0 1,-1 0-1,1-1 0,0 1 0,-1 0 0,1 0 0,-1-1 0,1 1 0,0 0 0,-1-1 0,1 0 0,29-13-65,32-27-1097,-42 26 687,1 1 1,1 0-1,25-10 0,-47 24 490,1-1 0,-1 1 0,0 0 0,1 0 0,-1 0 0,0-1 0,1 1 0,-1 0 0,1 0 0,-1 0 0,0 0 0,1 0 0,-1 0 0,0 0 0,1 0 0,-1 0 0,1 0 0,-1 0 0,0 0 0,1 0 0,-1 0 0,0 0 0,1 1 0,-1-1 0,0 0 0,1 0 0,-1 0 0,0 0 0,1 1 0,-1-1 0,0 0 0,1 0 0,-1 1 0,1-1 0,-1 17 576,-15 33 92,8-28-300,7-21-379,-1-1 0,1 1 0,0-1-1,0 1 1,0 0 0,0-1 0,-1 1-1,1 0 1,0-1 0,0 1 0,0 0-1,1-1 1,-1 1 0,0 0 0,0-1 0,0 1-1,0-1 1,1 1 0,-1 0 0,0-1-1,0 1 1,1-1 0,-1 1 0,1-1-1,-1 1 1,0-1 0,1 1 0,-1-1 0,1 1-1,-1-1 1,2 1 0,20-3-112,31-25-991,-47 24 818,1-2-66,0 1 0,1 0 1,0 0-1,0 0 0,0 1 0,0 1 1,0-1-1,1 1 0,11-1 0,-20 4 181,0-1-1,0 0 1,0 1-1,0-1 1,0 1 0,0-1-1,0 1 1,0-1-1,0 1 1,0-1-1,0 1 1,0-1 0,0 1-1,0-1 1,0 0-1,0 1 1,0-1-1,-1 1 1,1-1 0,0 1-1,0-1 1,-1 0-1,1 1 1,0-1-1,-1 1 1,-4 1-5199</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2.564"/>
    </inkml:context>
    <inkml:brush xml:id="br0">
      <inkml:brushProperty name="width" value="0.025" units="cm"/>
      <inkml:brushProperty name="height" value="0.025" units="cm"/>
    </inkml:brush>
  </inkml:definitions>
  <inkml:trace contextRef="#ctx0" brushRef="#br0">1 1 4805,'0'0'18759,"0"9"-17265,0 1-1227,0-2-63,0 1-1,0 0 1,0-1-1,1 1 1,0 0-1,1-1 1,3 11-1,-4-18-194,0 0-1,0 0 0,0-1 0,0 1 0,0 0 1,0 0-1,0-1 0,0 1 0,1-1 0,-1 1 1,0-1-1,0 0 0,0 1 0,1-1 0,-1 0 1,0 0-1,1 0 0,-1 0 0,0 0 0,0 0 1,1 0-1,-1 0 0,0 0 0,0-1 0,1 1 1,-1 0-1,0-1 0,0 1 0,0-1 0,2-1 1,40-21 5,-37 19-48,3-1-13,1-2-187,0 0 0,1 0 0,0 1 0,0 1 0,0 0 0,1 1 0,0 0 0,-1 0 0,2 2 0,13-3 0,-25 5 242,1 0 0,-1 0-1,0 0 1,0 0-1,0 1 1,0-1 0,0 0-1,1 0 1,-1 1 0,0-1-1,0 1 1,0-1 0,0 1-1,0-1 1,0 1 0,0 0-1,-1-1 1,1 1 0,0 0-1,0 0 1,0 0 0,-1 0-1,1 0 1,0 0-1,-1 0 1,1 0 0,0 1-1,0 1 49,0 1-1,0-1 1,-1 1-1,1-1 1,-1 1-1,0-1 1,0 1-1,0-1 1,-1 5-1,-1 4 112,-1 0-1,0-1 1,0 1-1,-9 18 1,6-20-2197,8-19-2875,5-9-2093</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2.912"/>
    </inkml:context>
    <inkml:brush xml:id="br0">
      <inkml:brushProperty name="width" value="0.025" units="cm"/>
      <inkml:brushProperty name="height" value="0.025" units="cm"/>
    </inkml:brush>
  </inkml:definitions>
  <inkml:trace contextRef="#ctx0" brushRef="#br0">1 59 5733,'0'0'17889,"10"6"-16960,37 20-368,-44-25-547,0 0 1,1 0 0,0-1-1,-1 1 1,1-1-1,-1 0 1,1 0 0,0 0-1,-1 0 1,1-1 0,-1 1-1,1-1 1,-1 0-1,1 0 1,-1 0 0,0-1-1,1 1 1,-1-1 0,3-2-1,4-2-38,-2 0 0,1 0-1,-1-1 1,12-11 0,-19 17 25,0 0 1,0 0 0,0 0 0,0 0 0,0 0 0,0 0 0,0-1 0,0 1 0,0 0-1,-1 0 1,1-1 0,-1 1 0,1-1 0,-1 1 0,1 0 0,-1-1 0,0 1 0,1-1-1,-1-1 1,-1 2 10,1 0-1,0 1 1,-1-1-1,1 0 1,-1 1-1,1-1 0,-1 1 1,1-1-1,-1 1 1,0-1-1,1 1 1,-1-1-1,0 1 0,1-1 1,-1 1-1,0 0 1,0 0-1,1-1 1,-1 1-1,0 0 0,0 0 1,0 0-1,1 0 1,-3 0-1,-2-1 31,-1 2 0,1-1-1,-1 0 1,1 1 0,-1 0 0,1 0-1,-1 1 1,-8 3 0,3 0-8,1 2 0,0-1 0,0 1 0,1 1 0,-1-1 0,-7 11 0,12-13-28,0 0 0,1 0 1,0 1-1,0 0 1,0 0-1,1 0 1,0 0-1,0 0 1,1 1-1,-1-1 0,-1 14 1,3-19-30,1 0-1,0 0 1,0 0 0,0 0 0,0 0 0,0 0 0,0 1-1,0-1 1,1 0 0,-1 0 0,0 0 0,1 0-1,-1 0 1,1 0 0,-1 0 0,1 0 0,-1 0-1,1 0 1,-1 0 0,1 0 0,0 0 0,0-1-1,-1 1 1,1 0 0,0 0 0,2 0 0,0 1-155,0-1 1,-1 0 0,1 0 0,0 0-1,0 0 1,1-1 0,-1 1 0,0-1 0,6 0-1,1-1-938,1 0 0,0 0-1,-1-1 1,0 0 0,11-4-1,23-15-7211</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3.258"/>
    </inkml:context>
    <inkml:brush xml:id="br0">
      <inkml:brushProperty name="width" value="0.025" units="cm"/>
      <inkml:brushProperty name="height" value="0.025" units="cm"/>
    </inkml:brush>
  </inkml:definitions>
  <inkml:trace contextRef="#ctx0" brushRef="#br0">145 1 13196,'0'0'5713,"-11"2"-3183,10-2-2514,-15 4 973,-1 0 0,-29 12 0,41-14-777,0 0 0,1 1 0,-1 0 0,0 0 0,1 0 0,-8 8 0,11-10-217,-1 1 1,1-1-1,0 1 1,0-1-1,0 1 1,0-1-1,0 1 1,0 0-1,1 0 1,-1 0-1,0-1 1,1 1-1,-1 0 1,1 0-1,0 0 1,0 0-1,0 0 1,0 0-1,0 0 1,0 2-1,1-3-71,0 0 1,-1 1-1,1-1 0,0 0 0,-1 0 0,1 1 1,0-1-1,0 0 0,0 0 0,0 0 0,0 0 1,0 0-1,1-1 0,-1 1 0,0 0 0,0 0 1,1-1-1,-1 1 0,3 0 0,32 10-284,-26-9 127,30 7-418,-28-7 580,0 0-1,0 1 1,0 0-1,0 1 1,0 0 0,-1 1-1,15 9 1,-25-14 145,-1 1 0,1-1 1,-1 1-1,1-1 0,-1 1 0,1-1 1,-1 1-1,1-1 0,-1 1 0,0 0 1,1-1-1,-1 1 0,0 0 0,0-1 0,1 1 1,-1 0-1,0 0 0,0-1 0,0 1 1,0 0-1,0-1 0,0 1 0,0 0 1,0 0-1,0-1 0,0 1 0,0 0 1,-1 0-1,1-1 0,0 1 0,0 0 0,-1-1 1,1 1-1,0 0 0,-1-1 0,1 1 1,-1-1-1,1 1 0,-1-1 0,1 1 1,-1-1-1,1 1 0,-1-1 0,1 1 1,-1-1-1,0 0 0,1 1 0,-2-1 0,-36 22 1737,32-20-1696,-4 4-181,-1-2 0,-1 1 1,1-1-1,0-1 1,-1 0-1,0 0 1,0-2-1,0 1 1,0-1-1,-17-1 1,13-7-4067,8-10-3619</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4.014"/>
    </inkml:context>
    <inkml:brush xml:id="br0">
      <inkml:brushProperty name="width" value="0.025" units="cm"/>
      <inkml:brushProperty name="height" value="0.025" units="cm"/>
    </inkml:brush>
  </inkml:definitions>
  <inkml:trace contextRef="#ctx0" brushRef="#br0">334 109 3235,'2'-9'9673,"1"0"-8637,-1 2-145,0 1-1,-1-1 0,1 1 0,-1-1 1,-1 0-1,1-8 0,-1 13-743,-1 0-1,1 1 1,0-1-1,0 1 0,-1-1 1,1 1-1,-1-1 1,0 1-1,1-1 1,-1 1-1,0 0 1,0-1-1,0 1 0,0 0 1,0 0-1,0-1 1,0 1-1,0 0 1,0 0-1,-1 0 1,1 0-1,0 1 0,-1-1 1,1 0-1,-1 0 1,1 1-1,-1-1 1,1 1-1,-1 0 0,1-1 1,-1 1-1,1 0 1,-1 0-1,0 0 1,-2 0-1,-8 1-19,0 0 0,0 0 0,1 1 0,-1 1-1,1 0 1,-1 0 0,1 1 0,0 1 0,1 0 0,-17 10 0,13-7-84,1 1 1,0 1 0,0 0 0,1 0-1,0 2 1,1-1 0,-14 19 0,24-28-58,-1-1 1,1 1 0,0-1 0,0 1-1,-1 0 1,1 0 0,0-1 0,0 1-1,0 0 1,1 0 0,-1 0 0,0 0-1,1 0 1,0 0 0,-1 0-1,1 0 1,0 0 0,0 0 0,0 0-1,0 0 1,0 1 0,0-1 0,1 0-1,-1 0 1,1 0 0,-1 0 0,1 0-1,0-1 1,0 1 0,0 0-1,0 0 1,0 0 0,0-1 0,1 1-1,-1 0 1,0-1 0,1 1 0,-1-1-1,3 2 1,7 3-293,0 0-1,0-1 0,0-1 1,1 1-1,21 3 1,9 5-378,-32-9 570,1 1-1,-1 0 1,0 0-1,0 1 0,0 1 1,-1-1-1,10 10 1,-17-14 161,0 0 0,0 0 1,-1 0-1,1 0 0,0 0 0,-1 0 1,1 0-1,-1 1 0,0-1 1,0 1-1,0-1 0,0 1 0,0-1 1,-1 1-1,1-1 0,-1 1 1,1 0-1,-1-1 0,0 1 0,0 0 1,0-1-1,-1 1 0,1 0 0,0-1 1,-1 1-1,0-1 0,0 1 1,0 0-1,0-1 0,0 0 0,0 1 1,0-1-1,-1 0 0,0 0 0,1 1 1,-4 1-1,-7 8 211,-1 0 0,0-2 1,-1 0-1,0 0 0,-1-1 0,0-1 1,0 0-1,-1-2 0,0 1 0,0-2 1,-1 0-1,1-1 0,-1-1 0,0 0 1,-21 0-1,37-3-334,0 0 1,1 0-1,-1 0 0,0 0 0,1 0 1,-1 0-1,0-1 0,1 1 1,-1 0-1,0 0 0,1-1 1,-1 1-1,1 0 0,-1-1 1,0 1-1,1 0 0,-1-1 1,1 1-1,-1-1 0,1 1 1,-1-1-1,1 1 0,0-1 1,-1 1-1,1-1 0,0 1 0,-1-1 1,1 0-1,0 1 0,0-1 1,-1 0-1,1 1 0,0-1 1,0 0-1,0 1 0,0-1 1,0 0-1,0 1 0,0-1 1,0 0-1,0 1 0,0-1 1,1 0-1,-1 1 0,0-1 1,0 1-1,1-1 0,-1 0 0,0 1 1,1-1-1,-1 1 0,0-1 1,1 1-1,-1-1 0,2 0 1,22-36-4923,6 3-1322</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4.378"/>
    </inkml:context>
    <inkml:brush xml:id="br0">
      <inkml:brushProperty name="width" value="0.025" units="cm"/>
      <inkml:brushProperty name="height" value="0.025" units="cm"/>
    </inkml:brush>
  </inkml:definitions>
  <inkml:trace contextRef="#ctx0" brushRef="#br0">175 0 18930,'0'0'3657,"-7"10"-2173,-9 17-555,1 1 1,0 0-1,-17 51 1,24-53-774,0 0-1,1 1 1,2 0 0,1 0 0,1 0-1,1 0 1,2 1 0,4 43-1,-4-71-143,0 1 1,0 0-1,0-1 0,0 1 0,0 0 0,0-1 0,0 1 0,0 0 0,0-1 1,0 1-1,0 0 0,0-1 0,1 1 0,-1-1 0,0 1 0,1 0 1,-1-1-1,0 1 0,1-1 0,-1 1 0,1-1 0,-1 1 0,0-1 0,1 1 1,-1-1-1,1 0 0,0 1 0,-1-1 0,1 0 0,-1 1 0,1-1 0,-1 0 1,1 0-1,0 1 0,0-1 0,0-1 6,0 1 0,-1-1 0,1 1 0,0-1 0,-1 0 0,1 1 0,0-1 0,-1 0 0,1 0 0,-1 0 0,1 1 0,-1-1 0,1 0 0,-1 0 0,0 0 0,0 0 0,1 0 0,-1 0 0,0 1 0,0-1 0,0 0 0,0 0 0,0 0-1,0-1 1,0-21-51,-2 1 0,0-1 0,-1 1 0,-2 0 0,0 0 0,-1 1 0,-1-1 0,-1 1 0,-1 1 0,-22-38 0,41 64-700,0-1 0,0 0 0,1 0 0,19 4 0,-23-7 101,71 17-6049,-24-13-790,-5-3-398</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4.738"/>
    </inkml:context>
    <inkml:brush xml:id="br0">
      <inkml:brushProperty name="width" value="0.025" units="cm"/>
      <inkml:brushProperty name="height" value="0.025" units="cm"/>
    </inkml:brush>
  </inkml:definitions>
  <inkml:trace contextRef="#ctx0" brushRef="#br0">176 142 10826,'0'0'12973,"-10"-4"-11708,5 2-1171,2 0-9,0 0 1,0 1-1,0-1 0,-1 1 0,1 0 1,0 0-1,0 0 0,-1 1 1,1-1-1,-1 1 0,1-1 0,0 1 1,-1 0-1,1 1 0,-1-1 1,1 1-1,0-1 0,-1 1 0,1 0 1,0 0-1,0 1 0,-1-1 1,1 0-1,0 1 0,0 0 0,-5 4 1,2-1 68,-1 1 1,1 0 0,1 0 0,-1 1 0,1-1 0,0 1-1,0 1 1,1-1 0,0 0 0,0 1 0,1 0-1,0 0 1,-2 8 0,6-15-151,0 0-1,0 0 1,0 0-1,0 0 1,-1 0 0,2 0-1,-1 0 1,0 0-1,0-1 1,0 1-1,0 0 1,0-1 0,1 1-1,-1-1 1,0 1-1,0-1 1,1 0 0,-1 0-1,0 1 1,1-1-1,-1 0 1,0 0 0,1 0-1,-1 0 1,0-1-1,1 1 1,0-1-1,46-1-156,38-11-1113,-43 5 780,81-3 1,-124 12 545,1-1 0,-1 1 0,0 0 1,0-1-1,0 1 0,0-1 0,0 1 1,0 0-1,0-1 0,0 1 0,0-1 0,0 1 1,0 0-1,0-1 0,-1 1 0,1-1 0,0 1 1,0-1-1,-1 1 0,1 0 0,0-1 0,-1 1 1,1-1-1,0 1 0,-1-1 0,1 0 0,-1 1 1,1-1-1,-1 1 0,1-1 0,-1 0 0,1 1 1,-1-1-1,0 1 0,-11 2 788,12-4-828,-1 1 1,1-1-1,-1 1 1,1-1-1,-1 0 1,1 1-1,-1-1 1,1 0-1,0 0 1,-1 1-1,1-1 1,0 0-1,0 0 1,0 0-1,-1 1 1,1-1-1,0 0 1,0 0-1,0 0 1,0 1-1,1-3 1,-1-29-286,7-50 1,-7 75-135,2-1-1,-1 1 1,1-1-1,0 1 0,0 0 1,1 0-1,0 0 1,0 0-1,1 0 1,0 1-1,0 0 1,9-11-1,-10 15 220,-1 0 0,0 1-1,1 0 1,-1 0 0,1 0 0,-1 0 0,1 0-1,-1 0 1,1 0 0,0 1 0,-1-1 0,1 1-1,0 0 1,-1 0 0,6 0 0,45 9-4027,-25-3-917,-2-3-732</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5.131"/>
    </inkml:context>
    <inkml:brush xml:id="br0">
      <inkml:brushProperty name="width" value="0.025" units="cm"/>
      <inkml:brushProperty name="height" value="0.025" units="cm"/>
    </inkml:brush>
  </inkml:definitions>
  <inkml:trace contextRef="#ctx0" brushRef="#br0">137 3 11243,'0'0'9854,"-8"-2"-8551,6 2-1244,-1 0-1,1-1 1,-1 1-1,1 0 1,-1 0 0,1 0-1,-1 1 1,1-1 0,-1 0-1,1 1 1,-1 0 0,1-1-1,0 1 1,-1 0-1,1 0 1,-3 2 0,2 0 58,-1 1 1,1-1-1,0 0 1,0 1 0,1 0-1,-1 0 1,1 0-1,-1 0 1,1 0-1,-2 7 1,-6 13 250,1 0 1,1 0-1,1 1 0,1 0 1,1 0-1,2 1 0,0-1 1,2 45-1,1-68-347,0 0 0,0 0 0,0 0 0,0 0-1,1 0 1,-1 0 0,0 0 0,1 0 0,0 0 0,-1-1-1,1 1 1,0 0 0,0 0 0,0-1 0,0 1 0,0-1 0,0 1-1,0-1 1,1 1 0,-1-1 0,1 0 0,-1 1 0,1-1-1,-1 0 1,1 0 0,0 0 0,-1 0 0,1-1 0,0 1 0,0 0-1,0-1 1,0 1 0,2-1 0,0 0 102,0 0 0,-1 0-1,1-1 1,0 1 0,-1-1 0,1 0 0,-1 0 0,0 0 0,1-1-1,-1 1 1,0-1 0,0 0 0,1 0 0,-1 0 0,-1 0 0,1-1-1,4-3 1,155-165-913,-157 165 815,-3 1-3862,-12 2-7122,-4 3 880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5.938"/>
    </inkml:context>
    <inkml:brush xml:id="br0">
      <inkml:brushProperty name="width" value="0.025" units="cm"/>
      <inkml:brushProperty name="height" value="0.025" units="cm"/>
    </inkml:brush>
  </inkml:definitions>
  <inkml:trace contextRef="#ctx0" brushRef="#br0">245 16 4388,'0'0'24599,"-11"-4"-23979,4 1-594,0 1 1,-1 0 0,1 0-1,-1 1 1,1 0 0,-1 0 0,1 1-1,-1 0 1,0 0 0,1 1-1,-1 0 1,1 0 0,-1 1-1,-7 3 1,0 1-25,0 0-1,0 2 1,-13 9-1,25-16-1,0 1 0,0 0 0,1-1-1,-1 1 1,1 0 0,0 1-1,-1-1 1,1 0 0,0 1 0,0-1-1,0 1 1,1-1 0,-1 1 0,1 0-1,-1 0 1,1 0 0,0 0-1,0 0 1,0 0 0,1 0 0,-1 0-1,0 6 1,2-7 1,0-1-1,-1 0 1,1 0-1,0 0 1,0 1-1,0-1 1,-1 0-1,1 0 1,0 0-1,1 0 1,-1 0-1,0-1 1,0 1-1,0 0 1,0 0-1,1-1 1,-1 1 0,0-1-1,1 1 1,-1-1-1,0 1 1,1-1-1,-1 0 1,1 0-1,1 0 1,47 4-44,-40-4-29,17 1-320,84 0-3396,-41-10-3061,-40 0 208</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5.480"/>
    </inkml:context>
    <inkml:brush xml:id="br0">
      <inkml:brushProperty name="width" value="0.025" units="cm"/>
      <inkml:brushProperty name="height" value="0.025" units="cm"/>
    </inkml:brush>
  </inkml:definitions>
  <inkml:trace contextRef="#ctx0" brushRef="#br0">12 1 10826,'0'0'14830,"-11"53"-12908,25-44-641,4-1-320,4-3-448,-2-1-449,3 1-353,2-2-1953,-5-3-2658,0 0-6631</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5.999"/>
    </inkml:context>
    <inkml:brush xml:id="br0">
      <inkml:brushProperty name="width" value="0.025" units="cm"/>
      <inkml:brushProperty name="height" value="0.025" units="cm"/>
    </inkml:brush>
  </inkml:definitions>
  <inkml:trace contextRef="#ctx0" brushRef="#br0">212 41 4484,'0'0'16378,"-11"-7"-14819,5 2-1262,3 2-217,1 0 0,-1 1 1,0-1-1,0 1 1,0 0-1,0 0 1,-1 0-1,1 1 1,-1-1-1,1 1 1,-1-1-1,1 1 1,-1 0-1,1 1 1,-1-1-1,0 1 1,0-1-1,1 1 1,-8 1-1,3 1 25,1 1 0,-1 1 0,1-1 0,0 1 0,0 0 1,0 1-1,0 0 0,1 0 0,-8 8 0,10-9-55,0-1 0,0 1 0,1 0 0,0 0 0,-1 1 0,2-1 1,-1 1-1,0 0 0,1-1 0,0 1 0,0 0 0,0 0 0,1 1 0,0-1 0,-1 7 0,2-12-45,0 1 0,0 0-1,0-1 1,0 1 0,0 0-1,0-1 1,1 1 0,-1-1-1,0 1 1,0-1-1,1 1 1,-1 0 0,0-1-1,1 1 1,-1-1 0,0 1-1,1-1 1,-1 0-1,1 1 1,-1-1 0,1 1-1,-1-1 1,1 0 0,-1 1-1,1-1 1,-1 0 0,1 0-1,0 1 1,0-1-1,25 1 97,25-14 49,-30 3-136,-2-2 0,0 0 0,0 0 0,-1-2 0,18-18 0,9-5 41,-45 37-56,0 0-1,0 0 1,1-1 0,-1 1-1,0 0 1,0 0 0,0 0 0,1 0-1,-1 0 1,0 0 0,0 0-1,1 0 1,-1 0 0,0 0-1,0 0 1,1 0 0,-1 0 0,0 0-1,0 0 1,1 0 0,-1 0-1,0 0 1,0 1 0,0-1-1,1 0 1,-1 0 0,0 0 0,0 0-1,0 0 1,1 1 0,-1-1-1,0 0 1,0 0 0,0 0-1,0 0 1,0 1 0,1-1 0,-1 0-1,0 0 1,0 0 0,0 1-1,0-1 1,0 0 0,0 0-1,0 1 1,0-1 0,0 0 0,0 0-1,0 1 1,0-1 0,0 0-1,0 0 1,0 1 0,0-1 0,0 0-1,0 0 1,0 1 0,0 12-46,-9 53 232,6-51-120,0 1 0,1 0-1,1 0 1,0 0 0,2 0 0,-1 0 0,5 20 0,-5-35-106,1 1 1,-1 0 0,1-1-1,0 1 1,0 0 0,0-1-1,0 1 1,0-1 0,0 0-1,1 1 1,-1-1 0,0 0-1,1 0 1,-1 0 0,1 1-1,-1-2 1,1 1 0,-1 0-1,1 0 1,0 0 0,-1-1-1,1 1 1,0-1 0,0 1-1,-1-1 1,1 0 0,0 0-1,0 0 1,0 0 0,0 0-1,-1 0 1,1 0 0,0-1-1,0 1 1,-1 0 0,1-1-1,3-1 1,3-1-624,0 1 0,0-1 0,-1-1-1,1 0 1,-1 0 0,13-10 0,17-20-3970,-1-7-2199</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6.328"/>
    </inkml:context>
    <inkml:brush xml:id="br0">
      <inkml:brushProperty name="width" value="0.025" units="cm"/>
      <inkml:brushProperty name="height" value="0.025" units="cm"/>
    </inkml:brush>
  </inkml:definitions>
  <inkml:trace contextRef="#ctx0" brushRef="#br0">165 0 9929,'0'0'5995,"-11"9"-4083,-12 9-496,0 1 0,1 1 1,2 1-1,0 1 1,-20 29-1,39-51-1394,1 1 0,-1 0-1,1 0 1,-1 0 0,1 0 0,-1-1-1,1 1 1,-1 0 0,1 0-1,0 0 1,0 0 0,0 0 0,-1 0-1,1 0 1,0 0 0,0 0-1,0 0 1,0 0 0,1 0 0,-1 0-1,0 0 1,0 0 0,0 0 0,1 0-1,-1 0 1,1 0 0,-1 0-1,1-1 1,-1 1 0,1 0 0,-1 0-1,1 0 1,0-1 0,-1 1-1,1 0 1,0-1 0,0 1 0,-1-1-1,1 1 1,0-1 0,0 1-1,0-1 1,0 1 0,0-1 0,0 0-1,0 1 1,0-1 0,0 0 0,0 0-1,-1 0 1,1 0 0,0 0-1,0 0 1,2 0 0,11 1-65,0 0 1,0-1-1,17-3 1,-10 2-65,39-4-698,-37 3 330,0 0-1,-1 2 1,40 3 0,-61-3 506,-1 0 0,1 0 0,0 1 0,0-1 0,0 0 0,0 1 0,0-1 0,-1 0 0,1 1 0,0-1 0,0 1 0,0-1 0,-1 1 0,1 0 0,0-1 0,-1 1 0,1 0 0,-1-1 0,1 1 0,-1 0 1,1 0-1,-1-1 0,1 1 0,-1 0 0,0 0 0,1 0 0,-1 0 0,0-1 0,0 1 0,0 0 0,1 0 0,-1 0 0,0 0 0,0 0 0,0 0 0,-1 0 0,1 0 0,0 0 0,-1 1 0,1 1 85,-1-1 1,0 1-1,0 0 1,0-1-1,0 1 1,-1-1-1,1 0 0,0 1 1,-1-1-1,0 0 1,0 0-1,-2 2 1,-10 6 56,0-2 1,-1 0 0,1-1-1,-1 0 1,-1-2 0,1 1-1,-1-2 1,0 0 0,0-1 0,-1-1-1,1 0 1,-32-1 0,46-1-360,1 0 0,0 0 1,-1 0-1,1 0 0,0 0 1,-1 0-1,1 0 0,0 0 0,-1-1 1,1 1-1,0-1 0,0 1 1,-1-1-1,1 1 0,0-1 1,0 0-1,0 1 0,0-1 1,-2-1-1,-1-17-7679,4-1-4542</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6.848"/>
    </inkml:context>
    <inkml:brush xml:id="br0">
      <inkml:brushProperty name="width" value="0.025" units="cm"/>
      <inkml:brushProperty name="height" value="0.025" units="cm"/>
    </inkml:brush>
  </inkml:definitions>
  <inkml:trace contextRef="#ctx0" brushRef="#br0">206 88 4388,'0'0'12673,"4"-9"-9784,1-1-2156,-2 7-554,-1 0 0,-1-1 1,1 1-1,0 0 0,-1-1 0,0 1 0,0-1 0,0 0 0,0 1 0,-1-1 0,1-7 0,-1 10-143,0 0 0,-1 0 0,1 0-1,0 0 1,-1 0 0,1 0 0,-1 0-1,1 0 1,-1 1 0,1-1 0,-1 0 0,1 0-1,-1 1 1,0-1 0,0 0 0,1 1-1,-1-1 1,0 0 0,0 1 0,0-1-1,0 1 1,0 0 0,0-1 0,1 1 0,-1 0-1,0-1 1,0 1 0,0 0 0,0 0-1,0 0 1,0 0 0,0 0 0,0 0 0,0 0-1,0 0 1,0 0 0,0 1 0,0-1-1,0 0 1,0 0 0,-1 2 0,-44 13 415,30-5-188,1 1 0,0 0 0,0 1 0,-24 26 0,34-33-191,-1 1 0,2 0 0,-1 1 0,1-1 0,0 1 1,0 0-1,1 0 0,-1 0 0,2 0 0,-1 0 0,1 1 1,0 0-1,1-1 0,-1 12 0,2-17-108,0 0-1,0-1 1,0 1-1,0 0 1,1-1-1,-1 1 1,0 0-1,1-1 1,0 1-1,-1-1 1,1 1 0,0-1-1,0 1 1,0-1-1,0 0 1,0 1-1,0-1 1,0 0-1,1 0 1,-1 1-1,2 0 1,0 0-185,1 0 0,-1-1 1,1 1-1,0-1 0,-1 1 0,1-1 0,0 0 1,7 1-1,6-1-1033,-1-1 0,1 0 0,22-3 0,10-7-4618,-5-8-3214</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7.338"/>
    </inkml:context>
    <inkml:brush xml:id="br0">
      <inkml:brushProperty name="width" value="0.025" units="cm"/>
      <inkml:brushProperty name="height" value="0.025" units="cm"/>
    </inkml:brush>
  </inkml:definitions>
  <inkml:trace contextRef="#ctx0" brushRef="#br0">197 1 13741,'0'0'1206,"-7"1"86,2 1-1071,0 0 0,0 0 0,0 0 0,0 1 0,1-1 0,-1 1 0,1 0 0,0 1 0,0-1 0,0 1 0,0-1 0,0 1 0,1 0 0,0 1 0,0-1 0,0 0 0,-4 9-1,-11 15 911,1 0 0,1 1 0,1 2 0,2-1 0,-18 63 0,30-92-1113,1 0 0,0 1 0,-1-1 1,1 0-1,0 0 0,0 0 1,0 0-1,0 0 0,0 0 1,0 0-1,0 1 0,0-1 1,1 0-1,-1 0 0,0 0 1,1 0-1,-1 0 0,1 0 0,-1 0 1,1 0-1,-1 0 0,1 0 1,0 0-1,-1 0 0,1-1 1,0 1-1,0 0 0,0 0 1,-1-1-1,1 1 0,1 0 0,1 0 4,0 0-1,0-1 0,0 1 0,0-1 0,0 0 0,0 0 0,0 0 0,0 0 0,-1 0 0,1-1 0,5-1 0,10-3-151,0-1 0,29-15 0,-9 0-642,-30 15 527,1 1 0,1 0 0,-1 0-1,1 1 1,-1 0 0,1 1 0,13-3 0,-22 8 372,-1 1 1,1 0 0,-1-1 0,0 1-1,0 0 1,0 0 0,0-1-1,0 1 1,-1 0 0,0-1 0,1 1-1,-2 3 1,1-3-42,-1 1 0,1 0 1,1-1-1,-1 1 0,1 0 0,-1 0 0,1-1 1,0 6-1,1-8-69,-1 0 0,1 0 1,0 0-1,-1-1 0,1 1 0,0 0 1,-1 0-1,1-1 0,0 1 0,0-1 1,0 1-1,0 0 0,0-1 0,-1 0 1,1 1-1,0-1 0,0 0 0,0 1 1,0-1-1,0 0 0,0 0 0,0 0 1,0 0-1,0 0 0,0 0 0,0 0 1,0 0-1,0 0 0,0 0 0,0 0 1,0-1-1,2 0 0,4 0-29,1-2 1,-1 1-1,0-1 0,0 0 0,0 0 1,0-1-1,0 0 0,-1 0 0,1-1 0,5-5 1,60-57-936,-66 61 870,24-26-184,-44 64 661,-6-8-13,15-19-258,0 0 0,1 0-1,-1 0 1,1 1 0,0 0 0,1 0 0,-1 0-1,1 0 1,0 1 0,1-1 0,-4 14-1,26-22-4879,-6-8-235,0-4-3347</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7.719"/>
    </inkml:context>
    <inkml:brush xml:id="br0">
      <inkml:brushProperty name="width" value="0.025" units="cm"/>
      <inkml:brushProperty name="height" value="0.025" units="cm"/>
    </inkml:brush>
  </inkml:definitions>
  <inkml:trace contextRef="#ctx0" brushRef="#br0">0 1 16944,'0'0'10250,"13"28"-30173</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8.060"/>
    </inkml:context>
    <inkml:brush xml:id="br0">
      <inkml:brushProperty name="width" value="0.025" units="cm"/>
      <inkml:brushProperty name="height" value="0.025" units="cm"/>
    </inkml:brush>
  </inkml:definitions>
  <inkml:trace contextRef="#ctx0" brushRef="#br0">1 89 4837,'0'0'16303,"10"3"-14237,3 1-1833,1 0 1,0-2-1,1 1 1,-1-2-1,0 0 1,0-1-1,1 0 0,-1-1 1,0-1-1,21-4 1,52-21-40,-78 24-8,-1-1 1,1 0 0,-1 0-1,0-1 1,0 0-1,-1 0 1,13-12 0,-19 17-168,-1-1 0,0 1 0,1 0 0,-1 0 0,1 0 0,-1-1 0,1 1 0,-1 0 0,0-1 0,1 1 0,-1 0 0,1-1 0,-1 1 0,0-1 0,0 1 0,1 0 0,-1-1 0,0 1 0,0-1 1,1 1-1,-1-1 0,0 1 0,0-1 0,0 1 0,0-1 0,0 1 0,0-1 0,0 1 0,0-1 0,0 1 0,0-1 0,0 1 0,0-1 0,0 1 0,0-1 0,0 1 0,0-1 0,-1 1 0,1-1 0,0 1 0,0-1 1,-1 1-1,1 0 0,0-1 0,-1 1 0,1-1 0,0 1 0,-1 0 0,1-1 0,0 1 0,-1 0 0,1 0 0,-1-1 0,1 1 0,-1 0 0,1 0 0,-1-1 0,1 1 0,-1 0 0,1 0 0,-1 0 0,1 0 0,-1 0 0,1 0 1,-1 0-1,-37 1 234,25 2-216,0 1 0,0 0 1,0 1-1,1 1 0,-1 0 0,1 0 0,1 1 0,-1 1 0,1 0 0,0 1 0,1 0 0,0 0 0,1 1 0,0 0 0,-10 15 0,17-23-28,1 0-1,-1 1 1,1-1 0,0 1 0,-1-1-1,1 1 1,0-1 0,1 1-1,-1 0 1,0-1 0,1 1 0,-1 0-1,1 0 1,0 0 0,0-1-1,0 1 1,1 0 0,-1 0 0,1 3-1,0-4-29,0-1 0,1 1 0,-1 0 0,0 0 0,1-1 0,-1 1 0,1-1 0,-1 1 0,1-1 0,0 0 0,0 0 0,0 0-1,0 0 1,-1 0 0,1 0 0,1 0 0,-1 0 0,0-1 0,0 1 0,0-1 0,0 0 0,0 1 0,0-1 0,4-1 0,7 2-870,0 0 0,0-1 0,0-1 0,0 0 0,0-1 1,0 0-1,21-8 0,10-10-5980</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8.608"/>
    </inkml:context>
    <inkml:brush xml:id="br0">
      <inkml:brushProperty name="width" value="0.025" units="cm"/>
      <inkml:brushProperty name="height" value="0.025" units="cm"/>
    </inkml:brush>
  </inkml:definitions>
  <inkml:trace contextRef="#ctx0" brushRef="#br0">106 0 11755,'0'0'6006,"2"9"-3903,4 14-1299,-1 1 1,-1-1-1,-2 1 1,0 0-1,-2 33 0,-16 136 1191,4-73-1289,10-34-1902,1-86 1149,1 0 0,0 0 0,0 0 0,0 1 0,0-1 0,0 0 0,0 0 0,-1 0 0,1 0 0,0 0 0,0 0 0,0 0 0,0 0 0,-1 0-1,1 0 1,0 0 0,0 0 0,0 0 0,0 1 0,-1-1 0,1-1 0,0 1 0,0 0 0,0 0 0,0 0 0,-1 0 0,1 0 0,0 0 0,0 0 0,0 0-1,0 0 1,-1 0 0,1 0 0,0 0 0,0 0 0,0 0 0,0-1 0,0 1 0,-1 0 0,1 0 0,0 0 0,0 0 0,0 0 0,0-1 0,0 1-1,0 0 1,0 0 0,0 0 0,0 0 0,0-1 0,0 1 0,0 0 0,-1 0 0,1 0 0,0 0 0,0-1 0,0 1 0,0 0 0,1 0 0,-10-12-712,7 6 611,-69-180 884,69 181-448,1 0 1,-1 0-1,1 0 1,1 0 0,-1-1-1,1 1 1,0 0-1,0-6 1,1 9-223,-1 1 0,0-1-1,1 1 1,-1-1 0,1 1 0,0 0 0,-1-1-1,1 1 1,0 0 0,0-1 0,0 1 0,0 0 0,0 0-1,0 0 1,0 0 0,0 0 0,0 0 0,0 0-1,1 0 1,-1 1 0,0-1 0,1 0 0,-1 1-1,0-1 1,1 1 0,-1-1 0,1 1 0,-1 0-1,1 0 1,-1-1 0,3 1 0,129-1-822,-63 2-3480,-22-2-1636</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9.489"/>
    </inkml:context>
    <inkml:brush xml:id="br0">
      <inkml:brushProperty name="width" value="0.025" units="cm"/>
      <inkml:brushProperty name="height" value="0.025" units="cm"/>
    </inkml:brush>
  </inkml:definitions>
  <inkml:trace contextRef="#ctx0" brushRef="#br0">1 124 3876,'0'0'20547,"11"0"-19463,52 5-204,-37-2-605,0-1-1,49-3 0,-68 0-261,0 0-1,0 0 0,0 0 1,0-1-1,0 0 0,-1-1 0,1 1 1,-1-1-1,1 0 0,-1-1 1,0 0-1,0 0 0,-1 0 1,1-1-1,7-8 0,-11 12-11,-1 0 0,1-1 1,-1 1-1,0-1 0,1 0 0,-1 1 0,0-1 0,0 0 0,0 1 0,0-1 0,-1 0 1,1 0-1,0 0 0,-1 0 0,1 0 0,-1 0 0,0 0 0,0 0 0,1 0 0,-1 0 1,-1 0-1,1 0 0,0 0 0,-1-3 0,-1 3-2,1 0-1,0 0 1,-1 0 0,0 0 0,0 1-1,1-1 1,-1 1 0,0-1 0,0 1-1,0 0 1,0-1 0,-1 1-1,1 0 1,0 0 0,0 1 0,-1-1-1,-2 0 1,-3-1-5,-1 0 0,1 1-1,-1 0 1,1 1 0,-1 0-1,1 0 1,-1 1 0,1 0 0,0 0-1,-17 5 1,18-2 2,0 0 0,1 0-1,-1 1 1,1-1 0,0 2 0,0-1-1,0 1 1,1 0 0,-1 0-1,1 0 1,1 1 0,0-1 0,0 1-1,0 0 1,0 1 0,1-1 0,1 1-1,-1-1 1,1 1 0,0 0 0,1 0-1,0 0 1,0 0 0,1 12-1,0-18-41,1 1-1,0-1 0,0 1 0,0-1 0,0 1 0,0-1 0,0 0 0,1 0 0,-1 1 0,1-1 0,0 0 1,-1 0-1,1-1 0,0 1 0,0 0 0,0-1 0,0 1 0,1-1 0,-1 1 0,0-1 0,1 0 0,-1 0 1,0 0-1,1 0 0,-1-1 0,1 1 0,0-1 0,-1 1 0,1-1 0,3 0 0,7 1-1017,0 0 0,0-1 0,0 0 0,24-5 0,9-8-4280</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3:59.828"/>
    </inkml:context>
    <inkml:brush xml:id="br0">
      <inkml:brushProperty name="width" value="0.025" units="cm"/>
      <inkml:brushProperty name="height" value="0.025" units="cm"/>
    </inkml:brush>
  </inkml:definitions>
  <inkml:trace contextRef="#ctx0" brushRef="#br0">171 10 14350,'0'0'3416,"-8"-2"-982,4 0-2260,-1 1 0,1 0 0,-1 0-1,0 0 1,1 0 0,-1 1-1,0 0 1,1 0 0,-1 0-1,0 1 1,0-1 0,1 1 0,-1 0-1,1 0 1,-1 1 0,1 0-1,-1-1 1,1 2 0,0-1 0,0 0-1,0 1 1,0-1 0,0 1-1,0 0 1,-5 7 0,3-3 2,1 0 0,0 0 1,1 0-1,-1 1 0,1 0 1,-4 11-1,7-18-172,0 1-1,1-1 1,-1 1-1,0-1 1,1 1 0,-1 0-1,1-1 1,0 1 0,0 0-1,-1 0 1,1-1-1,0 1 1,0 0 0,0-1-1,1 1 1,-1 0 0,0 0-1,1-1 1,-1 1-1,1 0 1,0-1 0,-1 1-1,1-1 1,0 1 0,0-1-1,0 1 1,0-1-1,0 0 1,0 1 0,0-1-1,1 0 1,-1 0 0,0 0-1,1 0 1,-1 0-1,1 0 1,2 1 0,8 1-579,-1 0 0,1-1 1,0 0-1,0-1 1,0-1-1,0 0 1,17-2-1,45-11-7923,-31 1-108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6.529"/>
    </inkml:context>
    <inkml:brush xml:id="br0">
      <inkml:brushProperty name="width" value="0.025" units="cm"/>
      <inkml:brushProperty name="height" value="0.025" units="cm"/>
    </inkml:brush>
  </inkml:definitions>
  <inkml:trace contextRef="#ctx0" brushRef="#br0">54 71 3619,'0'0'652,"4"-9"3624,-3 4-4982,18-45 9347,-19 50-8530,0 0 0,0 0 0,0 0 0,0-1 0,0 1 0,0 0 0,0 0 0,0-1 0,0 1 0,0 0 0,0 0 0,0 0 0,0-1 0,0 1 0,0 0 0,0 0 0,0-1 0,0 1 0,0 0 0,0 0 0,1 0 0,-1 0 0,0-1 0,0 1 0,0 0 0,0 0 0,1 0 0,-1 0 0,0-1 0,0 1 0,0 0 0,1 0 0,-1 0 1,0 0-1,0 0 0,0 0 0,1 0 0,-1 0 0,0 0 0,0 0 0,0 0 0,1 0 0,-1 0 0,0 0 0,0 0 0,1 0 0,-1 0 0,0 0 0,0 0 0,1 0 0,-2 32 1944,-7 15-675,-25 83 0,19-85-686,-14 90 0,28-135-682,0 1 1,-1-1 0,1 1-1,0-1 1,0 1-1,0-1 1,0 1 0,0-1-1,0 1 1,0-1-1,0 1 1,0-1 0,1 1-1,-1-1 1,0 1-1,0-1 1,0 1 0,0-1-1,1 1 1,-1-1-1,0 1 1,1-1 0,-1 0-1,0 1 1,1-1-1,-1 1 1,0-1 0,1 0-1,-1 1 1,1-1-1,-1 0 1,0 0 0,1 1-1,-1-1 1,1 0-1,-1 0 1,1 0 0,-1 0-1,1 1 1,0-1-1,28-8 201,27-24-109,-21 7 23,-2-3 0,0 0 0,-2-2 1,-2-2-1,41-53 0,-69 84-57,8-15-3283,-9 15 2968,0 1 1,0 0 0,0-1-1,1 1 1,-1 0-1,0-1 1,0 1 0,0 0-1,0-1 1,0 1-1,0 0 1,-1 0 0,1-1-1,0 1 1,0 0 0,0-1-1,0 1 1,0 0-1,0-1 1,0 1 0,-1 0-1,1 0 1,0-1-1,0 1 1,0 0 0,-1 0-1,1 0 1,0-1-1,0 1 1,-1 0 0,1 0-1,0 0 1,0 0 0,-1-1-1,1 1 1,0 0-1,-1 0 1,1 0 0,0 0-1,-1 0 1,1 0-1,0 0 1,0 0 0,-1 0-1,1 0 1,0 0 0,-1 0-1,0 0 1,-15 0-10481</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0.175"/>
    </inkml:context>
    <inkml:brush xml:id="br0">
      <inkml:brushProperty name="width" value="0.025" units="cm"/>
      <inkml:brushProperty name="height" value="0.025" units="cm"/>
    </inkml:brush>
  </inkml:definitions>
  <inkml:trace contextRef="#ctx0" brushRef="#br0">201 17 10025,'0'0'5953,"-9"-4"-3647,5 2-2123,0 0 1,-1 1-1,0-1 0,1 1 1,-1-1-1,0 2 0,0-1 1,0 0-1,0 1 1,1 0-1,-1 0 0,0 0 1,0 1-1,0 0 0,0 0 1,1 0-1,-1 0 0,0 1 1,1 0-1,-1 0 0,1 0 1,-1 0-1,1 1 0,0-1 1,-5 6-1,4-5-23,0 1 0,0 0 0,0 0 0,0 0-1,1 0 1,0 1 0,0 0 0,0 0 0,1 0 0,-1 0 0,1 0-1,0 1 1,1 0 0,-1-1 0,1 1 0,0 0 0,-1 12 0,3-17-150,1 0 1,-1 0 0,1 0 0,0-1 0,0 1 0,-1 0 0,1 0 0,0 0 0,0 0 0,0-1 0,0 1 0,0 0 0,0-1-1,0 1 1,0-1 0,0 1 0,0-1 0,1 0 0,-1 1 0,0-1 0,0 0 0,0 0 0,0 0 0,1 0 0,-1 0 0,0 0-1,0 0 1,0 0 0,2-1 0,41-2 147,-28-1-341,0-1-1,-1 0 0,1-1 0,15-9 1,-19 8 18,0 1 0,0 1 0,0 0 1,1 1-1,-1 0 0,1 1 0,26-3 1,-39 7 206,1-1 1,0 0 0,-1 1 0,1-1 0,-1 0 0,1 1 0,-1-1 0,0 1 0,1-1 0,-1 1 0,1-1 0,-1 1 0,0 0 0,1-1 0,-1 1 0,0-1 0,0 1 0,1 0 0,-1-1 0,0 1-1,0 0 1,0-1 0,0 1 0,0 0 0,0-1 0,0 1 0,0 0 0,0-1 0,0 1 0,0-1 0,-1 1 0,1 0 0,0-1 0,-1 2 0,1-2-12,0 1 0,0 0 1,-1 0-1,1 0 0,0 0 0,0-1 1,0 1-1,0 0 0,0 0 0,0 0 1,0 0-1,0-1 0,0 1 0,0 0 1,1 0-1,-1 0 0,0 0 1,0-1-1,1 1 0,-1 0 0,1 0 1,-1-1-1,1 1 0,-1 0 0,1-1 1,-1 1-1,1-1 0,-1 1 0,1 0 1,0-1-1,1 1 0,9 0-38,1-2 1,-1 0-1,0 0 0,0-1 0,0 0 1,0-1-1,0 0 0,21-10 0,-19 8-385,0 0 0,0 1 0,1 0 0,0 1 0,21-2 0,-34 5 389,0 0 1,0 0-1,0 0 0,0 0 0,-1 0 0,1 0 0,0 0 0,0 0 1,0 0-1,0 0 0,0 1 0,0-1 0,0 0 0,0 1 0,-1-1 1,1 1-1,0-1 0,0 1 0,0-1 0,-1 1 0,1-1 1,0 1-1,-1 0 0,1-1 0,0 1 0,-1 0 0,1 0 0,0 0 1,0 27 255,-2-13-381,2-15-161,0 0-1,0 0 1,0 0 0,0 0 0,-1 1-1,1-1 1,0-1 0,0 1-1,0 0 1,0 0 0,0 0 0,0 0-1,0-1 1,-1 1 0,1 0-1,0-1 1,0 1 0,0 0-1,-1-1 1,2 0 0,19-14-5743</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0.886"/>
    </inkml:context>
    <inkml:brush xml:id="br0">
      <inkml:brushProperty name="width" value="0.025" units="cm"/>
      <inkml:brushProperty name="height" value="0.025" units="cm"/>
    </inkml:brush>
  </inkml:definitions>
  <inkml:trace contextRef="#ctx0" brushRef="#br0">176 0 13677,'-7'2'4169,"-11"1"-2919,-63 16 3500,77-17-4571,-1-1 0,1 0 0,-1 1 1,1 0-1,0 0 0,0 0 0,0 1 0,0 0 0,0-1 0,0 1 0,1 0 0,-1 1 0,1-1 0,-5 6 0,8-8-185,-1 0-1,0 0 1,1 0 0,-1 0-1,1 1 1,-1-1 0,1 0 0,0 0-1,-1 0 1,1 0 0,0 0 0,0 1-1,0-1 1,0 0 0,0 0 0,0 0-1,0 1 1,0-1 0,0 0-1,1 0 1,-1 0 0,0 1 0,1-1-1,-1 0 1,1 0 0,-1 0 0,1 0-1,0 0 1,-1 0 0,1 0-1,0 0 1,0 0 0,0-1 0,-1 1-1,1 0 1,0 0 0,0-1 0,0 1-1,0 0 1,0-1 0,1 1 0,-1-1-1,0 0 1,0 1 0,0-1-1,0 0 1,1 1 0,1-1 0,8 2-78,1-1 1,0 0-1,-1-1 1,14-1-1,-10 1 51,-5-1 138,0-1 0,0 1 0,0-2 1,14-4-1,-17 4-15,0 1 1,0 0-1,1 0 1,-1 0-1,0 1 1,1 0-1,-1 1 0,0 0 1,14 1-1,-19 4 231,-2-4-321,0-1 1,-1 1-1,1-1 1,0 0-1,0 1 1,0-1-1,0 0 1,0 1-1,0-1 1,0 1-1,0-1 0,1 0 1,-1 1-1,0-1 1,0 0-1,0 1 1,0-1-1,0 0 1,1 1-1,-1-1 1,0 0-1,0 1 1,0-1-1,1 0 1,-1 0-1,0 1 1,1-1-1,-1 0 1,0 0-1,0 0 0,1 1 1,-1-1-1,0 0 1,1 0-1,-1 0 1,1 0-1,-1 0 1,0 1-1,1-1 1,-1 0-1,0 0 1,1 0-1,-1 0 1,1 0-1,11-1-436,0 0 0,1 0 0,-1-1 0,0-1 0,-1 0 0,15-6 0,-14 5 193,1 0-1,0 0 1,0 2 0,0-1 0,16 0 0,-27 42 2880,-1-38-2624,1 0 0,-1 0 0,1 0 0,-1 0 0,1 0 0,-1 0 0,1 0 0,0-1 0,-1 1 0,1-1 0,0 1 0,-1-1 0,1 0 0,0 1 0,0-1-1,-1 0 1,5-1 0,32-1-134,-26-1-45,1-1-1,-1 0 0,0-1 1,0 0-1,0-1 0,19-12 1,-20 11 72,0 0 0,1 1 0,0 0 0,0 1 1,24-6-1,-36 11 103,1 1 0,-1 0 0,0-1-1,1 1 1,-1 0 0,1 0 0,-1-1 0,0 1 0,0 0 0,1 0 0,-1-1 0,0 1 0,0 0 0,0 0 0,0 0 0,0 0 0,0-1-1,0 1 1,0 0 0,0 0 0,-1 0 0,1-1 0,0 1 0,-1 1 0,-4 23 520,-3-2-92,5-19-334,1 0 0,0 0-1,0 1 1,1-1 0,-1 1 0,1-1 0,0 1 0,0-1 0,1 1-1,-1 0 1,1-1 0,0 1 0,1 0 0,-1 0 0,2 6-1,-1-10-92,1 0 0,-1 0 0,1 0 0,0 0 0,-1 0 0,1 0 0,0 0 1,0-1-1,-1 1 0,1-1 0,0 1 0,0-1 0,0 0 0,0 0 0,0 0 0,0 0 0,0 0 0,-1 0 0,1 0 0,0-1 0,3 0 0,42-9-562,-30 3 63,0-1 0,0 0 0,-1-2 0,0 1 0,-1-2 0,0 0 0,23-23-1,-27 15 681,-11 19-150,0 0 0,0 0 0,0-1 0,0 1 0,-1 0 0,1 0 0,0-1-1,0 1 1,0 0 0,0 0 0,-1-1 0,1 1 0,0 0 0,0 0 0,0 0 0,-1-1 0,1 1 0,0 0 0,0 0 0,-1 0 0,1 0-1,0 0 1,0 0 0,-1-1 0,1 1 0,0 0 0,-1 0 0,1 0 0,0 0 0,0 0 0,-1 0 0,1 0 0,0 0 0,-1 0 0,1 1-1,-3-1 147,0 0-1,0 1 0,0 0 0,1 0 0,-1 0 0,0 0 0,1 0 0,-1 0 0,1 1 0,-1-1 0,-2 3 0,1-1-160,1 1 0,0-1 0,0 0-1,0 1 1,0 0 0,0-1 0,1 1-1,0 0 1,0 0 0,0 1 0,0-1-1,0 0 1,1 1 0,0-1 0,0 1-1,-1 7 1,9-11-7056,3-4-428</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1.221"/>
    </inkml:context>
    <inkml:brush xml:id="br0">
      <inkml:brushProperty name="width" value="0.025" units="cm"/>
      <inkml:brushProperty name="height" value="0.025" units="cm"/>
    </inkml:brush>
  </inkml:definitions>
  <inkml:trace contextRef="#ctx0" brushRef="#br0">1 1 11339,'0'0'16079</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1.613"/>
    </inkml:context>
    <inkml:brush xml:id="br0">
      <inkml:brushProperty name="width" value="0.025" units="cm"/>
      <inkml:brushProperty name="height" value="0.025" units="cm"/>
    </inkml:brush>
  </inkml:definitions>
  <inkml:trace contextRef="#ctx0" brushRef="#br0">105 1 6502,'0'0'18476,"-1"6"-17285,-1-3-1116,1 1 1,-1 0-1,0-1 1,0 0-1,0 1 1,-1-1-1,1 0 1,-1 0-1,1 0 1,-1 0-1,0 0 1,0-1-1,-5 4 1,2-2-103,1 0 0,0 0 1,0 1-1,1 0 0,-1 0 1,-6 10-1,10-14-42,0 1-1,1-1 1,-1 0-1,0 1 1,1-1 0,-1 1-1,1 0 1,-1-1 0,1 1-1,-1-1 1,1 1-1,0 0 1,0-1 0,0 1-1,0 0 1,0-1 0,1 1-1,-1-1 1,0 1-1,1 0 1,-1-1 0,1 1-1,-1-1 1,1 1 0,0-1-1,0 1 1,0-1 0,0 0-1,0 1 1,0-1-1,0 0 1,0 0 0,0 0-1,0 0 1,1 0 0,-1 0-1,0 0 1,1 0-1,-1 0 1,1-1 0,-1 1-1,1 0 1,1 0 0,10 3-391,1 0 1,-1 0 0,1-1-1,17 1 1,-11-1 10,-14-2 604,0 0-1,-1 1 1,1-1 0,-1 1-1,1 1 1,6 3-1,-12-6-74,1 0-1,-1 0 1,1 1-1,-1-1 1,0 0 0,1 0-1,-1 1 1,0-1-1,0 0 1,1 1 0,-1-1-1,0 0 1,0 1-1,1-1 1,-1 0-1,0 1 1,0-1 0,0 1-1,0-1 1,0 0-1,1 1 1,-1-1 0,0 1-1,0-1 1,0 1-1,0-1 1,0 0 0,0 1-1,0-1 1,-1 1-1,1-1 1,0 1-1,-1 1 51,0-1-1,-1 0 0,1 1 0,0-1 0,-1 0 0,1 0 0,-1 0 0,1 0 0,-1 0 1,0 0-1,1 0 0,-4 1 0,-14 5-318,0 1 1,0-2 0,0-1-1,-1 0 1,0-1 0,-30 1-1,48-5-26,2 1 85,0-1 0,-1 0 0,1 0 0,0 0-1,-1 0 1,1 0 0,-1 0 0,1 0 0,0 0 0,-1 0 0,1 0 0,-1 0-1,1 0 1,0 0 0,-1 0 0,1 0 0,0-1 0,-1 1 0,1 0-1,-1 0 1,1 0 0,0 0 0,-1-1 0,1 1 0,0 0 0,0 0 0,-1-1-1,1 1 1,0 0 0,0-1 0,-1 1 0,1 0 0,0-1 0,0 1 0,0 0-1,-1-1 1,1 1 0,0 0 0,0-1 0,0 1 0,0-1 0,0 1-1,0 0 1,0-1 0,0 1 0,0-1 0,0-15-6068</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1.957"/>
    </inkml:context>
    <inkml:brush xml:id="br0">
      <inkml:brushProperty name="width" value="0.025" units="cm"/>
      <inkml:brushProperty name="height" value="0.025" units="cm"/>
    </inkml:brush>
  </inkml:definitions>
  <inkml:trace contextRef="#ctx0" brushRef="#br0">139 0 18642,'0'0'6075,"-5"9"-4746,-3 4-1113,2 0 0,0 0 0,0 0 0,1 1 0,1 0-1,0 0 1,1 0 0,-2 26 0,-13 164-2055,15-171-678,0-24-3791,-2-11 2777,-9-23 2374,-9-39 5448,17 38-2265,1 0 0,1 0 0,-1-40 0,5 64-1921,0 1 1,1 0 0,0-1 0,-1 1 0,1 0 0,0-1-1,-1 1 1,1 0 0,0 0 0,0 0 0,0 0-1,0 0 1,0 0 0,0 0 0,1 0 0,-1 0 0,0 0-1,0 0 1,1 1 0,-1-1 0,0 1 0,1-1-1,-1 1 1,1-1 0,-1 1 0,1 0 0,-1 0-1,0-1 1,1 1 0,-1 0 0,1 0 0,-1 1 0,3-1-1,56 5 45,-12 5-734,25 4-4528,-31-12-1860</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2.908"/>
    </inkml:context>
    <inkml:brush xml:id="br0">
      <inkml:brushProperty name="width" value="0.025" units="cm"/>
      <inkml:brushProperty name="height" value="0.025" units="cm"/>
    </inkml:brush>
  </inkml:definitions>
  <inkml:trace contextRef="#ctx0" brushRef="#br0">91 201 6406,'0'0'5333,"8"-10"-827,23-34-1688,-30 43-2655,0-1 0,0 1-1,-1 0 1,1-1 0,0 1 0,-1-1-1,1 1 1,-1-1 0,1 1-1,-1-1 1,0 1 0,0-1-1,0 1 1,1-1 0,-1 1 0,-1-1-1,1-1 1,0 2-84,-1 0 1,1 0-1,-1 1 0,1-1 1,-1 0-1,1 1 0,-1-1 1,1 0-1,-1 1 0,0-1 1,1 1-1,-1-1 0,0 1 1,1-1-1,-1 1 0,0 0 1,0-1-1,1 1 0,-1 0 1,0 0-1,-1-1 0,-3 0 40,1 1 0,0 0 0,0 0-1,0 0 1,0 0 0,0 1 0,0 0-1,0 0 1,-4 1 0,3 0-93,0 1 1,0 0 0,0 1-1,1-1 1,-1 1-1,1 0 1,0 0-1,0 0 1,1 1-1,-1-1 1,1 1-1,-5 8 1,6-9 36,-1 0 0,1 0 1,0 0-1,0 0 0,1 1 0,0-1 1,-1 1-1,1-1 0,1 1 0,-1-1 0,1 1 1,-1-1-1,1 1 0,1-1 0,-1 1 1,2 7-1,-1-11-33,0 1 1,1 0-1,-1 0 0,1-1 1,-1 1-1,1-1 0,0 1 1,0-1-1,-1 0 0,1 0 1,0 0-1,0 0 0,0 0 1,0 0-1,0 0 0,1-1 1,-1 1-1,0-1 0,0 0 1,0 1-1,1-1 0,-1 0 1,0 0-1,4-1 0,4 1 43,0-1-1,0 0 1,0 0-1,13-4 1,-9 0-61,0-1 0,-1 0 0,1 0 0,-1-2 0,-1 1 0,1-2 0,12-10 0,-19 14-15,1-1-1,-1 0 1,0 0 0,-1 0-1,1-1 1,-1 0-1,0 0 1,-1 0-1,0-1 1,0 0-1,-1 1 1,0-1-1,4-15 1,-10 17-367,-7 12 200,-7 15 75,15-16 86,0 0 0,1 0 0,-1 0 0,1 0 0,0 0 0,1 0 0,-1 1 0,1-1 0,0 0 0,1 0 1,-1 1-1,2 7 0,-1-11 8,0 0 1,0 1-1,0-1 1,0 0 0,1 0-1,-1 0 1,1 0-1,-1 0 1,1 0-1,0 0 1,-1-1 0,1 1-1,0-1 1,0 1-1,0-1 1,0 1-1,0-1 1,1 0 0,-1 0-1,0 0 1,1-1-1,-1 1 1,0 0-1,1-1 1,-1 1-1,1-1 1,4 0 0,2-1 29,0 0 1,0 0 0,0-1-1,0 0 1,0 0-1,0-1 1,0 0 0,-1-1-1,0 0 1,1-1 0,-1 1-1,-1-1 1,1-1-1,-1 1 1,0-2 0,0 1-1,6-8 1,2-2-35,-1-1-1,0 0 1,-2-1 0,0 0 0,0-1-1,9-23 1,-88 261-1634,57-185 1932,2 0-1,-8 67 1,15-86-412,0 1 1,2-1 0,-1 1 0,2-1 0,0 1 0,1-1-1,1 0 1,0 0 0,6 15 0,-2-8-36,-8-22 165,-1 0 0,1 0 0,0 0-1,0 0 1,0 0 0,0 0 0,0 0 0,0-1-1,0 1 1,0 0 0,0 0 0,0 0 0,0 0 0,0 0-1,0 0 1,-1 0 0,1 0 0,0 0 0,0 0-1,0 0 1,0 0 0,0 0 0,0 0 0,0 0 0,0 0-1,-1 0 1,1 0 0,0 0 0,0 0 0,0 0-1,0 0 1,0 0 0,0 0 0,0 0 0,-1 0 0,1 0-1,0 0 1,0 0 0,0 0 0,0 0 0,0 0-1,0 0 1,0 0 0,0 0 0,0 0 0,-1 0 0,1 0-1,0 0 1,0 1 0,0-1 0,0 0 0,0 0-1,0 0 1,0 0 0,0 0 0,0 0 0,0 0 0,0 0-1,0 1 1,0-1 0,0 0 0,0 0 0,0 0-1,0 0 1,0 0 0,0 0 0,0 0 0,0 1 0,-3-4 157,0-1 1,1 1 0,-1-1 0,1 1 0,0-1-1,0 0 1,-3-7 0,-1-7 28,1 0-1,0-1 1,-4-33 0,8 41-184,1 1-1,-1 0 1,1 0 0,1 0 0,0 0 0,1 0 0,0 0-1,6-18 1,-6 24-48,0 0 1,0 0-1,0 1 0,1 0 0,0-1 0,0 1 1,0 0-1,0 0 0,0 0 0,0 1 0,1-1 1,-1 1-1,1 0 0,0 0 0,0 0 0,0 0 1,0 1-1,0 0 0,0-1 0,5 1 0,12-3-1462,1 1 0,41 0 0,-6 0-4966,-10-3-3467</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4.060"/>
    </inkml:context>
    <inkml:brush xml:id="br0">
      <inkml:brushProperty name="width" value="0.025" units="cm"/>
      <inkml:brushProperty name="height" value="0.025" units="cm"/>
    </inkml:brush>
  </inkml:definitions>
  <inkml:trace contextRef="#ctx0" brushRef="#br0">137 1 6342,'-3'8'10214,"-9"7"-8101,1-1-1163,-4 18 277,1 1-1,1 1 1,2 0 0,2 1 0,1 0 0,-6 62 0,-4 10-676,16-94-535,-2 12 24,2-21-47,1-14-37,9-240-3207,-9 250 3245,1-1 0,0 0 0,0 0 0,-1 0-1,1 1 1,0-1 0,0 0 0,0 0 0,0 0 0,0 0 0,0 1 0,0-1-1,1 0 1,-1 0 0,0 0 0,0 0 0,1 1 0,-1-1 0,0 0-1,1 0 1,-1 1 0,1-1 0,-1 0 0,1 1 0,-1-1 0,1 0 0,-1 1-1,1-1 1,0 1 0,-1-1 0,1 1 0,0-1 0,0 1 0,-1 0-1,1-1 1,0 1 0,0 0 0,-1 0 0,1-1 0,0 1 0,0 0 0,0 0-1,1 0 1,3 1 84,0 1-1,0 0 1,-1 0-1,1 0 1,0 0-1,5 5 1,18 7 199,-14-10-247,1-1 0,-1-1 0,1-1 0,-1 0-1,1 0 1,0-2 0,-1 0 0,1 0 0,-1-1 0,0-1 0,1-1-1,-1 0 1,0 0 0,15-9 0,-19 9 29,1-1 0,-1 0 0,-1-1 0,1 0 0,-1-1 0,0 0 0,-1 0 0,1-1 0,-2 0 0,1 0 0,-1-1 0,0 0 0,-1 0 0,0-1 0,0 0 0,-1 0 0,0 0 0,5-20 0,-9 29-54,-1 0-1,1-1 0,-1 1 1,0 0-1,1 0 0,-1 0 1,0 0-1,0 0 0,0 0 0,0 0 1,0 0-1,0-1 0,0 1 1,-1 0-1,1 0 0,0 0 0,0 0 1,-1 0-1,1 0 0,-1 0 1,1 0-1,-2-1 0,2 1-6,-1 1-1,0 0 1,0 0-1,0-1 1,0 1 0,1 0-1,-1 0 1,0 0-1,0 0 1,0 0-1,0 0 1,0 0-1,1 0 1,-1 0 0,0 1-1,0-1 1,0 0-1,1 0 1,-1 1-1,0-1 1,-1 1-1,-5 3 1,0 0-1,1 1 1,-1 0-1,-10 10 0,-7 10 375,-41 54-1,58-69-203,0 0 0,1 0 0,1 0 1,-1 1-1,2 0 0,-1 0 0,2 0 0,-1 1 0,-1 16 0,4-26-160,1-1 0,0 1 0,0 0 0,0 0 0,0-1 0,0 1 0,0 0 0,0 0 0,1-1 0,-1 1 0,1 0 0,-1-1 0,1 1 0,-1 0 0,1-1 0,0 1 0,0-1 0,0 1 0,0-1 0,0 0 0,0 1 0,0-1 0,1 0 0,-1 0 0,2 1 0,0 0 4,0-1 1,0 0-1,0 0 1,0 0-1,0 0 1,0-1-1,1 1 1,-1-1-1,0 0 1,1 0-1,-1 0 1,5-1-1,6-1-105,0-1 1,-1-1-1,0 0 0,1 0 0,15-9 0,131-84-702,-218 180 2402,53-78-1543,1 1 0,1-1 0,-1 1 0,1 0 0,0 1 0,0-1 0,0 0 0,1 1 0,0-1 0,0 1 0,1 0 0,-1 10 1,3-16-369,-1-1 0,1 1 0,0-1 0,0 0 1,-1 1-1,1-1 0,0 0 0,0 1 1,0-1-1,-1 0 0,1 0 0,0 0 1,0 0-1,0 1 0,0-1 0,0 0 1,-1-1-1,1 1 0,0 0 0,0 0 1,0 0-1,0 0 0,0-1 0,-1 1 1,1 0-1,0-1 0,0 1 0,-1-1 1,2 0-1,16-15-8259</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4.473"/>
    </inkml:context>
    <inkml:brush xml:id="br0">
      <inkml:brushProperty name="width" value="0.025" units="cm"/>
      <inkml:brushProperty name="height" value="0.025" units="cm"/>
    </inkml:brush>
  </inkml:definitions>
  <inkml:trace contextRef="#ctx0" brushRef="#br0">60 78 7399,'0'0'19725,"8"1"-19484,2 0-222,0-1 0,0 0-1,0-1 1,18-3 0,-25 3-27,0 1 0,-1-1 0,1 0 0,0 1 0,0-2 0,-1 1 0,1 0 0,0 0 0,-1-1 0,1 1 0,-1-1 0,0 0 0,0 0 0,1 0-1,-1 0 1,0 0 0,-1 0 0,1-1 0,0 1 0,-1-1 0,1 1 0,-1-1 0,0 1 0,2-7 0,-3 9 5,0-1 0,1 0 0,-1 0 0,0 1 0,0-1 0,0 0 0,0 0 0,0 1 0,0-1 1,0 0-1,-1 0 0,1 0 0,0 1 0,0-1 0,0 0 0,-1 1 0,1-1 0,0 0 0,-1 1 0,1-1 0,-1 0 1,1 1-1,-1-1 0,1 1 0,-1-1 0,1 0 0,-1 1 0,0 0 0,1-1 0,-1 1 0,-1-1 0,-29-3-51,24 4 58,-1 1-1,1 0 0,0 0 0,0 1 0,0 0 0,0 1 0,-6 2 0,6-1 20,1 1 0,0-1-1,0 1 1,0 0 0,1 0 0,-1 1 0,1-1-1,0 1 1,1 1 0,0-1 0,0 0 0,0 1 0,1 0-1,0 0 1,0 0 0,0 0 0,1 1 0,0-1-1,1 1 1,0-1 0,-1 15 0,2-20-46,0 0 1,1 0-1,-1 1 0,0-1 1,1 0-1,-1 0 0,1 0 1,0 0-1,0 0 1,0 0-1,0 0 0,0 0 1,0 0-1,0 0 0,1 0 1,-1-1-1,1 1 1,-1-1-1,1 1 0,-1-1 1,1 1-1,0-1 0,0 0 1,0 0-1,0 0 1,0 0-1,0 0 0,4 1 1,3 0-1014,0 0 0,0 0 0,0-1 1,0 0-1,17-1 0,16-2-7751</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5.212"/>
    </inkml:context>
    <inkml:brush xml:id="br0">
      <inkml:brushProperty name="width" value="0.025" units="cm"/>
      <inkml:brushProperty name="height" value="0.025" units="cm"/>
    </inkml:brush>
  </inkml:definitions>
  <inkml:trace contextRef="#ctx0" brushRef="#br0">9 0 6278,'0'0'18033,"-1"47"-17360,-3-20 31,2 7-287,0 0-321,2-1-32,0-4-32,0-3-32,0-7 0,0-7-384,0-5-706,4-7-479,0 0-897,-3-17-2211,3-8-3234</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5.579"/>
    </inkml:context>
    <inkml:brush xml:id="br0">
      <inkml:brushProperty name="width" value="0.025" units="cm"/>
      <inkml:brushProperty name="height" value="0.025" units="cm"/>
    </inkml:brush>
  </inkml:definitions>
  <inkml:trace contextRef="#ctx0" brushRef="#br0">1 34 10826,'0'0'13709,"74"-34"-12588,-33 34-448,8 0-417,1 0-192,-8 5-96,-6 0-737,-8-1-832,-8 1-1026,-4-5-2049</inkml:trace>
  <inkml:trace contextRef="#ctx0" brushRef="#br0" timeOffset="1">48 91 14894,'0'0'10570,"61"34"-9801,-11-34-481,2 0-256,1 0-160,-8 0-993,-7 0-1409,-15 0-1763,-12 0-3106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6.886"/>
    </inkml:context>
    <inkml:brush xml:id="br0">
      <inkml:brushProperty name="width" value="0.025" units="cm"/>
      <inkml:brushProperty name="height" value="0.025" units="cm"/>
    </inkml:brush>
  </inkml:definitions>
  <inkml:trace contextRef="#ctx0" brushRef="#br0">6 0 8168,'0'0'7142,"-5"48"-4323,5-31-449,0-1-544,5-4-224,10-2-545,-1-5-577,6-1-384,0 0-96,1-4-1601,-3 0-1154,0 0-2049,-3-4-2980</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5.925"/>
    </inkml:context>
    <inkml:brush xml:id="br0">
      <inkml:brushProperty name="width" value="0.025" units="cm"/>
      <inkml:brushProperty name="height" value="0.025" units="cm"/>
    </inkml:brush>
  </inkml:definitions>
  <inkml:trace contextRef="#ctx0" brushRef="#br0">1 1 10250,'0'0'13388,"82"34"-12875,-28-34-289,6 0-160,3 0-512,-4 0-1058,-5 0-1184,-9 0-2211,-1-7-2402</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6.274"/>
    </inkml:context>
    <inkml:brush xml:id="br0">
      <inkml:brushProperty name="width" value="0.025" units="cm"/>
      <inkml:brushProperty name="height" value="0.025" units="cm"/>
    </inkml:brush>
  </inkml:definitions>
  <inkml:trace contextRef="#ctx0" brushRef="#br0">303 1 17232,'0'0'1986,"-9"0"-96,-6 0-1514,0 1-1,1 0 1,-1 1-1,1 1 1,0 0 0,0 1-1,0 1 1,0 0 0,0 1-1,-23 13 1,26-12-142,-1 1-1,1 1 1,1-1 0,0 2 0,-16 16-1,23-21-138,-1 0 1,0 0-1,1 1 0,0-1 0,0 1 0,1-1 0,-1 1 0,1 0 0,1 0 1,-1 0-1,1 0 0,0 0 0,0 0 0,1 10 0,0-13-91,0-1 0,0 0 0,1 0-1,-1 0 1,1 0 0,0 0 0,-1 0 0,1 1-1,0-2 1,0 1 0,1 0 0,-1 0-1,0 0 1,0 0 0,1-1 0,-1 1 0,1-1-1,3 3 1,0 0-62,0-1 0,0 0 0,0-1 0,0 1 0,1-1 0,11 3 0,3-1-872,1 0 1,40 1-1,56-6-8524,-62-5-337</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6.632"/>
    </inkml:context>
    <inkml:brush xml:id="br0">
      <inkml:brushProperty name="width" value="0.025" units="cm"/>
      <inkml:brushProperty name="height" value="0.025" units="cm"/>
    </inkml:brush>
  </inkml:definitions>
  <inkml:trace contextRef="#ctx0" brushRef="#br0">46 1 16303,'0'0'8488,"-34"67"-7078,28-38-770,3 1-159,1 1-289,2 0-128,0-1-32,0-1-705,2-3-960,-2-6-1122,0-5-960,0-8-1955</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4:06.995"/>
    </inkml:context>
    <inkml:brush xml:id="br0">
      <inkml:brushProperty name="width" value="0.025" units="cm"/>
      <inkml:brushProperty name="height" value="0.025" units="cm"/>
    </inkml:brush>
  </inkml:definitions>
  <inkml:trace contextRef="#ctx0" brushRef="#br0">1 29 15150,'0'0'4730,"10"-5"-2627,4 0-1838,0 0 0,1 2 0,0-1-1,-1 2 1,1 0 0,0 0-1,0 2 1,0 0 0,0 0-1,0 1 1,25 6 0,-22-3-226,0 1 1,-1 1-1,33 14 0,-46-18-39,-1 0-1,1 0 1,-1 0-1,1 0 1,-1 0-1,0 0 0,0 1 1,0 0-1,0 0 1,-1 0-1,1 0 1,-1 0-1,0 0 1,0 1-1,0-1 1,0 1-1,0-1 1,-1 1-1,1 0 1,-1-1-1,0 1 1,0 0-1,-1 0 0,1 7 1,-2-8 118,0 0 1,0 1-1,0-1 0,0 0 1,-1 0-1,1 0 0,-1 0 0,0 0 1,0 0-1,0 0 0,0-1 1,0 1-1,-1-1 0,1 0 1,-1 1-1,0-1 0,1 0 1,-1 0-1,0-1 0,0 1 1,-4 1-1,-12 6 631,0-1 1,-24 7-1,33-11-529,-7 2 60,16-3-395,26-4-809,-1 0 93,-11 1 512,0 1 1,0 1 0,0 0 0,0 1 0,0 0-1,15 6 1,-24-7 331,0-1 1,0 1-1,0-1 0,0 1 0,-1 0 0,1 0 0,-1 1 1,1-1-1,-1 1 0,0 0 0,0 0 0,0 0 0,0 0 1,0 0-1,-1 1 0,1-1 0,-1 1 0,0 0 1,0 0-1,-1-1 0,1 1 0,-1 0 0,1 5 0,-2-6 108,0-1 0,-1 1 0,1 0 0,-1 0-1,0 0 1,0-1 0,0 1 0,0 0 0,-1-1-1,1 1 1,-1-1 0,1 1 0,-1-1-1,0 0 1,0 0 0,0 0 0,0 0 0,0 0-1,0 0 1,-1-1 0,1 1 0,-4 1 0,-5 4 294,-1-1 1,0 0 0,-19 7 0,8-5-16,0-1-1,0-2 1,-1 0 0,-34 2 0,46-6-869,0-1 0,-1-1 0,1 0 0,-16-4 0,21 3-880,-1 0-1,1 0 1,0-1-1,-1 0 1,2-1 0,-1 1-1,-11-9 1,-2-7-11810</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2.159"/>
    </inkml:context>
    <inkml:brush xml:id="br0">
      <inkml:brushProperty name="width" value="0.025" units="cm"/>
      <inkml:brushProperty name="height" value="0.025" units="cm"/>
    </inkml:brush>
  </inkml:definitions>
  <inkml:trace contextRef="#ctx0" brushRef="#br0">0 91 5285,'0'0'10623,"5"-9"-8802,-2 3-1576,0 1 0,0 0 0,1 0 0,0 0 0,0 0 0,0 0 0,0 1 0,1 0 0,0 0 0,0 0 0,0 0 0,0 1 1,1 0-1,-1 0 0,1 0 0,0 1 0,0 0 0,0 0 0,0 0 0,7 0 0,-11 1-224,-1 0 0,1 1-1,-1 0 1,1-1 0,-1 1 0,1 0 0,-1 0 0,1 0-1,0 0 1,-1 0 0,1 0 0,-1 0 0,1 0 0,-1 1-1,1-1 1,-1 1 0,1-1 0,-1 1 0,1-1 0,-1 1-1,1 0 1,-1 0 0,0 0 0,0 0 0,1 0 0,-1 0-1,0 0 1,1 2 0,-1 0-5,0 0-1,-1 0 1,1 0-1,-1 1 1,0-1-1,0 0 1,0 1 0,-1-1-1,1 0 1,-1 0-1,0 1 1,0-1-1,-2 5 1,-5 13 47,-1 0-1,-15 26 1,17-35 133,0 0 0,0 1 0,2-1-1,-1 1 1,2 1 0,0-1 0,0 1 0,1 0-1,-1 18 1,4-30-177,0-1 0,1 0 1,-1 0-1,1 0 0,-1 0 0,1 0 0,-1 0 1,1 0-1,0 0 0,-1 0 0,1 0 0,0 0 0,0 0 1,0 0-1,-1-1 0,1 1 0,0 0 0,0-1 0,0 1 1,0 0-1,1-1 0,-1 1 0,0-1 0,0 0 1,0 1-1,0-1 0,0 0 0,1 0 0,-1 0 0,0 0 1,0 0-1,0 0 0,1 0 0,-1 0 0,0 0 0,0 0 1,2-1-1,47-9 192,-36 5-179,0-1 0,-1-1 0,0 0 0,0-1 0,-1 0 0,1-1 0,-2 0 0,1-1 0,17-20 0,-29 33-3,-1 0 1,1 0-1,0 0 0,0-1 0,0 1 1,0 0-1,1 0 0,-1 0 0,1-1 1,0 1-1,-1 0 0,1-1 1,1 1-1,-1 0 0,2 2 0,-1 0-25,1 0-1,-1 0 1,1 0-1,0-1 1,0 1 0,1-1-1,-1 0 1,1 0-1,0-1 1,5 5-1,-6-6 46,0 0-1,1 0 1,-1 0 0,1 0-1,-1 0 1,1-1 0,0 1-1,0-1 1,0 0 0,0 0-1,0-1 1,0 1 0,0-1-1,0 0 1,0 0 0,0 0-1,0-1 1,0 1 0,0-1-1,0 0 1,0 0 0,0 0-1,-1-1 1,1 1 0,0-1-1,-1 0 1,1 0 0,-1 0-1,0-1 1,0 1-1,1-1 1,-2 0 0,1 1-1,0-1 1,0-1 0,-1 1-1,4-7 1,-3 4 33,0 1-1,0-1 1,0 0-1,-1 0 1,0-1-1,-1 1 1,1 0 0,-1 0-1,0-1 1,-1 1-1,1-1 1,-1 1-1,-1-1 1,1 1-1,-1 0 1,0-1 0,-1 1-1,1 0 1,-1 0-1,-1-1 1,1 2-1,-1-1 1,-4-7-1,-14-12-214,20 24-428,14 13-4681,-9-10 4062,1 0 0,-1 1-1,0-1 1,1-1 0,-1 1 0,1-1-1,-1 1 1,1-1 0,0-1-1,6 1 1,12 0-8082</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2.521"/>
    </inkml:context>
    <inkml:brush xml:id="br0">
      <inkml:brushProperty name="width" value="0.025" units="cm"/>
      <inkml:brushProperty name="height" value="0.025" units="cm"/>
    </inkml:brush>
  </inkml:definitions>
  <inkml:trace contextRef="#ctx0" brushRef="#br0">95 67 11307,'0'0'3438,"0"-9"-32,1 0-2341,-1 6-714,1-1 0,-1 1 0,0 0-1,1 0 1,-2 0 0,1-1-1,0 1 1,0 0 0,-1 0-1,0 0 1,-2-6 0,3 9-299,0 0 1,0 0 0,0-1 0,0 1-1,0 0 1,-1-1 0,1 1-1,0 0 1,0 0 0,0 0-1,-1-1 1,1 1 0,0 0-1,0 0 1,-1 0 0,1 0-1,0-1 1,-1 1 0,1 0-1,0 0 1,0 0 0,-1 0-1,1 0 1,0 0 0,-1 0-1,1 0 1,0 0 0,-1 0-1,1 0 1,0 0 0,-1 0-1,1 0 1,0 0 0,0 0-1,-1 0 1,1 0 0,0 0-1,-1 1 1,1-1 0,0 0-1,0 0 1,-1 0 0,1 0-1,0 1 1,0-1 0,-1 0-1,1 0 1,0 1 0,0-1-1,0 0 1,0 0 0,-1 1-1,1-1 1,0 0 0,0 1-1,0-1 1,0 0 0,0 0-1,0 1 1,0-1 0,0 0-1,0 1 1,0-1 0,0 1-1,-11 22-220,11-22 292,-2 4-120,-11 25 73,2 1-1,0 0 1,3 1-1,0 0 0,2 0 1,-2 39-1,8-70-72,0-1 1,0 1-1,0 0 0,0 0 1,0 0-1,0 0 0,0 0 0,0-1 1,1 1-1,-1 0 0,0 0 0,0 0 1,1-1-1,-1 1 0,1 0 0,-1 0 1,1-1-1,-1 1 0,1 0 0,-1-1 1,1 1-1,-1-1 0,1 1 0,0-1 1,0 1-1,-1-1 0,1 1 1,0-1-1,-1 0 0,1 1 0,1-1 1,1 1 5,-1-1 0,1 0 0,0 0 1,0 0-1,-1 0 0,1 0 1,0-1-1,-1 1 0,1-1 1,3-1-1,4-2 18,1 0 1,-1-1-1,20-12 0,6-11-165,-28 21 89,0 0 0,0 0 0,0 1-1,1 0 1,0 0 0,1 1 0,-1 1-1,1-1 1,12-3 0,-21 9 52,0-1 0,0 0 0,0 0 0,-1 1 0,1-1 0,0 0 1,0 1-1,-1-1 0,1 1 0,0-1 0,0 1 0,-1-1 0,1 1 0,-1-1 0,1 1 0,-1 0 0,1-1 0,-1 1 1,1 0-1,-1-1 0,1 1 0,-1 0 0,0 0 0,1-1 0,-1 1 0,0 0 0,0 0 0,0 0 0,0 0 0,0-1 1,1 1-1,-1 0 0,-1 0 0,1 0 0,0 0 0,0-1 0,0 2 0,-3 38 588,-16 35 250,14-59-784,0 0 0,2 0 0,0 0 0,-2 29 0,5-45-100,0 0-1,0 1 1,0-1-1,0 1 1,0-1-1,1 0 1,-1 1-1,0-1 1,0 1-1,0-1 1,1 0-1,-1 1 1,0-1-1,0 0 1,1 1-1,-1-1 1,0 0-1,1 1 1,-1-1-1,0 0 1,1 0-1,-1 1 1,0-1-1,1 0 1,-1 0-1,1 0 1,-1 0-1,0 0 1,1 1-1,-1-1 1,1 0-1,-1 0 1,1 0-1,-1 0 1,0 0-1,1 0 1,-1 0-1,1 0 1,-1-1-1,1 1 1,-1 0-1,0 0 1,1 0-1,-1 0 1,1-1-1,-1 1 1,0 0-1,1 0 1,-1-1-1,22-14-5103,-10-6-1367</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3.061"/>
    </inkml:context>
    <inkml:brush xml:id="br0">
      <inkml:brushProperty name="width" value="0.025" units="cm"/>
      <inkml:brushProperty name="height" value="0.025" units="cm"/>
    </inkml:brush>
  </inkml:definitions>
  <inkml:trace contextRef="#ctx0" brushRef="#br0">0 87 15535,'0'0'9769,"12"2"-9075,-2-1-609,0 0-1,1-1 1,-1 0 0,0-1 0,1 0-1,18-5 1,-23 4-67,-1 1 0,0-1-1,0 0 1,0 0 0,0 0 0,0-1-1,0 0 1,0 0 0,-1 0 0,1 0-1,-1-1 1,0 0 0,0 0 0,-1 0 0,1 0-1,-1 0 1,5-8 0,-8 11-10,1 1-1,-1-1 1,1 0 0,-1 1 0,1-1-1,-1 0 1,0 1 0,1-1 0,-1 0 0,0 0-1,0 1 1,1-1 0,-1 0 0,0 0-1,0 1 1,0-1 0,0 0 0,0 0-1,0 1 1,0-1 0,0 0 0,0 0 0,-1 1-1,1-1 1,0 0 0,-1 0 0,-15 5-31,-22 25-68,28-19 225,2 1 0,-1 0-1,1 0 1,0 0 0,1 1 0,1 1 0,0-1 0,1 1-1,0 0 1,0 0 0,2 0 0,0 1 0,-2 14 0,5-26-129,0-1 1,1 0-1,-1 0 1,0 0-1,1 0 0,-1 0 1,1 0-1,-1 0 1,1 0-1,-1 0 1,1 0-1,0-1 1,0 1-1,-1 0 1,1 0-1,0 0 1,0-1-1,0 1 0,0-1 1,0 1-1,0 0 1,0-1-1,0 1 1,0-1-1,0 0 1,0 1-1,0-1 1,0 0-1,0 0 1,0 0-1,0 0 0,0 0 1,1 0-1,-1 0 1,0 0-1,0 0 1,0 0-1,1-1 1,49-9 133,-35 3-332,0-1 1,0-1-1,25-17 0,-29 17 4,1 0-1,-1 2 0,1-1 1,1 2-1,-1 0 1,19-6-1,-32 12 186,1 0 0,-1 0 1,1 0-1,-1 0 0,1 0 0,-1 0 1,1 0-1,0-1 0,-1 2 0,1-1 1,-1 0-1,1 0 0,-1 0 0,1 0 1,-1 0-1,1 0 0,-1 0 0,1 1 0,-1-1 1,1 0-1,-1 0 0,1 1 0,-1-1 1,0 0-1,1 1 0,-1-1 0,1 1 1,-1-1-1,0 0 0,1 1 0,-1-1 1,0 1-1,0-1 0,1 1 0,-1 0 0,1 24 206,-14 25 538,13-49-719,-1 2 31,-1 0 0,1 1-1,0-1 1,0 1-1,0-1 1,1 1 0,-1-1-1,1 1 1,0 0-1,0-1 1,0 1 0,1-1-1,-1 1 1,1-1-1,0 1 1,2 5 0,-2-7-43,1-1 0,-1 1 1,1 0-1,0-1 0,0 1 1,-1-1-1,1 0 0,0 0 1,0 0-1,1 0 0,-1 0 1,0 0-1,0 0 0,0-1 1,1 1-1,-1-1 0,0 1 1,1-1-1,-1 0 0,0 0 1,1 0-1,-1 0 0,0 0 0,4-2 1,9 0-202,0-2 0,0 0 0,0-1 0,0 0 0,-1-1 0,0-1 0,0 0 0,0-1 0,14-12 0,-6 6-567,43-20 0,-65 34 774,1-1 0,-1 1 0,0 0 0,1 0 0,-1 0 0,0-1 0,1 1 0,-1 0-1,0 0 1,1 0 0,-1 0 0,1 0 0,-1 0 0,0 0 0,1 0 0,-1 0 0,0 0 0,1 0 0,-1 0 0,1 0 0,-1 0 0,0 0 0,1 0 0,-1 0 0,0 1 0,1-1 0,-1 0-1,0 0 1,1 0 0,-1 1 0,0-1 0,1 0 0,-1 0 0,0 1 0,0-1 0,1 0 0,-1 0 0,0 1 0,0-1 0,0 0 0,1 1 0,-1-1 0,0 0 0,0 1 0,0-1 0,0 1 0,0-1-1,0 0 1,0 1 0,0-1 0,0 0 0,0 1 0,0-1 0,0 1 0,0-1 0,0 0 0,0 1 0,0-1 0,0 0 0,0 1 0,-9 35 466,3-11-4826</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3.703"/>
    </inkml:context>
    <inkml:brush xml:id="br0">
      <inkml:brushProperty name="width" value="0.025" units="cm"/>
      <inkml:brushProperty name="height" value="0.025" units="cm"/>
    </inkml:brush>
  </inkml:definitions>
  <inkml:trace contextRef="#ctx0" brushRef="#br0">60 0 10890,'0'0'12967,"-6"12"-11157,-4 13-1367,0-1 0,2 1 0,1 1 0,1-1 0,1 1 0,-2 41 1,6-59-539,3 27-57,-2-34 50,0 0 0,0 0 0,0 0 0,0-1 0,0 1 0,0 0 0,0 0-1,1 0 1,-1-1 0,0 1 0,1 0 0,-1 0 0,0 0 0,1-1 0,-1 1 0,1 0 0,-1-1 0,1 1 0,0-1 0,-1 1 0,1 0 0,0-1-1,-1 1 1,1-1 0,0 0 0,-1 1 0,1-1 0,0 1 0,0-1 0,0 0 0,1 1 0,-1-3-315,0 1 0,-1-1-1,1 1 1,0-1 0,-1 1 0,1-1 0,0 1 0,-1-1 0,0 0 0,1 1-1,-1-1 1,0 0 0,0 1 0,0-1 0,0 0 0,0 1 0,-1-4-1,1 3-620,0-26-4871,0-5-439</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4.087"/>
    </inkml:context>
    <inkml:brush xml:id="br0">
      <inkml:brushProperty name="width" value="0.025" units="cm"/>
      <inkml:brushProperty name="height" value="0.025" units="cm"/>
    </inkml:brush>
  </inkml:definitions>
  <inkml:trace contextRef="#ctx0" brushRef="#br0">0 20 6374,'0'0'15214,"76"-11"-13324,-36 11-96,5 0-449,7 0-608,-2 0-609,-1-4-64,-11 2-96,-4-1-673,-9 3-512,-10 0-833,-12 0-768,-3 5-866,-12 3-1985,-14 3-4357</inkml:trace>
  <inkml:trace contextRef="#ctx0" brushRef="#br0" timeOffset="1">85 134 10218,'0'0'7687,"-49"37"-5125,49-32-640,11-2-512,18-3 31,11 0-64,8-2-640,1-8-545,-4 1-160,0 0-705,-7 4-1793,-15 3-1698,-7 2-1890</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4.421"/>
    </inkml:context>
    <inkml:brush xml:id="br0">
      <inkml:brushProperty name="width" value="0.025" units="cm"/>
      <inkml:brushProperty name="height" value="0.025" units="cm"/>
    </inkml:brush>
  </inkml:definitions>
  <inkml:trace contextRef="#ctx0" brushRef="#br0">1 415 13677,'0'0'12011,"50"21"-10890,2-36-704,6-5-353,7-3-545,-2 2-1793,-9-1-2274,0 2-2659,-7-2-5061</inkml:trace>
  <inkml:trace contextRef="#ctx0" brushRef="#br0" timeOffset="1">750 14 17328,'0'0'2867,"-11"-3"-283,3 0-2376,-1 1 0,0 0 0,0 1-1,1 0 1,-1 0 0,0 1 0,0 0 0,0 0 0,0 1 0,0 0 0,1 1-1,-1 0 1,0 0 0,1 1 0,0 0 0,-16 9 0,11-4-193,2 1 1,-1 0-1,1 1 1,0 0-1,1 1 1,0 0-1,-14 22 0,19-26 12,1 1 0,-1 0 0,1 0 0,1 0 1,0 0-1,0 0 0,0 1 0,1 0 0,0-1 0,1 1 0,0 0 0,0 0 0,2 17 0,-1-23-16,1 0 0,0-1 0,0 0 0,0 1 0,0-1 0,0 1 0,1-1 1,-1 0-1,1 0 0,-1 0 0,1 0 0,0 0 0,0 0 0,0 0 0,0-1 0,0 1 1,0-1-1,0 1 0,1-1 0,-1 0 0,0 0 0,1 0 0,-1 0 0,1 0 0,-1-1 1,1 1-1,0-1 0,3 1 0,12 1-61,-1-1 1,0-1-1,22-2 1,-22 1-150,3 0-1108,0-1 1,0-1-1,31-9 1,-1-5-4898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7.243"/>
    </inkml:context>
    <inkml:brush xml:id="br0">
      <inkml:brushProperty name="width" value="0.025" units="cm"/>
      <inkml:brushProperty name="height" value="0.025" units="cm"/>
    </inkml:brush>
  </inkml:definitions>
  <inkml:trace contextRef="#ctx0" brushRef="#br0">127 0 13677,'0'0'5920,"-8"8"-4655,-2 3-951,1 0-1,0 2 0,1-1 1,0 1-1,1 0 1,1 0-1,0 1 0,0 0 1,-5 25-1,0-2 482,2 1 1,2 0-1,-4 77 1,11-115-791,0 0 0,0 0 1,0 0-1,0 0 0,0 0 0,0 1 1,0-1-1,0 0 0,0 0 1,0 0-1,0 0 0,0 1 0,0-1 1,0 0-1,0 0 0,0 0 1,0 0-1,1 0 0,-1 0 0,0 1 1,0-1-1,0 0 0,0 0 1,0 0-1,0 0 0,0 0 1,0 0-1,1 0 0,-1 1 0,0-1 1,0 0-1,0 0 0,0 0 1,0 0-1,1 0 0,-1 0 0,0 0 1,0 0-1,0 0 0,0 0 1,0 0-1,1 0 0,-1 0 0,0 0 1,0 0-1,0 0 0,0 0 1,1 0-1,-1 0 0,0 0 0,11-7 132,6-9-47,-9 2-111,-2 0-1,0-1 1,0 0 0,-2 1-1,0-1 1,0-1 0,-2 1-1,3-31 1,-22 73-102,16-25 126,1 0 0,-1 1 0,0-1 0,1 0 0,0 1 0,0-1 0,0 1 0,0-1 0,0 0 0,0 1 0,0-1 0,1 1 0,-1-1 0,1 0 0,0 1 0,-1-1 0,3 3 0,-2-4 1,0 1-1,0-1 1,0 0 0,1 0 0,-1 0-1,0 0 1,1 0 0,-1 0 0,0 0-1,1 0 1,0 0 0,-1-1-1,1 1 1,-1-1 0,1 1 0,0-1-1,-1 0 1,1 1 0,2-1 0,0 0 1,1 0 1,-1-1-1,1 1 1,0-1 0,-1 0-1,1 0 1,-1 0 0,0-1-1,1 0 1,-1 0 0,0 0-1,0 0 1,0-1 0,0 1-1,0-1 1,4-5-1,3-2-6,-7 7 3,-1 0 0,0 0 0,0 0 0,-1-1 0,1 1 0,-1-1 0,1 1-1,1-6 1,-5 40 23,1-5 36,-5-1 52,3-18-53,0 1 0,0 0 0,1 0 0,-1 0 0,2-1 0,-1 1 0,1 0 1,1 0-1,-1 0 0,3 10 0,-2-17-48,0 0 0,-1 0 0,1 0 0,0 0 1,0 0-1,0 0 0,-1 0 0,1 0 0,0 0 0,1 0 0,-1 0 1,0-1-1,0 1 0,0 0 0,0-1 0,0 1 0,1-1 0,-1 1 0,0-1 1,1 0-1,-1 0 0,0 1 0,0-1 0,1 0 0,-1 0 0,0 0 1,1 0-1,-1-1 0,0 1 0,1 0 0,-1 0 0,0-1 0,0 1 1,1-1-1,-1 1 0,0-1 0,0 0 0,0 1 0,2-2 0,1 0-39,1-1 0,-1 0 0,0 0 0,1 0-1,-1 0 1,-1-1 0,1 1 0,0-1 0,2-5-1,-2 3-581,0-1 0,-1 0 0,0 0 0,0 0 0,-1 0 0,3-14 0,0-47-7571,-5 26 952</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4.894"/>
    </inkml:context>
    <inkml:brush xml:id="br0">
      <inkml:brushProperty name="width" value="0.025" units="cm"/>
      <inkml:brushProperty name="height" value="0.025" units="cm"/>
    </inkml:brush>
  </inkml:definitions>
  <inkml:trace contextRef="#ctx0" brushRef="#br0">42 1 15054,'0'0'10859,"22"60"-10347,-22-30-320,0 3-128,-2 2-32,-7-1-32,4-2-480,-1-4-769,-1-4-481,-4-8-128,4-9-1217,-9-7-3235</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5.305"/>
    </inkml:context>
    <inkml:brush xml:id="br0">
      <inkml:brushProperty name="width" value="0.025" units="cm"/>
      <inkml:brushProperty name="height" value="0.025" units="cm"/>
    </inkml:brush>
  </inkml:definitions>
  <inkml:trace contextRef="#ctx0" brushRef="#br0">0 80 12812,'13'-8'3198,"9"-3"-2209,1 0 0,0 1 0,1 2 0,-1 0-1,1 2 1,1 0 0,48-4 0,-60 9-825,0 1 0,-1 0 1,1 1-1,0 0 0,0 1 0,22 7 0,-32-8-161,0 0 0,0 0 1,-1 1-1,1-1 0,0 1 0,-1-1 1,0 1-1,1 0 0,-1 0 0,0 0 1,0 1-1,0-1 0,0 0 0,0 1 0,0-1 1,-1 1-1,0 0 0,1 0 0,-1-1 1,0 1-1,0 0 0,0 0 0,-1 0 1,1 0-1,-1 0 0,1 0 0,-1 0 1,0 0-1,0 0 0,-1 0 0,1 0 1,0 0-1,-1 0 0,0 0 0,-1 3 0,0 2 60,-1-1-1,1 0 0,-1 1 0,-1-1 0,0 0 1,0-1-1,0 1 0,-1-1 0,-8 10 0,-56 47 960,45-42-760,23-20-224,19-5-876,5-2-17,0 0 0,37-4 0,-55 10 812,-1-1-1,1 1 0,0-1 1,0 1-1,-1 1 0,1-1 1,0 1-1,0 0 0,-1 0 1,1 0-1,-1 0 1,1 1-1,-1 0 0,1 0 1,-1 0-1,0 0 0,0 1 1,0 0-1,0 0 1,4 3-1,-7-4 52,0 0 0,1 0-1,-1-1 1,0 1 0,0 0 0,0 0 0,0 0 0,0 0-1,0 0 1,-1 0 0,1 0 0,-1 1 0,1-1 0,-1 0-1,0 0 1,0 0 0,0 1 0,0-1 0,0 0 0,-1 0-1,1 0 1,-1 3 0,-1-1 124,0 0-1,0-1 1,0 1 0,-1-1-1,1 0 1,-1 0 0,1 0-1,-1 0 1,0 0-1,0 0 1,-5 2 0,-6 5 560,-1-2 0,-1 0 0,1 0 1,-27 7-1,11-5-141,-1-2-1,1-2 1,-1-1 0,-1-1 0,-41 0-1,71-4-638,0 0-1,0 0 1,0-1-1,0 1 1,-1-1-1,1 1 1,0-1-1,0 0 1,0 0-1,1 0 1,-1 0-1,-4-3 1,6 3-169,0 0-1,0 0 1,0 0-1,1 0 1,-1 0 0,0-1-1,0 1 1,1 0-1,-1 0 1,1-1 0,-1 1-1,1 0 1,-1-1-1,1 1 1,0 0 0,0-1-1,-1 1 1,1-1-1,0 1 1,1 0 0,-1-1-1,0 1 1,0-1-1,0 1 1,1 0 0,-1-1-1,1 1 1,-1 0-1,2-2 1,11-21-8178</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6.028"/>
    </inkml:context>
    <inkml:brush xml:id="br0">
      <inkml:brushProperty name="width" value="0.025" units="cm"/>
      <inkml:brushProperty name="height" value="0.025" units="cm"/>
    </inkml:brush>
  </inkml:definitions>
  <inkml:trace contextRef="#ctx0" brushRef="#br0">102 1 12908,'0'0'14248,"-9"5"-14274,-3 2-8,0 1 1,-22 18 0,31-24-1,0 0 0,0 1 0,1-1 1,-1 1-1,1-1 0,0 1 0,0 0 0,0 0 1,0 0-1,0 0 0,1 0 0,-1 0 0,1 1 1,0-1-1,0 0 0,0 1 0,0-1 0,1 1 1,-1-1-1,1 1 0,0 5 0,1-7 6,0-1 1,0 1-1,-1-1 0,1 0 0,0 0 0,0 1 0,1-1 1,-1 0-1,0 0 0,0 0 0,0 0 0,1 0 0,-1 0 0,0-1 1,1 1-1,-1 0 0,1-1 0,-1 1 0,1-1 0,-1 1 1,1-1-1,-1 0 0,1 0 0,2 0 0,46 3-500,-40-3 348,178 0-1266,-187 0 1439,-1 0 1,1 0 0,-1-1-1,1 1 1,-1 0 0,1 0-1,0 0 1,-1 0 0,1 0-1,-1 0 1,1 0 0,-1 0-1,1 0 1,0 1 0,-1-1-1,1 0 1,-1 0 0,1 0 0,-1 1-1,1-1 1,-1 0 0,1 0-1,-1 1 1,0-1 0,1 0-1,-1 1 1,1-1 0,-1 1-1,0-1 1,1 1 0,-1-1-1,0 0 1,1 1 0,-1-1 0,0 1-1,0 0 1,1 0 0,-14 18 332,-33 17 858,24-22-750,-1 0 0,0-1-1,-1-1 1,0-1 0,0-1-1,-1-2 1,-31 7 0,55-14-449,1-1 1,-1 0-1,1 0 0,-1 0 0,1 0 1,-1 0-1,1 0 0,-1 1 1,0-1-1,1 0 0,-1-1 0,1 1 1,-1 0-1,1 0 0,-1 0 1,1 0-1,-1 0 0,1 0 0,-1-1 1,1 1-1,-1 0 0,1 0 1,-1-1-1,1 1 0,-1 0 1,1-1-1,0 1 0,-1-1 0,1 1 1,-1 0-1,1-1 0,0 1 1,-1-1-1,1 1 0,0-1 0,0 1 1,0-1-1,-1 1 0,1-1 1,0 1-1,0-1 0,0 1 0,0-1 1,0 0-1,0 1 0,0-1 1,0 1-1,0-1 0,0 1 0,0-1 1,0 1-1,0-1 0,1 1 1,-1-1-1,0 0 0,0 1 0,0 0 1,1-1-1,-1 1 0,0-1 1,1 1-1,-1-1 0,1 0 1,23-34-2478,52-50-7277,-31 31 240</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6.359"/>
    </inkml:context>
    <inkml:brush xml:id="br0">
      <inkml:brushProperty name="width" value="0.025" units="cm"/>
      <inkml:brushProperty name="height" value="0.025" units="cm"/>
    </inkml:brush>
  </inkml:definitions>
  <inkml:trace contextRef="#ctx0" brushRef="#br0">139 1 14510,'0'0'1671,"-3"13"368,-7 22-678,-4 14 329,2 2 0,-5 52 1,15-87-1705,1 0-1,1 0 1,0 1 0,1-1 0,1 0 0,1 0 0,0 0-1,1 0 1,0-1 0,1 0 0,10 19 0,-9-18-1005,-14-24 9,-15-25 487,-3-14 511,12 20 128,-1 1 0,-21-27 0,36 52-97,0 1 0,0 0 0,0 0 0,0-1 0,0 1 0,0 0 0,0 0 0,1 0 0,-1-1 0,0 1 0,0 0 0,0 0 0,0 0 0,1 0 0,-1-1 0,0 1 0,0 0 0,0 0 0,1 0 0,-1 0 0,0 0 0,0 0 0,1 0 0,-1 0 0,0-1 0,0 1 0,1 0 0,-1 0 0,0 0 0,0 0 0,0 0 0,1 0 0,-1 0 0,0 1 0,0-1 0,1 0 0,-1 0 0,0 0 0,0 0 0,1 0 0,-1 0 0,0 0 0,0 0 0,0 1 0,1-1 0,-1 0 0,0 0 0,0 0 0,17 4-95,19 4-1103,46 7 1,-2-10-5712,-34-5-546</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6.719"/>
    </inkml:context>
    <inkml:brush xml:id="br0">
      <inkml:brushProperty name="width" value="0.025" units="cm"/>
      <inkml:brushProperty name="height" value="0.025" units="cm"/>
    </inkml:brush>
  </inkml:definitions>
  <inkml:trace contextRef="#ctx0" brushRef="#br0">152 83 10282,'0'0'4201,"-8"0"-774,2 0-3104,1 0 0,-1 0 0,0 1 0,1-1 0,-1 2 0,1-1 0,-1 0 0,1 1 0,0 0 0,-1 0 0,1 1 0,0 0 0,0 0 0,1 0 0,-1 0 0,1 1 0,-1-1 0,1 1 0,0 0 0,1 0 0,-5 6 0,4-4-124,0-1 0,1 1 1,-1 0-1,1 0 1,0 1-1,1-1 1,0 1-1,-2 9 0,3-15-189,1 1 0,0-1 0,-1 1 0,1-1 0,0 1 0,0-1 0,0 1 1,0-1-1,0 1 0,1-1 0,-1 1 0,0-1 0,1 1 0,-1-1 0,1 1 0,-1-1 0,1 1 0,0-1 0,0 0 0,0 0 0,0 1 0,-1-1 0,2 0 0,-1 0 0,0 0 0,0 0 0,0 0 0,0 0 0,1 0 0,-1 0 0,0-1 0,1 1 0,-1 0 0,0-1 0,1 1 0,-1-1 0,1 0 0,-1 1 0,1-1 0,-1 0 0,4 0 0,18 1-205,0-2-1,0 0 1,0-2-1,43-10 1,-39 7-400,0 1 1,50-2 0,-78 7 612,1 0 0,-1 1-1,1-1 1,0 0 0,-1 0 0,1 1 0,0-1-1,-1 0 1,1 1 0,0-1 0,0 0-1,-1 1 1,1-1 0,0 0 0,0 1 0,0-1-1,-1 0 1,1 1 0,0-1 0,0 1-1,0-1 1,0 0 0,0 1 0,0-1 0,0 1-1,0-1 1,0 1 0,0-1 0,0 0-1,0 1 1,0-1 0,0 1 0,0-1 0,0 0-1,1 1 1,-1-1 0,0 1 0,0-1-1,0 0 1,1 1 0,-1-1 0,0 0 0,0 1-1,1-1 1,-1 0 0,0 0 0,1 1-1,-1-1 1,0 0 0,1 0 0,-1 1 0,0-1-1,1 0 1,-1 0 0,1 0 0,-1 0-1,0 0 1,1 0 0,-1 1 0,1-1 0,-1 0-1,1 0 1,-1 0 0,0 0 0,1-1-1,-1 1 1,1 0 0,0 0 0,-3 2 151,0 0 0,-1 1 1,1-1-1,0-1 0,-1 1 1,1 0-1,-1-1 1,0 1-1,-3 1 0,5-3-101,0 0 1,-1 0-1,1 0 0,0 0 0,0-1 0,0 1 0,0 0 0,0 0 1,0-1-1,0 1 0,0-1 0,0 1 0,0-1 0,0 1 0,0-1 0,0 0 1,0 1-1,0-1 0,1 0 0,-1 0 0,0 0 0,1 0 0,-1 1 1,0-1-1,1 0 0,-1 0 0,1 0 0,-1 0 0,1 0 0,0-1 1,-1 1-1,1 0 0,0 0 0,0-2 0,-7-44-92,6 40 119,0-6-220,0 1 1,1-1 0,0 0-1,1 1 1,0-1-1,1 1 1,3-14-1,-4 23-86,0 0 1,1 0-1,-1-1 0,1 1 0,0 0 1,0 0-1,0 0 0,0 1 0,0-1 0,1 0 1,-1 1-1,1-1 0,0 1 0,-1 0 1,1 0-1,0 0 0,0 0 0,1 1 1,-1-1-1,0 1 0,0 0 0,1 0 0,-1 0 1,1 0-1,-1 1 0,1-1 0,-1 1 1,1 0-1,4 0 0,57 2-7717,-30 1 2777</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7.079"/>
    </inkml:context>
    <inkml:brush xml:id="br0">
      <inkml:brushProperty name="width" value="0.025" units="cm"/>
      <inkml:brushProperty name="height" value="0.025" units="cm"/>
    </inkml:brush>
  </inkml:definitions>
  <inkml:trace contextRef="#ctx0" brushRef="#br0">35 1 10250,'0'0'13533,"-5"10"-12455,-2 14-676,1 0 0,1 0 0,2 0 1,0 1-1,1 43 0,2-68-402,-2 37 60,0 3 14,4 46 0,-3-84-65,1-1 0,0 1 0,0-1 0,0 1 1,0 0-1,1-1 0,-1 1 0,0-1 0,1 1 0,-1-1 0,1 1 0,-1 0 1,1-1-1,0 0 0,-1 1 0,1-1 0,0 1 0,0-1 0,0 0 0,0 0 0,0 1 1,0-1-1,1 0 0,-1 0 0,0 0 0,1 0 0,-1-1 0,0 1 0,1 0 1,-1-1-1,1 1 0,-1 0 0,1-1 0,0 0 0,-1 1 0,1-1 0,-1 0 0,1 0 1,0 0-1,-1 0 0,1 0 0,-1 0 0,1 0 0,0-1 0,2 0 0,3-1 69,0-1-1,-1 0 0,1-1 0,-1 1 0,1-1 0,-1 0 0,0-1 0,-1 1 0,6-7 0,14-15 75,-2-1-1,31-45 0,-44 57-287,-1 1 1,-1-1 0,-1 0-1,0-1 1,-1 0-1,0 0 1,4-25 0,-9 27-2266,-12 11-4348,-3 7-1029</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7.411"/>
    </inkml:context>
    <inkml:brush xml:id="br0">
      <inkml:brushProperty name="width" value="0.025" units="cm"/>
      <inkml:brushProperty name="height" value="0.025" units="cm"/>
    </inkml:brush>
  </inkml:definitions>
  <inkml:trace contextRef="#ctx0" brushRef="#br0">1 1 13068,'0'0'8681,"58"50"-7560,-30-50-897,7 0-1377,1 0-7143</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7.806"/>
    </inkml:context>
    <inkml:brush xml:id="br0">
      <inkml:brushProperty name="width" value="0.025" units="cm"/>
      <inkml:brushProperty name="height" value="0.025" units="cm"/>
    </inkml:brush>
  </inkml:definitions>
  <inkml:trace contextRef="#ctx0" brushRef="#br0">68 1 10666,'0'0'15492,"5"10"-14558,2 13-700,-1 0 1,-1 0-1,-2 0 0,0 1 0,-1-1 0,-2 43 0,-1-43-372,1-1 0,1 1 0,1-1 0,1 0 0,1 0 0,9 28 0,-63-162-11210,35 85 11680,0 0 1,-26-32-1,44 62-167,1 0 1,-1 0 0,1-1-1,0 0 1,0 1 0,-1-1 0,2 0-1,-1-1 1,0 1 0,0-1-1,0 0 1,1 0 0,4 1-1,61 5-1089,-64-7 815,39 1-2378,4-1-2419</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8.153"/>
    </inkml:context>
    <inkml:brush xml:id="br0">
      <inkml:brushProperty name="width" value="0.025" units="cm"/>
      <inkml:brushProperty name="height" value="0.025" units="cm"/>
    </inkml:brush>
  </inkml:definitions>
  <inkml:trace contextRef="#ctx0" brushRef="#br0">184 1 8616,'0'0'6465,"-11"2"-3694,-2 1-2050,0 1 1,0 0 0,1 1 0,-1 0 0,1 1-1,-21 14 1,28-17-577,1 0 0,-1 1 0,1-1 0,0 1 0,0 0 0,0 0 0,0 0 0,0 1 0,1-1 0,0 1 0,0 0 0,1-1 0,-1 2 0,1-1 0,0 0 0,0 0 0,0 1 0,1-1 0,0 1 0,0-1 0,0 9 0,1-13-141,0 0-1,1 0 0,-1 0 1,0 0-1,1 1 1,-1-1-1,0 0 1,1 0-1,-1 0 1,1 0-1,0-1 1,-1 1-1,1 0 1,0 0-1,-1 0 1,1 0-1,0-1 1,0 1-1,0 0 0,0 0 1,0-1-1,0 1 1,1 0-1,33 7 87,-25-7-59,0-1-1,1-1 1,-1 1-1,18-5 1,-22 3-20,1 0 0,0-1 1,-1 0-1,0 0 1,0-1-1,0 0 0,0 0 1,0 0-1,-1-1 0,0 1 1,0-1-1,6-7 0,-8 8-6,0 0-1,-1 0 0,1 0 0,-1 0 0,1-1 0,-1 1 0,0-1 0,-1 1 0,1-1 0,-1 0 0,0 1 0,0-1 0,-1 0 0,1 0 0,-1 0 0,0 0 0,0 0 0,-2-5 0,2 9-87,0-1 1,0 1-1,-1 0 1,1 0-1,-1 0 0,1 0 1,-1 0-1,0 0 1,1 0-1,-1 0 1,0 0-1,0 0 1,1 0-1,-1 0 0,0 1 1,0-1-1,0 0 1,0 1-1,0-1 1,0 0-1,0 1 0,0-1 1,-1 1-1,-1-1 1,-31-2-5455,28 4 3609,-11-1-5065</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38.877"/>
    </inkml:context>
    <inkml:brush xml:id="br0">
      <inkml:brushProperty name="width" value="0.025" units="cm"/>
      <inkml:brushProperty name="height" value="0.025" units="cm"/>
    </inkml:brush>
  </inkml:definitions>
  <inkml:trace contextRef="#ctx0" brushRef="#br0">11 1 13036,'0'0'11921,"1"13"-11030,-6 180 871,-1-24-1228,6-168-532,-1 0-1,1 0 1,0-1 0,0 1-1,1 0 1,-1 0 0,0-1-1,0 1 1,0 0 0,0 0-1,1-1 1,-1 1 0,0 0-1,1-1 1,-1 1-1,0 0 1,1-1 0,-1 1-1,1-1 1,-1 1 0,1 0-1,-1-1 1,1 1 0,0-1-1,-1 1 1,1-1 0,0 0-1,-1 1 1,1-1 0,0 1-1,27-4 120,27-23-80,-31 10-279,47-26-100,-66 39 328,-1 1 0,1 0-1,0 1 1,-1-1 0,1 1-1,0 0 1,0 0 0,0 0-1,0 1 1,0 0 0,0 0-1,0 0 1,6 1 0,-9 0 9,-1 0 1,0 0-1,0 0 1,0-1-1,0 1 1,0 0-1,0 0 1,0 1-1,0-1 1,0 0-1,0 0 1,0 0-1,-1 1 1,1-1-1,0 0 1,-1 1-1,1-1 0,-1 1 1,0-1-1,1 0 1,-1 1-1,0-1 1,0 1-1,0-1 1,0 1-1,0-1 1,0 3-1,0-2 12,0 1-1,-1 0 1,1 0 0,0 0-1,-1 0 1,1-1-1,-1 1 1,0 0-1,0-1 1,0 1 0,-1 0-1,1-1 1,-3 4-1,-3 0 56,-1 0 0,0-1 0,0 0 0,-1 0 1,1-1-1,-1 0 0,0-1 0,0 0 0,0 0 0,-11 1 0,-4 1 97,0-2 1,-43 0-1,34-8 131,32 4-381,0 1 0,1 0 0,-1-1 0,0 1 1,1 0-1,-1-1 0,1 1 0,-1 0 0,1-1 0,-1 1 0,1-1 0,-1 1 0,1-1 0,-1 0 1,1 1-1,-1-1 0,1 1 0,0-1 0,0 0 0,-1 1 0,1-1 0,0 0 0,0 1 1,-1-2-1,2 0-440,0 0 1,0 0 0,0 0-1,0 0 1,0 1 0,1-1 0,-1 0-1,1 1 1,-1-1 0,1 1-1,-1-1 1,1 1 0,0 0 0,0-1-1,-1 1 1,1 0 0,0 0-1,0 1 1,0-1 0,0 0 0,0 1-1,0-1 1,5 0 0,29-8-10941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7.618"/>
    </inkml:context>
    <inkml:brush xml:id="br0">
      <inkml:brushProperty name="width" value="0.025" units="cm"/>
      <inkml:brushProperty name="height" value="0.025" units="cm"/>
    </inkml:brush>
  </inkml:definitions>
  <inkml:trace contextRef="#ctx0" brushRef="#br0">5 1 3716,'0'0'19858,"-4"29"-27801,22-19 416</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40.156"/>
    </inkml:context>
    <inkml:brush xml:id="br0">
      <inkml:brushProperty name="width" value="0.025" units="cm"/>
      <inkml:brushProperty name="height" value="0.025" units="cm"/>
    </inkml:brush>
  </inkml:definitions>
  <inkml:trace contextRef="#ctx0" brushRef="#br0">14 0 8072,'-2'3'11735,"-7"14"-10039,8-6-1355,0 0 1,1 0-1,0 0 0,0-1 0,1 1 1,3 14-1,-3-22-311,0 0 0,0-1 0,0 1 0,0 0 0,1-1 0,-1 1 0,1-1 0,0 1 0,0-1 0,0 0 0,0 0 0,0 0 0,0 0 0,0 0 0,1 0 0,-1 0 0,1-1 0,-1 1 0,1-1 0,0 0 1,0 0-1,-1 0 0,1 0 0,0 0 0,0-1 0,0 1 0,5-1 0,1 1-40,1-2-1,0 1 1,0-1 0,0 0 0,-1-1-1,1 0 1,-1-1 0,1 0 0,-1 0 0,0-1-1,0-1 1,0 1 0,-1-1 0,0-1 0,0 1-1,0-1 1,0-1 0,-1 1 0,0-1-1,-1-1 1,1 1 0,6-12 0,-34 91 191,-31 48 1315,31-75-928,-16 49 0,35-86-815,1 0 1,0 0-1,0 0 0,1 0 1,0 13-1,0-4-2090,2-8-1368,5-8-2023</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41.160"/>
    </inkml:context>
    <inkml:brush xml:id="br0">
      <inkml:brushProperty name="width" value="0.025" units="cm"/>
      <inkml:brushProperty name="height" value="0.025" units="cm"/>
    </inkml:brush>
  </inkml:definitions>
  <inkml:trace contextRef="#ctx0" brushRef="#br0">130 67 5926,'0'0'9998,"2"-9"-7376,1-28-402,-3 36-2137,0 0 0,-1 0 1,1 0-1,-1-1 0,1 1 0,-1 0 0,0 0 0,1 0 0,-1 1 0,0-1 0,0 0 0,0 0 0,0 0 0,1 0 1,-1 1-1,0-1 0,0 0 0,0 1 0,-1-1 0,1 1 0,0-1 0,0 1 0,0 0 0,0-1 0,0 1 0,-1 0 0,1 0 1,0 0-1,0 0 0,0 0 0,-1 0 0,1 0 0,-1 0 0,-39 7 434,36-5-520,1 1 0,0 0 0,0 0 0,0 0 0,0 0 0,1 1 0,-1 0 0,1-1 0,0 1 0,0 0 0,-4 9 0,5-10-17,0 0 1,0 1 0,1-1-1,0 0 1,-1 1 0,1-1-1,0 1 1,1-1 0,-1 1-1,1-1 1,0 1 0,-1 0-1,1-1 1,1 1 0,-1-1-1,1 1 1,1 6 0,-1-9-39,0 1-1,1-1 1,-1 1 0,1-1 0,-1 0-1,1 0 1,-1 1 0,1-1 0,0 0-1,-1-1 1,1 1 0,0 0 0,0 0-1,0-1 1,0 1 0,0-1 0,0 0 0,0 1-1,-1-1 1,1 0 0,3 0 0,52-1-1440,-42 0 850,-5 1 467,-4-1 115,0 1 1,1 0-1,-1 0 0,0 0 0,1 1 0,8 3 1,-13-4 73,1 1 0,-1 0 0,0 1 0,0-1 0,-1 0 0,1 1 1,0-1-1,0 1 0,-1-1 0,1 1 0,-1 0 0,1 0 0,-1-1 1,0 1-1,0 0 0,0 0 0,0 0 0,0 1 0,0-1 0,0 0 1,-1 0-1,1 3 0,4 15 304,-2 0-1,0 0 1,-1 0 0,-2 1 0,0-1-1,0 0 1,-5 23 0,3-36-125,1 0 0,-1 0 1,0 0-1,-1 0 0,1-1 0,-1 1 1,-1-1-1,1 0 0,-1 0 0,-7 8 1,8-11 30,0 0 1,-1 0-1,1 0 1,-1 0 0,0-1-1,1 0 1,-1 0-1,0 0 1,-1 0-1,1 0 1,0-1 0,0 0-1,-1 0 1,1 0-1,-1 0 1,1-1 0,0 0-1,-6 0 1,7-1-189,0 1 1,0-1 0,1 0-1,-1 0 1,0 0 0,1-1-1,-1 1 1,0-1 0,1 1-1,0-1 1,-1 0 0,1 0-1,0 0 1,0 0-1,0 0 1,0 0 0,0-1-1,1 1 1,-1-1 0,1 1-1,-1-1 1,1 0 0,0 0-1,0 1 1,0-1 0,1 0-1,-2-6 1,-1-7-96,0 0 0,0-1 0,1-25 0,1 20-274,0 7 102,1 0 0,0-1-1,1 1 1,4-19 0,-5 31 79,1 0-1,-1 0 1,1 0-1,0 1 1,0-1 0,0 0-1,0 1 1,1-1-1,-1 1 1,1-1-1,0 1 1,-1 0-1,1 0 1,0 0-1,0 0 1,0 0 0,1 0-1,-1 0 1,0 1-1,1-1 1,-1 1-1,1-1 1,0 1-1,-1 0 1,1 0-1,0 1 1,-1-1 0,1 0-1,3 0 1,52 1-7951,-26 0-406</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42.528"/>
    </inkml:context>
    <inkml:brush xml:id="br0">
      <inkml:brushProperty name="width" value="0.025" units="cm"/>
      <inkml:brushProperty name="height" value="0.025" units="cm"/>
    </inkml:brush>
  </inkml:definitions>
  <inkml:trace contextRef="#ctx0" brushRef="#br0">214 109 15407,'0'0'1772,"-12"-4"-838,9 3-859,-8-3 283,0 0 1,0 1-1,-23-4 1,30 7-295,0-1-1,0 1 1,0 0-1,0 0 1,0 1 0,0-1-1,1 1 1,-1 0-1,0 0 1,0 0 0,0 1-1,0-1 1,1 1-1,-1 0 1,1 0 0,-1 0-1,1 0 1,-3 3-1,-1 2 31,1 0-1,0 0 0,0 0 0,1 1 0,0 0 1,-6 12-1,9-16-37,1 0 1,-1 0-1,1 0 1,-1 0-1,1 0 0,1 0 1,-1 0-1,0 1 1,1-1-1,0 0 1,0 0-1,0 1 1,0-1-1,1 0 1,0 0-1,1 5 1,0-7-45,-1 0 0,0-1 1,1 1-1,0-1 0,-1 1 1,1-1-1,0 1 0,0-1 1,0 0-1,0 0 1,0 0-1,0 0 0,0-1 1,0 1-1,0 0 0,1-1 1,-1 1-1,0-1 0,0 0 1,0 0-1,1 0 0,-1 0 1,0 0-1,3-1 1,4 1 21,0-1 0,-1 0 0,1-1 1,17-5-1,-13 1-45,-1 0-1,0-1 1,0-1 0,0 0-1,-1 0 1,0-1 0,-1-1-1,0 0 1,0 0 0,-1-1-1,0 0 1,-1 0 0,0-1-1,-1 0 1,7-17 0,-14 28 38,1-1 1,-1 0 0,1 1-1,-1-1 1,1 1 0,0-1-1,-1 1 1,1-1 0,0 1 0,0-1-1,0 1 1,0 0 0,0-1-1,1 1 1,-1 0 0,2-2-1,-1 4 9,0-1-1,0 0 0,0 0 0,0 1 0,0-1 0,0 1 1,-1 0-1,1-1 0,0 1 0,0 0 0,-1 0 0,1 0 0,0 0 1,2 3-1,29 15-97,-26-16-15,0 1 0,0 0 0,0 0 0,12 11 0,-17-12 63,0-1 0,0 0 0,0 1 0,0 0 0,0-1 0,-1 1 0,1 0 0,-1 0 0,0 0 0,0 0-1,0 0 1,0 0 0,-1 0 0,1 0 0,-1 0 0,0 0 0,0 3 0,-7 102 922,7-107-893,0-1 0,1 1 1,-1-1-1,0 1 0,0-1 0,1 1 0,-1-1 1,0 0-1,1 1 0,-1-1 0,1 1 1,-1-1-1,1 0 0,-1 1 0,0-1 0,1 0 1,-1 1-1,1-1 0,-1 0 0,1 0 0,-1 0 1,1 1-1,0-1 0,-1 0 0,1 0 0,-1 0 1,1 0-1,-1 0 0,1 0 0,-1 0 1,1 0-1,0 0 0,-1 0 0,1-1 0,-1 1 1,1 0-1,-1 0 0,1 0 0,-1-1 0,1 1 1,-1 0-1,1 0 0,0-1 0,26-12 619,-6-3-599,0 0 1,-1-2 0,-1 0 0,-1-1 0,-1-1 0,26-38-1,-35 35-102,-8 23 65,-1 0 0,1-1-1,0 1 1,0 0-1,0-1 1,0 1-1,0 0 1,-1-1-1,1 1 1,0 0-1,0-1 1,0 1-1,-1 0 1,1 0-1,0-1 1,-1 1-1,1 0 1,0 0 0,0 0-1,-1-1 1,1 1-1,0 0 1,-1 0-1,1 0 1,0 0-1,-1 0 1,1 0-1,-1 0 1,1 0-1,0-1 1,-1 1-1,1 0 1,-1 1 0,-1-1 28,-1 0 0,1 1 0,-1 0 0,1 0 0,-1 0 0,1 0 0,0 0 0,-1 0 0,1 0 0,0 1 0,0-1 0,0 1 0,-4 3 0,3-2 126,0 1 0,1-1-1,-1 1 1,1-1 0,-1 1 0,1 0-1,0 0 1,1 0 0,-1 0 0,1 0-1,-1 0 1,1 0 0,0 9 0,1-13-144,0 0 0,0 0 1,0 1-1,0-1 0,1 0 0,-1 0 1,0 1-1,0-1 0,1 0 1,-1 0-1,0 1 0,1-1 1,-1 0-1,0 0 0,0 0 0,1 0 1,-1 0-1,0 0 0,1 1 1,-1-1-1,0 0 0,1 0 1,-1 0-1,0 0 0,1 0 0,-1 0 1,0 0-1,1 0 0,-1 0 1,0-1-1,1 1 0,-1 0 1,0 0-1,1 0 0,-1 0 0,0 0 1,1-1-1,-1 1 0,0 0 1,0 0-1,1 0 0,-1-1 1,0 1-1,0 0 0,1 0 0,-1-1 1,0 1-1,0 0 0,0 0 1,0-1-1,1 1 0,-1-1 1,15-12 63,-12 8-27,-1 0 0,0 0 1,0 0-1,-1-1 0,0 1 0,0-1 0,0 1 0,0 0 0,-1-1 0,0-8 1,0 14-94,-7 40-54,7-39 102,0 0 0,0 0 0,0 0 0,0 0 0,0 0 1,1 1-1,-1-1 0,0 0 0,1 0 0,-1 0 0,1 0 0,-1 0 0,1 0 0,0 0 0,-1 0 0,1 0 0,0 0 0,0 0 0,-1-1 0,1 1 0,0 0 0,0 0 1,0-1-1,0 1 0,0-1 0,0 1 0,0-1 0,0 1 0,1-1 0,-1 0 0,0 1 0,0-1 0,0 0 0,0 0 0,1 0 0,-1 0 0,0 0 0,2 0 0,62 1-20,-48-2-15,-7 0 36,1 0 0,-1-1 0,0 0 0,0 0 0,0-1 0,-1-1 0,1 0 0,-1 0 1,12-7-1,-17 9 3,0 0 0,-1 0 0,1-1 1,-1 1-1,1-1 0,-1 1 0,0-1 1,0 0-1,0-1 0,0 1 1,0 0-1,-1-1 0,0 1 0,1-1 1,-1 0-1,-1 0 0,1 0 0,0 0 1,-1 0-1,0 0 0,0 0 0,0-1 1,-1 1-1,1-6 0,-2 8-4,1 1 0,0 0 0,-1-1 0,1 1-1,-1 0 1,0 0 0,1-1 0,-1 1 0,0 0 0,0 0 0,0 0-1,0 0 1,0 0 0,0 0 0,0 0 0,0 0 0,0 1-1,0-1 1,-1 0 0,1 1 0,0-1 0,0 1 0,-1-1 0,1 1-1,0 0 1,-1-1 0,1 1 0,0 0 0,-1 0 0,1 0-1,-1 0 1,1 0 0,0 0 0,-3 1 0,-1-1-12,0 1 0,0 0 1,1-1-1,-1 2 0,0-1 0,1 1 1,-1-1-1,1 1 0,-5 3 0,-2 3 11,2 0 0,-1 0 0,1 1 0,0 0 0,1 0 0,0 1 0,0 0 0,1 0 0,1 1 0,-1 0 0,2 1 0,0-1 0,0 1 0,1 0 0,-5 22 0,9-33 1,0-1 0,0 1-1,0 0 1,0 0 0,0-1-1,0 1 1,0 0-1,0 0 1,1 0 0,-1-1-1,0 1 1,0 0 0,1-1-1,-1 1 1,1 0-1,-1-1 1,0 1 0,1 0-1,-1-1 1,1 1 0,-1-1-1,1 1 1,0-1-1,-1 1 1,1-1 0,0 1-1,-1-1 1,1 1 0,0-1-1,-1 0 1,2 1-1,31 2 29,33-17-369,3-15-799,-55 21 1087,-1 2 0,1-1 0,1 2 0,-1 0 0,1 1 0,0 0 0,25-2 0,-39 7 86,0 0 0,-1 0 1,1-1-1,0 1 0,-1 0 0,1 0 1,0 0-1,-1 1 0,1-1 1,-1 0-1,0 0 0,1 0 1,-1 0-1,0 0 0,0 1 0,1-1 1,-1 0-1,0 0 0,0 0 1,0 0-1,-1 1 0,1-1 1,0 0-1,0 0 0,-1 2 0,-4 36 92,5-38-112,-1 1 1,0 0 0,1 0 0,-1-1 0,1 1 0,-1 0 0,1 0 0,0 0 0,0-1 0,0 1 0,0 0 0,0 0 0,0 0 0,1 0 0,-1-1 0,0 1 0,1 0 0,-1 0 0,1-1 0,0 1 0,0 0 0,0-1 0,0 1-1,0-1 1,0 1 0,0-1 0,0 0 0,0 1 0,1-1 0,-1 0 0,2 1 0,1-1-3,-1 0-1,1-1 0,-1 0 0,1 0 1,0 0-1,-1 0 0,1-1 1,-1 1-1,1-1 0,-1 0 1,1 0-1,-1 0 0,1-1 1,-1 1-1,4-3 0,43-22-471,-35 17 226,0 1-1,1 0 0,0 1 1,23-6-1,-39 13 252,0 0 0,0 0 0,1 0 0,-1-1 0,0 1 0,0 0 0,0 0 0,0 0 0,0 0 0,1 0-1,-1 0 1,0 0 0,0 0 0,0 0 0,0 0 0,0 0 0,1 0 0,-1 0 0,0 0 0,0 0 0,0 0 0,0 1 0,0-1-1,0 0 1,1 0 0,-1 0 0,0 0 0,0 0 0,0 0 0,0 0 0,0 0 0,0 0 0,0 0 0,1 1 0,-1-1 0,0 0-1,0 0 1,0 0 0,0 0 0,0 0 0,0 0 0,0 1 0,0-1 0,0 0 0,0 0 0,0 0 0,0 0 0,0 0 0,0 1 0,0-1-1,0 0 1,0 0 0,0 0 0,0 0 0,0 1 0,-4 11 411,-2 5-199,6-17-222,0 1 1,0-1-1,0 0 1,0 0-1,0 1 1,0-1 0,0 0-1,0 1 1,0-1-1,0 0 1,0 0-1,0 1 1,0-1-1,0 0 1,0 1 0,1-1-1,-1 0 1,0 0-1,0 1 1,0-1-1,0 0 1,1 0 0,-1 0-1,0 1 1,0-1-1,0 0 1,1 0-1,-1 0 1,0 1 0,0-1-1,1 0 1,-1 0-1,0 0 1,0 0-1,1 0 1,-1 0-1,0 0 1,1 0 0,-1 0-1,0 0 1,0 0-1,1 0 1,-1 0-1,1 0 1,11-1-114,1-1-1,-1 0 1,0-1 0,0 0 0,0-1-1,14-6 1,-13 4-239,1 1 0,0 1-1,0 0 1,23-3 0,-36 7 351,0-1 1,0 1 0,0 0-1,0-1 1,0 1 0,0 0-1,0 0 1,0 0 0,0 0-1,0 0 1,-1 0 0,1 0-1,0 0 1,0 1 0,0-1-1,0 0 1,0 1 0,0-1-1,0 0 1,0 1 0,0-1-1,0 1 1,-1-1 0,1 1-1,0 0 1,0-1 0,-1 1-1,1 0 1,0-1 0,-1 1-1,1 0 1,-1 0 0,1 0-1,-1 0 1,1-1 0,-1 1-1,0 0 1,1 0 0,-1 0-1,0 0 1,0 0 0,0 1-1,0 2 83,-1-1-1,0 1 1,0-1-1,0 1 1,0-1 0,-1 0-1,1 0 1,-1 0-1,0 0 1,-4 6-1,0 5-166,17-14-2428,19-16-5514,-8-3-339</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42.996"/>
    </inkml:context>
    <inkml:brush xml:id="br0">
      <inkml:brushProperty name="width" value="0.025" units="cm"/>
      <inkml:brushProperty name="height" value="0.025" units="cm"/>
    </inkml:brush>
  </inkml:definitions>
  <inkml:trace contextRef="#ctx0" brushRef="#br0">28 18 6342,'-1'0'185,"1"0"0,0 0-1,0 0 1,0 0 0,-1 0 0,1 0-1,0 0 1,0 0 0,-1 0 0,1 0 0,0 0-1,0 0 1,0 0 0,-1 0 0,1 0 0,0 0-1,0 0 1,-1 0 0,1 0 0,0 0-1,0 0 1,0 0 0,-1-1 0,1 1 0,0 0-1,0 0 1,0 0 0,0 0 0,-1 0-1,1-1 1,0 1 0,0 0 0,0 0 0,0 0-1,0 0 1,-1-1 0,1 1 0,0 0 0,0 0-1,0 0 1,0-1 0,0 1 0,0 0-1,0 0 1,0-1 0,0 1 0,0 0 0,0 0-1,0-1 1,10-8 2296,-10 9-2423,1 0 0,0-1-1,-1 1 1,1 0 0,-1 0 0,1-1-1,0 1 1,-1 0 0,1 0-1,0 0 1,-1 0 0,1 0 0,0 0-1,-1 0 1,1 0 0,0 0 0,-1 0-1,1 0 1,0 1 0,-1-1-1,1 0 1,0 0 0,-1 1 0,2-1-1,2 15 4172,-5-7-3925,-1 0 0,0 0 0,0-1 0,-1 1 0,0-1 0,0 0 0,-6 11 0,5-12-131,1 1 0,-1 0 0,1 0 0,1 0-1,-1 0 1,1 1 0,1-1 0,-2 15 0,3-22-162,0 1 0,1 0 0,-1-1 0,0 1 0,1-1 0,-1 1-1,1-1 1,-1 1 0,1-1 0,0 1 0,-1-1 0,1 1 0,-1-1 0,1 0 0,0 1-1,-1-1 1,1 0 0,0 0 0,-1 1 0,1-1 0,0 0 0,0 0 0,-1 0-1,1 0 1,0 0 0,0 0 0,-1 0 0,1 0 0,0 0 0,-1 0 0,1 0 0,0-1-1,-1 1 1,1 0 0,0 0 0,-1-1 0,2 0 0,30-9 24,-6-5-833,-1-1 1,42-35-1,-11 8 367,-60 48 725,0 0 0,0 0 0,0 1 0,1-1 0,0 1 0,0 0 0,0 0 0,1 0 1,0 0-1,-2 8 0,5-13-282,-1-1 0,1 1 1,0 0-1,0-1 0,-1 1 0,1 0 1,0-1-1,0 1 0,0-1 1,0 0-1,0 1 0,0-1 1,-1 0-1,1 1 0,0-1 0,0 0 1,0 0-1,0 0 0,0 0 1,0 0-1,0 0 0,0 0 1,0 0-1,0 0 0,0 0 0,0-1 1,2 0-1,29-5-47,-13-1-392,-16 5 267,0 0-1,1 0 0,0 1 0,-1 0 0,1-1 0,0 1 0,0 0 0,0 1 1,0-1-1,0 1 0,-1-1 0,1 1 0,0 1 0,8 0 0,-11 0 156,0 0-1,-1 0 0,1 0 0,0 1 0,-1-1 0,1 0 1,-1 0-1,1 1 0,-1-1 0,0 0 0,0 1 1,1-1-1,-1 0 0,0 1 0,0-1 0,0 0 1,-1 1-1,1-1 0,0 0 0,0 1 0,-1-1 1,1 0-1,-1 1 0,0 1 0,-9 21-1601,4-15-2903</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43.936"/>
    </inkml:context>
    <inkml:brush xml:id="br0">
      <inkml:brushProperty name="width" value="0.025" units="cm"/>
      <inkml:brushProperty name="height" value="0.025" units="cm"/>
    </inkml:brush>
  </inkml:definitions>
  <inkml:trace contextRef="#ctx0" brushRef="#br0">3 468 12332,'0'0'6187,"-1"8"-3577,1-6-2473,-1 0 0,1 0 0,0-1 0,0 1 0,-1 0 1,2 0-1,-1 0 0,0 0 0,0 0 0,0-1 0,1 1 0,-1 0 0,1 0 0,0-1 0,0 3 0,1-2-5,0-1 0,0 0 0,-1 0 0,1 0 0,0 0-1,0-1 1,0 1 0,0 0 0,0-1 0,0 1 0,0-1 0,0 0 0,0 0 0,0 0 0,0 0 0,0 0 0,0 0 0,0 0 0,4-1 0,12-2 46,1-1 1,0 0 0,-1-2 0,0 0 0,0-1 0,-1 0-1,20-13 1,-9 4-155,0-2 0,-2 0 0,34-31 0,4-18-52,-61 64 22,0-1 1,0-1 0,0 1 0,0 0 0,-1-1-1,1 1 1,-1-1 0,0 0 0,-1 1 0,1-1-1,-1 0 1,0 0 0,0 0 0,0-1-1,-1-4 1,0 10-3,-1-1 0,1 1 0,-1 0 0,1-1 0,-1 1 0,1 0 0,-1 0 0,1 0 0,-1 0 0,1-1 0,-1 1 0,1 0 0,-1 0 0,1 0 0,-1 0 0,0 0 0,1 0 0,-1 0 0,1 1 0,-1-1 0,1 0 0,-1 0 0,1 0 0,-1 0 0,1 1 0,-1-1 0,1 0 0,-1 0 0,1 1 0,-1-1 0,0 1 0,-4 3-2,0 1 0,0 0 0,0 0 1,0 0-1,1 0 0,0 1 0,0 0 0,0 0 0,1 0 0,0 0 0,-5 12 1,4-5 17,0-1 0,0 1 0,1 0 0,1 0 0,-2 18 1,4-29-3,0-1 1,0 1 0,0-1-1,0 0 1,0 1 0,0-1-1,0 1 1,1-1 0,-1 0-1,0 1 1,1-1 0,-1 0-1,1 1 1,0-1 0,-1 0 0,1 0-1,0 1 1,0-1 0,0 0-1,-1 0 1,1 0 0,1 0-1,-1 0 1,0 0 0,0 0-1,2 1 1,0-1 3,0 0-1,1-1 1,-1 1 0,0-1-1,0 1 1,0-1-1,0 0 1,0 0 0,1 0-1,-1-1 1,5 0 0,4-2 7,0-1 0,0 0 1,-1 0-1,0-1 1,18-11-1,-1-6-58,0-1 0,-1-1 1,-2-2-1,0-1 0,-2 0 0,-1-2 1,-1-1-1,-1 0 0,-2-1 0,16-40 1,-21 37 23,-11 23 24,-7 16 93,-13 31-22,1 1 1,2 0-1,1 1 0,2 1 0,2 0 0,1 0 0,2 1 0,2 0 1,2 0-1,2 52 0,1-90-94,-1-1 1,1 0 0,0 0-1,0 0 1,0 0-1,0 1 1,0-1 0,0 0-1,0 0 1,1 0-1,-1 0 1,0 0 0,1 1-1,-1-1 1,1 0-1,-1 0 1,1 0-1,-1 0 1,1 0 0,0 0-1,-1 0 1,1 0-1,0-1 1,0 1 0,0 0-1,0 0 1,-1-1-1,1 1 1,0 0 0,1-1-1,-1 1 1,0-1-1,0 1 1,2 0 0,-2-2-6,-1 0 0,1 0 1,0 0-1,-1 0 1,1 1-1,-1-1 1,1 0-1,-1 0 0,1 0 1,-1 0-1,0 0 1,0 0-1,1-1 1,-1 1-1,0 0 0,0 0 1,0 0-1,0 0 1,0 0-1,0 0 0,0 0 1,-1 0-1,1 0 1,-1-2-1,-5-32-228,-2 15 200,-1 0 0,-1 1-1,-1 1 1,0-1 0,-2 2-1,-27-32 1,12 14 202,26 34-111,1-1 0,-1 0 0,1 0 1,0 0-1,0 0 0,0 0 0,0 0 0,0 0 0,0 0 0,0-1 0,0-3 0,1 5-23,0 1 0,0-1 0,0 0 0,0 1 0,0-1-1,0 0 1,1 1 0,-1-1 0,0 1 0,0-1 0,1 0-1,-1 1 1,0-1 0,1 1 0,-1-1 0,1 1 0,-1-1-1,0 1 1,1-1 0,-1 1 0,1 0 0,0-1-1,-1 1 1,1 0 0,-1-1 0,2 1 0,4-2 48,1 1 1,-1-1-1,1 2 0,-1-1 1,1 1-1,9 0 0,-3 1-148,162-1-3896,-105 0-2322</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44.519"/>
    </inkml:context>
    <inkml:brush xml:id="br0">
      <inkml:brushProperty name="width" value="0.025" units="cm"/>
      <inkml:brushProperty name="height" value="0.025" units="cm"/>
    </inkml:brush>
  </inkml:definitions>
  <inkml:trace contextRef="#ctx0" brushRef="#br0">79 0 14510,'0'0'6587,"-1"9"-4649,-4 18-692,-1 0 0,-15 42 0,13-47-983,1 0-1,1 1 0,1 0 0,0 0 1,-1 44-1,6-66-258,0 0-1,0 1 1,1-1 0,-1 1 0,0-1 0,1 0-1,-1 1 1,1-1 0,-1 0 0,1 1-1,0-1 1,0 0 0,-1 0 0,1 0 0,0 0-1,0 1 1,0-1 0,0-1 0,0 1-1,0 0 1,1 0 0,-1 0 0,0 0 0,2 0-1,2 1 10,0 0-1,-1-1 1,1 0-1,0 0 1,0 0-1,0-1 1,7 1-1,9-2-117,1-1-1,29-6 0,-50 8 90,42-8-409,-9 0-252,-1 2 0,1 2-1,51-1 1,-85 5 681,1 0 0,-1 0 0,1 0 0,-1 0 0,1 0 0,-1 0 0,1-1 0,-1 1 0,1 0 0,-1 0 0,1 1 1,-1-1-1,1 0 0,-1 0 0,1 0 0,-1 0 0,1 0 0,-1 0 0,1 1 0,-1-1 0,0 0 0,1 0 0,-1 1 0,1-1 0,-1 0 0,0 1 0,1-1 0,-1 0 0,0 1 0,1-1 0,-1 0 0,0 1 0,0-1 0,1 1 0,-1-1 0,0 1 0,0-1 0,0 1 0,1-1 0,-1 0 0,0 1 0,0-1 0,0 1 0,0-1 0,0 1 0,0-1 0,0 1 0,0-1 0,0 1 0,0-1 0,-1 1 0,1-1 0,0 1 0,0-1 0,0 1 0,0-1 0,-1 1 0,1-1 0,0 0 0,-1 1 0,1-1 0,0 1 0,-1-1 0,1 0 0,0 1 0,-1-1 0,1 0 0,0 0 0,-2 1 0,-28 23 1231,11-16-797,-1 0-1,0-1 0,-1-1 0,1-1 0,-36 3 0,-106-1 1665,155-7-2141,-24-2-666,30 2 655,-1 0 1,1 0-1,0 0 0,0-1 0,0 1 0,0 0 0,0-1 1,1 1-1,-1-1 0,0 1 0,0-1 0,0 0 0,0 1 1,0-1-1,1 0 0,-1 1 0,0-1 0,1 0 0,-1 0 1,0 0-1,1 0 0,-1 0 0,1 0 0,-1 0 1,1-1-1,0 1-103,0 0 0,0 0 0,0 0 0,0 1 0,1-1-1,-1 0 1,0 0 0,0 0 0,1 0 0,-1 0 0,1 1 0,-1-1 0,1 0 0,-1 0 0,1 1 0,0-1 0,-1 0 0,1 1 0,0-1 0,-1 0 0,1 1 0,0-1 0,0 1 0,0 0 0,-1-1 0,1 1 0,0-1 0,0 1 0,1 0 0,33-11-4269,-27 9 2865,33-9-6034</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44.911"/>
    </inkml:context>
    <inkml:brush xml:id="br0">
      <inkml:brushProperty name="width" value="0.025" units="cm"/>
      <inkml:brushProperty name="height" value="0.025" units="cm"/>
    </inkml:brush>
  </inkml:definitions>
  <inkml:trace contextRef="#ctx0" brushRef="#br0">214 24 18738,'0'0'2648,"-11"-5"-374,-2 1-1738,-1 0 1,0 1 0,1 0 0,-1 1 0,-28 0-1,37 2-413,0 0 0,-1 1 0,1 0 0,0 0 0,0 0 0,0 0-1,0 1 1,0 0 0,-9 4 0,12-4-92,-1 0-1,1 0 1,-1 0-1,1 0 1,0 0-1,0 0 1,0 1-1,0-1 1,0 1-1,1-1 1,-1 1-1,1 0 1,0 0-1,0-1 0,0 1 1,0 0-1,0 0 1,0 6-1,0-8-26,1 0-1,0 1 0,0-1 0,1 0 0,-1 1 0,0-1 0,0 0 0,1 1 0,-1-1 0,1 0 0,-1 0 0,1 1 0,-1-1 1,1 0-1,0 0 0,0 0 0,-1 0 0,1 0 0,0 0 0,0 0 0,0 0 0,0 0 0,0 0 0,0-1 0,0 1 0,1 0 0,-1-1 1,0 1-1,0-1 0,0 1 0,1-1 0,-1 0 0,0 1 0,2-1 0,52 6 99,-48-6-87,35-1-382,0-2 1,0-1 0,54-14-1,-38 7-287,-1 6 729,-57 8 47,1 0-1,-1 0 1,0 0-1,0 0 1,-1 0-1,1 0 1,-1 0-1,1 0 1,-1 0-1,0 0 1,-3 4-1,4-6-68,0-1-50,0 1 1,0-1-1,0 1 1,0-1-1,0 1 1,0-1-1,0 1 0,1-1 1,-1 0-1,0 1 1,0-1-1,0 1 1,0-1-1,1 0 1,-1 1-1,0-1 1,1 1-1,-1-1 0,0 0 1,0 1-1,1-1 1,-1 0-1,1 0 1,-1 1-1,0-1 1,1 0-1,-1 0 1,1 1-1,-1-1 0,0 0 1,1 0-1,-1 0 1,1 0-1,-1 0 1,1 0-1,-1 0 1,1 0-1,-1 0 1,0 0-1,1 0 0,-1 0 1,1 0-1,0 0 1,25-1-539,-23 1 400,22-3-1769,0 0 1,26-9-1,-28 7-414,29-7-3837</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45.244"/>
    </inkml:context>
    <inkml:brush xml:id="br0">
      <inkml:brushProperty name="width" value="0.025" units="cm"/>
      <inkml:brushProperty name="height" value="0.025" units="cm"/>
    </inkml:brush>
  </inkml:definitions>
  <inkml:trace contextRef="#ctx0" brushRef="#br0">221 206 16528,'0'0'3486,"-7"-3"-662,-10-4-1722,0 1 1,0 1-1,0 0 1,-33-3-1,45 7-1025,-1 1-1,1 0 0,0 0 1,-1 0-1,1 1 1,0 0-1,0 0 0,-1 0 1,1 0-1,-6 4 1,9-4-79,0 0-1,0 1 1,0-1 0,0 1 0,0-1 0,0 1 0,0 0 0,0 0 0,1 0 0,-1 0 0,1 0-1,0 0 1,-1 0 0,1 1 0,0-1 0,0 0 0,0 1 0,1-1 0,-1 1 0,0-1-1,1 1 1,-1 3 0,1-5 2,0 0 0,0 0 1,0 1-1,0-1 0,1 0 0,-1 0 0,0 0 0,0 0 0,1 0 0,-1 0 0,0 0 0,1 0 1,-1 0-1,1 0 0,0 0 0,-1 0 0,1 0 0,0 0 0,-1 0 0,1 0 0,0-1 0,0 1 1,0 0-1,1 1 0,34 9 75,41-11 25,-73 0-107,11-2-69,-1-1 0,1 0 0,-1-1 0,0-1 0,0 0 0,0-1 0,0 0 0,-1-1 0,0 0 0,-1-2 0,18-13 0,-14 9 76,-1-1 0,-1 0 0,0 0 0,0-2-1,-2 0 1,0 0 0,18-34 0,-22 24 236,-8 25-217,0 1 0,0 0 1,0-1-1,0 1 0,0 0 0,0-1 0,-1 1 0,1 0 1,0-1-1,0 1 0,0 0 0,0-1 0,0 1 0,-1 0 0,1-1 1,0 1-1,0 0 0,0-1 0,-1 1 0,1 0 0,0 0 1,0-1-1,-1 1 0,1 0 0,0 0 0,-1 0 0,1-1 0,0 1 1,-1 0-1,1 0 0,0 0 0,-1 0 0,1 0 0,-1 0 1,-1 0 26,0 0 0,-1 1 1,1 0-1,0 0 1,0-1-1,-1 1 1,1 0-1,0 1 1,0-1-1,0 0 1,0 1-1,0-1 0,0 1 1,1-1-1,-4 5 1,-10 10 9,2 0 0,-1 1 0,2 1 0,-15 28 0,23-39-111,1 0 0,0 0 0,0 0 1,0 1-1,1-1 0,0 0 0,1 1 0,-1 0 1,2-1-1,-1 1 0,1 0 0,0-1 1,0 1-1,1 0 0,0-1 0,3 9 0,-3-14-129,0 1-1,0-1 1,1 0-1,-1 0 1,1 0-1,0 0 1,-1 0-1,1 0 1,0 0-1,0 0 1,0-1-1,1 1 1,-1-1-1,0 0 1,0 1-1,1-1 1,-1 0-1,1 0 0,-1-1 1,1 1-1,4 0 1,0 1-906,0-1 1,0-1 0,1 1-1,-1-1 1,0-1-1,15-1 1,17-11-5606</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45.590"/>
    </inkml:context>
    <inkml:brush xml:id="br0">
      <inkml:brushProperty name="width" value="0.025" units="cm"/>
      <inkml:brushProperty name="height" value="0.025" units="cm"/>
    </inkml:brush>
  </inkml:definitions>
  <inkml:trace contextRef="#ctx0" brushRef="#br0">117 6 11115,'0'0'14344,"-10"-3"-13688,5 2-554,0 1 0,0-1 0,0 1 0,0 0 0,0 0 0,0 0-1,1 0 1,-1 1 0,0 0 0,0 0 0,-5 2 0,7-1-78,0-1 0,1 0 1,-1 1-1,1-1 0,-1 1 1,1 0-1,0 0 0,0 0 1,0 0-1,0 0 0,0 0 1,0 1-1,0-1 0,1 1 1,-1-1-1,1 1 0,0 0 1,0-1-1,0 1 0,0 0 1,0 0-1,1 0 0,-1 0 1,1-1-1,0 1 0,0 3 0,0-3-113,0-1 0,1 1-1,-1-1 1,1 0 0,0 1-1,-1-1 1,1 0 0,0 0-1,0 0 1,1 1-1,-1-1 1,0 0 0,1 0-1,0-1 1,-1 1 0,1 0-1,0 0 1,0-1 0,0 1-1,0-1 1,0 0-1,0 0 1,0 1 0,0-1-1,0-1 1,1 1 0,-1 0-1,3 0 1,12 4-981,0 0 0,33 3-1,-30-5 414,109 17-154,-128-20 955,-1 0 0,1 0 0,-1 0 0,0 0 1,1 0-1,-1 0 0,0 0 0,1 0 1,-1 0-1,1 0 0,-1 1 0,0-1 0,1 0 1,-1 0-1,0 0 0,1 0 0,-1 0 1,0 1-1,1-1 0,-1 0 0,0 0 0,1 1 1,-1-1-1,0 0 0,0 0 0,1 1 0,-1-1 1,0 0-1,0 1 0,0-1 0,1 0 1,-1 1-1,0-1 0,0 1 0,0-1 0,0 0 1,0 1-1,0-1 0,0 1 0,-15 8 2523,-27 1-682,-4-4-1444,1-2 0,-77-4 0,122 1-629,-1-1 0,1 0 0,-1 0-1,1 0 1,-1 0 0,1 0 0,-1 0 0,1 0 0,-1 0 0,1 0-1,-1 0 1,1 0 0,-1 0 0,1 0 0,-1 0 0,1 0 0,-1-1-1,1 1 1,-1 0 0,1 0 0,-1-1 0,1 1 0,0 0 0,-1 0-1,1-1 1,-1 1 0,1 0 0,0-1 0,-1 1 0,1-1 0,0 1-1,-1-1 1,1 1 0,0 0 0,0-1 0,0 1 0,-1-1 0,1 1-1,0-1 1,0 1 0,0-1 0,0 1 0,0-1 0,16-17-8035,7 4-2009</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45.963"/>
    </inkml:context>
    <inkml:brush xml:id="br0">
      <inkml:brushProperty name="width" value="0.025" units="cm"/>
      <inkml:brushProperty name="height" value="0.025" units="cm"/>
    </inkml:brush>
  </inkml:definitions>
  <inkml:trace contextRef="#ctx0" brushRef="#br0">60 0 21332,'0'0'8969,"-54"56"-8617,50-17-256,2 1-64,2 3 0,0 1-352,0-4-1186,0-5-1633,6-6-4035</inkml:trace>
  <inkml:trace contextRef="#ctx0" brushRef="#br0" timeOffset="1">54 489 11115,'0'0'19090,"-36"50"-18610,36-42-416,0-4-833,8-1-2498,2-3-5893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978"/>
    </inkml:context>
    <inkml:brush xml:id="br0">
      <inkml:brushProperty name="width" value="0.05" units="cm"/>
      <inkml:brushProperty name="height" value="0.05" units="cm"/>
    </inkml:brush>
  </inkml:definitions>
  <inkml:trace contextRef="#ctx0" brushRef="#br0">44 1 18708,'6'31'1160,"4"-5"-1104,4-2-168,6 1-224,3-6-280,2-2 520,-1-1-104,-3-1-104</inkml:trace>
  <inkml:trace contextRef="#ctx0" brushRef="#br0" timeOffset="1">1 224 16420,'21'-12'1472,"8"-5"-1032,5-3-200,10-1 136,7 0 664,-2 1-728,-2 6 32,-4 3-264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7.959"/>
    </inkml:context>
    <inkml:brush xml:id="br0">
      <inkml:brushProperty name="width" value="0.025" units="cm"/>
      <inkml:brushProperty name="height" value="0.025" units="cm"/>
    </inkml:brush>
  </inkml:definitions>
  <inkml:trace contextRef="#ctx0" brushRef="#br0">194 3 3972,'0'0'14275,"-8"-1"-11265,0 0-2632,0 1-1,0-1 0,0 1 0,1 1 1,-1-1-1,0 1 0,0 1 0,0 0 1,1 0-1,-1 0 0,1 1 0,0 0 1,-1 0-1,-8 6 0,8-2-76,0-1 0,1 1 0,-14 16 0,19-21-268,1 0 0,-1 0-1,1 0 1,-1 0-1,1 0 1,0 0 0,-1 0-1,1 0 1,1 1-1,-1-1 1,0 0 0,0 1-1,1-1 1,-1 1-1,1-1 1,0 1-1,0-1 1,0 1 0,0-1-1,0 1 1,0-1-1,2 4 1,-1-5-23,0 1-1,0-1 1,0 0-1,0 0 1,1 0-1,-1 0 1,0 0-1,1 0 1,-1 0-1,1 0 1,-1-1-1,1 1 1,-1-1-1,1 1 1,-1-1 0,1 1-1,0-1 1,-1 0-1,1 0 1,2 0-1,41 0 38,-30 0-80,-1-2-283,1 1 0,-1-1 0,0-1 1,0-1-1,15-5 0,-15 4 242,0 0 0,0 2 0,0 0 0,0 0 0,17 0 0,-30 4 166,-1 0 1,1 0-1,-1 0 0,1 0 0,-1 0 0,1 0 0,-1 0 1,1 0-1,-1 0 0,0 0 0,0 0 0,0 0 0,0 0 1,1 0-1,-1 0 0,-1 0 0,1 1 0,0-1 0,0 0 1,0 0-1,0 0 0,-1 1 0,3 23 570,0-24-639,0 0 1,1 0 0,-1 0 0,0 0 0,1-1-1,-1 1 1,0-1 0,1 1 0,-1-1 0,0 0-1,1 0 1,-1 0 0,1 0 0,3-1 0,37-8 62,23-17-504,-46 17 107,-1 1 0,25-5 0,-44 13 323,1 0-1,-1 0 1,0 0 0,1 0-1,-1 0 1,1 0 0,-1 0-1,1 0 1,-1 0 0,1 0 0,-1 1-1,0-1 1,1 0 0,-1 0-1,1 1 1,-1-1 0,0 0-1,1 1 1,-1-1 0,0 0-1,1 1 1,-1-1 0,0 0-1,0 1 1,1-1 0,-1 0-1,0 1 1,0-1 0,0 1-1,0-1 1,1 1 0,-1-1-1,0 1 1,0-1 0,0 0-1,0 1 1,0-1 0,0 1-1,0-1 1,0 1 0,0-1-1,0 1 1,-1-1 0,1 1-1,0-1 1,0 0 0,0 1-1,-1 0 1,-7 37 193,3-15-480,5-18-659</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5:54.599"/>
    </inkml:context>
    <inkml:brush xml:id="br0">
      <inkml:brushProperty name="width" value="0.025" units="cm"/>
      <inkml:brushProperty name="height" value="0.025" units="cm"/>
    </inkml:brush>
  </inkml:definitions>
  <inkml:trace contextRef="#ctx0" brushRef="#br0">1876 207 3331,'-6'-9'822,"-4"-4"-497,0-1 0,-2 2 1,0-1-1,0 1 0,-1 1 0,0 0 0,-1 1 0,0 1 0,-17-9 0,-4 4-273,-2 1 0,1 1 0,-2 3 0,1 1-1,-74-7 1,33 11 527,-150 12-1,116 4 378,0 5 0,-128 37-1,204-43-759,0 1 0,1 2 0,0 2-1,1 1 1,1 1 0,1 2 0,1 1 0,0 2 0,2 1-1,1 1 1,0 2 0,2 0 0,2 2 0,0 1 0,2 0-1,1 2 1,2 1 0,-21 46 0,21-36-190,2 1 0,2 0 0,2 1 0,1 0 0,3 1 0,-4 66 0,11-73 9,2 1 1,2-1-1,1 0 0,3 0 1,1 0-1,1-1 1,28 74-1,-18-65-17,2-2-1,2 0 0,2-1 0,2-2 0,44 57 0,-53-79 0,1-1 1,1 0-1,1-1 1,0-1-1,1-1 1,1-1-1,1 0 1,0-2-1,0-1 0,1-1 1,48 15-1,-10-12 68,1-3 0,1-2 0,0-3 0,0-3 0,122-11 0,-92-2-21,0-5 0,-2-3 0,158-54 0,253-139 26,-98-12-32,-335 177-25,-2-3 0,-3-2 0,90-93 0,-137 125 2,0 0 0,-2-1-1,-1-1 1,0-1-1,-2 0 1,0-1-1,-2-1 1,11-30-1,-17 39 19,-2 1 0,0 0 0,0-1 0,-1 0 0,-1 1 0,-1-1-1,0 0 1,-1 0 0,0 0 0,-1 1 0,-1-1 0,0 1-1,-1-1 1,-1 1 0,-11-24 0,-7-5-17,-1 1 0,-2 2 0,-2 0 0,-2 2 0,-1 2 0,-2 0 0,-1 3 0,-2 0 0,-1 2 0,-2 2 0,0 2 0,-2 1 0,-1 2 0,-56-22 0,62 33-125,-1 3-1,0 1 1,-1 1-1,0 2 1,0 2-1,0 1 0,0 3 1,-1 0-1,1 3 1,0 1-1,-42 10 1,-32 14-1170,1 5 0,-141 62 0,99-33-5101</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6:28.017"/>
    </inkml:context>
    <inkml:brush xml:id="br0">
      <inkml:brushProperty name="width" value="0.025" units="cm"/>
      <inkml:brushProperty name="height" value="0.025" units="cm"/>
    </inkml:brush>
  </inkml:definitions>
  <inkml:trace contextRef="#ctx0" brushRef="#br0">1 393 6342,'0'0'5878,"10"2"-5531,149 15 329,1-7 1,-1-7-1,245-26 1,166-12-388,3 33 218,-304 4-502,8-2 389,690-6 355,-2-42-541,250-22-209,-655 45-178,-417 10 170,266-61 0,-277 39 9,140-33 64,-231 63-92,0 1-1,1 2 0,0 1 0,67 6 0,-96-1-980,1 1 0,-1 0 0,1 1 0,18 9 0,3 0-5167</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6:30.843"/>
    </inkml:context>
    <inkml:brush xml:id="br0">
      <inkml:brushProperty name="width" value="0.025" units="cm"/>
      <inkml:brushProperty name="height" value="0.025" units="cm"/>
    </inkml:brush>
  </inkml:definitions>
  <inkml:trace contextRef="#ctx0" brushRef="#br0">74 98 8264,'-7'2'299,"-58"14"1922,63-15-1789,13-1-357,178-3-73,110 2 44,-161 4 194,0-6 0,210-30 0,-199 11 117,1 7-1,1 6 0,228 16 1,-65 5-352,491-45 0,-459 14 26,-270 19 121,1 3 0,112 20-1,-28 10 1035,219 32 644,-300-61-2390,-28-4-3744,-47 0 3344,7 0-4704</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6:38.323"/>
    </inkml:context>
    <inkml:brush xml:id="br0">
      <inkml:brushProperty name="width" value="0.025" units="cm"/>
      <inkml:brushProperty name="height" value="0.025" units="cm"/>
    </inkml:brush>
  </inkml:definitions>
  <inkml:trace contextRef="#ctx0" brushRef="#br0">93 261 6278,'-8'2'715,"0"0"-577,-2 1 192,0-1-1,1 2 1,0-1 0,-1 1-1,1 0 1,-11 8-1,73-11-131,112-27-122,-37 4 13,331-54 198,-58 8-112,5 35-28,-9 39-26,362-19 228,314-53-211,-97 119 723,-600-24-574,462 1 1117,-802-32-1181,1-1 0,45-11 0,41-4-150,-119 18-187,-2-1-48,0 1 1,0 0-1,0 0 0,0-1 1,0 1-1,0 1 0,0-1 1,0 0-1,0 0 0,0 1 0,0-1 1,0 1-1,0 0 0,0-1 1,3 3-1,-3 11-3089</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7:08.203"/>
    </inkml:context>
    <inkml:brush xml:id="br0">
      <inkml:brushProperty name="width" value="0.025" units="cm"/>
      <inkml:brushProperty name="height" value="0.025" units="cm"/>
    </inkml:brush>
  </inkml:definitions>
  <inkml:trace contextRef="#ctx0" brushRef="#br0">72 170 7015,'0'0'-246,"-10"2"331,-3 1 13,-36 2 216,110-6-379,-26 0 194,-1 0 0,1 3 0,-1 0 0,0 2 0,60 16 1,-49-7-17,1-2 0,0-2 1,70 5-1,147-7 173,-15-1 5,460 8 17,-526-14-114,140 15 32,2 0-127,-134-24-18,233-40 0,114-7 110,-447 53-160,127-3-12,277-44 0,-446 42-30,476-77 204,4 42 89,304 74-143,504 0-130,-801-30-12,-113 15 6,35-1 15,-92-15-27,680 17-9,-705 5 63,219 11 126,-2-46-66,255-33 818,-714 62-2487,-85-16-1287</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7:54.698"/>
    </inkml:context>
    <inkml:brush xml:id="br0">
      <inkml:brushProperty name="width" value="0.025" units="cm"/>
      <inkml:brushProperty name="height" value="0.025" units="cm"/>
    </inkml:brush>
  </inkml:definitions>
  <inkml:trace contextRef="#ctx0" brushRef="#br0">24 28 4708,'-11'32'3240,"9"-28"-3108,0 0 0,0 0 0,1 0 0,-1 0 0,1 1 0,0-1-1,0 1 1,1-1 0,-1 1 0,1-1 0,0 1 0,1 8-1,0-13-107,-1 1-1,1 0 1,0-1-1,-1 1 1,1 0-1,0-1 1,-1 1-1,1-1 1,0 1-1,0-1 1,-1 1-1,1-1 1,0 1-1,0-1 1,0 0-1,0 0 1,0 1-1,-1-1 1,1 0-1,0 0 0,0 0 1,0 0-1,1 0 1,29 0 525,-22-1-279,3 0-8,0-1 1,0 0-1,21-6 0,-27 5-176,1 1 0,-1 0 0,1 0 0,-1 0-1,1 1 1,0 0 0,0 1 0,-1-1 0,1 1 0,0 1 0,0-1-1,-1 1 1,1 0 0,0 0 0,-1 1 0,1 0 0,6 4 0,1 1-17,0-1 0,1 0 1,-1 0-1,1-2 0,0 0 0,0 0 1,0-2-1,1 0 0,17 1 1,18-4 154,74-9 0,20-1 268,329 23 207,122-36-277,206-1-226,-399 19-130,583 33-61,581-26-5,116-76 0,-66 25 26,-1503 48-25,1912 34-16,-1550-17 30,1253 45-10,-451-35 22,-379-55 5,-5-11-10,-466 25-17,-117 0-3,697 0 321,930 147-131,-1097-42-156,-400-35-125,18-14-3,392 58-1204,-850-98 1278,71 16-1738,-28-1-2198,-17-1-4251</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8:14.746"/>
    </inkml:context>
    <inkml:brush xml:id="br0">
      <inkml:brushProperty name="width" value="0.025" units="cm"/>
      <inkml:brushProperty name="height" value="0.025" units="cm"/>
    </inkml:brush>
  </inkml:definitions>
  <inkml:trace contextRef="#ctx0" brushRef="#br0">8617 247 4260,'0'0'1676,"-10"-2"-1206,-38-1 12,0 1-1,-1 2 1,-64 9-1,-55 1-138,-301-33 1287,128 2-1226,28 11-163,-1380-81 927,-500 0-762,1170 178-376,676-47 36,-274 55 394,492-64-482,1 5 1,-211 89-1,78 4-100,220-105 250,1 1 0,1 3 0,1 1 0,-36 37 0,64-56-81,1 0 1,0 1 0,1 0-1,0 1 1,1 0 0,0 0-1,1 0 1,1 1 0,0 0-1,-5 17 1,8-21-40,0 1 0,1-1 0,-1 1 0,2-1 0,0 1 0,0 0 0,0-1 0,2 1 0,-1-1-1,1 1 1,0-1 0,1 0 0,0 1 0,0-1 0,7 10 0,4 4-18,2 0 0,1-2-1,0 0 1,2-1 0,0 0 0,1-2-1,1 0 1,0-1 0,2-2-1,0 0 1,47 22 0,-8-10-46,1-2 0,1-3 0,110 23 0,246 15-175,7-34 207,-132-10 55,976 94 10,-5 0 238,442-51-65,-717-101-112,-767 16-79,0-10 0,298-88 0,-86-23 21,-326 103-13,193-111 0,-278 140 2,-1-1 0,0-1 0,-1-1 1,24-25-1,-39 34 11,0 0 0,0-1 1,-1 1-1,0-1 0,-1-1 1,0 1-1,-1-1 1,0 0-1,-1 0 0,0-1 1,-1 1-1,4-22 0,-5 12 74,-2 1 0,0-1-1,-2 1 1,0 0 0,-1 0 0,-1-1-1,0 2 1,-2-1 0,-1 1-1,0 0 1,-1 0 0,-1 0-1,-1 2 1,0-1 0,-14-16-1,-10-9 103,-1 1-1,-3 1 0,-1 3 0,-61-48 0,46 45-97,-1 2 0,-2 3-1,-1 2 1,-2 3 0,-108-40-1,89 45-376,-1 4 1,0 3-1,-2 4 0,-107-7 0,-113 10-4123,149 4 91</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8:48.561"/>
    </inkml:context>
    <inkml:brush xml:id="br0">
      <inkml:brushProperty name="width" value="0.025" units="cm"/>
      <inkml:brushProperty name="height" value="0.025" units="cm"/>
    </inkml:brush>
  </inkml:definitions>
  <inkml:trace contextRef="#ctx0" brushRef="#br0">1 1 3748,'0'0'96</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8:52.731"/>
    </inkml:context>
    <inkml:brush xml:id="br0">
      <inkml:brushProperty name="width" value="0.025" units="cm"/>
      <inkml:brushProperty name="height" value="0.025" units="cm"/>
    </inkml:brush>
  </inkml:definitions>
  <inkml:trace contextRef="#ctx0" brushRef="#br0">0 5 4644,'0'0'6508,"11"5"-6567,6 4 75,1-1-1,0-1 0,0-1 1,1-1-1,0 0 0,0-1 1,20 1-1,36-6 145,-1-3 1,117-21 0,45-3-45,355 44-31,-151 3-69,-9-25 54,104 1 70,1 33 195,232 22 450,-216-60 437,332 9-763,665 28 1686,-1548-27-2144,422-11-172,-422 11 0,0 0 0,0 0 0,1 0 0,-1 0 0,0 0 0,0 0 0,0-1 0,1 1 0,-1 0-1,0-1 1,0 1 0,0-1 0,0 1 0,0-1 0,0 0 0,1 1 0,-2-1 0,1 0 0,0 0 0,1-1 0,5-13-3337</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8:49:00.327"/>
    </inkml:context>
    <inkml:brush xml:id="br0">
      <inkml:brushProperty name="width" value="0.025" units="cm"/>
      <inkml:brushProperty name="height" value="0.025" units="cm"/>
    </inkml:brush>
  </inkml:definitions>
  <inkml:trace contextRef="#ctx0" brushRef="#br0">652 429 5637,'-9'1'-1302,"-212"4"3587,214-4-2191,0 0 0,0 1 1,0-1-1,0 1 1,0 0-1,0 1 0,1 0 1,-1 0-1,1 0 0,0 1 1,0 0-1,0 0 1,-7 7-1,-12 11 221,-36 41 0,29-29-291,21-22-19,-21 19 47,2 1 1,-51 71-1,74-93-46,1 1 1,0-1 0,1 1 0,0 0 0,1 0-1,0 0 1,0 1 0,2-1 0,-1 1 0,1 0 0,1-1-1,0 1 1,1 0 0,0 0 0,1 0 0,2 13-1,2-11 10,1-1-1,0 1 0,1-1 0,0-1 0,1 1 1,0-1-1,1-1 0,20 21 0,2 4 9,39 58 50,50 61 225,-101-133-253,2-1 0,0-1 0,1 0 0,38 24 0,-43-34-4,1-1 1,0-1-1,0 0 1,1-2-1,0 0 1,0-1-1,1 0 1,28 1-1,20-1 74,78-5 0,-61-2-58,-8 1-22,-1 3-1,0 4 0,0 3 0,129 32 1,-110-12-10,-26-6-6,1-4 0,0-2 0,122 12 0,-108-28-18,0-3 0,-1-4 0,1-4-1,-2-4 1,107-31 0,-9-2 9,2 8-1,205-17 1,-21 13 76,-309 31-65,0-2 0,-1-2 0,0-3 0,66-33 1,-4-13 51,157-115 0,-156 97-17,132-68-1,-231 141-20,-1-1-1,-1 0 1,0-1 0,-1-1-1,0-1 1,29-30 0,-42 39-21,0 1 0,-1-1 0,1 0 0,-1 0 0,0-1 0,0 1 0,-1-1 0,1 1 0,-1-1 0,0 0 0,-1 0 0,1 1 0,-1-1 0,-1 0 0,1-1 0,-1 1 0,0 0 0,0 0 0,-1 0 0,1 0 0,-1 0 0,-1 0 0,1 0 0,-1 1 0,0-1 0,-1 0 0,1 1 0,-1-1-1,-5-7 1,-3-1 95,0 1-1,0 0 0,-2 1 0,1 0 0,-2 1 0,0 0 1,0 1-1,0 0 0,-1 2 0,-28-13 0,-18-4 161,-91-25 0,-262-43-77,-8 33 420,-193-37-106,481 67-636,-529-90-102,583 113 211,0 3-1,0 3 1,0 4 0,0 3 0,1 3-1,-110 29 1,66-2-271,1 6 0,3 5 0,2 5 0,2 5 1,-193 130-1,234-138-1402,14-13-661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9.285"/>
    </inkml:context>
    <inkml:brush xml:id="br0">
      <inkml:brushProperty name="width" value="0.025" units="cm"/>
      <inkml:brushProperty name="height" value="0.025" units="cm"/>
    </inkml:brush>
  </inkml:definitions>
  <inkml:trace contextRef="#ctx0" brushRef="#br0">110 1 14734,'0'0'3550,"-3"10"-3331,-14 51 112,3 0 0,-8 69 0,7 72 1044,-23 711 693,45-804-2044,25 119 0,-15-118 14,4 113-1,-42 285 319,-1-15 1178,22-481-1635,0-1 1,1 1-1,1-1 1,0 1-1,1-1 1,0 0-1,1 0 1,0 0-1,0 0 1,8 12 0,1-13-3431,-3-9-3412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9.847"/>
    </inkml:context>
    <inkml:brush xml:id="br0">
      <inkml:brushProperty name="width" value="0.025" units="cm"/>
      <inkml:brushProperty name="height" value="0.025" units="cm"/>
    </inkml:brush>
  </inkml:definitions>
  <inkml:trace contextRef="#ctx0" brushRef="#br0">0 215 8520,'0'0'8328,"10"0"-8221,25-3 285,-1-2 1,1-1 0,63-21 0,-13 5-251,183-33 333,3 12 1,374-10-1,367 74 2162,509 2-2469,-1047-25-91,81-5 68,-550 6-180,0 1 1,0 1-1,1-1 1,-1 1-1,0 0 1,0 0-1,0 0 1,-1 0-1,1 1 1,0 0-1,6 4 1,-9-5-240,0 1-1,0 0 1,0-1-1,-1 1 1,1 0 0,-1 0-1,1 0 1,-1 1 0,1-1-1,-1 0 1,0 1-1,0-1 1,0 0 0,-1 1-1,1-1 1,0 1 0,-1-1-1,0 1 1,1-1-1,-1 1 1,0 0 0,-1-1-1,1 5 1,-2 2-5150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0.206"/>
    </inkml:context>
    <inkml:brush xml:id="br0">
      <inkml:brushProperty name="width" value="0.025" units="cm"/>
      <inkml:brushProperty name="height" value="0.025" units="cm"/>
    </inkml:brush>
  </inkml:definitions>
  <inkml:trace contextRef="#ctx0" brushRef="#br0">107 1 9993,'0'0'7319,"9"0"-6806,5 3-219,1 1 1,-1 0 0,1 1-1,-1 0 1,23 14-1,12 3-38,-27-13-218,-15-8-23,-1 2 0,1-1 0,-1 1 0,0 0-1,0 0 1,6 5 0,-10-6 10,-1-1 0,1 1 0,-1-1-1,0 1 1,0-1 0,0 1 0,0 0 0,0-1-1,0 1 1,0 0 0,0 0 0,-1 0 0,1 0-1,-1-1 1,1 1 0,-1 0 0,0 0-1,0 0 1,0 0 0,0 0 0,0 0 0,0 0-1,0 0 1,-1 0 0,1 0 0,-2 3 0,-7 18 185,-2 0 0,-1-1 0,0 0 0,-2 0 0,0-1 0,-23 24 1,6-5-156,5-4-150,-31 41-559,-69 73-1,116-144-1656,10-17-4202,9-24-4036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0.831"/>
    </inkml:context>
    <inkml:brush xml:id="br0">
      <inkml:brushProperty name="width" value="0.025" units="cm"/>
      <inkml:brushProperty name="height" value="0.025" units="cm"/>
    </inkml:brush>
  </inkml:definitions>
  <inkml:trace contextRef="#ctx0" brushRef="#br0">0 421 8872,'0'0'9759,"3"-8"-9332,1-2-301,1 0 0,0 0-1,1 1 1,0-1 0,1 1-1,11-12 1,59-56 185,-29 29-231,116-121 64,-163 167-143,33-29 59,-33 31-59,-1-1 0,1 1 0,-1-1 0,1 1 0,-1-1 0,1 1 0,-1 0 0,1-1 0,0 1 0,-1-1 0,1 1 0,-1 0 0,1 0 0,0-1 0,-1 1 0,1 0 0,0 0 0,0 0-1,-1 0 1,1 0 0,0 0 0,-1 0 0,1 0 0,0 0 0,-1 0 0,1 0 0,0 0 0,-1 1 0,1-1 0,0 0 0,-1 0 0,1 1 0,0-1 0,-1 0 0,1 1 0,-1-1 0,1 1 0,-1-1 0,1 1 0,-1-1 0,1 1 0,-1-1 0,1 1 0,-1-1 0,0 1 0,1 0 0,-1-1 0,0 1-1,1-1 1,-1 1 0,0 0 0,0-1 0,0 1 0,0 0 0,0 0 0,0-1 0,0 2 0,2 31 61,-1 1 1,-2 0-1,-11 62 0,0 16-23,10-89-259,0 6 297,1 0-1,1 0 1,7 51 0,-6-75-304,-1 1 1,1-1 0,1 0 0,-1 0-1,1 1 1,0-1 0,0 0 0,0 0 0,1 0-1,0-1 1,0 1 0,0-1 0,0 1 0,1-1-1,-1 0 1,1 0 0,0-1 0,1 1-1,-1-1 1,0 0 0,1 0 0,0 0 0,0-1-1,0 0 1,0 0 0,9 3 0,35-2-6047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1.578"/>
    </inkml:context>
    <inkml:brush xml:id="br0">
      <inkml:brushProperty name="width" value="0.025" units="cm"/>
      <inkml:brushProperty name="height" value="0.025" units="cm"/>
    </inkml:brush>
  </inkml:definitions>
  <inkml:trace contextRef="#ctx0" brushRef="#br0">0 0 14638,'0'0'9513,"49"52"-8808,-20-29-289,5-1-256,2-2-128,2-2 0,1 0-160,-4 1-577,-10 1-480,-2 1-352,-8 4-577,-14 0-1217,-1-2-1282,-16-4-800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1.936"/>
    </inkml:context>
    <inkml:brush xml:id="br0">
      <inkml:brushProperty name="width" value="0.025" units="cm"/>
      <inkml:brushProperty name="height" value="0.025" units="cm"/>
    </inkml:brush>
  </inkml:definitions>
  <inkml:trace contextRef="#ctx0" brushRef="#br0">17 344 10154,'0'0'4932,"-16"-47"-2722,27 26-800,12-4-353,11-7-192,6-2-129,5 0-512,5-1-160,1 2-1217,-4 2-1569,-9 4-2499,-10 2-4420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3.399"/>
    </inkml:context>
    <inkml:brush xml:id="br0">
      <inkml:brushProperty name="width" value="0.025" units="cm"/>
      <inkml:brushProperty name="height" value="0.025" units="cm"/>
    </inkml:brush>
  </inkml:definitions>
  <inkml:trace contextRef="#ctx0" brushRef="#br0">16 4 9417,'0'0'10458,"-3"10"-9011,0-3-1102,1-4-227,1 0-1,0 0 1,-1 0 0,1 1 0,1-1 0,-1 0-1,0 0 1,1 1 0,0-1 0,0 1 0,0-1 0,0 0-1,0 1 1,1-1 0,-1 0 0,1 1 0,0-1-1,2 5 1,1-2 29,0 1 0,0-1-1,1 0 1,-1 0 0,2-1-1,-1 1 1,0-1 0,1-1 0,0 1-1,0-1 1,1 0 0,-1 0-1,1 0 1,0-1 0,0 0-1,0-1 1,0 0 0,0 0 0,1 0-1,-1-1 1,1 0 0,-1 0-1,1-1 1,-1 0 0,1 0 0,-1-1-1,1 0 1,11-3 0,-4 1-424,0-1 1,0-1-1,-1 0 1,1-1-1,-1 0 1,0-1 0,-1-1-1,0 0 1,0-1-1,-1-1 1,0 0-1,0 0 1,11-15 0,-8-3-5007,-13 8-3960,-2 14 4572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3.742"/>
    </inkml:context>
    <inkml:brush xml:id="br0">
      <inkml:brushProperty name="width" value="0.025" units="cm"/>
      <inkml:brushProperty name="height" value="0.025" units="cm"/>
    </inkml:brush>
  </inkml:definitions>
  <inkml:trace contextRef="#ctx0" brushRef="#br0">251 0 3748,'0'0'11445,"-6"9"-9262,-17 31 30,2 1 0,-28 73 0,12-25-769,10-32-842,-1 3-260,-28 88 0,53-113-576,3-28-8682,9-25 706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4.379"/>
    </inkml:context>
    <inkml:brush xml:id="br0">
      <inkml:brushProperty name="width" value="0.025" units="cm"/>
      <inkml:brushProperty name="height" value="0.025" units="cm"/>
    </inkml:brush>
  </inkml:definitions>
  <inkml:trace contextRef="#ctx0" brushRef="#br0">266 0 2370,'0'0'20916,"-6"14"-19560,-51 103-447,-92 139 1,142-246-925,6-7-297,-18 25-126,7-17-2111,2-12-4231,6-10 150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8.682"/>
    </inkml:context>
    <inkml:brush xml:id="br0">
      <inkml:brushProperty name="width" value="0.05" units="cm"/>
      <inkml:brushProperty name="height" value="0.05" units="cm"/>
    </inkml:brush>
  </inkml:definitions>
  <inkml:trace contextRef="#ctx0" brushRef="#br0">0 0 16796,'8'45'1664,"10"-7"-1040,4-1-272,5-1 944,2 0-535,8-1-313,1 0-56,2 0-288,2-1-120,-4 3-160,-3-1-48,-6-2-232,-4-2-113,-10-6-351,-4-4-120,-14-13 696,-7-6-176,-13-12-72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4.709"/>
    </inkml:context>
    <inkml:brush xml:id="br0">
      <inkml:brushProperty name="width" value="0.025" units="cm"/>
      <inkml:brushProperty name="height" value="0.025" units="cm"/>
    </inkml:brush>
  </inkml:definitions>
  <inkml:trace contextRef="#ctx0" brushRef="#br0">0 0 8552,'0'0'13645,"61"22"-11915,-30 4-353,7 2-576,7 3-353,2-2-320,-1-1-64,3-2-288,-6-2-2050,-8-6-1890,-8-5-4676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6.378"/>
    </inkml:context>
    <inkml:brush xml:id="br0">
      <inkml:brushProperty name="width" value="0.025" units="cm"/>
      <inkml:brushProperty name="height" value="0.025" units="cm"/>
    </inkml:brush>
  </inkml:definitions>
  <inkml:trace contextRef="#ctx0" brushRef="#br0">89 124 3619,'-17'-36'539,"12"25"746,0-1 1,-1 1 0,-1 0 0,0 0 0,-12-14 0,19 25-1169,0-1 0,0 1 1,-1-1-1,1 1 0,0-1 0,0 1 1,-1 0-1,1-1 0,-1 1 1,1 0-1,0-1 0,-1 1 1,1 0-1,-1 0 0,1 0 1,0-1-1,-1 1 0,1 0 1,-1 0-1,1 0 0,-1 0 1,1 0-1,-1-1 0,1 1 1,-1 0-1,1 0 0,-1 0 1,1 1-1,-1-1 0,1 0 1,-1 0-1,1 0 0,-1 0 0,1 0 1,0 0-1,-1 1 0,-6 18 1201,8 25-693,1-37-511,1-1-1,0 0 1,1 1 0,-1-2 0,1 1 0,0 0 0,1-1-1,0 0 1,-1 0 0,8 5 0,62 46 906,-28-24-399,7 12-194,-1 3-1,-3 2 0,49 62 0,110 178 1275,-154-214-1417,3-2 0,4-3 0,2-3-1,3-2 1,101 76 0,-112-97-84,-2 2-1,-2 2 1,-3 2 0,52 69-1,-15-15 57,135 127 1,-149-160-92,-32-26-126,-2 1 0,60 97 0,28 38 26,-81-136-234,-32-34 59,0 1 1,18 24 0,-15-4-134,-11-22-734,-9-31-1342,-14-31-6297,3 21-1111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05.995"/>
    </inkml:context>
    <inkml:brush xml:id="br0">
      <inkml:brushProperty name="width" value="0.025" units="cm"/>
      <inkml:brushProperty name="height" value="0.025" units="cm"/>
    </inkml:brush>
  </inkml:definitions>
  <inkml:trace contextRef="#ctx0" brushRef="#br0">1 1 9513,'0'0'11723,"43"51"-10986,-32-29-513,3 6-192,-5-2-32,6 1-192,-3 0-353,1-2-223,-2 0-129,-6-6-288,-5-2-1122,0-4-1889,-2-5-1281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06.323"/>
    </inkml:context>
    <inkml:brush xml:id="br0">
      <inkml:brushProperty name="width" value="0.025" units="cm"/>
      <inkml:brushProperty name="height" value="0.025" units="cm"/>
    </inkml:brush>
  </inkml:definitions>
  <inkml:trace contextRef="#ctx0" brushRef="#br0">0 93 2947,'0'0'17232,"71"-8"-15983,-26-5-416,1-4-352,5 0-321,-1 2-128,-8 3-32,-5 4-641,-11 5-512,-10 3-384,-11 3-513,-5 7-1314,-5 2-1280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06.667"/>
    </inkml:context>
    <inkml:brush xml:id="br0">
      <inkml:brushProperty name="width" value="0.025" units="cm"/>
      <inkml:brushProperty name="height" value="0.025" units="cm"/>
    </inkml:brush>
  </inkml:definitions>
  <inkml:trace contextRef="#ctx0" brushRef="#br0">0 134 12588,'0'0'3267,"45"-47"-1730,-5 34-127,16-1-257,5 2-384,2 2-545,2-1-160,-4-1-1890,-5-3-4067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07.755"/>
    </inkml:context>
    <inkml:brush xml:id="br0">
      <inkml:brushProperty name="width" value="0.025" units="cm"/>
      <inkml:brushProperty name="height" value="0.025" units="cm"/>
    </inkml:brush>
  </inkml:definitions>
  <inkml:trace contextRef="#ctx0" brushRef="#br0">72 1185 5061,'0'0'2754,"-8"4"-1157,4-2-1579,-32 15 2078,34-16-1756,1 0-1,-1 0 1,0 0 0,1 1-1,-1-1 1,1 0-1,0 1 1,-1-1 0,1 1-1,0-1 1,0 1-1,0 0 1,0-1 0,0 1-1,0 0 1,1 0-1,-1 0 1,0-1-1,1 1 1,-1 3 0,1-5-290,0 0 0,1 1 1,-1-1-1,0 1 1,0-1-1,1 1 0,-1-1 1,0 0-1,1 1 1,-1-1-1,0 0 0,1 1 1,-1-1-1,0 0 1,1 1-1,-1-1 0,1 0 1,-1 0-1,0 0 1,1 1-1,-1-1 0,1 0 1,-1 0-1,1 0 1,-1 0-1,1 0 0,-1 0 1,1 0-1,-1 0 1,1 0-1,-1 0 0,1 0 1,-1 0-1,1 0 1,-1 0-1,1-1 1,19-3 331,-3-5-208,-1-1-1,0-1 1,-1 0 0,0-1-1,23-26 1,1 1-100,333-309 56,186-159-741,-292 309 95,-145 128-3254,-130 67-5685,-6 1 3642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08.096"/>
    </inkml:context>
    <inkml:brush xml:id="br0">
      <inkml:brushProperty name="width" value="0.025" units="cm"/>
      <inkml:brushProperty name="height" value="0.025" units="cm"/>
    </inkml:brush>
  </inkml:definitions>
  <inkml:trace contextRef="#ctx0" brushRef="#br0">0 107 10730,'0'0'6460,"7"-9"-5558,-4 5-776,-1 0-31,1 0 0,0 1 0,0-1 1,0 1-1,1-1 0,-1 1 0,1 0 0,-1 0 1,1 1-1,0-1 0,0 1 0,0 0 1,1 0-1,-1 0 0,8-2 0,34-7 390,-7 1-248,0 2 1,1 1 0,57-2 0,-95 9-231,0 0 0,0 0 0,0 1 0,0-1 0,0 0 0,0 1 0,0 0 0,-1-1-1,1 1 1,0 0 0,0 0 0,-1 0 0,1 0 0,-1 1 0,1-1 0,-1 0 0,1 1 0,-1-1-1,0 1 1,1-1 0,-1 1 0,0-1 0,0 1 0,0 0 0,-1 0 0,1-1 0,0 1 0,-1 0-1,1 0 1,-1 0 0,1 0 0,-1 0 0,0 0 0,0 0 0,0 0 0,0 0 0,0 3 0,-1 7 37,0-1 0,0 1 1,-1-1-1,0 1 0,-6 14 1,-8 19 8,-3 0 0,-25 45 0,23-53-2607,-27 35 0,20-38-4850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09.939"/>
    </inkml:context>
    <inkml:brush xml:id="br0">
      <inkml:brushProperty name="width" value="0.025" units="cm"/>
      <inkml:brushProperty name="height" value="0.025" units="cm"/>
    </inkml:brush>
  </inkml:definitions>
  <inkml:trace contextRef="#ctx0" brushRef="#br0">39 352 1441,'0'-15'2114,"2"-44"-1144,1-74 1147,-3 113-1403,-1 0 0,-1 1 0,-1-1 0,-7-26 0,10 45-513,0 0 0,0 0 1,0 0-1,-1 0 0,1 0 0,0 0 0,-1 0 0,1 0 0,0 0 0,-1 1 0,1-1 0,-1 0 0,1 0 0,-1 0 0,0 0 0,1 1 0,-1-1 1,0 0-1,1 1 0,-1-1 0,0 1 0,-2-2 0,-5 18 2220,2 38-1192,12 109 11,8 0 0,7-2-1,75 287 1,-77-378-1019,4 0 0,3-2 0,2-1 0,4-2 0,2-1-1,3-1 1,58 73 0,-65-101 95,57 52-1,3 2 480,-46-37-460,-21-24-137,0-2 0,46 40-1,3 1-30,-59-53-96,0 0 0,2-1 1,-1-1-1,1 0 0,1-1 1,0 0-1,22 10 0,125 41 627,43 19-408,-137-54-45,-48-20-177,-2 1 0,1 1 0,27 16 1,-34-17 3,0 0 0,0-2 1,1 1-1,0-2 0,0 0 1,0 0-1,1-2 0,23 4 1,-3 7-24,-32-12-214,0 0 0,0 0 0,0 0 0,0-1 0,1 0 0,-1 1 1,1-1-1,-1 0 0,1-1 0,-1 1 0,1 0 0,-1-1 0,1 0 0,0 0 1,6-1-1,-10 0-99,1 0 0,0 0 0,0 0 0,-1 0 0,1 0 0,-1-1 1,1 1-1,-1 0 0,1 0 0,-1-1 0,0 1 0,0 0 0,1 0 0,-1-1 0,0 1 1,0 0-1,0-1 0,-1 1 0,1-2 0,-3-16-6256,-9 2-4109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0.459"/>
    </inkml:context>
    <inkml:brush xml:id="br0">
      <inkml:brushProperty name="width" value="0.025" units="cm"/>
      <inkml:brushProperty name="height" value="0.025" units="cm"/>
    </inkml:brush>
  </inkml:definitions>
  <inkml:trace contextRef="#ctx0" brushRef="#br0">0 22 4452,'6'0'2210,"3"0"-2146,-7-6-416,3 0 0,-1 1 256,-2 2 32,-2 2-737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1.427"/>
    </inkml:context>
    <inkml:brush xml:id="br0">
      <inkml:brushProperty name="width" value="0.025" units="cm"/>
      <inkml:brushProperty name="height" value="0.025" units="cm"/>
    </inkml:brush>
  </inkml:definitions>
  <inkml:trace contextRef="#ctx0" brushRef="#br0">93 256 2146,'7'-15'977,"-5"12"-768,-1 0 0,0 0 0,0 0 0,0 0 0,0 0 0,0 0 0,0 0 0,-1 0 0,0 0 0,1 0 0,-1 0 0,-1-3 0,1 5-167,0 0 0,0 1 0,0-1 0,0 1 0,0-1 0,0 1 0,0-1 0,0 1 0,0-1 0,0 1 0,0-1 0,-1 1 0,1-1 0,0 1 0,0 0 0,-1-1 1,1 1-1,0-1 0,-1 1 0,1 0 0,0-1 0,-1 1 0,1-1 0,-1 1 0,1 0 0,-1 0 0,1-1 0,-1 1 0,1 0 0,0 0 0,-1 0 0,1-1 0,-1 1 0,0 0 0,1 0 0,-1 0 0,1 0 0,-1 0 0,1 0 0,-1 0 0,0 0 0,-24 11 7362,5-3-3446,14-7-1073,7 2-1162,20 6-687,33 5-1106,-51-14 78,-1 1 1,1-1 0,-1 0 0,1 0 0,-1 0 0,0-1 0,1 1 0,-1 0 0,1-1-1,-1 0 1,0 1 0,1-1 0,-1 0 0,0 0 0,0-1 0,1 1 0,-1 0-1,0-1 1,0 1 0,-1-1 0,4-2 0,-4 1 26,1-1 1,0 0-1,-1 0 1,0 1-1,0-1 1,0 0-1,0 0 1,0 0-1,-1 0 1,0 0-1,0 0 1,-1-7-1,1 8 26,-1-1 0,1 1-1,-1 0 1,0-1 0,0 1 0,-1 0-1,1 0 1,0 0 0,-1 0-1,0 0 1,0 0 0,0 0 0,0 1-1,0-1 1,-1 1 0,1-1 0,-1 1-1,1 0 1,-1 0 0,0 0-1,0 1 1,0-1 0,0 0 0,0 1-1,0 0 1,0 0 0,-1 0 0,1 0-1,-5 0 1,5 0-54,-1 0-1,0 1 1,0-1 0,1 1-1,-1 0 1,0 0 0,0 1-1,1-1 1,-1 1 0,0 0-1,1-1 1,-1 2 0,1-1-1,-1 0 1,1 1 0,-1-1-1,1 1 1,0 0 0,0 0-1,0 1 1,0-1 0,0 1-1,0-1 1,1 1 0,-1 0-1,-3 5 1,3-1-8,0 0-1,0 0 1,1 0 0,0 0 0,0 0-1,1 0 1,-1 0 0,2 1-1,-1 10 1,1-16 1,0-1-1,0 1 1,0 0 0,0 0-1,0 0 1,1 0 0,-1 0-1,1-1 1,-1 1 0,1 0-1,0 0 1,-1-1 0,1 1-1,0 0 1,0-1 0,0 1-1,0-1 1,1 1 0,-1-1-1,0 0 1,1 1 0,-1-1-1,1 0 1,-1 0 0,1 0-1,-1 0 1,1 0 0,0-1-1,-1 1 1,1 0 0,0-1-1,0 1 1,0-1 0,0 0-1,-1 1 1,1-1 0,0 0-1,0 0 1,0 0 0,3-1-1,0 0 13,-1 0-1,1-1 1,-1 0-1,1 0 0,-1 0 1,0 0-1,0-1 1,0 1-1,0-1 0,-1 0 1,1 0-1,-1-1 1,1 1-1,-1-1 0,0 1 1,-1-1-1,1 0 1,-1 0-1,3-6 0,1-1 11,-1 0 0,0 0-1,0-1 1,-1 1-1,-1-1 1,3-16-1,-6-6 80,0 33-99,0 0 1,0 1 0,0-1-1,0 0 1,-1 1-1,1-1 1,0 1-1,0-1 1,-1 0 0,1 1-1,-1-1 1,1 1-1,0-1 1,-1 1-1,1-1 1,-1 1 0,1-1-1,-1 1 1,1 0-1,-1-1 1,1 1-1,-1 0 1,1-1 0,-1 1-1,0 0 1,1 0-1,-1-1 1,0 1-1,1 0 1,-1 0 0,0 0-1,1 0 1,-1 0-1,1 0 1,-1 0-1,0 0 1,1 0-1,-1 0 1,0 0 0,1 1-1,-1-1 1,0 0-1,0 1 1,-1 0-6,-1 0 1,1 1-1,0 0 1,0-1-1,0 1 0,0 0 1,0 0-1,0 0 1,0 0-1,1 0 0,-1 1 1,1-1-1,0 0 1,-1 1-1,1-1 0,-1 5 1,-15 46-49,16-47 55,-3 12 22,0 0-1,1 0 0,-1 32 1,18-84 202,-4 15-115,-2-2-26,-1 0 1,0-1-1,-2 0 0,0 0 0,3-45 0,-9 81-87,-1-1 0,0 0 0,-5 18 0,-4 26-16,10 25 75,1-82-58,0 0 0,0 0 1,0 0-1,0 0 0,-1 0 0,1 1 0,0-1 0,0 0 1,0 0-1,0 0 0,0 1 0,0-1 0,0 0 0,0 0 1,0 0-1,0 0 0,0 1 0,0-1 0,0 0 0,0 0 1,0 0-1,0 1 0,0-1 0,0 0 0,0 0 1,0 0-1,0 0 0,1 1 0,-1-1 0,0 0 0,0 0 1,0 0-1,0 0 0,0 0 0,0 1 0,0-1 0,1 0 1,-1 0-1,0 0 0,0 0 0,0 0 0,0 0 0,1 0 1,-1 0-1,0 1 0,0-1 0,0 0 0,0 0 0,1 0 1,-1 0-1,0 0 0,0 0 0,0 0 0,1 0 0,-1 0 1,0 0-1,10-12 105,6-20 116,13-61 50,-26 83-261,-1 0 0,0 0-1,-1-1 1,0 1 0,-1 0-1,0-1 1,-2-12 0,-2 19-30,-4 11-9,-2 10-16,0 11 30,1 1-1,2-1 1,1 1-1,1 0 1,1 1-1,1 43 1,3-73 13,0 0 1,0 0-1,0 0 1,0 0-1,1 0 1,-1 0-1,0 0 1,0 0-1,0 0 1,0 0-1,0 0 1,0 0-1,0 0 1,0 0-1,0 0 1,1 0-1,-1 0 1,0 0-1,0 0 1,0 0-1,0 0 1,0 0-1,0 0 1,0 0-1,0 0 1,0 0-1,0 0 1,1 0-1,-1 0 1,0 0-1,0 0 1,0 0-1,0 1 1,0-1-1,0 0 1,0 0-1,0 0 1,0 0-1,0 0 1,0 0-1,0 0 1,0 0 0,0 0-1,0 0 1,0 0-1,0 1 1,0-1-1,0 0 1,0 0-1,0 0 1,0 0-1,0 0 1,0 0-1,0 0 1,0 0-1,0 0 1,0 1-1,8-14 20,5-18 81,-8 17-72,-1 0 0,0-1 0,-1 0 0,0 0 0,-2 0 0,1 0 0,-2 0-1,-2-30 1,2 45-27,0-1-1,0 1 0,0-1 1,0 0-1,0 1 0,0-1 1,0 1-1,0-1 1,-1 0-1,1 1 0,0-1 1,0 1-1,-1-1 0,1 1 1,0-1-1,-1 0 0,1 1 1,0 0-1,-1-1 0,1 1 1,-1-1-1,1 1 1,-1-1-1,1 1 0,-1 0 1,1-1-1,-1 1 0,1 0 1,-1 0-1,1-1 0,-1 1 1,1 0-1,-1 0 0,0 0 1,1 0-1,-1 0 1,0-1-1,1 1 0,-1 0 1,1 1-1,-1-1 0,0 0 1,1 0-1,-1 0 0,1 0 1,-1 0-1,0 1 0,1-1 1,-1 0-1,1 0 1,-1 1-1,0-1 0,-1 2-7,-1 0 0,1 0 0,0 0-1,0 0 1,0 0 0,0 0 0,0 0-1,0 0 1,-2 5 0,-3 10-37,2 0 0,-1 0 0,2 0 0,0 0 0,2 1 1,-1 0-1,2-1 0,1 19 0,0-34-56,0-1 1,0 1-1,0 0 0,0-1 1,0 1-1,1-1 0,-1 1 1,1-1-1,-1 1 0,1-1 0,-1 1 1,1-1-1,0 1 0,0-1 1,0 0-1,0 1 0,0-1 1,0 0-1,1 2 0,-1-3-106,0 0 1,0 1-1,0-1 0,0 0 0,0 0 0,0 1 0,0-1 0,0 0 0,0 0 0,0 0 0,0 0 0,0 0 0,0 0 0,0-1 0,-1 1 0,1 0 1,0 0-1,0-1 0,0 1 0,0 0 0,0-1 0,0 1 0,-1-1 0,1 1 0,0-1 0,0 0 0,-1 1 0,1-1 0,0 0 0,-1 1 0,1-1 1,0 0-1,0-1 0,13-24-7604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9.122"/>
    </inkml:context>
    <inkml:brush xml:id="br0">
      <inkml:brushProperty name="width" value="0.05" units="cm"/>
      <inkml:brushProperty name="height" value="0.05" units="cm"/>
    </inkml:brush>
  </inkml:definitions>
  <inkml:trace contextRef="#ctx0" brushRef="#br0">1 294 16964,'6'-3'1752,"9"-6"-952,10-4-304,10-6 785,8-4-217,9-10-544,1-2-504,-2-11 160,-4-6-88,-5-9-216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2.264"/>
    </inkml:context>
    <inkml:brush xml:id="br0">
      <inkml:brushProperty name="width" value="0.025" units="cm"/>
      <inkml:brushProperty name="height" value="0.025" units="cm"/>
    </inkml:brush>
  </inkml:definitions>
  <inkml:trace contextRef="#ctx0" brushRef="#br0">139 1 10410,'-1'9'3795,"-33"157"-141,1-13-2220,23-90-1471,-18 139 1037,20-71-5695,8-134 4095,0 0 0,-1 0 0,0-1 0,1 1 0,-1 0 0,-1 0 0,1 0 0,0 0 0,-3-3 0,-10-17-4445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2.607"/>
    </inkml:context>
    <inkml:brush xml:id="br0">
      <inkml:brushProperty name="width" value="0.025" units="cm"/>
      <inkml:brushProperty name="height" value="0.025" units="cm"/>
    </inkml:brush>
  </inkml:definitions>
  <inkml:trace contextRef="#ctx0" brushRef="#br0">18 29 1858,'0'0'9283,"-2"9"-7580,-4 28 881,-4 72 0,10 48-1292,0-154-1288,0 0 0,0 0 1,1 0-1,-1 0 1,1-1-1,-1 1 0,1 0 1,0 0-1,0-1 0,0 1 1,0-1-1,1 1 1,-1-1-1,1 1 0,-1-1 1,1 0-1,0 0 1,4 4-1,-4-5 22,0 0 0,0 0 0,0 0 0,0 0 0,1 0 1,-1 0-1,0-1 0,0 0 0,1 1 0,-1-1 0,0 0 0,1 0 0,-1 0 0,0 0 1,1 0-1,-1-1 0,0 1 0,0-1 0,1 1 0,-1-1 0,0 0 0,0 0 1,3-2-1,14-9 184,-1-1 0,0 0 0,-1-2 0,0 0 0,-2 0 0,16-21 0,-10 13-95,7-6-175,-3 3-405,-1-1-1,-1 0 1,-1-2 0,18-33 0,-15 11-4911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4.494"/>
    </inkml:context>
    <inkml:brush xml:id="br0">
      <inkml:brushProperty name="width" value="0.025" units="cm"/>
      <inkml:brushProperty name="height" value="0.025" units="cm"/>
    </inkml:brush>
  </inkml:definitions>
  <inkml:trace contextRef="#ctx0" brushRef="#br0">12 99 18930,'0'0'4457,"-1"11"-3618,-1 7-576,-2 12 30,1-1 0,2 58 0,1-85-318,0-1 0,0 0-1,0 0 1,0 0 0,0 1 0,1-1-1,-1 0 1,1 0 0,-1 0 0,1 0 0,-1 1-1,1-1 1,0 0 0,-1 0 0,1 0-1,0 0 1,0-1 0,0 1 0,0 0 0,0 0-1,0 0 1,0-1 0,0 1 0,0 0-1,0-1 1,0 1 0,0-1 0,0 1 0,0-1-1,1 0 1,-1 0 0,0 1 0,0-1-1,1 0 1,-1 0 0,0 0 0,0 0-1,1 0 1,0-1 0,2 1-85,-1-1 1,1 0-1,-1 0 0,1-1 1,-1 1-1,0-1 1,0 1-1,0-1 0,0 0 1,0 0-1,0 0 0,4-4 1,3-7-597,0 0 0,0 0 0,-2-1-1,1 0 1,-2 0 0,0-1 0,0 0 0,-2 0 0,0 0 0,0-1 0,1-16 0,-2 10 1258,-2 0 0,0-24 0,-6 53 3166,-6 9-3198,2 4-401,1-1-1,1 1 1,1 1-1,0-1 0,2 1 1,0 0-1,2 0 1,0 0-1,1 0 0,4 26 1,-4-45-196,1 1 0,0-1 0,-1 1 0,1-1 0,0 0 0,0 0 0,0 1 0,1-1 0,-1 0 0,0 0 0,1 0 0,-1 0 0,4 3 0,9 2-9447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4.869"/>
    </inkml:context>
    <inkml:brush xml:id="br0">
      <inkml:brushProperty name="width" value="0.025" units="cm"/>
      <inkml:brushProperty name="height" value="0.025" units="cm"/>
    </inkml:brush>
  </inkml:definitions>
  <inkml:trace contextRef="#ctx0" brushRef="#br0">1 58 11435,'0'0'5285,"54"-7"-4709,-22 0-351,-1-1-161,3-5-609,0 3-2850,-1-3-2018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5.273"/>
    </inkml:context>
    <inkml:brush xml:id="br0">
      <inkml:brushProperty name="width" value="0.025" units="cm"/>
      <inkml:brushProperty name="height" value="0.025" units="cm"/>
    </inkml:brush>
  </inkml:definitions>
  <inkml:trace contextRef="#ctx0" brushRef="#br0">81 102 2146,'0'0'14729,"-8"3"-13566,3-1-1014,1 0 0,0 0-1,0 0 1,0 1 0,0-1-1,0 1 1,0 0-1,1 0 1,-1 0 0,1 1-1,0-1 1,0 1-1,0 0 1,1 0 0,-1 0-1,1 0 1,0 0 0,0 0-1,0 0 1,1 1-1,0-1 1,0 1 0,0 0-1,-1 5 1,2-6-115,-1-1 1,1 0-1,0 1 1,0-1-1,0 0 1,0 0-1,1 1 0,-1-1 1,1 0-1,0 0 1,0 1-1,0-1 1,0 0-1,1 0 1,-1 0-1,1 0 0,-1-1 1,1 1-1,0 0 1,3 2-1,-2-3-27,-1-1-1,1 1 1,0-1-1,0 1 1,0-1-1,0 0 1,1 0-1,-1 0 1,0-1-1,0 1 1,1-1-1,-1 0 1,0 0-1,0 0 1,1 0-1,-1 0 0,0-1 1,1 1-1,-1-1 1,5-2-1,-3 1 1,-1 0 0,0 0 0,1-1-1,-1 0 1,0 1 0,0-1 0,0-1-1,-1 1 1,1-1 0,-1 1-1,0-1 1,0 0 0,0 0 0,0-1-1,-1 1 1,1 0 0,-1-1 0,0 0-1,-1 1 1,2-6 0,-1 3 135,1-1 0,-2 0-1,1 0 1,-1 0 0,0 0 0,-1 0 0,1 0 0,-2 0 0,1 0 0,-1 0 0,0 0-1,-3-8 1,4 16-135,0-1 0,0 0 0,0 0 0,0 1-1,-1-1 1,1 0 0,0 1 0,0-1 0,-1 0-1,1 0 1,0 1 0,-1-1 0,1 1 0,-1-1-1,1 0 1,-1 1 0,1-1 0,-1 1 0,1-1 0,-1 1-1,1-1 1,-1 1 0,0-1 0,1 1 0,-1 0-1,0-1 1,1 1 0,-1 0 0,0 0 0,0 0 0,1-1-1,-1 1 1,0 0 0,1 0 0,-1 0 0,0 0-1,0 0 1,1 0 0,-1 0 0,0 1 0,0-1-1,1 0 1,-1 0 0,0 0 0,0 1 0,0-1 0,0 2-1,-1-1 0,1 0 1,0 0-1,0 1 1,-1-1-1,1 0 0,0 1 1,0-1-1,1 1 1,-1-1-1,0 1 0,0 0 1,1-1-1,-1 1 1,1 0-1,0-1 0,-1 1 1,1 0-1,0 2 1,0-2-6,0 0 0,0 0 0,0 0 0,0 0 0,0 0 1,0 0-1,1 0 0,-1 0 0,1 0 0,-1 0 0,1 0 1,0-1-1,0 1 0,0 0 0,0 0 0,0 0 0,0-1 0,1 1 1,-1-1-1,0 1 0,3 1 0,-2-2 1,1 0 0,0 0 0,-1 0 0,1 0 0,0-1 0,0 1 0,0-1 0,-1 1 0,1-1 0,0 0 0,0 0 0,0-1 0,-1 1 0,1-1-1,0 1 1,3-2 0,0-1-8,0 0 0,0 0 1,-1 0-1,1-1 0,-1 0 0,0-1 0,1 1 0,-2-1 0,1 0 0,-1 0 0,1 0 0,-2 0 0,1-1 0,4-9 0,14-16-33,-23 36 14,0 0-1,1 1 0,0-1 0,0 0 1,0 0-1,1 8 0,0 1 19,-1-11 25,0 0 0,0 0 0,0 0 0,0 0 0,1 0-1,-1 0 1,1-1 0,0 1 0,0 0 0,0 0-1,0-1 1,0 1 0,0-1 0,4 5 0,-4-6-1,1 0 0,-1 0 0,1 0-1,-1-1 1,1 1 0,-1 0 0,1-1 0,0 0 0,-1 1 0,1-1 0,0 0 0,-1 0 0,1 0 0,0 0 0,-1 0 0,1 0-1,0 0 1,-1-1 0,1 1 0,0-1 0,-1 1 0,1-1 0,-1 1 0,1-1 0,-1 0 0,1 0 0,-1 0 0,2-1 0,9-7 4,0 1 1,-1-1 0,0-1 0,-1 0 0,0-1 0,-1 1-1,0-2 1,-1 0 0,0 0 0,10-20 0,-16 25-6,-10 32 176,5-20-94,1 0 0,0 0 0,0 0 0,0 1 0,1-1 0,0 1 0,0-1 0,0 1 0,1 0 0,-1-1 0,1 1 0,1-1 0,1 11 0,-1-14-76,0-1 0,0 1 0,1-1 0,-1 0 0,1 0 0,-1 1 1,1-1-1,-1 0 0,1 0 0,0 0 0,-1 0 0,1-1 0,0 1 0,0 0 0,-1-1 0,1 1 1,0-1-1,0 0 0,0 1 0,0-1 0,0 0 0,0 0 0,0 0 0,0-1 0,-1 1 0,1 0 1,0-1-1,4-1 0,1 1-51,1-1 1,-1 0-1,1-1 1,-1 0-1,12-7 1,9-13-2376,-21 14-1392,-2-2-3505,-5 5-2554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5.614"/>
    </inkml:context>
    <inkml:brush xml:id="br0">
      <inkml:brushProperty name="width" value="0.025" units="cm"/>
      <inkml:brushProperty name="height" value="0.025" units="cm"/>
    </inkml:brush>
  </inkml:definitions>
  <inkml:trace contextRef="#ctx0" brushRef="#br0">115 1 15439,'0'0'3325,"-8"0"-639,6 0-2620,-7-1 426,0 2-1,0-1 0,-1 1 1,-15 4-1,22-5-454,1 1 0,0-1-1,0 1 1,0 0 0,0 0-1,0 0 1,0 0 0,0 0-1,0 0 1,0 1 0,0-1 0,1 1-1,-1-1 1,1 1 0,-1-1-1,1 1 1,-1 0 0,1 0 0,0 0-1,0 0 1,0 0 0,0 0-1,0 0 1,0 0 0,1 0 0,-1 0-1,1 1 1,-1-1 0,1 4-1,2-4-88,-1-1-1,1 0 0,0 0 0,0 0 0,0 0 0,-1 0 0,1 0 0,0 0 0,0-1 0,0 1 0,1-1 1,-1 1-1,0-1 0,0 0 0,0 0 0,0 0 0,0 0 0,4-1 0,6 2-217,0 0 173,0 1 1,0 0 0,0 1 0,-1 1 0,0 0 0,1 0 0,-1 1 0,17 10 0,-27-14 130,0 0 1,0-1 0,0 1-1,-1 0 1,1 0-1,0-1 1,0 1 0,0 0-1,-1 0 1,1 0 0,-1 0-1,1 0 1,-1 0-1,1 0 1,-1 1 0,1-1-1,-1 0 1,0 0 0,0 0-1,1 0 1,-1 0-1,0 1 1,0-1 0,0 0-1,0 0 1,-1 0-1,1 0 1,0 1 0,0-1-1,-1 0 1,1 0 0,0 0-1,-1 0 1,1 0-1,-1 0 1,0 0 0,1 0-1,-1 0 1,0 0 0,0 0-1,1 0 1,-1-1-1,0 1 1,0 0 0,0-1-1,0 1 1,-2 1 0,-5 4 115,0-1 0,0 0 0,-1 0 0,-10 5 1,9-6-369,-47 18 173,19-19-5885,35-7 1200,3-9-1238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5.988"/>
    </inkml:context>
    <inkml:brush xml:id="br0">
      <inkml:brushProperty name="width" value="0.025" units="cm"/>
      <inkml:brushProperty name="height" value="0.025" units="cm"/>
    </inkml:brush>
  </inkml:definitions>
  <inkml:trace contextRef="#ctx0" brushRef="#br0">0 96 4292,'0'0'12914,"9"-1"-10069,2 0-2083,-7 1-492,0 0 0,0 0 0,0-1 0,0 1 0,0-1 0,0 0 0,0 0 0,4-2 0,-3-1-139,-1 1-1,0 0 1,0-1-1,0 0 1,0 0-1,0 0 1,-1 0-1,0 0 1,0-1-1,0 1 1,-1-1-1,1 0 1,-1 0-1,0 0 1,-1 0-1,1 0 1,0-8-1,-2 12 191,-21 7 95,11-2-185,1 1 0,0 0 0,0 1 0,-14 13 0,20-17-155,1-1 0,0 1 0,0 0 0,0 0 1,0 1-1,1-1 0,-1 0 0,0 1 1,1-1-1,0 0 0,0 1 0,0 0 1,0-1-1,0 1 0,0 0 0,0 0 0,1-1 1,0 1-1,-1 0 0,1 0 0,0 0 1,0-1-1,1 6 0,0-7-68,0 0 1,0 0-1,0 0 0,0 0 1,0 0-1,0 0 0,0 0 0,0 0 1,0-1-1,0 1 0,0 0 1,0-1-1,1 1 0,-1-1 0,0 1 1,1-1-1,-1 0 0,0 1 1,1-1-1,-1 0 0,0 0 0,2 0 1,39 1-53,-33-1-18,2 0-310,0-1-1,0 0 0,0-1 1,-1 0-1,16-5 0,26-15-4864,-19 5-1057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6.632"/>
    </inkml:context>
    <inkml:brush xml:id="br0">
      <inkml:brushProperty name="width" value="0.025" units="cm"/>
      <inkml:brushProperty name="height" value="0.025" units="cm"/>
    </inkml:brush>
  </inkml:definitions>
  <inkml:trace contextRef="#ctx0" brushRef="#br0">0 1 7239,'0'0'19047,"1"10"-18694,-1-1-313,5 36 90,-5-43-122,0-1 0,1 1 0,-1-1-1,1 1 1,0-1 0,-1 1-1,1-1 1,0 1 0,0-1 0,0 0-1,0 0 1,0 1 0,0-1 0,0 0-1,0 0 1,1 0 0,-1 0 0,0 0-1,1 0 1,-1-1 0,1 1-1,-1 0 1,1-1 0,-1 1 0,1-1-1,-1 1 1,1-1 0,2 0 0,38-3 196,-37 2-199,0 0-1,0 0 1,1 1-1,-1 0 1,0 0-1,0 0 1,8 1-1,-12 0-6,1 0 0,0 0 0,-1 0 1,1-1-1,-1 1 0,1 1 0,-1-1 0,1 0 0,-1 0 0,0 0 1,0 1-1,1-1 0,-1 1 0,0-1 0,0 1 0,0-1 0,-1 1 1,1 0-1,0-1 0,-1 1 0,1 0 0,-1 0 0,1-1 0,-1 1 1,0 3-1,1 17-58,-1-16 98,0 0 0,1 0 0,-1 0 0,1 0 0,3 10-1,-4-15-71,0 0-1,1 0 1,-1-1-1,1 1 1,-1 0-1,1 0 0,-1-1 1,1 1-1,0 0 1,-1-1-1,1 1 1,0-1-1,-1 1 0,1-1 1,0 1-1,0-1 1,0 1-1,-1-1 1,1 0-1,0 0 0,0 1 1,0-1-1,0 0 1,0 0-1,0 0 1,-1 0-1,1 0 0,0 0 1,0 0-1,0 0 1,0 0-1,0 0 1,0-1-1,-1 1 1,1 0-1,0-1 0,0 1 1,0 0-1,-1-1 1,1 1-1,0-1 1,0 1-1,-1-1 0,2 0 1,4-4-635,1 1 0,-1-1 0,0 0 0,-1 0 0,1 0 0,4-7 0,17-22-5390,-22 27 4085,12-16-4261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7.132"/>
    </inkml:context>
    <inkml:brush xml:id="br0">
      <inkml:brushProperty name="width" value="0.025" units="cm"/>
      <inkml:brushProperty name="height" value="0.025" units="cm"/>
    </inkml:brush>
  </inkml:definitions>
  <inkml:trace contextRef="#ctx0" brushRef="#br0">45 218 4228,'0'0'19282,"-4"3"-18364,-1-1-817,3-1-78,0 0 1,0 0-1,0 0 1,0 0-1,0 1 1,0-1-1,0 1 1,0-1-1,0 1 1,1 0 0,-1-1-1,1 1 1,-1 0-1,1 0 1,0 0-1,-1 0 1,1 1-1,0-1 1,1 0-1,-1 0 1,0 0-1,1 1 1,-1-1 0,0 5-1,2-6-14,0-1-1,0 1 1,0 0 0,0-1-1,0 1 1,0 0-1,0-1 1,0 0 0,0 1-1,0-1 1,0 1 0,0-1-1,0 0 1,0 0-1,0 0 1,0 0 0,0 0-1,0 0 1,0 0 0,0 0-1,1 0 1,0-1 0,31-3 107,-28 2-109,1 0 0,0-1 1,-1 0-1,0-1 0,0 1 0,0-1 0,0 0 1,0 0-1,-1 0 0,0-1 0,0 0 0,0 1 1,0-2-1,-1 1 0,0 0 0,0-1 0,0 1 1,-1-1-1,1 0 0,-2 0 0,1 0 0,1-9 1,-3 15 1,0 0 0,0 0-1,0-1 1,0 1 0,0 0 0,0-1 0,0 1 0,0 0 0,0-1 0,0 1 0,0 0 0,0 0 0,0-1 0,-1 1 0,1 0 0,0-1 0,0 1 0,0 0 0,0 0 0,-1 0 0,1-1 0,0 1 0,0 0 0,-1 0 0,1 0 0,0-1 0,0 1 0,-1 0 0,1 0 0,0 0 0,0 0 0,-1 0 0,1-1 0,0 1 0,-1 0 0,1 0 0,0 0 0,-1 0 0,-15 5 167,-11 17 8,26-21-173,0 1 0,0 0 0,0 0 0,0 0 0,0 0 0,1 0 1,-1 0-1,1 0 0,-1 0 0,1 0 0,0 0 0,0 0 0,0 0 1,0 0-1,0 0 0,1 4 0,-1-5 0,1 0 1,-1 0-1,1 0 0,-1 0 1,1-1-1,0 1 1,0 0-1,-1 0 0,1-1 1,0 1-1,0-1 0,0 1 1,-1 0-1,1-1 0,0 0 1,0 1-1,0-1 1,0 1-1,0-1 0,0 0 1,0 0-1,0 0 0,2 1 1,2-1 18,-1-1 0,1 1-1,0-1 1,-1 1 0,1-1 0,-1 0 0,1-1 0,-1 1 0,0-1 0,1 0 0,-1 0 0,0-1 0,7-4-1,5-6 13,0-1 0,-1-1 0,25-31 0,-34 37-33,0 0 1,0 0-1,-1-1 0,0 1 1,0-1-1,-1-1 1,-1 1-1,1 0 1,1-14-1,-5 24-13,0 0 0,0 0 0,0-1 0,0 1 0,0 0 0,0 0 0,0-1 0,1 1-1,-1 0 1,0 0 0,0-1 0,0 1 0,0 0 0,0 0 0,-1-1 0,1 1 0,0 0 0,0 0 0,0-1 0,0 1 0,0 0 0,0 0 0,0 0 0,0-1 0,0 1 0,-1 0-1,1 0 1,0 0 0,0-1 0,0 1 0,0 0 0,-1 0 0,1 0 0,0 0 0,0-1 0,0 1 0,-1 0 0,1 0 0,0 0 0,0 0 0,-1 0 0,-11 5-90,-9 13 43,-3 15 25,-20 37 0,39-60 92,0 0 0,0 0-1,1 0 1,0 1 0,1 0-1,0-1 1,1 1 0,-2 22-1,4-30-61,1-1 0,-1 1 0,1-1 0,-1 1 0,1-1 0,0 0 0,0 1 0,0-1-1,0 0 1,1 1 0,-1-1 0,1 0 0,-1 0 0,1 0 0,0 0 0,0-1 0,0 1 0,0 0 0,0-1 0,0 1 0,0-1-1,0 0 1,0 0 0,1 0 0,-1 0 0,1 0 0,-1 0 0,1-1 0,-1 1 0,1-1 0,-1 1 0,1-1 0,3 0 0,46 0-1543,-8-7-3526,-13-5-2718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7.788"/>
    </inkml:context>
    <inkml:brush xml:id="br0">
      <inkml:brushProperty name="width" value="0.025" units="cm"/>
      <inkml:brushProperty name="height" value="0.025" units="cm"/>
    </inkml:brush>
  </inkml:definitions>
  <inkml:trace contextRef="#ctx0" brushRef="#br0">58 228 2947,'0'0'14590,"0"-8"-12001,-1-27-465,1 35-2081,0-1 0,0 1 0,0 0 0,0-1 1,0 1-1,0-1 0,0 1 0,0 0 0,0-1 0,0 1 0,0 0 0,0-1 0,0 1 0,-1-1 0,1 1 0,0 0 0,0-1 0,0 1 0,0 0 0,-1-1 0,1 1 0,0 0 0,0 0 0,-1-1 0,1 1 0,0 0 0,0 0 0,-1-1 0,1 1 0,0 0 0,-1 0 0,1 0 0,0-1 0,-1 1 0,1 0 0,-1 0 0,1 0 0,0 0 0,-1 0 0,1 0 0,0 0 0,-1 0 0,1 0 0,-1 0 0,1 0 0,0 0 1,-1 0-1,1 0 0,0 0 0,-1 0 0,1 1 0,-1-1 0,1 0 0,0 0 0,-1 0 0,1 1 0,-14 11 526,-9 39-25,22-48-533,0 0-1,0 0 0,0 0 1,1 0-1,-1 0 1,1 0-1,0 0 0,0 0 1,0 0-1,0 0 0,0 0 1,0 0-1,1-1 0,0 1 1,-1 0-1,3 5 1,-2-7-4,0-1 0,0 1 0,0 0 0,1 0 0,-1-1 0,0 1 0,0-1 0,1 1 0,-1-1 0,0 1 0,1-1 0,-1 0 0,0 0 0,1 0 0,-1 1 0,0-1 0,1 0 0,-1-1 0,1 1 0,-1 0 0,0 0 0,3-1 0,31-12 301,-22 5-261,0-1-1,0 0 0,-1-1 0,0-1 0,-1 1 0,0-2 1,0 0-1,-2 0 0,1-1 0,-2 0 0,0 0 0,0-1 1,-1 0-1,-1-1 0,0 1 0,-1-1 0,-1-1 1,0 1-1,3-31 0,-7 46-42,0 0 0,0 0 1,0 0-1,0-1 0,0 1 0,0 0 0,0 0 1,0 0-1,0 0 0,0-1 0,0 1 0,0 0 1,0 0-1,0 0 0,0 0 0,0-1 0,0 1 1,0 0-1,0 0 0,0 0 0,0 0 0,0 0 1,0-1-1,0 1 0,0 0 0,0 0 0,0 0 1,0 0-1,0 0 0,0-1 0,-1 1 0,1 0 1,0 0-1,0 0 0,0 0 0,0 0 0,0 0 1,0 0-1,-1-1 0,1 1 0,0 0 1,0 0-1,0 0 0,0 0 0,-1 0 0,1 0 1,0 0-1,0 0 0,0 0 0,0 0 0,0 0 1,-1 0-1,1 0 0,0 0 0,-9 10 79,-5 16-45,8-9 113,1 1 0,0 0 0,1 0 0,-2 35 0,6-46-342,0-1 1,0 0 0,1 0-1,0 1 1,0-1 0,1 0 0,-1 0-1,4 7 1,-4-11-352,1 1 0,-1 0 0,1 0-1,0-1 1,0 1 0,0-1 0,0 0 0,0 1 0,0-1-1,1 0 1,-1 0 0,1 0 0,0-1 0,-1 1 0,1-1-1,6 3 1,2-1-7764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9.530"/>
    </inkml:context>
    <inkml:brush xml:id="br0">
      <inkml:brushProperty name="width" value="0.05" units="cm"/>
      <inkml:brushProperty name="height" value="0.05" units="cm"/>
    </inkml:brush>
  </inkml:definitions>
  <inkml:trace contextRef="#ctx0" brushRef="#br0">16 0 18804,'13'8'1248,"-4"12"-1096,1 7-80,6 16 344,4 3-224,3 11-416,-1 1-224,4 0-248,-2-3-752,-2-7 1144,-4-5-216,-4-10-256</inkml:trace>
  <inkml:trace contextRef="#ctx0" brushRef="#br0" timeOffset="1">0 335 16908,'25'-27'1800,"2"-2"-1296,8-5-384,1-4 1064,8-6-872,-1-5-63,-3 0-217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8.303"/>
    </inkml:context>
    <inkml:brush xml:id="br0">
      <inkml:brushProperty name="width" value="0.025" units="cm"/>
      <inkml:brushProperty name="height" value="0.025" units="cm"/>
    </inkml:brush>
  </inkml:definitions>
  <inkml:trace contextRef="#ctx0" brushRef="#br0">122 141 3876,'0'0'6859,"1"-8"-3463,0 0-3248,0 4 455,0 0 1,-1 0-1,0 0 0,0 0 1,0 0-1,0 0 0,-1-6 1,0 9-484,1 0 0,0 0 1,-1 0-1,0 0 0,1 0 0,-1 0 1,1 1-1,-1-1 0,0 0 0,0 0 1,1 0-1,-1 1 0,0-1 0,0 1 1,0-1-1,0 0 0,0 1 1,0-1-1,0 1 0,0 0 0,0-1 1,0 1-1,0 0 0,0 0 0,0 0 1,0-1-1,0 1 0,-1 0 0,1 0 1,0 1-1,0-1 0,0 0 0,0 0 1,0 0-1,0 1 0,0-1 0,-1 1 1,-3 1-59,0 0 0,1 0 0,0 1 0,-1-1 0,1 1 1,0 0-1,0 0 0,0 0 0,1 1 0,-1-1 0,1 1 0,0 0 0,0 0 1,0 0-1,1 0 0,-1 1 0,-2 5 0,2-3-12,-1 1 0,1 0 0,0-1 0,1 1 0,0 0 0,0 0-1,1 0 1,0 1 0,0 13 0,1-20-39,0-1 0,1 0 0,-1 0-1,0 1 1,1-1 0,-1 0 0,1 0 0,-1 1-1,1-1 1,-1 0 0,1 0 0,0 0-1,0 0 1,-1 0 0,1 0 0,0 0 0,0 0-1,0 0 1,0 0 0,0-1 0,0 1-1,1 0 1,-1-1 0,0 1 0,0-1 0,0 1-1,1-1 1,-1 1 0,0-1 0,0 0 0,1 0-1,-1 0 1,0 0 0,1 0 0,-1 0-1,0 0 1,1 0 0,-1 0 0,0 0 0,0-1-1,2 0 1,3 0 11,-1 0 0,0-1 0,0 0 0,0 0 0,0 0 0,-1 0 0,1-1 0,-1 0 0,6-3 0,-1-3-3,1-1 0,-1 0 0,-1 0 1,0 0-1,0-1 0,-1 0 0,0-1 0,-1 0 0,-1 0 0,0 0 1,0 0-1,-1-1 0,-1 0 0,0 0 0,-1 0 0,1-24 1,-3 36-21,1 1 0,-1-1 0,0 1 0,0 0 0,0-1 1,0 1-1,-1-1 0,1 1 0,0-1 0,0 1 1,0 0-1,0-1 0,0 1 0,0-1 0,-1 1 1,1 0-1,0-1 0,0 1 0,-1 0 0,1-1 0,0 1 1,0 0-1,-1-1 0,1 1 0,0 0 0,-1 0 1,1-1-1,0 1 0,-1 0 0,1 0 0,-1 0 1,1-1-1,0 1 0,-1 0 0,1 0 0,-1 0 0,1 0 1,-1 0-1,1 0 0,0 0 0,-1 0 0,1 0 1,-1 0-1,1 0 0,-1 0 0,1 0 0,0 0 1,-1 1-1,1-1 0,-1 0 0,1 0 0,0 0 0,-1 1 1,1-1-1,0 0 0,-1 0 0,1 1 0,0-1 1,-1 0-1,1 1 0,0-1 0,0 0 0,-1 1 1,-20 22-98,18-16-57,0 0-1,1 1 1,-1-1-1,1 1 1,1-1-1,-1 1 1,1 0 0,1 0-1,-1 8 1,1-13-126,1-1 1,-1 1-1,1 0 0,-1-1 1,1 1-1,0-1 1,-1 0-1,1 1 0,1-1 1,-1 0-1,0 1 1,0-1-1,3 2 0,-3-2-162,1-1 0,-1 0 0,1 1 0,0-1 0,-1 0 0,1 0 0,0 0 0,0 0 0,0-1 0,0 1 0,0 0 0,0-1-1,0 0 1,0 1 0,0-1 0,0 0 0,0 0 0,3 0 0,19-2-5456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8.727"/>
    </inkml:context>
    <inkml:brush xml:id="br0">
      <inkml:brushProperty name="width" value="0.025" units="cm"/>
      <inkml:brushProperty name="height" value="0.025" units="cm"/>
    </inkml:brush>
  </inkml:definitions>
  <inkml:trace contextRef="#ctx0" brushRef="#br0">103 1 13773,'0'0'4634,"-8"9"-2899,-1 3-1376,0-1 1,1 1 0,1 1-1,0-1 1,0 1 0,2 1-1,-9 25 1,6-6 676,0 0 1,-3 55-1,10-75-999,1 0-1,0 1 1,1-1 0,1 0-1,0 0 1,1 0-1,0 0 1,1 0 0,9 20-1,-13-33-31,0 1 0,0-1 0,0 1 0,0-1 0,0 0-1,0 1 1,1-1 0,-1 1 0,0-1 0,0 1 0,0-1 0,0 0-1,1 1 1,-1-1 0,0 0 0,0 1 0,1-1 0,-1 0-1,0 1 1,1-1 0,-1 0 0,0 1 0,1-1 0,-1 0 0,1 0-1,-1 0 1,0 1 0,1-1 0,-1 0 0,1 0 0,-1 0-1,0 0 1,1 0 0,-1 0 0,1 0 0,-1 0 0,1 0 0,-1 0-1,1 0 1,-1 0 0,0 0 0,1 0 0,-1 0 0,1 0-1,-1 0 1,0-1 0,1 1 0,-1 0 0,1 0 0,-1 0 0,0-1-1,1 1 1,-1 0 0,0-1 0,1 1 0,-1 0 0,0-1-1,0 1 1,1 0 0,-1-1 0,0 1 0,0 0 0,1-1 0,-1 1-1,0-1 1,0 0 0,13-33 511,-12 30-481,20-65 168,-4 8-395,3 0-1,48-102 1,-66 159 93,1 0 0,0 0 0,-1 0 0,1 1 0,1-1 0,-1 1-1,0 0 1,1 0 0,6-5 0,-8 7-20,-1 0 1,1 0-1,0 0 0,0 0 1,0 0-1,1 1 0,-1-1 1,0 0-1,0 1 0,0 0 1,0-1-1,1 1 0,-1 0 1,0 0-1,0 0 0,1 1 0,-1-1 1,0 0-1,0 1 0,0 0 1,0-1-1,2 2 0,-3-2 111,-1 1-1,1-1 1,-1 1-1,1-1 1,-1 0-1,1 1 1,-1-1 0,0 1-1,1-1 1,-1 1-1,0 0 1,1-1-1,-1 1 1,0-1-1,0 1 1,0 0-1,0-1 1,1 1-1,-1-1 1,0 1-1,0 0 1,0-1-1,0 1 1,0-1-1,0 1 1,-1 0-1,1-1 1,0 1-1,0 0 1,0-1-1,-1 1 1,1-1 0,0 1-1,0-1 1,-1 1-1,1-1 1,0 1-1,-1-1 1,1 1-1,-1-1 1,0 1-1,-18 19 98,-60 28 1640,44-29-994,-39 31-1,83-49-4777,8-6 2107,38-30-6376,-29 12 2387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9.569"/>
    </inkml:context>
    <inkml:brush xml:id="br0">
      <inkml:brushProperty name="width" value="0.025" units="cm"/>
      <inkml:brushProperty name="height" value="0.025" units="cm"/>
    </inkml:brush>
  </inkml:definitions>
  <inkml:trace contextRef="#ctx0" brushRef="#br0">107 0 12940,'0'0'9326,"-9"14"-8221,-6 14-559,0 1 0,2 0 0,1 1 0,2 0 0,1 1 0,1 0-1,-5 40 1,13-64-515,-2 49 4,8-31 2,-6-25-32,1 1-1,-1-1 0,0 1 0,1-1 0,-1 1 0,0-1 0,1 1 0,-1-1 0,0 0 0,1 1 0,-1-1 0,1 0 0,-1 1 1,1-1-1,-1 0 0,1 1 0,-1-1 0,1 0 0,0 0 0,-1 0 0,1 0 0,-1 0 0,1 1 0,-1-1 0,1 0 0,-1 0 1,1 0-1,0-1 0,-1 1 0,2 0 0,0-1-7,0-1 1,0 1 0,0 0-1,0-1 1,0 0 0,-1 1-1,1-1 1,0 0 0,-1 0-1,0 0 1,1 0 0,-1 0-1,0 0 1,0-1 0,0 1-1,0 0 1,0 0 0,-1-1-1,1 1 1,-1-1 0,1-2-1,6-56-574,-7 59 560,1-6-66,-2-40-491,1 47 564,0 0 0,0 0-1,0 0 1,0 0-1,-1 0 1,1 0 0,0 0-1,-1 0 1,1 0-1,0 0 1,-1 0 0,1 0-1,-1 1 1,0-1-1,1 0 1,-1 0 0,0 0-1,0 1 1,1-1-1,-1 0 1,0 1-1,0-1 1,0 1 0,0-1-1,0 1 1,0-1-1,0 1 1,1-1 0,-1 1-1,-1 0 1,1 0-1,0 0 1,0-1 0,0 1-1,0 0 1,0 0-1,0 0 1,-1 1 0,0 0 10,0 0 1,1 0 0,-1 0 0,1 0 0,-1 1-1,1-1 1,-1 0 0,1 1 0,0-1 0,0 1 0,-1 0-1,1-1 1,0 1 0,1 0 0,-1 0 0,0 0 0,0-1-1,1 1 1,-1 0 0,1 0 0,0 0 0,-1 0-1,1 3 1,-1 3 54,0 0-1,1-1 1,0 1-1,0-1 1,2 12 0,-2-17-43,1 0 0,0 0 1,0 0-1,0 0 0,1 0 1,-1 0-1,0 0 0,1 0 1,-1 0-1,1 0 0,0-1 1,-1 1-1,1-1 0,0 0 1,0 1-1,0-1 0,0 0 1,0 0-1,0 0 0,1 0 1,-1 0-1,0-1 0,0 1 1,1-1-1,-1 1 0,0-1 1,1 0-1,-1 0 0,0 0 1,3-1-1,1 1-19,0 0 1,0 0-1,0-1 1,0 0-1,0 0 1,0-1-1,0 0 1,-1 0-1,1 0 1,-1-1-1,6-2 1,1-6-69,1 0 0,-2-1 1,0 0-1,0-1 0,-1 0 0,-1-1 1,0 0-1,10-21 0,-19 84 1089,0-47-966,-1 0 0,1 0 0,0 0 0,-1 0 0,1 1-1,0-1 1,0 0 0,1 0 0,-1 0 0,0 0-1,1 0 1,-1 0 0,1 0 0,0 0 0,-1 0 0,1-1-1,0 1 1,0 0 0,0 0 0,1 0 0,-1-1-1,0 1 1,1-1 0,-1 1 0,1-1 0,1 2 0,0-2-19,0-1 0,0 1 1,0-1-1,1 0 1,-1 1-1,0-1 0,0-1 1,0 1-1,0 0 1,0-1-1,0 0 0,0 0 1,0 1-1,0-2 1,0 1-1,0 0 0,4-4 1,41-25 32,-39 24-187,0-1 0,0 1 1,1 1-1,0-1 0,0 2 0,18-7 0,-27 11 135,-1 0 0,1 0 0,-1 0 0,1 0-1,-1-1 1,1 1 0,-1 0 0,0 0 0,1 0 0,-1 0-1,1 0 1,-1 0 0,1 0 0,-1 1 0,1-1-1,-1 0 1,1 0 0,-1 0 0,0 0 0,1 1-1,-1-1 1,1 0 0,-1 0 0,0 1 0,1-1-1,-1 0 1,0 1 0,1-1 0,-1 0 0,0 1 0,1-1-1,-1 0 1,0 1 0,0-1 0,1 1 0,-1-1-1,0 0 1,0 1 0,0-1 0,0 1 0,0 24 783,-1-22-684,1-1-1,-1 1 1,1-1 0,0 1 0,0-1-1,0 1 1,0-1 0,1 1 0,-1-1-1,1 3 1,0-4-95,0 0 1,0-1-1,0 1 0,0-1 1,0 0-1,0 1 0,-1-1 0,1 0 1,0 1-1,0-1 0,0 0 1,0 0-1,0 0 0,0 0 0,0 0 1,0 0-1,0 0 0,0 0 1,0-1-1,0 1 0,0 0 1,0 0-1,0-1 0,0 1 0,0-1 1,1 0-1,25-13 43,-11 3-22,48-30-662,-60 39 583,-1 0-1,1 0 1,0 1-1,-1 0 1,1-1 0,0 1-1,0 1 1,0-1-1,0 0 1,0 1 0,0 0-1,0 0 1,0 0-1,1 1 1,3 0 0,-7 0 56,1-1 1,-1 1 0,0 0-1,0 0 1,0 0 0,0-1 0,0 1-1,0 0 1,-1 0 0,1 0-1,0 0 1,0 1 0,-1-1-1,1 0 1,-1 0 0,1 0 0,-1 1-1,1-1 1,-1 0 0,0 0-1,1 1 1,-1-1 0,0 2 0,0-1 4,0-1 1,0 1 0,0-1 0,0 1-1,1-1 1,-1 1 0,1-1 0,-1 0 0,1 1-1,-1-1 1,1 1 0,0-1 0,0 0-1,-1 0 1,1 0 0,0 1 0,0-1-1,0 0 1,0 0 0,0 0 0,1 0 0,-1-1-1,0 1 1,0 0 0,1 0 0,-1-1-1,0 1 1,1-1 0,-1 1 0,1-1-1,-1 1 1,3-1 0,2 0-20,0 0 1,1 0-1,-1-1 1,0 0-1,0 0 0,0 0 1,0-1-1,0 0 1,0 0-1,6-4 1,36-10-970,-47 16 795,0 0 0,0 0-1,0 0 1,0 0 0,1 0-1,-1 0 1,0 0 0,0 0-1,0 0 1,0 1-1,0-1 1,0 1 0,0-1-1,1 1 1,-1-1 0,1 1-1,-2 0-263,1-1 0,-1 0-1,1 1 1,-1-1 0,1 0 0,-1 1-1,1-1 1,-1 0 0,1 0-1,0 0 1,-1 0 0,1 0 0,-1 1-1,1-1 1,0 0 0,-1 0-1,1 0 1,0-1 0,-1 1 0,1 0-1,-1 0 1,1 0 0,0 0-1,-1-1 1,1 1 0,10-8-5267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20.022"/>
    </inkml:context>
    <inkml:brush xml:id="br0">
      <inkml:brushProperty name="width" value="0.025" units="cm"/>
      <inkml:brushProperty name="height" value="0.025" units="cm"/>
    </inkml:brush>
  </inkml:definitions>
  <inkml:trace contextRef="#ctx0" brushRef="#br0">36 68 11883,'0'0'11334,"-5"10"-9978,4-9-1299,-20 37 963,20-37-929,0 1 1,0 0 0,0 0 0,0 0 0,1 0-1,-1 0 1,0 0 0,1 1 0,0-1-1,-1 0 1,1 0 0,0 0 0,0 0 0,0 1-1,0-1 1,0 0 0,1 0 0,-1 0-1,1 0 1,0 0 0,1 4 0,0-5-95,0 1-1,1-1 1,-1 0 0,1 0 0,0 0 0,-1-1-1,1 1 1,-1 0 0,1-1 0,0 0-1,0 0 1,-1 0 0,1 0 0,0 0 0,4-1-1,42-10-1113,-17-11-182,-28 18 1378,1 0 0,-1 1 0,1 0 1,-1 0-1,1 0 0,0 0 1,0 1-1,0 0 0,0 0 0,11-2 1,1 39 2920,-15-33-2962,0-1-1,0 0 1,0 0 0,1 0-1,-1 0 1,0 0 0,1 0-1,-1-1 1,1 1 0,-1-1 0,1 0-1,-1 1 1,1-1 0,-1 0-1,1-1 1,-1 1 0,1 0 0,4-2-1,43-21-341,-45 19 154,0 1 0,1 0 1,-1 0-1,1 1 1,-1 0-1,1 0 1,0 0-1,-1 1 1,1-1-1,9 0 1,-14 4 203,1 1 1,-1-1-1,0 0 1,0 0 0,0 0-1,0 0 1,-1 1-1,1-1 1,0 0 0,-1 1-1,0-1 1,0 1-1,1-1 1,-1 0 0,-1 1-1,1-1 1,-1 4-1,2 14 624,-1-19-665,0 0 1,1 0-1,-1-1 0,0 1 1,1 0-1,-1 0 0,0 0 1,1 0-1,-1-1 0,1 1 1,-1 0-1,1 0 0,0-1 1,-1 1-1,1 0 1,0-1-1,-1 1 0,1-1 1,0 1-1,0-1 0,-1 1 1,1-1-1,0 0 0,0 1 1,0-1-1,0 0 0,0 0 1,0 1-1,-1-1 0,1 0 1,0 0-1,0 0 0,0 0 1,0 0-1,0 0 1,0-1-1,0 1 0,0 0 1,-1 0-1,1-1 0,0 1 1,0 0-1,0-1 0,0 1 1,-1-1-1,1 1 0,0-1 1,0 1-1,-1-1 0,1 0 1,0 0-1,5-3-434,-1 0 0,0 0 0,0-1 1,0 0-1,5-8 0,6-8-2166,-3 3-2742,0-1 1,17-33 0,-19 20-3321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20.365"/>
    </inkml:context>
    <inkml:brush xml:id="br0">
      <inkml:brushProperty name="width" value="0.025" units="cm"/>
      <inkml:brushProperty name="height" value="0.025" units="cm"/>
    </inkml:brush>
  </inkml:definitions>
  <inkml:trace contextRef="#ctx0" brushRef="#br0">6 0 13421,'0'0'14541,"0"48"-13740,0-23-448,0 3-289,0 2-64,0 3-449,0 1-1248,-2 0-1891,2-2-1569,-4 0-4548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20.690"/>
    </inkml:context>
    <inkml:brush xml:id="br0">
      <inkml:brushProperty name="width" value="0.025" units="cm"/>
      <inkml:brushProperty name="height" value="0.025" units="cm"/>
    </inkml:brush>
  </inkml:definitions>
  <inkml:trace contextRef="#ctx0" brushRef="#br0">1 1 7911,'0'0'16528,"0"49"-13997,0-43-1122,0-3-897,0-1-416,0-10-7334,0-8-3909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5.482"/>
    </inkml:context>
    <inkml:brush xml:id="br0">
      <inkml:brushProperty name="width" value="0.025" units="cm"/>
      <inkml:brushProperty name="height" value="0.025" units="cm"/>
    </inkml:brush>
  </inkml:definitions>
  <inkml:trace contextRef="#ctx0" brushRef="#br0">0 392 4164,'0'0'7879,"13"-8"-7147,74-36 100,2 4-1,1 3 1,2 5 0,185-40 0,-128 46-674,1 6 0,239 1 0,-48 35 4417,-296-12-4024,-1-1-1,49-4 1,-75-1-501,-1 0 0,0-1 1,0 0-1,0-2 0,-1 0 0,0 0 0,1-2 1,20-11-1,-16 7-83,-16 9-285,0-1-1,0 1 1,0-1-1,0 0 1,-1 0-1,1 0 1,-1-1-1,7-7 1,-11 11 104,0 0 0,0-1 0,0 1 0,0 0 0,1-1 0,-1 1-1,0 0 1,0-1 0,0 1 0,0-1 0,0 1 0,0 0 0,0-1 0,0 1 0,0-1 0,0 1 0,0 0 0,0-1-1,-1 1 1,1 0 0,0-1 0,0 1 0,0 0 0,0-1 0,-1 1 0,1 0 0,0-1 0,0 1 0,-1 0 0,1-1-1,0 1 1,0 0 0,-1 0 0,1-1 0,0 1 0,-1 0 0,1 0 0,-1-1 0,-16-6-8974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5.839"/>
    </inkml:context>
    <inkml:brush xml:id="br0">
      <inkml:brushProperty name="width" value="0.025" units="cm"/>
      <inkml:brushProperty name="height" value="0.025" units="cm"/>
    </inkml:brush>
  </inkml:definitions>
  <inkml:trace contextRef="#ctx0" brushRef="#br0">0 5 14125,'0'0'1228,"10"-1"-320,21 0-210,115-2 1943,-132 4-2510,0 0 0,0 1 0,0 1-1,0 0 1,0 0 0,-1 1 0,0 1-1,18 9 1,-29-12-122,1 0 0,0 0 0,-1 0 0,1 0-1,-1 0 1,0 1 0,0-1 0,0 1 0,0 0 0,0-1 0,0 1 0,-1 0 0,1 0-1,-1 0 1,0 0 0,0 0 0,0 0 0,-1 1 0,1-1 0,-1 0 0,1 0-1,-1 1 1,0-1 0,0 0 0,-1 1 0,1-1 0,-1 0 0,1 0 0,-1 0 0,0 1-1,0-1 1,-3 4 0,-4 12 107,0 0 0,-2-1 1,-23 34-1,22-36-111,-46 69-427,18-31-3186,18-23-3108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22.416"/>
    </inkml:context>
    <inkml:brush xml:id="br0">
      <inkml:brushProperty name="width" value="0.025" units="cm"/>
      <inkml:brushProperty name="height" value="0.025" units="cm"/>
    </inkml:brush>
  </inkml:definitions>
  <inkml:trace contextRef="#ctx0" brushRef="#br0">289 299 6342,'1'0'340,"0"-1"0,-1 0 0,1 0 0,0 0 0,-1 0-1,1 0 1,-1 0 0,0 0 0,1 0 0,-1-1 0,0 1 0,0 0 0,1 0 0,-1 0 0,0 0-1,0 0 1,0 0 0,0 0 0,-1-1 0,1 1 0,0 0 0,0 0 0,-1 0 0,1 0 0,0 0-1,-1 0 1,-1-2 0,1 2-99,-1-1-1,1 1 1,-1 0-1,0-1 1,0 1-1,0 0 0,0 0 1,0 0-1,0 1 1,0-1-1,0 0 1,0 1-1,-4-1 1,-2 0-83,0 0 0,-1 1 1,1 0-1,0 0 0,-1 1 1,-15 3-1,18-2-41,1 1 0,-1 0 0,1 0 0,0 0 0,0 0 0,0 1 0,0 0 0,1 0 0,0 0 0,0 1 0,0 0 0,0 0 0,1 0 0,-1 0 0,1 0 0,1 0 0,-1 1 1,1-1-1,0 1 0,0 0 0,0 0 0,1 0 0,0 0 0,0 0 0,0 10 0,2-15-97,-1-1 0,0 1 0,0 0-1,0 0 1,0-1 0,1 1 0,-1 0 0,0 0 0,1-1 0,-1 1 0,1 0 0,-1 0 0,1-1 0,-1 1 0,1-1-1,-1 1 1,1-1 0,0 1 0,-1-1 0,1 1 0,0-1 0,-1 1 0,1-1 0,0 0 0,0 1 0,-1-1 0,1 0-1,0 0 1,0 1 0,0-1 0,-1 0 0,1 0 0,0 0 0,0 0 0,0 0 0,0 0 0,-1 0 0,1-1 0,0 1-1,0 0 1,0 0 0,-1-1 0,1 1 0,0 0 0,0-1 0,0 0 0,40-18 490,-27 8-421,0 0-1,-1-1 0,-1 0 0,0-1 0,-1 0 0,0-1 0,10-18 0,-15 22-42,-1 0-1,0 0 1,-1 0-1,0 0 1,0-1 0,-1 0-1,-1 0 1,0 0-1,0 0 1,-1 0 0,0 0-1,-2-17 1,0 23-22,0 0 1,0 0-1,0 0 1,-1 0-1,0 0 1,0 0-1,-1 0 1,1 1-1,-1-1 1,0 1-1,0 0 1,0 0-1,-1 0 1,1 0-1,-1 0 1,0 1-1,0 0 1,-1-1-1,1 2 1,0-1-1,-1 0 1,0 1-1,0 0 1,0 0-1,0 0 1,0 1-1,-7-2 1,4 2-30,0-1-1,0 1 1,0 0 0,0 1 0,0 0 0,0 0-1,0 0 1,0 1 0,0 1 0,0-1 0,0 1-1,1 1 1,-1-1 0,1 1 0,-1 1 0,1-1-1,-9 7 1,10-6-187,0 0 0,0 1 0,1 0 0,0 0-1,-1 1 1,2-1 0,-1 1 0,1 0 0,0 0-1,0 0 1,0 1 0,-2 6 0,6-12 28,0 0 0,0 0 0,0-1-1,1 1 1,-1 0 0,0-1 0,0 1 0,0 0 0,1-1 0,-1 1 0,0 0-1,0-1 1,1 1 0,-1-1 0,1 1 0,-1-1 0,1 1 0,-1-1-1,1 1 1,-1-1 0,1 1 0,-1-1 0,1 1 0,-1-1 0,1 0 0,0 1-1,-1-1 1,1 0 0,0 0 0,-1 0 0,1 1 0,0-1 0,-1 0 0,1 0-1,0 0 1,-1 0 0,1 0 0,0 0 0,-1 0 0,1 0 0,0 0 0,-1-1-1,1 1 1,0 0 0,-1 0 0,1-1 0,1 1 0,0-1-174,24-2-4899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23.337"/>
    </inkml:context>
    <inkml:brush xml:id="br0">
      <inkml:brushProperty name="width" value="0.025" units="cm"/>
      <inkml:brushProperty name="height" value="0.025" units="cm"/>
    </inkml:brush>
  </inkml:definitions>
  <inkml:trace contextRef="#ctx0" brushRef="#br0">12 123 3043,'0'0'5637,"-1"-9"-4062,0-1-649,-3-22 1142,3 26 6944,-1 41-7015,1-25-1792,0 1 0,1-1-1,0 1 1,0 0-1,1-1 1,1 1-1,0-1 1,3 11-1,-4-19-192,-1-1-1,1 0 1,-1 1-1,1-1 0,0 0 1,0 1-1,0-1 1,0 0-1,0 0 1,0 0-1,0 0 0,0 0 1,0 0-1,0 0 1,0 0-1,1 0 0,-1 0 1,0-1-1,1 1 1,-1-1-1,1 1 1,-1-1-1,0 1 0,1-1 1,-1 0-1,3 1 1,-1-2 10,0 1 0,0-1 1,0 0-1,0 0 0,0 0 1,0 0-1,0 0 1,0-1-1,-1 0 0,1 1 1,0-1-1,2-2 0,4-5 19,0 1 0,0-1 0,-1 0-1,0-1 1,9-16 0,-10 15-13,-1 0 0,0 0 1,-1-1-1,-1 0 0,0 0 1,0 0-1,-1-1 0,-1 1 0,3-24 1,-18 131-61,13-90 23,0 1 0,0-1 0,0 1 1,1-1-1,0 1 0,0-1 0,0 1 1,3 5-1,-4-9-136,1-1 0,0 0 1,-1 0-1,1 0 0,0 0 0,0 0 1,0 0-1,0 0 0,0 0 0,0 0 0,0 0 1,0 0-1,0-1 0,0 1 0,3 1 1,-3-2-305,1 1 1,0-1 0,0 0 0,0 0 0,0 1-1,0-1 1,0-1 0,0 1 0,-1 0 0,1 0 0,0-1-1,0 1 1,0-1 0,2 0 0,11-10-9012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012"/>
    </inkml:context>
    <inkml:brush xml:id="br0">
      <inkml:brushProperty name="width" value="0.05" units="cm"/>
      <inkml:brushProperty name="height" value="0.05" units="cm"/>
    </inkml:brush>
  </inkml:definitions>
  <inkml:trace contextRef="#ctx0" brushRef="#br0">1 1 13763,'9'3'1904,"-2"7"-1167,4 13-313,0 8 2224,4 12-1896,5 3-232,9 9-464,3 5-248,5 2-392,0-3-552,-4-11 920,-5-8-200,-10-9-200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23.741"/>
    </inkml:context>
    <inkml:brush xml:id="br0">
      <inkml:brushProperty name="width" value="0.025" units="cm"/>
      <inkml:brushProperty name="height" value="0.025" units="cm"/>
    </inkml:brush>
  </inkml:definitions>
  <inkml:trace contextRef="#ctx0" brushRef="#br0">1 177 6983,'0'0'13111,"9"6"-11713,-1-2-1206,0 0 0,0 0 0,1-1 0,0 0 0,-1 0 0,1-1 0,0-1-1,0 1 1,0-1 0,0-1 0,0 0 0,0 0 0,0 0 0,0-1 0,0-1-1,0 0 1,12-3 0,316-97 1466,-71 18-3305,-258 82 1324,32-7-439,-14 6-3326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25.684"/>
    </inkml:context>
    <inkml:brush xml:id="br0">
      <inkml:brushProperty name="width" value="0.025" units="cm"/>
      <inkml:brushProperty name="height" value="0.025" units="cm"/>
    </inkml:brush>
  </inkml:definitions>
  <inkml:trace contextRef="#ctx0" brushRef="#br0">1 281 4004,'0'0'17600,"8"-3"-16655,355-90 581,-187 54-1194,12-22-331,-36 9-7,-299 92 336,-563 178-356,698-212 0,31-8-9,34-11-11,211-65 168,101-35 23,-329 101-278,0-3-1,-1 0 1,52-33-1,-124 48-10,-6 11 129,0 2-1,-59 28 0,20-8 21,5-4-6,-6 4 20,-150 36 0,229-68-97,-20 3-1633,19-5 353,13-6-75,14-5-2518,6-5-1451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26.821"/>
    </inkml:context>
    <inkml:brush xml:id="br0">
      <inkml:brushProperty name="width" value="0.025" units="cm"/>
      <inkml:brushProperty name="height" value="0.025" units="cm"/>
    </inkml:brush>
  </inkml:definitions>
  <inkml:trace contextRef="#ctx0" brushRef="#br0">101 264 4708,'0'0'3380,"8"-1"-2158,25-3 273,-32 4-1263,0 0 0,0 0 0,-1-1 0,1 1 0,0 0 0,0 0 0,0 0 0,0-1-1,-1 1 1,1 0 0,0-1 0,0 1 0,-1-1 0,1 1 0,0-1 0,-1 1 0,1-1 0,0 1 0,-1-1 0,1 0 0,-1 1 0,1-1 0,-1 0 0,1 1 0,-1-1 0,0 0 0,1 0 0,-1 1 0,0-1 0,1 0 0,-1 0-1,0 0 1,0 0 0,0 1 0,0-1 0,0 0 0,0 0 0,0 0 0,0 0 0,0 0 0,0 1 0,-1-1 0,1 0 0,0 0 0,0 0 0,-1 1 0,1-1 0,-1-1 0,-15-5 2191,11 8-2369,0-1 0,0 1 1,0 0-1,0 1 0,0-1 0,0 1 0,0 0 1,0 0-1,1 1 0,-1-1 0,1 1 1,0 0-1,-1 0 0,1 0 0,1 1 0,-1 0 1,1-1-1,-1 1 0,1 0 0,0 1 0,0-1 1,1 0-1,-1 1 0,1 0 0,0 0 1,0-1-1,1 1 0,-1 0 0,1 0 0,0 0 1,0 6-1,2-10-41,-1 0 1,0 1-1,1-1 1,-1 0-1,1 1 1,0-1-1,-1 0 1,1 0-1,0 0 1,0 0-1,0 1 1,-1-1-1,1 0 1,0-1-1,1 1 1,-1 0-1,0 0 1,0 0-1,0-1 1,0 1-1,1 0 1,-1-1-1,0 1 1,1-1-1,-1 0 1,0 1-1,1-1 1,-1 0-1,0 0 1,1 0-1,-1 0 1,1 0-1,-1 0 1,0 0-1,2-1 1,5 1 76,-1 0-1,0-1 1,0 0 0,0 0 0,14-5 0,-9 1 37,-1-1 0,0 0 1,0-1-1,0 0 0,-1-1 0,0 0 1,-1 0-1,0-1 0,0 0 1,-1-1-1,0 0 0,0 0 0,-1-1 1,-1 1-1,0-2 0,0 1 0,-1-1 1,-1 0-1,0 0 0,0 0 1,-1 0-1,-1-1 0,0 1 0,0-14 1,-2 22-117,-1 1 1,1-1-1,-1 1 1,0-1 0,0 1-1,0-1 1,-1 1-1,1 0 1,-1 0 0,0-1-1,0 1 1,0 1 0,0-1-1,0 0 1,-1 0-1,1 1 1,-1-1 0,1 1-1,-1 0 1,0 0-1,0 0 1,0 0 0,-1 0-1,1 1 1,0 0 0,0-1-1,-1 1 1,1 0-1,-7 0 1,-9-4-50,0 2 1,0 1-1,-1 0 0,-20 1 1,35 1-53,0 1 1,-1-1 0,1 1 0,0 0-1,0 0 1,0 1 0,0 0 0,0 0-1,1 0 1,-1 0 0,1 0-1,-1 1 1,1 0 0,0 0 0,0 0-1,0 1 1,0-1 0,0 1 0,1 0-1,0 0 1,-5 7 0,6-7-322,0 0 0,0 1-1,0-1 1,1 0 0,-1 1 0,1-1 0,0 1 0,0-1 0,1 1 0,-1 0 0,1-1 0,0 1 0,1 0-1,-1-1 1,2 9 0,9 6-4457,11-6-3097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0.566"/>
    </inkml:context>
    <inkml:brush xml:id="br0">
      <inkml:brushProperty name="width" value="0.025" units="cm"/>
      <inkml:brushProperty name="height" value="0.025" units="cm"/>
    </inkml:brush>
  </inkml:definitions>
  <inkml:trace contextRef="#ctx0" brushRef="#br0">108 72 1922,'33'-27'3431,"12"-15"7605,-39 40-5185,-11 16-4298,-14 21-1286,-149 203 176,193-299-7290,-10 11-1413,-9 16-431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0.908"/>
    </inkml:context>
    <inkml:brush xml:id="br0">
      <inkml:brushProperty name="width" value="0.025" units="cm"/>
      <inkml:brushProperty name="height" value="0.025" units="cm"/>
    </inkml:brush>
  </inkml:definitions>
  <inkml:trace contextRef="#ctx0" brushRef="#br0">91 33 1954,'-73'-33'9096,"68"33"-5957,-2 0-192,1 2-737,6 7-704,0 5-353,0-2-96,11 3-96,7-2-193,6-2-255,4-3-193,7-4-256,4-3-256,1-1-1698,-6 0-1761,-5 0-2659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1.269"/>
    </inkml:context>
    <inkml:brush xml:id="br0">
      <inkml:brushProperty name="width" value="0.025" units="cm"/>
      <inkml:brushProperty name="height" value="0.025" units="cm"/>
    </inkml:brush>
  </inkml:definitions>
  <inkml:trace contextRef="#ctx0" brushRef="#br0">49 496 4740,'0'0'7448,"-8"3"-4603,-25 7-1361,25-8-187,12-2-1104,-1 0 0,0-1 0,0 0 0,0 0 0,0 0 0,0 0 0,0 0 0,0 0 0,5-4 0,10-3 269,100-25 441,1 5 1,202-20 0,19-3-2227,-110-7 1045,266-103 1,-193 57 2529,-268 96-1648,-35 8-594,-22 8-2732,6-5-1090,-6-3-3277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1.843"/>
    </inkml:context>
    <inkml:brush xml:id="br0">
      <inkml:brushProperty name="width" value="0.025" units="cm"/>
      <inkml:brushProperty name="height" value="0.025" units="cm"/>
    </inkml:brush>
  </inkml:definitions>
  <inkml:trace contextRef="#ctx0" brushRef="#br0">133 414 384,'0'0'801,"10"-5"272,4 0-204,47-23-408,-30 9 2846,-11-2 4858,-19 20-7915,0 0 1,-1 0 0,1 0-1,0 0 1,-1 0 0,1 0-1,-1 0 1,1 0 0,-1-1-1,0 1 1,0 0 0,1 0-1,-1-1 1,0 1 0,0 0 0,0 0-1,0-1 1,-1 1 0,1 0-1,0 0 1,0-1 0,-1 1-1,1 0 1,-1 0 0,1 0-1,-1 0 1,0-2 0,-1 1-79,0 1 1,0-1-1,0 1 0,0-1 1,0 1-1,0 0 0,-1 0 1,1 0-1,0 0 1,-1 0-1,1 0 0,-5 0 1,-6-1 29,0 0 0,-1 1 0,1 1 0,-15 1 1,23 0-165,0-1-1,0 2 1,0-1 0,0 1 0,0-1 0,0 1 0,1 1 0,-1-1 0,1 1 0,-1-1 0,1 1 0,0 0 0,0 1 0,0-1 0,1 1 0,-1 0-1,1 0 1,-5 7 0,4-5 71,0 1-1,0 0 1,1-1-1,0 1 0,0 1 1,1-1-1,0 0 1,0 1-1,1-1 0,0 1 1,0-1-1,1 11 1,0-17-93,0 0 1,0 0 0,0 0 0,0 1 0,0-1-1,0 0 1,1 0 0,-1 0 0,0 1 0,1-1-1,-1 0 1,1 0 0,-1 0 0,1 0 0,0 0-1,-1 0 1,1 0 0,0 0 0,0 0 0,0 0-1,0-1 1,0 1 0,0 0 0,0 0 0,0-1-1,0 1 1,0-1 0,2 1 0,0 0 1,0 0 1,0-1 0,1 0-1,-1 0 1,0 0-1,1 0 1,-1 0-1,0-1 1,0 1 0,6-3-1,2 0 18,0-1 0,0-1 0,0 0 0,-1 0 0,15-10 0,-7 0 11,1-1-1,-2-1 1,0 0-1,-1-1 1,21-31-1,-28 36 9,-1-1 0,0-1 0,-1 1-1,0-1 1,-1-1 0,-1 1 0,0-1 0,-1 0 0,1-18 0,-4 30-35,-1 0 0,1-1 0,-1 1 1,-1 0-1,1-1 0,-1 1 0,1 0 0,-1 0 1,-1-1-1,1 1 0,0 0 0,-1 0 1,0 0-1,0 0 0,0 1 0,0-1 1,-1 1-1,1-1 0,-7-5 0,4 5-17,-1-1 0,0 1 0,0 1 0,0-1 0,0 1 0,-1 0 0,1 0 0,-1 1 0,0 0 0,0 0 0,-9-1 0,2 1-108,1 1 1,-1 0-1,1 1 1,-1 0-1,0 1 1,1 1-1,-1 0 1,1 1-1,0 0 1,0 1-1,0 1 1,-18 8-1,25-9-138,0 0 0,0 1 0,0-1 0,1 1 0,0 0 0,0 0 0,0 1 0,-5 8 0,9-13 59,0 0 0,1 0-1,-1 0 1,0 1 0,1-1 0,-1 0-1,1 1 1,-1-1 0,1 1 0,0-1-1,-1 0 1,1 1 0,0-1-1,0 1 1,0-1 0,0 1 0,0-1-1,1 0 1,-1 1 0,0-1 0,1 1-1,-1-1 1,1 0 0,-1 1 0,1-1-1,-1 0 1,1 0 0,0 1 0,0-1-1,0 0 1,0 0 0,0 0 0,0 0-1,0 0 1,0 0 0,0 0-1,0 0 1,0-1 0,1 1 0,-1 0-1,0-1 1,1 1 0,-1-1 0,0 1-1,1-1 1,1 1 0,27 7-3991,4-4-624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2.230"/>
    </inkml:context>
    <inkml:brush xml:id="br0">
      <inkml:brushProperty name="width" value="0.025" units="cm"/>
      <inkml:brushProperty name="height" value="0.025" units="cm"/>
    </inkml:brush>
  </inkml:definitions>
  <inkml:trace contextRef="#ctx0" brushRef="#br0">0 54 10474,'0'0'4863,"2"-8"-1841,1-1-2162,3-26 2582,-6 34-1904,0 38 811,-2-3-1678,1-25-535,0-1-1,0 0 1,1 0 0,0 0-1,0 0 1,1 1-1,3 12 1,-3-20-127,0 0 0,-1 0 1,1 0-1,0 0 0,0 0 0,-1 0 0,1-1 0,0 1 1,0 0-1,0 0 0,0-1 0,0 1 0,0-1 0,0 1 0,0-1 1,1 0-1,-1 1 0,0-1 0,0 0 0,0 0 0,0 1 1,0-1-1,1 0 0,-1 0 0,0-1 0,0 1 0,0 0 0,0 0 1,1 0-1,-1-1 0,0 1 0,1-1 0,3 0 18,-1-1 0,0 0 0,1 1 0,-1-1 0,0-1 0,8-4 0,5-9 14,-1-1 0,-1 0 0,0-1 0,22-36 1,-28 40-24,-3 104-391,-7-80 78,4 31-988,-3-39 957,1-1-1,-1 0 1,1 0-1,-1 1 1,1-1-1,-1 0 1,1 0-1,0 0 1,-1 1-1,1-1 1,0 0-1,0 0 1,0 0-1,0 0 1,0-1-1,0 1 1,0 0-1,0 0 1,0 0-1,0-1 1,0 1-1,1-1 1,-1 1-1,0-1 1,0 1-1,1-1 1,1 1-1,11-1-6036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2.604"/>
    </inkml:context>
    <inkml:brush xml:id="br0">
      <inkml:brushProperty name="width" value="0.025" units="cm"/>
      <inkml:brushProperty name="height" value="0.025" units="cm"/>
    </inkml:brush>
  </inkml:definitions>
  <inkml:trace contextRef="#ctx0" brushRef="#br0">0 252 4612,'0'0'15572,"16"-2"-13954,251-62 3244,-38 7-3307,50 10-1855,27-6-2091,-275 44 2298,-29 9-77,-1 0 0,0 0-1,0-1 1,0 1 0,1 0 0,-1-1 0,0 1-1,0-1 1,0 1 0,0-1 0,0 0 0,0 1-1,0-1 1,0 0 0,0 0 0,0 1 0,0-1-1,0 0 1,-1 0 0,2-2 0,-22 0-6861,-3 1 753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3.442"/>
    </inkml:context>
    <inkml:brush xml:id="br0">
      <inkml:brushProperty name="width" value="0.025" units="cm"/>
      <inkml:brushProperty name="height" value="0.025" units="cm"/>
    </inkml:brush>
  </inkml:definitions>
  <inkml:trace contextRef="#ctx0" brushRef="#br0">287 338 3748,'0'0'7916,"1"-10"-4184,1-2-2635,-1 7-603,-1 0 0,1 0 0,-1 0 1,0 0-1,0 0 0,0 0 0,-2-7 0,2 11-411,0 0 0,-1 0-1,1 1 1,-1-1 0,1 0 0,-1 0-1,0 1 1,1-1 0,-1 0 0,0 1 0,1-1-1,-1 1 1,0-1 0,0 1 0,1 0 0,-1-1-1,0 1 1,0-1 0,0 1 0,0 0-1,1 0 1,-1 0 0,0 0 0,0-1 0,0 1-1,0 0 1,0 0 0,0 0 0,0 1 0,1-1-1,-3 0 1,-30 7 300,24-3-274,-1 1-1,1 0 1,0 0-1,1 0 1,-1 1-1,1 1 1,0 0 0,1 0-1,-12 13 1,14-14 64,0 0 0,1 0 1,-1 1-1,2 0 1,-1-1-1,1 1 0,-1 1 1,2-1-1,-1 0 0,1 1 1,1-1-1,-1 1 1,0 11-1,2-18-161,0 0 0,0 0-1,0-1 1,0 1 0,0 0 0,0-1 0,0 1-1,0 0 1,0 0 0,1-1 0,-1 1 0,0 0 0,0-1-1,1 1 1,-1 0 0,0-1 0,1 1 0,-1 0 0,1-1-1,-1 1 1,1-1 0,-1 1 0,1-1 0,-1 1 0,1-1-1,0 0 1,-1 1 0,1-1 0,0 0 0,-1 1-1,1-1 1,1 1 0,28-6 159,-21 1-141,-1 0-1,1 0 1,0-1 0,11-9 0,-6 1-8,-1 0 0,0-1-1,-1-1 1,0 0 0,-1 0 0,-1-1 0,15-32-1,-19 36-13,-1-1-1,-1 0 0,1 0 0,-2-1 1,0 1-1,-1-1 0,0 0 0,-1 1 1,0-1-1,-1 0 0,-3-20 0,2 29-5,0 1-1,0-1 1,0 0-1,-1 1 0,0-1 1,0 0-1,0 1 1,-1 0-1,1 0 0,-1 0 1,0 0-1,0 0 1,0 0-1,-1 1 0,0-1 1,1 1-1,-1 0 1,0 0-1,0 1 0,-1-1 1,1 1-1,0 0 1,-1 0-1,1 0 0,-1 1 1,0-1-1,0 1 0,0 0 1,-7 0-1,4 0-19,0 1-1,-1 0 0,1 0 1,0 1-1,0 0 0,0 1 1,0 0-1,1 0 1,-1 0-1,0 1 0,1 0 1,0 1-1,0-1 0,0 1 1,0 1-1,0 0 0,-7 6 1,-36 46-49,46-53-7,1 1-1,0-1 1,1 1-1,-1-1 1,1 1-1,0 0 1,0 0-1,1 0 1,-1 0-1,1 0 0,-1 10 1,2-14-20,0-1 1,1 1-1,-1-1 1,0 0-1,1 1 1,-1-1-1,1 1 1,-1-1-1,0 0 1,1 0-1,-1 1 1,1-1-1,-1 0 1,1 1-1,-1-1 0,1 0 1,-1 0-1,1 0 1,-1 0-1,1 0 1,-1 1-1,1-1 1,-1 0-1,1 0 1,-1 0-1,1 0 1,-1-1-1,1 1 1,0 0-1,-1 0 1,1 0-1,-1 0 0,1 0 1,-1-1-1,1 1 1,-1 0-1,0 0 1,1-1-1,23-9-2547,2-10-2569,0-4-3721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389"/>
    </inkml:context>
    <inkml:brush xml:id="br0">
      <inkml:brushProperty name="width" value="0.05" units="cm"/>
      <inkml:brushProperty name="height" value="0.05" units="cm"/>
    </inkml:brush>
  </inkml:definitions>
  <inkml:trace contextRef="#ctx0" brushRef="#br0">2 212 16283,'-2'-20'1305,"11"0"-1009,11 0-128,14-1 312,6-4-336,9-6 8,6-4-80,6-5-160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3.957"/>
    </inkml:context>
    <inkml:brush xml:id="br0">
      <inkml:brushProperty name="width" value="0.025" units="cm"/>
      <inkml:brushProperty name="height" value="0.025" units="cm"/>
    </inkml:brush>
  </inkml:definitions>
  <inkml:trace contextRef="#ctx0" brushRef="#br0">127 44 1473,'0'0'11788,"6"-8"-8564,17-27-945,-23 35-2203,0 1 0,0-1-1,0 0 1,1 0-1,-1 1 1,0-1-1,0 0 1,0 1 0,0-1-1,0 0 1,0 1-1,0-1 1,1 0 0,-1 0-1,0 1 1,0-1-1,0 0 1,1 0-1,-1 1 1,0-1 0,0 0-1,1 0 1,-1 0-1,0 0 1,1 1-1,-1-1 1,0 0 0,0 0-1,1 0 1,-1 0-1,0 0 1,1 0-1,-1 0 1,0 0 0,1 0-1,-1 0 1,0 0-1,1 0 1,-1 0 0,0 0-1,1 0 1,-1 0-1,0 0 1,0 0-1,1 0 1,-1 0 0,0-1-1,1 1 1,-1 0-1,0 0 1,0 0-1,1-1 1,-1 1 0,0 0-1,0 0 1,1 0-1,-1-1 1,0 1-1,-1 27 778,-1-15-633,-1 1 0,-1 0 0,0-1 0,0 0 0,-2 0 0,1-1 0,-1 1 0,-10 12 0,-64 81 176,79-104-505,0 1 0,0-1-1,0 0 1,0 0 0,0 0 0,0 1 0,0-1 0,0 0 0,-1 0 0,1-1 0,0 1 0,-1 0 0,1 0 0,0-1 0,-1 1 0,1-1 0,-3 1-1,3-1-229,0-1 0,0 0-1,1 1 1,-1-1 0,0 0-1,0 0 1,1 0 0,-1 0-1,0 0 1,1 0 0,-1 0-1,1 0 1,-1 0-1,1 0 1,0 0 0,-1 0-1,1 0 1,0 0 0,0 0-1,0-1 1,0 1 0,0 0-1,0 0 1,0-1-1,-3-27-6151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4.300"/>
    </inkml:context>
    <inkml:brush xml:id="br0">
      <inkml:brushProperty name="width" value="0.025" units="cm"/>
      <inkml:brushProperty name="height" value="0.025" units="cm"/>
    </inkml:brush>
  </inkml:definitions>
  <inkml:trace contextRef="#ctx0" brushRef="#br0">1 1 6086,'0'0'18097,"9"57"-16912,9-36-288,9-2-417,4 0-255,6-5-161,3-2-64,-2-6-1025,1-1-1730,-4-3-1569,-8-2-3844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5.040"/>
    </inkml:context>
    <inkml:brush xml:id="br0">
      <inkml:brushProperty name="width" value="0.025" units="cm"/>
      <inkml:brushProperty name="height" value="0.025" units="cm"/>
    </inkml:brush>
  </inkml:definitions>
  <inkml:trace contextRef="#ctx0" brushRef="#br0">48 51 4420,'0'0'10527,"-6"9"-6261,-1 1-3521,1 1 1,0 0 0,1 0-1,0 0 1,1 0 0,-3 13-1,6-21-605,1-1 0,0 1 0,-1 0 0,1-1 0,0 1 0,0-1-1,0 1 1,1 0 0,-1-1 0,0 1 0,1-1 0,0 1 0,0-1 0,0 0 0,0 1-1,2 3 1,-1-4-122,0 0 0,0 0 0,0-1 0,0 1 0,1 0-1,-1-1 1,0 0 0,1 1 0,-1-1 0,1 0 0,0 0-1,-1 0 1,1-1 0,0 1 0,0-1 0,-1 1 0,1-1-1,0 0 1,4-1 0,4 1 9,1-2 0,-1 0 0,-1 0 0,1-1 0,0 0 0,-1-1 0,1-1 0,-1 1 0,0-1 0,0-1 0,-1 0 0,0 0 0,12-12 0,-13 12-583,0-1 1,-1-1-1,1 0 0,-2 0 1,1 0-1,-1-1 0,-1 1 1,9-19-1,-7-7-4826,-10 13 1908,-5 16 4894,8 13 2942,-1 24-1950,-10 30 825,-24 85 1,-5 20-1700,39-166-1544,1 1-1,-1 0 1,1-1-1,0 1 1,-1 0-1,1-1 1,0 1 0,0 0-1,0-1 1,0 1-1,1 0 1,-1 0-1,0-1 1,1 1 0,-1 0-1,1-1 1,1 3-1,-2-4-83,1 1-1,0-1 1,0 0-1,-1 0 1,1 0-1,0 0 1,-1 0-1,1 0 1,0 0 0,-1 0-1,1 0 1,0-1-1,0 1 1,-1 0-1,1 0 1,0 0-1,-1-1 1,1 1-1,-1 0 1,1-1-1,0 1 1,-1-1-1,1 1 1,-1-1-1,1 1 1,-1-1-1,1 0 1,6-6-2057,0 0 0,-1 0 0,0-1 0,8-14 1,2-12-10490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5.685"/>
    </inkml:context>
    <inkml:brush xml:id="br0">
      <inkml:brushProperty name="width" value="0.025" units="cm"/>
      <inkml:brushProperty name="height" value="0.025" units="cm"/>
    </inkml:brush>
  </inkml:definitions>
  <inkml:trace contextRef="#ctx0" brushRef="#br0">0 78 4164,'0'0'22677,"70"-11"-22228,-35 2-321,-1-1-64,0-3-480,-5 2-866,-7-1-1248,-10 6-865,-6 0-1538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6.043"/>
    </inkml:context>
    <inkml:brush xml:id="br0">
      <inkml:brushProperty name="width" value="0.025" units="cm"/>
      <inkml:brushProperty name="height" value="0.025" units="cm"/>
    </inkml:brush>
  </inkml:definitions>
  <inkml:trace contextRef="#ctx0" brushRef="#br0">0 146 6694,'0'0'15919,"78"-4"-14894,-28-21-544,8-4-417,-2 3-64,-6 1-1345,-3 5-2595,-8 3-5317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6.542"/>
    </inkml:context>
    <inkml:brush xml:id="br0">
      <inkml:brushProperty name="width" value="0.025" units="cm"/>
      <inkml:brushProperty name="height" value="0.025" units="cm"/>
    </inkml:brush>
  </inkml:definitions>
  <inkml:trace contextRef="#ctx0" brushRef="#br0">1 1 7783,'0'0'13827,"6"10"-13496,3 7-40,-1 0 0,-1 1 0,0 0-1,-2 1 1,7 31 0,13 116 1895,-18-108-1638,0 9 121,-2 0 0,-4 77 0,-4-134 218,0-18-258,-1-20-229,2-190-369,3 115-697,-1 64 71,9-70 1,-7 98 523,-1 1 1,2 0 0,-1 1 0,1-1-1,1 0 1,-1 1 0,2 0-1,-1 0 1,1 0 0,1 0-1,0 1 1,10-12 0,-13 17 41,0 1 1,1 0-1,-1-1 1,1 1 0,-1 0-1,1 1 1,0-1-1,-1 1 1,1 0-1,0 0 1,0 0-1,0 0 1,0 0 0,0 1-1,0 0 1,0 0-1,7 1 1,-9-1 22,0 0 0,0 1 0,0-1 0,0 1 0,-1-1 0,1 1-1,0 0 1,-1-1 0,1 1 0,0 0 0,-1 0 0,1 0 0,-1 1 0,1-1 0,-1 0 0,0 0 0,1 1 0,-1-1 0,0 1 0,0-1 0,0 1 0,0-1 0,0 1 0,-1 0 0,1 0 0,0-1 0,-1 1 0,1 0 0,-1 0 0,0 0 0,0-1 0,1 1 0,-1 0 0,0 0 0,0 0-1,-1 0 1,1 0 0,-1 3 0,0-1 4,-1 0-1,0-1 0,1 1 1,-1 0-1,0-1 0,-1 1 0,1-1 1,-1 1-1,1-1 0,-1 0 1,0 0-1,0 0 0,-1-1 1,1 1-1,-6 3 0,-63 32 124,57-31-44,-41 16 1023,38-17-3122,38-19-8998,3 0 1235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7.867"/>
    </inkml:context>
    <inkml:brush xml:id="br0">
      <inkml:brushProperty name="width" value="0.025" units="cm"/>
      <inkml:brushProperty name="height" value="0.025" units="cm"/>
    </inkml:brush>
  </inkml:definitions>
  <inkml:trace contextRef="#ctx0" brushRef="#br0">130 60 3235,'0'0'2087,"0"-6"-1462,0 5-254,1-28-383,6 13 2759,8 9 6318,-14 13-4614,-5 19-3141,-6 0-1023,-2-1 0,0 0 0,-2-1 0,-1-1 0,-23 28 1,-10 16-447,47-110-10166,1 16 2606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8.210"/>
    </inkml:context>
    <inkml:brush xml:id="br0">
      <inkml:brushProperty name="width" value="0.025" units="cm"/>
      <inkml:brushProperty name="height" value="0.025" units="cm"/>
    </inkml:brush>
  </inkml:definitions>
  <inkml:trace contextRef="#ctx0" brushRef="#br0">1 0 5958,'0'0'14136,"4"0"-13234,4 0-787,-1 0 0,1 0 1,0 1-1,-1 0 0,1 0 0,-1 1 0,1 0 1,-1 0-1,0 1 0,0 0 0,12 6 1,18 17-334,38 20-1458,-69-43 1344,0 0 1,1 0-1,-1-1 0,1 0 1,-1 0-1,1-1 1,0 0-1,0 0 0,-1-1 1,11 0-1,-1-2-7280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8.640"/>
    </inkml:context>
    <inkml:brush xml:id="br0">
      <inkml:brushProperty name="width" value="0.025" units="cm"/>
      <inkml:brushProperty name="height" value="0.025" units="cm"/>
    </inkml:brush>
  </inkml:definitions>
  <inkml:trace contextRef="#ctx0" brushRef="#br0">1 196 3491,'0'0'16507,"9"8"-15013,-8-7-1449,1 2 49,1-1 1,0 1 0,1 0-1,-1-1 1,0 0 0,1 0-1,-1 0 1,1 0-1,0 0 1,0-1 0,-1 0-1,1 0 1,0 0 0,0 0-1,0 0 1,0-1-1,0 0 1,0 0 0,0 0-1,1 0 1,-1 0-1,6-3 1,84-24 923,171-77 1,-24 8-6366,-238 95 4591,4-2-182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9.216"/>
    </inkml:context>
    <inkml:brush xml:id="br0">
      <inkml:brushProperty name="width" value="0.025" units="cm"/>
      <inkml:brushProperty name="height" value="0.025" units="cm"/>
    </inkml:brush>
  </inkml:definitions>
  <inkml:trace contextRef="#ctx0" brushRef="#br0">15 33 9001,'0'0'5995,"1"11"-2846,5 102 2239,17 283-1418,-53-658-3361,30 261-609,-2-24-14,1 1 0,1-1 0,1 1 0,7-45 0,-6 62 1,0 1 0,0 0 1,0 0-1,0 0 0,1 0 0,0 1 0,0-1 0,1 1 0,-1 0 0,1 0 0,1 0 1,-1 0-1,0 0 0,1 1 0,0 0 0,0 0 0,0 1 0,1-1 0,-1 1 0,1 0 1,0 0-1,0 1 0,11-3 0,-6 2-11,0 1 1,0 0-1,0 0 1,0 2-1,1-1 1,-1 1-1,0 1 1,16 3 0,-23-4 13,-1 0 1,0 1 0,0 0-1,0 0 1,0 0 0,0 0-1,0 0 1,0 0 0,0 1-1,-1 0 1,1-1 0,0 1-1,-1 0 1,1 0 0,-1 1-1,0-1 1,0 0 0,0 1-1,0-1 1,0 1 0,0 0-1,-1 0 1,1-1 0,-1 1-1,0 0 1,0 0 0,0 0-1,0 0 1,0 1 0,-1-1-1,0 0 1,1 0 0,-1 4-1,-1-3 37,0 1 0,0 0-1,0-1 1,-1 1 0,0-1-1,0 0 1,0 0-1,0 0 1,0 0 0,-1 0-1,0 0 1,0 0 0,0-1-1,0 1 1,-1-1-1,1 0 1,-7 4 0,-8 6 315,-2 0 1,-25 12 0,37-21-244,-6 4-83,-1-1 0,0 0 0,0-1 0,0-1 0,0 0 0,-1-1 0,0-1 0,-27 2 0,43-5-86,-1 0-1,1 0 1,0 1 0,-1-1-1,1 0 1,0 0-1,-1 0 1,1 0-1,-1 0 1,1-1-1,0 1 1,-1 0-1,1 0 1,0 0-1,-1 0 1,1 0-1,0 0 1,-1-1-1,1 1 1,0 0-1,-1 0 1,1 0 0,0-1-1,0 1 1,-1 0-1,1 0 1,0-1-1,0 1 1,-1 0-1,1-1 1,0 1-1,0 0 1,0-1-1,0 1 1,-1 0-1,1-1 1,0 1-1,0 0 1,0-1-1,0 1 1,0 0 0,0-1-1,0 1 1,0-1-1,0 1 1,0 0-1,0-1 1,0 1-1,0 0 1,1-1-1,-1 1 1,0 0-1,0-1 1,0 1-1,0 0 1,1-1-1,-1 1 1,0 0 0,0-1-1,0 1 1,1 0-1,-1 0 1,0-1-1,1 1 1,-1 0-1,1 0 1,20-21-5090,6 5-88,3-2-923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841"/>
    </inkml:context>
    <inkml:brush xml:id="br0">
      <inkml:brushProperty name="width" value="0.05" units="cm"/>
      <inkml:brushProperty name="height" value="0.05" units="cm"/>
    </inkml:brush>
  </inkml:definitions>
  <inkml:trace contextRef="#ctx0" brushRef="#br0">0 74 14955,'20'34'1224,"6"4"-903,2 2-153,2 7 760,7 5-760,0 4-792,-1-1-969,-5-8 1337,-2-1-200,-12-11-200</inkml:trace>
  <inkml:trace contextRef="#ctx0" brushRef="#br0" timeOffset="1">0 426 17620,'16'-23'1528,"14"-10"-912,10-6-288,18-8 528,8-4-415,12-8-1506,6-4 1265,0 6-192,-4 4-200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9.730"/>
    </inkml:context>
    <inkml:brush xml:id="br0">
      <inkml:brushProperty name="width" value="0.025" units="cm"/>
      <inkml:brushProperty name="height" value="0.025" units="cm"/>
    </inkml:brush>
  </inkml:definitions>
  <inkml:trace contextRef="#ctx0" brushRef="#br0">0 64 2819,'0'0'24038,"9"8"-23456,0 1-553,0 0 100,0 0 1,1 0-1,0-1 0,17 10 1,-25-17-159,0 1 0,0-1 1,1 0-1,-1 0 0,1 0 1,-1 0-1,1 0 0,-1-1 1,1 1-1,-1-1 0,1 1 1,-1-1-1,1 0 0,0 0 1,-1 0-1,1-1 0,-1 1 0,1 0 1,-1-1-1,1 0 0,-1 0 1,1 1-1,-1-1 0,0-1 1,1 1-1,-1 0 0,0-1 1,0 1-1,0-1 0,4-3 1,-1-1-850,0 0 0,0 0 0,-1-1 0,0 1 0,0-1 0,4-12 1,4-24-8113,-7 18 198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0.086"/>
    </inkml:context>
    <inkml:brush xml:id="br0">
      <inkml:brushProperty name="width" value="0.025" units="cm"/>
      <inkml:brushProperty name="height" value="0.025" units="cm"/>
    </inkml:brush>
  </inkml:definitions>
  <inkml:trace contextRef="#ctx0" brushRef="#br0">96 1 4805,'0'0'6310,"-5"47"-2755,-6-17-224,-2 5-1121,-1 4-288,-1-1 96,1 3-321,3-2-575,4-4-706,1-4-320,6-5-224,0-8-1570,0-6-2818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5.821"/>
    </inkml:context>
    <inkml:brush xml:id="br0">
      <inkml:brushProperty name="width" value="0.025" units="cm"/>
      <inkml:brushProperty name="height" value="0.025" units="cm"/>
    </inkml:brush>
  </inkml:definitions>
  <inkml:trace contextRef="#ctx0" brushRef="#br0">34 1 10346,'-3'8'411,"-3"5"-329,1 0 0,0 1 0,1-1 0,1 1 0,0 0 0,1 0 0,-1 23 0,13 286 1541,55 329 0,32 339-2343,-91-936 610,-3-35-798,-2-28-2852,-1-42-84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6.430"/>
    </inkml:context>
    <inkml:brush xml:id="br0">
      <inkml:brushProperty name="width" value="0.025" units="cm"/>
      <inkml:brushProperty name="height" value="0.025" units="cm"/>
    </inkml:brush>
  </inkml:definitions>
  <inkml:trace contextRef="#ctx0" brushRef="#br0">5 1386 11563,'-2'-20'160,"0"0"1,1 0-1,1 0 1,5-34-1,-3 45-46,0 0 0,1 0-1,0 0 1,0 0-1,1 0 1,0 1 0,0-1-1,1 1 1,1 0 0,-1 0-1,1 1 1,7-8-1,2 2 57,0 0 0,0 1-1,2 1 1,-1 0 0,1 1-1,1 1 1,0 0-1,0 2 1,36-11 0,12 2 73,104-11 0,-121 21-215,330-59 8,-300 47-162,-1-5 0,133-56 0,-96 22-86,112-74 0,99-88-763,132-79-1774,-433 284 2766,0 1 1,0 1-1,1 1 0,49-14 1,-67 23 90,0 0 1,1 1-1,-1 0 1,0 0-1,1 1 1,-1 0-1,0 0 1,0 1-1,1 0 1,-1 1-1,0 0 0,0 0 1,0 0-1,0 1 1,0 1-1,-1-1 1,0 1-1,1 0 1,-1 1-1,8 6 1,43 39 1083,104 97-249,-152-136-772,0 1 1,-1 1-1,0 0 0,-1 0 1,-1 1-1,0 0 0,-1 0 0,0 1 1,-1 0-1,-1-1 0,3 20 0,1 19 702,3 101 0,-10-117-862,4 139 479,12 215-58,34 1 429,-23-248-642,15 210-1,-41-292-318,-2-1 1,-2 1-1,-4 0 0,-2-1 0,-3 0 0,-20 65 0,16-74-212,7-21 25,-1-1 1,-2-1 0,-14 30 0,25-59 152,0 1 1,-1-1-1,1 1 1,0-1-1,0 1 0,-1-1 1,1 1-1,0-1 1,-1 1-1,1-1 0,0 0 1,-1 1-1,1-1 1,-1 0-1,1 1 1,-1-1-1,1 0 0,-1 1 1,1-1-1,-1 0 1,1 0-1,-1 0 1,1 0-1,-1 1 0,1-1 1,-1 0-1,1 0 1,-1 0-1,0 0 0,1 0 1,-1 0-1,1 0 1,-1 0-1,1-1 1,-1 1-1,1 0 0,-1 0 1,1 0-1,-1-1 1,1 1-1,-1 0 0,1 0 1,-1-1-1,-11-15-6336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6.899"/>
    </inkml:context>
    <inkml:brush xml:id="br0">
      <inkml:brushProperty name="width" value="0.025" units="cm"/>
      <inkml:brushProperty name="height" value="0.025" units="cm"/>
    </inkml:brush>
  </inkml:definitions>
  <inkml:trace contextRef="#ctx0" brushRef="#br0">9 800 11371,'0'0'1212,"-3"9"-198,2-7-964,0 0 0,0 0 0,1 0 0,-1 0-1,0 0 1,1 0 0,0 0 0,-1 0 0,1 1 0,0-1 0,0 0 0,0 0 0,1 0 0,-1 0 0,1 3-1,1-3 23,-1-1 0,1 0 0,0 1-1,0-1 1,0 0 0,0 0-1,0 0 1,0 0 0,0-1-1,0 1 1,0 0 0,1-1-1,-1 0 1,0 1 0,0-1-1,1 0 1,-1 0 0,0 0-1,0 0 1,1-1 0,2 0-1,42-5 1049,0-2 0,-1-1 0,65-23 0,-50 13-726,1166-395-1285,-734 241 923,-371 139 0,2 5 0,139-14 0,-196 38-35,-48 5-116,-1 0 0,0-2 0,1 0 0,-1-1 0,0-1 0,0-1 0,29-12-1,-20-4-2720,-13-9-2813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7.772"/>
    </inkml:context>
    <inkml:brush xml:id="br0">
      <inkml:brushProperty name="width" value="0.025" units="cm"/>
      <inkml:brushProperty name="height" value="0.025" units="cm"/>
    </inkml:brush>
  </inkml:definitions>
  <inkml:trace contextRef="#ctx0" brushRef="#br0">0 128 6758,'0'-97'4818,"0"66"4458,4 95-8575,3 0-1,27 111 1,-10-57-593,66 259-2302,-84-346 60,-9-24-3366,-15-9 1523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8.118"/>
    </inkml:context>
    <inkml:brush xml:id="br0">
      <inkml:brushProperty name="width" value="0.025" units="cm"/>
      <inkml:brushProperty name="height" value="0.025" units="cm"/>
    </inkml:brush>
  </inkml:definitions>
  <inkml:trace contextRef="#ctx0" brushRef="#br0">10 250 6054,'0'0'4222,"-2"13"-2033,0-3-1876,0-1 0,0 1 0,1 0 0,1 0 1,-1-1-1,2 1 0,-1 0 0,1 0 0,1-1 0,0 1 0,0 0 0,1-1 0,0 0 0,0 0 0,1 0 0,10 17 0,-4-14 49,1 0 0,0-1 0,1 0 0,0-1-1,1 0 1,0-1 0,0 0 0,25 11 0,-32-17-299,0 0 0,0 0 0,0-1 0,0 0 1,0 0-1,1 0 0,-1-1 0,1 0 0,-1-1 0,1 1 1,-1-1-1,1 0 0,-1-1 0,1 1 0,-1-1 1,1-1-1,-1 1 0,1-1 0,-1 0 0,0-1 0,0 1 1,0-1-1,9-6 0,-2-3 147,-1-1 0,0 0 0,-1 0 0,0-1 0,-1 0 0,-1-1 1,13-27-1,45-120-122,-56 132-213,2-4-1590,-3-1-1,10-46 1,-13 20-4403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9.630"/>
    </inkml:context>
    <inkml:brush xml:id="br0">
      <inkml:brushProperty name="width" value="0.025" units="cm"/>
      <inkml:brushProperty name="height" value="0.025" units="cm"/>
    </inkml:brush>
  </inkml:definitions>
  <inkml:trace contextRef="#ctx0" brushRef="#br0">153 258 3395,'3'-13'870,"-1"3"65,1-3 334,0 0 1,-1 0-1,0-1 0,-1 1 1,-1 0-1,0-1 0,-1 1 0,-3-21 1,3 32-1129,1 1 1,-1-1-1,0 0 0,1 1 1,-1-1-1,0 1 1,0-1-1,0 1 1,-1-1-1,1 1 0,0 0 1,0-1-1,-1 1 1,1 0-1,-1 0 1,1 0-1,-1 0 0,1 0 1,-1 1-1,0-1 1,1 0-1,-1 1 1,0-1-1,1 1 0,-1 0 1,0-1-1,0 1 1,0 0-1,1 0 1,-1 0-1,0 0 0,0 1 1,0-1-1,1 0 1,-1 1-1,0-1 1,-2 2-1,-1 0-70,0 0 1,1 0 0,-1 0-1,1 1 1,-1 0-1,1 0 1,0 0 0,0 0-1,1 1 1,-1-1-1,1 1 1,-5 6-1,1 4-68,0 1 0,0-1 0,2 1 0,0 1 0,0-1 0,1 1 0,1 0 0,1 0 0,1 0-1,0 31 1,0-46-2,1 1 0,0 0 0,0-1-1,0 1 1,0 0 0,0-1-1,0 1 1,0 0 0,1 0 0,-1-1-1,0 1 1,1-1 0,0 1 0,-1 0-1,1-1 1,0 1 0,0-1-1,0 0 1,0 1 0,0-1 0,0 0-1,0 1 1,0-1 0,0 0 0,1 0-1,-1 0 1,0 0 0,1 0-1,-1 0 1,1 0 0,-1-1 0,1 1-1,0 0 1,-1-1 0,1 0-1,-1 1 1,1-1 0,0 0 0,2 0-1,0 0 27,1-1-1,-1 0 0,1 0 0,-1 0 0,0 0 0,0-1 1,0 0-1,0 0 0,0 0 0,0 0 0,0-1 1,-1 1-1,1-1 0,3-5 0,9-8 16,-1-1 1,-1 0-1,0-1 0,-2 0 1,0-1-1,-1-1 0,-1 0 0,-1-1 1,0 1-1,-2-2 0,0 1 1,4-29-1,-11 47-36,1 1-1,-1-1 1,0 1-1,0-1 1,0 1 0,0 0-1,0-1 1,0 1 0,-1-1-1,1 1 1,-1 0-1,0-1 1,0 1 0,0 0-1,-2-4 1,2 5-7,1 0 0,-1 1-1,0-1 1,0 0 0,0 1 0,0-1 0,1 1 0,-1 0 0,0-1-1,0 1 1,0-1 0,0 1 0,0 0 0,0 0 0,0 0 0,0 0-1,0 0 1,0 0 0,0 0 0,0 0 0,0 0 0,0 0 0,0 0-1,0 0 1,-2 1 0,-1 1-60,0 0-1,0 0 1,0 0 0,0 1 0,1-1-1,-1 1 1,0 0 0,1 0-1,0 0 1,0 0 0,0 1-1,0-1 1,0 1 0,-3 6-1,2-1-748,1-1 0,0 1 0,0 0 0,1 0-1,0 0 1,0 1 0,1-1 0,0 12-1,1-2-5008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0.067"/>
    </inkml:context>
    <inkml:brush xml:id="br0">
      <inkml:brushProperty name="width" value="0.025" units="cm"/>
      <inkml:brushProperty name="height" value="0.025" units="cm"/>
    </inkml:brush>
  </inkml:definitions>
  <inkml:trace contextRef="#ctx0" brushRef="#br0">17 63 7751,'0'0'8264,"-3"9"-6684,-1 8-1347,1-1 0,1 0 0,0 1 0,2-1 0,-1 1 0,2-1 0,0 1 0,1-1 0,1 0 0,7 27 0,24 56 121,28 96 1881,-71-241-1464,2 0 1,-3-63-1,7-108-2258,3 191 1413,-1 18 72,1 1 0,0 0 0,0-1 0,0 1 0,1 0 0,1 0 0,-1-1 0,1 1 0,0 0 0,1 0 0,-1 1 0,1-1 0,1 0 0,-1 1 0,6-6 0,-9 11 0,0 0 0,1 1 1,-1-1-1,1 0 1,-1 1-1,1-1 1,-1 1-1,1-1 0,-1 1 1,1-1-1,-1 1 1,1-1-1,0 1 1,-1 0-1,1-1 0,0 1 1,-1 0-1,1-1 1,0 1-1,0 0 1,-1 0-1,1 0 1,0 0-1,0 0 0,-1 0 1,1 0-1,0 0 1,0 0-1,-1 0 1,1 0-1,0 0 0,0 0 1,-1 1-1,1-1 1,0 0-1,-1 1 1,1-1-1,0 0 0,-1 1 1,1-1-1,-1 1 1,1-1-1,0 1 1,-1-1-1,1 1 0,-1-1 1,1 1-1,-1 0 1,0-1-1,1 1 1,-1 0-1,0-1 1,1 1-1,-1 0 0,0-1 1,0 1-1,0 0 1,1 0-1,-1-1 1,0 1-1,0 0 0,0 1 1,1 4-1,1 1-1,-1 0 1,0 0 0,-1 0 0,0 9-1,-2-7 9,0 0 0,0 0 0,-1-1-1,0 1 1,-1-1 0,0 1 0,0-1-1,-1-1 1,0 1 0,0 0 0,-7 7-1,1-3 59,0 0-1,-1-1 0,0 0 0,0-1 1,-21 13-1,33-23-89,0 0-1,0 1 1,0-1 0,-1 0 0,1 1-1,0-1 1,0 0 0,0 0 0,-1 0 0,1 1-1,0-1 1,0 0 0,-1 0 0,1 0-1,0 0 1,-1 1 0,1-1 0,0 0 0,-1 0-1,1 0 1,0 0 0,-1 0 0,1 0-1,0 0 1,-1 0 0,1 0 0,0 0-1,-1 0 1,1 0 0,0 0 0,0 0 0,-1 0-1,1 0 1,0-1 0,-1 1 0,1 0-1,0 0 1,-1 0 0,1 0 0,0-1-1,0 1 1,-1 0 0,1-1 0,5-17-2008,27-35-4340,-26 44 4090,19-32-7240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0.782"/>
    </inkml:context>
    <inkml:brush xml:id="br0">
      <inkml:brushProperty name="width" value="0.025" units="cm"/>
      <inkml:brushProperty name="height" value="0.025" units="cm"/>
    </inkml:brush>
  </inkml:definitions>
  <inkml:trace contextRef="#ctx0" brushRef="#br0">40 1 8648,'0'0'11745,"-7"13"-10437,2-1-1023,-1 0 0,2 1 0,-1-1 1,2 1-1,0 0 0,0 1 1,2-1-1,-2 24 0,5-17-246,0 0-1,1 0 0,1-1 1,1 1-1,1-1 0,0 0 1,2 0-1,0-1 0,1 0 1,17 27-1,-26-45-34,0 0 0,0 0 0,0 0 0,0 1-1,0-1 1,0 0 0,0 0 0,0 0 0,0 0 0,0 1 0,1-1 0,-1 0-1,0 0 1,0 0 0,0 0 0,0 0 0,0 1 0,0-1 0,0 0 0,0 0-1,0 0 1,1 0 0,-1 0 0,0 0 0,0 0 0,0 0 0,0 1 0,0-1-1,0 0 1,1 0 0,-1 0 0,0 0 0,0 0 0,0 0 0,0 0 0,1 0-1,-1 0 1,0 0 0,0 0 0,0 0 0,0 0 0,0 0 0,1 0 0,-1 0-1,0 0 1,0 0 0,0 0 0,0 0 0,1 0 0,-1 0 0,0-1 0,0 1-1,0 0 1,0 0 0,0 0 0,0 0 0,1 0 0,-1 0 0,0 0 0,0-1 0,0 1-1,0 0 1,0 0 0,4-17 150,-4-32-44,0 43-109,1-6 1,-2-39 9,1 49-8,-1 0 0,1 1 0,0-1 0,0 1 0,-1-1 0,1 0-1,0 1 1,-1-1 0,0 1 0,1-1 0,-1 1 0,0-1 0,0 1-1,0 0 1,0-1 0,0 1 0,0 0 0,0 0 0,0 0 0,-1 0 0,1 0-1,0 0 1,-1 0 0,-2-1 0,3 2-7,1 0 0,-1 0-1,0 0 1,1 1 0,-1-1 0,1 0 0,-1 0 0,0 1 0,1-1-1,-1 1 1,1-1 0,-1 0 0,1 1 0,-1-1 0,1 1-1,-1-1 1,1 1 0,0 0 0,-1-1 0,1 1 0,0-1-1,-1 1 1,1 0 0,0-1 0,0 1 0,0 0 0,0-1 0,-1 1-1,1 0 1,0-1 0,0 1 0,0 0 0,0-1 0,0 1-1,1 1 1,-2 33-42,1-29 34,0-5 10,0 1 0,0 0 1,-1 0-1,1 0 0,0 0 1,0 0-1,1-1 0,-1 1 0,0 0 1,1 0-1,-1 0 0,1 0 1,-1-1-1,1 1 0,0 0 0,0-1 1,0 1-1,0 0 0,0-1 1,0 1-1,0-1 0,1 0 1,-1 1-1,0-1 0,1 0 0,-1 0 1,1 0-1,0 0 0,-1 0 1,1 0-1,0 0 0,-1-1 1,1 1-1,0 0 0,0-1 0,0 0 1,-1 1-1,1-1 0,0 0 1,0 0-1,0 0 0,3 0 1,1-2 7,1 1 1,-1-1-1,1 0 1,-1 0-1,0-1 1,0 1-1,0-1 1,0-1-1,0 1 1,-1-1 0,7-6-1,11-12 29,-2-1 1,25-34-1,-28 34 9,-18 23-41,0 0 0,0-1 0,0 1 0,1 0 0,-1 0 0,0 0 0,0-1 0,0 1 0,0 0 0,0 0 1,1-1-1,-1 1 0,0 0 0,0 0 0,0 0 0,1 0 0,-1 0 0,0-1 0,0 1 0,1 0 0,-1 0 1,0 0-1,0 0 0,1 0 0,-1 0 0,0 0 0,0 0 0,1 0 0,-1 0 0,0 0 0,1 0 0,-1 0 1,0 0-1,0 0 0,1 0 0,-1 0 0,0 0 0,0 0 0,1 0 0,-1 0 0,0 1 0,0-1 0,0 0 0,1 0 1,-1 0-1,0 0 0,0 1 0,0-1 0,1 0 0,-1 0 0,0 0 0,0 1 0,0-1 0,0 0 0,1 1 1,7 22 274,-8-20-249,1 1 1,0-1 0,0 0 0,0 0-1,0 0 1,0 0 0,1 0 0,0 0 0,-1 0-1,1 0 1,0 0 0,4 3 0,-3-4-3,0-1 0,0 0 0,0-1 0,0 1 0,0 0 0,0-1 0,0 0 0,0 0 0,0 0 0,0 0 0,0 0 0,0-1 0,0 1-1,0-1 1,0 0 0,0 0 0,0 0 0,0 0 0,0 0 0,0-1 0,-1 1 0,1-1 0,-1 0 0,1 1 0,-1-1 0,3-3 0,10-8 61,-1-1 0,24-31 0,-22 25-87,-9 12 32,-3 2-41,1 1 0,-1 0 0,1 0 0,0 1 0,9-7 0,-13 10 7,0 1 1,0-1-1,0 1 1,0-1-1,0 1 1,0 0-1,0-1 0,0 1 1,0 0-1,0 0 1,0 0-1,1 0 1,-1 0-1,0 0 1,0 0-1,0 0 1,0 0-1,0 0 1,0 1-1,0-1 1,0 0-1,0 1 0,0-1 1,0 1-1,0-1 1,0 1-1,0 0 1,0-1-1,-1 1 1,1 0-1,0 0 1,0-1-1,-1 1 1,1 0-1,0 0 0,-1 0 1,1 0-1,-1 0 1,1 0-1,-1 0 1,1 1-1,0 1 12,0 0-1,0 0 0,1-1 1,-1 1-1,1-1 0,-1 1 1,1-1-1,0 0 0,0 0 1,0 1-1,0-1 1,0-1-1,1 1 0,-1 0 1,1 0-1,-1-1 0,1 0 1,-1 1-1,1-1 0,0 0 1,0 0-1,-1 0 0,1-1 1,0 1-1,0-1 1,0 0-1,0 1 0,0-1 1,0 0-1,0-1 0,5 0 1,4-4 40,0 1 0,-1-2 1,0 0-1,0 0 0,-1-1 0,15-11 1,-15 10-101,0 0 1,1 1-1,0 1 1,20-10 0,-28 15 11,-1 1 0,1-1 0,0 1 0,-1-1 0,1 1 1,0 0-1,-1 0 0,1 0 0,0 1 0,-1-1 0,1 1 0,0-1 0,-1 1 1,1 0-1,-1 0 0,1 0 0,-1 0 0,1 0 0,-1 1 0,4 2 1,-6-4-190,0 0 1,1 0-1,-1 0 1,1 1-1,-1-1 1,0 0-1,1 0 1,-1 0 0,1 0-1,-1 0 1,1 0-1,-1 0 1,1 0-1,-1 0 1,1 0-1,-1 0 1,0 0 0,1 0-1,-1 0 1,1 0-1,-1-1 1,1 1-1,-1 0 1,0 0-1,1 0 1,-1-1 0,1 1-1,-1 0 1,0-1-1,1 1 1,-1 0-1,0-1 1,0 1-1,1 0 1,-1-1 0,0 1-1,0 0 1,1-1-1,-1 1 1,0-1-1,0 1 1,0-1-1,0 1 1,0 0 0,1-1-1,-1 1 1,0-1-1,0 1 1,0-1-1,0 1 1,-1-1 0,5-18-5851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30.134"/>
    </inkml:context>
    <inkml:brush xml:id="br0">
      <inkml:brushProperty name="width" value="0.05" units="cm"/>
      <inkml:brushProperty name="height" value="0.05" units="cm"/>
    </inkml:brush>
  </inkml:definitions>
  <inkml:trace contextRef="#ctx0" brushRef="#br0">1 724 15307,'0'-6'1497,"0"-7"-857,4-7-224,10-12 776,6-5-232,14-11-184,2-5-87,13-8-185,5-1-120,3 1-104,-1 0-64,-4 7-176,-1 4-112,-11 7-464,-4 2-264,-13 7 624,-6 6-97,-6 8-135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6:11.339"/>
    </inkml:context>
    <inkml:brush xml:id="br0">
      <inkml:brushProperty name="width" value="0.05" units="cm"/>
      <inkml:brushProperty name="height" value="0.05" units="cm"/>
    </inkml:brush>
  </inkml:definitions>
  <inkml:trace contextRef="#ctx0" brushRef="#br0">1 4229 11763,'0'1'107,"0"0"1,0 0 0,0-1 0,0 1 0,0 0 0,0 0 0,1 0-1,-1 0 1,0 0 0,1 0 0,-1 0 0,1 0 0,-1 0 0,1-1-1,-1 1 1,1 0 0,-1 0 0,1-1 0,0 1 0,-1 0 0,1-1 0,0 1-1,0 0 1,-1-1 0,1 1 0,0-1 0,1 1 0,1 0 83,0 0 0,1-1 1,-1 1-1,0-1 0,0 0 1,0 1-1,0-2 0,6 1 1,3-2 212,0-1 1,0 0-1,20-8 1,-10 1-183,-2 0 1,0-2-1,34-25 1,51-53 197,-63 52-52,50-34 1,-34 36-179,66-30 0,31-18 24,42-60-194,4-2 0,20 22-14,23-15 4,-7 5 32,-150 88-118,156-109 1,-129 60-4,-72 57 60,1 2-1,2 2 1,86-49 0,12 16 14,-55 27 0,94-58 0,50-64-1,4-4 4,77-7 35,-26 16-32,-230 121-7,0-3-1,91-82 1,-79 58-15,3 3-1,2 3 1,109-63 0,-171 114 18,241-147-21,-176 101 33,84-71 1,-141 105-4,277-230 73,-207 181-32,142-83 1,-201 133-52,47-27 43,98-70 0,-154 97-54,0-1 0,-1-1 0,-1-1-1,-1-1 1,-1 0 0,-1-2 0,0 0-1,19-38 1,-33 55-58,10-16-271,-12 22 297,-1-1 0,1 1 0,-1 0 1,1-1-1,-1 1 0,1 0 0,-1-1 0,1 1 0,0 0 1,-1 0-1,1 0 0,-1-1 0,1 1 0,0 0 0,-1 0 1,1 0-1,-1 0 0,1 0 0,0 0 0,-1 0 0,1 0 1,-1 0-1,1 1 0,0-1 0,-1 0 0,1 0 0,-1 0 1,1 1-1,0-1 0,-1 0 0,1 1 0,-1-1 0,1 0 1,-1 1-1,1 0 0,0 0-26,4-1-310,0-5 135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1.188"/>
    </inkml:context>
    <inkml:brush xml:id="br0">
      <inkml:brushProperty name="width" value="0.025" units="cm"/>
      <inkml:brushProperty name="height" value="0.025" units="cm"/>
    </inkml:brush>
  </inkml:definitions>
  <inkml:trace contextRef="#ctx0" brushRef="#br0">1 155 13196,'0'0'9150,"0"9"-7852,0 29-540,0-37-760,0 1 0,0-1 0,0 0 0,0 1 0,0-1-1,1 1 1,-1-1 0,1 0 0,-1 1 0,1-1 0,-1 0 0,1 1 0,0-1 0,0 0 0,-1 0 0,1 0 0,0 1 0,0-1 0,0 0 0,0 0 0,0-1 0,1 1 0,-1 0 0,0 0 0,0 0 0,1-1-1,-1 1 1,0-1 0,1 1 0,-1-1 0,0 1 0,1-1 0,-1 0 0,1 0 0,-1 0 0,1 1 0,-1-2 0,0 1 0,1 0 0,-1 0 0,1 0 0,-1-1 0,0 1 0,3-1 0,4-1-42,-1 0 0,1 0 0,0 0-1,-1-1 1,1-1 0,6-3 0,11-9 103,-8 5 146,-1 1-1,25-11 1,-34 18-151,-1 1 1,1 0-1,0 0 0,0 0 1,1 1-1,-1 0 0,0 1 1,0 0-1,0 0 1,8 1-1,-7 0 43,-1-1 0,0 0 1,0 0-1,0 0 0,0-1 0,0 0 1,0-1-1,0 1 0,0-1 0,0-1 0,10-4 1,0-2-19,-1-1 1,28-23 0,-29 21-208,1 0 1,-1 2 0,29-15 0,-40 24 109,0 0 1,-1 0 0,1 0-1,0 1 1,-1 0 0,1-1-1,0 2 1,0-1-1,-1 0 1,1 1 0,0-1-1,-1 1 1,1 0 0,-1 0-1,1 1 1,-1-1-1,1 1 1,2 2 0,-1-2 0,1 0 0,-1 0 0,0 0 0,1 0 1,-1-1-1,1 0 0,7 1 0,-10-2-311,1 0 1,-1 0-1,0-1 0,0 1 0,1-1 0,-1 0 0,0 0 0,5-2 0,10-12-6800,-10-1-4621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1.685"/>
    </inkml:context>
    <inkml:brush xml:id="br0">
      <inkml:brushProperty name="width" value="0.025" units="cm"/>
      <inkml:brushProperty name="height" value="0.025" units="cm"/>
    </inkml:brush>
  </inkml:definitions>
  <inkml:trace contextRef="#ctx0" brushRef="#br0">162 76 6662,'0'0'6145,"4"-9"-1741,10-31-1292,-13 39-3007,-1 1 0,1-1-1,-1 0 1,0 0-1,0 1 1,1-1 0,-1 0-1,0 0 1,0 0 0,0 1-1,0-1 1,0 0 0,0 0-1,0 0 1,0 1 0,0-1-1,-1 0 1,1 0-1,0 0 1,0 1 0,-1-1-1,1 0 1,0 1 0,-1-1-1,1 0 1,-1 0 0,1 1-1,-1-1 1,1 1 0,-2-2-1,1 1-11,-1 1 0,0-1 0,1 1 0,-1 0 0,0-1 0,0 1 0,1 0 0,-1 0 0,0 0 0,1 0 0,-1 0 0,0 1 0,-2-1 1,-3 2 27,0 0 0,0 0 1,0 1-1,1-1 0,-11 7 1,8-1-76,-1 0 0,2 1 0,-1 0 0,1 0 0,0 1 0,-11 20 0,15-24 11,0 1 0,1 0 0,0 0-1,0 1 1,0-1 0,1 0 0,1 1-1,-1 0 1,1-1 0,0 1-1,1 15 1,0-22-57,1 1 1,-1-1-1,1 0 0,0 0 0,0 1 1,-1-1-1,1 0 0,0 0 0,0 0 1,0 0-1,0 0 0,0 0 1,0 0-1,0-1 0,0 1 0,0 0 1,1-1-1,-1 1 0,0 0 0,1-1 1,-1 0-1,0 1 0,0-1 0,1 0 1,-1 1-1,1-1 0,-1 0 0,0 0 1,1 0-1,-1 0 0,0-1 0,1 1 1,-1 0-1,2-1 0,51-10-623,-35 3-741,1-1 0,-2-2 0,1 1 0,-2-2 0,28-23 1,-2-4-5423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2.027"/>
    </inkml:context>
    <inkml:brush xml:id="br0">
      <inkml:brushProperty name="width" value="0.025" units="cm"/>
      <inkml:brushProperty name="height" value="0.025" units="cm"/>
    </inkml:brush>
  </inkml:definitions>
  <inkml:trace contextRef="#ctx0" brushRef="#br0">70 71 4292,'0'0'9412,"-7"6"-5830,3-4-3275,-32 28 1914,34-29-2022,0 1 0,0 0-1,0-1 1,1 1 0,-1 0 0,1 0 0,-1 0 0,1 1-1,0-1 1,0 0 0,0 0 0,0 1 0,0-1-1,0 1 1,1-1 0,-1 1 0,0 4 0,2-7-188,0 1 0,0 0 1,0 0-1,0-1 0,0 1 0,0-1 0,0 1 1,0-1-1,0 1 0,0-1 0,1 0 1,-1 1-1,0-1 0,0 0 0,0 0 1,0 0-1,1 0 0,-1 0 0,0 0 0,0 0 1,0 0-1,1-1 0,-1 1 0,2-1 1,32-7 97,-20 1-122,0 0 0,0-1 0,14-11 0,-21 13 0,1 0-1,0 0 1,0 1 0,0 0 0,1 1-1,-1-1 1,1 2 0,1 0-1,-1 0 1,19-2 0,-29 5 21,1 0 0,0 0 0,-1 0 0,1 1 0,-1-1-1,1 0 1,-1 0 0,1 1 0,-1-1 0,1 1 0,-1-1 0,1 0 0,-1 1 0,1-1 0,-1 1 0,1-1 0,-1 1-1,0-1 1,1 1 0,-1-1 0,0 1 0,0 0 0,1-1 0,-1 1 0,0-1 0,0 1 0,0 0 0,0-1-1,0 1 1,0 0 0,0-1 0,0 1 0,0-1 0,0 1 0,0 0 0,0-1 0,0 1 0,-1 1 0,1-2-1,0 1 0,-1-1 1,1 1-1,0 0 0,0-1 1,0 1-1,0 0 0,0 0 1,0-1-1,0 1 0,0 0 1,0-1-1,0 1 0,0 0 1,0-1-1,0 1 0,1 0 1,-1-1-1,0 1 0,0-1 1,1 1-1,-1 0 0,1-1 1,-1 1-1,0-1 0,1 1 1,-1-1-1,1 1 0,-1-1 1,1 1-1,-1-1 0,1 0 1,0 1-1,-1-1 0,1 0 1,-1 1-1,1-1 0,0 0 1,-1 0-1,1 1 0,0-1 1,-1 0-1,1 0 0,0 0 1,-1 0-1,1 0 0,0 0 1,-1 0-1,1 0 0,0 0 1,-1-1-1,1 1 0,1 0 1,4-3-434,0 0 1,-1-1 0,1 1-1,-1-1 1,1 0-1,-1 0 1,0-1 0,-1 0-1,1 1 1,-1-2 0,6-7-1,1 0-1762,11-14-3694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2.479"/>
    </inkml:context>
    <inkml:brush xml:id="br0">
      <inkml:brushProperty name="width" value="0.025" units="cm"/>
      <inkml:brushProperty name="height" value="0.025" units="cm"/>
    </inkml:brush>
  </inkml:definitions>
  <inkml:trace contextRef="#ctx0" brushRef="#br0">54 226 7335,'0'0'11173,"-8"8"-10655,-23 24-320,30-31-144,0 1 1,-1-1-1,1 1 1,0-1-1,0 1 1,-1 0-1,1 0 1,1 0-1,-1-1 1,0 1-1,0 0 1,1 0 0,-1 0-1,1 0 1,-1 0-1,1 0 1,0 0-1,0 0 1,0 0-1,0 0 1,0 1-1,1 2 1,0-4-13,-1 0 0,1 0 0,-1 0-1,1 0 1,0 0 0,-1 0 0,1 0 0,0 0 0,0 0 0,0 0 0,-1-1-1,1 1 1,0 0 0,0-1 0,0 1 0,0-1 0,0 1 0,0-1 0,0 1-1,1-1 1,-1 1 0,0-1 0,0 0 0,0 0 0,0 0 0,0 0 0,1 0-1,-1 0 1,0 0 0,0 0 0,2 0 0,2-2 0,0 0 1,0 0-1,0 0 0,-1-1 1,1 1-1,-1-1 0,1 0 1,-1 0-1,0-1 1,0 1-1,-1-1 0,1 0 1,-1 0-1,5-8 0,3-3-10,-1-1 0,13-30 0,-17 35 23,-2-1 0,1 0 0,-2 0 0,1 0 0,-1 0-1,-1-1 1,-1 1 0,1-1 0,-2 1 0,-1-21 0,1 32-41,0 1 0,0-1 0,0 1 0,0 0 0,0-1 0,0 1 0,-1 0 0,1 0 0,0-1 0,0 1 0,0 0 0,0-1 0,-1 1 0,1 0 0,0-1 0,0 1 1,0 0-1,-1 0 0,1-1 0,0 1 0,0 0 0,-1 0 0,1 0 0,0 0 0,-1-1 0,1 1 0,0 0 0,-1 0 0,1 0 0,0 0 0,-1 0 0,1 0 0,0 0 0,-1 0 1,1 0-1,0 0 0,-1 0 0,1 0 0,0 0 0,-1 0 0,1 0 0,0 0 0,-1 0 0,1 0 0,0 0 0,-1 1 0,1-1 0,0 0 0,-1 0 0,1 1 0,-14 10 353,8 2-250,1-1 0,0 1 0,1 0 0,1 0 0,0 1 0,1-1 0,0 0 0,1 1 0,0 0 0,1-1 0,4 27 0,-4-39-89,0 1 0,1 0 0,-1 0 0,0 0 0,1-1-1,0 1 1,-1 0 0,1-1 0,0 1 0,0 0 0,0-1 0,0 1 0,0-1-1,1 0 1,-1 1 0,0-1 0,1 0 0,-1 0 0,0 1 0,1-1-1,0 0 1,-1-1 0,1 1 0,-1 0 0,1 0 0,0-1 0,0 1 0,0-1-1,-1 1 1,1-1 0,0 0 0,0 0 0,0 0 0,-1 0 0,1 0-1,0 0 1,0 0 0,0-1 0,0 1 0,-1-1 0,4 0 0,4-2 26,-2-1-1,1 1 1,0-1 0,-1 0 0,0-1 0,0 0 0,10-9 0,36-43-252,-49 52 176,-1 1 0,0-1-1,0 0 1,0 0 0,0 0 0,-1 0-1,0 0 1,0 0 0,-1-1 0,1 1 0,0-11-1,-21 49 98,18-28-54,-1 1 0,1-1 0,0 0 0,0 1 0,0-1 0,1 0 0,0 1 0,0 6 0,0-11-15,1 0 0,-1 1 0,1-1 0,-1 0 0,1 0 0,0 1 0,-1-1 0,1 0 0,0 0 0,0 0 0,0 0 0,0 0 0,0 0 0,0 0 0,0 0 0,0 0 0,0 0 1,0-1-1,1 1 0,-1 0 0,0-1 0,0 1 0,1-1 0,-1 0 0,0 1 0,1-1 0,-1 0 0,1 0 0,-1 0 0,0 0 0,1 0 0,-1 0 0,1 0 0,1-1 0,2 1-97,0-1 0,0 0-1,-1-1 1,1 1 0,0-1 0,-1 0-1,0 0 1,1 0 0,-1-1-1,0 0 1,0 1 0,0-2-1,0 1 1,-1 0 0,1-1-1,-1 1 1,0-1 0,0 0-1,0 0 1,-1 0 0,3-5-1,1-2-1270,-1 0 0,0 0-1,-1 0 1,0-1-1,0 0 1,-1 0 0,2-17-1,-3-9-4621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2.950"/>
    </inkml:context>
    <inkml:brush xml:id="br0">
      <inkml:brushProperty name="width" value="0.025" units="cm"/>
      <inkml:brushProperty name="height" value="0.025" units="cm"/>
    </inkml:brush>
  </inkml:definitions>
  <inkml:trace contextRef="#ctx0" brushRef="#br0">19 0 11115,'0'0'8573,"-3"9"-7943,-1 5-195,0 1 0,2-1 1,-1 1-1,2 0 0,0 0 0,1 0 1,2 18-1,2 7-19,16 64-1,-19-104-414,-1 0 0,0 0-1,0-1 1,0 1 0,0 0-1,1 0 1,-1 0-1,0-1 1,0 1 0,0 0-1,1 0 1,-1 0 0,0 0-1,0 0 1,1-1 0,-1 1-1,0 0 1,0 0 0,1 0-1,-1 0 1,0 0 0,0 0-1,1 0 1,-1 0 0,0 0-1,0 0 1,1 0-1,-1 0 1,0 0 0,1 0-1,-1 0 1,0 0 0,0 0-1,1 0 1,-1 0 0,0 1-1,0-1 1,1 0 0,-1 0-1,0 0 1,0 0 0,0 0-1,1 1 1,-1-1-1,0 0 1,0 0 0,0 1-1,0-1 1,1 0 0,-1 1-1,6-28-134,-4 7 106,-2 0 0,-1 0 1,0 0-1,-8-38 0,13 58 105,0-1 1,0 0-1,0 1 0,1 0 0,-1 0 1,0 0-1,0 1 0,8 1 0,5-1-9,-14 0-70,0-1-1,1 0 0,-1 0 1,0 0-1,0-1 0,1 1 1,-1-1-1,0 0 0,0 0 1,0 0-1,0 0 0,0 0 1,0-1-1,0 1 0,0-1 1,-1 0-1,1 0 0,0 0 1,-1 0-1,0 0 0,1 0 1,-1-1-1,0 1 0,0-1 1,0 0-1,-1 1 0,1-1 1,-1 0-1,2-4 0,0 6 357,0 11-62,1 17 315,-4-24-450,1 5 107,11 54 1127,-12-61-1374,0 0 0,0 1 0,1-1 0,-1 0 0,0 0 0,1 1 0,-1-1 0,1 0 0,-1 0 0,1 0 0,-1 0 0,1 0 0,0 0 0,-1 0 0,1 0 1,0 0-1,0 0 0,0 0 0,0 0 0,0 0 0,0-1 0,0 1 0,0 0 0,0-1 0,0 1 0,0-1 0,1 1 0,-1-1 0,0 0 0,0 1 0,1-1 0,-1 0 0,0 0 1,0 0-1,1 0 0,-1 0 0,0 0 0,0 0 0,1-1 0,0 1 0,0-1-222,0 0 0,-1-1-1,1 1 1,-1 0 0,1-1 0,-1 1 0,0-1 0,0 0-1,0 1 1,1-1 0,-1 0 0,-1 1 0,1-1-1,0 0 1,0 0 0,-1 0 0,1 0 0,-1 0 0,0 0-1,1-3 1,1-45-8459,-2 40 5574,0-22-6674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3.293"/>
    </inkml:context>
    <inkml:brush xml:id="br0">
      <inkml:brushProperty name="width" value="0.025" units="cm"/>
      <inkml:brushProperty name="height" value="0.025" units="cm"/>
    </inkml:brush>
  </inkml:definitions>
  <inkml:trace contextRef="#ctx0" brushRef="#br0">1 1 16335,'0'0'9930,"52"42"-13518,-34-35-415,-2-1-2788,-3-1-4035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3.634"/>
    </inkml:context>
    <inkml:brush xml:id="br0">
      <inkml:brushProperty name="width" value="0.025" units="cm"/>
      <inkml:brushProperty name="height" value="0.025" units="cm"/>
    </inkml:brush>
  </inkml:definitions>
  <inkml:trace contextRef="#ctx0" brushRef="#br0">0 19 9129,'0'0'13703,"3"3"-12715,9 26 698,-11-28-1645,-1 1 0,0 0 0,0 0 0,1-1 1,-1 1-1,0 0 0,1-1 0,0 1 1,-1-1-1,1 1 0,0 0 0,0-1 1,0 0-1,0 1 0,0-1 0,0 0 1,0 1-1,1-1 0,-1 0 0,0 0 1,1 0-1,-1 0 0,1 0 0,-1 0 1,1-1-1,-1 1 0,1 0 0,0-1 1,-1 1-1,1-1 0,0 0 0,-1 1 1,1-1-1,0 0 0,0 0 0,-1 0 1,1 0-1,0 0 0,-1-1 0,1 1 1,0 0-1,2-2 0,5-1-106,-1 0 0,0-1 0,0 0-1,-1 0 1,1-1 0,12-11 0,-14 11 30,0 0 0,1 1 0,-1 0 0,1 0 0,0 0 0,0 0 0,0 1 0,1 1 0,9-4 0,-16 6 84,-1 1 0,1-1 0,0 0 0,-1 0 0,1 0 0,0 0 0,-1 1 0,1-1 0,0 0 0,-1 0 0,1 1 1,-1-1-1,1 0 0,0 1 0,-1-1 0,1 1 0,-1-1 0,0 1 0,1-1 0,-1 1 0,1-1 0,-1 1 0,0 0 0,1-1 0,-1 1 0,0-1 0,1 1 0,-1 0 0,0 1 0,1-1-26,-1 0-1,0 0 0,1 0 1,-1 0-1,1 0 0,-1 0 1,1 0-1,0 0 0,-1-1 1,1 1-1,0 0 0,0 0 1,0 0-1,-1-1 0,1 1 1,0 0-1,0-1 0,0 1 1,0-1-1,0 1 0,0-1 1,0 0-1,2 1 0,-2-1-97,1 1 0,-1-1 1,0 0-1,1 0 0,-1 0 0,0 0 0,1 0 0,-1-1 0,0 1 0,0 0 0,1 0 0,-1-1 0,0 1 0,0-1 0,1 1 1,-1-1-1,0 0 0,0 1 0,0-1 0,0 0 0,1-1 0,4-18-6252,-6 9-1078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9.942"/>
    </inkml:context>
    <inkml:brush xml:id="br0">
      <inkml:brushProperty name="width" value="0.025" units="cm"/>
      <inkml:brushProperty name="height" value="0.025" units="cm"/>
    </inkml:brush>
  </inkml:definitions>
  <inkml:trace contextRef="#ctx0" brushRef="#br0">15 453 9321,'-3'6'2432,"-7"21"2694,8-19-3010,6-14 333,11-24-1844,97-192 1411,-90 172-1494,-3-1-1,21-84 1,-44 223-47,-1-27-459,7 112 0,10-130-1221,2-27-1712,-13-16 2637,-1 0 0,1 0 0,0 0 0,0 1 1,0-1-1,0 0 0,-1 0 0,1 0 0,0 0 0,0-1 0,0 1 0,-1 0 0,1 0 0,0 0 0,0-1 0,0 1 0,-1 0 0,1-1 0,0 1 1,-1-1-1,1 1 0,0-1 0,-1 1 0,2-2 0,14-19-8235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0.284"/>
    </inkml:context>
    <inkml:brush xml:id="br0">
      <inkml:brushProperty name="width" value="0.025" units="cm"/>
      <inkml:brushProperty name="height" value="0.025" units="cm"/>
    </inkml:brush>
  </inkml:definitions>
  <inkml:trace contextRef="#ctx0" brushRef="#br0">51 0 10186,'0'0'6374,"-28"68"-4901,11-43 65,12-6-481,5-10-833,3-9-577,12-9-1600,5-21-2468,0-6-4387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0.639"/>
    </inkml:context>
    <inkml:brush xml:id="br0">
      <inkml:brushProperty name="width" value="0.025" units="cm"/>
      <inkml:brushProperty name="height" value="0.025" units="cm"/>
    </inkml:brush>
  </inkml:definitions>
  <inkml:trace contextRef="#ctx0" brushRef="#br0">73 0 7271,'0'0'10831,"-9"6"-10281,4-3-452,1 0-1,0 1 1,-1 0-1,1-1 1,1 1 0,-1 1-1,1-1 1,-1 0-1,1 1 1,1 0-1,-1 0 1,1 0-1,0 0 1,0 0 0,0 0-1,0 1 1,1-1-1,0 0 1,0 1-1,1-1 1,-1 8-1,-3 36 1158,2 0-1,8 91 1,-6-137-1238,0-1-1,0 1 1,0-1-1,1 1 1,-1 0 0,1-1-1,0 1 1,0-1 0,0 0-1,0 1 1,0-1 0,0 0-1,0 1 1,1-1-1,-1 0 1,1 0 0,0 0-1,0 0 1,0-1 0,-1 1-1,2 0 1,-1-1 0,0 1-1,0-1 1,0 0-1,1 0 1,-1 0 0,0 0-1,1 0 1,-1 0 0,1-1-1,-1 1 1,1-1 0,5 1-1,-5-2 8,1 0-1,0 0 0,0 0 1,0 0-1,-1-1 1,1 0-1,0 1 1,-1-1-1,0-1 0,1 1 1,-1 0-1,0-1 1,0 1-1,0-1 1,-1 0-1,1 0 0,-1 0 1,0-1-1,1 1 1,-1 0-1,-1-1 1,3-4-1,-2 3-8,0 0 0,0 0 0,-1 0 0,1 0 1,-1 0-1,-1 0 0,1 0 0,-1-1 0,1 1 0,-1 0 0,-1-1 0,1 1 0,-1 0 1,0 0-1,0 0 0,-3-6 0,3 8-7,0 1-1,-1-1 1,1 1 0,-1 0 0,0-1 0,0 1 0,0 0-1,0 0 1,0 0 0,0 1 0,0-1 0,0 0 0,-1 1-1,1 0 1,-1-1 0,1 1 0,-1 0 0,1 0-1,-1 1 1,0-1 0,0 0 0,1 1 0,-1 0 0,0-1-1,0 1 1,1 0 0,-1 0 0,0 1 0,0-1-1,0 1 1,-4 1 0,4-1-7,0 0 0,0 1 0,0-1 0,1 1 0,-1 0-1,1 0 1,-1 0 0,1 0 0,0 0 0,-1 1 0,1-1 0,0 1 0,1-1 0,-1 1-1,0 0 1,1-1 0,0 1 0,-1 0 0,1 0 0,0 0 0,0 0 0,1 0 0,-1 0-1,1 1 1,0-1 0,-1 0 0,1 0 0,1 0 0,-1 5 0,1-8-1,0 1 0,-1 0 0,1 0 1,0 0-1,0 0 0,-1-1 0,1 1 1,0 0-1,0-1 0,0 1 0,0-1 0,0 1 1,0-1-1,0 1 0,0-1 0,0 0 0,0 1 1,0-1-1,0 0 0,1 0 0,-1 0 1,0 0-1,0 0 0,0 0 0,2 0 0,30-5 21,-17-2-4,-1 1 0,1-2-1,-1 0 1,-1-1-1,0 0 1,16-15-1,-3 1-253,47-52 1,-56 56-65,-22 31 120,-8 18 225,2-8-16,2 0-1,1 1 1,1 1-1,1-1 1,-4 46 0,9-69-87,0 0 0,0 0 0,0 1 0,0-1 1,0 0-1,0 0 0,0 1 0,0-1 0,0 0 1,0 1-1,0-1 0,0 0 0,0 0 0,0 1 1,0-1-1,0 0 0,0 0 0,0 1 1,1-1-1,-1 0 0,0 0 0,0 1 0,0-1 1,0 0-1,0 0 0,1 1 0,-1-1 0,0 0 1,0 0-1,0 0 0,1 0 0,-1 1 0,0-1 1,0 0-1,1 0 0,-1 0 0,0 0 1,0 0-1,1 0 0,-1 0 0,0 0 0,0 0 1,1 0-1,12-8-2542,8-18-3150,-7-5-3191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3:51.042"/>
    </inkml:context>
    <inkml:brush xml:id="br0">
      <inkml:brushProperty name="width" value="0.025" units="cm"/>
      <inkml:brushProperty name="height" value="0.025" units="cm"/>
    </inkml:brush>
  </inkml:definitions>
  <inkml:trace contextRef="#ctx0" brushRef="#br0">0 1 12684,'0'0'2050,"58"71"-1986,-20-25-32,8 6 0,7 3 32,2-2-128,3-2-192,-2-7 0,-4-2 159,-7-6 65,-5-3 32,-6-6 32,-5-1-64,-13-6-1281,0-2-737,-14-5 513,-2-3-930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1.666"/>
    </inkml:context>
    <inkml:brush xml:id="br0">
      <inkml:brushProperty name="width" value="0.025" units="cm"/>
      <inkml:brushProperty name="height" value="0.025" units="cm"/>
    </inkml:brush>
  </inkml:definitions>
  <inkml:trace contextRef="#ctx0" brushRef="#br0">105 45 6566,'0'0'14804,"-8"-1"-14607,-22-3 70,20 2 954,11-1 840,-9 1-565,7 3-1481,-1 0 1,1 0-1,-1 0 0,1 0 1,-1 0-1,1 1 0,-1-1 0,1 0 1,0 1-1,0-1 0,0 1 1,0-1-1,0 1 0,0 0 1,0-1-1,0 1 0,1 0 1,-1 0-1,0 2 0,-13 40 178,14-42-169,-4 15 101,0 1 1,2 0-1,0 1 1,1-1-1,2 19 1,-1-36-122,0 0 1,0 0 0,0 0-1,0 0 1,0 0 0,0 0-1,1 0 1,-1 0 0,0 0-1,1 0 1,-1 0 0,1-1-1,-1 1 1,1 0-1,0 0 1,-1 0 0,1 0-1,0-1 1,-1 1 0,1 0-1,0-1 1,0 1 0,0-1-1,-1 1 1,1-1 0,0 1-1,0-1 1,0 1 0,0-1-1,0 0 1,0 1 0,0-1-1,0 0 1,0 0-1,0 0 1,0 0 0,0 0-1,0 0 1,0 0 0,0 0-1,0-1 1,0 1 0,0 0-1,0 0 1,0-1 0,0 1-1,0-1 1,0 1 0,0-1-1,1 0 1,4-2 17,0 1 1,-1-2 0,1 1-1,-1 0 1,1-1-1,6-6 1,-3 2-8,0-1 0,-1 0 1,0-1-1,0 1 0,-1-2 1,0 1-1,-1-1 1,0 0-1,-1 0 0,0 0 1,-1-1-1,0 0 0,0 0 1,-2 0-1,3-23 0,-5 34-8,0-1-1,-1 1 1,1-1-1,-1 0 0,1 1 1,-1-1-1,1 1 1,-1-1-1,0 1 1,0-1-1,0 1 0,0 0 1,0-1-1,0 1 1,0 0-1,-1 0 1,1 0-1,0 0 0,0 0 1,-1 0-1,1 0 1,-1 0-1,1 1 1,-1-1-1,1 0 0,-1 1 1,0-1-1,1 1 1,-1 0-1,0 0 1,1-1-1,-1 1 0,0 0 1,1 0-1,-1 1 1,0-1-1,-1 1 1,-1-1-170,1 0 1,0 1-1,0-1 1,0 1-1,0 0 1,0 0-1,1 0 1,-1 0-1,-3 3 1,5-4-116,0 1 1,0 0 0,0-1 0,0 1 0,0 0-1,0 0 1,0 0 0,0 0 0,0 0 0,1 0-1,-1 0 1,0 0 0,1 0 0,-1 0 0,1 0-1,-1 0 1,1 0 0,0 1 0,-1-1 0,1 0-1,0 2 1,7-1-7129,-6-2 6351,14-3-4454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2.010"/>
    </inkml:context>
    <inkml:brush xml:id="br0">
      <inkml:brushProperty name="width" value="0.025" units="cm"/>
      <inkml:brushProperty name="height" value="0.025" units="cm"/>
    </inkml:brush>
  </inkml:definitions>
  <inkml:trace contextRef="#ctx0" brushRef="#br0">121 0 10378,'0'0'11840,"-9"3"-11002,2 0-723,-1 0 0,1 1 0,-1 0 0,1 0 0,0 1 0,1 0 0,-1 0 0,1 1 0,0-1 0,0 1 0,1 1 0,-1-1 0,1 1 0,1 0-1,0 0 1,-7 15 0,11-22-120,0 0 0,-1 0 0,1 1 0,0-1-1,0 0 1,0 0 0,0 1 0,0-1 0,0 0 0,0 1-1,0-1 1,-1 0 0,1 0 0,0 1 0,0-1 0,0 0-1,0 1 1,0-1 0,1 0 0,-1 1 0,0-1 0,0 0-1,0 0 1,0 1 0,0-1 0,0 0 0,0 0 0,1 1-1,-1-1 1,0 0 0,0 0 0,0 1 0,0-1 0,1 0-1,-1 0 1,0 0 0,0 1 0,1-1 0,-1 0 0,0 0-1,1 0 1,16 0-219,18-10-173,-33 9 365,6-3-28,1 0-1,0 0 1,1 1 0,-1 1 0,0 0 0,1 0 0,0 0 0,-1 1-1,1 1 1,15 0 0,-23 1 70,-1 0 0,0-1-1,1 1 1,-1 0 0,0 0-1,0 0 1,0 0 0,0 0-1,0 0 1,0 0 0,0 0-1,0 0 1,0 0 0,0 1-1,0-1 1,-1 0 0,1 1-1,0-1 1,-1 0 0,0 1-1,1-1 1,-1 1 0,0-1-1,1 1 1,-1-1 0,0 1-1,0-1 1,0 0 0,0 1-1,-1-1 1,1 1 0,0-1 0,-1 1-1,0 1 1,0 4 160,0-1 1,-1 0-1,0 0 1,0 0-1,0 0 1,-7 11-1,-2-1 338,6-7-358,0-1 0,0 0 0,-1-1 0,0 1-1,-1-1 1,1 0 0,-1-1 0,-1 0 0,1 0 0,-11 6 0,18-12-243,0 0 1,0 0-1,-1 0 0,1 0 1,0 0-1,0 0 1,0 0-1,0 0 0,0 0 1,-1 0-1,1 0 0,0 0 1,0 0-1,0 0 0,0 0 1,0 0-1,0 0 0,-1 0 1,1 0-1,0 0 1,0 0-1,0 0 0,0 0 1,0 0-1,0 0 0,-1-1 1,1 1-1,0 0 0,0 0 1,0 0-1,0 0 0,0 0 1,0 0-1,0 0 1,0-1-1,0 1 0,0 0 1,0 0-1,-1 0 0,1 0 1,0 0-1,0 0 0,0-1 1,0 1-1,0 0 1,0 0-1,0 0 0,0 0 1,0 0-1,0-1 0,0 1 1,0 0-1,1 0 0,-1 0 1,0 0-1,0 0 0,0-1 1,3-14-3313,8-13-2343,0 1-1576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2.429"/>
    </inkml:context>
    <inkml:brush xml:id="br0">
      <inkml:brushProperty name="width" value="0.025" units="cm"/>
      <inkml:brushProperty name="height" value="0.025" units="cm"/>
    </inkml:brush>
  </inkml:definitions>
  <inkml:trace contextRef="#ctx0" brushRef="#br0">53 1 3716,'0'0'20013,"-5"2"-19762,2 0-268,-1 1 0,0 0 1,1 1-1,-1-1 0,1 0 0,0 1 0,0 0 0,1 0 1,-1 0-1,1 0 0,0 0 0,0 0 0,0 0 1,0 1-1,1-1 0,0 1 0,0 0 0,0-1 1,0 10-1,7-13-15,-1 0 1,1 0 0,0-1 0,0 0-1,0 0 1,7-1 0,68-15 431,-79 16-392,-1 1-1,0-1 1,0 1-1,0 0 1,0 0-1,0-1 1,0 1-1,0 0 1,0 0-1,0 0 1,0 0-1,-1 0 1,1 0 0,0 0-1,-1 1 1,1-1-1,0 0 1,-1 0-1,0 0 1,1 1-1,-1-1 1,0 0-1,1 1 1,-1-1-1,0 0 1,0 2-1,3 36 1525,-3-37-1448,-1 1 0,0-1-1,0 1 1,0-1 0,-1 0 0,1 1-1,-1-1 1,1 0 0,-1 0 0,1 0-1,-1 0 1,0 0 0,0 0 0,0-1-1,0 1 1,0-1 0,-1 1-1,1-1 1,-5 2 0,-13 3-2542,3-9-4286,8-6-495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3.053"/>
    </inkml:context>
    <inkml:brush xml:id="br0">
      <inkml:brushProperty name="width" value="0.025" units="cm"/>
      <inkml:brushProperty name="height" value="0.025" units="cm"/>
    </inkml:brush>
  </inkml:definitions>
  <inkml:trace contextRef="#ctx0" brushRef="#br0">26 329 4228,'0'0'8205,"-6"-9"-5883,4 4-2058,-1 0-1,1 1 0,-1-1 1,1 0-1,0-1 0,1 1 1,0 0-1,-1-1 1,2 1-1,-1 0 0,1-1 1,-1 1-1,2-1 0,-1 1 1,0-1-1,1 1 0,0 0 1,1-1-1,-1 1 1,3-7-1,5-6 523,0 0-1,1 1 1,0 0 0,1 0 0,26-27 0,-31 37-672,0 1 0,0 0 1,1 0-1,0 0 0,0 1 1,0 0-1,1 1 1,-1-1-1,1 1 0,0 1 1,1 0-1,-1 0 1,1 0-1,-1 1 0,15-2 1,-20 4-113,-1 0 1,1 0 0,-1 1 0,0-1-1,1 0 1,-1 1 0,1-1 0,-1 1-1,0 0 1,1 0 0,-1 0 0,0 0-1,0 0 1,0 0 0,0 1 0,0-1-1,0 1 1,0-1 0,0 1 0,2 3-1,-2-1 7,1 0 0,-1 0 1,0 0-1,0 1 0,0-1 0,0 1 0,-1-1 0,0 1 0,0-1 0,0 6 0,1 5 27,-2 0 0,0 0 1,-1 0-1,0-1 0,-2 1 0,-3 16 1,-7 8 23,-2-1-1,-2-1 1,-32 55 0,-12 24 437,61-115-496,-1-1-1,1 1 0,-1 0 0,1-1 0,0 1 0,-1-1 1,1 1-1,0-1 0,0 1 0,-1 0 0,1-1 0,0 1 0,0 0 1,0-1-1,0 1 0,0 0 0,0-1 0,0 1 0,0-1 0,0 1 1,0 0-1,0-1 0,0 1 0,0 0 0,1-1 0,-1 1 1,0 0-1,0-1 0,1 1 0,-1-1 0,0 1 0,1-1 0,-1 1 1,2 0-1,-1 0 2,1-1 1,0 0 0,-1 0-1,1 0 1,0 0-1,-1 0 1,1 0 0,0 0-1,0 0 1,-1-1 0,1 1-1,0-1 1,1 0-1,60-28 68,-58 26-69,84-38 65,-53 26-873,-1-2 0,46-29 0,-78 44 125,0 0 0,-1-1 0,1 1 0,-1 0 0,1-1 0,-1 1 0,0-1 0,0 0 0,0 0 0,0 1-1,-1-1 1,3-6 0,3-15-9749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4.267"/>
    </inkml:context>
    <inkml:brush xml:id="br0">
      <inkml:brushProperty name="width" value="0.025" units="cm"/>
      <inkml:brushProperty name="height" value="0.025" units="cm"/>
    </inkml:brush>
  </inkml:definitions>
  <inkml:trace contextRef="#ctx0" brushRef="#br0">0 267 5381,'0'0'17339,"11"-5"-15764,-9 0-1450,1 0 1,-1 0-1,0-1 1,0 1-1,0-1 1,-1 1-1,0-1 1,0 1-1,-1-1 0,1-5 1,-1 4-56,1 1-1,-1 0 1,1-1 0,1 1-1,-1 0 1,1 0 0,0 0 0,5-10-1,11 65 65,-16-42-129,1-1 0,0 1 1,1-1-1,-1 0 0,1 0 0,0 0 1,1-1-1,-1 1 0,10 8 1,-12-13-1,1 0 0,-1 1 1,0-1-1,0 0 0,1 0 1,-1 0-1,1 0 0,-1-1 1,0 1-1,1-1 0,-1 0 1,1 1-1,0-1 0,-1 0 1,1 0-1,-1-1 1,1 1-1,-1-1 0,1 1 1,-1-1-1,1 0 0,-1 1 1,0-1-1,1-1 0,-1 1 1,0 0-1,0 0 0,0-1 1,0 1-1,0-1 1,3-3-1,5-5 79,0 0-1,0-1 1,-1 0-1,0 0 1,-1-1 0,-1-1-1,0 1 1,10-26 0,-13 51 24,7 29 18,-11-41-162,0 1-1,1-1 1,-1 1-1,0-1 1,1 1-1,0-1 1,-1 0-1,1 1 1,0-1-1,0 0 1,0 1-1,0-1 1,0 0-1,0 0 1,0 0-1,0 0 1,0 0-1,2 1 1,0-2-199,0 0 1,-1-1 0,1 1 0,0-1 0,-1 0 0,1 0 0,-1 0 0,1 0 0,-1 0 0,1 0 0,-1-1 0,0 1 0,0-1 0,0 0 0,0 0 0,0 1-1,0-1 1,0-1 0,0 1 0,-1 0 0,1 0 0,1-4 0,33-64-6403,-29 54 4521,9-19-2101,-1-1-2109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4.610"/>
    </inkml:context>
    <inkml:brush xml:id="br0">
      <inkml:brushProperty name="width" value="0.025" units="cm"/>
      <inkml:brushProperty name="height" value="0.025" units="cm"/>
    </inkml:brush>
  </inkml:definitions>
  <inkml:trace contextRef="#ctx0" brushRef="#br0">83 1 5509,'0'0'14104,"-6"11"-11974,-71 153 3657,113-193-5616,-30 21-352,2 0 1,-1 1-1,1 0 1,0 1-1,0 0 1,1 0-1,0 0 0,0 1 1,0 1-1,1 0 1,0 0-1,0 0 1,0 1-1,0 1 0,0 0 1,18-1-1,-27 3 178,0 0-1,1 0 1,-1 0-1,1 0 1,-1 0 0,0 1-1,1-1 1,-1 0-1,0 1 1,0-1-1,1 1 1,-1 0-1,0-1 1,0 1-1,0 0 1,0 0-1,0 0 1,0 0 0,0 0-1,0 0 1,0 0-1,0 0 1,0 0-1,1 2 1,-1 1 81,0-1-1,0 1 1,0-1 0,0 0-1,0 1 1,-1-1 0,0 1 0,1 0-1,-2 6 1,1-3 118,-1-1 0,0 1 0,0-1 0,-1 0 0,0 1 0,0-1 0,0 0 0,-1 0 0,0 0 0,0 0 0,-4 5 0,4-7-215,-1 0 1,1-1-1,-1 1 0,1-1 0,-1 0 0,0 0 0,0 0 0,-1 0 1,1-1-1,0 1 0,-1-1 0,0 0 0,1 0 0,-1-1 1,0 0-1,-7 1 0,11-3-390,1 0 1,-1-1-1,0 1 0,0 0 1,1-1-1,-1 1 0,1-1 1,0 1-1,-1-1 0,1 1 1,0-1-1,0 0 0,0 1 1,0-1-1,0 1 0,0-1 1,0 1-1,1-3 0,-1-1-1200,0-17-4103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4.968"/>
    </inkml:context>
    <inkml:brush xml:id="br0">
      <inkml:brushProperty name="width" value="0.025" units="cm"/>
      <inkml:brushProperty name="height" value="0.025" units="cm"/>
    </inkml:brush>
  </inkml:definitions>
  <inkml:trace contextRef="#ctx0" brushRef="#br0">1 0 6374,'0'0'20275,"3"13"-19640,9 71-100,-7-42-436,2 0 1,13 47-1,-19-87-175,-1 1-1,1-1 1,0 0 0,0 0-1,0 1 1,1-1-1,-1 0 1,0 0-1,1 0 1,-1 0-1,1-1 1,0 1 0,0 0-1,-1-1 1,1 1-1,0-1 1,0 1-1,1-1 1,-1 0-1,0 0 1,0 0 0,1 0-1,-1-1 1,0 1-1,1 0 1,-1-1-1,3 1 1,-1-2-402,-1 1 0,1 0-1,-1-1 1,1 0 0,-1 1 0,0-2-1,1 1 1,-1 0 0,0 0 0,0-1-1,0 0 1,0 0 0,0 0 0,0 0 0,0 0-1,-1 0 1,1-1 0,2-3 0,18-22-6259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5.513"/>
    </inkml:context>
    <inkml:brush xml:id="br0">
      <inkml:brushProperty name="width" value="0.025" units="cm"/>
      <inkml:brushProperty name="height" value="0.025" units="cm"/>
    </inkml:brush>
  </inkml:definitions>
  <inkml:trace contextRef="#ctx0" brushRef="#br0">74 125 3844,'0'0'19202,"-9"11"-17926,1-1-1030,1 0 1,0 1 0,1 0-1,0 0 1,0 1-1,2 0 1,-1 0 0,1 0-1,1 0 1,0 1 0,1 0-1,0-1 1,1 1 0,0 13-1,1-25-242,0 0 0,0 1-1,0-1 1,1 0 0,-1 0 0,0 0-1,0 0 1,1 1 0,-1-1 0,0 0-1,1 0 1,-1 0 0,1 0-1,0 0 1,-1 0 0,1 0 0,0 0-1,-1 0 1,1 0 0,0 0 0,0-1-1,0 1 1,0 0 0,0 0 0,0-1-1,0 1 1,0-1 0,0 1-1,0-1 1,0 1 0,1-1 0,-1 0-1,0 1 1,0-1 0,0 0 0,1 0-1,-1 0 1,0 0 0,0 0 0,2 0-1,1-1 13,-1 0-1,1 0 0,-1 0 1,0 0-1,1-1 0,-1 1 1,0-1-1,0 1 0,0-1 1,0 0-1,0-1 0,4-3 1,5-8-107,0-1 1,-1 1 0,-1-2-1,0 0 1,-1 0 0,-1-1-1,0 1 1,-1-2 0,-1 1-1,-1-1 1,5-27 0,-22 99 676,8-40-331,0 1 1,1-1-1,1 1 1,0-1 0,1 24-1,1-37-246,0-1-1,0 1 1,0-1-1,0 0 0,1 1 1,-1-1-1,0 1 1,0-1-1,1 0 1,-1 1-1,0-1 1,1 0-1,-1 0 1,0 1-1,1-1 1,-1 0-1,0 0 1,1 1-1,-1-1 0,1 0 1,-1 0-1,0 0 1,1 0-1,-1 1 1,1-1-1,-1 0 1,1 0-1,-1 0 1,0 0-1,1 0 1,-1 0-1,1 0 0,-1 0 1,1-1-1,-1 1 1,0 0-1,1 0 1,-1 0-1,1 0 1,-1-1-1,0 1 1,1 0-1,-1 0 1,1-1-1,19-9 102,-8-3-127,0-1 0,0 1-1,-2-2 1,1 0 0,-2 0-1,0 0 1,-1-1-1,0-1 1,-2 1 0,0-1-1,6-28 1,-9 33-350,-2 14 162,-6 30 178,-7 60 818,12-91-784,0 0 0,0 0 0,0 0-1,0 0 1,0 0 0,0-1 0,0 1 0,0 0-1,0 0 1,1 0 0,-1 0 0,0-1-1,0 1 1,1 0 0,-1 0 0,1 0 0,-1-1-1,1 1 1,-1 0 0,1-1 0,-1 1 0,1 0-1,0-1 1,-1 1 0,1-1 0,0 1-1,-1-1 1,1 1 0,1 0 0,0-1 8,0 0 1,0 0-1,0 0 1,0 0-1,0 0 1,0 0-1,0 0 1,0-1-1,0 1 1,0-1 0,0 1-1,2-2 1,5-2 17,0-1 0,-1 0 0,1 0 0,9-8 0,-10 4-80,0 1 0,-1-1-1,0 0 1,0 0 0,-1-1-1,0 0 1,5-12-1,-14 28 35,1 1-1,0 0 0,0 0 1,1 0-1,-2 14 0,3-20 26,0 1-1,0-1 1,0 0-1,0 1 1,0-1-1,0 0 1,0 1 0,0-1-1,0 0 1,1 0-1,-1 1 1,1-1-1,-1 0 1,1 0-1,-1 0 1,1 1 0,0-1-1,-1 0 1,1 0-1,0 0 1,0 0-1,0 0 1,0 0-1,0-1 1,0 1 0,0 0-1,0 0 1,0-1-1,0 1 1,0 0-1,1-1 1,-1 1-1,0-1 1,0 0 0,1 1-1,-1-1 1,0 0-1,2 0 1,1 0 30,-1 0 0,1 0 0,-1-1 0,1 1 1,-1-1-1,0 0 0,1 0 0,-1 0 0,0 0 0,0-1 0,0 1 1,0-1-1,0 0 0,0 0 0,0 0 0,-1 0 0,1 0 0,-1-1 1,1 1-1,-1-1 0,0 0 0,0 1 0,0-1 0,0 0 0,-1 0 1,3-5-1,-1 0-19,0 0 1,-1-1-1,1 1 0,-2-1 1,1 0-1,-1 0 1,0 1-1,-1-1 0,-1-12 1,-6 8-427,6 13 308,1 0 1,0-1 0,-1 1-1,1 0 1,0 0-1,-1 0 1,1 0-1,0 0 1,-1 0-1,1 0 1,0-1-1,-1 1 1,1 0-1,-1 0 1,1 0-1,0 1 1,-1-1-1,1 0 1,0 0-1,-1 0 1,1 0 0,-1 0-1,1 0 1,0 0-1,-1 1 1,1-1-1,0 0 1,-1 0-1,1 1 1,0-1-1,0 0 1,-1 0-1,1 1 1,0-1-1,0 0 1,-1 1-1,1-1 1,0 0 0,0 1-1,0-1 1,0 0-1,0 1 1,-1-1-1,1 0 1,0 1-1,0-1 1,0 0-1,0 1 1,0-1-1,0 1 1,-4 30-8069,0-12 941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6.026"/>
    </inkml:context>
    <inkml:brush xml:id="br0">
      <inkml:brushProperty name="width" value="0.025" units="cm"/>
      <inkml:brushProperty name="height" value="0.025" units="cm"/>
    </inkml:brush>
  </inkml:definitions>
  <inkml:trace contextRef="#ctx0" brushRef="#br0">100 1084 5061,'-13'4'6187,"-73"21"454,92-25-1477,46-14-3789,368-168 2772,78-31-3457,-159 85-907,134-55-3476,-15-33 1330,-402 186 2206,108-56 2997,-78 54-3099,3 12-3675,-71 17-230,-6-2-3129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17.613"/>
    </inkml:context>
    <inkml:brush xml:id="br0">
      <inkml:brushProperty name="width" value="0.025" units="cm"/>
      <inkml:brushProperty name="height" value="0.025" units="cm"/>
    </inkml:brush>
  </inkml:definitions>
  <inkml:trace contextRef="#ctx0" brushRef="#br0">3005 74 5637,'-59'-18'2057,"0"3"0,-114-16-1,95 25-1595,0 3-1,-1 3 0,-134 18 0,96 2-422,0 5 0,2 6 0,1 4-1,-141 65 1,144-47 188,2 5 0,2 4 0,3 5 1,4 5-1,2 4 0,4 4 0,3 4 0,5 4 0,3 3 0,4 5 0,5 2 1,3 4-1,-68 133 0,104-165-74,4 1 1,2 1 0,3 1-1,4 2 1,-23 138-1,38-158-143,3 0 0,2 0-1,2 1 1,3-1-1,2 0 1,3 0-1,1-1 1,34 103 0,-9-72-70,3-2 1,4-1 0,3-2 0,3-3-1,5-1 1,96 110 0,-107-141 74,2-2 0,1-2 0,3-2 0,1-2 1,2-2-1,1-3 0,1-1 0,2-3 0,1-3 0,1-1 0,1-3 1,1-3-1,1-2 0,0-3 0,1-3 0,63 4 0,-40-11 62,-1-2 0,0-5-1,0-3 1,153-33 0,-141 14-21,-1-3-1,-1-4 1,158-82 0,-124 45-16,-2-5 0,-4-6 0,-4-4-1,133-127 1,-178 143-94,-3-3-1,-3-2 0,-4-4 1,-3-2-1,-4-2 0,-3-3 1,46-105-1,-69 121 39,-3 0 0,-4-1 0,-2-2 0,-4 0 0,-3 0 0,-3-1 0,-3-1 0,-4 1 0,-2-1 0,-12-80 0,5 111 32,-1 1-1,-3 0 0,-1 0 1,-2 1-1,-2 1 0,-1 1 1,-2 0-1,-2 1 1,-2 1-1,-1 1 0,-1 2 1,-46-49-1,30 43 9,-2 1-1,-2 2 1,-1 2-1,-1 2 1,-2 2-1,-1 3 1,-1 1-1,-104-36 1,54 32-265,0 4 0,-2 5 0,-198-17 0,-320 25-4314,480 14 2724,1 0-976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3:51.387"/>
    </inkml:context>
    <inkml:brush xml:id="br0">
      <inkml:brushProperty name="width" value="0.025" units="cm"/>
      <inkml:brushProperty name="height" value="0.025" units="cm"/>
    </inkml:brush>
  </inkml:definitions>
  <inkml:trace contextRef="#ctx0" brushRef="#br0">0 766 16015,'0'0'2723,"4"-67"-2563,19 19 160,13-20 33,18-11 159,6-12-32,8-6-191,4 2-257,-3 9-929,-15 12-3940,-9 13-6662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24.259"/>
    </inkml:context>
    <inkml:brush xml:id="br0">
      <inkml:brushProperty name="width" value="0.025" units="cm"/>
      <inkml:brushProperty name="height" value="0.025" units="cm"/>
    </inkml:brush>
  </inkml:definitions>
  <inkml:trace contextRef="#ctx0" brushRef="#br0">0 144 8264,'0'0'6347,"13"5"-5482,17 3-564,-1-2 0,1-1 1,0-1-1,1-1 0,56-3 0,175-23 71,-159 11-261,1291-62 338,-818 54-295,266-3 23,-583 25-175,494-20-271,-649 11 1819,-62 9-7200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27.599"/>
    </inkml:context>
    <inkml:brush xml:id="br0">
      <inkml:brushProperty name="width" value="0.025" units="cm"/>
      <inkml:brushProperty name="height" value="0.025" units="cm"/>
    </inkml:brush>
  </inkml:definitions>
  <inkml:trace contextRef="#ctx0" brushRef="#br0">0 36 4644,'0'0'2579,"9"-4"-2003,10-3-483,0 1-1,0 1 1,0 0 0,0 2-1,1 0 1,-1 1-1,1 1 1,0 1-1,-1 1 1,1 1-1,24 4 1,67 16 323,1-4 1,1-6-1,0-5 0,0-5 1,173-18-1,-43-6 291,342 12 1,-117 9-1131,46 0 830,39 39-138,-29-1-218,-34-17-50,584-5 318,-872-20-9,-161 14-48,-40-9-329,0 0 0,-1 0 0,1 0 1,0 1-1,0-1 0,0 0 0,-1 1 0,1-1 0,0 1 0,-1-1 0,1 1 0,0-1 0,-1 1 0,1 0 1,-1-1-1,1 1 0,-1 0 0,1-1 0,-1 1 0,1 0 0,-1-1 0,0 1 0,1 0 0,-1 0 0,0 0 0,1-1 1,-1 1-1,0 0 0,0 0 0,0 0 0,0 0 0,0-1 0,0 1 0,0 0 0,0 0 0,0 0 0,-1 0 1,1-1-1,0 1 0,-1 0 0,1 0 0,0 0 0,-1-1 0,1 1 0,-1 0 0,0 0 0,-11 7-4721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6.362"/>
    </inkml:context>
    <inkml:brush xml:id="br0">
      <inkml:brushProperty name="width" value="0.025" units="cm"/>
      <inkml:brushProperty name="height" value="0.025" units="cm"/>
    </inkml:brush>
  </inkml:definitions>
  <inkml:trace contextRef="#ctx0" brushRef="#br0">0 46 4356,'0'0'15951,"69"-3"-15022,-15 3-192,14-4-129,10 0-223,3 2-225,0-3-128,2 2-224,-4-4-897,-3 1-1730,-4-5-3939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8.431"/>
    </inkml:context>
    <inkml:brush xml:id="br0">
      <inkml:brushProperty name="width" value="0.025" units="cm"/>
      <inkml:brushProperty name="height" value="0.025" units="cm"/>
    </inkml:brush>
  </inkml:definitions>
  <inkml:trace contextRef="#ctx0" brushRef="#br0">398 100 8168,'5'-8'2199,"-4"5"-2256,2-1 551,-1-1 0,1 0 0,-1 0 1,-1 0-1,1 0 0,1-9 0,-3 12-369,1 1 0,-1-1 0,0 1 0,-1-1-1,1 1 1,0-1 0,0 1 0,-1-1 0,1 1 0,-1-1 0,1 1 0,-1-1-1,1 1 1,-1 0 0,0-1 0,0 1 0,0 0 0,0 0 0,0 0 0,0 0 0,0 0-1,0 0 1,0 0 0,0 0 0,-1 0 0,1 0 0,0 0 0,-1 1 0,1-1-1,0 0 1,-1 1 0,1 0 0,-1-1 0,-1 1 0,-9-3 31,0 2-1,0-1 1,0 2 0,0 0 0,0 0-1,0 1 1,0 0 0,0 1 0,0 1-1,0 0 1,1 0 0,-1 1-1,1 1 1,-20 10 0,14-6-121,0 1 0,1 1 1,0 0-1,1 1 0,0 1 0,0 1 1,2 0-1,-18 22 0,26-28 37,0 0 0,0-1 0,1 2 0,0-1 0,1 0 1,-5 17-1,7-22-56,1-1 1,-1 1-1,1 0 1,-1 0-1,1-1 1,0 1-1,0 0 1,0 0-1,0 0 1,1-1-1,-1 1 1,1 0-1,0 0 1,0-1-1,0 1 1,0-1-1,0 1 1,0-1-1,1 1 1,-1-1-1,1 0 1,0 1-1,-1-1 1,1 0-1,0 0 1,4 2-1,3 2 24,1-1-1,0-1 0,1 0 1,-1-1-1,1 1 0,-1-2 1,1 0-1,0 0 0,0-1 1,12 0-1,22-1 110,48-5 1,-60 2-131,0-2 0,0-2 0,35-11 0,-55 14-9,0 0-1,0-1 1,-1-1-1,0 0 1,0 0-1,-1-1 1,1-1 0,-2 0-1,1 0 1,13-16-1,-22 23-12,0-1 1,-1 0-1,1 0 0,-1 0 1,1 0-1,-1 0 0,0 0 1,0-1-1,0 1 0,0 0 1,0-1-1,0 1 0,-1-1 1,1 1-1,-1-1 0,1 1 1,-1-1-1,0 1 0,0-1 1,0 1-1,-1-3 0,0 2-77,0 1-1,-1 0 0,1 0 0,0-1 0,-1 1 0,0 0 0,1 0 0,-1 0 1,0 1-1,0-1 0,0 0 0,0 1 0,0-1 0,0 1 0,-1 0 0,-3-2 1,-7-2-810,0 1 1,-1 0 0,1 0 0,-1 2-1,-27-3 1,-13 4-2485,0 1-459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34.219"/>
    </inkml:context>
    <inkml:brush xml:id="br0">
      <inkml:brushProperty name="width" value="0.025" units="cm"/>
      <inkml:brushProperty name="height" value="0.025" units="cm"/>
    </inkml:brush>
  </inkml:definitions>
  <inkml:trace contextRef="#ctx0" brushRef="#br0">4130 2792 4260,'0'0'4682,"-31"11"3841,19-6-8756,4-1 350,0 0 0,0-1 0,0 1 0,0-2 0,-1 1 0,1-1-1,-1 0 1,1-1 0,-1 0 0,0 0 0,0-1 0,0 0 0,1-1 0,-1 0 0,0 0-1,1-1 1,-1 0 0,-8-3 0,1 0-71,-1 0 1,0 2-1,0 0 0,0 1 1,0 0-1,-1 2 1,1 0-1,-21 3 0,12-1 36,1-2-1,-46-4 1,62 2-53,-1-1-1,1 1 1,0-2-1,0 1 1,1-1-1,-1-1 1,1 1 0,0-1-1,0-1 1,-11-9-1,-7-10 270,-35-41-1,8 8 230,32 36-353,2 0 0,0-1-1,1-1 1,1-1 0,1 0-1,2-1 1,0-1 0,2 0 0,1-1-1,-13-51 1,11 40 61,-2 1-1,-37-71 0,32 73-281,2-2-1,-24-74 1,25 38-74,-9-104 1,-12-54 67,18 140 56,-19-59-90,32 130 86,-1 1 0,-1 1 0,0 0 0,-2 0 0,-19-26-1,-7 2-7,-2 1-1,-86-70 0,13 13 34,-61-41-36,35 32-3,77 54-37,-178-141-735,208 173 681,-1 2-1,-1 2 0,-1 0 1,0 2-1,-1 2 0,-42-11 1,-367-66-166,366 82 231,0 3 0,-133 8 0,198-1 29,-1 0 0,1 0 0,-1 1-1,1 1 1,0 0 0,0 1 0,0 1 0,1 0 0,-1 0 0,1 1 0,1 1 0,-1 0 0,1 0 0,0 1 0,1 1-1,-1 0 1,2 0 0,-14 18 0,-160 159 6,2-1 7,-17 25 26,198-210-73,0 0 1,0 0 0,0 0 0,0 0 0,0 0-1,-1 0 1,1 0 0,0 0 0,0 0 0,0 0-1,0-1 1,0 1 0,0 0 0,0 0-1,0 0 1,0 0 0,0 0 0,0 0 0,0 0-1,0 0 1,0 0 0,0 0 0,0 0 0,0 0-1,0 0 1,-1 0 0,1 0 0,0 0 0,0 0-1,0 0 1,8-13-3308,17-27-4104,-18 29 6077,7-13-809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34.561"/>
    </inkml:context>
    <inkml:brush xml:id="br0">
      <inkml:brushProperty name="width" value="0.025" units="cm"/>
      <inkml:brushProperty name="height" value="0.025" units="cm"/>
    </inkml:brush>
  </inkml:definitions>
  <inkml:trace contextRef="#ctx0" brushRef="#br0">265 23 6534,'1'-1'180,"-1"0"0,0 0 1,0 0-1,0 0 0,0 0 0,0 0 0,0 0 0,0 1 0,0-1 0,0 0 0,-1 0 1,1 0-1,0 0 0,-1 0 0,1 0 0,0 0 0,-1 0 0,1 0 0,-1 1 0,0-1 1,1 0-1,-1 0 0,1 1 0,-2-2 0,1 2-81,0 0 0,0 0 0,0 0 0,0 0 0,0 1 0,0-1 0,0 0 0,0 0 0,1 1 0,-1-1 0,0 0 0,0 1 0,0-1 0,1 1 0,-1-1 1,0 1-1,0-1 0,1 1 0,-2 1 0,-31 39 704,-1 15-20,12-15-207,-3-2 0,-1 0 0,-1-2-1,-34 33 1,61-69-567,-1-1 1,0 1-1,0 0 0,0-1 0,1 1 0,-1 0 1,0-1-1,1 1 0,-1 0 0,0 0 0,1 0 1,-1 0-1,1 0 0,-1 0 0,1 0 0,0-1 1,-1 1-1,1 0 0,0 0 0,0 2 0,15-1-46,33-18-23,188-102-6399,-162 77 2546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4.284"/>
    </inkml:context>
    <inkml:brush xml:id="br0">
      <inkml:brushProperty name="width" value="0.025" units="cm"/>
      <inkml:brushProperty name="height" value="0.025" units="cm"/>
    </inkml:brush>
  </inkml:definitions>
  <inkml:trace contextRef="#ctx0" brushRef="#br0">168 97 3651,'0'0'12289,"-9"-4"-10548,-30-16-444,36 19-1187,1 0 1,-1 1-1,1-1 1,-1 1-1,1 0 1,-1-1-1,1 1 0,-1 0 1,0 1-1,1-1 1,-1 0-1,1 1 0,-1-1 1,1 1-1,-1 0 1,1 0-1,0 0 1,-1 0-1,1 0 0,0 1 1,0-1-1,0 1 1,0-1-1,-3 4 1,-3 3 193,0 0 1,1 0-1,-12 17 0,15-19-27,3-5-239,0 0 1,0 0-1,0 0 1,1 0-1,-1 0 1,0 0 0,0 0-1,1 1 1,-1-1-1,1 0 1,-1 0-1,1 1 1,-1-1-1,1 0 1,0 1 0,0-1-1,0 1 1,-1-1-1,1 0 1,1 3-1,-1-4-11,1 1 0,0-1 0,0 1 0,-1-1 0,1 1 0,0-1 0,0 0 0,-1 0 0,1 1 0,0-1 0,0 0 0,0 0-1,0 0 1,-1 0 0,1 0 0,0 0 0,0 0 0,0 0 0,0 0 0,0 0 0,-1 0 0,1 0 0,1-1 0,62-22 680,-56 19-671,26-11 21,-24 10-51,1-1 0,0 2 0,0-1 0,0 2 0,1-1 0,-1 2 0,1-1 0,0 1 0,19 0 1,-29 3 22,-1-1 1,0 1-1,1-1 1,-1 1-1,0 0 1,0 0 0,0 0-1,0-1 1,1 1-1,-1 0 1,0 0-1,0 0 1,-1 1 0,1-1-1,0 0 1,0 0-1,-1 0 1,1 1-1,0-1 1,-1 0 0,1 1-1,-1-1 1,0 1-1,1-1 1,-1 0-1,0 1 1,0-1 0,0 1-1,0-1 1,0 3-1,-4 58 1462,2-38-1112,5-24-277,-1 0 0,1-1 0,0 0 0,-1 1 0,0-1-1,1 0 1,-1 0 0,1 0 0,-1 0 0,0-1 0,4-2 0,3-5 17,0 0 1,0-1 0,-1 0 0,0-1 0,0 1-1,-1-1 1,-1-1 0,0 0 0,-1 1-1,0-2 1,0 1 0,-2-1 0,1 1 0,-2-1-1,3-24 1,-5 37-157,16 14-481,-10-12 243,-1 0 1,0-1-1,1 0 0,-1 0 1,0 0-1,11 0 0,5-2-3387,-5 1-2615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7.049"/>
    </inkml:context>
    <inkml:brush xml:id="br0">
      <inkml:brushProperty name="width" value="0.025" units="cm"/>
      <inkml:brushProperty name="height" value="0.025" units="cm"/>
    </inkml:brush>
  </inkml:definitions>
  <inkml:trace contextRef="#ctx0" brushRef="#br0">0 1 9865,'0'0'5638,"74"14"-5446,-42-5 0,-1-2-128,-4-7-1794,-4 0-4451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7.641"/>
    </inkml:context>
    <inkml:brush xml:id="br0">
      <inkml:brushProperty name="width" value="0.025" units="cm"/>
      <inkml:brushProperty name="height" value="0.025" units="cm"/>
    </inkml:brush>
  </inkml:definitions>
  <inkml:trace contextRef="#ctx0" brushRef="#br0">384 87 3940,'0'0'5488,"-7"-8"-3396,1 1-1691,0 0 0,0 1 0,-1-1 0,0 1 0,0 1 1,0-1-1,-1 1 0,0 1 0,0 0 0,0 0 0,0 0 0,-1 1 0,1 0 0,-1 1 0,-11-3 0,8 5-221,1 0 0,-1 0 1,0 1-1,1 1 0,-1 0 0,1 0 1,-1 1-1,1 1 0,0 0 0,0 0 1,1 1-1,-1 0 0,1 1 0,0 0 0,0 1 1,1 0-1,0 1 0,0 0 0,1 0 1,-11 14-1,17-20-158,1 1 1,-1 0-1,1 0 1,-1 0-1,1 0 1,0 0-1,0 0 1,0 0-1,0 1 1,1-1-1,0 0 1,-1 0-1,1 1 1,0-1-1,0 0 1,1 0-1,-1 1 1,1-1-1,1 4 1,0-2 2,0 0-1,0 0 1,1 0 0,0-1 0,0 1-1,0-1 1,1 0 0,-1 0 0,1 0 0,0 0-1,5 3 1,-1-1 9,1 0 0,0 0 0,0-1-1,0 0 1,1 0 0,-1-1 0,1-1 0,0 0 0,0 0-1,1-1 1,19 2 0,-18-5 20,-1 0 0,1-1 1,0 0-1,-1-1 0,1 0 0,-1-1 0,0 0 0,0 0 1,0-2-1,-1 1 0,0-1 0,0-1 0,0 0 1,-1 0-1,0-1 0,0 0 0,-1-1 0,0 0 0,9-13 1,-16 20-38,1 0 0,-1 0 0,1 0-1,-1 0 1,0 0 0,0 0 0,0 0 0,0 0 0,0-1 0,-1 1 0,1 0 0,0-1 0,-1 1 0,0-1 0,0 1 0,0 0 0,0-1 0,0 1 0,0-1 0,-1 1 0,1 0 0,-1-1-1,1 1 1,-1 0 0,0-1 0,0 1 0,0 0 0,0 0 0,0 0 0,-1 0 0,1 0 0,-1 0 0,1 0 0,-1 0 0,0 1 0,1-1 0,-1 1 0,0-1 0,0 1 0,0 0 0,-1-1 0,1 1-1,0 0 1,0 0 0,-5 0 0,-7-4-16,-1 1 0,0 1 0,-1 1 0,1 0 0,-27 0-1,31 2 40,-6-1 22,-1 2 1,-31 4-1,44-5-65,1 1 0,-1 0 0,1 1 0,0-1 0,-1 1 0,1 0 0,0 0 0,0 0 0,0 0 0,0 1 0,1 0 0,-1-1 0,1 1 0,-1 1 1,1-1-1,-3 4 0,5-6-4,1 0 0,-1 0 1,0 0-1,0 0 1,1 1-1,-1-1 0,1 0 1,-1 0-1,1 0 1,0 1-1,-1-1 1,1 0-1,0 0 0,0 1 1,0-1-1,0 0 1,0 0-1,0 1 0,0-1 1,0 0-1,1 0 1,-1 1-1,0-1 0,2 2 1,-1-1 6,1 0 0,-1 0 1,1 0-1,0 0 0,0 0 0,0 0 1,0-1-1,0 1 0,0-1 0,0 0 1,5 2-1,6 3-9,0-2 0,0 1 0,22 2-1,-31-6-26,9 2-592,0 0 1,0-1 0,0 0 0,0-1-1,0-1 1,0 0 0,24-4 0,-23-7-4365,-4-9-4494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6.113"/>
    </inkml:context>
    <inkml:brush xml:id="br0">
      <inkml:brushProperty name="width" value="0.025" units="cm"/>
      <inkml:brushProperty name="height" value="0.025" units="cm"/>
    </inkml:brush>
  </inkml:definitions>
  <inkml:trace contextRef="#ctx0" brushRef="#br0">46 1 15759,'0'0'3870,"1"9"-3646,7 199 645,-8-116-3120,-31-114-5292,8-1 2989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1:36.693"/>
    </inkml:context>
    <inkml:brush xml:id="br0">
      <inkml:brushProperty name="width" value="0.025" units="cm"/>
      <inkml:brushProperty name="height" value="0.025" units="cm"/>
    </inkml:brush>
  </inkml:definitions>
  <inkml:trace contextRef="#ctx0" brushRef="#br0">1 1 9353,'0'0'11435,"48"17"-22101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6.472"/>
    </inkml:context>
    <inkml:brush xml:id="br0">
      <inkml:brushProperty name="width" value="0.025" units="cm"/>
      <inkml:brushProperty name="height" value="0.025" units="cm"/>
    </inkml:brush>
  </inkml:definitions>
  <inkml:trace contextRef="#ctx0" brushRef="#br0">20 174 4933,'-3'-10'4009,"2"8"-3898,-2-6 772,0 1 0,0-1 1,1 0-1,0 0 0,-1-14 0,3 19-720,0 0 0,0 0 0,0 1 0,1-1 0,-1 0 0,1 0 0,0 1 0,-1-1 0,1 1 0,0-1 0,1 1 0,-1-1 0,0 1 1,1-1-1,-1 1 0,1 0 0,0 0 0,-1 0 0,1 0 0,0 0 0,1 0 0,-1 0 0,0 1 0,5-3 0,10-3 94,0 0 0,1 1 1,0 1-1,0 1 0,0 0 0,0 1 0,0 1 0,1 1 0,0 1 0,-1 0 1,36 6-1,-50-5-261,1 1 1,-1-1 0,0 1 0,0-1-1,0 1 1,0 1 0,0-1 0,-1 0 0,1 1-1,0 0 1,-1 0 0,0 0 0,0 0-1,0 1 1,5 6 0,-7-8 30,0 0 0,0 0 1,0 0-1,0 0 0,0 0 1,0 0-1,-1 0 0,1 0 0,-1 0 1,1 0-1,-1 1 0,0-1 1,0 0-1,0 0 0,0 0 1,0 1-1,0-1 0,-1 0 0,1 0 1,-1 0-1,0 0 0,1 1 1,-1-1-1,0 0 0,0 0 0,0-1 1,-1 1-1,1 0 0,0 0 1,-1 0-1,1-1 0,-4 3 0,-16 12 98,0-1 0,-2-1 0,1-1 0,-39 16 0,62-24-8245,16-7 3396,7-10-2472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6.812"/>
    </inkml:context>
    <inkml:brush xml:id="br0">
      <inkml:brushProperty name="width" value="0.025" units="cm"/>
      <inkml:brushProperty name="height" value="0.025" units="cm"/>
    </inkml:brush>
  </inkml:definitions>
  <inkml:trace contextRef="#ctx0" brushRef="#br0">107 0 13549,'0'0'6758,"-4"9"-5594,-2 3-843,-58 135 1497,57-127-1792,1 0 0,0 1 0,2 0 0,0 0 0,-1 38 0,5-58-23,0 0 0,0 1 0,0-1 0,0 0 0,0 0 0,0 1 0,1-1-1,-1 0 1,0 0 0,1 1 0,-1-1 0,1 0 0,0 0 0,-1 0-1,1 0 1,0 0 0,-1 0 0,1 0 0,0 0 0,0 0 0,0 0-1,0 0 1,0-1 0,0 1 0,0 0 0,0-1 0,1 1 0,-1 0 0,0-1-1,0 0 1,0 1 0,1-1 0,-1 0 0,0 0 0,0 1 0,1-1-1,-1 0 1,0 0 0,1 0 0,-1-1 0,0 1 0,0 0 0,1 0-1,-1-1 1,0 1 0,2-1 0,4-1 69,0 0-1,1-1 1,-1 1-1,0-1 1,0-1-1,10-6 1,9-10 342,-1-1 0,-1-1 0,-1-1 0,-1-1 0,-1-1 0,28-44 0,-45 60-359,3-8-188</inkml:trace>
  <inkml:trace contextRef="#ctx0" brushRef="#br0" timeOffset="1">152 223 13004,'0'0'4613,"-11"48"-2980,11-31-159,11-3-65,7 2-288,7-2-609,8 2-287,4-1-1282,-1-4-2755,4-7-7334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31.063"/>
    </inkml:context>
    <inkml:brush xml:id="br0">
      <inkml:brushProperty name="width" value="0.025" units="cm"/>
      <inkml:brushProperty name="height" value="0.025" units="cm"/>
    </inkml:brush>
  </inkml:definitions>
  <inkml:trace contextRef="#ctx0" brushRef="#br0">693 29 4676,'-53'0'1248,"-1"1"-1,1 3 1,-95 19-1,132-19-1241,1 0 0,0 2 0,-1-1 0,2 2 0,-1 0 0,1 1 0,0 0 1,0 1-1,1 0 0,1 2 0,-1-1 0,2 1 0,-1 1 0,2 0 0,-1 1 0,-15 26 0,2 9 32,1 1-1,3 2 0,3 0 1,1 1-1,3 0 0,2 1 1,2 1-1,3-1 1,2 1-1,4 71 0,1-94-1,3 0 0,0-1 0,2 1 0,2-1 0,0 0 0,2-1 0,1 0 0,1-1 0,2 0 0,1-1 0,1-1 0,34 45 0,-25-42-32,2-1-1,1-1 1,0-2-1,2-1 0,1-1 1,1-1-1,1-2 0,1-1 1,65 26-1,-60-30 54,2-2-1,-1-1 1,2-2-1,-1-2 1,1-2 0,49 1-1,-62-7 85,-1-1-1,1-1 1,-1-2 0,0-1-1,0-1 1,0-1 0,-1-1-1,0-2 1,-1-1 0,26-14-1,-13 2 101,-1-3 0,-1-1 0,-1-2 0,-2-1 0,0-2 0,-3-1 0,0-1 0,-2-2 0,-2-1 0,28-51 0,-21 27-68,-3-2-1,-3 0 1,-3-2 0,-3 0 0,-2-2-1,11-77 1,-23 102-6,-2 0 1,-2 0 0,-1 0-1,-3 0 1,-9-84-1,7 113-154,-1 0-1,0 0 1,-1 0 0,0 1 0,-1-1-1,0 1 1,-1 0 0,0 0-1,-1 1 1,-1-1 0,1 2-1,-2-1 1,0 1 0,0 0 0,-1 1-1,0 0 1,0 1 0,-1 0-1,0 0 1,0 1 0,-1 1-1,-21-9 1,3 5-32,0 2 0,-1 0-1,0 2 1,0 2 0,0 0-1,-1 2 1,0 2 0,-43 4-1,23 2-28,0 3-1,1 1 1,0 3-1,-62 25 1,8 7-2241,-98 60 0,145-74 546,-42 22-2095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35.087"/>
    </inkml:context>
    <inkml:brush xml:id="br0">
      <inkml:brushProperty name="width" value="0.025" units="cm"/>
      <inkml:brushProperty name="height" value="0.025" units="cm"/>
    </inkml:brush>
  </inkml:definitions>
  <inkml:trace contextRef="#ctx0" brushRef="#br0">972 73 4452,'-8'-1'3748,"-47"-3"-2508,36 3-798,0 0 0,1-1-1,-1 0 1,1-2 0,-1 0 0,1-1 0,1-1 0,-1-1 0,-17-9-1,28 13-414,1 0 0,-1 0-1,0 1 1,0-1 0,0 2-1,0-1 1,0 1-1,0 0 1,0 1 0,0-1-1,-1 1 1,1 1 0,0-1-1,0 2 1,0-1 0,0 0-1,0 1 1,0 1-1,0-1 1,-12 8 0,-6 3 8,1 1 1,1 1-1,0 1 1,-20 20-1,7-4 16,1 2 0,2 2 0,1 1 0,2 1 0,2 1 0,1 2 0,3 1 1,1 1-1,2 1 0,2 0 0,2 2 0,2 0 0,1 1 0,3 0 0,-6 66 0,-12 401 66,29-490-119,1 0 0,1-1 0,1 1 0,1-1 0,1 0 0,13 39-1,-12-49 0,0 0 1,1-1-1,0 1 0,0-2 0,2 1 0,-1-1 0,1 0 0,1 0 0,0-1 0,1-1 0,0 0 0,17 12 0,-7-9 48,1-1-1,0-1 1,0-1 0,1 0-1,1-2 1,-1-1-1,1-1 1,34 3 0,0-3 6,0-3 0,80-8 0,-68-2-135,0-3 1,-1-3-1,96-33 0,191-95 88,-249 92 25,-3-4 0,-3-5 0,127-96 1,-171 110-5,-3-1 0,-2-3 1,-2-2-1,-2-2 0,-3-2 0,68-107 1,-102 143 18,-1 0 1,-1 0 0,-1-1-1,-1 0 1,-1 0-1,0-1 1,3-23 0,-8 35-13,0-1 1,0 1-1,-1 0 1,-1 0 0,1 0-1,-1-1 1,-1 1 0,0 0-1,0 0 1,0 0 0,-1 1-1,-1-1 1,1 1 0,-2-1-1,1 1 1,-1 0-1,0 1 1,-11-13 0,-2 3-21,-1 1 0,0 1 1,-1 1-1,-1 0 0,0 2 1,-1 0-1,0 2 0,-1 0 1,-25-6-1,-26-6-36,-120-18-1,20 18-344,-1 7 0,0 7-1,-1 8 1,-185 25-1,287-19-1957,18-5-1255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08.609"/>
    </inkml:context>
    <inkml:brush xml:id="br0">
      <inkml:brushProperty name="width" value="0.025" units="cm"/>
      <inkml:brushProperty name="height" value="0.025" units="cm"/>
    </inkml:brush>
  </inkml:definitions>
  <inkml:trace contextRef="#ctx0" brushRef="#br0">258 0 7175,'0'0'4425,"-2"11"-2748,-39 206 1641,-7 41-1052,-15 737 339,51-618-2354,-4 172 549,16-540-820,0 3-17,0-1 0,-1 1 0,-1-1 0,0 1 1,0-1-1,-1 0 0,0 0 0,-8 18 0,11-28-31,-1-1-1,1 1 1,0-1-1,0 1 1,-1-1-1,1 1 1,0-1-1,-1 1 1,1-1-1,0 0 1,-1 1 0,1-1-1,0 1 1,-1-1-1,1 0 1,-1 1-1,1-1 1,-1 0-1,1 0 1,-1 1-1,1-1 1,-1 0 0,1 0-1,-1 0 1,1 0-1,-1 0 1,1 0-1,-1 0 1,0 0-1,1 0 1,-1 0-1,1 0 1,-1 0 0,1 0-1,-1 0 1,1 0-1,-1 0 1,1-1-1,-1 1 1,1 0-1,-1 0 1,1-1-1,-1 1 1,1 0 0,-1-1-1,1 1 1,0 0-1,-1-1 1,1 1-1,0-1 1,-1 1-1,1 0 1,0-1 0,-1 1-1,1-1 1,0 1-1,0-1 1,0 1-1,-1-2 1,-13-33-5693,14 33 5123,-13-40-9003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0.385"/>
    </inkml:context>
    <inkml:brush xml:id="br0">
      <inkml:brushProperty name="width" value="0.025" units="cm"/>
      <inkml:brushProperty name="height" value="0.025" units="cm"/>
    </inkml:brush>
  </inkml:definitions>
  <inkml:trace contextRef="#ctx0" brushRef="#br0">0 147 6438,'0'0'4965,"10"7"-4341,-4-2-492,0 0-1,0-1 1,1 0-1,-1 0 0,1 0 1,0-1-1,1 0 1,-1 0-1,0-1 0,1 0 1,0 0-1,11 0 1,659 10 2493,-648-12-2586,436-31 457,-52 0 513,261 35 2023,-231 3-2738,-291-13-258,0-7 0,0-7 0,248-64 0,-376 77-26,1 0 35,-1 0 1,1 2-1,0 1 1,0 1-1,42 1 1,-67 2-56,-1 0 0,1 0 0,-1 0 0,1 0 0,-1 0 1,0 0-1,1 0 0,-1 0 0,1 1 0,-1-1 0,1 0 0,-1 0 0,0 0 1,1 0-1,-1 1 0,1-1 0,-1 0 0,0 0 0,1 1 0,-1-1 0,0 0 1,1 1-1,-1-1 0,0 0 0,0 1 0,1-1 0,-1 1 0,0-1 1,0 0-1,0 1 0,1-1 0,-1 1 0,0-1 0,0 0 0,0 1 0,0-1 1,0 1-1,0-1 0,0 1 0,0-1 0,0 1 0,0-1 0,0 0 0,0 1 1,-1 0-1,1 0-293,0-1 1,-1 1 0,1 0 0,-1 0 0,1-1-1,-1 1 1,1 0 0,-1-1 0,1 1-1,-1-1 1,0 1 0,1-1 0,-1 1 0,0-1-1,1 1 1,-1-1 0,0 0 0,0 1-1,0-1 1,1 0 0,-1 0 0,0 1 0,0-1-1,0 0 1,-1 0 0,-12 0-7214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0.727"/>
    </inkml:context>
    <inkml:brush xml:id="br0">
      <inkml:brushProperty name="width" value="0.025" units="cm"/>
      <inkml:brushProperty name="height" value="0.025" units="cm"/>
    </inkml:brush>
  </inkml:definitions>
  <inkml:trace contextRef="#ctx0" brushRef="#br0">1 54 16784,'0'0'2157,"2"-7"-2019,-1 5-142,-1 0 32,1 0 1,-1 0-1,1-1 1,0 1-1,0 0 1,0 0-1,0 0 1,0 0-1,0 0 1,1 0-1,-1 1 1,1-1-1,-1 0 1,1 1-1,0-1 1,-1 1-1,1-1 1,0 1-1,0 0 1,0 0-1,0 0 1,0 0-1,0 0 1,0 0-1,0 1 1,1-1-1,-1 1 1,0-1-1,0 1 1,1 0-1,1 0 1,63-1 397,87 9-1,-121-4-276,-1 1 0,1 2 0,-2 1 0,52 21 0,-80-28-83,0 0 0,0 0-1,0 0 1,0 1 0,0 0 0,-1-1-1,1 1 1,-1 0 0,1 0 0,-1 1-1,0-1 1,0 0 0,0 1 0,0-1-1,0 1 1,0 0 0,-1 0 0,1-1-1,-1 1 1,0 0 0,0 0 0,0 0-1,0 1 1,-1-1 0,1 6 0,-1-3 48,-1 0 1,0 1-1,0-1 1,0 0-1,-1 0 0,0 0 1,0-1-1,-1 1 1,0 0-1,0-1 1,0 0-1,-7 9 1,-51 60 324,-3-4 0,-134 115 1,68-67-221,124-113-463,0 1 1,1 0-1,-1 1 0,1-1 0,-4 8 1,8-10-3163,5-7-3054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30.626"/>
    </inkml:context>
    <inkml:brush xml:id="br0">
      <inkml:brushProperty name="width" value="0.025" units="cm"/>
      <inkml:brushProperty name="height" value="0.025" units="cm"/>
    </inkml:brush>
  </inkml:definitions>
  <inkml:trace contextRef="#ctx0" brushRef="#br0">160 9 3267,'-11'3'4879,"6"-1"-4473,-14 2 303,0 2 0,0 0 0,1 1 1,0 1-1,-33 19 0,84-25 967,171 5-400,33 3-1097,327-28 0,96-29 205,-72 56 1506,-577-9-1767,-1 0-1,0-1 1,1 0 0,-1 0 0,0-1-1,0 0 1,0-1 0,14-6 0,-20 2-110,-14 2-836,-14 2-4117,12 3 291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33.309"/>
    </inkml:context>
    <inkml:brush xml:id="br0">
      <inkml:brushProperty name="width" value="0.025" units="cm"/>
      <inkml:brushProperty name="height" value="0.025" units="cm"/>
    </inkml:brush>
  </inkml:definitions>
  <inkml:trace contextRef="#ctx0" brushRef="#br0">1 122 4068,'0'0'5856,"9"0"-5450,42-3 35,0-2 0,0-2 0,-1-2 1,60-20-1,63-11-111,-81 27-178,1 3 0,120 4 0,183 27-2,-245-10-143,606 3 106,-196-10 271,996 21 2840,-1340-24-3149,-216-1-83,1 0 1,0 1-1,-1-1 0,1 0 1,-1-1-1,1 1 0,-1 0 1,1 0-1,-1-1 0,1 1 1,-1-1-1,1 1 1,-1-1-1,0 1 0,1-1 1,-1 0-1,0 0 0,1 0 1,-1 0-1,0 0 0,0 0 1,0 0-1,0 0 0,0 0 1,0-1-1,0 1 0,0 0 1,-1-1-1,2-1 0,10 2-6318,-10 1 3102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5.995"/>
    </inkml:context>
    <inkml:brush xml:id="br0">
      <inkml:brushProperty name="width" value="0.025" units="cm"/>
      <inkml:brushProperty name="height" value="0.025" units="cm"/>
    </inkml:brush>
  </inkml:definitions>
  <inkml:trace contextRef="#ctx0" brushRef="#br0">216 1 6534,'0'0'16709,"-10"0"-16394,-3 1-298,1 1-1,-1 1 0,0 0 1,1 0-1,0 1 0,0 1 1,0 0-1,1 1 0,-1 0 1,1 1-1,1 0 0,-1 1 1,1 0-1,0 0 1,-10 13-1,19-20-21,0 0 1,0 0-1,0 0 0,0 0 0,0 1 1,0-1-1,0 0 0,1 0 1,-1 1-1,1-1 0,-1 1 1,1-1-1,-1 0 0,1 1 1,0-1-1,-1 1 0,1-1 1,0 1-1,0 2 0,1-3-6,-1-1 1,1 1-1,-1 0 0,1 0 0,-1 0 0,1 0 0,0 0 1,0-1-1,-1 1 0,1 0 0,0 0 0,0-1 0,0 1 1,0-1-1,0 1 0,0-1 0,0 1 0,0-1 1,0 0-1,1 1 0,9 1-96,0 0 0,0-1 0,0 0 0,14-1 0,-8 0-9,0 1-75,43 3-167,-57-4 350,0 1-1,0-1 1,0 1 0,0 0 0,0 0 0,0 0-1,0 0 1,0 1 0,-1-1 0,1 1-1,0-1 1,-1 1 0,1 0 0,3 4 0,-5-5 4,-1-1 1,1 1 0,-1 0 0,1 0 0,-1 0 0,1 0 0,-1 0-1,1 0 1,-1 0 0,0 0 0,1 0 0,-1 0 0,0 0-1,0 0 1,0 1 0,0-1 0,0 0 0,0 0 0,0 0-1,0 0 1,-1 0 0,1 0 0,0 0 0,-1 0 0,0 2-1,0-1 71,-1 0-1,0 1 0,0-1 0,0 0 0,0-1 0,0 1 0,0 0 0,0 0 0,0-1 1,-4 2-1,-4 2 452,-2 0 0,1 0 0,-20 4 0,23-7-282,-1-1 0,1 0 1,0 0-1,-1 0 0,1-1 0,-1-1 0,-9-1 1,17 2-255,1 0 1,-1 0-1,1 0 1,-1 0-1,1 0 0,-1 0 1,1-1-1,-1 1 1,1 0-1,-1 0 1,1 0-1,-1-1 1,1 1-1,0 0 1,-1-1-1,1 1 1,-1 0-1,1-1 0,0 1 1,0-1-1,-1 1 1,1-1-1,0 1 1,-1 0-1,1-1 1,0 1-1,0-1 1,0 1-1,0-1 1,0 1-1,-1-1 1,1 1-1,0-1 0,0 1 1,0-1-1,0 1 1,0-1-1,1 1 1,-1-1-1,0 1 1,0-1-1,0 1 1,0-1-1,1 0 1,-1 0-271,1 0 0,0-1 0,-1 1 0,1 0 0,0 0 0,0 0 0,0 0 0,0 0 0,0 0 0,0 0 0,0 1 0,0-1 0,0 0 0,0 0 0,2 0 0,16-5-4480,2-1-2882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07:22:28.174"/>
    </inkml:context>
    <inkml:brush xml:id="br0">
      <inkml:brushProperty name="width" value="0.025" units="cm"/>
      <inkml:brushProperty name="height" value="0.025" units="cm"/>
    </inkml:brush>
  </inkml:definitions>
  <inkml:trace contextRef="#ctx0" brushRef="#br0">19 1 12716,'0'0'3587,"-18"64"-2914,23-29 0,13 10-225,11 8-96,5 7 65,9 8-97,4 2-160,0-1-96,3-2-32,-1-5-704,-11-8-834,-6-10-1216,-14-11-385,-9-10-320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6.353"/>
    </inkml:context>
    <inkml:brush xml:id="br0">
      <inkml:brushProperty name="width" value="0.025" units="cm"/>
      <inkml:brushProperty name="height" value="0.025" units="cm"/>
    </inkml:brush>
  </inkml:definitions>
  <inkml:trace contextRef="#ctx0" brushRef="#br0">1 0 12364,'0'0'11114,"58"33"-20467,-35-52 129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6.681"/>
    </inkml:context>
    <inkml:brush xml:id="br0">
      <inkml:brushProperty name="width" value="0.025" units="cm"/>
      <inkml:brushProperty name="height" value="0.025" units="cm"/>
    </inkml:brush>
  </inkml:definitions>
  <inkml:trace contextRef="#ctx0" brushRef="#br0">182 1 13549,'0'0'10532,"0"14"-9971,-13 135 332,-4 44-521,17-183-473,-1 3-160,1-1-1,1 1 0,0-1 1,1 1-1,5 19 0,-6-28-1757,-7-20-14657</inkml:trace>
  <inkml:trace contextRef="#ctx0" brushRef="#br0" timeOffset="1">0 231 12844,'0'0'12428,"80"-29"-12172,-37 29-224,11 0-32,0 5-1121,0 0-1345,-11 1-1282,-3-2-2177,-8-1-5286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7.008"/>
    </inkml:context>
    <inkml:brush xml:id="br0">
      <inkml:brushProperty name="width" value="0.025" units="cm"/>
      <inkml:brushProperty name="height" value="0.025" units="cm"/>
    </inkml:brush>
  </inkml:definitions>
  <inkml:trace contextRef="#ctx0" brushRef="#br0">0 1 19763,'0'0'8712,"9"30"-14510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0.385"/>
    </inkml:context>
    <inkml:brush xml:id="br0">
      <inkml:brushProperty name="width" value="0.025" units="cm"/>
      <inkml:brushProperty name="height" value="0.025" units="cm"/>
    </inkml:brush>
  </inkml:definitions>
  <inkml:trace contextRef="#ctx0" brushRef="#br0">2 0 10698,'0'0'13944,"0"11"-12930,0-6-949,-1 0 0,1-1 1,0 1-1,0 0 0,0 0 0,1 0 0,0-1 0,0 1 0,0 0 0,0-1 0,1 1 0,0-1 0,0 1 1,0-1-1,0 0 0,1 0 0,0 0 0,0 0 0,0 0 0,0 0 0,0-1 0,1 0 0,-1 0 0,1 0 0,5 3 1,1-1-180,0 0 0,1 0 0,-1-1 0,1-1 0,0 0-1,18 3 1,-19-5-1479,0 0-1,0-1 1,1 0-1,13-2 1,-8-4-3404,-3-6-613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0.710"/>
    </inkml:context>
    <inkml:brush xml:id="br0">
      <inkml:brushProperty name="width" value="0.025" units="cm"/>
      <inkml:brushProperty name="height" value="0.025" units="cm"/>
    </inkml:brush>
  </inkml:definitions>
  <inkml:trace contextRef="#ctx0" brushRef="#br0">143 1 11979,'0'0'9609,"-20"63"-8584,0-28-64,6 7-128,-6 3-449,4-1-255,1 2-65,1-4-32,5-5-577,0-5-960,4-12-898,5-9-2177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1.068"/>
    </inkml:context>
    <inkml:brush xml:id="br0">
      <inkml:brushProperty name="width" value="0.025" units="cm"/>
      <inkml:brushProperty name="height" value="0.025" units="cm"/>
    </inkml:brush>
  </inkml:definitions>
  <inkml:trace contextRef="#ctx0" brushRef="#br0">0 0 7143,'0'0'14221,"52"6"-13580,-14-6 31,9 0-255,-2 0-321,2-2-32,-9 1-1121,-10 1-1922,-10-2-1121,-7 2-1377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1.410"/>
    </inkml:context>
    <inkml:brush xml:id="br0">
      <inkml:brushProperty name="width" value="0.025" units="cm"/>
      <inkml:brushProperty name="height" value="0.025" units="cm"/>
    </inkml:brush>
  </inkml:definitions>
  <inkml:trace contextRef="#ctx0" brushRef="#br0">0 3 6022,'0'0'15246,"78"27"-13933,-35-27-832,7 0-353,4-4-897,-5-9-4163,-6 1-7432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1.768"/>
    </inkml:context>
    <inkml:brush xml:id="br0">
      <inkml:brushProperty name="width" value="0.025" units="cm"/>
      <inkml:brushProperty name="height" value="0.025" units="cm"/>
    </inkml:brush>
  </inkml:definitions>
  <inkml:trace contextRef="#ctx0" brushRef="#br0">2 0 1121,'0'0'21332,"-2"66"-20947,13-43-225,9-5-64,5-5 0,6-5-32,7-7-224,-4-1-192,7-5-513,-3-10-897,-7-3-1217,-4-4-2114,-9 1 577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2.110"/>
    </inkml:context>
    <inkml:brush xml:id="br0">
      <inkml:brushProperty name="width" value="0.025" units="cm"/>
      <inkml:brushProperty name="height" value="0.025" units="cm"/>
    </inkml:brush>
  </inkml:definitions>
  <inkml:trace contextRef="#ctx0" brushRef="#br0">147 1 2787,'0'0'13420,"-40"52"-11946,20-26-321,1 5-128,-1 2-160,5 1-289,-1-2-191,5-3-257,6-6-64,5-2-32,0-10-1249,0-9-1570,11-2-3203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2.529"/>
    </inkml:context>
    <inkml:brush xml:id="br0">
      <inkml:brushProperty name="width" value="0.025" units="cm"/>
      <inkml:brushProperty name="height" value="0.025" units="cm"/>
    </inkml:brush>
  </inkml:definitions>
  <inkml:trace contextRef="#ctx0" brushRef="#br0">281 0 5637,'0'0'15695,"-7"13"-14739,-207 275 2887,223-322-4179,-6 28 243,13-35-881,0 0-1,13-64 1,-28 103 910,-3 18-342,1-16 399,-4 17 52,0-1 1,1 1-1,1 0 1,-2 32 0,5-45 11,0 0 1,0 1-1,1-1 1,0 1 0,-1-1-1,2 0 1,-1 0-1,0 1 1,1-1-1,0 0 1,0 0 0,0 0-1,0-1 1,1 1-1,-1-1 1,1 1 0,0-1-1,0 0 1,0 0-1,1 0 1,-1 0 0,1 0-1,-1-1 1,7 3-1,-1 0-47,11 5 277,-34-13-60,2-3-226,0 0 1,1-1-1,0-1 1,0 1-1,0-2 1,1 0-1,0 0 1,1-1-1,-12-14 1,-41-38 191,120 73 68,91 19-72,-48-22-3629,-57-8-1455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07:22:28.527"/>
    </inkml:context>
    <inkml:brush xml:id="br0">
      <inkml:brushProperty name="width" value="0.025" units="cm"/>
      <inkml:brushProperty name="height" value="0.025" units="cm"/>
    </inkml:brush>
  </inkml:definitions>
  <inkml:trace contextRef="#ctx0" brushRef="#br0">1 590 16464,'0'0'3010,"19"-71"-2209,30 22 288,18-14 96,19-10-224,15 0-544,3-1-353,-1 6-641,-9 7-2370,-13 3-6149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3.369"/>
    </inkml:context>
    <inkml:brush xml:id="br0">
      <inkml:brushProperty name="width" value="0.025" units="cm"/>
      <inkml:brushProperty name="height" value="0.025" units="cm"/>
    </inkml:brush>
  </inkml:definitions>
  <inkml:trace contextRef="#ctx0" brushRef="#br0">15 0 9097,'0'0'12876,"-1"50"-12492,-7-22 193,5 5-257,1-2-192,2-2-96,0-4 32,0-5-64,9-3-160,-4-5-256,4-5-449,-7-5-1185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3.696"/>
    </inkml:context>
    <inkml:brush xml:id="br0">
      <inkml:brushProperty name="width" value="0.025" units="cm"/>
      <inkml:brushProperty name="height" value="0.025" units="cm"/>
    </inkml:brush>
  </inkml:definitions>
  <inkml:trace contextRef="#ctx0" brushRef="#br0">0 9 4164,'0'0'15503,"56"-8"-14190,-25 8-256,7 0-513,3 1-416,2 3-63,1-3-1219,-5-1-2177,-5-3-3715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4.056"/>
    </inkml:context>
    <inkml:brush xml:id="br0">
      <inkml:brushProperty name="width" value="0.025" units="cm"/>
      <inkml:brushProperty name="height" value="0.025" units="cm"/>
    </inkml:brush>
  </inkml:definitions>
  <inkml:trace contextRef="#ctx0" brushRef="#br0">108 0 13004,'0'0'4420,"-5"9"-2973,4-8-1436,-16 27 1577,-21 45 0,34-65-1351,1 0-1,0 0 1,0 0-1,0 0 1,1 1-1,1-1 1,-1 1-1,1-1 1,1 1 0,0 0-1,0-1 1,2 15-1,-1-21-219,0 0-1,0 0 1,0-1-1,0 1 1,1 0-1,-1-1 1,0 1-1,1-1 1,-1 1-1,1-1 1,-1 0-1,1 0 1,0 0-1,0 0 1,-1 0-1,1 0 1,0 0-1,0 0 1,0-1-1,0 1 1,0-1-1,0 1 1,0-1-1,3 0 1,59 1 182,-48-2-320,20-2-750,-28 1 618,-1 1 0,1 0-1,0 0 1,0 1 0,-1 0 0,1 1 0,0 0 0,9 2 0,-16-3 254,1 1 1,-1 0 0,0-1-1,0 1 1,0 0 0,1 0 0,-1 0-1,0 0 1,0 0 0,0 0-1,-1 0 1,1 0 0,0 0 0,0 1-1,-1-1 1,1 0 0,0 0-1,-1 1 1,0-1 0,1 0 0,-1 1-1,0-1 1,1 1 0,-1-1-1,0 0 1,0 1 0,0-1 0,0 1-1,0-1 1,-1 0 0,1 1-1,0-1 1,-1 1 0,1-1-1,-2 2 1,1 1 90,0-1-1,0 1 0,-1-1 0,0 0 1,1 1-1,-1-1 0,-1 0 1,1 0-1,0 0 0,-1-1 1,1 1-1,-1-1 0,-3 4 1,-5-2 44,1 0 0,-1-1 0,1 0 0,-1-1 0,0 0 0,0 0 0,0-1 0,0-1 0,0 0 0,0 0 0,0-1 0,0-1 0,0 0 0,0 0 0,0-1 0,1 0 0,-1-1 0,1 0 0,0-1 0,-16-10 0,25 15-273,1 0 1,-1 0 0,1 0 0,0-1 0,-1 1 0,1 0 0,-1 0 0,1 0-1,0-1 1,-1 1 0,1 0 0,0-1 0,-1 1 0,1 0 0,0-1 0,-1 1-1,1 0 1,0-1 0,0 1 0,0-1 0,-1 1 0,1 0 0,0-1 0,0 1-1,0-1 1,0 1 0,0-1 0,0 1 0,0 0 0,0-1 0,0 1 0,0-1-1,15-1-7851,-9 2 7288,19 0-3565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4.419"/>
    </inkml:context>
    <inkml:brush xml:id="br0">
      <inkml:brushProperty name="width" value="0.025" units="cm"/>
      <inkml:brushProperty name="height" value="0.025" units="cm"/>
    </inkml:brush>
  </inkml:definitions>
  <inkml:trace contextRef="#ctx0" brushRef="#br0">169 0 15951,'0'0'1991,"-9"6"-955,-4 3-579,1 1 0,-1 0 0,2 1 0,0 0-1,0 1 1,1 0 0,0 0 0,1 1 0,0 1 0,1 0 0,1 0 0,-10 27 0,13-31-381,1 0 0,0-1 0,0 1 1,1 1-1,1-1 0,-1 0 1,2 0-1,-1 1 0,2-1 0,-1 0 1,1 0-1,1 1 0,0-1 1,0 0-1,1 0 0,0-1 0,1 1 1,0-1-1,1 1 0,0-1 1,11 15-1,-9-15-672,1 0 1,1 0-1,-1-1 0,17 12 1,-20-17-438,0 0 1,-1-1 0,1 1-1,0-1 1,1 0-1,-1 0 1,8 1 0,16 0-6928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4.746"/>
    </inkml:context>
    <inkml:brush xml:id="br0">
      <inkml:brushProperty name="width" value="0.025" units="cm"/>
      <inkml:brushProperty name="height" value="0.025" units="cm"/>
    </inkml:brush>
  </inkml:definitions>
  <inkml:trace contextRef="#ctx0" brushRef="#br0">1 62 11659,'0'0'9961,"0"51"-8647,0-29-257,3 5-417,-1-2-319,7-3-193,2-3-32,2-6-513,3-6-1312,2-7-930,0 0-1569,0-9-2850</inkml:trace>
  <inkml:trace contextRef="#ctx0" brushRef="#br0" timeOffset="1">212 1 4548,'0'0'10634,"-29"69"-9096,16-38-449,2 3 128,1-3-64,10-1-192,0-5-449,0-7-351,5-6-33,4-3-513,2-8-896,-4-1-1025,-5-18-10955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5.078"/>
    </inkml:context>
    <inkml:brush xml:id="br0">
      <inkml:brushProperty name="width" value="0.025" units="cm"/>
      <inkml:brushProperty name="height" value="0.025" units="cm"/>
    </inkml:brush>
  </inkml:definitions>
  <inkml:trace contextRef="#ctx0" brushRef="#br0">1 42 8072,'0'0'14349,"73"-24"-13516,-29 21-64,10 0-481,-6 2-224,-3 1-384,-1 0-1730,-10-4-1954,-9-2-3171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5.591"/>
    </inkml:context>
    <inkml:brush xml:id="br0">
      <inkml:brushProperty name="width" value="0.025" units="cm"/>
      <inkml:brushProperty name="height" value="0.025" units="cm"/>
    </inkml:brush>
  </inkml:definitions>
  <inkml:trace contextRef="#ctx0" brushRef="#br0">0 35 7976,'0'0'17808,"76"-1"-17519,-35-4-193,4 2-96,8-1-1954,-3-1-1057,-1 0-1761,-8-7-3749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5.933"/>
    </inkml:context>
    <inkml:brush xml:id="br0">
      <inkml:brushProperty name="width" value="0.025" units="cm"/>
      <inkml:brushProperty name="height" value="0.025" units="cm"/>
    </inkml:brush>
  </inkml:definitions>
  <inkml:trace contextRef="#ctx0" brushRef="#br0">45 1 4516,'0'0'15567,"-25"46"-15215,16-20 225,2 1-257,3-3-224,4-2-32,0-3 0,6-8-480,10-4-129,2-7 97,4 0-321,-1-8-1313,3-9-2818,-3-9-2627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6.262"/>
    </inkml:context>
    <inkml:brush xml:id="br0">
      <inkml:brushProperty name="width" value="0.025" units="cm"/>
      <inkml:brushProperty name="height" value="0.025" units="cm"/>
    </inkml:brush>
  </inkml:definitions>
  <inkml:trace contextRef="#ctx0" brushRef="#br0">274 101 3619,'0'0'14382,"-30"54"-13293,15-26-512,6 3-65,0 0 225,7-5-257,2-1-191,0-7-161,11-2 32,2-7-288,-1-8-641,-3-1-704,-3 0-1090,-6-10-2754</inkml:trace>
  <inkml:trace contextRef="#ctx0" brushRef="#br0" timeOffset="1">0 40 4356,'0'0'19410,"80"-33"-18833,-35 29-193,2 1-255,3 3-97,-3 0-545,-8 0-2113,-4 0-1666,-10 0-3236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6.667"/>
    </inkml:context>
    <inkml:brush xml:id="br0">
      <inkml:brushProperty name="width" value="0.025" units="cm"/>
      <inkml:brushProperty name="height" value="0.025" units="cm"/>
    </inkml:brush>
  </inkml:definitions>
  <inkml:trace contextRef="#ctx0" brushRef="#br0">46 151 5221,'0'0'19624,"11"-2"-18498,6-2-965,0-1 0,-1-1-1,1 0 1,15-10 0,-26 13-148,0 0 1,-1-1-1,1 0 1,-1 0-1,0 0 0,0-1 1,6-7-1,-10 10-9,1 0-1,-1 0 1,1 0-1,-1 0 0,0-1 1,0 1-1,0 0 1,0-1-1,-1 1 0,1-1 1,-1 1-1,1-1 0,-1 1 1,0-1-1,0 1 1,0-1-1,0 0 0,-1 1 1,1-1-1,-1-2 0,0 4-15,0-1 0,0 1 0,-1-1 0,1 1 0,0 0 0,0-1 0,-1 1 0,1 0 0,-1 0 0,1 0-1,-1 0 1,1 1 0,-1-1 0,1 0 0,-1 0 0,0 1 0,0-1 0,1 1 0,-1 0 0,0 0 0,0-1-1,1 1 1,-1 0 0,0 0 0,0 1 0,0-1 0,1 0 0,-4 1 0,-3 0-18,0 0 1,0 1-1,1 0 0,-1 0 1,-8 4-1,2 1 4,0 1 1,1 0-1,-21 18 1,31-24 20,0 0 1,0 0 0,1 0-1,-1 1 1,1-1 0,-1 1-1,1 0 1,0 0 0,0 0-1,0 0 1,0 0 0,1 0-1,-1 0 1,1 1 0,0-1-1,0 1 1,0-1 0,0 1-1,1-1 1,-1 1 0,1 6-1,1-8 6,0 0-1,1 0 1,-1 0-1,0 0 1,1 0-1,-1 0 1,1 0-1,0-1 1,-1 1-1,1-1 1,0 1-1,0-1 1,0 0-1,0 1 1,0-1-1,1 0 1,-1-1-1,0 1 0,0 0 1,4 0-1,54 11 32,-49-10-68,78 5-2008,-29-6-2185,-16-1-1798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38:53.236"/>
    </inkml:context>
    <inkml:brush xml:id="br0">
      <inkml:brushProperty name="width" value="0.025" units="cm"/>
      <inkml:brushProperty name="height" value="0.025" units="cm"/>
    </inkml:brush>
  </inkml:definitions>
  <inkml:trace contextRef="#ctx0" brushRef="#br0">0 0 13901,'4'13'-59,"3"18"110,2-1-1,2 0 0,0 0 0,2-1 0,1-1 1,2 0-1,0-1 0,2-1 0,1-1 0,1 0 0,1-1 1,1-1-1,1-2 0,38 29 0,-21-23-216,-3-3-600,-1 3 1,36 31-1,-64-50 571,0 0 0,-1 0 0,1 0 0,-2 1 0,1 0 0,-1 1-1,0-1 1,-1 1 0,0 0 0,-1 0 0,0 1 0,-1-1 0,4 18 0,-7-4-3056,-6-8-2290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6.994"/>
    </inkml:context>
    <inkml:brush xml:id="br0">
      <inkml:brushProperty name="width" value="0.025" units="cm"/>
      <inkml:brushProperty name="height" value="0.025" units="cm"/>
    </inkml:brush>
  </inkml:definitions>
  <inkml:trace contextRef="#ctx0" brushRef="#br0">409 1 4068,'0'0'12999,"0"9"-12220,13 93 2070,-7-67-1723,3 59 0,-9-82-997,-1 0 0,0 0 0,0-1 0,-1 1 0,0 0 0,-1-1 0,-1 0-1,0 0 1,-6 13 0,-9 10 47,-2-1 0,-1-2 0,-51 58 0,-94 70-2412,113-115-27,1-10-3444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48.402"/>
    </inkml:context>
    <inkml:brush xml:id="br0">
      <inkml:brushProperty name="width" value="0.025" units="cm"/>
      <inkml:brushProperty name="height" value="0.025" units="cm"/>
    </inkml:brush>
  </inkml:definitions>
  <inkml:trace contextRef="#ctx0" brushRef="#br0">69 145 3972,'0'0'4164,"10"-10"-1671,41-44 412,25-27 6372,-88 84-6148,-10 7-3322,-2 7 208,2 0-1,-35 34 1,49-44-22,1 1 1,0 0 0,1 1-1,0-1 1,0 1-1,1 0 1,0 0 0,1 1-1,-1 0 1,-3 15-1,8-23-18,-1 0 0,1 0 0,-1 0 1,1 0-1,0-1 0,0 1 0,0 0 0,0 0 0,1 0 0,-1 0 0,0 0 0,1 0 0,-1-1 0,1 1 0,-1 0 0,1 0 0,0-1 0,0 1 0,0 0 0,0-1 0,0 1 0,0-1 0,3 3 0,-1-2-137,0 0 1,0 0-1,0-1 0,0 1 0,0-1 0,1 1 0,-1-1 0,1 0 0,-1-1 0,1 1 0,6 0 0,2 0-858,1-1 1,0-1 0,-1 0-1,1-1 1,-1 0-1,17-6 1,23-13-5254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48.869"/>
    </inkml:context>
    <inkml:brush xml:id="br0">
      <inkml:brushProperty name="width" value="0.025" units="cm"/>
      <inkml:brushProperty name="height" value="0.025" units="cm"/>
    </inkml:brush>
  </inkml:definitions>
  <inkml:trace contextRef="#ctx0" brushRef="#br0">159 1 12492,'0'0'5835,"-10"0"-4132,3 0-1588,1 0 0,0 1 1,-1 0-1,1 0 1,-1 0-1,1 1 0,0 0 1,0 1-1,0-1 1,0 1-1,1 0 1,-1 0-1,1 1 0,-1 0 1,1 0-1,0 0 1,1 1-1,-1-1 0,1 1 1,-7 9-1,8-9-59,0 0-1,0 0 1,0 1-1,0-1 1,1 1 0,-3 11-1,4-16-54,1 0 0,0 0 0,0 0 0,0 0-1,-1 1 1,1-1 0,0 0 0,1 0 0,-1 0 0,0 0 0,0 0-1,0 0 1,1 0 0,-1 1 0,0-1 0,1 0 0,-1 0 0,1 0 0,-1 0-1,1-1 1,0 1 0,-1 0 0,1 0 0,0 0 0,0 0 0,0-1 0,0 1-1,-1 0 1,1-1 0,0 1 0,0 0 0,0-1 0,0 1 0,0-1-1,0 0 1,1 1 0,-1-1 0,0 0 0,0 0 0,0 0 0,0 0 0,0 0-1,2 0 1,6 1 44,-1-1-1,1 0 1,0-1 0,-1 0-1,1 0 1,0-1-1,-1 0 1,0-1-1,1 1 1,-1-2 0,0 1-1,11-7 1,4-5 57,-1-1 0,33-32 0,-52 46-80,-9 41 1601,5-37-1583,0 1 0,0 0 0,0-1 0,0 1 0,0 0 0,1 0 0,-1 0 0,1 0 0,0-1 0,0 1 0,0 0 0,0 0 0,0 0 1,1 0-1,0 2 0,1-3-18,-1-1 1,0 0-1,1 0 0,-1 0 1,1 0-1,0 0 1,-1 0-1,1 0 1,0 0-1,0-1 1,-1 1-1,1-1 1,0 1-1,0-1 0,0 0 1,0 1-1,-1-1 1,1 0-1,0 0 1,0-1-1,0 1 1,0 0-1,3-1 1,8-2 50,1 0 0,-1-1 0,1 0 0,-1-1 0,-1 0 0,15-8 0,-17 7-134,1 1 0,-1 0 1,1 0-1,0 2 0,1-1 0,-1 1 1,0 1-1,1 0 0,14-1 0,-25 4 68,-1-1-1,1 0 0,0 0 0,-1 1 1,1-1-1,-1 1 0,1-1 0,-1 0 0,1 1 1,-1-1-1,1 1 0,-1-1 0,1 1 1,-1-1-1,1 1 0,-1 0 0,0-1 1,1 1-1,-1-1 0,0 1 0,0 0 0,0-1 1,1 1-1,-1 0 0,0-1 0,0 1 1,0 0-1,0-1 0,0 1 0,0 1 1,0 31 948,0-8-241,4-24-701,0 0 0,0 0-1,0 0 1,0-1 0,0 0-1,0 0 1,0 0-1,0 0 1,0-1 0,4-1-1,-7 2-90,20-5-1169,-10-3-4021,-10 2-1260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49.524"/>
    </inkml:context>
    <inkml:brush xml:id="br0">
      <inkml:brushProperty name="width" value="0.025" units="cm"/>
      <inkml:brushProperty name="height" value="0.025" units="cm"/>
    </inkml:brush>
  </inkml:definitions>
  <inkml:trace contextRef="#ctx0" brushRef="#br0">90 0 13229,'0'0'5578,"-8"6"-4980,-1 1-410,-1 0 1,2 1-1,-1 1 1,-13 16-1,20-22-145,-1 0-1,1 0 0,0 0 1,0 0-1,0 0 0,1 0 1,-1 1-1,1-1 1,-1 1-1,1-1 0,0 1 1,0 0-1,1-1 0,-1 1 1,1 0-1,0-1 1,0 1-1,0 0 0,1 0 1,-1-1-1,1 1 0,0 0 1,1 4-1,-1-7-19,0 0 0,1 1 0,-1-1 0,0 0 0,1 0 0,-1 0 0,0 0 0,1 0 0,0 0-1,-1 0 1,1-1 0,-1 1 0,1 0 0,0-1 0,0 0 0,-1 1 0,1-1 0,0 0 0,2 0 0,43 1 636,-34-1-576,2 0-107,0 0-1,-1 1 1,1 1-1,26 7 1,-39-9 44,0 1-1,1-1 1,-1 1 0,0 0 0,0-1-1,0 1 1,0 0 0,0 0-1,0 0 1,0 1 0,0-1 0,0 0-1,-1 1 1,1-1 0,0 1 0,-1 0-1,0-1 1,1 1 0,-1 0 0,0 0-1,0 0 1,0 0 0,0 0-1,0 0 1,0 0 0,0 0 0,-1 0-1,1 0 1,-1 1 0,0-1 0,1 0-1,-1 0 1,0 1 0,0-1 0,-1 0-1,1 0 1,0 1 0,-1-1-1,1 0 1,-1 0 0,0 0 0,-1 2-1,0 0 191,0-1 0,0 1 0,-1-1 0,0 0 0,1 0 0,-1 0 0,0 0 0,0 0 0,-1-1 0,1 1 0,-1-1 0,1 0 0,-1 0 0,0 0 0,1-1 0,-6 2 0,2 0 9,0-1-1,0 0 1,0-1-1,1 0 1,-1 0-1,-1 0 0,1-1 1,-14-1-1,20 0-273,-1 1-1,0 0 1,1-1-1,-1 0 1,1 1-1,-1-1 1,1 0-1,-1 0 1,1 0-1,-1 0 1,1 0-1,0 0 1,0-1-1,-1 1 1,1 0-1,0-1 1,0 1-1,0 0 0,1-1 1,-1 1-1,0-1 1,0 0-1,1 1 1,-1-1-1,1 1 1,0-1-1,-1 0 1,1 0-1,0-2 1,3-24-4585,11 7-3458,7 7-1041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49.883"/>
    </inkml:context>
    <inkml:brush xml:id="br0">
      <inkml:brushProperty name="width" value="0.025" units="cm"/>
      <inkml:brushProperty name="height" value="0.025" units="cm"/>
    </inkml:brush>
  </inkml:definitions>
  <inkml:trace contextRef="#ctx0" brushRef="#br0">1 129 13613,'0'0'6401,"10"-1"-3951,6-1-2162,-1-1 0,1-1-1,-1 0 1,0-1 0,0 0 0,-1-1 0,1-1 0,-1-1-1,-1 0 1,1 0 0,13-13 0,-25 20-272,-1 0 1,0 0-1,0 0 1,0 0-1,0 0 1,0 0-1,0 0 0,0 0 1,0-1-1,0 1 1,-1 0-1,1 0 1,-1-1-1,1 1 0,-1 0 1,1-1-1,-1 1 1,1-1-1,-1 1 1,0-1-1,0 1 1,0-3-1,-1 3-2,1 0 0,-1 0 0,0 0 0,1 0 0,-1 1 0,0-1 0,0 0 0,0 0 0,0 0 0,0 1 0,0-1 0,0 1 0,0-1 1,0 1-1,0-1 0,0 1 0,0-1 0,0 1 0,-1 0 0,1 0 0,-1 0 0,-5-1 3,1 0-1,-1 1 1,1 0 0,-1 0-1,1 1 1,-1-1 0,1 2 0,0-1-1,-7 3 1,4 1-16,1 0 0,0 1 0,0 0 0,0 0 1,0 1-1,1 0 0,0 0 0,1 1 0,-9 13 0,13-18 1,-1 1-1,1-1 1,1 1 0,-1 0 0,0 0-1,1 0 1,0-1 0,0 2-1,0-1 1,0 0 0,1 7 0,0-9-4,0 0 0,0 0 0,1 0 1,-1 1-1,1-1 0,0 0 0,0 0 1,0 0-1,0 0 0,0 0 0,0 0 0,0-1 1,1 1-1,-1 0 0,1-1 0,-1 1 1,1-1-1,-1 1 0,1-1 0,0 0 1,0 1-1,0-1 0,2 1 0,5 2-115,-1-1 0,1 0 0,0 0 0,0-1 0,0 0 1,12 1-1,31 0-3410,-4-3-3835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0.492"/>
    </inkml:context>
    <inkml:brush xml:id="br0">
      <inkml:brushProperty name="width" value="0.025" units="cm"/>
      <inkml:brushProperty name="height" value="0.025" units="cm"/>
    </inkml:brush>
  </inkml:definitions>
  <inkml:trace contextRef="#ctx0" brushRef="#br0">166 64 14286,'0'0'3651,"-1"-8"-784,2 6-2743,-1 0 1,0 0-1,0-1 1,0 1-1,0 0 1,-1 0-1,1 0 1,0 0-1,-1 0 1,0 0-1,1 0 1,-1 0-1,0 0 1,0 0 0,0 0-1,0 1 1,0-1-1,-1 0 1,1 1-1,0-1 1,-1 1-1,1-1 1,-1 1-1,0 0 1,1-1-1,-1 1 1,0 0-1,0 0 1,0 0-1,0 1 1,0-1-1,0 0 1,0 1-1,0-1 1,0 1-1,0 0 1,0-1 0,0 1-1,0 0 1,0 0-1,0 1 1,-4 0-1,1-1-133,0 0 0,0 0 0,0 1 0,1 0 1,-1 0-1,0 0 0,1 1 0,-1 0 0,1 0 0,-1 0 0,1 0 0,0 0 0,0 1 1,0 0-1,0 0 0,0 0 0,1 0 0,-1 1 0,1-1 0,0 1 0,0 0 0,0 0 0,1 0 1,-1 0-1,1 1 0,-2 5 0,4-9-37,1 0 0,-1 0 0,0 0 0,1 0 0,-1 0 0,1 0 0,-1 0 0,1 0 0,-1 0 0,1-1 0,0 1 0,0 0 0,-1 0 0,1 0 0,0-1 0,0 1 0,0-1 0,0 1 0,0 0 0,0-1 0,0 0 0,0 1 0,0-1 0,0 1 0,0-1 0,0 0 0,0 0 0,1 0-1,42 10-537,-34-8 437,-1-1-10,5 2-35,0 0 1,0 1-1,16 7 0,-28-11 180,0 1 0,0 0 0,0 0 0,0 0 0,0 0 0,0 0 0,0 0 0,-1 1 0,1-1 0,0 0 0,-1 1 0,1 0 0,-1-1 1,1 1-1,-1 0 0,0 0 0,0-1 0,0 1 0,0 0 0,0 0 0,0 0 0,0 1 0,-1-1 0,1 0 0,-1 0 0,1 0 0,-1 0 0,0 5 0,-1-5 118,0 1 0,0-1 0,-1 1 0,1-1 0,-1 0 0,1 0 0,-1 0 0,0 0 0,0 0 0,0 0 0,0 0 0,0 0 0,0-1 0,0 1 0,-1-1 0,1 0 0,-1 0 0,1 0 0,-4 1-1,-51 17 1316,7-12-954,49-7-525,0 0 1,0 0-1,0 0 1,0 0-1,0 0 1,0 0-1,0 0 1,0 0 0,1 0-1,-1 0 1,0-1-1,0 1 1,0 0-1,0-1 1,0 1-1,1-1 1,-1 1-1,-1-2 1,2 1-105,0 0 1,0 0 0,0 0-1,0 1 1,0-1-1,0 0 1,0 0 0,1 0-1,-1 0 1,0 0 0,1 1-1,-1-1 1,0 0 0,1 0-1,-1 1 1,1-1-1,-1 0 1,1 0 0,0 1-1,-1-1 1,1 1 0,0-1-1,-1 0 1,1 1 0,1-1-1,22-16-4653,7-2-1260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0.833"/>
    </inkml:context>
    <inkml:brush xml:id="br0">
      <inkml:brushProperty name="width" value="0.025" units="cm"/>
      <inkml:brushProperty name="height" value="0.025" units="cm"/>
    </inkml:brush>
  </inkml:definitions>
  <inkml:trace contextRef="#ctx0" brushRef="#br0">92 31 14734,'0'0'6662,"-11"5"-6336,3-2-258,0 1 1,0 0 0,0 1-1,0-1 1,-7 7-1,13-9-42,0 0 0,0-1-1,0 1 1,0 0-1,1 0 1,-1 0-1,0 0 1,1 0-1,0 1 1,-1-1-1,1 0 1,0 1-1,0-1 1,0 1-1,0-1 1,1 1-1,-1-1 1,1 1 0,0-1-1,-1 1 1,1 0-1,0-1 1,0 1-1,1 0 1,-1-1-1,1 1 1,1 4-1,-1-5-12,0 0-1,1 0 1,-1 0-1,1 0 0,-1-1 1,1 1-1,0 0 1,0-1-1,-1 0 0,1 1 1,0-1-1,0 0 1,1 0-1,-1 0 1,0 0-1,0 0 0,0-1 1,1 1-1,-1-1 1,0 1-1,1-1 0,3 0 1,55 0 593,-57 0-542,0 0 2,0 0-1,0-1 1,0 1 0,0-1-1,-1 0 1,1 0-1,0 0 1,0-1 0,-1 0-1,1 1 1,-1-1 0,1 0-1,-1-1 1,0 1 0,0 0-1,0-1 1,0 0 0,0 0-1,-1 0 1,1 0 0,-1 0-1,0 0 1,0-1 0,0 1-1,0-1 1,-1 1 0,1-1-1,-1 0 1,0 0 0,0 1-1,0-1 1,-1 0 0,1 0-1,-1 0 1,0 0 0,0 0-1,0 0 1,-1 0 0,1 0-1,-1 0 1,0 0 0,0 1-1,-1-1 1,1 0 0,-1 1-1,1-1 1,-1 1 0,0-1-1,-5-5 1,6 8-68,-1-1 1,1 1-1,-1 0 1,1 0-1,-1 0 0,1 0 1,-1 0-1,0 0 1,1 0-1,-1 0 0,0 1 1,0-1-1,1 0 1,-1 1-1,0 0 0,0-1 1,0 1-1,0 0 1,-2 0-1,57 9-8630,-25-9 1452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1.346"/>
    </inkml:context>
    <inkml:brush xml:id="br0">
      <inkml:brushProperty name="width" value="0.025" units="cm"/>
      <inkml:brushProperty name="height" value="0.025" units="cm"/>
    </inkml:brush>
  </inkml:definitions>
  <inkml:trace contextRef="#ctx0" brushRef="#br0">39 0 15503,'0'0'5488,"-4"13"-5264,-5 24 694,2 0-1,-5 66 1,6 93 1000,6-192-1941,0 0 1,1 1 0,0-1-1,0 0 1,0 1 0,0-1-1,0 0 1,1 0-1,0 0 1,0 0 0,0 0-1,0-1 1,3 5-1,-4-8-114,0 1-1,-1 0 0,1 0 0,0-1 1,0 1-1,-1 0 0,1-1 0,0 1 1,0-1-1,0 1 0,0-1 0,0 1 1,0-1-1,0 0 0,0 0 0,0 1 1,0-1-1,0 0 0,0 0 0,0 0 1,0 0-1,1 0 0,0-1-289,0 1 0,0-1 0,-1 0 0,1 0 0,-1 0 0,1 0 0,0 0 0,-1-1 0,0 1 0,1 0 0,-1-1 0,0 1 0,0-1 0,1 1 0,-1-1 0,1-3 0,12-18-6358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1.910"/>
    </inkml:context>
    <inkml:brush xml:id="br0">
      <inkml:brushProperty name="width" value="0.025" units="cm"/>
      <inkml:brushProperty name="height" value="0.025" units="cm"/>
    </inkml:brush>
  </inkml:definitions>
  <inkml:trace contextRef="#ctx0" brushRef="#br0">1 108 16496,'0'0'6032,"8"-1"-4836,126-4 1153,-133 5-2347,0 0 0,0 0 0,0 0 0,0 1 0,0-1 0,0 0 0,0 0 0,0 1 0,0-1 0,0 0 0,0 1 0,0-1 0,0 1 0,-1-1 0,1 1 0,0 0 0,0-1 0,-1 1 0,1 0 0,0-1 0,-1 1 0,1 0 0,-1 0 0,1 0 0,-1 0 0,1-1 0,-1 1 0,1 0 0,-1 0 0,0 0 0,0 0 0,1 0 0,-1 0 0,0 0 0,0 0 0,0 0 0,0 0 0,0 0 0,0 0 0,0 0 0,-1 0 0,1 0 0,0 0 0,-1 1 0,-17 56 138,10-34-114,7-23-25,1-1 1,0 1-1,0 0 0,-1 0 1,1 0-1,0-1 0,0 1 1,0 0-1,0 0 0,0 0 1,0-1-1,0 1 0,0 0 1,0 0-1,1 0 0,-1-1 1,0 1-1,0 0 1,1 0-1,-1-1 0,0 1 1,1 0-1,-1-1 0,1 1 1,-1 0-1,1-1 0,-1 1 1,1-1-1,0 1 0,-1-1 1,1 1-1,0-1 0,-1 1 1,1-1-1,0 1 0,-1-1 1,1 0-1,0 0 0,0 1 1,-1-1-1,1 0 1,0 0-1,0 0 0,0 0 1,-1 0-1,1 0 0,0 0 1,0 0-1,0 0 0,-1 0 1,1 0-1,0-1 0,0 1 1,0 0-1,-1 0 0,2-2 1,3 1 35,0-1 0,0 0 0,-1 0 0,1 0 0,0 0 0,-1-1 1,7-5-1,-4 0-7,0-1 0,0 1 0,-1-1 0,0 0 1,-1-1-1,0 0 0,-1 0 0,7-20 0,0 2 24,-11 30-64,0-1 0,0 0 0,0 1 0,0-1-1,0 1 1,0-1 0,1 1 0,-1-1 0,0 0 0,1 1-1,0-1 1,-1 0 0,1 1 0,0-1 0,-1 0-1,1 0 1,0 0 0,0 0 0,0 1 0,0-1 0,0 0-1,0-1 1,1 1 0,-1 0 0,0 0 0,0 0 0,1-1-1,-1 1 1,0-1 0,1 1 0,-1-1 0,0 1 0,3-1-1,50 14 315,-43-13-249,1-1 1,-1 0 0,0-1 0,0-1-1,0 1 1,0-2 0,0 0 0,0 0-1,14-7 1,-21 9-23,0-1 0,0 0 1,0-1-1,0 1 0,0-1 0,0 0 0,-1 0 0,1 0 1,-1 0-1,0 0 0,0-1 0,0 0 0,0 1 1,-1-1-1,1 0 0,-1-1 0,0 1 0,0 0 0,-1 0 1,1-1-1,-1 1 0,0-1 0,0 1 0,-1-1 0,1-5 1,-2 9-29,1 0 1,0 0-1,-1 0 1,1 0 0,-1 1-1,0-1 1,1 0 0,-1 0-1,0 0 1,1 0-1,-1 1 1,0-1 0,0 0-1,0 1 1,0-1 0,0 1-1,0-1 1,0 1-1,0-1 1,0 1 0,0 0-1,0-1 1,0 1-1,0 0 1,0 0 0,0 0-1,0 0 1,0 0 0,0 0-1,0 0 1,0 0-1,0 0 1,0 0 0,0 1-1,0-1 1,0 0 0,-2 1-1,-2 0-25,0 0-1,0 0 0,0 0 0,1 1 1,-1 0-1,0 0 0,-5 3 1,4 0 3,-1 1 0,1 0 0,0 0 0,1 0 0,-1 1 0,1 0 0,1 0 0,-8 13 0,11-17 7,0-1-1,-1 1 1,1 0-1,1-1 1,-1 1 0,0 0-1,0 0 1,1 0-1,0-1 1,0 1 0,-1 0-1,2 0 1,-1 0-1,0 0 1,0 0 0,1-1-1,0 1 1,-1 0 0,1 0-1,0-1 1,1 1-1,-1-1 1,0 1 0,1-1-1,-1 1 1,1-1-1,0 0 1,0 1 0,2 1-1,3 2-305,0-1-1,1 0 0,0-1 1,0 1-1,0-1 0,0-1 1,1 1-1,14 2 1,42 4-8072,-16-9-3624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3.219"/>
    </inkml:context>
    <inkml:brush xml:id="br0">
      <inkml:brushProperty name="width" value="0.025" units="cm"/>
      <inkml:brushProperty name="height" value="0.025" units="cm"/>
    </inkml:brush>
  </inkml:definitions>
  <inkml:trace contextRef="#ctx0" brushRef="#br0">11 75 8296,'-2'-8'11647,"-1"29"-9641,-3 38-2068,6-55 163,1 0 0,-1 0 0,0 0 0,1 1 0,0-1 0,0 0 0,0 0 0,1-1 0,0 1 0,-1 0 0,1 0-1,0-1 1,1 1 0,-1-1 0,1 1 0,-1-1 0,1 0 0,0 0 0,0-1 0,0 1 0,1 0 0,-1-1 0,1 0 0,-1 0 0,1 0-1,0 0 1,0 0 0,-1-1 0,1 0 0,0 0 0,1 0 0,-1 0 0,0-1 0,0 1 0,0-1 0,0 0 0,0 0 0,1-1-1,-1 1 1,0-1 0,0 0 0,0 0 0,0 0 0,0-1 0,0 1 0,-1-1 0,1 0 0,0 0 0,-1 0 0,0-1 0,1 1-1,4-6 1,0 0 5,0 0-1,-1 0 1,0-1 0,-1 0-1,1-1 1,-2 1-1,8-17 1,-10 21-69,-1 0 0,0 0 0,-1 0 0,1 0 0,-1 0 0,0 0 0,0-1 0,-1 1 0,1 0 0,-1 0 0,0-1 0,-1 1 0,1 0 0,-1 0 0,0-1 0,-1 1 0,1 0 1,-3-5-1,4 11-50,0-1 0,0 1 0,0 0 1,0-1-1,0 1 0,0 0 1,0-1-1,0 1 0,0 0 0,-1-1 1,1 1-1,0-1 0,0 1 1,-1 0-1,1-1 0,0 1 0,-1-1 1,1 1-1,0-1 0,-1 1 1,1-1-1,-1 1 0,1-1 1,-1 1-1,1-1 0,-1 1 0,0-1 1,1 0-1,-1 1 0,1-1 1,-1 0-1,0 0 0,1 0 0,-1 1 1,0-1-1,1 0 0,-1 0 1,0 0-1,1 0 0,-1 0 0,-1 0 1,7 1 36,0 0 1,-1 0-1,1 0 1,0 0 0,0-1-1,-1 0 1,1 0-1,0 0 1,0-1-1,-1 1 1,10-3 0,-11 2-12,-1 0 0,1 0 0,0 0 0,-1 0 0,1-1 0,-1 1 0,1 0 0,-1-1 0,0 0 0,0 0 0,0 0 0,0 0 0,0 0 0,0 0 0,0 0 0,-1 0 0,1-1 0,-1 1 0,1-1 1,-1 1-1,1-5 0,-10 27-267,7-18 251,-1 1 0,0 0-1,1-1 1,0 1-1,0 0 1,0-1-1,0 1 1,0 0 0,0 0-1,1 0 1,-1 0-1,1 0 1,0 0 0,0 0-1,0 0 1,0 0-1,1 0 1,-1 0-1,1 0 1,0-1 0,0 1-1,0 0 1,0 0-1,0 0 1,1-1 0,-1 1-1,1-1 1,2 4-1,-2-4 20,0 1 0,0-1 0,1 0-1,-1 0 1,0-1 0,1 1 0,0 0-1,-1-1 1,1 0 0,0 1 0,0-1 0,0 0-1,0 0 1,0-1 0,0 1 0,0-1-1,0 1 1,0-1 0,0 0 0,0 0 0,0 0-1,0-1 1,0 1 0,0-1 0,0 0-1,0 1 1,0-1 0,0-1 0,0 1-1,-1 0 1,1-1 0,0 1 0,-1-1 0,1 0-1,-1 0 1,0 0 0,1 0 0,-1 0-1,0 0 1,0-1 0,-1 1 0,1-1 0,2-4-1,1-3 424,15-27-1750,-19 31 349,-13 22 629,9-11 318,0 1 1,1-1-1,0 0 0,0 1 0,0-1 1,0 1-1,1 0 0,0 0 1,0-1-1,1 12 0,-1-15 21,1 0 1,0 0-1,0 1 0,0-1 0,1 0 0,-1 0 0,1 0 0,-1 1 0,1-1 0,-1 0 0,1 0 0,0 0 1,0 0-1,0 0 0,0 0 0,1 0 0,-1-1 0,0 1 0,1 0 0,-1-1 0,1 1 0,0 0 1,-1-1-1,1 0 0,0 0 0,0 1 0,0-1 0,0 0 0,3 1 0,1 0 1314,-6-2-1547,0 0 1,1 0-1,-1 0 1,0 0-1,0 1 0,0-1 1,0 0-1,1 0 1,-1 0-1,0 0 0,0 0 1,1 0-1,-1 0 0,0 1 1,0-1-1,1 0 1,-1 0-1,0 0 0,0 0 1,0 0-1,1 0 1,-1 0-1,0 0 0,0 0 1,1 0-1,-1-1 1,0 1-1,0 0 0,1 0 1,-1 0-1,0 0 0,0 0 1,0 0-1,1 0 1,-1-1-1,0 1 0,0 0 1,0 0-1,1 0 1,-1 0-1,0-1 0,0 1 1,0 0-1,0 0 0,0 0 1,0-1-1,1 1 1,-1 0-1,0 0 0,0-1 1,0 1-1,0 0 1,0 0-1,0-1 0,0 1 1,0 0-1,0 0 1,0 0-1,0-1 0,0 1 1,0 0-1,0 0 0,0-1 1,-1 1-1,1-13-5832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38:53.629"/>
    </inkml:context>
    <inkml:brush xml:id="br0">
      <inkml:brushProperty name="width" value="0.025" units="cm"/>
      <inkml:brushProperty name="height" value="0.025" units="cm"/>
    </inkml:brush>
  </inkml:definitions>
  <inkml:trace contextRef="#ctx0" brushRef="#br0">61 815 9961,'0'0'3043,"-56"-31"-256,51 18-897,5-9-961,13-12-737,15-15 256,21-18 225,11-16-161,17-15-255,6-7-193,11-3-32,-6 3-1922,-5 5-4388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3.560"/>
    </inkml:context>
    <inkml:brush xml:id="br0">
      <inkml:brushProperty name="width" value="0.025" units="cm"/>
      <inkml:brushProperty name="height" value="0.025" units="cm"/>
    </inkml:brush>
  </inkml:definitions>
  <inkml:trace contextRef="#ctx0" brushRef="#br0">1 0 13837,'0'0'9417,"28"52"-9801,-13-47-2787,-1-2-4068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3.918"/>
    </inkml:context>
    <inkml:brush xml:id="br0">
      <inkml:brushProperty name="width" value="0.025" units="cm"/>
      <inkml:brushProperty name="height" value="0.025" units="cm"/>
    </inkml:brush>
  </inkml:definitions>
  <inkml:trace contextRef="#ctx0" brushRef="#br0">123 2 17489,'0'0'2658,"-9"0"-15,-5 0-1943,7-1-425,-1 1 1,1 0-1,-1 0 1,0 1-1,1 0 1,-9 3-1,14-4-272,0 1 0,-1 0 0,1 0 0,0 1 0,0-1 0,0 0-1,0 1 1,0-1 0,1 1 0,-1-1 0,0 1 0,1 0 0,-1 0 0,1 0-1,-1 0 1,1 0 0,0 0 0,0 0 0,0 0 0,0 0 0,0 0 0,1 1 0,-1-1-1,1 0 1,-1 1 0,1 2 0,0-2-2,0-1 0,0 0 0,0 1 0,0-1 0,0 0 0,1 1 0,-1-1 0,1 0 0,-1 0-1,1 1 1,0-1 0,0 0 0,0 0 0,0 0 0,1 0 0,-1 0 0,0 0 0,1-1 0,0 1 0,-1 0 0,1-1 0,0 1 0,0-1 0,-1 0 0,1 1-1,0-1 1,1 0 0,-1 0 0,0 0 0,0 0 0,0-1 0,0 1 0,1-1 0,-1 1 0,0-1 0,1 0 0,-1 0 0,0 0 0,4 0 0,1 0 28,-1 0 1,0 0-1,0-1 1,0 0-1,1 0 1,-1 0-1,0-1 1,0 1-1,0-2 1,-1 1-1,1-1 1,0 1 0,-1-2-1,7-3 1,-9 4-8,0 0 1,0 0-1,0-1 1,0 1 0,0 0-1,-1-1 1,0 0-1,0 1 1,0-1 0,0 0-1,0 0 1,-1 0 0,1-1-1,-1 1 1,0 0-1,0-5 1,-1 8-25,0 1-1,0 0 1,0 0-1,0-1 1,0 1 0,0 0-1,0 0 1,0-1-1,0 1 1,0 0 0,0 0-1,-1-1 1,1 1-1,0 0 1,0 0 0,0 0-1,0-1 1,0 1-1,-1 0 1,1 0 0,0 0-1,0-1 1,0 1-1,-1 0 1,1 0 0,0 0-1,0 0 1,0 0 0,-1 0-1,1-1 1,0 1-1,0 0 1,-1 0 0,1 0-1,0 0 1,0 0-1,-1 0 1,1 0 0,0 0-1,0 0 1,-1 0-1,1 0 1,0 0 0,0 0-1,-1 0 1,1 1-1,0-1 1,0 0 0,0 0-1,-1 0 1,1 0-1,0 0 1,0 0 0,0 1-1,-1-1 1,1 0-1,0 0 1,0 1 0,-13 11-140,11-9 98,1 1 0,0-1 1,0 1-1,0-1 0,0 1 0,0-1 0,1 1 0,0 0 1,0-1-1,0 1 0,0-1 0,0 1 0,1 0 0,-1-1 0,1 1 1,0-1-1,0 1 0,1-1 0,-1 0 0,1 0 0,3 6 1,-3-5-366,1-1 0,0 0 0,-1 0 1,1 0-1,0-1 0,1 1 0,-1-1 1,0 1-1,1-1 0,-1 0 1,1-1-1,5 3 0,23 3-5778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4.401"/>
    </inkml:context>
    <inkml:brush xml:id="br0">
      <inkml:brushProperty name="width" value="0.025" units="cm"/>
      <inkml:brushProperty name="height" value="0.025" units="cm"/>
    </inkml:brush>
  </inkml:definitions>
  <inkml:trace contextRef="#ctx0" brushRef="#br0">1 1 13453,'0'0'5626,"4"11"-5241,2 26 533,-1 1 0,-1-1 0,-2 1 1,-4 51-1,1-75-760,0-5-97,0-1 1,1 1 0,0-1-1,1 1 1,0-1 0,0 0-1,4 13 1,-4-19-52,0 1 0,1-1-1,-1 0 1,1 0 0,-1 0 0,1-1 0,0 1-1,0 0 1,-1-1 0,1 1 0,0-1 0,1 0 0,-1 1-1,0-1 1,0 0 0,1 0 0,-1 0 0,0-1-1,1 1 1,-1-1 0,0 1 0,1-1 0,-1 0 0,1 0-1,-1 0 1,1 0 0,-1 0 0,1 0 0,-1-1-1,4 0 1,4-1-184,0 0 0,0-1 1,0 0-1,0-1 0,-1 0 0,0 0 0,0-1 0,0 0 0,11-8 0,-11 6-1338,0 0 0,-1 0 0,0-1 0,12-15 0,-4-3-5967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4.727"/>
    </inkml:context>
    <inkml:brush xml:id="br0">
      <inkml:brushProperty name="width" value="0.025" units="cm"/>
      <inkml:brushProperty name="height" value="0.025" units="cm"/>
    </inkml:brush>
  </inkml:definitions>
  <inkml:trace contextRef="#ctx0" brushRef="#br0">55 25 11531,'0'0'6417,"-8"10"-6449,7-8 27,-4 3 3,0 0-1,1 1 1,0-1-1,0 1 1,1 0 0,-1 1-1,1-1 1,1 0-1,-1 1 1,1 0-1,0-1 1,1 1 0,-1 0-1,1 0 1,1 0-1,-1 0 1,1 8 0,1-13-7,-1-1 1,0 0 0,0 0 0,1 1 0,-1-1-1,0 0 1,1 0 0,0 1 0,-1-1 0,1 0-1,0 0 1,-1 0 0,1 0 0,0 0 0,0 0 0,0 0-1,0 0 1,0 0 0,0-1 0,0 1 0,0 0-1,0-1 1,3 2 0,-2-1 1,1 0 0,0-1-1,0 1 1,0-1 0,0 0 0,0 0-1,0 0 1,0 0 0,0 0 0,4-1-1,0-1 25,0 0-1,-1 0 1,1 0-1,-1 0 1,1-1-1,-1 0 1,0-1-1,9-6 0,-10 5 52,0 0-1,0 0 1,0-1-1,-1 0 1,0 0 0,0-1-1,-1 1 1,0-1-1,0 1 1,4-14-1,-5 11 677,0 0 0,0-1 0,-1 1 0,1-15 0,-2 24-711,0-1-1,0 0 0,0 1 1,0-1-1,0 1 0,0-1 1,0 1-1,0-1 0,0 0 0,0 1 1,0-1-1,0 1 0,0-1 1,-1 1-1,1-1 0,0 1 1,0-1-1,-1 1 0,1-1 1,0 1-1,-1-1 0,1 1 0,0-1 1,-1 1-1,1 0 0,-1-1 1,1 1-1,-1 0 0,1-1 1,-1 1-1,1 0 0,-1-1 1,1 1-1,-1 0 0,1 0 0,-1 0 1,1 0-1,-1-1 0,0 1 1,1 0-1,-1 0 0,1 0 1,-1 0-1,1 0 0,-1 0 1,0 1-1,1-1 0,-1 0 1,1 0-1,-1 0 0,0 1 0,-1-1-29,1 1 0,-1 0-1,0 0 1,1 0-1,-1 0 1,0 0 0,1 0-1,0 0 1,-1 1-1,1-1 1,0 0 0,-1 1-1,1-1 1,-2 4-1,2-2-17,0-1 0,0 1 0,0-1 0,0 1-1,0-1 1,0 1 0,0 0 0,1 0 0,0-1-1,-1 1 1,1 0 0,0 0 0,1 0 0,-1-1-1,0 1 1,1 0 0,-1 0 0,1-1 0,1 4-1,-1-4-44,1-1 0,-1 1 0,0 0 0,1-1 0,0 0 0,-1 1 0,1-1-1,0 0 1,-1 0 0,1 0 0,0 0 0,0 0 0,0 0 0,0 0 0,0-1-1,0 1 1,0-1 0,0 1 0,3-1 0,2 1-438,0-1 0,0 0-1,-1-1 1,1 1 0,0-1 0,9-3 0,-9 2-695,0 0 0,-1 0 1,1-1-1,-1 0 0,11-7 0,13-12-5613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5.337"/>
    </inkml:context>
    <inkml:brush xml:id="br0">
      <inkml:brushProperty name="width" value="0.025" units="cm"/>
      <inkml:brushProperty name="height" value="0.025" units="cm"/>
    </inkml:brush>
  </inkml:definitions>
  <inkml:trace contextRef="#ctx0" brushRef="#br0">167 0 8232,'0'0'7922,"-11"10"-6513,1 0-1307,-48 46 2619,55-52-2552,-1 0-1,1 1 1,-1-1 0,1 1-1,1-1 1,-1 1 0,1 0-1,-1 0 1,2 0-1,-1 1 1,0-1 0,1 0-1,-1 7 1,4-9-170,-1 0 0,1 0 0,-1 0 0,1 0 0,0 0 0,0-1 0,1 1 0,-1 0 1,0-1-1,1 0 0,0 0 0,-1 0 0,1 0 0,0 0 0,0 0 0,0-1 0,0 1 0,4 0 0,-2 1-72,0-1 0,0 1 0,-1 1 0,1-1 0,-1 1 0,5 3 0,-6 0 62,1 0 0,-1-1 0,0 1-1,0 0 1,-1 1 0,0-1 0,-1 0-1,1 1 1,-1-1 0,-1 1 0,1-1-1,-1 1 1,-1-1 0,-1 15 0,-1-7 37,0 0 0,0 0 1,-1 0-1,-1 0 1,-1 0-1,-8 15 0,10-23 68,0 1-1,-1-1 0,0 0 1,0 0-1,-12 11 1,15-16 1,0 0 1,-1 0-1,1-1 1,-1 1-1,0 0 1,1-1 0,-1 0-1,0 1 1,0-1-1,0 0 1,0-1-1,0 1 1,0 0 0,0-1-1,0 0 1,0 0-1,0 0 1,0 0-1,-5-1 1,7 0-47,-1 0 0,1 0-1,-1 0 1,1 0 0,-1 0 0,1 0 0,0-1-1,0 1 1,0 0 0,0-1 0,0 1-1,0-1 1,0 1 0,0-1 0,0 0 0,1 1-1,-1-1 1,1 0 0,-1 0 0,1 1 0,0-1-1,-1 0 1,1 0 0,0 0 0,0 1-1,1-1 1,-1-2 0,4-53-102,1 38-107,0 1-1,1-1 0,1 1 0,1 1 1,1-1-1,20-30 0,-3 10-136,55-61 0,-78 96 285,41-40-33,-42 41 37,0 1 1,0-1 0,-1 0-1,1 1 1,0 0 0,1-1-1,-1 1 1,0 0 0,0 0-1,0 0 1,1 0 0,-1 1-1,0-1 1,1 1 0,-1-1-1,1 1 1,-1 0 0,0 0-1,1 0 1,-1 0 0,3 1-1,-4 0-1,0 0 0,0 1 0,0-1 0,0 1 0,-1-1 0,1 1 0,0-1 0,-1 1 0,1-1 0,-1 1 0,0 0 0,1-1 0,-1 1 0,0 0 0,0-1 0,0 1 0,-1 3 0,-2 31 22,-12 0-8,12-32 51,1 1-1,-1 0 1,1 1 0,0-1 0,1 0 0,-1 1-1,1-1 1,-1 6 0,20-23 1135,-11 5-1157,0-1 1,0 0-1,-1 0 1,0 0-1,-1-1 1,0 0 0,0 0-1,-1 0 1,0-1-1,-1 0 1,0 1-1,0-1 1,-1 0-1,0-1 1,-1 1 0,0 0-1,-1 0 1,-1-14-1,4 27-652,-1-1-1,0 1 0,1-1 0,0 0 1,-1 0-1,1 0 0,0 0 1,0 0-1,0-1 0,0 1 1,1-1-1,-1 0 0,0 0 1,0 0-1,1-1 0,-1 1 0,1-1 1,4 1-1,22 0-4655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6.008"/>
    </inkml:context>
    <inkml:brush xml:id="br0">
      <inkml:brushProperty name="width" value="0.025" units="cm"/>
      <inkml:brushProperty name="height" value="0.025" units="cm"/>
    </inkml:brush>
  </inkml:definitions>
  <inkml:trace contextRef="#ctx0" brushRef="#br0">154 4 13965,'0'0'6540,"-11"-2"-4757,3 1-1631,0 0 1,0 1-1,0 0 0,0 1 1,0-1-1,0 2 1,0-1-1,0 1 0,-8 2 1,13-2-100,0-1 0,-1 0 0,1 1 0,0 0 0,0 0 0,0 0 1,1 0-1,-1 0 0,0 0 0,1 1 0,0-1 0,-1 1 0,1 0 0,0 0 0,0 0 0,1 0 1,-1 0-1,0 0 0,1 0 0,0 0 0,0 1 0,0-1 0,0 0 0,0 1 0,1-1 0,0 1 1,0 6-1,0-9-56,0 0 0,0 0 0,0 0 1,0 0-1,0 0 0,1 0 0,-1-1 1,0 1-1,1 0 0,-1 0 1,1 0-1,-1 0 0,1 0 0,-1 0 1,1-1-1,0 1 0,-1 0 0,1-1 1,0 1-1,0 0 0,-1-1 0,1 1 1,0-1-1,0 1 0,0-1 1,1 1-1,34 5 64,-29-7-72,1 1-1,-1-1 0,0 0 0,0 0 0,0-1 0,0 0 1,12-5-1,-12 2-84,1 0 0,-1-1 1,0 0-1,12-13 0,-16 16 101,0 0-1,-1 0 1,1-1-1,-1 1 1,0 0-1,0-1 0,-1 0 1,1 1-1,-1-1 1,1 0-1,-1 0 1,0 0-1,0-7 0,-17 35-324,12-18 391,1 1-1,0-1 1,0 1-1,0-1 0,1 1 1,0 0-1,0 0 1,1 0-1,0 0 1,0 0-1,1 0 1,-1 1-1,2-1 1,0 9-1,0-14-57,0-1 1,0 1-1,0-1 0,0 0 1,0 0-1,0 1 0,1-1 1,-1 0-1,0 0 0,1 0 1,-1 0-1,1-1 0,-1 1 1,1 0-1,-1 0 0,1-1 1,-1 1-1,1-1 0,0 0 1,-1 1-1,1-1 0,0 0 0,-1 0 1,1 0-1,0 0 0,1-1 1,48-5 235,-41 2-247,0 0 1,0-1-1,0 1 1,-1-2-1,1 0 1,-1 0-1,-1 0 1,1-1-1,-1-1 1,-1 1-1,1-1 1,-1-1-1,0 1 1,-1-1-1,0 0 1,5-12-1,-6 2-6,-12 17-82,4 4 86,1-1 0,-1 1 0,1-1 0,0 1 0,0 0 0,-1 0 0,1 0 0,0 0 0,-2 3 0,1-1 44,0 1 0,0-1-1,1 1 1,0-1 0,0 1 0,0 0 0,0-1 0,0 1 0,1 0 0,0 0 0,0 0 0,0 7 0,2-11-34,-1 0 0,1-1 0,-1 1 1,1 0-1,0 0 0,-1 0 0,1-1 0,0 1 1,0 0-1,-1-1 0,1 1 0,0-1 1,0 1-1,0-1 0,0 1 0,0-1 0,0 0 1,-1 1-1,1-1 0,0 0 0,0 0 0,0 0 1,0 0-1,0 1 0,0-1 0,0-1 0,0 1 1,0 0-1,0 0 0,1-1 0,36-3 181,-27 1-173,-1 0 0,0-2 1,20-9-1,-24 9-58,1 1 0,1 1 0,-1-1 0,0 1 1,1 1-1,0 0 0,-1 0 0,1 0 0,10-1 0,-11 17 154,-7-12-82,1 0 0,-1 0 1,1 0-1,-1 1 0,1-2 1,0 1-1,0 0 0,0 0 1,0 0-1,1 0 0,-1-1 1,0 1-1,3 2 0,0-3-5,-1 1 0,1-1-1,0 0 1,0 0-1,0-1 1,0 1 0,1-1-1,-1 0 1,0 0 0,0 0-1,0-1 1,0 1 0,7-3-1,59-22-278,-14 5-1705,-29 16 850,-15 6 730,-11-2 374,-1 1-1,0-1 0,0 0 0,0 0 0,0 1 0,0-1 0,0 0 0,0 0 0,1 1 0,-1-1 0,0 0 0,0 1 1,0-1-1,0 0 0,0 1 0,0-1 0,0 0 0,0 0 0,0 1 0,-1-1 0,1 0 0,0 1 0,0-1 1,0 0-1,0 0 0,0 1 0,0-1 0,-1 0 0,1 0 0,0 1 0,0-1 0,0 0 0,-1 0 0,1 0 0,0 1 1,-1-1-1,1 1-312,-1-1 1,0 1 0,0-1 0,0 0 0,0 1-1,1-1 1,-1 0 0,0 1 0,0-1 0,0 0-1,0 0 1,0 0 0,0 0 0,0 0 0,0 0-1,0 0 1,0 0 0,0 0 0,0 0-1,1-1 1,-3 0 0,-3-7-7709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6.348"/>
    </inkml:context>
    <inkml:brush xml:id="br0">
      <inkml:brushProperty name="width" value="0.025" units="cm"/>
      <inkml:brushProperty name="height" value="0.025" units="cm"/>
    </inkml:brush>
  </inkml:definitions>
  <inkml:trace contextRef="#ctx0" brushRef="#br0">0 1 16496,'0'0'4324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7.097"/>
    </inkml:context>
    <inkml:brush xml:id="br0">
      <inkml:brushProperty name="width" value="0.025" units="cm"/>
      <inkml:brushProperty name="height" value="0.025" units="cm"/>
    </inkml:brush>
  </inkml:definitions>
  <inkml:trace contextRef="#ctx0" brushRef="#br0">75 54 1922,'0'0'6828,"8"-30"-6471,-7 29-64,-1 0 1,1 0-1,-1 1 0,0-1 0,1 0 0,-1 0 1,0 0-1,0 0 0,0 0 0,1 0 0,-1 0 0,0 0 1,0 0-1,0 0 0,0 0 0,-1 0 0,1 1 0,0-1 1,0 0-1,-1-2 0,-13 1 6341,-7 10-2483,6 3-5441,12-9 1292,0 1-1,0-1 1,1 1-1,-1-1 1,1 1-1,0 0 1,0 0-1,0 0 1,0 0-1,0 0 1,1 1-1,-1-1 1,1 0-1,0 1 1,0-1-1,0 1 1,0 5-1,1-8-4,1 0 0,0 0-1,0-1 1,0 1 0,0 0 0,0-1-1,0 1 1,0 0 0,0-1 0,0 0-1,0 1 1,0-1 0,0 0 0,0 1-1,0-1 1,0 0 0,0 0 0,1 0 0,-1 0-1,0 0 1,0 0 0,0 0 0,0 0-1,2-1 1,34-3 180,-25 0-140,0-1-1,0 0 0,-1 0 1,0-1-1,17-12 0,-16 10-42,0 0-1,1 1 1,24-10-1,-36 17 0,0 1 0,-1-1 0,1 0 0,0 1 0,0-1 0,0 1 0,-1-1 0,1 1 0,0-1-1,-1 1 1,1 0 0,0-1 0,-1 1 0,1 0 0,-1-1 0,1 1 0,-1 0 0,0 0 0,1-1 0,-1 1-1,1 0 1,-1 0 0,0 0 0,0 0 0,0-1 0,1 1 0,-1 0 0,0 0 0,0 0 0,0 1 0,0 0 20,0 0 1,1 0 0,-1 0 0,1 0 0,0 0 0,0 0 0,0 0 0,0 0-1,0-1 1,0 1 0,3 3 0,0-3 28,1 0-1,-1-1 1,1 1 0,0-1-1,-1 0 1,1 0-1,0-1 1,0 1 0,0-1-1,0 0 1,-1 0 0,7-2-1,56-12 235,-32-1-380,-27 11-212,1 0 0,-1 0 0,0 1 0,1 1 0,0-1 1,0 1-1,0 1 0,13-2 0,-22 4 311,1-1 0,-1 1 0,1 0 0,-1-1 0,1 1 0,-1 0 0,0-1 0,1 1 0,-1 0 0,0-1 0,1 1 0,-1 0 0,0 0 0,0-1 0,0 1 0,0 0 0,1 0 0,-1-1 0,0 1 0,-1 0 0,1 0 0,0-1 0,0 1 0,0 0 0,0 0 0,0-1 0,-1 2 0,1 18-629,0-20 479,0 0 0,1 1-1,-1-1 1,0 0 0,0 1 0,0-1 0,1 0 0,-1 0-1,0 1 1,0-1 0,1 0 0,-1 0 0,0 1-1,1-1 1,-1 0 0,0 0 0,1 0 0,-1 0 0,0 1-1,1-1 1,-1 0 0,0 0 0,1 0 0,-1 0 0,0 0-1,1 0 1,-1 0 0,0 0 0,1 0 0,-1 0-1,1 0 1,-1 0 0,0 0 0,1 0 0,-1-1 0,0 1-1,1 0 1,-1 0 0,0 0 0,1 0 0,-1-1 0,0 1-1,1-1 1,8-6-7735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8.508"/>
    </inkml:context>
    <inkml:brush xml:id="br0">
      <inkml:brushProperty name="width" value="0.025" units="cm"/>
      <inkml:brushProperty name="height" value="0.025" units="cm"/>
    </inkml:brush>
  </inkml:definitions>
  <inkml:trace contextRef="#ctx0" brushRef="#br0">0 35 9737,'6'-34'10373,"-6"34"-10299,0 0 0,0 0 0,0 0 0,0 0 0,0 0 0,0 0 0,0 0 0,0 0 0,0 0 0,0 1 0,0-1 0,0 0 1,0 0-1,0 0 0,0 0 0,0 0 0,0 0 0,0 0 0,0 0 0,0 0 0,0 0 0,0 1 0,0-1 0,0 0 0,0 0 0,0 0 0,0 0 1,1 0-1,-1 0 0,0 0 0,0 0 0,0 0 0,0 0 0,0 0 0,0 0 0,0 0 0,0 0 0,0 0 0,0 0 0,0 0 0,1 0 1,-1 0-1,0 0 0,0 0 0,0 0 0,0 0 0,0 0 0,0 0 0,0 0 0,0 0 0,0 0 0,1 0 0,-1 0 0,0 0 0,0 0 1,0 0-1,0 0 0,0 0 0,0 0 0,0 0 0,0 0 0,0 0 0,0 0 0,0 0 0,0-1 0,1 1 0,0 22 291,-2 14 204,-1-25-498,2 0 0,0 1-1,0-1 1,1 1 0,3 18-1,-3-29-61,0 1 0,0 0 0,0-1-1,0 1 1,0-1 0,0 1 0,1-1 0,-1 0-1,0 1 1,1-1 0,-1 0 0,1 0-1,0 0 1,-1 0 0,1 0 0,0 0-1,-1-1 1,1 1 0,0 0 0,0-1 0,0 1-1,0-1 1,-1 0 0,1 0 0,0 0-1,0 0 1,0 0 0,0 0 0,0 0 0,0-1-1,0 1 1,2-1 0,3-1 36,0 1 0,0-1 1,0-1-1,0 1 0,0-1 0,-1 0 0,8-5 1,-2-2-67,0-2 1,0 1 0,-1-1-1,18-25 1,-41 69-4,10-27 39,0 0-1,0 0 0,0 1 1,0-1-1,1 0 0,0 1 1,0 8-1,1-14 0,1 1-1,0 0 1,-1-1 0,1 1-1,0-1 1,0 1-1,0-1 1,-1 1 0,1-1-1,0 1 1,0-1 0,0 0-1,0 0 1,0 1 0,0-1-1,0 0 1,0 0 0,0 0-1,0 0 1,0 0-1,0 0 1,0 0 0,-1 0-1,1-1 1,0 1 0,1-1-1,29-4 286,-18 0-283,-1-1-1,0 0 1,0-1-1,0 0 1,-1-1-1,0 0 1,-1-1-1,0 0 1,15-18-1,-25 27-22,1 0 0,-1-1 1,0 1-1,0 0 0,0 0 0,0 0 1,1 0-1,-1 0 0,0 0 0,0 0 0,0 0 1,0 0-1,1 0 0,-1 0 0,0 0 0,0 0 1,0 0-1,0 0 0,1 0 0,-1 0 1,0 0-1,0 0 0,0 0 0,1 0 0,-1 0 1,0 0-1,0 0 0,0 0 0,0 0 1,0 1-1,1-1 0,-1 0 0,0 0 0,0 0 1,0 0-1,0 0 0,0 0 0,0 1 0,1-1 1,-1 0-1,0 0 0,0 0 0,0 0 1,0 1-1,0-1 0,0 0 0,0 0 0,0 0 1,0 0-1,0 1 0,0-1 0,0 0 0,0 0 1,0 0-1,0 1 0,0-1 0,0 0 1,0 0-1,0 0 0,0 0 0,0 1 0,0-1 1,0 0-1,0 0 0,-1 0 0,3 27-19,-2-24 34,0 1-1,0-1 0,0 1 1,1-1-1,-1 1 0,1-1 1,0 1-1,0-1 0,2 6 1,0-8-203,0 0 0,-1 0 0,1 0 0,0-1 1,0 1-1,-1-1 0,1 0 0,0 0 0,0 0 1,0 0-1,3 0 0,16-9-7156,-11-4-556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9.650"/>
    </inkml:context>
    <inkml:brush xml:id="br0">
      <inkml:brushProperty name="width" value="0.025" units="cm"/>
      <inkml:brushProperty name="height" value="0.025" units="cm"/>
    </inkml:brush>
  </inkml:definitions>
  <inkml:trace contextRef="#ctx0" brushRef="#br0">43 314 12844,'0'0'9769,"-6"8"-8680,3-6-1023,0 1 67,0 1-1,0-1 1,0 1-1,0 0 1,1 0-1,-1 0 1,1 0-1,0 0 1,0 0-1,1 1 1,-1-1-1,1 0 1,0 1 0,0 0-1,0-1 1,1 1-1,0 0 1,0 7-1,0-11-117,1-1 1,-1 1-1,1 0 0,0 0 1,-1 0-1,1-1 0,0 1 1,0 0-1,-1-1 0,1 1 1,0-1-1,0 1 0,0-1 1,0 1-1,0-1 0,0 0 0,0 1 1,0-1-1,-1 0 0,1 0 1,0 0-1,0 0 0,0 0 1,0 0-1,0 0 0,0 0 1,0 0-1,2 0 0,30-7 609,-25 2-612,1 0 0,-1-1 0,0 0 0,-1-1-1,1 1 1,-1-1 0,0-1 0,-1 0 0,0 1 0,0-2 0,-1 1 0,7-15 0,-14 88-717,2-64 707,0 1 0,0-1 0,0 0 0,0 1 0,1-1 0,-1 0 0,0 1 0,1-1 0,-1 0 0,1 1 0,-1-1 0,1 0 0,0 0 0,-1 0 0,1 0 0,0 1 0,0-1 0,0 0-1,0 0 1,0-1 0,0 1 0,0 0 0,0 0 0,0 0 0,1-1 0,-1 1 0,0 0 0,0-1 0,1 0 0,-1 1 0,0-1 0,1 1 0,-1-1 0,0 0 0,1 0 0,-1 0 0,0 0 0,1 0 0,-1 0 0,0 0 0,3-1 0,2 0 22,-1 0 0,0 0 0,1 0 0,-1-1 0,0 0 0,0 0 0,0 0 0,0-1 0,-1 0 0,5-3 0,8-9-15,0-1-1,-2 0 1,0-2 0,-1 1-1,0-2 1,-2 0 0,12-24-1,-8 11 2,-1 0-1,-2-2 0,16-63 1,-29 96-13,1 0 1,-1-1-1,0 1 1,1 0-1,-1 0 1,0 0-1,0 0 1,0 0 0,0 0-1,0-1 1,0 1-1,0 0 1,0 0-1,-1 0 1,1 0-1,0 0 1,-1 0-1,0-2 1,1 3-2,-1 0 0,1-1 0,-1 1 0,1 0 0,-1 0 0,1 0 1,-1 0-1,1 0 0,-1 0 0,1 0 0,-1 0 0,0 0 0,1 0 0,-1 0 0,1 0 0,-1 0 1,1 0-1,-1 0 0,1 0 0,-1 0 0,1 1 0,-1-1 0,1 0 0,-1 0 0,1 1 1,-1 0-1,-33 29-165,25-19 187,0 1-1,0 0 1,1 1-1,1 0 1,0 0-1,0 1 1,2-1-1,0 1 0,0 1 1,1-1-1,1 1 1,0-1-1,2 1 1,-1 15-1,2-27-11,0 0-1,0 0 1,1 0 0,-1 0 0,1 0-1,0 0 1,0 0 0,0-1-1,0 1 1,1 0 0,-1-1-1,1 1 1,-1-1 0,1 1-1,0-1 1,0 0 0,0 0-1,0 0 1,0 0 0,1 0 0,-1 0-1,1-1 1,-1 1 0,1-1-1,-1 1 1,1-1 0,0 0-1,0 0 1,0 0 0,4 0-1,-2 0 8,1 0-1,-1 0 0,1-1 1,-1 1-1,1-1 0,-1-1 1,1 1-1,-1-1 0,1 0 1,-1 0-1,0 0 0,1-1 1,-1 0-1,0 0 0,9-6 1,8-7-74,-1-2-1,-1 0 1,-1-1 0,27-33 0,-36 39-4,-1 1 1,-1-2-1,0 1 1,-1-1 0,0 0-1,-1 0 1,0-1-1,-1 0 1,5-26 0,-10 40 65,1-1 0,-1 0 1,0 1-1,1-1 1,-1 0-1,0 1 1,0-1-1,0 0 1,0 1-1,0-1 0,0 0 1,0 1-1,0-1 1,0 0-1,0 1 1,0-1-1,0 0 1,-1 1-1,1-1 0,0 0 1,0 1-1,-1-1 1,1 0-1,0 1 1,-1-1-1,1 1 1,-1-1-1,1 1 0,-1-1 1,1 1-1,-1-1 1,1 1-1,-1-1 1,1 1-1,-1 0 1,1-1-1,-1 1 0,0 0 1,1-1-1,-1 1 1,0 0-1,1 0 1,-1 0-1,0 0 1,1 0-1,-1 0 0,0 0 1,1 0-1,-2 0 1,0 0-13,-1 1 0,1 0 0,-1 0 0,1 0 0,-1 0 0,1 0 1,0 0-1,-1 1 0,1-1 0,0 1 0,0-1 0,-2 3 0,-2 3 13,0 1 0,0-1 0,1 1 0,0 0 0,1 0 0,0 1 0,0 0 0,1-1 0,-1 1 0,2 0 0,-3 18-1,1 5 38,1 0-1,3 36 1,0-38-23,1-25-12,-1 0-1,1 0 1,0 0 0,0 0 0,1 0-1,-1 0 1,4 5 0,-5-9 2,0 0 0,0-1 1,1 1-1,-1 0 0,0 0 1,1-1-1,-1 1 0,1 0 1,-1-1-1,1 1 1,-1 0-1,1-1 0,-1 1 1,1-1-1,-1 1 0,1-1 1,0 1-1,0-1 0,-1 1 1,1-1-1,0 0 0,-1 1 1,1-1-1,0 0 0,0 0 1,0 0-1,-1 1 0,1-1 1,0 0-1,0 0 1,0 0-1,0 0 0,-1 0 1,1 0-1,0-1 0,0 1 1,0 0-1,-1 0 0,1-1 1,0 1-1,0 0 0,-1-1 1,1 1-1,0-1 0,-1 1 1,1-1-1,0 1 0,-1-1 1,1 1-1,-1-1 1,1 1-1,-1-1 0,1 0 1,0 0-1,1-3 9,0-1 0,1 1 0,-1 0-1,-1-1 1,1 1 0,-1-1 0,0 1 0,0-1 0,0 1 0,-1-1 0,1 0-1,-1-8 1,0 4-26,-1 1-1,1 0 1,-2-1-1,1 1 0,-1 0 1,-4-12-1,-12-12 6,18 30-1,-1 1 0,0-1 0,0 1 0,0-1 0,0 1 0,-1 0 0,1 0-1,0-1 1,0 1 0,-1 0 0,1 0 0,-1 0 0,1 1 0,-1-1 0,1 0 0,-1 1 0,-3-2 0,7 19-143,1-14 155,0-1 1,0 1-1,0-1 0,0 0 1,0 1-1,1-1 0,-1-1 1,1 1-1,0 0 1,-1-1-1,1 0 0,0 0 1,0 0-1,0 0 0,6 0 1,63 0-882,-67-2 645,0 0 0,1 0 0,-1-1 0,0 0-1,0 0 1,0 0 0,-1-1 0,1 0 0,0 0 0,-1-1 0,0 1 0,7-7 0,1-2-262,0-1 0,-1 0 0,12-17 1,-29 44 966,0 1 1,2-1-1,0 1 0,0 0 1,1 0-1,1 0 1,1 22-1,0-34-478,1 0-1,-1 0 1,1 0-1,0-1 1,0 1-1,0 0 1,0 0-1,1-1 1,-1 1-1,1-1 1,-1 1-1,1-1 1,0 1-1,0-1 1,0 0-1,4 3 1,15 3-9267,-14-8-851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3:02.216"/>
    </inkml:context>
    <inkml:brush xml:id="br0">
      <inkml:brushProperty name="width" value="0.025" units="cm"/>
      <inkml:brushProperty name="height" value="0.025" units="cm"/>
    </inkml:brush>
  </inkml:definitions>
  <inkml:trace contextRef="#ctx0" brushRef="#br0">1259 110 3716,'-59'-16'3010,"-4"2"-3010,-6-1 385,1 5-97,-2-2-160,-2 2 0,-8-1-96,3 4-192,-8 0-160,-5 2-161,-7 2-191,-4 3-225,-3 0-160,-4 0-192,-8 0-929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0.035"/>
    </inkml:context>
    <inkml:brush xml:id="br0">
      <inkml:brushProperty name="width" value="0.025" units="cm"/>
      <inkml:brushProperty name="height" value="0.025" units="cm"/>
    </inkml:brush>
  </inkml:definitions>
  <inkml:trace contextRef="#ctx0" brushRef="#br0">13 43 8808,'-5'-8'5990,"3"1"-3011,-1-1-32,3 2-1186,-2 1 161,2 2-577,0 1-736,0 0-513,0 0-128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0.654"/>
    </inkml:context>
    <inkml:brush xml:id="br0">
      <inkml:brushProperty name="width" value="0.025" units="cm"/>
      <inkml:brushProperty name="height" value="0.025" units="cm"/>
    </inkml:brush>
  </inkml:definitions>
  <inkml:trace contextRef="#ctx0" brushRef="#br0">10 21 13004,'0'0'5953,"0"13"-4597,1 58 457,1 7-53,-15 134 0,22-255-749,18-49 0,-21 73-1211,0 1-1,2 0 0,0 1 0,1-1 0,0 2 1,1-1-1,18-20 0,-23 33 137,0 0 0,0 1 1,0-1-1,0 1 0,1 0 0,-1 1 0,1-1 0,0 1 1,0 0-1,0 1 0,0-1 0,0 1 0,0 0 1,0 1-1,12 0 0,-13 0 32,0 0 0,0 0 0,0 1 0,0 0 0,0 0 0,0 0 0,-1 0 0,1 1 0,-1 0 0,1 0 0,-1 0 0,1 1 0,-1-1 0,0 1 1,0 0-1,0 0 0,-1 0 0,1 1 0,-1-1 0,4 5 0,-6-6 31,0-1 1,-1 1-1,1 0 1,0 0-1,0-1 1,-1 1-1,1 0 1,-1 0-1,1 0 1,-1 0-1,0-1 1,0 1-1,0 0 1,0 0-1,0 0 1,0 0-1,0 0 1,-1 0-1,1 0 1,-1-1-1,1 1 1,-1 0-1,0 0 1,0-1-1,0 1 1,0 0-1,0-1 1,0 1-1,0-1 1,0 1-1,-1-1 1,1 0-1,0 1 1,-1-1-1,1 0 1,-4 1-1,-5 5 203,-1-1 0,1 0 0,-2 0 0,-15 4 0,20-7-3,-3 1-62,0 0-1,1-1 0,-2 0 1,1 0-1,0-1 0,0-1 1,-1 0-1,1 0 1,-1-1-1,-18-2 0,28 2-158,0 0-1,0-1 0,0 1 0,0 0 1,0-1-1,0 1 0,0-1 1,0 0-1,0 1 0,0-1 1,0 0-1,1 1 0,-1-1 1,0 0-1,0 0 0,1 0 0,-1 1 1,1-1-1,-1 0 0,1 0 1,-1 0-1,1 0 0,-1 0 1,1 0-1,-1-2 0,1 0-180,0 0-1,0 0 0,0 0 1,0 0-1,0 0 0,1 0 1,-1 0-1,1 1 0,1-5 0,2-2-632,-1 1 0,1-1 0,1 1-1,-1 0 1,7-7 0,4-2-1615,1 1 1,17-15-1,-6 7-340,7-9-1389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1.012"/>
    </inkml:context>
    <inkml:brush xml:id="br0">
      <inkml:brushProperty name="width" value="0.025" units="cm"/>
      <inkml:brushProperty name="height" value="0.025" units="cm"/>
    </inkml:brush>
  </inkml:definitions>
  <inkml:trace contextRef="#ctx0" brushRef="#br0">98 1 5285,'0'0'15310,"-5"12"-13809,-18 41-81,-23 55 1515,41-93-2744,0-1 1,1 1-1,1 0 0,0 0 1,-1 23-1,5-36-264,-1 0-1,0 1 1,0-1-1,1 0 1,0 0-1,-1 1 1,1-1-1,0 0 1,0 0-1,0 0 1,0 0-1,0 0 1,1 0-1,-1 0 1,1 0-1,-1-1 0,1 1 1,0 0-1,-1-1 1,1 0-1,0 1 1,0-1-1,0 0 1,0 0-1,0 0 1,1 0-1,-1 0 1,0 0-1,0-1 1,1 1-1,-1-1 1,0 0-1,3 1 0,-1-1-606,0 0 0,0 0 0,0 0 0,0 0-1,0-1 1,0 1 0,0-1 0,7-3-1,-8 3-45,-1 0 0,1 0-1,-1 0 1,1-1-1,-1 1 1,0-1 0,1 0-1,-1 0 1,0 0 0,0 0-1,0 0 1,2-4-1,7-13-5124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1.356"/>
    </inkml:context>
    <inkml:brush xml:id="br0">
      <inkml:brushProperty name="width" value="0.025" units="cm"/>
      <inkml:brushProperty name="height" value="0.025" units="cm"/>
    </inkml:brush>
  </inkml:definitions>
  <inkml:trace contextRef="#ctx0" brushRef="#br0">10 0 11339,'0'0'7815,"0"57"-6630,-4-40 0,3-2 0,-3-2 33,4 0-514,0-5-576,0 1-128,0-5-160,4-1-1890,6-3-800,-6 0-2051,5-12-3555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1.715"/>
    </inkml:context>
    <inkml:brush xml:id="br0">
      <inkml:brushProperty name="width" value="0.025" units="cm"/>
      <inkml:brushProperty name="height" value="0.025" units="cm"/>
    </inkml:brush>
  </inkml:definitions>
  <inkml:trace contextRef="#ctx0" brushRef="#br0">1 83 11275,'0'0'8045,"2"9"-7255,-1-6-720,-1-1 0,1 1 1,0 0-1,0 0 0,0 0 1,1-1-1,-1 1 0,1 0 1,-1-1-1,1 1 0,0-1 1,0 0-1,0 0 0,0 1 1,0-1-1,1-1 1,-1 1-1,1 0 0,-1 0 1,1-1-1,-1 0 0,1 1 1,0-1-1,0 0 0,0 0 1,0-1-1,0 1 0,0-1 1,0 1-1,0-1 0,0 0 1,0 0-1,5-1 0,-2 1-14,0 1 0,0-2 0,0 1 0,0-1-1,0 0 1,-1 0 0,1-1 0,0 1 0,0-1-1,-1 0 1,1-1 0,6-4 0,-9 5-29,0 0-1,-1-1 1,1 1 0,-1-1-1,1 0 1,-1 0 0,0 0 0,0 0-1,0-1 1,-1 1 0,1 0-1,-1-1 1,0 1 0,0-1 0,0 1-1,0-1 1,0 0 0,-1 1-1,0-1 1,0-7 0,0 10-26,0-1 0,0 1 0,0 0 0,0-1 0,-1 1 0,1-1 0,-1 1 0,1 0 1,-1-1-1,1 1 0,-1 0 0,0 0 0,1-1 0,-1 1 0,0 0 0,0 0 0,0 0 0,0 0 0,0 0 0,0 0 1,0 0-1,0 0 0,0 1 0,-1-1 0,1 0 0,0 1 0,-1-1 0,1 1 0,0-1 0,-1 1 0,1-1 0,0 1 0,-1 0 1,1 0-1,-1 0 0,1 0 0,-1 0 0,1 0 0,-3 1 0,0-1-19,-1 0 0,1 1 1,-1 0-1,1 0 0,0 0 0,-1 1 0,1-1 0,0 1 1,0 0-1,0 0 0,-6 5 0,5-3 31,0 0 0,0 0 0,0 1 0,0 0 0,1 0 0,0 0 0,0 1 0,1-1 0,-1 1 0,1 0 0,0 0 0,1 0 0,-1 0 0,1 1 0,-2 12 0,4-18-4,0 1 0,1-1 0,0 0 0,-1 0 0,1 1 0,0-1 0,-1 0 0,1 0 0,0 0 0,0 0 0,0 0 0,0 0 0,0 0 0,0 0 0,0 0 0,0-1 0,0 1 0,1 0 0,-1-1 0,0 1 0,0-1 0,1 1 0,-1-1 0,0 0 0,1 1 0,-1-1 0,0 0 0,1 0 0,-1 0 0,0 0 0,3 0 0,54 0 197,-48-1-235,10-1-748,-1-1 1,0 0 0,31-11 0,4 0 37,-52 15 2609,-6 5-742,-14 12-256,4-2-290,13-15-251,4-15 566,17-37-712,-14 35 367,0 0-1,0 0 1,17-26 0,-22 41-530,0 0 0,1-1 0,-1 1 0,1 0 1,0 0-1,-1 0 0,1 0 0,0 0 0,0 0 1,0 1-1,-1-1 0,1 1 0,0-1 0,0 1 1,0-1-1,0 1 0,2 0 0,41 1-1680,-27 0-2561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2.042"/>
    </inkml:context>
    <inkml:brush xml:id="br0">
      <inkml:brushProperty name="width" value="0.025" units="cm"/>
      <inkml:brushProperty name="height" value="0.025" units="cm"/>
    </inkml:brush>
  </inkml:definitions>
  <inkml:trace contextRef="#ctx0" brushRef="#br0">0 0 9417,'0'0'10474,"49"42"-11403,-15-25-2562,-3-4-1570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2.401"/>
    </inkml:context>
    <inkml:brush xml:id="br0">
      <inkml:brushProperty name="width" value="0.025" units="cm"/>
      <inkml:brushProperty name="height" value="0.025" units="cm"/>
    </inkml:brush>
  </inkml:definitions>
  <inkml:trace contextRef="#ctx0" brushRef="#br0">181 1 13549,'0'0'12022,"0"25"-12241,-2 94-2477,2-117 2563,0 0 0,0 0-1,1 0 1,-1 0 0,1 0 0,-1 0-1,1 0 1,0 0 0,0 0 0,0 0-1,0 0 1,0 0 0,0 0 0,0-1 0,0 1-1,1-1 1,-1 1 0,1-1 0,-1 1-1,1-1 1,0 0 0,0 1 0,3 0-1,5 3-1541,0-1 1,0 0-1,19 4 0,-22-7 1248,0 1 1,-1 0 0,1 0 0,-1 1-1,1-1 1,7 6 0,-14-8 556,1 1 1,-1-1-1,1 0 1,-1 1 0,0-1-1,1 1 1,-1-1-1,0 1 1,0-1 0,1 1-1,-1-1 1,0 1 0,0 0-1,0-1 1,1 1-1,-1-1 1,0 1 0,0 0-1,0-1 1,0 1-1,0-1 1,0 1 0,0 0-1,0-1 1,-1 1 0,1-1-1,0 1 1,0-1-1,0 1 1,-1-1 0,1 1-1,0 0 1,-1-1-1,1 1 1,0-1 0,-1 0-1,1 1 1,-1-1 0,1 1-1,0-1 1,-1 0-1,1 1 1,-1-1 0,1 0-1,-1 1 1,1-1-1,-2 0 1,-30 18 3456,28-16-3194,-44 20 2305,-57 17 0,52-22-4785,2-2-4959,30-10-5686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4.583"/>
    </inkml:context>
    <inkml:brush xml:id="br0">
      <inkml:brushProperty name="width" value="0.025" units="cm"/>
      <inkml:brushProperty name="height" value="0.025" units="cm"/>
    </inkml:brush>
  </inkml:definitions>
  <inkml:trace contextRef="#ctx0" brushRef="#br0">98 66 11563,'0'0'9652,"-11"3"-9540,7-3-76,-1 1 0,1 0 0,0 1 1,0-1-1,0 1 0,0 0 0,0 0 0,0 0 1,0 1-1,0-1 0,1 1 0,-1 0 0,1 0 1,0 0-1,0 0 0,0 0 0,0 1 0,1 0 1,-1-1-1,1 1 0,0 0 0,0 0 0,1 0 1,-1 0-1,1 1 0,0-1 0,0 0 0,0 1 1,0-1-1,1 1 0,0 8 0,0-12-22,0 0 0,0 0 0,1 1-1,-1-1 1,1 0 0,-1 0 0,1 0 0,-1 1-1,1-1 1,0 0 0,-1 0 0,1 0-1,0 0 1,0 0 0,0 0 0,0 0 0,0-1-1,0 1 1,0 0 0,0 0 0,0-1-1,0 1 1,0-1 0,0 1 0,1-1 0,-1 1-1,0-1 1,0 0 0,0 1 0,1-1-1,-1 0 1,0 0 0,1 0 0,-1 0 0,0 0-1,0 0 1,1-1 0,-1 1 0,3-1 0,3 0 56,1 0 1,-1-1 0,0 0 0,1 0 0,10-5 0,-8 2-28,0-1 1,0 0-1,-1-1 0,17-14 1,-23 18-19,0 0 0,0 0 0,0 0-1,0-1 1,-1 1 0,1-1 0,-1 0 0,0 1 0,0-1 0,-1 0 0,1 0 0,-1 0 0,0-1 0,0 1 0,0 0 0,0-5 0,-1 9-31,0-1 1,0 1 0,0 0-1,-1 0 1,1-1 0,0 1-1,0 0 1,-1 0 0,1 0-1,0-1 1,0 1 0,-1 0-1,1 0 1,0 0-1,0 0 1,-1-1 0,1 1-1,0 0 1,-1 0 0,1 0-1,0 0 1,-1 0 0,1 0-1,0 0 1,-1 0 0,1 0-1,0 0 1,-1 0-1,1 0 1,0 0 0,-1 0-1,1 0 1,0 0 0,-1 1-1,1-1 1,0 0 0,0 0-1,-1 0 1,1 0 0,0 1-1,0-1 1,-1 0-1,1 0 1,0 1 0,0-1-1,-1 0 1,1 0 0,0 1-1,0-1 1,0 0 0,0 0-1,0 1 1,-1-1 0,1 1-1,0-1 4,0 0 1,-1 1-1,1-1 1,0 0-1,-1 0 0,1 1 1,0-1-1,0 0 0,-1 1 1,1-1-1,0 0 0,0 1 1,0-1-1,0 0 0,-1 1 1,1-1-1,0 0 1,0 1-1,0-1 0,0 1 1,0-1-1,0 0 0,0 1 1,0-1-1,0 1 0,0-1 1,0 0-1,0 1 0,0-1 1,0 0-1,0 1 0,1-1 1,-1 0-1,0 1 1,0-1-1,0 0 0,1 1 1,-1-1-1,0 0 0,0 1 1,1-1-1,-1 0 0,0 0 1,0 1-1,1-1 0,-1 0 1,0 0-1,1 1 1,-1-1-1,0 0 0,1 0 1,-1 0-1,1 0 0,-1 0 1,0 0-1,1 0 0,-1 0 1,0 0-1,1 0 0,0 0 1,14 2 11,-1-2 0,1 0 1,0 0-1,0-1 0,20-5 0,-22 3-15,0 1-1,1 0 0,-1 1 1,0 1-1,1 0 0,-1 1 0,17 3 1,-29-4 37,0 1-1,0-1 1,0 1 0,0-1 0,0 1 0,0-1-1,0 1 1,0 0 0,0-1 0,0 1 0,-1 0-1,1 0 1,0 0 0,0 0 0,-1 0 0,1 0-1,-1 0 1,1 0 0,-1 0 0,1 0 0,-1 0-1,1 0 1,-1 0 0,0 0 0,0 0 0,0 0-1,0 0 1,1 1 0,-2-1 0,1 0 0,0 0-1,0 0 1,0 0 0,0 0 0,-1 0 0,0 2-1,1-1 79,-1 0 0,1 0-1,-1-1 1,1 1 0,-1 0 0,0 0-1,0-1 1,0 1 0,0-1-1,0 1 1,0-1 0,-1 1-1,1-1 1,0 0 0,-1 0-1,1 1 1,-1-1 0,0 0 0,1 0-1,-1-1 1,0 1 0,-1 1-1,2-3-41,0 0-1,1 1 0,-1-1 1,0 0-1,1 0 1,-1 1-1,1-1 0,-1 0 1,1 0-1,0 0 1,-1 0-1,1 0 0,0 0 1,-1 0-1,1 0 1,0 0-1,0 0 0,0 1 1,0-1-1,0 0 1,0 0-1,0 0 0,0 0 1,1 0-1,-1 0 1,1-1-1,3-32-93,13-53-209,-16 86 219,-1 1 0,0 0 0,1-1-1,-1 1 1,1 0 0,-1 0 0,0-1 0,1 1-1,-1 0 1,1 0 0,-1 0 0,1-1 0,-1 1-1,1 0 1,-1 0 0,1 0 0,-1 0 0,1 0-1,-1 0 1,0 0 0,1 0 0,-1 0 0,1 1 0,-1-1-1,1 0 1,-1 0 0,1 0 0,-1 0 0,1 1-1,-1-1 1,0 0 0,1 0 0,-1 1 0,1-1-1,0 1 1,24 14-47,-16-10-118,-2-2-170,-1 0 1,1-1-1,0 0 1,-1-1-1,1 1 1,9-1-1,20-4-6228,-15-7-3254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5.504"/>
    </inkml:context>
    <inkml:brush xml:id="br0">
      <inkml:brushProperty name="width" value="0.025" units="cm"/>
      <inkml:brushProperty name="height" value="0.025" units="cm"/>
    </inkml:brush>
  </inkml:definitions>
  <inkml:trace contextRef="#ctx0" brushRef="#br0">0 185 8936,'0'0'3139,"2"-10"118,0 0-2440,0-3 605,1 1 0,0 0 0,0 0 0,10-22 0,-16 66 1674,1-6-3079,-1-12 113,-2 7-24,1 2 1,1-1-1,1 0 0,1 32 1,1-51-97,0-1 0,0 0 1,1 0-1,-1 1 1,1-1-1,-1 0 1,1 0-1,0 0 1,0 0-1,0 0 1,0 0-1,0 0 1,1 0-1,-1-1 0,1 1 1,-1 0-1,1-1 1,-1 1-1,1-1 1,0 1-1,0-1 1,0 0-1,-1 0 1,1 0-1,0 0 1,1 0-1,-1 0 0,0-1 1,0 1-1,0-1 1,0 1-1,1-1 1,-1 0-1,0 0 1,0 0-1,0 0 1,1 0-1,3-1 0,2 0 59,0-1-1,0 1 0,-1-2 0,1 1 0,-1-1 0,1 0 0,-1 0 0,0-1 0,12-8 1,-11 5-25,0-1 1,0 0 0,0-1 0,-1 0 0,-1 0 0,1 0-1,-1-1 1,-1 0 0,0 0 0,0 0 0,-1-1 0,0 0 0,-1 0-1,-1 0 1,1 0 0,-2 0 0,1 0 0,-2-1 0,0-17-1,-2 47-447,2 4 328,1-21 81,0-1-1,0 1 1,0 0 0,-1-1 0,1 1-1,0-1 1,0 1 0,0-1-1,0 1 1,0-1 0,0 1-1,1-1 1,-1 0 0,0 0 0,0 0-1,0 0 1,0 0 0,0 0-1,0 0 1,0 0 0,0 0-1,1 0 1,0-1 0,4 0 8,-1 0 0,0 0 0,1-1 0,-1 0 0,0 0 0,0 0 0,0 0 0,0-1 0,-1 0 0,1 0 1,-1 0-1,6-5 0,47-54 206,-21 21-153,-36 41-69,0-1 0,0 1 0,0 0 1,0 0-1,0-1 0,1 1 1,-1 0-1,0 0 0,0 0 0,0 0 1,0-1-1,1 1 0,-1 0 1,0 0-1,0 0 0,0 0 0,1 0 1,-1 0-1,0-1 0,0 1 1,1 0-1,-1 0 0,0 0 0,0 0 1,0 0-1,1 0 0,-1 0 1,0 0-1,0 0 0,1 0 0,-1 0 1,0 0-1,0 0 0,1 0 1,-1 1-1,0-1 0,0 0 0,0 0 1,1 0-1,-1 0 0,0 0 1,1 1-1,1 12-166,-5 26-126,2-35 285,-6 44 2,2-20 4,1 1-1,2-1 0,1 29 1,1-56 12,1 0 0,-1 0 0,0-1 0,1 1 0,-1 0 0,1 0-1,-1-1 1,1 1 0,-1 0 0,1-1 0,-1 1 0,1-1 0,0 1 0,-1 0 0,1-1 0,0 0 0,-1 1 0,1-1 0,0 1 0,0-1 0,0 0 0,-1 1 0,1-1 0,0 0 0,0 0 0,0 0 0,0 0 0,0 0 0,-1 0 0,1 0 0,0 0 0,0 0 0,0 0 0,0 0-1,-1 0 1,1-1 0,0 1 0,0 0 0,0-1 0,-1 1 0,1-1 0,0 1 0,1-1 0,2-1-52,0 1 0,0-1-1,0 0 1,0 0 0,0-1-1,-1 1 1,7-6 0,-7 4-562,0-1 0,0 1 0,-1-1 1,1 0-1,-1 0 0,0 0 0,-1 0 1,1 0-1,-1-1 0,0 1 0,-1 0 1,1-1-1,-1-7 0,0-24-6297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5.831"/>
    </inkml:context>
    <inkml:brush xml:id="br0">
      <inkml:brushProperty name="width" value="0.025" units="cm"/>
      <inkml:brushProperty name="height" value="0.025" units="cm"/>
    </inkml:brush>
  </inkml:definitions>
  <inkml:trace contextRef="#ctx0" brushRef="#br0">1 0 8072,'0'0'14541,"9"52"-16110,13-39-2339,1-2-2914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3:03.133"/>
    </inkml:context>
    <inkml:brush xml:id="br0">
      <inkml:brushProperty name="width" value="0.025" units="cm"/>
      <inkml:brushProperty name="height" value="0.025" units="cm"/>
    </inkml:brush>
  </inkml:definitions>
  <inkml:trace contextRef="#ctx0" brushRef="#br0">7438 198 1986,'-1469'9'2893,"221"-74"-694,949 42-2348,-171-15 202,-977-43 1202,657 124-706,646-23-203,1 7 0,1 6 0,-195 72 0,269-78-275,0 3 0,2 3 0,2 3 1,1 2-1,2 3 0,2 3 1,-86 82-1,109-90-52,2 2 0,2 1 0,2 1 1,1 2-1,2 1 0,2 1 0,2 1 1,2 1-1,2 1 0,2 1 0,-20 96 0,27-96 6,3 1-1,3 0 1,1-1-1,2 1 0,3 0 1,1 0-1,3 0 1,2-1-1,2 0 0,2 0 1,2-2-1,2 1 1,35 69-1,-18-59-13,1-1-1,4-2 1,1-1-1,3-3 1,95 89-1,-70-82-25,3-2 0,2-4-1,147 78 1,-93-68-26,237 78 1,141-5 44,-179-74-4,2-14-1,560 6 1,664-112 7,1205-233-135,-2297 225-131,0-39-206,-362 76 317,-1-4 0,142-74-1,-177 75 110,0-3-1,-3-3 0,-1-2 1,79-76-1,-105 86 259,-1-1-1,-1-1 1,-2-2-1,-2-1 1,-1 0 0,-2-2-1,-2-1 1,-2 0 0,-1-1-1,13-50 1,-20 53 12,-3-1 0,-1 1 0,-1-1 0,-3 0 0,-1 0 0,-1 0 1,-3 0-1,-1 0 0,-2 0 0,-1 1 0,-23-68 0,5 41 50,-3 2 0,-3 0 0,-2 2 0,-3 2 0,-3 1 0,-1 2 0,-74-76 0,64 80-526,-3 2 0,-2 3 0,-2 2 0,-2 3 0,-1 2 0,-3 3 0,-73-33 0,86 49-993,-2 3-1,0 1 1,-86-15-1,-32 9-3928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6.173"/>
    </inkml:context>
    <inkml:brush xml:id="br0">
      <inkml:brushProperty name="width" value="0.025" units="cm"/>
      <inkml:brushProperty name="height" value="0.025" units="cm"/>
    </inkml:brush>
  </inkml:definitions>
  <inkml:trace contextRef="#ctx0" brushRef="#br0">154 9 15407,'0'0'5525,"-9"-2"-4207,5 0-1215,-1 1-1,1 0 1,-1 0-1,1 1 0,-1-1 1,1 1-1,-1 0 0,1 0 1,-1 0-1,1 1 1,-1-1-1,1 1 0,0 0 1,-1 1-1,1-1 1,0 1-1,0 0 0,0 0 1,0 0-1,0 0 0,0 1 1,0 0-1,1 0 1,-1 0-1,1 0 0,0 0 1,-4 5-1,5-5 0,-1 0-1,1 0 1,0 0-1,-1 0 1,1 0-1,1 0 1,-1 1-1,0-1 1,1 1-1,0-1 1,0 1-1,0 0 1,0-1-1,0 1 1,1 0-1,-1 0 1,1 5-1,1-6-89,0-1 0,0 0 0,0 0 0,0 0 0,0 0 0,0-1 0,1 1 0,-1 0 1,0 0-1,1-1 0,-1 1 0,1-1 0,0 1 0,0-1 0,-1 0 0,1 0 0,0 1 0,0-1 0,0-1 0,0 1 0,0 0 0,1 0 0,-1-1 0,0 1 1,0-1-1,0 0 0,1 0 0,-1 0 0,4 0 0,0 1 8,1-1 0,-1 1 1,1-2-1,-1 1 0,1-1 1,-1 0-1,1 0 0,-1 0 0,0-1 1,1 0-1,-1 0 0,0-1 1,0 0-1,-1 0 0,1 0 0,-1-1 1,1 0-1,-1 0 0,0 0 1,-1-1-1,1 1 0,-1-1 0,0 0 1,0 0-1,0-1 0,-1 1 1,1-1-1,-2 0 0,4-8 0,-9 23-272,-1 1 201,1 1 0,0-1 0,0 1 0,1-1 0,1 1 0,-1 11-1,2-20-89,0 0-1,0 1 0,1-1 0,-1 1 0,1-1 0,-1 0 1,1 1-1,0-1 0,0 0 0,0 0 0,0 0 0,0 1 1,4 2-1,-3-3-225,0 0 1,0 0-1,0 0 1,1-1-1,-1 1 1,1-1-1,-1 0 1,1 1-1,0-1 1,-1 0-1,1-1 1,0 1-1,0 0 1,4 0-1,23 0-6193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7.519"/>
    </inkml:context>
    <inkml:brush xml:id="br0">
      <inkml:brushProperty name="width" value="0.025" units="cm"/>
      <inkml:brushProperty name="height" value="0.025" units="cm"/>
    </inkml:brush>
  </inkml:definitions>
  <inkml:trace contextRef="#ctx0" brushRef="#br0">66 180 2274,'0'0'18572,"4"-8"-16319,0 0-2226,6-12 3399,-6 21-1788,-2 17-1326,-8 73 331,3-56-515,2 53 0,2-77-124,0 1 0,0-1 0,2 0 0,-1-1 0,1 1-1,1 0 1,0-1 0,11 20 0,-10-20-34,-2-5 4,-1 1-1,1-1 0,0 0 0,0 0 0,1 0 0,0 0 0,0-1 0,0 1 0,0-1 0,1 0 0,9 6 1,-20-34-1309,-12-4 370,0 1-1,-2 0 1,-1 1-1,-1 2 1,-45-39 0,127 54 1104,70 1-6116,5 0-2279,-48-5 6121,-72 6 11772,-27 3-4722,-26 0-3067,31 5-1778,0 0 1,0 0-1,-1 0 1,1 1-1,0 1 1,1-1-1,-1 1 1,-9 5-1,12-6-30,1 0 0,-1 0-1,1 0 1,0 1-1,0-1 1,0 1 0,0 0-1,0 0 1,0 0-1,1 0 1,0 0 0,-1 1-1,1-1 1,0 1-1,1-1 1,-3 9 0,3-12-31,1 1 1,0 0 0,0-1-1,0 1 1,0-1 0,0 1-1,0 0 1,0-1 0,0 1-1,1-1 1,-1 1 0,0 0-1,0-1 1,0 1 0,1-1-1,-1 1 1,0-1 0,1 1-1,-1-1 1,0 1 0,1-1-1,-1 1 1,0-1 0,1 1-1,-1-1 1,1 0 0,-1 1-1,1-1 1,-1 0 0,2 1-1,23 5 335,25-9 272,-39-1-583,0 0 0,0-1 0,-1 0 0,0 0-1,0-1 1,0-1 0,-1 0 0,0 0 0,0 0-1,-1-1 1,0-1 0,0 1 0,9-16-1,-13 19-54,-4 4-149,1 0 1,-1 0 0,0 1 0,1-1 0,-1 0 0,1 1 0,-1-1 0,1 0 0,-1 1 0,1-1 0,0 1 0,-1-1-1,1 1 1,0-1 0,-1 1 0,1-1 0,0 1 0,0 0 0,-1-1 0,1 1 0,0 0 0,0 0 0,0 0-1,-1-1 1,1 1 0,0 0 0,0 0 0,0 0 0,-1 0 0,1 0 0,0 1 0,0-1 0,0 0 0,0 0 0,2 0 439,4 0-598,0-1 0,0-1 0,-1 1 0,1-1 0,-1 0 0,1-1 0,-1 1 0,0-1 0,0-1 0,0 1 0,-1-1 0,1 0 0,-1 0 0,0-1 0,0 1 0,0-1 0,0 0 0,-1 0 0,0-1 0,0 0 0,5-11 0,-1 3 64,0 0 0,-2-1 0,8-21 0,-10 21 1483,0 1-1,-1-1 1,1-16-1,-7 6 1050,3 25-2233,0 0 0,0 0 0,-1-1 0,1 1 0,0 0 0,0 0 0,-1 0 0,1 0 0,0-1 0,-1 1 0,1 0 0,0 0 0,0 0 0,-1 0-1,1 0 1,0 0 0,-1 0 0,1 0 0,0-1 0,-1 1 0,1 0 0,0 0 0,-1 1 0,1-1 0,0 0 0,-1 0 0,1 0 0,0 0-1,0 0 1,-1 0 0,1 0 0,0 0 0,-1 1 0,1-1 0,0 0 0,-1 0 0,-1 3 22,-1-1 0,0 0 0,1 1-1,0 0 1,0-1 0,0 1 0,0 0 0,0 0 0,0 0 0,-1 4 0,-7 21 254,2 0 0,1 0 0,1 1 0,1-1 1,2 1-1,1 0 0,1 1 0,2-1 0,4 31 0,10-18-42,-15-41-250,0 0 1,0 0-1,1 0 1,-1 0-1,0-1 1,1 1-1,-1 0 1,1 0-1,-1 0 1,1 0 0,0-1-1,-1 1 1,1 0-1,0-1 1,-1 1-1,1 0 1,0-1-1,0 1 1,-1-1 0,1 1-1,0-1 1,0 0-1,0 1 1,0-1-1,0 0 1,0 0-1,0 1 1,0-1-1,0 0 1,0 0 0,-1 0-1,1 0 1,0 0-1,0 0 1,0 0-1,0-1 1,0 1-1,0 0 1,0-1 0,0 1-1,1-1 1,-1-1 1,1 0 0,-1 0 0,0 0 0,0 0 0,0 0 0,0-1 0,-1 1 0,1 0 0,-1 0 0,1-1 1,-1 1-1,0 0 0,0-1 0,0-4 0,-2-36-371,2 41 337,-1-7-76,-1 1 1,1 0-1,-1 0 1,-1 0 0,0 0-1,0 0 1,0 0-1,-1 1 1,0 0-1,-1 0 1,1 0 0,-1 0-1,-1 1 1,1-1-1,-13-9 1,7 13 120,10 9-376,15 12-1194,-5-14 416,0 0 0,1 0-1,-1-1 1,1-1 0,-1 1-1,19 1 1,6-1-3452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7.848"/>
    </inkml:context>
    <inkml:brush xml:id="br0">
      <inkml:brushProperty name="width" value="0.025" units="cm"/>
      <inkml:brushProperty name="height" value="0.025" units="cm"/>
    </inkml:brush>
  </inkml:definitions>
  <inkml:trace contextRef="#ctx0" brushRef="#br0">115 40 9705,'0'0'15321,"-8"0"-15080,3 0-224,-1 0 1,1 1 0,0 0 0,0 0 0,-1 0-1,1 0 1,0 1 0,0 0 0,1 0-1,-9 5 1,9-6 17,1 1 0,1 0-1,-1 1 1,0-1 0,0 0-1,1 1 1,-1-1 0,1 1-1,0 0 1,0 0 0,0 0-1,0 0 1,0 0-1,1 1 1,-1-1 0,1 0-1,0 1 1,0-1 0,0 1-1,0 4 1,1-8-26,0 1 0,0-1 0,0 1 0,0-1 0,0 1 0,0-1 1,0 1-1,0-1 0,1 1 0,-1-1 0,0 0 0,0 1 0,0-1 0,0 1 0,1-1 0,-1 1 0,0-1 0,1 0 0,-1 1 0,0-1 0,0 0 0,1 1 0,-1-1 1,1 0-1,-1 1 0,0-1 0,1 0 0,-1 0 0,1 1 0,-1-1 0,1 0 0,-1 0 0,1 0 0,23 0 363,19-15 235,-32 9-580,0 0 0,0-1 0,-1-1 0,0 0 1,-1 0-1,0-1 0,0 0 0,-1 0 0,0-1 0,11-18 1,-15 18-82,-9 13-212,-6 20 36,11-20 183,-1 0 0,1-1 0,0 1 0,1 0 1,-1 0-1,0-1 0,1 1 0,0 0 0,-1-1 0,1 1 1,0 0-1,0-1 0,1 1 0,-1-1 0,0 0 0,1 1 1,0-1-1,-1 0 0,1 0 0,0 0 0,0 0 0,0 0 0,0 0 1,1-1-1,-1 1 0,3 1 0,2 0-665,0 0 0,0 0 1,0 0-1,1-1 0,-1 0 0,1-1 0,-1 1 0,12-1 0,21 0-6318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8.237"/>
    </inkml:context>
    <inkml:brush xml:id="br0">
      <inkml:brushProperty name="width" value="0.025" units="cm"/>
      <inkml:brushProperty name="height" value="0.025" units="cm"/>
    </inkml:brush>
  </inkml:definitions>
  <inkml:trace contextRef="#ctx0" brushRef="#br0">53 25 6374,'0'0'-96,"-53"-25"-2338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8.608"/>
    </inkml:context>
    <inkml:brush xml:id="br0">
      <inkml:brushProperty name="width" value="0.025" units="cm"/>
      <inkml:brushProperty name="height" value="0.025" units="cm"/>
    </inkml:brush>
  </inkml:definitions>
  <inkml:trace contextRef="#ctx0" brushRef="#br0">35 88 2370,'0'-8'4362,"0"-31"-783,0 6 3187,-4 26-1769,-4 13-3681,-6 17-1228,11-8 64,1 0 0,0 0 0,1 0 0,1 0 0,0 1 0,1-1 0,1 0 0,0 0 0,1 0 0,0-1 0,2 1 0,0-1 0,0 0 0,1 0 0,1 0 0,12 19 0,-15-26-1094,4 4-2260,0-8-4607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9.199"/>
    </inkml:context>
    <inkml:brush xml:id="br0">
      <inkml:brushProperty name="width" value="0.025" units="cm"/>
      <inkml:brushProperty name="height" value="0.025" units="cm"/>
    </inkml:brush>
  </inkml:definitions>
  <inkml:trace contextRef="#ctx0" brushRef="#br0">83 188 10698,'0'0'4629,"5"-10"-2174,1 1-1790,-3 6-437,-1 1 0,0-1 1,0-1-1,0 1 0,0 0 0,-1 0 0,1-1 1,-1 1-1,0-1 0,0 1 0,0-1 0,-1 1 1,1-7-1,-1 9-151,0 0 0,0 0 0,-1 0 1,1 1-1,0-1 0,-1 0 0,1 0 0,-1 1 1,1-1-1,-1 0 0,1 0 0,-1 1 0,1-1 1,-1 1-1,0-1 0,1 1 0,-1-1 0,0 1 1,1-1-1,-1 1 0,0-1 0,0 1 1,0 0-1,1 0 0,-1-1 0,0 1 0,0 0 1,0 0-1,0 0 0,1 0 0,-1 0 0,0 0 1,0 0-1,0 0 0,0 0 0,1 0 0,-1 1 1,0-1-1,0 0 0,0 0 0,1 1 0,-1-1 1,-1 2-1,-3-1-81,1 0 1,-1 1-1,1-1 1,0 1-1,0 1 0,0-1 1,-6 4-1,6-2-3,0 0 0,0 0 0,0 1 0,1-1-1,0 1 1,0 0 0,0-1 0,0 1-1,1 1 1,-1-1 0,2 0 0,-1 1 0,0-1-1,1 1 1,0-1 0,0 1 0,1-1 0,-1 1-1,2 9 1,0-14 13,-1 0 0,1 0 0,0 0 0,0 1-1,-1-1 1,1-1 0,0 1 0,0 0 0,0 0 0,0 0 0,1 0-1,-1-1 1,0 1 0,0 0 0,0-1 0,0 1 0,1-1 0,-1 0-1,0 1 1,1-1 0,-1 0 0,0 0 0,0 0 0,1 0 0,-1 0-1,0 0 1,1 0 0,-1 0 0,0 0 0,3-1 0,41-11 239,-32 4-223,-1 0 0,-1-1-1,1-1 1,-2 0 0,1 0-1,-1-1 1,-1 0-1,0-1 1,-1 0 0,0-1-1,0 1 1,-2-1 0,1-1-1,-2 1 1,0-1 0,-1 0-1,4-17 1,-9 21-49,-7 18-53,-6 19-37,9-13 183,0 0 1,1 0-1,1 0 0,0 1 1,1-1-1,0 1 1,1-1-1,2 18 1,-1-30-38,0-1 0,0 1 0,1 0-1,-1-1 1,1 1 0,-1-1 0,1 1 0,0-1 0,-1 0 0,1 1 0,0-1 0,0 0 0,0 1 0,0-1 0,0 0 0,0 0 0,1 0 0,-1 0 0,0 0 0,1 0 0,-1 0 0,0-1 0,1 1 0,-1 0 0,1-1 0,-1 1-1,1-1 1,-1 1 0,1-1 0,-1 0 0,1 0 0,0 0 0,-1 0 0,1 0 0,-1 0 0,1 0 0,2-1 0,1 1 60,-1-1 1,1 0-1,-1 0 1,1 0-1,-1 0 1,0-1-1,0 0 1,0 0-1,0 0 1,0 0-1,0 0 1,5-5-1,1-4-27,0-1 1,0-1-1,10-17 0,-16 25-50,-1-1-1,0-1 0,0 1 1,0-1-1,-1 1 1,0-1-1,0 0 0,-1 1 1,2-12-1,-3 17 16,-1 12-235,-3 11 142,1-12 76,0 1 1,1-1-1,1 1 0,0-1 0,0 1 1,1 0-1,1 0 0,1 12 0,-1-21-89,-1-1 0,1 1 0,0 0 0,0-1 0,0 1 0,0-1 1,0 1-1,1-1 0,-1 1 0,0-1 0,1 0 0,-1 0 0,1 0 0,-1 0 0,1 0 0,0 0 0,-1 0 0,1 0 0,0 0 0,-1-1 0,1 1 0,0-1 0,0 0 0,0 1 0,3-1 0,-1 1-935,1-1 0,-1 0 0,1 0 0,-1 0 0,1-1 0,-1 1 0,1-1 0,-1 0 0,8-3 0,12-11-9972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0.382"/>
    </inkml:context>
    <inkml:brush xml:id="br0">
      <inkml:brushProperty name="width" value="0.025" units="cm"/>
      <inkml:brushProperty name="height" value="0.025" units="cm"/>
    </inkml:brush>
  </inkml:definitions>
  <inkml:trace contextRef="#ctx0" brushRef="#br0">53 55 16303,'0'0'6876,"-7"13"-6593,-1 4 21,1 0-1,1 1 1,0 0-1,1 0 1,1 0-1,-4 31 1,6-8-167,2 1 0,2-1 0,2 0 0,1 0 0,15 56 0,-12-82-1882,-3-30 621,-1-30-272,-6-15-356,0 35 1209,1 0 0,1 0 0,6-37 0,-2 53 565,0 1 1,0 0-1,1-1 1,0 1-1,1 1 1,0-1-1,0 1 1,1 0-1,0 0 1,0 1-1,11-8 1,17-18 6,-28 25 173,-1 0 0,1 0 0,-1 0 1,-1-1-1,1 0 0,-2 0 0,1 0 0,-1-1 1,0 1-1,-1-1 0,1 0 0,-2 0 0,0 0 1,0-1-1,1-14 0,-7 18 421,-5 13-546,-7 15-169,-2 25 531,2 1-1,1 1 1,3 0-1,3 1 1,1 0-1,2 1 0,2 74 1,4-124-460,0 1-1,0-1 1,0 1 0,0-1-1,0 0 1,0 1 0,0-1-1,0 0 1,1 1 0,-1-1 0,0 0-1,1 0 1,-1 1 0,1-1-1,-1 0 1,1 0 0,0 0 0,0 1-1,-1-1 1,1 0 0,0 0-1,0 0 1,0 0 0,0 0 0,0-1-1,0 1 1,0 0 0,1 0-1,1 0 1,-2-1-20,0-1 0,1 1 1,-1 0-1,0-1 0,0 1 0,0-1 0,1 0 1,-1 1-1,0-1 0,0 0 0,0 0 0,0 0 1,0 0-1,0 0 0,-1 0 0,1 0 0,0 0 0,0 0 1,-1 0-1,1 0 0,-1 0 0,1 0 0,-1-1 1,1 1-1,-1 0 0,0 0 0,1-1 0,-1 1 1,0-2-1,7-36-406,-2 0 0,0-40 0,1 0-284,-7 78 731,1 0-1,0 0 1,0 0-1,1 0 1,-1 0-1,0 0 1,0 0-1,0 0 1,1 0-1,-1 1 1,0-1-1,1 0 1,-1 0-1,1 0 1,-1 0-1,1 1 1,-1-1-1,1 0 1,-1 0-1,1 1 1,0-1-1,-1 1 1,1-1-1,0 0 1,0 1-1,0-1 1,-1 1-1,1 0 1,1-1-1,28 4 23,-28-2 2,0 0 0,0 0-1,0-1 1,0 1-1,1 0 1,-1-1 0,0 0-1,0 0 1,1 0 0,-1 0-1,0 0 1,1 0 0,-1 0-1,0-1 1,1 1 0,-1-1-1,0 0 1,0 1-1,0-1 1,0 0 0,0 0-1,0 0 1,0-1 0,3-2-1,-2 1 25,-1 1 0,0-1 0,-1 0-1,1-1 1,0 1 0,-1 0 0,0 0-1,1-1 1,-1 1 0,-1-1 0,1 1-1,0-1 1,-1 1 0,0-1 0,0 0-1,0 1 1,-1-5 0,1 8-47,0 0 0,0-1 0,0 1-1,-1-1 1,1 1 0,0 0 0,-1-1 0,1 1 0,0-1 0,-1 1 0,1 0 0,0 0 0,-1-1-1,1 1 1,0 0 0,-1-1 0,1 1 0,-1 0 0,1 0 0,-1 0 0,1 0 0,-1 0 0,1-1-1,0 1 1,-1 0 0,1 0 0,-1 0 0,1 0 0,-1 0 0,1 0 0,-1 0 0,1 0 0,-1 1-1,1-1 1,-1 0 0,1 0 0,0 0 0,-1 0 0,0 1 0,-19 9-176,17-6 182,0 0 0,1 0 0,-1 0 0,1 0 0,0 0 0,0 0 0,0 1 0,0-1 0,1 1 0,-1-1 0,1 1 0,1-1 0,-1 1 0,1 0 0,-1-1 0,1 1 0,0 0 0,2 4 0,-2-7 6,1-1 0,0 0 0,0 0 0,0 0 0,0 0 0,0 1 0,0-1 1,0-1-1,0 1 0,0 0 0,0 0 0,1 0 0,-1-1 0,0 1 0,1 0 0,-1-1 0,0 1 0,1-1 0,-1 0 0,1 1 0,-1-1 0,1 0 0,-1 0 0,1 0 0,1 0 0,45 0 8,-40-1-172,-1 0 254,1-1 0,-1 0 0,1 0 1,-1-1-1,0 0 0,0-1 0,0 1 0,-1-1 1,1 0-1,-1-1 0,0 0 0,0 0 1,0 0-1,-1 0 0,7-9 0,31-26-142,-33 32 25,20-12-163,-28 19 172,-1 1 0,0-1-1,1 1 1,-1 0 0,0-1 0,1 1 0,-1 0-1,0 0 1,1 0 0,-1 0 0,0 0 0,1 0 0,-1 0-1,0 1 1,1-1 0,-1 0 0,0 1 0,1-1 0,-1 1-1,0-1 1,0 1 0,0 0 0,1-1 0,0 2 0,2 1-68,1-1 0,-1 0 0,1 0 0,-1 0 0,1-1 0,0 1 0,0-1 0,-1 0 0,1-1 0,0 1 0,0-1 1,0 0-1,0 0 0,0-1 0,0 1 0,0-1 0,7-2 0,26-1-456,7 25-1142,-36-19 918,0 0-1,0-1 1,0-1 0,0 1 0,0-1-1,0-1 1,0 0 0,0 0 0,10-3-1,5-8-3127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0.895"/>
    </inkml:context>
    <inkml:brush xml:id="br0">
      <inkml:brushProperty name="width" value="0.025" units="cm"/>
      <inkml:brushProperty name="height" value="0.025" units="cm"/>
    </inkml:brush>
  </inkml:definitions>
  <inkml:trace contextRef="#ctx0" brushRef="#br0">46 34 6662,'-4'-29'4255,"0"25"-1779,-4 19-1845,1 11-100,0 1 0,1 0 0,2 1-1,1-1 1,1 1 0,1-1 0,2 1 0,6 42 0,-6-63-455,1 0 0,1 0 0,-1-1 0,1 1 0,0-1 0,1 0 0,-1 0 0,1 0 0,8 9 0,-11-14 8,0 0-1,0 0 0,0 0 0,0 0 1,0 0-1,0 0 0,0 0 0,1-1 1,-1 1-1,0 0 0,1-1 0,-1 1 1,1-1-1,-1 1 0,0-1 0,1 0 1,-1 0-1,1 0 0,2 1 1,-2-2 2,-1 0 1,1 0-1,-1 1 1,1-1-1,-1 0 1,1 0 0,-1 0-1,1-1 1,-1 1-1,0 0 1,1 0 0,-1-1-1,0 1 1,0-1-1,0 1 1,0-1-1,-1 1 1,1-1 0,0 0-1,0-2 1,2-3-60,-1 0 0,-1 1 1,0-1-1,0 0 0,0 0 1,0 1-1,-1-1 0,0 0 1,-1 0-1,0 0 0,0 1 1,0-1-1,-1 0 0,0 1 1,0-1-1,0 1 0,-1-1 1,0 1-1,0 0 0,-1 0 1,0 1-1,0-1 0,0 1 1,-7-6-1,-2 4 45,11 19-304,12 20 56,-8-29 189,1 0 0,1 0 1,-1 0-1,0-1 0,1 1 0,-1-1 1,1 0-1,0 0 0,0 0 0,0 0 1,0 0-1,0-1 0,0 0 1,0 0-1,0 0 0,0 0 0,1-1 1,-1 0-1,0 0 0,8-1 0,-5 1 13,-1-1-1,0 0 1,0 0-1,-1-1 1,1 1-1,0-1 1,0-1-1,-1 1 1,1-1-1,-1 0 1,0 0-1,0-1 1,8-7-1,33-39 285,-49 66-293,0 1 134,1 0 0,0 0 0,1 31 0,2-45-148,-1 0-1,0 0 1,1 0-1,0 0 1,0 0-1,0-1 1,0 1-1,0 0 1,0 0-1,1 0 0,3 4 1,-4-6-31,0 1 1,1-1 0,-1 0-1,1 0 1,-1 0-1,1 0 1,-1-1 0,1 1-1,0 0 1,-1-1-1,1 1 1,0-1-1,-1 1 1,1-1 0,0 0-1,0 1 1,0-1-1,-1 0 1,1 0 0,0-1-1,3 0 1,-4 1-214,1 0 0,-1-1 1,0 1-1,0-1 0,0 1 1,0-1-1,0 0 0,0 1 1,0-1-1,0 0 0,0 0 0,0 0 1,0 0-1,0 0 0,0 0 1,-1 0-1,1 0 0,0 0 1,-1 0-1,1 0 0,-1 0 1,1-3-1,7-19-6213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1.253"/>
    </inkml:context>
    <inkml:brush xml:id="br0">
      <inkml:brushProperty name="width" value="0.025" units="cm"/>
      <inkml:brushProperty name="height" value="0.025" units="cm"/>
    </inkml:brush>
  </inkml:definitions>
  <inkml:trace contextRef="#ctx0" brushRef="#br0">1 0 15887,'0'0'1762,"5"49"-1698,6-27 32,1-1-192,5-1-2114,3-3-1922,1-5-4164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1.598"/>
    </inkml:context>
    <inkml:brush xml:id="br0">
      <inkml:brushProperty name="width" value="0.025" units="cm"/>
      <inkml:brushProperty name="height" value="0.025" units="cm"/>
    </inkml:brush>
  </inkml:definitions>
  <inkml:trace contextRef="#ctx0" brushRef="#br0">138 272 9161,'0'0'9507,"-9"-2"-8562,2 0-703,0 1 1,0 0-1,-1 1 0,1 0 0,0 0 1,-1 0-1,1 1 0,0 0 0,-9 2 1,13-2-131,1 0 0,-1 0 0,1 0 0,-1 0 0,1 0 0,-1 1 0,1-1 0,0 1-1,0-1 1,0 1 0,0 0 0,0 0 0,0 0 0,0 0 0,0 0 0,1 1 0,-1-1 0,1 0 0,0 1 0,0-1 0,0 1 0,0-1 0,0 1 0,0-1 0,1 1 0,-1 0 0,1 0 0,0-1 0,0 1 0,0 0 0,0-1 0,1 6 0,-1-6-92,1 0 0,0 0-1,0 0 1,-1 0 0,1 0 0,1 0-1,-1 0 1,0-1 0,0 1 0,0-1-1,1 1 1,-1-1 0,1 1 0,-1-1-1,1 0 1,0 1 0,0-1 0,-1 0-1,1 0 1,0 0 0,0-1 0,0 1 0,0 0-1,0-1 1,0 1 0,0-1 0,3 1-1,60 4 254,-61-5-266,6-1-155,0 0 1,0-1-1,0 1 1,0-2 0,0 0-1,0 0 1,0-1-1,-1 0 1,0 0-1,11-7 1,-14 7 95,1-1-1,-1 1 1,0-1-1,0 0 1,0 0 0,-1-1-1,0 1 1,0-1-1,0-1 1,-1 1 0,0-1-1,0 1 1,0-1 0,2-8-1,-4 1 399,-9 18 60,-8 21 49,15-23-434,0-1 1,-1 0-1,1 1 1,0-1-1,0 0 1,0 1-1,0-1 0,0 0 1,0 1-1,1-1 1,-1 0-1,0 0 1,1 1-1,-1-1 1,1 0-1,-1 0 1,1 1-1,0-1 1,-1 0-1,1 0 1,0 0-1,0 0 1,0 0-1,1 1 1,0-1 19,1 1 1,-1-1 0,0 0 0,1 0 0,-1 0 0,1-1 0,-1 1 0,1 0 0,-1-1 0,1 0 0,4 1 0,2-1 23,-1-1 0,1 0 0,-1 0-1,1-1 1,-1 0 0,0 0 0,9-4-1,-7 1-62,0-1 0,0-1-1,-1 1 1,0-1 0,0-1-1,-1 1 1,0-2 0,0 1-1,0-1 1,-1 0 0,9-16-1,-13 19-52,1 0-1,-1 0 1,0-1-1,0 1 1,-1-1-1,0 0 1,0 0-1,-1 0 0,1 1 1,-1-2-1,-1 1 1,0 0-1,0 0 1,0 0-1,-1 0 1,0 0-1,0 0 1,0 0-1,-1 1 1,-3-8-1,4 11 29,0 1-1,0-1 1,-1 1 0,1-1-1,-1 1 1,0 0-1,1-1 1,-1 1 0,0 0-1,0 0 1,0 1-1,0-1 1,-1 0-1,1 1 1,0-1 0,-1 1-1,1 0 1,-1 0-1,0 0 1,1 0 0,-1 0-1,0 0 1,1 1-1,-1-1 1,0 1 0,0 0-1,0 0 1,1 0-1,-1 0 1,0 0 0,0 1-1,1-1 1,-1 1-1,0 0 1,-3 1 0,-2 1 3,1 0 1,0 1 0,1 0 0,-1 0 0,0 0-1,1 1 1,0 0 0,0 0 0,1 1 0,-1-1-1,-6 11 1,4-5 4,1 1 1,0 0-1,1 0 0,0 0 0,1 0 1,1 1-1,0 0 0,0 0 1,1 1-1,1-1 0,-1 21 0,3-27-2,0-1-1,1 1 0,0-1 0,0 1 0,1-1 0,-1 1 1,1-1-1,1 0 0,-1 0 0,1 0 0,0 0 0,0-1 0,1 1 1,0-1-1,0 0 0,0 0 0,0 0 0,1 0 0,0-1 1,0 0-1,0 0 0,1 0 0,-1-1 0,1 1 0,9 3 1,-7-3-980,1-1 1,0 0-1,0 0 1,-1-1-1,15 3 1,1-5-5320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55.444"/>
    </inkml:context>
    <inkml:brush xml:id="br0">
      <inkml:brushProperty name="width" value="0.05" units="cm"/>
      <inkml:brushProperty name="height" value="0.05" units="cm"/>
    </inkml:brush>
  </inkml:definitions>
  <inkml:trace contextRef="#ctx0" brushRef="#br0">0 1 15187,'12'15'1080,"13"6"-831,2-4-81,7 11 184,11 1-64,7 3-80,1 0 16,1-3-48,-1-3-80,-5-3-56,-5-2-16,-10 1-40,-2-4-64,-10 2-312,-2-1-416,-12-3 680,-2-3-112,-7-4-89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4:45.946"/>
    </inkml:context>
    <inkml:brush xml:id="br0">
      <inkml:brushProperty name="width" value="0.025" units="cm"/>
      <inkml:brushProperty name="height" value="0.025" units="cm"/>
    </inkml:brush>
  </inkml:definitions>
  <inkml:trace contextRef="#ctx0" brushRef="#br0">16 33 6566,'0'0'4394,"-15"-2"-4122,21 4-173,-1 1 0,1 0 1,-1 0-1,0 0 0,0 1 0,0-1 0,7 8 0,23 15 218,-22-20-186,0 0 0,0-1-1,1-1 1,-1 0 0,1-1-1,0 0 1,0-1 0,0-1-1,0 0 1,16-1-1,24-4 629,69-12-1,-79 9-728,562-42 689,-157 21-370,-160 9-253,543 36 0,2300 117-90,-1144-146 215,-889-8-44,-4 35-90,-882-7-52,819 25-11,-3-54 168,282-28 298,1 40-232,-756 33 569,-268-7-5530,-265-16-1041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1.929"/>
    </inkml:context>
    <inkml:brush xml:id="br0">
      <inkml:brushProperty name="width" value="0.025" units="cm"/>
      <inkml:brushProperty name="height" value="0.025" units="cm"/>
    </inkml:brush>
  </inkml:definitions>
  <inkml:trace contextRef="#ctx0" brushRef="#br0">1 0 24791,'0'0'1089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7.948"/>
    </inkml:context>
    <inkml:brush xml:id="br0">
      <inkml:brushProperty name="width" value="0.025" units="cm"/>
      <inkml:brushProperty name="height" value="0.025" units="cm"/>
    </inkml:brush>
  </inkml:definitions>
  <inkml:trace contextRef="#ctx0" brushRef="#br0">1 22 4036,'0'0'16661,"1"8"-16053,9 106 1331,-5 155-1,-5-184-1693,-2-69 170,-4-15 477,5-2-812,0-1 0,0 1 0,1-1 0,-1 1 0,0-1 1,0 1-1,1-1 0,-1 0 0,1 1 0,0-1 0,-1 0 0,1 1 1,0-1-1,0-2 0,0-31-84,2 0 1,2 1 0,1-1-1,1 1 1,2 0-1,2 1 1,0 0 0,3 1-1,0 0 1,21-33-1,-29 54-27,1 2-1,0-1 0,0 1 1,13-14-1,-17 21 20,0 0 0,1 0 0,-1 0 0,0 0 0,1 0 0,0 0 0,-1 1 0,1-1 0,0 1 0,0 0 0,0-1 0,0 1 0,0 1 0,0-1 0,0 0-1,1 1 1,-1 0 0,0 0 0,0-1 0,6 2 0,-7 0-3,0 0-1,0 0 0,0 1 0,0-1 1,0 0-1,-1 1 0,1 0 0,0-1 0,-1 1 1,0 0-1,1-1 0,-1 1 0,0 0 1,0 0-1,0 0 0,0 0 0,0 1 1,0-1-1,0 0 0,-1 0 0,1 0 1,-1 1-1,0-1 0,0 0 0,0 0 1,0 1-1,0-1 0,0 0 0,-1 3 1,1 2 16,0 0 1,-1-1 0,0 1 0,0 0 0,0-1 0,-1 1 0,0-1 0,0 1 0,-4 6 0,-3-1 12,0-1 1,-1-1 0,0 0 0,0 0 0,-1-1 0,-13 8 0,18-12-1,0-1 1,-1 0 0,1 0-1,-1-1 1,0 1-1,0-2 1,0 1-1,0-1 1,0 0-1,-1 0 1,1-1 0,-15 1-1,22-3-90,-1 1 0,1-1-1,-1 0 1,1 1 0,0-1-1,-1 1 1,1-1 0,0 0 0,0 1-1,-1-1 1,1 0 0,0 1-1,0-1 1,0 0 0,0 1 0,0-1-1,0 0 1,0 0 0,0 1-1,0-1 1,0 0 0,0 1 0,1-1-1,-1 0 1,0 1 0,0-1-1,1 0 1,-1 1 0,0-1 0,1 0-1,3-5-890,0 1 0,1-1 0,-1 1-1,1 0 1,0 0 0,0 1 0,6-4 0,-9 6 665,31-23-5891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8.310"/>
    </inkml:context>
    <inkml:brush xml:id="br0">
      <inkml:brushProperty name="width" value="0.025" units="cm"/>
      <inkml:brushProperty name="height" value="0.025" units="cm"/>
    </inkml:brush>
  </inkml:definitions>
  <inkml:trace contextRef="#ctx0" brushRef="#br0">4 20 10410,'0'0'12006,"0"8"-11713,-1 8-154,0 3-36,0 0 0,3 31 1,-1-49-97,-1 0 0,0 0 0,1 1 0,-1-1-1,1 0 1,-1 0 0,1 0 0,0 0 0,-1-1 0,1 1 0,0 0 0,0 0 0,0 0 0,0 0-1,-1-1 1,1 1 0,0 0 0,0-1 0,0 1 0,0-1 0,1 1 0,-1-1 0,0 0 0,0 1-1,0-1 1,0 0 0,0 0 0,0 0 0,1 0 0,-1 0 0,0 0 0,0 0 0,0 0 0,0 0-1,1 0 1,-1-1 0,0 1 0,0-1 0,2 0 0,2 0 52,0-1 0,-1 0 0,1 0 0,0 0 0,0 0-1,-1-1 1,7-4 0,-1-2 66,-1 0 0,1-1 0,-2 0 0,0 0 0,0-1 0,-1 0 0,0-1 0,-1 1 0,9-24-1,-19 50 117,1-1-1,0 1 0,1 0 0,1 0 1,0 0-1,3 27 0,-2-41-227,0 0 0,1-1 1,-1 1-1,1 0 0,-1 0 0,1-1 0,0 1 0,-1 0 0,1-1 1,0 1-1,0 0 0,-1-1 0,1 1 0,0-1 0,0 1 0,0-1 1,0 0-1,-1 1 0,1-1 0,0 0 0,0 0 0,0 1 1,0-1-1,0 0 0,0 0 0,0 0 0,0 0 0,0 0 0,0 0 1,0-1-1,0 1 0,-1 0 0,1 0 0,0-1 0,0 1 1,2-1-1,32-14 237,-6-14-624,-19 5-5968,-10 19 892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9.478"/>
    </inkml:context>
    <inkml:brush xml:id="br0">
      <inkml:brushProperty name="width" value="0.025" units="cm"/>
      <inkml:brushProperty name="height" value="0.025" units="cm"/>
    </inkml:brush>
  </inkml:definitions>
  <inkml:trace contextRef="#ctx0" brushRef="#br0">19 40 14894,'0'0'7842,"-1"14"-7153,-10 85 645,4 1 1,8 115 0,-1-215-1315,0-1 0,0 1 0,1 0 0,-1 0 0,0 0 0,0 0 0,0 0 1,0 0-1,0 0 0,0 0 0,0 0 0,0 0 0,0 0 0,0 0 0,0 0 1,0 0-1,0 0 0,0 0 0,0 0 0,0 0 0,1 0 0,-1 0 0,0 1 1,0-1-1,0 0 0,0 0 0,0 0 0,0 0 0,0 0 0,2-14 395,1-21-67,-2 14-241,-1 9-91,0 0 0,0 0 0,-1 0 0,0 0 0,-6-22 0,9 36-14,-1-1-1,1 0 1,-1 1-1,1-1 1,-1 0-1,1 0 0,0 0 1,0 0-1,0 0 1,0 0-1,0-1 1,0 1-1,-1-1 1,2 1-1,-1-1 1,0 0-1,3 1 1,1-1 3,-1 0 1,1 0 0,0 0 0,-1-1-1,1 0 1,0 0 0,-1-1-1,1 1 1,-1-1 0,1 0-1,-1 0 1,0-1 0,0 0-1,0 0 1,8-6 0,-6 2-5,-1 1 1,1-1 0,-1-1-1,-1 1 1,1-1 0,-1 0-1,-1 0 1,8-17-1,-4 2-79,-1-1 0,0 1-1,-2-1 1,-1-1-1,-1 1 1,0-39 0,-15 103-92,1-10 222,4 3 59,2 0 1,-3 57-1,8-72-83,0 0-1,2 0 1,0 0 0,1 0 0,0 0 0,11 29 0,-14-47-22,0 1 1,0-1-1,0 1 1,0-1-1,0 0 1,0 1-1,0-1 1,0 1-1,0-1 0,0 0 1,1 1-1,-1-1 1,0 1-1,0-1 1,0 0-1,1 1 1,-1-1-1,0 0 1,1 1-1,-1-1 1,0 0-1,1 0 1,-1 1-1,0-1 1,1 0-1,-1 0 1,0 1-1,1-1 1,-1 0-1,1 0 0,-1 0 1,0 0-1,1 0 1,-1 0-1,1 0 1,-1 0-1,1 0 1,-1 0-1,0 0 1,1 0-1,11-18 291,3-34 32,-15 49-339,3-13 28,0 1 0,-2-1 0,0 0 0,-1-23 0,0 38-20,0 1 0,0 0 0,0-1 0,0 1 0,0 0 0,0 0 0,0-1-1,0 1 1,0 0 0,0-1 0,0 1 0,0 0 0,0 0 0,0-1 0,-1 1-1,1 0 1,0 0 0,0-1 0,0 1 0,0 0 0,-1 0 0,1-1 0,0 1-1,0 0 1,0 0 0,-1 0 0,1-1 0,0 1 0,0 0 0,-1 0 0,1 0-1,0 0 1,0 0 0,-1-1 0,1 1 0,0 0 0,-1 0 0,1 0 0,0 0 0,0 0-1,-1 0 1,1 0 0,0 0 0,-1 0 0,1 0 0,0 0 0,-1 0 0,1 1-1,0-1 1,0 0 0,-1 0 0,1 0 0,0 0 0,0 0 0,-1 0 0,1 1-1,0-1 1,0 0 0,-1 0 0,1 0 0,0 1 0,0-1 0,0 0 0,0 0-1,-1 1 1,1-1 0,0 0 0,0 0 0,0 1 0,-13 19-101,12-16 105,0 0-1,1 0 0,-1 0 1,1 0-1,0 1 0,1-1 1,-1 0-1,0 0 0,1 0 1,0 0-1,0 0 0,0 0 0,1-1 1,0 1-1,-1 0 0,1-1 1,0 1-1,0-1 0,1 1 1,3 3-1,-2-3 1,1-1 0,-1 1 0,1-1 0,0 0 0,0 0 0,0-1 1,0 1-1,0-1 0,1-1 0,-1 1 0,1-1 0,-1 1 0,1-2 0,9 2 0,-7-2 9,-1 0 0,1 0-1,0 0 1,-1-1 0,1 0 0,-1-1-1,1 1 1,-1-2 0,0 1 0,1-1 0,6-3-1,2-4 10,0 0 1,-1-1-1,17-16 0,-18 15-22,-14 12 1,0-1 0,1 1-1,-1 0 1,0-1 0,1 1-1,-1 0 1,1-1-1,-1 1 1,1 0 0,-1 0-1,0 0 1,1 0 0,-1-1-1,1 1 1,-1 0 0,1 0-1,-1 0 1,1 0-1,-1 0 1,1 0 0,-1 0-1,1 0 1,-1 0 0,1 0-1,-1 0 1,1 1 0,-1-1-1,1 0 1,-1 0-1,0 0 1,1 1 0,-1-1-1,1 0 1,-1 0 0,0 1-1,1-1 1,0 1-1,11 19-92,-1-3 48,-7-14 50,1 1 1,0-1-1,0-1 0,1 1 1,-1 0-1,0-1 0,1 0 0,-1-1 1,1 1-1,0-1 0,0 0 0,-1 0 1,1-1-1,0 0 0,0 0 0,8-1 1,12-2-9,-1-1 1,33-10 0,-54 13-6,12-3-143,-11 2-43,0 0 0,0 0 0,0 1 0,0 0 0,1 0 0,-1 1 1,1-1-1,8 1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9.837"/>
    </inkml:context>
    <inkml:brush xml:id="br0">
      <inkml:brushProperty name="width" value="0.025" units="cm"/>
      <inkml:brushProperty name="height" value="0.025" units="cm"/>
    </inkml:brush>
  </inkml:definitions>
  <inkml:trace contextRef="#ctx0" brushRef="#br0">0 7 17136,'0'0'7784,"60"-6"-9066,-41 13-1953,-4-2-3267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0.167"/>
    </inkml:context>
    <inkml:brush xml:id="br0">
      <inkml:brushProperty name="width" value="0.025" units="cm"/>
      <inkml:brushProperty name="height" value="0.025" units="cm"/>
    </inkml:brush>
  </inkml:definitions>
  <inkml:trace contextRef="#ctx0" brushRef="#br0">175 1 10666,'0'0'6417,"-4"8"-4063,0-1-2145,-2 4 355,1 0 0,0 1 0,0 0 0,1 0 0,1 1 0,0-1 0,0 1 0,0 18 0,5 25-483,18 95 0,-10-94 684,3 97 0,-13-148-689,-1 0 0,1 0 0,-1 0 0,0 0-1,0 0 1,-1 0 0,0-1 0,0 1 0,0 0 0,-4 5-1,5-9-53,0-1-1,0 1 1,0-1-1,0 0 1,-1 1-1,1-1 1,0 0-1,-1 0 1,1 0-1,-1 0 0,1 0 1,-1 0-1,0 0 1,1 0-1,-1 0 1,0-1-1,0 1 1,1-1-1,-1 0 1,0 1-1,0-1 0,0 0 1,0 0-1,1 0 1,-1 0-1,0 0 1,0-1-1,0 1 1,0-1-1,1 1 1,-1-1-1,0 1 1,1-1-1,-1 0 0,0 0 1,1 0-1,-1 0 1,-1-1-1,-4-3 25,0-1-1,1 0 1,-1 0-1,1 0 1,1-1-1,-1 0 1,1 0-1,0-1 0,1 1 1,-1-1-1,2 0 1,-1 0-1,1 0 1,0 0-1,-3-16 1,3 9-41,0 0 1,1 0 0,0 0 0,1 0 0,1-1-1,1 1 1,0 0 0,4-21 0,-2 27-3,0 0 1,0 0 0,1 0-1,0 1 1,1-1-1,0 1 1,0 0 0,0 1-1,1-1 1,1 1-1,-1 0 1,1 1 0,0-1-1,0 1 1,12-6 0,11-6-1078,0 1 0,61-23 0,-55 25-1341,14-6-3126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0.496"/>
    </inkml:context>
    <inkml:brush xml:id="br0">
      <inkml:brushProperty name="width" value="0.025" units="cm"/>
      <inkml:brushProperty name="height" value="0.025" units="cm"/>
    </inkml:brush>
  </inkml:definitions>
  <inkml:trace contextRef="#ctx0" brushRef="#br0">0 68 11851,'6'-8'2408,"-3"3"-1885,0 0-44,0 0 0,0 1 0,0 0 0,1-1-1,-1 1 1,1 1 0,0-1 0,0 0-1,1 1 1,-1 0 0,1 0 0,8-4 0,-13 7-445,1 0 1,-1 0-1,1 0 1,-1 0 0,1 0-1,0 0 1,-1 0 0,1 0-1,-1 0 1,1 0-1,-1 0 1,1 1 0,-1-1-1,1 0 1,-1 0 0,1 1-1,-1-1 1,1 0-1,-1 1 1,1-1 0,-1 0-1,1 1 1,-1-1 0,0 1-1,1-1 1,-1 1-1,0-1 1,1 1 0,-1-1-1,0 1 1,0-1 0,0 1-1,1-1 1,-1 1-1,0-1 1,0 1 0,0 0-1,0 0 1,3 28 574,-3-24-358,1 52-35,9 131 1987,1-126-5691,6 0-4529,-18-67 3239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0.839"/>
    </inkml:context>
    <inkml:brush xml:id="br0">
      <inkml:brushProperty name="width" value="0.025" units="cm"/>
      <inkml:brushProperty name="height" value="0.025" units="cm"/>
    </inkml:brush>
  </inkml:definitions>
  <inkml:trace contextRef="#ctx0" brushRef="#br0">1 174 12780,'0'0'1191,"4"-10"-54,-1 1-847,1 1 0,1 0-1,0 0 1,0 0 0,0 0 0,1 1 0,0 0 0,1 0 0,-1 1 0,1 0 0,1 0 0,-1 0 0,1 1 0,0 0 0,9-4 0,4 0-152,0 0 0,1 2 1,0 0-1,0 2 0,1 0 1,0 2-1,0 0 0,0 1 0,0 2 1,34 3-1,-55-3-142,1 0 0,-1 0-1,1 0 1,-1 1 0,1-1 0,-1 1-1,0-1 1,1 1 0,-1 0 0,0 0-1,1 0 1,-1 0 0,0 1-1,0-1 1,0 1 0,0-1 0,0 1-1,0 0 1,-1-1 0,1 1 0,-1 0-1,1 0 1,-1 0 0,1 0 0,-1 1-1,0-1 1,0 0 0,0 0 0,0 1-1,-1-1 1,1 1 0,-1-1-1,1 1 1,-1-1 0,0 0 0,0 6-1,-1-3 38,0 1 0,0-1-1,-1 1 1,0-1-1,0 1 1,0-1-1,0 0 1,-1 0-1,0 0 1,0 0-1,0-1 1,-1 1 0,1-1-1,-1 0 1,-6 5-1,-2 0 132,0-1 0,-1-1 1,1 0-1,-28 11 0,-29 16-227,68-32-940,8-1-10261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1.181"/>
    </inkml:context>
    <inkml:brush xml:id="br0">
      <inkml:brushProperty name="width" value="0.025" units="cm"/>
      <inkml:brushProperty name="height" value="0.025" units="cm"/>
    </inkml:brush>
  </inkml:definitions>
  <inkml:trace contextRef="#ctx0" brushRef="#br0">38 0 17553,'0'0'6929,"-3"11"-6427,-9 47-406,2 2 0,3-1 0,3 1 0,3 65 0,0-123-26,1 1-1,1 0 0,-1-1 1,0 1-1,0-1 1,1 1-1,0-1 1,-1 1-1,1-1 1,0 0-1,0 1 1,1-1-1,-1 0 1,0 0-1,1 1 1,-1-1-1,1 0 0,0-1 1,3 4-1,-3-4 18,0 0 0,0 0 0,0 0-1,1-1 1,-1 1 0,0-1 0,1 1 0,-1-1-1,0 0 1,1 0 0,-1 0 0,1 0-1,-1 0 1,0-1 0,1 1 0,-1-1-1,3 0 1,10-5 251,1-1-1,-1 0 0,-1-1 1,25-18-1,-27 18-459,13-7 161,-1-2-1,0-1 0,-2 0 0,0-2 1,35-41-1,-55 60-124,-1-1-1,0 1 1,0 0-1,0-1 1,0 1 0,0-1-1,0 0 1,0 1 0,0-1-1,-1 0 1,1 0 0,-1 1-1,1-1 1,-1 0-1,0 0 1,1 0 0,-1 1-1,0-1 1,0 0 0,0 0-1,-1 0 1,1-2 0,-14-5-4836,-12 6-3347,5 3 379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1.526"/>
    </inkml:context>
    <inkml:brush xml:id="br0">
      <inkml:brushProperty name="width" value="0.025" units="cm"/>
      <inkml:brushProperty name="height" value="0.025" units="cm"/>
    </inkml:brush>
  </inkml:definitions>
  <inkml:trace contextRef="#ctx0" brushRef="#br0">1 0 12684,'0'0'5701,"29"60"-3138,-6-42-1666,6-1-737,5-4-929,0-5-4067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36.453"/>
    </inkml:context>
    <inkml:brush xml:id="br0">
      <inkml:brushProperty name="width" value="0.025" units="cm"/>
      <inkml:brushProperty name="height" value="0.025" units="cm"/>
    </inkml:brush>
  </inkml:definitions>
  <inkml:trace contextRef="#ctx0" brushRef="#br0">1341 324 3043,'-69'16'2708,"1"2"1,-88 36 0,70-17-1139,-104 62 0,57-16-1192,-233 193 0,334-249-201,1 2 1,1 1-1,1 1 0,2 2 0,-26 40 1,43-58-168,1 0-1,1 1 1,0 0 0,1 0 0,1 1 0,1 0 0,0 0 0,1 1 0,1-1-1,0 1 1,2 0 0,0 0 0,1-1 0,4 35 0,0-36 3,0 1 1,1-1-1,1 0 1,1-1 0,0 1-1,1-2 1,1 1-1,0-1 1,19 23-1,-7-14-16,0 0-1,2-1 0,1-1 1,34 23-1,-6-11 48,2-2-1,0-3 1,2-2 0,1-3-1,109 29 1,-50-25 11,1-6 0,126 8 0,508-6 103,-288-17-108,-32 11-34,346 8 53,1-36-25,1324-27-34,-190 12-197,1902-83 161,-2901 85 42,2043-65 42,-1532-17-95,-886 45 180,147-20-110,-264-2-907,-342 61 708,-2-4 1,0-3-1,88-48 0,-150 69 152,1 0 0,-1-2 1,-1 0-1,0-1 0,0 0 1,15-17-1,-26 25 49,0 0 1,-1 0-1,1-1 1,-1 1-1,0-1 0,0 0 1,0 1-1,0-1 0,0 0 1,-1 0-1,0 0 0,0 0 1,0-1-1,0 1 0,-1 0 1,0 0-1,0-1 0,0 1 1,0 0-1,0 0 1,-1 0-1,0-1 0,0 1 1,0 0-1,-1 0 0,1 0 1,-1 0-1,0 1 0,0-1 1,0 0-1,-4-5 0,-9-8 50,0 0-1,-1 0 0,-1 2 1,0 0-1,-1 1 0,0 1 1,-1 0-1,-1 2 0,0 0 1,-26-9-1,-33-11-207,-111-27-1,166 51 105,-210-50-184,-277-31-1,-247 11 252,374 42-68,-1152-85 138,255 30-90,-99-5-633,92 33-37,-619-24 681,1196 58 169,-520-15-186,-689 14-92,868 58 129,1 33 0,704-40 87,-1085 91 1266,1375-107-1367,-959 133 551,876-107-1406,50 0-4936,71-25 1882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1.945"/>
    </inkml:context>
    <inkml:brush xml:id="br0">
      <inkml:brushProperty name="width" value="0.025" units="cm"/>
      <inkml:brushProperty name="height" value="0.025" units="cm"/>
    </inkml:brush>
  </inkml:definitions>
  <inkml:trace contextRef="#ctx0" brushRef="#br0">1 5 8200,'0'0'14707,"0"8"-14328,1 9-105,-1-9-116,0-1 0,0 1 0,1 0 0,0-1 1,4 14-1,-4-19-139,0 0 1,-1 0 0,1-1-1,0 1 1,1 0-1,-1 0 1,0 0 0,0-1-1,1 1 1,-1-1 0,1 1-1,-1-1 1,1 1 0,0-1-1,0 0 1,-1 0-1,1 0 1,0 0 0,0 0-1,0 0 1,0 0 0,0-1-1,0 1 1,1-1-1,-1 0 1,0 1 0,2-1-1,4 0 39,0 0 1,0-1-1,1 0 0,-2 0 0,1 0 0,0-1 0,0 0 0,0-1 0,-1 0 1,1 0-1,-1-1 0,0 1 0,10-8 0,0-3 130,-1 1-1,0-2 1,26-30 0,-41 96 41,0-49-221,-1 1 0,1-1 0,-1 0 0,1 0 0,0 0 1,0 0-1,0 0 0,0 0 0,0 0 0,1 0 0,-1 0 0,1-1 0,-1 1 0,1-1 0,-1 1 0,1-1 0,0 1 1,0-1-1,0 0 0,0 0 0,0 0 0,0 0 0,0 0 0,0 0 0,0-1 0,0 1 0,0 0 0,1-1 0,-1 0 1,0 0-1,0 0 0,1 0 0,-1 0 0,5-1 0,1 1 39,1-1-1,0 0 1,0-1 0,-1 1 0,1-2-1,0 1 1,13-7 0,71-50 43,-107 98-3090,-10-1-2856,14-26-363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2.304"/>
    </inkml:context>
    <inkml:brush xml:id="br0">
      <inkml:brushProperty name="width" value="0.025" units="cm"/>
      <inkml:brushProperty name="height" value="0.025" units="cm"/>
    </inkml:brush>
  </inkml:definitions>
  <inkml:trace contextRef="#ctx0" brushRef="#br0">0 0 18866,'0'0'1281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2.679"/>
    </inkml:context>
    <inkml:brush xml:id="br0">
      <inkml:brushProperty name="width" value="0.025" units="cm"/>
      <inkml:brushProperty name="height" value="0.025" units="cm"/>
    </inkml:brush>
  </inkml:definitions>
  <inkml:trace contextRef="#ctx0" brushRef="#br0">83 0 8872,'0'0'7277,"-4"8"-5302,-1 5-1639,0 0 0,1 0-1,0 1 1,1-1 0,0 1 0,1 0 0,0 18 0,2 110 2353,0-133-2657,1 11 44,1 1 1,1-1 0,0 0-1,1 1 1,2-2 0,0 1-1,1 0 1,0-1 0,2-1-1,16 27 1,-31-78 99,-5 6-998,-1 1-1,-27-40 1,21 37 769,-19-42 0,45 71 73,-1 1-1,1 0 1,0 0-1,-1 1 1,9 3 0,71 16-2136,1-12-6509,-44-8-232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3.036"/>
    </inkml:context>
    <inkml:brush xml:id="br0">
      <inkml:brushProperty name="width" value="0.025" units="cm"/>
      <inkml:brushProperty name="height" value="0.025" units="cm"/>
    </inkml:brush>
  </inkml:definitions>
  <inkml:trace contextRef="#ctx0" brushRef="#br0">142 0 16239,'0'0'2782,"-11"6"-887,8-5-1856,-13 6 534,0 2 0,0 0 0,-16 12 0,29-19-443,-1 0 0,1 1 0,0-1 0,-1 1 0,1 0 0,1 0 0,-1 0 0,0 0 0,1 1 0,0-1 0,-1 1 0,1-1-1,1 1 1,-1 0 0,0 0 0,1-1 0,0 1 0,0 0 0,0 1 0,1-1 0,-1 0 0,1 0 0,0 4 0,1-6-119,0 0 1,-1-1-1,1 1 0,0-1 0,1 1 0,-1-1 0,0 1 0,0-1 0,0 0 0,1 0 1,-1 1-1,1-1 0,-1 0 0,1 0 0,0-1 0,-1 1 0,1 0 0,0 0 0,-1-1 1,1 1-1,0-1 0,0 0 0,-1 1 0,5-1 0,48 4 174,-51-4-173,10 0 22,0-1 0,1 0 0,-1-1 1,-1 0-1,1-1 0,18-7 0,-28 10 1,-1-1 0,0 0 0,1 0 0,-1 0 0,0 0 0,0 0 0,0-1 0,0 1 0,0-1 0,0 1 0,0-1 0,0 0 0,-1 0 0,1 0 0,-1 0 1,1 0-1,-1 0 0,0 0 0,0 0 0,0 0 0,0-1 0,0 1 0,0 0 0,-1-1 0,1 1 0,-1-1 0,1 1 0,-1-1 0,0 1 0,0-1 0,0 1 0,-1 0 0,1-1 1,-1 1-1,1-1 0,-1 1 0,0 0 0,1-1 0,-1 1 0,-1 0 0,1 0 0,-2-3 0,1 1-58,-2-1 0,1 1 0,0 0-1,-1 1 1,0-1 0,0 1 0,0-1 0,0 1 0,0 0-1,-1 1 1,-6-4 0,9 5-223,-1-1 0,0 1 0,1 1 1,-1-1-1,0 0 0,0 1 0,1-1 0,-1 1 0,0 0 0,-4 0 0,6 0-134,0 0 0,-1 1-1,1-1 1,-1 1 0,1-1 0,0 1-1,0-1 1,-1 1 0,1 0-1,0-1 1,0 1 0,0 0-1,0 0 1,-1 0 0,1 0-1,1 0 1,-1 0 0,0 0 0,0 0-1,0 1 1,0 0 0,-7 18-7345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4.098"/>
    </inkml:context>
    <inkml:brush xml:id="br0">
      <inkml:brushProperty name="width" value="0.025" units="cm"/>
      <inkml:brushProperty name="height" value="0.025" units="cm"/>
    </inkml:brush>
  </inkml:definitions>
  <inkml:trace contextRef="#ctx0" brushRef="#br0">1 5 8360,'0'0'7506,"0"12"-6316,0 23 69,5 177 2534,-2-179-3548,1 0 1,1-1-1,2 1 0,17 47 0,-24-78-207,0 0-1,1-1 1,0 1 0,-1 0 0,1 0-1,0-1 1,0 1 0,0 0-1,0-1 1,0 1 0,0-1-1,0 0 1,1 1 0,-1-1-1,1 0 1,-1 1 0,1-1-1,-1 0 1,1 0 0,2 1 0,5-11 1174,-3-17-328,-4-12-774,-2 0 0,-1 0 0,-2 0-1,-2 0 1,-1 0 0,-12-39 0,9 57-286,8 35-136,9 33 106,-6-42 215,1 0-1,1 0 1,-1-1 0,1 1 0,-1-1-1,2 0 1,-1 0 0,0 0 0,1 0 0,0-1-1,0 0 1,1 0 0,-1 0 0,1-1-1,-1 0 1,1 0 0,0 0 0,0-1 0,1 0-1,-1 0 1,0 0 0,1-1 0,-1 0-1,1 0 1,-1-1 0,1 0 0,0 0-1,-1 0 1,1-1 0,-1 0 0,1 0 0,-1-1-1,0 0 1,1 0 0,-1 0 0,0-1-1,0 0 1,-1 0 0,1 0 0,-1-1-1,10-7 1,-6 2 28,-1-1 0,0 0 1,0 0-1,-1 0 0,0-1 0,-1 0 0,0 0 0,-1-1 0,0 1 0,-1-1 0,0-1 0,-1 1 1,-1 0-1,0-1 0,0 1 0,-1-1 0,-1 1 0,0-1 0,-3-19 0,-1 16-115,-2 17-100,-6 25-142,11-21 309,-19 115-71,18-107 83,1-1 0,1 1 0,0-1 0,1 1 0,0-1 0,1 1-1,5 18 1,-6-27 4,1-1-1,-1 0 0,1 0 0,0 0 1,0 0-1,0 0 0,0 0 0,1 0 1,-1 0-1,1-1 0,-1 1 1,1-1-1,0 0 0,0 0 0,0 0 1,0 0-1,1-1 0,-1 1 0,0-1 1,1 0-1,-1 0 0,1 0 1,-1 0-1,1-1 0,-1 1 0,1-1 1,0 0-1,3 0 0,0 0 21,-1-1 1,1 0-1,-1 0 0,1 0 0,-1-1 0,0 0 1,0 0-1,0 0 0,0-1 0,0 0 0,0 0 1,-1-1-1,1 1 0,8-9 0,-7 6 30,-1-1 1,-1 0-1,1 0 0,-1 0 1,0-1-1,-1 1 0,1-1 0,-1 0 1,-1 0-1,0-1 0,0 1 1,-1-1-1,3-17 0,-5 26-53,0 0-1,1-1 0,-1 1 1,0 0-1,0-1 0,0 1 1,0-1-1,0 1 0,0 0 1,0-1-1,0 1 0,0-1 1,0 1-1,0 0 0,0-1 1,0 1-1,0 0 1,0-1-1,-1 1 0,1-1 1,0 1-1,0 0 0,0-1 1,-1 1-1,1 0 0,0-1 1,0 1-1,-1 0 0,1 0 1,0-1-1,0 1 0,-1 0 1,1 0-1,0-1 0,-1 1 1,1 0-1,-1 0 1,-13 8 17,-10 22-20,19-20-67,0 0 0,1 0 0,0 1 0,1-1 0,1 1 0,-3 14 0,5-22 27,-1-1-1,1 1 1,-1-1-1,1 1 1,0 0-1,0-1 0,1 1 1,-1-1-1,0 1 1,1-1-1,-1 1 1,1-1-1,0 0 0,0 1 1,0-1-1,0 0 1,0 1-1,1-1 1,-1 0-1,1 0 0,-1 0 1,1 0-1,0 0 1,0-1-1,0 1 1,0 0-1,0-1 0,0 0 1,0 1-1,0-1 1,1 0-1,2 1 0,4 0-1024,0 0 0,1 0-1,-1-1 1,18-1-1,17-3-5665,0-6-5429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4.454"/>
    </inkml:context>
    <inkml:brush xml:id="br0">
      <inkml:brushProperty name="width" value="0.025" units="cm"/>
      <inkml:brushProperty name="height" value="0.025" units="cm"/>
    </inkml:brush>
  </inkml:definitions>
  <inkml:trace contextRef="#ctx0" brushRef="#br0">1 0 13132,'0'0'6145,"6"9"-4875,8 18-548,0 1 0,-2 1 0,-1 0 1,-1 0-1,-1 1 0,-2 0 0,4 41 0,-10-65-779,0-1 0,0 1 1,0-1-1,0 0 0,1 1 1,0-1-1,0 0 0,1 0 1,-1 0-1,1-1 0,0 1 1,0 0-1,1-1 0,5 7 1,-6-10-256,-1 1 1,1 0-1,-1-1 0,1 1 1,0-1-1,0 0 1,0 0-1,-1 0 1,1 0-1,0-1 1,4 1-1,-1 0-695,-1-1 0,0 0-1,1-1 1,-1 1 0,1-1-1,-1 0 1,7-3 0,19-11-7513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4.795"/>
    </inkml:context>
    <inkml:brush xml:id="br0">
      <inkml:brushProperty name="width" value="0.025" units="cm"/>
      <inkml:brushProperty name="height" value="0.025" units="cm"/>
    </inkml:brush>
  </inkml:definitions>
  <inkml:trace contextRef="#ctx0" brushRef="#br0">171 0 10346,'0'0'7890,"-11"1"-5952,2-1-1737,-1 2 0,1 0 0,0 0 0,0 0 0,0 1 0,0 1 0,0-1 0,-11 8 0,15-8-49,0 0 1,1 0-1,-1 0 0,1 0 0,0 1 0,0-1 0,0 1 0,1 0 1,0 0-1,-1 1 0,1-1 0,1 1 0,-1-1 0,1 1 1,-1 0-1,1 0 0,1 0 0,-1 0 0,-1 9 0,3-12-126,0 0 0,0 0 1,0-1-1,0 1 0,0 0 0,0 0 0,0 0 0,1 0 0,-1 0 0,1-1 0,-1 1 0,1 0 0,0 0 0,0-1 0,0 1 0,0 0 0,0-1 0,0 1 0,0-1 0,0 1 0,3 1 1,-1-1 3,0 1 1,1-1 0,-1-1-1,1 1 1,-1 0 0,1-1-1,0 0 1,-1 1 0,1-2-1,4 2 1,6-1 97,-1 0-1,1 0 1,-1-1-1,1-1 1,18-3 0,-21 1-92,0 0 0,1-1 0,-2 0 0,1 0 0,0-1 1,-1-1-1,13-8 0,-19 11-16,1 0 0,0 0 0,-1-1 0,0 0 0,0 0 0,0 0 0,0 0 0,-1-1 0,1 0 0,-1 1 0,0-1 0,-1 0 0,1 0 0,-1-1 0,0 1 1,2-10-1,-3 13-13,-1 1 1,0-1 0,0 1-1,0 0 1,0-1 0,0 1 0,0-1-1,0 1 1,-1-1 0,1 1 0,0 0-1,-1-1 1,1 1 0,-1 0 0,0-1-1,1 1 1,-1 0 0,0 0 0,0-1-1,0 1 1,1 0 0,-1 0-1,0 0 1,-1 0 0,0-1 0,-1 1-12,0-1 0,0 1 1,0 0-1,0 0 1,1 0-1,-1 1 1,0-1-1,0 1 0,-1 0 1,1-1-1,-5 2 1,2-1-98,0 1 0,-1-1 0,1 2 0,0-1 1,0 1-1,0-1 0,1 2 0,-1-1 0,0 1 0,1-1 1,-10 8-1,14-9-11,0-1 1,0 1-1,0 0 1,0 0-1,0 0 0,0 1 1,0-1-1,0 0 1,0 0-1,1 0 1,-1 1-1,0-1 0,1 0 1,-1 1-1,1-1 1,0 0-1,-1 1 1,1-1-1,0 1 0,0-1 1,0 2-1,0-2-75,1 0 0,-1 0 0,1 0 0,0 0-1,-1-1 1,1 1 0,0 0 0,-1 0 0,1 0 0,0-1-1,0 1 1,0-1 0,0 1 0,0 0 0,-1-1 0,1 0-1,0 1 1,0-1 0,0 1 0,3-1 0,5 2-1362,0-1 0,0 1-1,0-2 1,17 0 0,13-4-3330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5.153"/>
    </inkml:context>
    <inkml:brush xml:id="br0">
      <inkml:brushProperty name="width" value="0.025" units="cm"/>
      <inkml:brushProperty name="height" value="0.025" units="cm"/>
    </inkml:brush>
  </inkml:definitions>
  <inkml:trace contextRef="#ctx0" brushRef="#br0">186 3 11979,'0'0'9481,"-10"-1"-8466,2 0-889,-1 1 1,0 0 0,1 1 0,-1 0 0,0 0 0,1 1 0,-1 0 0,1 1-1,0-1 1,-1 2 0,2-1 0,-1 1 0,0 0 0,1 1 0,-1 0-1,-5 6 1,9-9-56,1 0-1,0 0 0,0 0 0,0 1 0,1-1 1,-1 1-1,1 0 0,-5 5 0,7-7-65,0-1 0,0 0 0,0 1 0,0-1 0,0 0 0,0 0 0,0 1-1,0-1 1,0 0 0,0 1 0,0-1 0,0 0 0,0 0 0,0 1 0,0-1 0,0 0 0,0 1-1,0-1 1,0 0 0,0 0 0,0 1 0,0-1 0,1 0 0,-1 0 0,0 1 0,0-1 0,0 0 0,1 0-1,-1 1 1,0-1 0,0 0 0,0 0 0,1 0 0,-1 1 0,22 2 24,4-4-378,0-2 0,48-10 0,-53 8 168,0 0-1,0 2 1,1 1-1,0 0 1,22 3 0,-43-1 178,0 0 0,-1 0 0,1 0-1,0 0 1,0 0 0,0 0 0,-1 1 0,1-1 0,0 0 0,-1 1 0,1-1 0,0 0 0,-1 1 0,1-1 0,0 1 0,-1-1 0,1 1-1,-1-1 1,1 1 0,-1 0 0,1-1 0,-1 1 0,1 0 0,-1-1 0,0 1 0,1 0 0,-1-1 0,0 1 0,1 1 0,-4 26-44,-20 22 565,17-41-108,-1-1 0,0 0 0,-1 0 0,-13 11 1,18-17-509,0 1 1,0-1-1,0 0 1,-1 0 0,1 0-1,0 0 1,-1-1-1,1 1 1,-1-1 0,0 0-1,1 0 1,-1 0-1,0-1 1,0 1 0,1-1-1,-7 0 1,9 0-281,1-1 1,-1 0 0,1 1-1,-1-1 1,1 1 0,-1-1-1,1 0 1,0 1 0,-1-1-1,1 0 1,0 0-1,-1 1 1,1-1 0,0 0-1,0 0 1,0 1 0,0-1-1,0 0 1,-1 0 0,2 1-1,-1-1 1,0 0-1,0 0 1,0-1 0,0-1-2136,0-9-5287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5.498"/>
    </inkml:context>
    <inkml:brush xml:id="br0">
      <inkml:brushProperty name="width" value="0.025" units="cm"/>
      <inkml:brushProperty name="height" value="0.025" units="cm"/>
    </inkml:brush>
  </inkml:definitions>
  <inkml:trace contextRef="#ctx0" brushRef="#br0">224 34 14734,'0'0'4853,"-10"-6"-3503,6 3-1319,-1 0-1,1 0 1,-1 0-1,0 0 1,0 1-1,0 0 0,0 0 1,0 1-1,-1-1 1,1 1-1,-1 0 1,1 1-1,0-1 1,-1 1-1,1 0 1,-1 0-1,1 1 1,-1-1-1,1 1 1,-1 1-1,1-1 1,0 1-1,-8 3 1,8-3-46,-47 29 714,51-30-670,-1 0 0,0 0-1,1 0 1,-1 0 0,1 0 0,0 0 0,-1 1-1,1-1 1,0 0 0,0 1 0,0-1 0,0 1 0,0-1-1,0 1 1,0 0 0,0-1 0,0 1 0,1 0 0,-1 0-1,1-1 1,0 1 0,-1 0 0,1 0 0,0 0 0,0 0-1,0 3 1,3-3-14,-1-1 0,1 1 0,-1-1 0,1 0-1,0 0 1,-1 0 0,1 0 0,0 0 0,0 0-1,0-1 1,0 1 0,0-1 0,0 0 0,0 0 0,3-1-1,2 2 21,53 3 16,-36-3-34,-1 0 0,0 1 0,1 2 1,-1 1-1,-1 0 0,34 13 0,-56-18-5,0 1 0,0-1 0,-1 0-1,1 1 1,0-1 0,0 0-1,-1 1 1,1-1 0,0 1 0,-1-1-1,1 1 1,0-1 0,-1 1 0,1-1-1,0 1 1,-1 0 0,1-1 0,-1 1-1,0 0 1,1 0 0,-1-1 0,1 1-1,-1 0 1,0 0 0,0 0-1,1-1 1,-1 3 0,-1-2 31,1 0 0,-1 0 0,1 0 0,-1 0 0,0 0 0,1 0 0,-1 0 0,0 0 0,0 0 0,0-1 0,1 1 0,-1 0 0,0 0 0,0-1 0,0 1 0,-2 0 0,-47 18 1097,16-11-942,-44 4 0,30-9-6680,42-3-1835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6.367"/>
    </inkml:context>
    <inkml:brush xml:id="br0">
      <inkml:brushProperty name="width" value="0.025" units="cm"/>
      <inkml:brushProperty name="height" value="0.025" units="cm"/>
    </inkml:brush>
  </inkml:definitions>
  <inkml:trace contextRef="#ctx0" brushRef="#br0">98 170 3331,'1'-5'1950,"10"-55"5558,-9 50-6550,-1-1 0,0 0 0,-1 0 0,0 0 1,0 1-1,-3-15 0,3 25-909,0-1 1,0 0 0,-1 0-1,1 1 1,0-1 0,0 0-1,0 1 1,-1-1-1,1 0 1,0 1 0,-1-1-1,1 0 1,0 1 0,-1-1-1,1 1 1,-1-1 0,1 1-1,-1-1 1,1 1-1,-1-1 1,1 1 0,-1 0-1,0-1 1,1 1 0,-1 0-1,0-1 1,1 1 0,-1 0-1,0 0 1,1-1-1,-1 1 1,0 0 0,0 0-1,1 0 1,-1 0 0,0 0-1,1 0 1,-1 0 0,0 0-1,0 1 1,1-1-1,-1 0 1,0 0 0,1 0-1,-1 1 1,0-1 0,1 0-1,-2 2 1,-1-1 22,0 1-1,1 0 1,-1 0 0,0 0 0,1 1-1,-1-1 1,1 1 0,0-1 0,-2 4-1,-5 10 136,2 0 0,0 1-1,0 0 1,2 0 0,0 0-1,1 1 1,-3 29-1,1 129 1201,7-132-1370,0-9-3,2-1 1,1 1 0,1-1-1,3-1 1,16 49 0,-20-75 772,-1-9-217,1-21 80,0-36-356,-1-187-175,-5 223-197,0 26-155,2 0 199,0-1 0,0 1 0,0 0-1,0 0 1,1 0 0,0-1 0,-1 1-1,1 0 1,0-1 0,0 1 0,1-1-1,-1 1 1,2 2 0,1 0 14,1 0 0,0 1 0,-1-1 0,2-1 0,-1 1 0,0-1 1,1 0-1,0 0 0,0-1 0,0 1 0,0-1 0,1-1 0,-1 1 0,1-1 0,0 0 1,0-1-1,-1 0 0,1 0 0,0 0 0,0-1 0,0 0 0,0 0 0,0-1 0,13-2 0,-6 0 8,-1-1 0,-1 0 1,1-1-1,0 0 0,-1-1 0,0 0 0,-1-1 0,1 0 0,-1-1 0,-1 0 0,0-1 0,10-10 0,-6 0 20,-11 15-24,-1 0 0,1 0 0,0 0-1,0 0 1,1 0 0,-1 1 0,7-5-1,-9 46-302,0-35 303,-1 0-1,0-1 0,1 1 0,0 0 1,0-1-1,0 1 0,0 0 0,0-1 0,0 1 1,0-1-1,1 0 0,-1 0 0,1 1 1,0-1-1,0 0 0,0 0 0,0 0 1,0-1-1,0 1 0,0 0 0,5 1 0,-3-1 5,1 0-1,0-1 1,0 0-1,0 0 1,0 0-1,0 0 0,0-1 1,0 0-1,0 0 1,0 0-1,5-2 1,9-1-94,-2-1 1,1-1-1,0-1 1,-1-1-1,25-13 1,-18 7-1322,44-22-4223,-22 18-3081,-27 12 2646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46.109"/>
    </inkml:context>
    <inkml:brush xml:id="br0">
      <inkml:brushProperty name="width" value="0.025" units="cm"/>
      <inkml:brushProperty name="height" value="0.025" units="cm"/>
    </inkml:brush>
  </inkml:definitions>
  <inkml:trace contextRef="#ctx0" brushRef="#br0">78 515 8168,'-9'5'2760,"-60"32"2391,146-59-3256,173-76-1162,276-105-585,-495 192-314,215-85 267,-92 17-4456,-150 77 3848,1-1 1,-1 1-1,0-1 1,0 0-1,-1 0 0,1 0 1,-1-1-1,1 1 0,3-7 1,-2-2-3418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6.711"/>
    </inkml:context>
    <inkml:brush xml:id="br0">
      <inkml:brushProperty name="width" value="0.025" units="cm"/>
      <inkml:brushProperty name="height" value="0.025" units="cm"/>
    </inkml:brush>
  </inkml:definitions>
  <inkml:trace contextRef="#ctx0" brushRef="#br0">220 49 10634,'0'0'7543,"-2"-8"-5151,2 5-2301,0 1 1,-1 0-1,1-1 1,-1 1-1,0 0 1,0-1-1,0 1 1,0 0-1,0 0 1,0 0-1,-1 0 1,1 0-1,-2-2 1,1 3-57,0 0 0,0 0 0,0 0 0,0 0 0,0 1 0,1-1 0,-1 1 0,0-1 0,0 1 0,0 0 0,-1 0 0,1 0 0,0 0 1,0 0-1,0 0 0,0 0 0,0 1 0,0-1 0,0 1 0,0 0 0,1-1 0,-5 3 0,-7 2 26,1 1-1,-1 1 1,1 0-1,0 0 1,-19 16-1,25-18 84,1-1 0,-1 2-1,1-1 1,0 1 0,0-1 0,1 2-1,0-1 1,0 0 0,0 1-1,1-1 1,0 1 0,-4 12 0,7-18-140,0 0 0,0 0 1,0 0-1,-1 0 0,1 0 1,0 1-1,0-1 0,0 0 1,1 0-1,-1 0 0,0 0 1,0 0-1,1 0 0,-1 0 1,0 0-1,1 0 0,-1 0 1,1 0-1,0 0 0,-1 0 1,1 0-1,0 0 0,-1 0 1,1 0-1,0 0 0,1 0 1,0 1-65,1-1-1,0 1 1,0-1 0,0 0 0,0 0 0,-1 0 0,1 0 0,0-1 0,6 1-1,5 0-562,0-1-1,0 0 0,16-3 1,14-8-2821,0-9-2657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7.085"/>
    </inkml:context>
    <inkml:brush xml:id="br0">
      <inkml:brushProperty name="width" value="0.025" units="cm"/>
      <inkml:brushProperty name="height" value="0.025" units="cm"/>
    </inkml:brush>
  </inkml:definitions>
  <inkml:trace contextRef="#ctx0" brushRef="#br0">115 1 15086,'0'0'3139,"-10"4"-1238,4-2-1768,1 0 1,0 1 0,0 0 0,-1 0-1,2 0 1,-1 1 0,0-1 0,1 1-1,-1 0 1,1 0 0,0 1-1,1-1 1,-1 1 0,1 0 0,0 0-1,0 0 1,0 1 0,1-1 0,-3 9-1,0 2 242,0 1 0,2 1 0,0-1 0,1 0 0,0 1 0,2-1 0,0 1 0,5 30 0,0-18-217,2-1 0,1 1 0,2-2-1,15 35 1,-22-61-814,-1-7 233,-1-23 66,-4-36 117,1 52 159,-9-40-63,11 50 155,-1 0 1,0-1 0,1 1-1,-1 0 1,0-1 0,0 1-1,0 0 1,-1 0 0,1 0-1,-1 0 1,1 0 0,-1 0-1,1 1 1,-1-1 0,0 0 0,-3-1-1,5 3-2,0 0 1,-1 0-1,1 0 0,0 0 0,0 0 0,-1 0 1,1 0-1,0 1 0,0-1 0,0 0 0,-1 0 1,1 0-1,0 1 0,0-1 0,0 0 0,-1 0 0,1 0 1,0 1-1,0-1 0,0 0 0,0 0 0,0 1 1,0-1-1,0 0 0,-1 1 0,1-1 0,0 0 1,0 0-1,0 1 0,0-1 0,0 0 0,0 0 1,0 1-1,1-1 0,-1 0 0,0 1 0,0-1 0,0 0 1,0 0-1,0 1 0,0-1 0,0 0 0,0 0 1,1 1-1,-1-1 0,0 0 0,0 0 0,1 1 1,6 16 57,-1-12-49,0-1 0,1 1 0,-1-2-1,1 1 1,-1-1 0,1 0 0,0 0 0,1 0 0,-1-1 0,0-1-1,1 1 1,-1-1 0,1 0 0,-1-1 0,1 1 0,-1-2 0,11 0-1,-4 0-7,-1-1 0,1-1 0,0 0 0,-1 0 0,0-1 0,0-1 0,0 0 0,20-11 0,4-13-47,-15 10 51,-16 16 9,-7 6 14,-4 6 69,0 0-1,0 1 0,1 0 0,1 0 0,-1 0 1,2 0-1,-1 0 0,1 1 0,0 13 0,1-21-82,1-1 0,0 1-1,1 0 1,-1 0-1,0-1 1,1 1-1,-1 0 1,1 0-1,0-1 1,0 1-1,0-1 1,0 1 0,1-1-1,-1 1 1,1-1-1,-1 0 1,1 0-1,0 1 1,0-1-1,0-1 1,0 1-1,0 0 1,0 0 0,0-1-1,1 1 1,-1-1-1,1 0 1,-1 0-1,1 0 1,0 0-1,-1 0 1,1 0-1,0-1 1,-1 1 0,1-1-1,0 0 1,0 0-1,-1 0 1,5 0-1,-3 0-151,-1 0-1,1 0 1,0 0-1,0 0 1,0-1-1,0 1 1,0-1-1,0 0 1,-1-1-1,1 1 1,0 0-1,-1-1 1,6-3-1,-7 3-294,1-1-1,-1 1 1,0-1-1,0 0 1,0 0-1,0 0 1,0 0-1,-1 0 0,1 0 1,-1 0-1,0-1 1,0 1-1,0 0 1,0-1-1,0-5 1,1-28-6137,-1-7-5461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7.409"/>
    </inkml:context>
    <inkml:brush xml:id="br0">
      <inkml:brushProperty name="width" value="0.025" units="cm"/>
      <inkml:brushProperty name="height" value="0.025" units="cm"/>
    </inkml:brush>
  </inkml:definitions>
  <inkml:trace contextRef="#ctx0" brushRef="#br0">1 0 7175,'0'0'15470,"59"43"-16398,-35-27-834,1-1-2979,-2 0-2786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7.770"/>
    </inkml:context>
    <inkml:brush xml:id="br0">
      <inkml:brushProperty name="width" value="0.025" units="cm"/>
      <inkml:brushProperty name="height" value="0.025" units="cm"/>
    </inkml:brush>
  </inkml:definitions>
  <inkml:trace contextRef="#ctx0" brushRef="#br0">99 0 4228,'0'0'16549,"-10"4"-14707,3 0-1751,-44 22 1678,49-25-1612,-1 1-1,1 0 0,0 0 0,0 0 0,0 0 1,0 0-1,0 0 0,0 0 0,1 1 0,-1-1 1,1 0-1,0 1 0,-1 0 0,1-1 0,0 1 1,1 0-1,-1-1 0,0 1 0,1 0 0,-1 3 1,2-5-144,-1 1 0,1-1 0,-1 0 0,1 1 0,-1-1 0,1 0 0,0 0 0,0 0 0,0 1 0,0-1 0,0 0 0,0 0 0,0 0 0,0 0 0,0-1 0,0 1 0,1 0 0,-1 0 0,0-1 0,0 1 0,1-1 0,-1 1 0,0-1 0,1 1 0,-1-1 0,1 0 0,-1 0 0,1 0 0,-1 0 0,2 0 0,55 2 86,-48-2-68,56-2-1328,108-17 0,-106 14 1649,-67 6-273,0 0 0,-1-1-1,1 1 1,-1 0-1,1-1 1,-1 1 0,1 0-1,-1 0 1,1 0-1,-1-1 1,0 1 0,1 0-1,-1 0 1,0 0 0,0 0-1,1 0 1,-1 0-1,0 0 1,0 0 0,0-1-1,0 1 1,0 0 0,0 0-1,-1 0 1,1 1-1,-1 0-22,1 0-1,0-1 1,0 1-1,0 0 1,0-1-1,0 1 0,0 0 1,1-1-1,-1 1 1,0-1-1,1 1 1,-1 0-1,1-1 1,0 1-1,0-1 0,-1 1 1,1-1-1,0 0 1,0 1-1,2 1 1,11 0-21,1 0 1,-1-1-1,1 0 1,-1-1 0,1-1-1,-1 0 1,1-1-1,16-3 1,-17 2-202,56-7-2000,-25-1-2421,-18 4-1386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1.284"/>
    </inkml:context>
    <inkml:brush xml:id="br0">
      <inkml:brushProperty name="width" value="0.025" units="cm"/>
      <inkml:brushProperty name="height" value="0.025" units="cm"/>
    </inkml:brush>
  </inkml:definitions>
  <inkml:trace contextRef="#ctx0" brushRef="#br0">110 65 5349,'0'0'10186,"7"-6"-7853,-1 2-1699,-3 2-436,0 1-1,-1-1 1,1 0 0,-1 0 0,1 1 0,-1-2 0,0 1 0,0 0 0,0 0 0,0-1 0,0 1 0,-1-1 0,1 0 0,1-4 0,-2 7-128,-1-1 1,0 1-1,0-1 1,0 1-1,1-1 1,-1 1-1,0-1 1,0 1-1,0-1 1,0 0-1,0 1 1,0-1-1,0 1 0,0-1 1,0 1-1,0-1 1,0 1-1,0-1 1,-1 1-1,1-1 1,0 1-1,0-1 1,-1 1-1,1-1 1,0 1-1,0-1 1,-1 1-1,1-1 0,-1 1 1,1 0-1,0-1 1,-1 1-1,1-1 1,-1 1-1,-22 0 403,-23 18-700,36-11 218,0 1 0,0 1 0,0 0 0,-11 14 0,19-20 0,-1 0 0,1 0 0,0 0 0,0 0 0,0 0 0,1 0 0,-1 1 0,1-1-1,0 0 1,0 1 0,0-1 0,0 1 0,0 0 0,1-1 0,0 1 0,0 0 0,0-1 0,0 1 0,0 0 0,2 4 0,-1-6-62,0-1 0,1 1 0,-1-1 0,0 0-1,1 0 1,0 0 0,-1 0 0,1 0 0,0 0 0,-1 0 0,1 0 0,0-1-1,0 1 1,-1 0 0,1-1 0,0 0 0,0 1 0,0-1 0,0 0 0,0 0 0,0 0-1,2-1 1,50-2-3351,-51 3 3083,39-8-3804,0-8-912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1.629"/>
    </inkml:context>
    <inkml:brush xml:id="br0">
      <inkml:brushProperty name="width" value="0.025" units="cm"/>
      <inkml:brushProperty name="height" value="0.025" units="cm"/>
    </inkml:brush>
  </inkml:definitions>
  <inkml:trace contextRef="#ctx0" brushRef="#br0">109 22 8680,'0'0'9647,"-8"0"-8457,4-1-1108,0 1 0,0 0 1,0 0-1,0 1 0,0-1 0,0 1 0,0 0 1,0 0-1,1 0 0,-1 0 0,0 1 0,1 0 0,-1-1 1,1 1-1,-1 1 0,1-1 0,0 0 0,0 1 1,0 0-1,0-1 0,1 1 0,-1 0 0,1 1 0,-1-1 1,1 0-1,0 1 0,0-1 0,1 1 0,-1-1 1,1 1-1,0 0 0,-2 7 0,3-9-47,0 0 0,-1 0 1,1 0-1,0 0 0,1 0 0,-1 0 0,0 0 0,1 0 1,-1 0-1,1 0 0,-1 0 0,1 0 0,0 0 0,0 0 1,0-1-1,0 1 0,0 0 0,0-1 0,0 1 0,1 0 1,-1-1-1,0 0 0,1 1 0,0-1 0,-1 0 0,1 0 1,0 0-1,-1 0 0,1 0 0,0 0 0,0 0 0,0-1 1,0 1-1,0-1 0,0 1 0,3-1 0,-2 1 64,1-1 0,-1 0 0,1 0 0,-1 0-1,0 0 1,1 0 0,-1-1 0,0 0 0,1 0-1,-1 0 1,0 0 0,0 0 0,0 0 0,0-1 0,0 0-1,0 1 1,0-1 0,-1 0 0,1-1 0,-1 1 0,5-4-1,-5 2-29,1-1 0,-1 1 0,1 0 0,-1-1 0,-1 0 1,1 1-1,-1-1 0,1 0 0,-1 0 0,-1 0 0,1 0 0,-1 0 0,0 0 0,0-7 0,0 9-74,-1 1 1,1 0-1,-1 0 0,1 0 1,-1 0-1,0-1 1,0 1-1,0 0 1,0 0-1,0 1 0,0-1 1,0 0-1,-1 0 1,1 0-1,-1 1 1,1-1-1,-1 1 0,0-1 1,0 1-1,1 0 1,-1 0-1,0 0 1,0 0-1,0 0 1,0 0-1,-1 0 0,1 0 1,0 1-1,0-1 1,0 1-1,0 0 1,-1 0-1,1 0 0,-3 0 1,4 0-197,1 1 0,-1-1 0,1 0 0,-1 1 0,1-1 0,-1 1 0,1-1 0,-1 1 0,1-1 0,0 1 0,-1-1 0,1 1 0,0-1 0,-1 1 0,1-1 0,0 1 0,0 0 1,-1-1-1,1 1 0,0 0 0,0-1 0,0 1 0,0 0 0,0-1 0,0 1 0,0 0 0,0-1 0,0 1 0,0 0 0,0-1 0,0 1 0,1-1 0,-1 1 0,0 0 0,0-1 0,1 1 0,-1-1 0,0 1 0,1 0 0,-1-1 0,1 1 0,-1-1 1,1 0-1,0 2 0,12 7-5901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2.501"/>
    </inkml:context>
    <inkml:brush xml:id="br0">
      <inkml:brushProperty name="width" value="0.025" units="cm"/>
      <inkml:brushProperty name="height" value="0.025" units="cm"/>
    </inkml:brush>
  </inkml:definitions>
  <inkml:trace contextRef="#ctx0" brushRef="#br0">0 1 9641,'0'0'10789,"0"10"-10026,0 69 487,1-77-1214,0-1 0,-1 0 1,1 0-1,0 0 0,0-1 1,0 1-1,0 0 0,0 0 1,0 0-1,1-1 0,-1 1 1,0-1-1,0 1 0,0-1 1,1 1-1,-1-1 0,0 0 1,1 1-1,-1-1 0,0 0 1,1 0-1,-1 0 0,0 0 1,0 0-1,1 0 1,-1-1-1,0 1 0,1 0 1,1-1-1,45-8 945,-2-18-740,-41 22-244,0 1-1,1 1 1,-1-1-1,1 1 1,0 0-1,0 0 1,0 1-1,0 0 1,0 0-1,9-2 1,-18 35 158,2-30-161,0 0 1,1-1-1,-1 1 1,1 0 0,0 0-1,-1 0 1,1 0 0,0 0-1,-1 0 1,1 0 0,0 0-1,0 0 1,0 1 0,0-1-1,0 0 1,0 0-1,0 0 1,0 0 0,0 0-1,1 0 1,-1 1 0,1-2-77,0 1 1,-1-1 0,1 0-1,0 0 1,-1 0 0,1 1-1,0-1 1,-1 0 0,1 0-1,0 0 1,-1 0 0,1 0-1,0 0 1,-1-1 0,1 1-1,0 0 1,-1 0 0,1 0-1,0 0 1,-1-1 0,1 1-1,1-1 1,39-26-10214,-27 15 1358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2.860"/>
    </inkml:context>
    <inkml:brush xml:id="br0">
      <inkml:brushProperty name="width" value="0.025" units="cm"/>
      <inkml:brushProperty name="height" value="0.025" units="cm"/>
    </inkml:brush>
  </inkml:definitions>
  <inkml:trace contextRef="#ctx0" brushRef="#br0">49 94 10890,'0'0'9556,"-8"7"-9246,-23 24 149,30-30-420,0 0 1,1-1 0,-1 1-1,0 0 1,1 0 0,-1-1-1,0 1 1,1 0 0,-1 0-1,1 0 1,0 0 0,-1 0 0,1 0-1,0 0 1,-1-1 0,1 1-1,0 0 1,0 0 0,0 0-1,0 0 1,0 0 0,0 0-1,0 0 1,0 2 0,1-2 10,0-1 1,-1 1-1,1 0 1,0-1-1,0 1 1,0-1-1,-1 1 1,1-1-1,0 1 1,0-1-1,0 0 1,0 1 0,0-1-1,0 0 1,0 0-1,0 0 1,0 0-1,0 0 1,1 0-1,43-5 1386,-34-1-1395,-1 1 1,0-1-1,0-1 0,-1 0 1,0 0-1,0-1 1,-1 0-1,0-1 1,0 0-1,-1 0 1,0 0-1,0-1 1,-1 0-1,-1 0 0,0-1 1,6-15-1,-27 43-631,-4 20 588,19-36 28,1 1 0,-1 0 0,0-1 0,1 1 0,-1 0 0,1-1 1,0 1-1,0 0 0,0 0 0,0-1 0,0 1 0,0 0 0,0 0 0,0-1 0,1 1 1,-1 0-1,0 0 0,1-1 0,0 1 0,-1-1 0,1 1 0,0 0 0,0-1 0,0 0 1,0 1-1,0-1 0,0 1 0,0-1 0,1 0 0,-1 0 0,0 0 0,1 0 0,1 2 1,27 4-1601,4-5-7563,-23-2-2474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3.574"/>
    </inkml:context>
    <inkml:brush xml:id="br0">
      <inkml:brushProperty name="width" value="0.025" units="cm"/>
      <inkml:brushProperty name="height" value="0.025" units="cm"/>
    </inkml:brush>
  </inkml:definitions>
  <inkml:trace contextRef="#ctx0" brushRef="#br0">0 0 16432,'0'0'6534,"0"57"-6470,0-43-32,0-1 0,2-4 0,3-4-256,1-5-673,3 0-769,-6-3-384,-3-12-2402,4-7-1281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3.916"/>
    </inkml:context>
    <inkml:brush xml:id="br0">
      <inkml:brushProperty name="width" value="0.025" units="cm"/>
      <inkml:brushProperty name="height" value="0.025" units="cm"/>
    </inkml:brush>
  </inkml:definitions>
  <inkml:trace contextRef="#ctx0" brushRef="#br0">6 6 15439,'0'0'9384,"-5"-5"-13579,10 5-418,1 0-2882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46.469"/>
    </inkml:context>
    <inkml:brush xml:id="br0">
      <inkml:brushProperty name="width" value="0.025" units="cm"/>
      <inkml:brushProperty name="height" value="0.025" units="cm"/>
    </inkml:brush>
  </inkml:definitions>
  <inkml:trace contextRef="#ctx0" brushRef="#br0">493 0 9577,'0'0'2669,"4"8"-1756,3 6-422,-2-6-362,0 0 1,-1 0-1,0 1 0,0 0 1,-1-1-1,-1 1 0,1 1 1,-1-1-1,-1 0 1,0 0-1,0 1 0,-1 18 1,-4-10-50,-2 1 1,0-1 0,0 0-1,-2-1 1,0 0-1,-1 0 1,-17 23-1,-88 106 260,106-136-310,-212 233 750,156-174-540,53-58-187,-24 29 114,33-38-167,1-1 0,0 1 0,-1 0 0,1 0 0,0 0 0,0-1 0,0 1 0,1 0 0,-1 0-1,0 0 1,1 0 0,-1 1 0,1-1 0,0 0 0,0 0 0,0 0 0,0 0 0,0 0 0,0 3 0,0-5-13,1 1 0,-1-1 0,0 1 0,1-1 0,-1 1 1,0-1-1,1 0 0,-1 1 0,1-1 0,-1 1 0,1-1 0,-1 0 1,1 1-1,-1-1 0,1 0 0,-1 0 0,1 1 0,-1-1 0,1 0 1,-1 0-1,1 0 0,-1 0 0,1 0 0,0 0 0,-1 1 1,1-2-1,14 1 22,-1-1 0,1 0 0,-1-2 0,0 1 1,0-2-1,0 0 0,0-1 0,-1 0 0,23-12 0,-3 3 119,507-229 549,-398 182-2411,-11 3-3648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4.571"/>
    </inkml:context>
    <inkml:brush xml:id="br0">
      <inkml:brushProperty name="width" value="0.025" units="cm"/>
      <inkml:brushProperty name="height" value="0.025" units="cm"/>
    </inkml:brush>
  </inkml:definitions>
  <inkml:trace contextRef="#ctx0" brushRef="#br0">1 0 2050,'0'0'17649,"1"9"-16587,3 195 793,-4-164-1762,0-39-87,0-1 0,0 0 0,0 0-1,0 1 1,0-1 0,0 0 0,0 0-1,0 0 1,0 1 0,0-1-1,0 0 1,0 0 0,0 0 0,0 1-1,0-1 1,0 0 0,1 0 0,-1 0-1,0 1 1,0-1 0,0 0-1,0 0 1,0 0 0,0 0 0,1 1-1,-1-1 1,0 0 0,0 0-1,0 0 1,0 0 0,1 0 0,-1 0-1,0 0 1,0 1 0,0-1 0,1 0-1,-1 0 1,0 0 0,0 0-1,0 0 1,1 0 0,-1 0 0,11-5 248,7-13 4,1-21-121,-7 14-58,-8 19-200,-2 8-177,-3 1 303,1 0 0,0 1 1,0-1-1,0 0 1,1 0-1,-1 1 0,1-1 1,0 0-1,0 0 0,0 0 1,0 0-1,0 0 0,1 0 1,-1 0-1,3 2 1,-2-3 44,1 0 0,-1 0 0,1-1 0,0 1 1,0-1-1,-1 0 0,1 0 0,0 0 0,0 0 1,0 0-1,0-1 0,0 1 0,0-1 1,0 0-1,1 0 0,3-1 0,-1 1-7,0 0-1,-1 0 1,1-1-1,0 1 0,-1-2 1,1 1-1,-1-1 1,1 1-1,-1-1 1,0-1-1,0 1 1,0-1-1,0 0 1,0 0-1,-1 0 0,1-1 1,-1 0-1,0 0 1,0 0-1,5-7 1,-8 10-118,-10 31-480,3 10 537,6-39-42,-1-1 0,1 1 0,0-1 0,0 0 1,0 1-1,0-1 0,0 1 0,0-1 1,1 0-1,-1 1 0,0-1 0,0 0 1,0 1-1,0-1 0,0 1 0,1-1 0,-1 0 1,0 1-1,0-1 0,0 0 0,1 0 1,-1 1-1,0-1 0,0 0 0,1 1 1,-1-1-1,0 0 0,1 0 0,-1 0 0,1 1 1,15-16-5224,-2-4-1363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4.900"/>
    </inkml:context>
    <inkml:brush xml:id="br0">
      <inkml:brushProperty name="width" value="0.025" units="cm"/>
      <inkml:brushProperty name="height" value="0.025" units="cm"/>
    </inkml:brush>
  </inkml:definitions>
  <inkml:trace contextRef="#ctx0" brushRef="#br0">37 1 8872,'0'0'10666,"-36"59"-10633,41-45-130,11-3-1344,4-5-2018,2-3-1378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5.245"/>
    </inkml:context>
    <inkml:brush xml:id="br0">
      <inkml:brushProperty name="width" value="0.025" units="cm"/>
      <inkml:brushProperty name="height" value="0.025" units="cm"/>
    </inkml:brush>
  </inkml:definitions>
  <inkml:trace contextRef="#ctx0" brushRef="#br0">68 1 8616,'0'0'10485,"-6"4"-9978,5-3-525,-4 1 211,1 1 0,0 1 0,0-1 0,-1 0-1,2 1 1,-1 0 0,0 0 0,1 0 0,0 1 0,0-1-1,0 1 1,1-1 0,-1 1 0,1 0 0,0 0 0,0 0-1,1 0 1,-2 10 0,4-14-161,0 1 0,-1-1 1,1 0-1,0 0 0,0 0 0,0 0 1,0 0-1,1 0 0,-1 0 0,0 0 1,0 0-1,1-1 0,-1 1 0,0 0 0,1-1 1,-1 1-1,1-1 0,-1 1 0,0-1 1,1 0-1,-1 0 0,1 1 0,-1-1 1,1 0-1,-1 0 0,1-1 0,-1 1 0,1 0 1,1-1-1,50-6 544,-23-8-435,-25 13-148,-1-1-1,0 1 1,1 0-1,-1 0 1,1 1-1,0-1 1,-1 1-1,1 0 1,0 0-1,9 0 1,13 0 179,-18 0-566,-1 0 1,1 1-1,0 0 1,-1 1-1,16 2 1,-16 4-6462,-3-6-1398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5.710"/>
    </inkml:context>
    <inkml:brush xml:id="br0">
      <inkml:brushProperty name="width" value="0.025" units="cm"/>
      <inkml:brushProperty name="height" value="0.025" units="cm"/>
    </inkml:brush>
  </inkml:definitions>
  <inkml:trace contextRef="#ctx0" brushRef="#br0">54 47 3555,'0'0'6091,"10"-6"-2807,45-31 2321,-55 37-5537,0-1 1,0 1-1,0 0 0,0 0 1,0 0-1,0 0 1,0 0-1,0 0 1,1-1-1,-1 1 0,0 0 1,0 0-1,0 0 1,0 0-1,0 0 0,0 0 1,0 0-1,0 0 1,0-1-1,0 1 0,0 0 1,1 0-1,-1 0 1,0 0-1,0 0 0,0 0 1,0 0-1,0 0 1,0 0-1,1 0 0,-1 0 1,0 0-1,0 0 1,0 0-1,0 0 0,0 0 1,0 0-1,1 0 1,-1 0-1,0 0 1,0 0-1,0 0 0,0 0 1,0 0-1,0 0 1,1 0-1,-1 0 0,0 0 1,0 0-1,0 0 1,0 0-1,0 1 0,0-1 1,0 0-1,0 0 1,0 0-1,1 0 0,-1 0 1,0 0-1,0 0 1,0 0-1,0 1 0,0-1 1,0 0-1,0 0 1,0 0-1,0 0 0,0 0 1,0 1-1,-6 12 977,-13 17-931,3-5 128,0 1-1,2 0 1,-17 40 0,27-53-220,-1-1 0,2 1 1,0 0-1,0-1 0,1 2 0,1-1 1,0 0-1,1 0 0,0 0 0,4 19 1,-3-27-21,0-1 0,0 0 0,0 0 1,1 0-1,0 0 0,0 0 0,0-1 1,0 1-1,1 0 0,0-1 0,-1 0 1,1 1-1,0-1 0,0 0 0,1-1 1,-1 1-1,1 0 0,-1-1 0,1 0 1,0 0-1,0 0 0,6 2 0,43 8-1906,0-9-3963,-4-5-7206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9.959"/>
    </inkml:context>
    <inkml:brush xml:id="br0">
      <inkml:brushProperty name="width" value="0.025" units="cm"/>
      <inkml:brushProperty name="height" value="0.025" units="cm"/>
    </inkml:brush>
  </inkml:definitions>
  <inkml:trace contextRef="#ctx0" brushRef="#br0">0 1 14894,'0'4'1538,"0"8"-962,0 2 609,6 6 0,3-2-128,5-1-160,11-3-192,-1-3-353,1-2-192,7-4-96,-5-3-32,-3-2-384,-4 0-801,-4 0-1217,-5-2-1730,-4-10-833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50.301"/>
    </inkml:context>
    <inkml:brush xml:id="br0">
      <inkml:brushProperty name="width" value="0.025" units="cm"/>
      <inkml:brushProperty name="height" value="0.025" units="cm"/>
    </inkml:brush>
  </inkml:definitions>
  <inkml:trace contextRef="#ctx0" brushRef="#br0">83 0 9929,'0'0'8873,"-34"51"-7912,19-25-32,1 1-321,3 1-159,6-1-257,1-4-160,4-4 32,0-5-1025,15-5-544,-3-8-706,1-1-2657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50.645"/>
    </inkml:context>
    <inkml:brush xml:id="br0">
      <inkml:brushProperty name="width" value="0.025" units="cm"/>
      <inkml:brushProperty name="height" value="0.025" units="cm"/>
    </inkml:brush>
  </inkml:definitions>
  <inkml:trace contextRef="#ctx0" brushRef="#br0">79 102 12940,'0'0'6086,"-39"48"-5093,26-26-128,0 3-545,4 1-224,4 0-96,5-3-352,0-3-897,0-6-385,11-5-288,3-8-992,-5-1-1250</inkml:trace>
  <inkml:trace contextRef="#ctx0" brushRef="#br0" timeOffset="1">319 0 16432,'0'0'3875,"-25"47"-3394,16-24-257,3 0-160,1 1 0,5-6-32,0-2-320,0-6-513,0-6 128,14-4 1,-1-1-577,5-13-1762,2-6-1377,-2-6-2051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51.018"/>
    </inkml:context>
    <inkml:brush xml:id="br0">
      <inkml:brushProperty name="width" value="0.025" units="cm"/>
      <inkml:brushProperty name="height" value="0.025" units="cm"/>
    </inkml:brush>
  </inkml:definitions>
  <inkml:trace contextRef="#ctx0" brushRef="#br0">260 78 9065,'0'0'12620,"-40"70"-12460,33-44-64,5 0-32,2-3 0,0-4-32,0-5-545,0-5-319,0-6-802,-3-15-11947</inkml:trace>
  <inkml:trace contextRef="#ctx0" brushRef="#br0" timeOffset="1">1 1 13773,'0'0'6374,"82"1"-5157,-31 6-544,1-1-481,2 0-128,-7-1-224,-7-3-1858,-10-2-1954,-3 0-2242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51.348"/>
    </inkml:context>
    <inkml:brush xml:id="br0">
      <inkml:brushProperty name="width" value="0.025" units="cm"/>
      <inkml:brushProperty name="height" value="0.025" units="cm"/>
    </inkml:brush>
  </inkml:definitions>
  <inkml:trace contextRef="#ctx0" brushRef="#br0">309 1 9897,'0'0'8584,"5"58"-7174,4-29-129,2 5-512,-9 6-353,-2 6-96,0 2-191,-18 5-33,-15 7 0,-6 5 0,-14 5-320,-8-3-961,-7-3-994,5-9-4323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8.595"/>
    </inkml:context>
    <inkml:brush xml:id="br0">
      <inkml:brushProperty name="width" value="0.025" units="cm"/>
      <inkml:brushProperty name="height" value="0.025" units="cm"/>
    </inkml:brush>
  </inkml:definitions>
  <inkml:trace contextRef="#ctx0" brushRef="#br0">47 119 4228,'0'0'4105,"-8"0"-2423,-25 1-716,33-1-953,0 0 0,1 0 0,-1 1 0,0-1 0,0 0 1,0 0-1,1 0 0,-1 1 0,0-1 0,0 0 0,0 0 0,0 1 0,0-1 0,0 0 0,0 0 0,0 1 0,0-1 0,0 0 1,0 1-1,0-1 0,0 0 0,0 0 0,0 1 0,0-1 0,0 0 0,0 0 0,0 1 0,0-1 0,0 0 0,0 0 0,0 1 1,0-1-1,-1 0 0,1 0 0,0 1 0,0-1 0,0 0 0,0 0 0,-1 0 0,1 1 0,0-1 0,0 0 0,0 0 1,-1 0-1,1 0 0,0 0 0,0 1 0,-1-1 0,1 0 0,0 0 0,0 0 0,-1 0 0,1 0 0,0 0 0,-1 0 0,1 0 1,0 0-1,0 0 0,-1 0 0,9 4 61,0-1-1,0 0 1,1 0 0,-1-1 0,1 0 0,-1-1 0,16 1 0,72-1 446,-52-2-254,1477-37 2686,-828-15-1581,-65 4-1011,1 39 1796,-587 13-2087,56 13 0,-61-9-483,0-2-1,42 2 1,-79-7 350,0 0 0,0 0 1,0 0-1,0 0 1,1 0-1,-1 0 0,0 0 1,0 0-1,0 0 1,0 0-1,1 0 1,-1 0-1,0 0 0,0 0 1,0 0-1,0 0 1,0 0-1,1 0 0,-1 0 1,0 0-1,0-1 1,0 1-1,0 0 1,0 0-1,1 0 0,-1 0 1,0 0-1,0 0 1,0 0-1,0 0 1,0-1-1,0 1 0,0 0 1,1 0-1,-1 0 1,0 0-1,0 0 0,0-1 1,0 1-1,0 0 1,0 0-1,0 0 1,0 0-1,0 0 0,0-1 1,0 1-1,0 0 1,0 0-1,0 0 1,0 0-1,0-1 0,0 1 1,0 0-1,0 0 1,0 0-1,0-2-529,0-12-4681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3.344"/>
    </inkml:context>
    <inkml:brush xml:id="br0">
      <inkml:brushProperty name="width" value="0.025" units="cm"/>
      <inkml:brushProperty name="height" value="0.025" units="cm"/>
    </inkml:brush>
  </inkml:definitions>
  <inkml:trace contextRef="#ctx0" brushRef="#br0">123 65 7431,'3'-8'3865,"1"-3"-2961,-3 7-594,1-1 0,0 1 0,-1-1 0,0 1 0,0-1 0,-1 1 0,1-1 0,-1-5 0,-1 11-180,0-1-1,-1 1 0,1 0 1,0-1-1,0 1 0,-1 0 1,1 0-1,0 0 1,0 0-1,0 0 0,0 0 1,0 0-1,0 0 0,1 0 1,-1 0-1,-1 2 1,-16 31-40,1 1-1,1 0 1,2 1 0,1 0 0,2 1 0,2 1 0,2 0 0,1 0 0,1 0 0,3 1 0,1-1 0,5 49 0,-3-77-269,0 1 1,1-2 0,0 1 0,1 0-1,0 0 1,1-1 0,0 1-1,0-1 1,1 0 0,0-1 0,0 1-1,1-1 1,8 9 0,-8-11-217,0-1-1,1 1 1,-1-2 0,1 1 0,0-1 0,0 0 0,1 0-1,-1-1 1,1 0 0,0 0 0,0-1 0,0 0-1,0 0 1,0-1 0,0 0 0,13 0 0,42-2-2824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29.887"/>
    </inkml:context>
    <inkml:brush xml:id="br0">
      <inkml:brushProperty name="width" value="0.025" units="cm"/>
      <inkml:brushProperty name="height" value="0.025" units="cm"/>
    </inkml:brush>
  </inkml:definitions>
  <inkml:trace contextRef="#ctx0" brushRef="#br0">221 0 6758,'0'0'15007,"-4"11"-14426,-29 67 190,-3-2-1,-70 107 1,106-182-766,-6 8 42,0-1 1,1 2-1,0-1 1,1 0-1,0 1 0,0 0 1,-4 20-1,8-29-36,0 0 0,1 0 0,-1 0 0,0-1-1,0 1 1,1 0 0,-1 0 0,0 0 0,1-1-1,-1 1 1,1 0 0,-1 0 0,1-1 0,0 1-1,-1 0 1,1-1 0,0 1 0,-1-1 0,1 1-1,0-1 1,0 1 0,-1-1 0,1 1 0,0-1-1,0 0 1,0 0 0,0 1 0,-1-1 0,1 0-1,0 0 1,0 0 0,0 0 0,0 0 0,0 0-1,0 0 1,-1 0 0,2 0 0,42-2 843,-40 1-773,33-4 629,67-20 0,4-1-2907,-34 19-7191,-67 7 2294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0.262"/>
    </inkml:context>
    <inkml:brush xml:id="br0">
      <inkml:brushProperty name="width" value="0.025" units="cm"/>
      <inkml:brushProperty name="height" value="0.025" units="cm"/>
    </inkml:brush>
  </inkml:definitions>
  <inkml:trace contextRef="#ctx0" brushRef="#br0">175 1 12716,'0'0'9577,"-7"11"-9139,-35 57 112,17-30 36,1 1 0,2 1-1,-22 56 1,41-89-539,1 0 0,0 0 1,1 1-1,0-1 0,0 1 0,0-1 0,1 1 0,0-1 0,1 1 0,0-1 1,2 12-1,-1-15-41,-1 0 1,1 0 0,0 0-1,0 0 1,0 0-1,1 0 1,-1 0 0,1-1-1,0 0 1,0 1 0,0-1-1,0 0 1,1 0 0,-1-1-1,1 1 1,0-1-1,-1 1 1,1-1 0,0 0-1,6 1 1,4 1-592,0 0 1,0-1-1,0-1 1,1 0-1,-1-1 1,0 0-1,30-3 0,8-7-4347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1.490"/>
    </inkml:context>
    <inkml:brush xml:id="br0">
      <inkml:brushProperty name="width" value="0.025" units="cm"/>
      <inkml:brushProperty name="height" value="0.025" units="cm"/>
    </inkml:brush>
  </inkml:definitions>
  <inkml:trace contextRef="#ctx0" brushRef="#br0">35 1 14638,'0'0'8360,"-3"11"-7074,2-6-1170,-10 44 575,3 0 0,-3 64 0,10-113-728,1 0 0,0 0-1,0 1 1,0-1 0,0 0 0,0 0 0,0 0-1,0 1 1,0-1 0,0 0 0,0 0 0,0 1-1,0-1 1,0 0 0,0 0 0,0 0 0,1 1-1,-1-1 1,0 0 0,0 0 0,0 0 0,0 0-1,0 1 1,0-1 0,0 0 0,1 0 0,-1 0-1,0 0 1,0 0 0,0 1 0,0-1 0,1 0-1,-1 0 1,0 0 0,0 0 0,0 0 0,1 0-1,-1 0 1,0 0 0,0 0 0,0 0 0,1 0-1,-1 0 1,0 0 0,1 0 0,10-7-2667,8-14-4257,-6 0-929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1.833"/>
    </inkml:context>
    <inkml:brush xml:id="br0">
      <inkml:brushProperty name="width" value="0.025" units="cm"/>
      <inkml:brushProperty name="height" value="0.025" units="cm"/>
    </inkml:brush>
  </inkml:definitions>
  <inkml:trace contextRef="#ctx0" brushRef="#br0">11 1 15375,'0'0'7014,"-11"56"-6790,11-33-128,0 0-31,0-1-33,0-4-32,4-1-161,1-3-191,1-6-289,-4-4-640,-8-15-9193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2.176"/>
    </inkml:context>
    <inkml:brush xml:id="br0">
      <inkml:brushProperty name="width" value="0.025" units="cm"/>
      <inkml:brushProperty name="height" value="0.025" units="cm"/>
    </inkml:brush>
  </inkml:definitions>
  <inkml:trace contextRef="#ctx0" brushRef="#br0">0 1 13421,'0'0'9993,"56"13"-8680,-16-9-576,3 1-577,7-2-96,-1-2-320,-6 4-1602,-3-2-1569,-11 0-3171,-8-1-6278</inkml:trace>
  <inkml:trace contextRef="#ctx0" brushRef="#br0" timeOffset="1">542 207 17232,'0'0'3396,"-5"49"-1379,0-27-255,-1 3-769,1 1-705,1-2-256,4 1-32,0-5-448,0-3-833,2 0-513,5-8-993,-1-3-1056,3-6-1634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2.533"/>
    </inkml:context>
    <inkml:brush xml:id="br0">
      <inkml:brushProperty name="width" value="0.025" units="cm"/>
      <inkml:brushProperty name="height" value="0.025" units="cm"/>
    </inkml:brush>
  </inkml:definitions>
  <inkml:trace contextRef="#ctx0" brushRef="#br0">5 1 16432,'0'0'9448,"-4"49"-8358,13-33-450,7-4-320,6-2-191,5-3-33,-4-4-128,2-1-1057,-1-2-1122,1 0-1248,-11-8-2338,1-4-5254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2.890"/>
    </inkml:context>
    <inkml:brush xml:id="br0">
      <inkml:brushProperty name="width" value="0.025" units="cm"/>
      <inkml:brushProperty name="height" value="0.025" units="cm"/>
    </inkml:brush>
  </inkml:definitions>
  <inkml:trace contextRef="#ctx0" brushRef="#br0">104 1 16303,'0'0'3844,"-43"67"-1442,32-39 97,-3-1-1090,5 3-640,-2 2-513,6-1-224,-1 0-128,3-1-1185,3-5-1346,-2-4-1216,2-9-2820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3.232"/>
    </inkml:context>
    <inkml:brush xml:id="br0">
      <inkml:brushProperty name="width" value="0.025" units="cm"/>
      <inkml:brushProperty name="height" value="0.025" units="cm"/>
    </inkml:brush>
  </inkml:definitions>
  <inkml:trace contextRef="#ctx0" brushRef="#br0">247 1 14574,'0'0'9134,"7"10"-7730,2 7-1139,1 1-1,-2 0 1,-1 0 0,0 0 0,-1 1-1,-1 0 1,0 0 0,-2 0 0,2 31 0,-6-30-269,-1 1 1,-1-1 0,-1 0 0,-1 0 0,-1 0 0,0 0-1,-2-1 1,0 0 0,-1-1 0,-22 34 0,14-27-878,0-2-1,-1 0 1,-2-2 0,0 0 0,-1-1 0,-1 0 0,-30 18 0,3-9-4292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59.734"/>
    </inkml:context>
    <inkml:brush xml:id="br0">
      <inkml:brushProperty name="width" value="0.025" units="cm"/>
      <inkml:brushProperty name="height" value="0.025" units="cm"/>
    </inkml:brush>
  </inkml:definitions>
  <inkml:trace contextRef="#ctx0" brushRef="#br0">0 68 3683,'0'0'7448,"5"-8"-5052,-3 5-2035,17-30 1727,-18 31-1733,0 0-1,0 1 1,0-1-1,1 1 1,-1-1-1,1 1 1,-1-1-1,1 1 1,-1 0-1,1-1 1,0 1-1,-1 0 1,1 0-1,0 0 1,0 1-1,0-1 1,3-1-1,-4 4-275,-1-1-1,1 0 0,0 0 1,0 0-1,-1 1 1,1-1-1,-1 0 1,1 1-1,-1-1 1,1 1-1,-1-1 0,0 1 1,0-1-1,0 0 1,0 1-1,0-1 1,0 1-1,0-1 0,0 1 1,-1 1-1,1 0 90,-1 18 83,-2 1 1,0 0-1,-2-1 0,0 0 1,-11 27-1,-9 39 894,25-87-1125,-1 0-1,1 1 1,0-1-1,0 0 0,0 0 1,0 1-1,0-1 1,0 0-1,0 0 0,0 1 1,0-1-1,0 0 1,0 1-1,0-1 1,0 0-1,0 0 0,0 1 1,0-1-1,0 0 1,0 1-1,0-1 0,1 0 1,-1 0-1,0 1 1,0-1-1,0 0 0,0 0 1,0 1-1,1-1 1,-1 0-1,0 0 0,0 0 1,1 0-1,-1 1 1,0-1-1,0 0 1,1 0-1,-1 0 0,0 0 1,0 0-1,1 0 1,-1 1-1,0-1 0,1 0 1,-1 0-1,0 0 1,0 0-1,1 0 0,-1 0 1,22-7 542,18-18-7,-9 2-524,42-41 1,14-11-282,-86 74 202,-2 5-2,-1 0 1,1 0 0,-1-1-1,0 1 1,0 0 0,0-1-1,-5 7 1,1-1 49,2-3 27,1-2-2,0-1 1,1 1-1,-1 0 1,1 0 0,0 1-1,0-1 1,1 0-1,-1 0 1,1 1 0,0-1-1,0 1 1,0 0 0,1-1-1,-1 8 1,4-11 9,0 0 0,-1-1 0,1 1 1,0-1-1,-1 1 0,1-1 0,0 0 0,0 0 0,-1 0 1,1 0-1,4-2 0,-6 2-14,8-1-9,-1-1 0,1-1 0,-1 1 0,1-1 0,-1-1 0,0 1 0,0-2 0,-1 1 0,1-1 0,-1 0 0,8-7 0,6-7-40,0-1-1,19-24 1,-44 52-6,0 0 0,1 1 1,-1-1-1,-3 18 0,2-7 91,3-16-36,1 1 0,0-1 1,0 1-1,0-1 0,0 1 1,1 0-1,-1-1 0,1 1 1,0 0-1,0 0 0,0-1 1,1 1-1,-1 0 0,1-1 1,0 1-1,1 4 0,0-6-79,0 0-1,0 0 0,-1-1 1,1 1-1,0 0 0,0-1 0,1 0 1,-1 1-1,0-1 0,0 0 1,1 0-1,-1 0 0,1 0 0,-1-1 1,1 1-1,-1 0 0,1-1 1,-1 0-1,1 0 0,-1 0 0,1 0 1,-1 0-1,4-1 0,-2 0-697,-1 0 0,0 0 1,0-1-1,1 1 0,-1-1 0,0 0 0,0 1 0,0-2 0,-1 1 1,1 0-1,0 0 0,-1-1 0,1 0 0,-1 1 0,0-1 0,0 0 1,0 0-1,0 0 0,1-5 0,-2 7 483,12-21-7666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0.202"/>
    </inkml:context>
    <inkml:brush xml:id="br0">
      <inkml:brushProperty name="width" value="0.025" units="cm"/>
      <inkml:brushProperty name="height" value="0.025" units="cm"/>
    </inkml:brush>
  </inkml:definitions>
  <inkml:trace contextRef="#ctx0" brushRef="#br0">13 0 4356,'0'0'20270,"0"10"-19507,-5 24-295,2-17-184,1 0-1,0 0 0,1 0 0,3 33 1,-2-49-271,1 0 1,0 0-1,-1 0 1,1 0-1,0-1 1,0 1 0,0 0-1,0 0 1,0-1-1,0 1 1,0 0-1,0-1 1,0 1-1,0-1 1,0 1-1,0-1 1,0 0-1,0 0 1,1 1 0,-1-1-1,0 0 1,0 0-1,0 0 1,0 0-1,3-1 1,32-2 360,-26-1-380,0 1 0,0-1-1,-1-1 1,0 0 0,0-1 0,0 1 0,13-13 0,-12 10-70,0 1 0,1 0 1,-1 0-1,20-8 1,-29 15 71,-1 0 0,0 0 0,0 0 1,1 0-1,-1 1 0,0-1 0,1 0 1,-1 0-1,0 0 0,0 0 0,1 0 1,-1 1-1,0-1 0,0 0 0,0 0 1,1 0-1,-1 1 0,0-1 0,0 0 0,0 0 1,0 1-1,1-1 0,-1 0 0,0 0 1,0 1-1,0-1 0,0 0 0,0 0 1,0 1-1,0-1 0,0 0 0,0 1 0,0-1 1,0 0-1,0 1 0,0-1 0,0 0 1,0 0-1,0 1 0,0-1 0,0 25 197,2 6-28,2-30-171,0 0 0,0 0 1,0 0-1,0-1 0,0 0 1,0 1-1,0-2 0,0 1 1,0 0-1,0-1 0,0 1 1,0-1-1,0 0 0,-1-1 1,5-1-1,32-18-1009,-35 17 830,1 0 0,1 0 0,-1 1 0,0 0 0,1 0 0,0 1 0,0-1 0,10-1 0,-17 5 207,1-1 1,0 0-1,0 1 0,0-1 0,0 1 1,0-1-1,0 1 0,-1-1 0,1 1 1,0 0-1,-1-1 0,1 1 1,0 0-1,-1-1 0,1 1 0,-1 0 1,1 0-1,-1 0 0,1 0 1,-1-1-1,1 1 0,-1 0 0,0 0 1,0 0-1,1 0 0,-1 0 0,0 0 1,0 0-1,0 0 0,0 0 1,0 0-1,-1 2 0,1 46 1318,-1-35-1029,1-13-410,1 23 572,2-16-2617,3-17-4835,-1-7-2983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3.738"/>
    </inkml:context>
    <inkml:brush xml:id="br0">
      <inkml:brushProperty name="width" value="0.025" units="cm"/>
      <inkml:brushProperty name="height" value="0.025" units="cm"/>
    </inkml:brush>
  </inkml:definitions>
  <inkml:trace contextRef="#ctx0" brushRef="#br0">1 1 13677,'0'0'395,"10"0"149,8 0-256,1 2-1,-1 0 1,1 2-1,-1 0 1,0 0-1,0 2 1,-1 0-1,1 1 1,-1 1-1,-1 1 1,18 11-1,-23-13-268,-1 0 0,1 1 0,-1 0 0,-1 1 0,1 0 0,-1 1 0,-1 0 0,0 0-1,-1 0 1,1 1 0,-2 0 0,0 1 0,0 0 0,-1-1 0,-1 2 0,0-1 0,4 21 0,-6-14-55,-1 0 0,-2 0 0,0 0 0,0 0 0,-2 0 0,-1 0 0,0-1 0,-1 0 0,-1 1 0,0-2 0,-2 1 0,0-1 0,-1 0 0,-12 17 0,-3 1-977,-2-1 0,-1-2-1,-1 0 1,-2-2 0,-43 33-1,19-24-2680,10-18-2797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0.527"/>
    </inkml:context>
    <inkml:brush xml:id="br0">
      <inkml:brushProperty name="width" value="0.025" units="cm"/>
      <inkml:brushProperty name="height" value="0.025" units="cm"/>
    </inkml:brush>
  </inkml:definitions>
  <inkml:trace contextRef="#ctx0" brushRef="#br0">1 0 8616,'0'0'19923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1.102"/>
    </inkml:context>
    <inkml:brush xml:id="br0">
      <inkml:brushProperty name="width" value="0.025" units="cm"/>
      <inkml:brushProperty name="height" value="0.025" units="cm"/>
    </inkml:brush>
  </inkml:definitions>
  <inkml:trace contextRef="#ctx0" brushRef="#br0">28 68 4805,'0'0'9208,"9"-8"-4905,-4 1-3369,27-29 1256,-30 34-1745,0 0 0,1 0 1,-1 0-1,1 1 0,-1-1 0,1 1 0,-1 0 0,1 0 0,6-2 0,-9 3-395,1 0 0,0 0-1,-1 0 1,1 0 0,0 0 0,-1 0-1,1 0 1,0 0 0,-1 1 0,1-1-1,0 0 1,-1 0 0,1 0 0,0 1-1,-1-1 1,1 0 0,-1 1 0,1-1-1,-1 1 1,1-1 0,-1 1 0,1-1-1,-1 1 1,1-1 0,-1 1 0,1-1-1,-1 1 1,0-1 0,1 2 0,6 26 625,-7 36-166,-1-59-399,-3 16-56,0 0 0,-2 0 0,-1 0 0,0-1-1,-1 0 1,-2-1 0,0 1 0,-13 18 0,-19 40 27,41-78-78,1 1 1,-1 0 0,0 0-1,1 0 1,-1-1 0,1 1-1,0 0 1,-1 0 0,1 0-1,0 0 1,-1 0 0,1 0-1,0 0 1,0 0 0,0 0-1,0 0 1,0 0 0,0 0-1,0 0 1,0 0 0,0 0-1,0 0 1,1 0 0,-1 0-1,0 0 1,1 0 0,-1-1-1,1 1 1,-1 0 0,1 0-1,-1 0 1,1 0 0,-1-1-1,1 1 1,0 0 0,0-1-1,-1 1 1,1 0 0,0-1-1,0 1 1,0-1 0,0 1-1,-1-1 1,3 1 0,3 0 65,1 0 1,0 0 0,0 0 0,0-1 0,11-1 0,0 0 130,38 3-262,67 0 499,-112-3-1129,0 0 0,0 0 1,-1-1-1,1-1 0,-1 0 1,0 0-1,0-1 0,16-8 1,-5-5-4877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2.039"/>
    </inkml:context>
    <inkml:brush xml:id="br0">
      <inkml:brushProperty name="width" value="0.025" units="cm"/>
      <inkml:brushProperty name="height" value="0.025" units="cm"/>
    </inkml:brush>
  </inkml:definitions>
  <inkml:trace contextRef="#ctx0" brushRef="#br0">178 40 3972,'0'0'11696,"8"-8"-8840,26-23-331,-51 46 1463,-60 61-3326,57-53-370,2 1 0,1 1 0,-16 29 0,27-42-224,0 0 1,1 0-1,0 1 1,1-1-1,1 1 1,0 0-1,1 0 0,0 1 1,0 19-1,2-29-49,1 0-1,0 0 1,0 0-1,0 0 1,0 0-1,1 0 1,-1 0-1,1 0 1,0-1-1,0 1 1,1-1-1,-1 1 1,1-1-1,-1 0 1,1 0-1,0 0 1,0 0-1,1-1 1,-1 1-1,0-1 1,1 0-1,-1 0 1,1 0-1,0 0 1,0-1-1,0 1 1,0-1-1,7 1 1,9 3-574,1-1 0,1-1 1,-1-1-1,26-1 1,3-1-4518,-2-4-4377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2.380"/>
    </inkml:context>
    <inkml:brush xml:id="br0">
      <inkml:brushProperty name="width" value="0.025" units="cm"/>
      <inkml:brushProperty name="height" value="0.025" units="cm"/>
    </inkml:brush>
  </inkml:definitions>
  <inkml:trace contextRef="#ctx0" brushRef="#br0">6 0 5285,'0'0'17873,"0"54"-16528,-2-25-544,2 2-417,-4-2-224,4-2-95,0-3-33,4-5-161,7-6-1024,5-8-320,-2-5-417,6-1-929,-6-17-4003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2.754"/>
    </inkml:context>
    <inkml:brush xml:id="br0">
      <inkml:brushProperty name="width" value="0.025" units="cm"/>
      <inkml:brushProperty name="height" value="0.025" units="cm"/>
    </inkml:brush>
  </inkml:definitions>
  <inkml:trace contextRef="#ctx0" brushRef="#br0">80 1 7111,'0'0'14093,"-42"55"-12908,30-29-128,-3 2-384,8 1-321,4-3-256,3-5-32,0-1-288,5-7-1057,4-5-193,-2-6-928,-3-2-2050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3.115"/>
    </inkml:context>
    <inkml:brush xml:id="br0">
      <inkml:brushProperty name="width" value="0.025" units="cm"/>
      <inkml:brushProperty name="height" value="0.025" units="cm"/>
    </inkml:brush>
  </inkml:definitions>
  <inkml:trace contextRef="#ctx0" brushRef="#br0">1 31 7559,'0'0'18354,"74"-25"-17554,-22 24-511,4-2-193,-4 2-96,-5 1-1121,-6 0-1954,-5 0-1121,-12 1-3876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3.458"/>
    </inkml:context>
    <inkml:brush xml:id="br0">
      <inkml:brushProperty name="width" value="0.025" units="cm"/>
      <inkml:brushProperty name="height" value="0.025" units="cm"/>
    </inkml:brush>
  </inkml:definitions>
  <inkml:trace contextRef="#ctx0" brushRef="#br0">2 114 18449,'0'0'6919,"-2"67"-6471,2-34-287,0-1-129,0 2-193,2-2-1184,7-4-1570,-2-8-928,1-9-3524</inkml:trace>
  <inkml:trace contextRef="#ctx0" brushRef="#br0" timeOffset="1">162 1 10442,'0'0'9961,"-3"60"-8295,3-41-129,12-3-512,10-1-544,3-5-193,4-6-96,5-2-993,-1-2-1281,-4-3-1409,-2-10-1345,-8-7-1827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3.819"/>
    </inkml:context>
    <inkml:brush xml:id="br0">
      <inkml:brushProperty name="width" value="0.025" units="cm"/>
      <inkml:brushProperty name="height" value="0.025" units="cm"/>
    </inkml:brush>
  </inkml:definitions>
  <inkml:trace contextRef="#ctx0" brushRef="#br0">107 1 8200,'0'0'11787,"-29"63"-9897,13-34 96,1 2-481,1 2-544,0 1-320,5 0-385,3-2-224,3-2-32,3-7-1089,0-6-1634,0-9-2113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4.165"/>
    </inkml:context>
    <inkml:brush xml:id="br0">
      <inkml:brushProperty name="width" value="0.025" units="cm"/>
      <inkml:brushProperty name="height" value="0.025" units="cm"/>
    </inkml:brush>
  </inkml:definitions>
  <inkml:trace contextRef="#ctx0" brushRef="#br0">156 0 4773,'0'0'17232,"61"76"-16143,-43-37-128,0 5-257,-13 4-255,-5 4-97,-5 3-128,-20 2-31,-13 2-65,-7 1-96,-2-3-1185,-3-4-1570,3-9-2722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1.637"/>
    </inkml:context>
    <inkml:brush xml:id="br0">
      <inkml:brushProperty name="width" value="0.025" units="cm"/>
      <inkml:brushProperty name="height" value="0.025" units="cm"/>
    </inkml:brush>
  </inkml:definitions>
  <inkml:trace contextRef="#ctx0" brushRef="#br0">163 309 8584,'1'-11'737,"4"-54"-661,4-70 527,-12 52 3720,3 83-4229,0-1 1,0 1-1,0-1 1,0 0-1,0 1 1,0-1-1,0 1 1,0-1-1,0 0 0,-1 1 1,1-1-1,0 1 1,0-1-1,0 1 1,-1-1-1,1 1 1,0-1-1,-1 1 0,1-1 1,0 1-1,-1-1 1,1 1-1,-1 0 1,1-1-1,-1 1 1,1 0-1,-1-1 1,1 1-1,-1 0 0,0-1 1,-13 11 1393,-7 27-934,12-14-423,2 1 0,1 1 0,0-1 0,2 1 0,1 0 0,1 0 0,1 0 0,1 0 0,1 0 0,7 35 0,-2-30 20,1 1 1,1-1-1,2-1 0,1 0 0,1 0 1,2-1-1,0-1 0,20 26 1,44 47-58,-51-69-223,-2 1-1,30 49 1,-55-80 102,1 0 0,0 0 0,-1 0 0,1 0 1,-1-1-1,1 1 0,-1 0 0,0 0 0,1 0 0,-1 0 0,0 0 0,0 0 0,1 0 1,-1 0-1,0 0 0,0 0 0,0 0 0,0 0 0,-1 0 0,1 2 0,-1-2 11,1-1-1,-1 0 1,1 1-1,-1-1 0,0 0 1,1 0-1,-1 1 1,1-1-1,-1 0 0,0 0 1,1 0-1,-1 0 1,1 0-1,-1 0 0,0 0 1,1 0-1,-1 0 1,0 0-1,1 0 1,-1 0-1,1-1 0,-1 1 1,0-1-1,-40-18-579,-37-38 122,-86-82-1,79 64 944,82 73-358,0 0 0,1 0 0,-1-1 0,1 1 0,-1-1 0,1 0 0,0 1 0,-2-6 0,6-2 348,17 3-449,4 2-567,0 0 1,-1-1 0,30-13-1,-43 14-761,1 0 1,0 0-1,-1-1 0,0-1 0,14-13 1,16-21-7860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5.446"/>
    </inkml:context>
    <inkml:brush xml:id="br0">
      <inkml:brushProperty name="width" value="0.025" units="cm"/>
      <inkml:brushProperty name="height" value="0.025" units="cm"/>
    </inkml:brush>
  </inkml:definitions>
  <inkml:trace contextRef="#ctx0" brushRef="#br0">0 124 14638,'2'-7'368,"1"1"1,-1 0 0,1 0-1,0 0 1,1 0-1,-1 0 1,1 1-1,0-1 1,0 1-1,1 0 1,0 0 0,0 1-1,0 0 1,0-1-1,1 2 1,8-6-1,-5 4-153,1 1 0,0 0 0,0 0-1,0 1 1,1 0 0,-1 1 0,1 0 0,-1 1-1,17-1 1,-25 2-213,0 0 0,0 0 1,0 0-1,0 0 0,0 0 0,0 1 0,0-1 0,0 1 1,-1-1-1,1 1 0,0 0 0,0-1 0,0 1 0,-1 0 0,1 0 1,-1 0-1,1 0 0,0 1 0,-1-1 0,0 0 0,1 1 1,-1-1-1,0 1 0,2 2 0,-2-1 5,0 0 1,0 1-1,0-1 1,0 0-1,-1 1 1,1-1-1,-1 1 1,0-1-1,0 1 1,0-1-1,-1 0 1,-1 7-1,-1 4 27,-1-1-1,-1 1 1,0-1-1,-1 0 1,-12 21-1,-11 6-32,22-32-10,0 1 1,0 0-1,1 0 0,1 0 0,-1 1 1,2 0-1,-7 18 0,10-27 8,1-1 0,0 1-1,0 0 1,0 0 0,1 0 0,-1-1 0,0 1-1,0 0 1,0 0 0,0-1 0,1 1 0,-1 0 0,0-1-1,1 1 1,-1 0 0,1-1 0,-1 1 0,1 0-1,-1-1 1,1 1 0,-1-1 0,1 1 0,-1-1-1,1 1 1,0-1 0,-1 1 0,1-1 0,0 0-1,-1 1 1,1-1 0,0 0 0,0 0 0,-1 1-1,1-1 1,0 0 0,0 0 0,-1 0 0,1 0-1,0 0 1,1 0 0,40 0 101,-31-1-76,84-8 155,-42 2-1949,-2 4-5015,-29 3-2483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1.978"/>
    </inkml:context>
    <inkml:brush xml:id="br0">
      <inkml:brushProperty name="width" value="0.025" units="cm"/>
      <inkml:brushProperty name="height" value="0.025" units="cm"/>
    </inkml:brush>
  </inkml:definitions>
  <inkml:trace contextRef="#ctx0" brushRef="#br0">80 0 14894,'0'0'988,"-9"14"-193,7-12-754,-7 11 237,0 0 0,1 0-1,1 1 1,0 0 0,1 1 0,0-1 0,1 1-1,-5 28 1,9-30-183,0-1 0,1 1 1,1 0-1,0-1 0,1 1 0,0-1 0,1 1 0,0-1 0,1 0 0,0 0 0,1 0 1,8 13-1,-9-17-101,1-1 0,1 0-1,0 0 1,-1 0 0,2 0 0,-1-1 0,1 0 0,0 0 0,1-1 0,-1 0 0,1 0 0,0-1 0,0 0 0,0-1 0,1 1-1,-1-1 1,1-1 0,9 2 0,-3-1-534,-1-1-1,1-1 1,27-1-1,-37 0-96,1-1 0,0 0-1,-1 0 1,1 0 0,-1 0-1,1-1 1,-1 0 0,0 0-1,0-1 1,0 1 0,0-1-1,8-6 1,10-15-4386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2.337"/>
    </inkml:context>
    <inkml:brush xml:id="br0">
      <inkml:brushProperty name="width" value="0.025" units="cm"/>
      <inkml:brushProperty name="height" value="0.025" units="cm"/>
    </inkml:brush>
  </inkml:definitions>
  <inkml:trace contextRef="#ctx0" brushRef="#br0">160 0 8648,'0'0'6086,"1"9"-5285,0 34-12,-3 1 1,-1-1-1,-2 0 1,-20 76 0,15-69-201,3-38-1393,0-19-1032,-7-33-3022,9 25 2763,-10-21-2298</inkml:trace>
  <inkml:trace contextRef="#ctx0" brushRef="#br0" timeOffset="1">0 140 4004,'0'0'15182,"74"33"-14765,-29-29-289,2-3-64,3-1-1153,1 0-1698,-4-10-1217,-13-10-128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2.662"/>
    </inkml:context>
    <inkml:brush xml:id="br0">
      <inkml:brushProperty name="width" value="0.025" units="cm"/>
      <inkml:brushProperty name="height" value="0.025" units="cm"/>
    </inkml:brush>
  </inkml:definitions>
  <inkml:trace contextRef="#ctx0" brushRef="#br0">1 1 12107,'0'0'6092,"8"5"-5633,24 13 83,-4-3-315,0 2 0,-1 0 1,-1 2-1,30 28 1,-49-40-217,-1 0 0,0 0 1,0 0-1,0 1 0,-1-1 1,-1 1-1,1 0 0,-1 1 0,0-1 1,-1 1-1,0 0 0,-1 0 1,0 0-1,0 0 0,0 0 1,-2 0-1,1 1 0,-1-1 1,0 0-1,-2 12 0,-1-5 19,-1 0 1,-1 0-1,0 0 0,-1-1 0,-1 0 1,-12 21-1,-62 85-100,43-67-317,-1 2-1747,10-22-2272,1-6-4098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3.006"/>
    </inkml:context>
    <inkml:brush xml:id="br0">
      <inkml:brushProperty name="width" value="0.025" units="cm"/>
      <inkml:brushProperty name="height" value="0.025" units="cm"/>
    </inkml:brush>
  </inkml:definitions>
  <inkml:trace contextRef="#ctx0" brushRef="#br0">0 366 7559,'0'0'7816,"72"-54"-5606,-21 23-673,6-6-96,12 1-480,1-2-768,-5 4-97,-2 4-289,0 4-735,-7 4-738,-4 1-768,-12 3-897,-6-1-929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3.347"/>
    </inkml:context>
    <inkml:brush xml:id="br0">
      <inkml:brushProperty name="width" value="0.025" units="cm"/>
      <inkml:brushProperty name="height" value="0.025" units="cm"/>
    </inkml:brush>
  </inkml:definitions>
  <inkml:trace contextRef="#ctx0" brushRef="#br0">0 143 12300,'0'0'4975,"4"-8"-4212,0 2-712,-1 1 0,1 1-1,0-1 1,0 0 0,0 1-1,1 0 1,-1 0 0,1 0-1,0 1 1,0 0 0,8-4-1,6-3 27,0 2 0,32-9 0,-35 12-27,14-5-219,1 1 0,-1 2 0,1 1-1,44-3 1,-74 9 181,0 0 0,1 0 0,-1 0-1,0 0 1,0 0 0,0 1 0,1-1 0,-1 0-1,0 1 1,0-1 0,0 1 0,0-1 0,0 1 0,1-1-1,-1 1 1,0 0 0,0-1 0,0 1 0,-1 0-1,1 0 1,0 0 0,0 0 0,0 0 0,-1 0 0,1 0-1,0 0 1,0 2 0,0 0 43,0 0 1,-1 1-1,1-1 1,-1 0-1,0 1 1,1-1-1,-2 1 1,1-1-1,0 1 1,-1 3-1,-4 11 251,0-1 0,-13 33 0,16-46-302,-20 47 251,11-31-195,2 1 0,1 1-1,0-1 1,1 1 0,2 1-1,-5 34 1,15-40-2104,-5-17 1842,1 1 1,-1-1 0,1 0 0,-1 0 0,1 1 0,-1-1 0,1 0 0,-1 0-1,1 0 1,-1 0 0,1 0 0,-1 0 0,1 0 0,-1 0 0,1 0-1,-1 0 1,1 0 0,-1 0 0,1 0 0,-1 0 0,1-1-1,-1 1 1,1 0 0,-1 0 0,1-1 0,-1 1 0,1 0 0,-1 0-1,0-1 1,1 1 0,-1-1 0,0 1 0,1-1 0,14-18-8362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3.752"/>
    </inkml:context>
    <inkml:brush xml:id="br0">
      <inkml:brushProperty name="width" value="0.025" units="cm"/>
      <inkml:brushProperty name="height" value="0.025" units="cm"/>
    </inkml:brush>
  </inkml:definitions>
  <inkml:trace contextRef="#ctx0" brushRef="#br0">0 237 11755,'0'0'7367,"3"8"-6710,7 29 6,-7-24-461,-1-1-1,2 1 0,0-1 1,0 0-1,1 0 0,1-1 1,7 13-1,-12-23-193,0 0 0,0 0 0,0 0 1,0-1-1,0 1 0,1 0 0,-1-1 0,0 1 1,0 0-1,1-1 0,-1 0 0,0 1 1,1-1-1,-1 0 0,0 0 0,1 1 0,-1-1 1,0 0-1,1 0 0,-1-1 0,1 1 0,-1 0 1,0 0-1,1-1 0,-1 1 0,0-1 0,0 1 1,1-1-1,-1 1 0,0-1 0,0 0 0,0 0 1,0 1-1,0-1 0,0 0 0,0 0 0,0 0 1,0 0-1,0 0 0,1-2 0,35-49 203,-35 50-208,19-35 75,-1-1 0,28-74 1,-49 113-57,1 1 1,-1-1-1,1 0 1,-1 1-1,1-1 1,0 0-1,0 1 1,-1-1-1,1 0 1,0 1-1,0-1 1,0 1-1,0-1 1,1 0-1,-1 1 1,0-1-1,1 1 1,-1-1-1,0 0 1,1 0-1,0 1 1,-1-1-1,1 0 1,0 0-1,0 1 1,-1-1-1,1 0 1,0 0-1,0 0 1,0 0 0,0 0-1,0-1 1,1 1-1,-1 0 1,0 0-1,0-1 1,1 1-1,-1-1 1,0 1-1,1-1 1,1 1-1,1 0-19,-1-1 0,1 1 0,-1-1-1,1 0 1,-1 0 0,1-1 0,-1 1-1,1-1 1,-1 1 0,1-1 0,-1 0 0,1-1-1,-1 1 1,0 0 0,0-1 0,5-3 0,3-4-3,-1-1 1,0 0 0,0-1 0,13-18 0,-14 17-65,1-1 0,0 2 0,14-14 1,-23 58 324,-1-30-247,0 0 0,0 0 1,0 0-1,1 0 0,-1 0 0,1 0 0,0 0 0,-1 0 0,1-1 0,1 1 0,-1 0 0,0 0 1,4 4-1,-4-6-14,0 0 0,0 0 0,1 0 0,-1 0 0,0 0 0,1-1 0,-1 1 0,1 0 0,-1-1 0,1 1 0,0-1 0,-1 0 0,1 1 0,-1-1 0,1 0 0,0 0 0,-1 0 0,1 0 0,-1 0 0,1 0 0,0 0 0,-1-1 0,1 1 0,-1-1 0,1 1 0,-1-1 0,4-1 0,5-4-235,1-1 0,-1 0 0,0 0 0,-1-1 0,0-1 0,0 1 1,-1-1-1,0-1 0,0 1 0,6-12 0,8-8-2055,-18 29-3222,-3 11 4114,-1-10 1176,0 0 1,-1-1-1,1 1 0,0 0 1,0 0-1,0 0 0,0 0 0,0 0 1,1 0-1,-1 0 0,0-1 1,0 1-1,0 0 0,1 0 1,-1 0-1,1 0 0,-1-1 0,0 1 1,1 0-1,-1 0 0,2 0 1,8 0-2993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4.189"/>
    </inkml:context>
    <inkml:brush xml:id="br0">
      <inkml:brushProperty name="width" value="0.025" units="cm"/>
      <inkml:brushProperty name="height" value="0.025" units="cm"/>
    </inkml:brush>
  </inkml:definitions>
  <inkml:trace contextRef="#ctx0" brushRef="#br0">38 47 9097,'0'0'8877,"-5"9"-7681,-1 2-743,1 1-1,0 0 1,1 1-1,0-1 1,-3 21 0,6-30-376,1-1 1,0 0 0,0 1 0,0-1 0,0 1 0,0-1 0,0 0 0,0 1-1,1-1 1,-1 1 0,1-1 0,0 0 0,0 0 0,-1 1 0,2-1-1,-1 0 1,3 4 0,-2-5-81,0 0 1,0 1-1,0-1 0,0-1 1,0 1-1,0 0 0,1 0 0,-1-1 1,0 1-1,1-1 0,-1 0 1,0 0-1,1 0 0,-1 0 0,0 0 1,1 0-1,-1-1 0,0 1 1,1-1-1,-1 0 0,0 1 0,0-1 1,4-2-1,2-1-106,0 0-1,0-1 1,-1 0 0,0 0-1,0 0 1,0-1 0,0 0 0,-1-1-1,0 0 1,8-11 0,2-4-167,-1-1 1,14-30-1,-28 52 517,-10 33 1211,2 8-408,7-40-1028,0 1 0,0 0 0,0 0-1,1-1 1,-1 1 0,0 0-1,0 0 1,1-1 0,-1 1-1,0 0 1,1-1 0,-1 1 0,1-1-1,-1 1 1,0 0 0,1-1-1,0 1 1,-1-1 0,1 1 0,-1-1-1,1 0 1,0 1 0,-1-1-1,1 0 1,0 1 0,-1-1 0,1 0-1,0 0 1,-1 1 0,1-1-1,0 0 1,0 0 0,-1 0-1,1 0 1,0 0 0,0 0 0,-1 0-1,1 0 1,0 0 0,0-1-1,-1 1 1,1 0 0,0 0 0,-1-1-1,1 1 1,1-1 0,5-2 10,0 0 1,0-1 0,0 0 0,-1 0 0,1 0-1,-1-1 1,0 0 0,-1 0 0,1-1-1,5-6 1,-6 6-42,0 1-1,0-1 0,0 1 1,1 0-1,0 1 1,0-1-1,0 1 0,1 0 1,-1 1-1,12-5 0,-17 8 15,0 0 0,-1 1 0,1-1 0,-1 0-1,1 1 1,0-1 0,-1 0 0,1 1-1,-1-1 1,1 1 0,-1-1 0,0 1 0,1-1-1,-1 1 1,1-1 0,-1 1 0,0-1-1,0 1 1,1-1 0,-1 1 0,0 0 0,0-1-1,1 1 1,-1 0 0,0-1 0,0 1 0,0 0-1,0 0 1,6 34 229,-1-10-138,-5-24-115,0 1 0,1-1 0,-1 0 0,1 0 0,0 0 0,-1 0 0,1 1 0,0-1 0,0 0-1,0 0 1,-1-1 0,1 1 0,0 0 0,0 0 0,0 0 0,1-1 0,-1 1 0,0 0 0,0-1-1,0 1 1,0-1 0,1 1 0,-1-1 0,0 0 0,1 1 0,-1-1 0,0 0 0,0 0 0,1 0-1,-1 0 1,0 0 0,1 0 0,-1-1 0,0 1 0,0 0 0,1-1 0,-1 1 0,2-1 0,0 0-394,-1-1 0,1 1 0,0 0 0,-1-1 0,1 1 0,-1-1 0,1 0 0,-1 0 0,0 0 0,0 0 0,0 0 0,0-1 0,0 1 0,0-1 0,2-4 0,2-17-5955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4.530"/>
    </inkml:context>
    <inkml:brush xml:id="br0">
      <inkml:brushProperty name="width" value="0.025" units="cm"/>
      <inkml:brushProperty name="height" value="0.025" units="cm"/>
    </inkml:brush>
  </inkml:definitions>
  <inkml:trace contextRef="#ctx0" brushRef="#br0">1 1 8168,'0'0'12043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1.833"/>
    </inkml:context>
    <inkml:brush xml:id="br0">
      <inkml:brushProperty name="width" value="0.025" units="cm"/>
      <inkml:brushProperty name="height" value="0.025" units="cm"/>
    </inkml:brush>
  </inkml:definitions>
  <inkml:trace contextRef="#ctx0" brushRef="#br0">77 423 9289,'-9'7'4009,"1"-2"-3171,2-1-399,-1 1 0,1 0 0,0 0 0,0 0 0,1 0 0,-1 1 0,1 0 0,-7 11-1,12-17-414,0 1-1,0-1 0,0 0 1,0 0-1,0 1 0,1-1 1,-1 0-1,0 0 1,0 1-1,0-1 0,0 0 1,0 0-1,1 1 0,-1-1 1,0 0-1,0 0 0,1 0 1,-1 0-1,0 1 0,0-1 1,1 0-1,-1 0 0,0 0 1,0 0-1,1 0 0,-1 0 1,0 0-1,0 0 0,1 0 1,-1 0-1,0 0 0,1 0 1,-1 0-1,0 0 0,0 0 1,1 0-1,-1 0 0,0 0 1,0 0-1,1 0 0,-1 0 1,0 0-1,0-1 0,1 1 1,-1 0-1,0 0 0,0 0 1,1 0-1,-1-1 1,0 1-1,0 0 0,21-8 210,12-10 62,-1-2 1,0-1-1,31-28 0,81-83-109,80-115 374,-220 248-325,-2 12-70,-3 16 156,-13 71 316,8-66-595,2 1 0,1 0 1,1 35-1,3-65-98,-1-1 0,1 1 0,0 0 0,0-1-1,0 1 1,0-1 0,1 0 0,0 1 0,0-1 0,0 0 0,1 0 0,-1 0-1,1-1 1,0 1 0,0 0 0,0-1 0,0 0 0,1 0 0,0 0 0,-1 0-1,6 2 1,-6-3-260,0-1 0,0 1-1,1-1 1,-1 0 0,1 0 0,-1-1-1,1 1 1,0-1 0,-1 1-1,1-1 1,-1 0 0,1-1 0,0 1-1,-1-1 1,1 1 0,-1-1-1,1 0 1,4-2 0,21-17-8925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2.658"/>
    </inkml:context>
    <inkml:brush xml:id="br0">
      <inkml:brushProperty name="width" value="0.025" units="cm"/>
      <inkml:brushProperty name="height" value="0.025" units="cm"/>
    </inkml:brush>
  </inkml:definitions>
  <inkml:trace contextRef="#ctx0" brushRef="#br0">0 102 12364,'0'0'3395,"58"-8"-2146,-20-1-288,3 0-64,9-2-225,3 1-447,-3-2-161,-3 2-224,-7 2-961,-6-1-737,-13 1-1377,-13 3 384,-8 2-1409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6.044"/>
    </inkml:context>
    <inkml:brush xml:id="br0">
      <inkml:brushProperty name="width" value="0.025" units="cm"/>
      <inkml:brushProperty name="height" value="0.025" units="cm"/>
    </inkml:brush>
  </inkml:definitions>
  <inkml:trace contextRef="#ctx0" brushRef="#br0">0 68 9737,'0'0'1041,"4"-8"107,-3 7-1055,13-31 552,-13 30-623,-1 0 1,1 0 0,0 1 0,0-1-1,0 0 1,0 1 0,0-1-1,1 1 1,-1 0 0,0-1-1,1 1 1,-1 0 0,1 0 0,-1 0-1,1 0 1,-1 0 0,1 0-1,2-1 1,-3 3 91,0 1 1,1-1-1,-1 1 0,0 0 0,0-1 1,0 1-1,-1 0 0,1-1 0,0 1 1,-1 0-1,1 0 0,-1 0 0,1-1 1,-1 1-1,0 0 0,0 2 0,1-1 197,8 84 3551,-8 46-2826,-2-68-1300,1-64 115,0-1 0,0 0 0,0 1 0,0-1 0,0 1 0,0-1 0,0 0 0,0 1 0,0-1 1,0 1-1,0-1 0,0 0 0,-1 1 0,1-1 0,0 0 0,0 1 0,0-1 0,-1 0 0,1 1 1,0-1-1,0 0 0,-1 1 0,1-1 0,0 0 0,-1 1 0,1-1 0,0 0 0,-1 0 0,1 0 1,0 1-1,-1-1 0,1 0 0,0 0 0,-1 0 0,1 0 0,-1 0 0,1 0 0,0 0 0,-1 0 0,1 0 1,-1 0-1,1 0 0,0 0 0,-1 0 0,1 0 0,-1 0 0,1 0 0,0 0 0,-1 0 0,1 0 1,0-1-1,-1 1 0,1 0 0,0 0 0,-1-1 0,-13-5-5729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2.997"/>
    </inkml:context>
    <inkml:brush xml:id="br0">
      <inkml:brushProperty name="width" value="0.025" units="cm"/>
      <inkml:brushProperty name="height" value="0.025" units="cm"/>
    </inkml:brush>
  </inkml:definitions>
  <inkml:trace contextRef="#ctx0" brushRef="#br0">0 147 11371,'0'0'6214,"58"-4"-5414,-19-9-223,5-4-353,3-1-160,3-2-352,-1 2-929,-4 0-2050,0-2-417,-6 1-992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3.342"/>
    </inkml:context>
    <inkml:brush xml:id="br0">
      <inkml:brushProperty name="width" value="0.025" units="cm"/>
      <inkml:brushProperty name="height" value="0.025" units="cm"/>
    </inkml:brush>
  </inkml:definitions>
  <inkml:trace contextRef="#ctx0" brushRef="#br0">263 1 9513,'0'0'8317,"-5"14"-7799,-10 15-303,0 0 0,-2-1 0,-36 48 0,40-61-175,2-3-23,1 0 1,0 1-1,0 0 1,2 1-1,0 0 1,0 0-1,1 1 1,-6 18-1,13-33-61,0 0 0,0 0 1,0 0-1,0 1 0,0-1 0,-1 0 0,1 0 1,0 0-1,0 1 0,0-1 0,0 0 0,0 0 1,0 1-1,0-1 0,0 0 0,0 0 0,0 1 1,0-1-1,0 0 0,0 0 0,0 1 0,0-1 1,0 0-1,0 0 0,0 1 0,0-1 0,0 0 1,0 0-1,0 1 0,1-1 0,-1 0 0,0 0 1,0 1-1,0-1 0,0 0 0,1 0 0,-1 0 1,0 0-1,0 1 0,0-1 0,1 0 0,-1 0 1,0 0-1,0 0 0,1 0 0,-1 0 0,0 1 1,0-1-1,1 0 0,-1 0 0,0 0 0,0 0 1,1 0-1,-1 0 0,10-13-5122,-7-12-738</inkml:trace>
  <inkml:trace contextRef="#ctx0" brushRef="#br0" timeOffset="1">0 64 14029,'0'0'4324,"24"55"-3875,12-41-161,12-3-128,6-4-32,2-2-128,-4-4-1473,1-1-1282,-14 0-864,-5-6-1762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3.697"/>
    </inkml:context>
    <inkml:brush xml:id="br0">
      <inkml:brushProperty name="width" value="0.025" units="cm"/>
      <inkml:brushProperty name="height" value="0.025" units="cm"/>
    </inkml:brush>
  </inkml:definitions>
  <inkml:trace contextRef="#ctx0" brushRef="#br0">0 81 13357,'0'0'1745,"2"-9"-325,-2 6-1352,0 0-1,1 0 1,0 0-1,0 1 0,-1-1 1,2 0-1,-1 0 1,0 1-1,0-1 0,1 1 1,0-1-1,-1 1 1,4-3-1,-2 2 41,1 1 0,0-1 0,0 1-1,0 0 1,0 0 0,0 0 0,0 1 0,0 0 0,0 0-1,9-2 1,12-1 403,-1 1 1,0 1-1,29 1 0,-42 2-477,0 0 0,-1 0 0,1 1 1,-1 0-1,1 0 0,-1 2 0,0-1 0,0 1 0,16 9 1,-24-12-40,-1-1 0,1 1 0,0 0 0,-1 0 0,1 0 0,0 1 0,-1-1 0,0 0 0,1 1 0,-1-1 0,0 1 0,1-1 0,-1 1 0,0-1 0,0 1 0,0 0 0,0-1 0,-1 1 0,1 0 0,0 0 0,-1 0 0,1 0 0,-1 0 1,0 0-1,0 0 0,1-1 0,-1 1 0,-1 0 0,1 0 0,0 0 0,0 0 0,-1 0 0,1 0 0,-1 0 0,1 0 0,-1 0 0,-1 2 0,-5 5 26,0 0-1,0 0 1,0-1 0,-1 0-1,-16 13 1,-16 18 44,39-38-70,0 0 0,0 1 1,0-1-1,0 1 0,0-1 1,0 1-1,0-1 0,1 1 1,-1-1-1,0 1 0,1 0 1,0-1-1,-1 1 0,1 0 1,0 0-1,0-1 0,0 1 1,0 0-1,0 0 0,0-1 1,0 1-1,1 0 0,-1-1 0,1 1 1,-1 0-1,1-1 0,0 1 1,-1 0-1,1-1 0,0 0 1,0 1-1,0-1 0,0 1 1,0-1-1,1 0 0,-1 0 1,0 1-1,1-1 0,-1 0 1,1 0-1,-1-1 0,3 3 1,5 1-351,-1-1 0,1 1 0,0-1 0,0-1 0,0 0 0,18 2 0,32 0-4513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5.569"/>
    </inkml:context>
    <inkml:brush xml:id="br0">
      <inkml:brushProperty name="width" value="0.025" units="cm"/>
      <inkml:brushProperty name="height" value="0.025" units="cm"/>
    </inkml:brush>
  </inkml:definitions>
  <inkml:trace contextRef="#ctx0" brushRef="#br0">0 501 6086,'0'0'8899,"0"11"-7634,15 142 396,0-17-1144,-12-84-31,3-1 0,1 1-1,3-1 1,3-1 0,1 0 0,3 0 0,1-2-1,28 51 1,199 336 673,-231-415-808,1-1 0,0-1 0,22 19 1,-25-26-216,-1 0 0,0 1 0,0 1 0,-1-1 0,-1 1 0,0 1 0,-1 0 0,0 0 0,6 16 0,-4 2 21,4 14-30,1-1 0,3-1 0,1 0-1,2-1 1,43 63 0,43 55 591,-80-115-695,1-2 0,2-2 0,2 0 0,73 71 0,-96-106-17,1-1-1,-1 0 1,1-1 0,0 0-1,0 0 1,1-1 0,-1 0-1,1-1 1,0-1 0,-1 1-1,16 0 1,19 0 29,67-3-1,-55-1-48,-43 0-4,0 0 0,-1-1 1,1-1-1,0-1 0,-1 0 0,0 0 1,0-1-1,0-1 0,-1 0 0,0-1 1,0 0-1,0-1 0,17-16 0,12-12 22,-3-2-1,40-49 1,-67 73-12,62-80 28,99-169 0,-66 94-28,21-25-43,213-249 1,-215 297 48,-8-4 0,195-329 0,-160 150-85,-67 134-525,-71 167 320,-9 20 151,0-1 1,-1 1-1,0-1 0,0-1 0,-1 1 1,0 0-1,-1-1 0,2-11 0,-17 28-8598,10-5 5969,-8 7-10171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7.163"/>
    </inkml:context>
    <inkml:brush xml:id="br0">
      <inkml:brushProperty name="width" value="0.025" units="cm"/>
      <inkml:brushProperty name="height" value="0.025" units="cm"/>
    </inkml:brush>
  </inkml:definitions>
  <inkml:trace contextRef="#ctx0" brushRef="#br0">297 42 8680,'0'0'7084,"13"-1"-6363,189-14 1788,223-9-272,-255 24-1533,-516 10-299,88 0 856,243-10-1178,-42 1 210,50-2-184,35-2-66,636-15 43,-1185 19 277,451-1 103,1 3 0,-128 23 1,178-20-449,16-2-45,33 0-39,764-2-820,-771-2 888,-18 1 1,1 0 0,0-1 0,0 0 0,-1 0 0,1-1 0,0 0 0,-1 0 0,1 0 0,9-4 0,-52 1 210,-470 8 394,380 6-1108,-247 53 0,285-38-5595,73-19 426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31.844"/>
    </inkml:context>
    <inkml:brush xml:id="br0">
      <inkml:brushProperty name="width" value="0.025" units="cm"/>
      <inkml:brushProperty name="height" value="0.025" units="cm"/>
    </inkml:brush>
  </inkml:definitions>
  <inkml:trace contextRef="#ctx0" brushRef="#br0">1 50 3844,'0'0'7297,"12"1"-6453,226-9 3157,145 5-3641,153 28-141,-532-25-197,20-1-35,-24 1 22,1 0 0,-1 0 0,1 0 1,0 0-1,-1 0 0,1 0 0,-1 0 0,1 0 0,-1 0 0,1-1 0,-1 1 1,1 0-1,-1 0 0,1-1 0,-1 1 0,1 0 0,-1 0 0,1-1 1,-1 1-1,0-1 0,1 1 0,-1 0 0,0-1 0,1 1 0,-1-1 0,0 1 1,1-1-1,-1 1 0,0-2 0,0 1 43,-1 0 0,0 0-1,0 1 1,0-1 0,0 0 0,0 0 0,0 0 0,-1 1-1,1-1 1,0 1 0,0-1 0,0 1 0,-1-1-1,1 1 1,0 0 0,0-1 0,-1 1 0,1 0 0,0 0-1,-3 0 1,-40-4 88,34 3-76,-703-15 186,460 18 466,190-2-494,58 0-161,8 0-6,33 0 18,719-11 194,-691 10-269,196-6-17,-433 6 18,48-3 2,4 4-21,-440 20 168,697-25 60,-27 3-187,573-6-640,-507 23 614,-326-6-86,-29-7 106,-387 14 274,522-9-202,39-3-86,29-2 23,644-34 3,-882 52-459,-211 46-1,331-49-5337,67-16-44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4.040"/>
    </inkml:context>
    <inkml:brush xml:id="br0">
      <inkml:brushProperty name="width" value="0.025" units="cm"/>
      <inkml:brushProperty name="height" value="0.025" units="cm"/>
    </inkml:brush>
  </inkml:definitions>
  <inkml:trace contextRef="#ctx0" brushRef="#br0">274 0 8168,'0'0'8995,"-9"9"-8338,-20 21-195,1 2 0,2 1 0,1 0 0,2 2 0,1 1 1,-22 48-1,32-58-326,1 1-1,1 0 1,2 1 0,0 0 0,2 1 0,1-1 0,2 1 0,0 0 0,2 0-1,3 38 1,-1-58-131,1 0 0,0 0-1,1 0 1,-1 0-1,2-1 1,-1 1 0,1-1-1,0 0 1,1 0-1,0 0 1,0 0 0,1-1-1,0 0 1,0 0 0,1-1-1,-1 0 1,2 0-1,13 9 1,-6-6-530,0-1 1,1-1-1,0 0 1,1-1-1,0 0 0,0-2 1,0 0-1,34 3 1,17-2-8071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57.218"/>
    </inkml:context>
    <inkml:brush xml:id="br0">
      <inkml:brushProperty name="width" value="0.025" units="cm"/>
      <inkml:brushProperty name="height" value="0.025" units="cm"/>
    </inkml:brush>
  </inkml:definitions>
  <inkml:trace contextRef="#ctx0" brushRef="#br0">0 1 4420,'0'0'13768,"10"4"-12241,14 5-891,0-2 0,1 0 0,-1-1 1,29 2-1,116 7-1607,-122-12-834,-57 0-6811,-13-2 3999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57.560"/>
    </inkml:context>
    <inkml:brush xml:id="br0">
      <inkml:brushProperty name="width" value="0.025" units="cm"/>
      <inkml:brushProperty name="height" value="0.025" units="cm"/>
    </inkml:brush>
  </inkml:definitions>
  <inkml:trace contextRef="#ctx0" brushRef="#br0">1 1 8936,'0'0'10410,"72"28"-9737,-29-28-353,7 0-160,4 0-96,-7 0-288,-2-2-1537,-14-8-3172,-4-2-4708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58.213"/>
    </inkml:context>
    <inkml:brush xml:id="br0">
      <inkml:brushProperty name="width" value="0.025" units="cm"/>
      <inkml:brushProperty name="height" value="0.025" units="cm"/>
    </inkml:brush>
  </inkml:definitions>
  <inkml:trace contextRef="#ctx0" brushRef="#br0">0 0 6470,'0'0'11819,"5"58"-11178,-3-30-97,4 4-63,1-2-161,2 0-160,3-2-64,1-4-64,-2-4 33,3-6-674,-7-1-1441,-1-9-2562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6.439"/>
    </inkml:context>
    <inkml:brush xml:id="br0">
      <inkml:brushProperty name="width" value="0.025" units="cm"/>
      <inkml:brushProperty name="height" value="0.025" units="cm"/>
    </inkml:brush>
  </inkml:definitions>
  <inkml:trace contextRef="#ctx0" brushRef="#br0">0 140 12556,'0'0'2301,"2"-8"-497,0 1-1541,0 1 0,1-1 0,0 1 0,0-1 0,0 1 0,1 0 0,-1 0 0,1 1 0,1-1 0,-1 1 0,1 0 0,0 0 0,0 1 0,1-1 0,-1 1 0,1 0 0,0 1 0,7-4 0,-6 3-170,1 0 0,0 0 0,0 1 0,0 0 0,0 1 0,1 0 0,-1 0 1,1 0-1,11 0 0,-17 2-98,0 1 0,1-1 0,-1 0 0,0 1 0,0-1 0,0 1-1,0 0 1,0 0 0,0 0 0,-1 0 0,1 1 0,0-1 0,0 1 0,-1 0 0,1-1 0,-1 1 0,0 0 0,1 1 0,-1-1 0,0 0 0,0 1 0,0-1 0,-1 1 0,1-1 0,0 1 0,-1 0 0,0 0 0,2 5 0,1 6 46,-1 1-1,0 0 1,-1 0 0,0 0 0,-2 0 0,0 0 0,0 0 0,-5 25 0,4-28 144,-2 1-1,0-1 0,0 0 1,-1 0-1,-1 0 1,0 0-1,0-1 0,-1 1 1,-1-1-1,-12 16 0,18-26-203,0 0-1,1 0 1,-1-1-1,0 1 1,0 0-1,0 0 0,1 0 1,-1-1-1,0 1 1,0 0-1,0-1 0,0 1 1,-1-1-1,1 1 1,0-1-1,0 0 0,-2 1 1,2-1-86,1 0 1,-1-1 0,1 1-1,-1 0 1,1 0 0,-1-1 0,1 1-1,-1 0 1,1-1 0,-1 1-1,1 0 1,-1-1 0,1 1-1,0-1 1,-1 1 0,1 0-1,0-1 1,-1 1 0,1-1-1,0 1 1,0-1 0,0 1-1,-1-1 1,1 0 0,0 0 0,-1-3-971,0-1 1,1 1 0,0-1 0,0 1 0,0-1 0,0 1 0,0 0 0,2-7-1,7-12-5491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58.586"/>
    </inkml:context>
    <inkml:brush xml:id="br0">
      <inkml:brushProperty name="width" value="0.025" units="cm"/>
      <inkml:brushProperty name="height" value="0.025" units="cm"/>
    </inkml:brush>
  </inkml:definitions>
  <inkml:trace contextRef="#ctx0" brushRef="#br0">0 0 13901,'0'0'4869,"79"10"-3876,-35-10-321,4 0-319,6 0-257,-7 0-32,-2 0-449,-9 0-864,-12 0-1441,-5 2-1602,-11-1-513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58.912"/>
    </inkml:context>
    <inkml:brush xml:id="br0">
      <inkml:brushProperty name="width" value="0.025" units="cm"/>
      <inkml:brushProperty name="height" value="0.025" units="cm"/>
    </inkml:brush>
  </inkml:definitions>
  <inkml:trace contextRef="#ctx0" brushRef="#br0">5 3 10954,'0'0'6433,"10"0"-5589,31 0-265,-13-2-351,1 1 1,0 2-1,0 1 0,-1 1 1,1 2-1,32 9 1,-59-14-199,-1 1 1,1-1-1,0 1 1,-1 0 0,1-1-1,-1 1 1,0 0-1,1 0 1,-1 0-1,1 0 1,-1 0 0,0 0-1,0 0 1,0 1-1,0-1 1,0 0-1,0 0 1,0 1 0,0-1-1,0 1 1,-1-1-1,1 1 1,-1-1 0,1 1-1,-1 0 1,1 2-1,-1-1 29,-1 0-1,1 0 0,-1 0 0,0 0 1,0 0-1,0 0 0,-1 0 0,1-1 1,-1 1-1,1-1 0,-1 1 0,0-1 1,-3 4-1,-8 7 152,0-1 0,-1 0 1,-25 16-1,-50 26 379,-26 18 317,114-72-913,0 1 0,0-1 0,0 1 0,0-1 0,0 1 0,0 0 1,0 0-1,0-1 0,1 1 0,-1 0 0,0 0 0,1 0 0,-1 0 0,0 0 0,1 0 0,-1 0 1,1 0-1,-1 0 0,1 0 0,0 0 0,-1 2 0,2-2 7,-1 0 1,1-1-1,-1 1 0,1 0 1,-1-1-1,1 1 0,0-1 1,-1 1-1,1-1 0,0 1 1,-1-1-1,1 0 0,0 1 1,0-1-1,-1 0 0,1 1 0,0-1 1,0 0-1,0 0 0,-1 0 1,1 0-1,1 0 0,66 0 38,-54-1-129,40-2-2962,56-10-1,-60 4-3304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3.530"/>
    </inkml:context>
    <inkml:brush xml:id="br0">
      <inkml:brushProperty name="width" value="0.025" units="cm"/>
      <inkml:brushProperty name="height" value="0.025" units="cm"/>
    </inkml:brush>
  </inkml:definitions>
  <inkml:trace contextRef="#ctx0" brushRef="#br0">267 77 3716,'0'0'9459,"8"-7"-7035,22-19-337,-29 26-1874,0-1-1,-1 1 1,1 0 0,0-1-1,-1 1 1,1-1 0,0 0-1,-1 1 1,1-1 0,-1 1-1,1-1 1,-1 0-1,0 1 1,1-1 0,-1 0-1,0 0 1,1 1 0,-1-1-1,0 0 1,0 0 0,0 1-1,0-1 1,1 0 0,-1 0-1,0 0 1,0 1 0,-1-1-1,1-1 1,-1 0-102,0 1 1,1 1-1,-1-1 0,0 0 1,0 0-1,0 0 1,0 0-1,0 1 0,-1-1 1,1 0-1,0 1 1,0-1-1,0 1 0,0-1 1,-2 1-1,-44-7 268,18 5-311,-68 0 157,88 2-211,1 0-1,-1 1 0,1 1 0,-1-1 0,1 1 0,0 1 0,0 0 0,-13 6 0,20-9-14,1 0 1,-1 0-1,0 0 0,1 0 1,-1 0-1,1 1 0,-1-1 0,0 0 1,1 1-1,-1-1 0,1 0 1,-1 1-1,1-1 0,-1 0 1,1 1-1,-1-1 0,1 1 1,0-1-1,-1 1 0,1-1 0,0 1 1,-1 0-1,1-1 0,0 1 1,-1-1-1,1 1 0,0 0 1,0-1-1,0 1 0,0-1 1,0 1-1,0 0 0,0-1 0,0 1 1,0 0-1,0-1 0,0 1 1,0 0-1,0-1 0,0 1 1,1-1-1,-1 1 0,0 0 1,0-1-1,1 1 0,-1-1 1,0 1-1,1-1 0,-1 1 0,1-1 1,-1 1-1,1-1 0,-1 1 1,1-1-1,-1 0 0,1 1 1,-1-1-1,1 0 0,-1 1 1,2-1-1,40 16-29,-37-14 38,18 4 44,-14-3-55,0-1-1,1 1 0,-1 1 0,15 7 1,-22-9-4,0-1 1,1 1-1,-1-1 0,0 1 1,-1 0-1,1 0 1,0 0-1,-1 0 1,1 0-1,-1 0 0,1 0 1,-1 1-1,0-1 1,0 0-1,0 1 1,0-1-1,0 1 0,-1-1 1,1 1-1,-1-1 1,0 1-1,0 4 1,0 10 16,-2-1 0,0 1 0,-1-1 0,0 1 0,-11 28 0,-40 78 31,21-52 44,19-41-21,1 0-1,1 1 1,2 1-1,1 0 0,1 0 1,2 1-1,-3 52 0,9-84-57,0 0 0,0 0-1,0 0 1,0 1-1,0-1 1,1 0-1,-1 0 1,1 0-1,-1 1 1,1-1-1,-1 0 1,1 0-1,-1 0 1,1 0-1,0 0 1,0 0-1,-1 0 1,1 0-1,0-1 1,0 1 0,0 0-1,0 0 1,0-1-1,2 2 1,0-1 28,1 1 0,-1-1 0,1 0 0,0 0 0,0 0 0,-1-1 0,1 1 0,4-1 0,7 0 83,-1-1 0,1 0 0,17-5 0,42-11-1913,-26 1-6673,-27 7-1140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4.042"/>
    </inkml:context>
    <inkml:brush xml:id="br0">
      <inkml:brushProperty name="width" value="0.025" units="cm"/>
      <inkml:brushProperty name="height" value="0.025" units="cm"/>
    </inkml:brush>
  </inkml:definitions>
  <inkml:trace contextRef="#ctx0" brushRef="#br0">190 16 11082,'0'0'7122,"-10"-3"-5259,6 1-1748,0 0 1,-1 0-1,1 1 1,-1-1-1,1 1 0,-1 0 1,0 0-1,1 1 1,-1-1-1,0 1 0,0 0 1,0 1-1,1-1 0,-1 1 1,0 0-1,1 0 1,-1 0-1,1 1 0,-1-1 1,1 1-1,-1 0 1,1 0-1,0 1 0,0-1 1,-4 5-1,3-3-9,0 0 1,0 1-1,1-1 0,-1 1 0,1 0 0,0 0 0,1 1 1,-1-1-1,1 1 0,0-1 0,1 1 0,-1 0 0,1 0 1,0 1-1,1-1 0,0 0 0,-1 7 0,2-12-86,0 0 0,0-1 0,0 1 0,0 0 0,0 0 0,1-1-1,-1 1 1,0 0 0,1 0 0,-1-1 0,0 1 0,1 0 0,-1-1 0,1 1-1,-1 0 1,1-1 0,-1 1 0,1-1 0,-1 1 0,1-1 0,0 1-1,-1-1 1,1 1 0,0-1 0,-1 0 0,1 1 0,1-1 0,28 4 351,30-15 57,-48 6-417,0 0 0,-1-1 0,1 0 0,-1-1 1,0-1-1,-1 1 0,0-2 0,0 1 0,-1-1 0,0-1 0,0 0 0,-1 0 0,7-12 0,-54 63-321,6 27 276,31-63 28,0 1-1,1-1 1,0 0-1,0 1 1,0-1-1,0 1 1,1-1-1,0 1 1,0-1-1,1 1 1,1 8-1,-1-13-35,0 1 0,-1-1-1,1 0 1,0 1-1,0-1 1,0 0-1,0 0 1,0 0 0,0 0-1,0 0 1,1 0-1,-1 0 1,0 0 0,1 0-1,-1-1 1,0 1-1,1-1 1,-1 1 0,1-1-1,-1 1 1,1-1-1,-1 0 1,1 1-1,-1-1 1,1 0 0,-1 0-1,3-1 1,1 1-528,0 0-1,-1 0 1,1-1 0,0 1 0,0-1-1,-1-1 1,9-2 0,11-12-5462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4.383"/>
    </inkml:context>
    <inkml:brush xml:id="br0">
      <inkml:brushProperty name="width" value="0.025" units="cm"/>
      <inkml:brushProperty name="height" value="0.025" units="cm"/>
    </inkml:brush>
  </inkml:definitions>
  <inkml:trace contextRef="#ctx0" brushRef="#br0">75 1 14894,'0'0'6118,"-18"52"-4228,7-26-257,-2 3-127,-1 2-642,3 0-415,6-5-289,3-2-128,2-7 32,0-6-64,2-8-256,12-3-609,2 0-833,2-17-896,0-5-1538,6-9-3075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4.725"/>
    </inkml:context>
    <inkml:brush xml:id="br0">
      <inkml:brushProperty name="width" value="0.025" units="cm"/>
      <inkml:brushProperty name="height" value="0.025" units="cm"/>
    </inkml:brush>
  </inkml:definitions>
  <inkml:trace contextRef="#ctx0" brushRef="#br0">265 126 6342,'0'0'13132,"-23"56"-11690,6-29-481,5 7 96,-1 0-225,4-2-287,4-5-449,5-4-64,0-6-64,0-7-929,9-9-640,-4-1-994,1-6-2754,-6-11-4164</inkml:trace>
  <inkml:trace contextRef="#ctx0" brushRef="#br0" timeOffset="1">0 20 8360,'0'0'15342,"60"-9"-15245,-21 9-65,5 0-449,-10 0-1761,0-5-2050,-9 0-3267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5.084"/>
    </inkml:context>
    <inkml:brush xml:id="br0">
      <inkml:brushProperty name="width" value="0.025" units="cm"/>
      <inkml:brushProperty name="height" value="0.025" units="cm"/>
    </inkml:brush>
  </inkml:definitions>
  <inkml:trace contextRef="#ctx0" brushRef="#br0">0 24 10282,'0'0'4148,"9"-3"-1367,8-2-1841,0 0 0,1 2-1,19-2 1,-34 4-760,1 0-1,0 1 1,0 0-1,0-1 1,0 1-1,-1 1 1,1-1-1,0 0 1,0 1 0,0 0-1,0 0 1,-1 0-1,1 0 1,-1 1-1,1 0 1,-1-1-1,1 1 1,-1 0-1,0 1 1,0-1 0,0 1-1,0-1 1,0 1-1,2 3 1,-4-3-64,0-1 0,-1 0 0,1 1 0,-1-1 0,1 1 0,-1-1 0,0 1 0,0-1 0,0 1 0,-1-1 0,1 1 0,-1-1 0,1 0 0,-1 1 0,0-1 0,0 0 0,0 1 0,0-1 0,0 0 0,0 0 0,-1 0 0,1 0 0,-1 0 0,1 0 0,-1 0 0,0 0 0,-3 2 0,-7 7 224,-1-1 1,-27 18 0,29-21-196,-2 1-68,10-7-61,-1 1 0,1-1 0,0 1 1,0 0-1,0 0 0,0 0 0,0 0 0,0 1 0,1-1 1,-1 1-1,1-1 0,-1 1 0,1 0 0,0 0 1,0 0-1,-2 5 0,6-7-10,1 0 0,-1 0 0,0 0 0,1 0 0,-1-1 0,1 1 0,-1-1 0,1 0 0,-1 0 0,1 0 0,-1 0 0,4-1 0,-2 1-4,106 2-1655,2-1-5721,-70-1-228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5.674"/>
    </inkml:context>
    <inkml:brush xml:id="br0">
      <inkml:brushProperty name="width" value="0.025" units="cm"/>
      <inkml:brushProperty name="height" value="0.025" units="cm"/>
    </inkml:brush>
  </inkml:definitions>
  <inkml:trace contextRef="#ctx0" brushRef="#br0">14 1 4612,'0'0'15658,"-1"11"-14569,-3 39-25,-1-19-571,3 0 1,0 0-1,5 51 0,-2-78-517,1 1-1,0-1 0,0 1 0,0-1 0,0 0 0,1 0 1,-1 0-1,1 0 0,0-1 0,1 1 0,-1-1 0,6 5 1,-1-1-3482,-3-3-3454,-16-15 1263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6.050"/>
    </inkml:context>
    <inkml:brush xml:id="br0">
      <inkml:brushProperty name="width" value="0.025" units="cm"/>
      <inkml:brushProperty name="height" value="0.025" units="cm"/>
    </inkml:brush>
  </inkml:definitions>
  <inkml:trace contextRef="#ctx0" brushRef="#br0">1 24 8488,'0'0'13613,"56"-24"-12812,-17 24-257,12 0-127,-1 1-321,2 3-64,-1-4-1249,-12 0-2947,-4 0-8520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9.514"/>
    </inkml:context>
    <inkml:brush xml:id="br0">
      <inkml:brushProperty name="width" value="0.025" units="cm"/>
      <inkml:brushProperty name="height" value="0.025" units="cm"/>
    </inkml:brush>
  </inkml:definitions>
  <inkml:trace contextRef="#ctx0" brushRef="#br0">1 0 3940,'0'0'19997,"10"12"-18918,7 7-875,1 3 237,1-2-1,32 28 0,-44-43-500,0 1 1,0-1-1,1 0 0,-1-1 0,1 0 1,0 0-1,0-1 0,1 0 0,-1 0 0,1-1 1,-1 0-1,1-1 0,12 1 0,-11-1-715,14-3-2779,-13-9-2164,-5-5-906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6.821"/>
    </inkml:context>
    <inkml:brush xml:id="br0">
      <inkml:brushProperty name="width" value="0.025" units="cm"/>
      <inkml:brushProperty name="height" value="0.025" units="cm"/>
    </inkml:brush>
  </inkml:definitions>
  <inkml:trace contextRef="#ctx0" brushRef="#br0">1 160 10762,'0'0'3913,"11"1"-1398,4 0-2002,-6 1 31,1-2 0,0 1 0,0-1 0,1-1 0,13-2 0,-21 2-451,0 0-1,1 0 0,-1 0 1,0 0-1,0-1 1,0 1-1,0-1 0,-1 0 1,1 0-1,0 0 0,-1 0 1,1 0-1,-1 0 1,0-1-1,0 1 0,0-1 1,0 0-1,0 0 1,0 1-1,-1-1 0,0 0 1,1 0-1,0-4 1,-1 2 50,1 0-1,-1-1 1,0 1 0,-1 0 0,1 0 0,-1-1 0,0 1 0,0 0 0,-1-1 0,1 1 0,-3-8 0,2 11-127,0 0 1,1 0 0,-1 0 0,0 0 0,0 0 0,0 1 0,0-1 0,0 0 0,-1 1 0,1-1 0,0 1 0,-1-1 0,1 1 0,-1 0 0,0-1 0,1 1 0,-1 0 0,0 0-1,0 0 1,0 0 0,1 1 0,-1-1 0,0 1 0,0-1 0,0 1 0,0-1 0,0 1 0,0 0 0,0 0 0,0 0 0,0 0 0,-4 1 0,2 0-25,1 0 1,-1 1 0,1 0 0,-1-1-1,1 1 1,0 0 0,0 1 0,0-1-1,0 1 1,0-1 0,0 1-1,1 0 1,-1 0 0,1 0 0,0 0-1,0 0 1,0 1 0,0-1 0,-2 7-1,-24 70-129,25-69 70,0 0 1,1 1-1,0-1 1,1 0-1,0 1 0,1-1 1,1 14-1,-1-23 40,1 0 0,-1 0 0,1 1 0,-1-1 0,1 0 0,0 0 1,0 0-1,0 0 0,0 0 0,0 0 0,1-1 0,-1 1 0,0 0 0,1 0 0,0-1 0,-1 1 0,3 1 0,-1-2-1,-1 0 0,1 0 1,0 0-1,-1 0 0,1-1 0,0 1 1,0-1-1,0 1 0,0-1 1,0 0-1,0 0 0,-1 0 0,1-1 1,0 1-1,0-1 0,5-1 0,0-1-510,1-1 1,-1 0-1,0-1 0,0 0 0,-1 0 0,1 0 0,-1-1 0,0 0 0,-1-1 0,0 1 0,0-1 0,6-9 0,15-26-5137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9.872"/>
    </inkml:context>
    <inkml:brush xml:id="br0">
      <inkml:brushProperty name="width" value="0.025" units="cm"/>
      <inkml:brushProperty name="height" value="0.025" units="cm"/>
    </inkml:brush>
  </inkml:definitions>
  <inkml:trace contextRef="#ctx0" brushRef="#br0">104 1 4100,'0'0'16693,"1"9"-15172,1 7-1201,-2-1 0,0 1 0,0 0 0,-2 0-1,0-1 1,0 1 0,-2-1 0,0 0-1,-6 15 1,-7 17-486,-34 106 613,46-134-1196,2 0-1,0 0 1,0 28-1,4-36-2752,3-9-2402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0.524"/>
    </inkml:context>
    <inkml:brush xml:id="br0">
      <inkml:brushProperty name="width" value="0.025" units="cm"/>
      <inkml:brushProperty name="height" value="0.025" units="cm"/>
    </inkml:brush>
  </inkml:definitions>
  <inkml:trace contextRef="#ctx0" brushRef="#br0">227 1 9129,'0'0'10239,"-4"10"-8686,-7 11-1165,0 0 0,-2-1 1,-1-1-1,0 0 0,-1 0 0,-31 28 0,-13 14 413,73-89-326,6-1-1112,0-1 0,24-50 0,-52 97 872,4-10-201,0 0-1,1 1 1,0-1 0,1 1-1,0-1 1,0 1-1,0 0 1,1 0 0,0 12-1,1-16 24,0 0 0,1 0 0,-1 1 0,1-1 0,0 0 0,0 0 0,1 0 0,-1 0 0,1 0-1,0 0 1,0 0 0,0 0 0,1-1 0,-1 1 0,1-1 0,5 6 0,0-3 46,-1 1 1,2-1-1,-1-1 1,1 1 0,0-1-1,10 4 1,-161-126 18,126 104-122,11 9 7,0 0 0,0 0 0,-1 0 0,0 1 0,1-1 0,-10-2-1,15 10 64,9 7-29,13 10 30,8-4-29,0-1 1,2-1-1,0-2 0,47 14 0,12-7-4908,-68-19-852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1.613"/>
    </inkml:context>
    <inkml:brush xml:id="br0">
      <inkml:brushProperty name="width" value="0.025" units="cm"/>
      <inkml:brushProperty name="height" value="0.025" units="cm"/>
    </inkml:brush>
  </inkml:definitions>
  <inkml:trace contextRef="#ctx0" brushRef="#br0">0 0 5061,'0'0'15983,"4"73"-15375,-4-40-159,0 2-193,0-1-160,0-3-32,0-5-64,0-6 64,5-6-96,1-5-128,-3-6-480,-6-10-8649,-10-6 1569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1.971"/>
    </inkml:context>
    <inkml:brush xml:id="br0">
      <inkml:brushProperty name="width" value="0.025" units="cm"/>
      <inkml:brushProperty name="height" value="0.025" units="cm"/>
    </inkml:brush>
  </inkml:definitions>
  <inkml:trace contextRef="#ctx0" brushRef="#br0">1 86 11307,'0'0'9128,"59"-4"-7686,-19 0-225,10-1-384,2 0-609,6-3-160,-2-2-1025,-4-3-2018,-9-3-2914,-9-4-3813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2.313"/>
    </inkml:context>
    <inkml:brush xml:id="br0">
      <inkml:brushProperty name="width" value="0.025" units="cm"/>
      <inkml:brushProperty name="height" value="0.025" units="cm"/>
    </inkml:brush>
  </inkml:definitions>
  <inkml:trace contextRef="#ctx0" brushRef="#br0">28 1 10922,'0'0'10207,"-3"12"-8936,0 0-997,-2 3-5,0 1-1,1 0 1,1 0 0,1 0-1,0 0 1,1 0 0,2 26-1,0-40-259,-1 0-1,1 0 1,0 0-1,0 0 1,0 0-1,0 0 0,0 0 1,1 0-1,-1-1 1,1 1-1,-1 0 1,1-1-1,-1 0 1,1 1-1,0-1 0,0 0 1,0 0-1,-1 0 1,1 0-1,0 0 1,4 1-1,51 11 152,-26-8-239,-22-2 24,0 0 0,-1 0 0,1 1 0,-1 0 0,0 0 0,0 1 0,-1 0 0,0 0 0,1 1 0,7 8 0,-12-11 79,0 1 1,0-1-1,0 1 0,-1-1 1,1 1-1,-1 0 0,0 0 1,0 0-1,0 0 0,-1 0 1,0 0-1,1 1 0,-1-1 1,-1 0-1,1 1 0,-1-1 1,0 1-1,0-1 0,0 1 1,0-1-1,-1 0 0,0 1 1,-1 6-1,0-8 47,0 0-1,0 0 1,0 0-1,0 0 1,0 0-1,-1 0 1,1-1 0,-1 1-1,1-1 1,-1 1-1,0-1 1,0 0-1,0 0 1,0-1 0,-1 1-1,1-1 1,0 1-1,-1-1 1,1 0-1,-1 0 1,1-1 0,-6 2-1,-5 0 375,0-1 1,0 0-1,0-1 0,-21-2 0,33 2-427,-1 0-1,0-1 0,1 0 1,-1 1-1,1-1 1,-1 0-1,1 0 1,-1 0-1,1 0 1,-1-1-1,1 1 1,0-1-1,0 1 1,0-1-1,0 0 0,0 0 1,0 0-1,-2-3 1,-2-18-4396,10 20-2476,-3 3 4947,6-3-6421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3.842"/>
    </inkml:context>
    <inkml:brush xml:id="br0">
      <inkml:brushProperty name="width" value="0.025" units="cm"/>
      <inkml:brushProperty name="height" value="0.025" units="cm"/>
    </inkml:brush>
  </inkml:definitions>
  <inkml:trace contextRef="#ctx0" brushRef="#br0">234 19 5509,'0'-1'405,"1"1"-1,-1-1 0,0 1 1,0-1-1,1 0 0,-1 1 1,0-1-1,0 1 1,0-1-1,0 0 0,0 1 1,0-1-1,0 1 0,0-1 1,0 1-1,0-1 1,0 0-1,0 1 0,-1-1 1,1 1-1,0-1 0,0 1 1,0-1-1,-1 1 1,1-1-1,0 1 0,-1-1 1,1 1-1,-1-1 0,1 1 1,0-1-1,-1 0 1,-17 10 2415,-18 28-3162,12-5 794,1 1-1,1 1 1,2 1-1,-26 63 0,38-77-308,0 0 0,2 1-1,0 0 1,1 1 0,2-1-1,0 1 1,1 0-1,2 0 1,3 40 0,-2-58-140,1 1 0,-1-1 0,1 1 0,0-1 0,1 0 0,-1 1 0,1-1 0,0 0 0,1-1 0,-1 1 0,1-1 0,0 1 0,0-1 1,0 0-1,0-1 0,1 1 0,0-1 0,-1 1 0,1-2 0,0 1 0,1 0 0,-1-1 0,0 0 0,12 2 0,-3 1-508,1-2-1,0 0 1,22 1 0,40-5-4896,-27-8-1539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4.247"/>
    </inkml:context>
    <inkml:brush xml:id="br0">
      <inkml:brushProperty name="width" value="0.025" units="cm"/>
      <inkml:brushProperty name="height" value="0.025" units="cm"/>
    </inkml:brush>
  </inkml:definitions>
  <inkml:trace contextRef="#ctx0" brushRef="#br0">0 0 3716,'0'0'16976,"8"4"-15572,-5-2-1296,0-1 1,-1 1-1,1-1 1,-1 1-1,1 0 1,-1 0-1,0 0 1,0 0-1,0 0 1,0 0 0,0 1-1,0-1 1,2 5-1,-2-2 40,-1 1 0,1-1 0,-1 1 0,0 0 0,0 0 0,0 0-1,-1-1 1,0 8 0,-5 65 475,2-57-1007,1 1 0,2-1 0,0 1 0,3 22 0,-2-44 222,-1 1 1,0-1-1,1 1 1,-1-1-1,1 1 0,-1-1 1,1 1-1,-1-1 1,1 0-1,-1 1 0,1-1 1,-1 0-1,1 0 1,0 1-1,-1-1 0,1 0 1,-1 0-1,1 0 1,0 0-1,-1 0 0,1 1 1,0-1-1,-1 0 0,1-1 1,-1 1-1,1 0 1,0 0-1,-1 0 0,1 0 1,-1 0-1,1-1 1,0 1-1,-1 0 0,1 0 1,-1-1-1,1 1 1,-1-1-1,1 1 0,-1 0 1,1-1-1,-1 1 1,1-1-1,0 0 0,8-17-6030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4.577"/>
    </inkml:context>
    <inkml:brush xml:id="br0">
      <inkml:brushProperty name="width" value="0.025" units="cm"/>
      <inkml:brushProperty name="height" value="0.025" units="cm"/>
    </inkml:brush>
  </inkml:definitions>
  <inkml:trace contextRef="#ctx0" brushRef="#br0">67 1 13805,'0'0'5701,"-43"60"-4772,34-34 224,0 2-384,4 1-545,5-3-128,0-4-128,0-4-416,9-2-577,-4-3-673,-3-8-1633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4.918"/>
    </inkml:context>
    <inkml:brush xml:id="br0">
      <inkml:brushProperty name="width" value="0.025" units="cm"/>
      <inkml:brushProperty name="height" value="0.025" units="cm"/>
    </inkml:brush>
  </inkml:definitions>
  <inkml:trace contextRef="#ctx0" brushRef="#br0">0 20 14350,'0'0'7367,"82"-19"-6407,-27 19-95,8 0-512,6 0-353,1 0 32,-7 2-705,-2 5-896,-10-3-1570,-12-2-3620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5.261"/>
    </inkml:context>
    <inkml:brush xml:id="br0">
      <inkml:brushProperty name="width" value="0.025" units="cm"/>
      <inkml:brushProperty name="height" value="0.025" units="cm"/>
    </inkml:brush>
  </inkml:definitions>
  <inkml:trace contextRef="#ctx0" brushRef="#br0">1 5 16848,'0'0'4997,"63"6"-4229,-25-6-127,-1 0-481,7 0-288,-8 0-1730,-2-3-2210,-5-4-3395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55.866"/>
    </inkml:context>
    <inkml:brush xml:id="br0">
      <inkml:brushProperty name="width" value="0.05" units="cm"/>
      <inkml:brushProperty name="height" value="0.05" units="cm"/>
    </inkml:brush>
  </inkml:definitions>
  <inkml:trace contextRef="#ctx0" brushRef="#br0">1 613 19692,'0'12'1697,"0"-10"-1129,3-5-192,17-19 648,7-7-104,12-18-224,4-8-88,4-11-239,2-6-321,-5-5-809,-2 4 809,-9 4-120,-2 6-152,-11 13-112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7.169"/>
    </inkml:context>
    <inkml:brush xml:id="br0">
      <inkml:brushProperty name="width" value="0.025" units="cm"/>
      <inkml:brushProperty name="height" value="0.025" units="cm"/>
    </inkml:brush>
  </inkml:definitions>
  <inkml:trace contextRef="#ctx0" brushRef="#br0">1 49 10090,'0'0'7228,"5"11"-6000,-1 0-966,79 198 1275,-83-209-1505,0 1 0,0-1 0,0 0 1,0 1-1,0-1 0,0 1 0,0-1 1,0 1-1,0-1 0,0 0 0,1 1 0,-1-1 1,0 1-1,0-1 0,0 0 0,0 1 1,1-1-1,-1 0 0,0 1 0,1-1 1,-1 0-1,0 1 0,0-1 0,1 0 1,-1 0-1,0 1 0,1-1 0,-1 0 1,1 0-1,-1 1 0,0-1 0,1 0 1,-1 0-1,1 0 0,-1 0 0,0 0 1,1 0-1,-1 0 0,1 0 0,-1 0 0,1 0 1,9-18 1543,3-30 992,-10 25-1751,-1 1-1,-1-1 1,-1-22 0,-1 20-1933,1 0 1,4-26-1,3 42-7335,-2 7 1357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5.743"/>
    </inkml:context>
    <inkml:brush xml:id="br0">
      <inkml:brushProperty name="width" value="0.025" units="cm"/>
      <inkml:brushProperty name="height" value="0.025" units="cm"/>
    </inkml:brush>
  </inkml:definitions>
  <inkml:trace contextRef="#ctx0" brushRef="#br0">10 0 7719,'0'0'11499,"0"49"-9961,-2-21-609,-4 4-321,5-2-95,1 0-353,0-5-128,0-7-32,14-7-481,6-6-608,3-5-256,6-8-577,-4-14-2178,1-6-2978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6.086"/>
    </inkml:context>
    <inkml:brush xml:id="br0">
      <inkml:brushProperty name="width" value="0.025" units="cm"/>
      <inkml:brushProperty name="height" value="0.025" units="cm"/>
    </inkml:brush>
  </inkml:definitions>
  <inkml:trace contextRef="#ctx0" brushRef="#br0">64 1 11435,'0'0'7655,"-45"68"-7174,36-38-65,4 1-64,1-3-224,4-2-128,4-6-512,6-4-1218,3-3-288,-6-8-256,-1-5-1441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6.410"/>
    </inkml:context>
    <inkml:brush xml:id="br0">
      <inkml:brushProperty name="width" value="0.025" units="cm"/>
      <inkml:brushProperty name="height" value="0.025" units="cm"/>
    </inkml:brush>
  </inkml:definitions>
  <inkml:trace contextRef="#ctx0" brushRef="#br0">0 27 12236,'0'0'9096,"86"-15"-8551,-35 13-385,3-3-128,2 5 0,1-1-929,-4 0-2242,-5-1-3651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6.829"/>
    </inkml:context>
    <inkml:brush xml:id="br0">
      <inkml:brushProperty name="width" value="0.025" units="cm"/>
      <inkml:brushProperty name="height" value="0.025" units="cm"/>
    </inkml:brush>
  </inkml:definitions>
  <inkml:trace contextRef="#ctx0" brushRef="#br0">19 159 5029,'0'0'15951,"10"0"-14681,2-1-1069,1 0-1,-1 0 1,0-1-1,1 0 0,-1-1 1,0-1-1,-1 0 1,1 0-1,-1-1 0,1-1 1,-2 0-1,15-10 1,-21 14-148,-1-1 1,1 0-1,0 0 1,-1 0 0,1 0-1,-1 0 1,0-1 0,0 0-1,0 1 1,-1-1 0,1 0-1,-1 0 1,0-1 0,0 1-1,-1 0 1,1-1 0,-1 1-1,0-1 1,1-8 0,-2 12-44,-1 0 1,1 0-1,0 0 1,-1 0-1,0 0 1,1 0-1,-1 0 1,0 0-1,1 0 1,-1 0-1,0 0 1,0 0-1,0 0 1,0 0-1,0 1 1,0-1-1,0 0 1,0 1-1,0-1 1,0 1-1,0-1 1,0 1-1,0-1 1,-1 1-1,1 0 1,0 0-1,0-1 1,0 1-1,-1 0 1,1 0-1,0 0 1,0 0-1,-2 1 1,-47 5-91,39-2 72,0 0-1,0 1 1,0 1-1,1 0 1,0 1 0,0 0-1,0 0 1,1 1-1,-9 10 1,13-13 0,0 0 0,0 0 0,1 0 0,-1 1 0,1 0-1,1-1 1,-1 1 0,1 1 0,0-1 0,1 0 0,-1 1 0,1 0 0,0-1 0,1 1 0,0 0 0,0 0 0,0 9 0,2-15 6,-1 1 1,1 0-1,0 0 1,0-1-1,0 1 1,0 0 0,0-1-1,0 1 1,0-1-1,1 1 1,-1-1 0,0 1-1,1-1 1,-1 0-1,1 0 1,-1 0-1,1 0 1,0 0 0,0 0-1,-1 0 1,1-1-1,0 1 1,0-1-1,3 1 1,53 10-105,-50-10 39,79 5-2694,-29-6-2480,-13-2-3076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7.218"/>
    </inkml:context>
    <inkml:brush xml:id="br0">
      <inkml:brushProperty name="width" value="0.025" units="cm"/>
      <inkml:brushProperty name="height" value="0.025" units="cm"/>
    </inkml:brush>
  </inkml:definitions>
  <inkml:trace contextRef="#ctx0" brushRef="#br0">211 0 8808,'0'0'3625,"0"12"-1308,-1 10-1273,2 1 0,0-1 1,2 0-1,7 33 0,-5-39-592,11 36 1133,15 87 0,-29-123-1497,0 1-1,-2-1 1,1 0 0,-2 1-1,0-1 1,-1 0-1,-1 0 1,0 0-1,-1 0 1,-6 15 0,-4 1-55,-2-1 1,0-1 0,-37 50 0,38-61-754,-1 0 0,0-1 0,-27 21 1,7-15-3675,3-9-3992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9.021"/>
    </inkml:context>
    <inkml:brush xml:id="br0">
      <inkml:brushProperty name="width" value="0.025" units="cm"/>
      <inkml:brushProperty name="height" value="0.025" units="cm"/>
    </inkml:brush>
  </inkml:definitions>
  <inkml:trace contextRef="#ctx0" brushRef="#br0">4 4 3844,'-2'7'13452,"1"-4"-10345,4 0-1825,19-3-193,10 0 128,4 0-288,13-6-705,-2 1-192,-2 0-192,-4 5-929,-8 0-993,-14 0-929,-2 2-2274,-6-1-6951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9.472"/>
    </inkml:context>
    <inkml:brush xml:id="br0">
      <inkml:brushProperty name="width" value="0.025" units="cm"/>
      <inkml:brushProperty name="height" value="0.025" units="cm"/>
    </inkml:brush>
  </inkml:definitions>
  <inkml:trace contextRef="#ctx0" brushRef="#br0">39 1 7207,'0'0'13912,"1"9"-13165,2 17-376,-2-1 0,-1 1-1,-1 0 1,-1-1 0,-2 1 0,-10 40 0,6-28 22,2 1-1,-2 55 1,8-93-367,0-1 0,0 1 0,0 0 1,0 0-1,0-1 0,0 1 0,0 0 0,0 0 0,0-1 0,1 1 0,-1 0 0,0-1 0,1 1 0,-1 0 0,0-1 0,1 1 0,-1 0 0,1-1 1,-1 1-1,1-1 0,-1 1 0,1-1 0,0 1 0,-1-1 0,1 1 0,-1-1 0,1 0 0,0 1 0,-1-1 0,2 1 0,28-3 636,-21-1-493,1 0 1,-1-1-1,0 0 1,10-6-1,11-10-69,-1-1 0,-1-2 0,-1-1-1,25-29 1,5-20-2280,-51 59-3340,-6 10-598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9.799"/>
    </inkml:context>
    <inkml:brush xml:id="br0">
      <inkml:brushProperty name="width" value="0.025" units="cm"/>
      <inkml:brushProperty name="height" value="0.025" units="cm"/>
    </inkml:brush>
  </inkml:definitions>
  <inkml:trace contextRef="#ctx0" brushRef="#br0">2 0 11531,'0'0'7431,"-2"49"-5029,2-35-928,15-2-289,6-2-705,3 1-352,-1-2-832,2-4-2275,-1-5-3299,-6 0-7335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0.141"/>
    </inkml:context>
    <inkml:brush xml:id="br0">
      <inkml:brushProperty name="width" value="0.025" units="cm"/>
      <inkml:brushProperty name="height" value="0.025" units="cm"/>
    </inkml:brush>
  </inkml:definitions>
  <inkml:trace contextRef="#ctx0" brushRef="#br0">15 28 15278,'0'0'7175,"-15"62"-6118,19-47-32,10-3-352,12-3-513,-1-5-64,9-4-1089,4 0-576,-4-8-738,-3-7-864,-2-4-1633,-4-1-321</inkml:trace>
  <inkml:trace contextRef="#ctx0" brushRef="#br0" timeOffset="1">307 0 3812,'0'0'12588,"-45"57"-11019,21-28 65,-3 5-97,4 3 225,-4 2-321,3 1-576,6-3-513,2 1-288,5-5 0,2-5-96,4 1-801,-1-4-544,3-5-993,1-4-1282,-2-8-3362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0.796"/>
    </inkml:context>
    <inkml:brush xml:id="br0">
      <inkml:brushProperty name="width" value="0.025" units="cm"/>
      <inkml:brushProperty name="height" value="0.025" units="cm"/>
    </inkml:brush>
  </inkml:definitions>
  <inkml:trace contextRef="#ctx0" brushRef="#br0">305 0 17521,'0'0'4099,"-8"7"-3266,-41 39 132,2 1-1,-72 96 1,157-203-7643,-1-14 4814,-58 113 5455,17-34-3451,0 1-1,1 0 1,-1 0-1,1 0 1,1 1-1,-1-1 1,1 0-1,0 1 1,-1 7-1,3-7-22,-1-1-1,1 1 1,1-1-1,-1 0 1,1 1-1,0-1 1,3 8-1,-4-12-107,1 0 0,0 0 0,-1-1 0,1 1 0,0 0 0,0 0 0,0-1 0,0 1-1,0-1 1,0 1 0,1-1 0,-1 0 0,0 1 0,1-1 0,-1 0 0,1 0 0,-1 0 0,1 0 0,0 0-1,-1 0 1,1 0 0,0-1 0,0 1 0,0-1 0,0 1 0,-1-1 0,1 0 0,3 1 0,-5-2-31,1 1 0,0-1 0,-1 1-1,1-1 1,-1 0 0,1 1 0,-1-1 0,0 0 0,1 1 0,-1-1 0,0 0 0,1 1 0,-1-1 0,0 0 0,0 0 0,1 0-1,-1 1 1,0-1 0,0 0 0,0 0 0,0 1 0,0-1 0,0 0 0,0 0 0,-1-1 0,-1-22-205,-1 18 170,0 0 0,0 0 0,0 0 1,-1 0-1,0 1 0,0 0 0,0 0 0,-1 0 0,0 0 1,0 1-1,0 0 0,0 0 0,-8-5 0,1 2 200,0-1-1,-1 1 0,0 1 1,-1 0-1,-14-4 1,196 38 1864,-98-13-5509,-42-11-1260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7.513"/>
    </inkml:context>
    <inkml:brush xml:id="br0">
      <inkml:brushProperty name="width" value="0.025" units="cm"/>
      <inkml:brushProperty name="height" value="0.025" units="cm"/>
    </inkml:brush>
  </inkml:definitions>
  <inkml:trace contextRef="#ctx0" brushRef="#br0">30 1 13965,'0'0'7816,"-15"70"-7016,8-36 97,2 2-352,3 0-417,2-4-64,0-4-256,2-5-705,7-6-192,0-8-641,0-9-1088,1-4-770,-2-18 65,-1-9-4229</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1.450"/>
    </inkml:context>
    <inkml:brush xml:id="br0">
      <inkml:brushProperty name="width" value="0.025" units="cm"/>
      <inkml:brushProperty name="height" value="0.025" units="cm"/>
    </inkml:brush>
  </inkml:definitions>
  <inkml:trace contextRef="#ctx0" brushRef="#br0">158 0 11275,'0'0'2658,"14"56"-1024,0-16 384,4 8-737,4 5-128,-2 4-192,-4 4-481,-7 4-255,-9 3-129,-14 4 0,-17 5-32,-18 1 0,-5-3-1057,-7-7-1890,0-14-6630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2.215"/>
    </inkml:context>
    <inkml:brush xml:id="br0">
      <inkml:brushProperty name="width" value="0.025" units="cm"/>
      <inkml:brushProperty name="height" value="0.025" units="cm"/>
    </inkml:brush>
  </inkml:definitions>
  <inkml:trace contextRef="#ctx0" brushRef="#br0">1 104 11050,'0'0'4629,"7"-11"-2857,-1 4-1591,-1 0 0,1 0 0,0 1-1,1-1 1,-1 1 0,1 0 0,0 1 0,1 0-1,-1 0 1,1 1 0,0 0 0,1 0-1,-1 1 1,10-3 0,-2 2 20,-1 2 0,1 0 0,-1 0 1,1 2-1,0 0 0,22 3 0,-34-3-188,0 1 1,-1 0-1,1 0 0,0 0 1,-1 0-1,1 0 1,-1 1-1,1 0 0,-1 0 1,0 0-1,1 0 0,-1 0 1,5 6-1,-7-6-2,1 1 0,-1-1-1,1 1 1,-1-1 0,0 1-1,0-1 1,-1 1 0,1 0 0,0-1-1,-1 1 1,1 0 0,-1 0 0,0 0-1,0-1 1,0 1 0,-1 0-1,1 0 1,-1-1 0,1 1 0,-1 0-1,-2 4 1,1-1 47,0-1 0,-1 0-1,0 1 1,0-1 0,-1 0 0,1-1-1,-1 1 1,0-1 0,0 1 0,-8 5-1,-57 38 401,30-22 414,39-26-868,-1 0 0,1 0 0,0 0 0,0 0 0,0 0 0,-1 1 0,1-1 0,0 0 0,0 0 0,0 0 0,0 0 0,-1 0 0,1 0 0,0 1 0,0-1 0,0 0 0,0 0 0,0 0 0,0 1 0,-1-1 0,1 0 0,0 0 0,0 0 0,0 1 0,0-1 0,0 0 0,0 0 0,0 0 0,0 1 0,0-1 0,0 0 0,0 0 0,0 0 0,0 1 0,0-1 0,0 0 0,0 0 0,0 0 0,0 1 0,0-1 0,1 0 0,-1 0 0,0 0 0,0 1 0,0-1 0,0 0 0,1 0 0,14 6 145,33 0-33,-31-4-168,73 9-1894,-28-8-2316,-7-3-4381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3.565"/>
    </inkml:context>
    <inkml:brush xml:id="br0">
      <inkml:brushProperty name="width" value="0.025" units="cm"/>
      <inkml:brushProperty name="height" value="0.025" units="cm"/>
    </inkml:brush>
  </inkml:definitions>
  <inkml:trace contextRef="#ctx0" brushRef="#br0">273 57 4004,'0'0'16410,"12"-5"-15759,1-1-424,0 0-1,0 2 1,0 0-1,0 0 1,1 1-1,24-2 1,72 1 612,152-12-312,-290 42-318,13-11-188,1 0 0,1 0 0,0 2 0,1-1 0,1 2 0,0 0 0,2 0 1,0 0-1,1 1 0,1 1 0,0-1 0,2 1 0,-5 31 0,7-23 18,0 1 0,2-1 0,1 1-1,2 0 1,1-1 0,0 0 0,3 1-1,0-1 1,13 34 0,22 46-200,-17-48-76,-2 1-1,-3 0 1,17 100 0,-35-158 249,-1-1 0,1 1 0,-1-1 1,0 1-1,0 0 0,0-1 1,0 1-1,-1-1 0,1 1 1,-1-1-1,1 1 0,-1-1 1,0 1-1,0-1 0,0 0 0,0 1 1,-1-1-1,1 0 0,-1 0 1,1 0-1,-1 0 0,0 0 1,1 0-1,-1 0 0,0-1 1,-4 3-1,-2 0 80,-1 0 0,0-1 0,0 0 0,0 0 0,0-1 0,-12 1 0,-71 8 1160,0-5 0,-133-6-1,8-1-2438,214 1 926,-25 0-1609,10 1-5053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8.456"/>
    </inkml:context>
    <inkml:brush xml:id="br0">
      <inkml:brushProperty name="width" value="0.025" units="cm"/>
      <inkml:brushProperty name="height" value="0.025" units="cm"/>
    </inkml:brush>
  </inkml:definitions>
  <inkml:trace contextRef="#ctx0" brushRef="#br0">0 424 4004,'0'0'2696,"10"-3"-1362,-4 1-1224,437-129 2535,-125 63-2893,724-125 4911,-906 182-4569,0 6 1,0 6 0,226 30 0,-191-15 23,270-10 0,171-47 947,-472 29-818,-2 3-40,0 6 0,0 7-1,140 20 1,-222-17-4,-28-5 41,-1 2 0,1 0 0,-1 2 0,0 1 0,0 1 0,28 13 0,-29-9-189,-16-8 9,-1 0 1,0 1-1,0 0 1,0 0-1,-1 0 1,1 1-1,-1 1 0,-1 0 1,1 0-1,-1 0 1,11 16-1,2 3-237,3 7 460,-18-2-6471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9.467"/>
    </inkml:context>
    <inkml:brush xml:id="br0">
      <inkml:brushProperty name="width" value="0.025" units="cm"/>
      <inkml:brushProperty name="height" value="0.025" units="cm"/>
    </inkml:brush>
  </inkml:definitions>
  <inkml:trace contextRef="#ctx0" brushRef="#br0">0 103 4292,'0'0'12994,"8"9"-11793,180 180 1666,-184-185-2845,0 0 1,1 0 0,-1 0 0,1-1 0,0 0-1,0 0 1,0 0 0,0-1 0,0 1-1,1-1 1,7 2 0,-10-4 61,1 0-1,-1 0 0,0 0 1,1 0-1,-1-1 1,0 0-1,0 1 0,0-1 1,0 0-1,1-1 1,-1 1-1,-1 0 0,1-1 1,0 0-1,0 1 1,0-1-1,-1 0 1,1-1-1,-1 1 0,0 0 1,3-3-1,6-8 113,-1 0-1,0 0 1,-1-1 0,0 0-1,-1 0 1,11-28-1,-3-2 36,10-52 0,-10 69-5602,-13 23 3829,11-13-6236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6.983"/>
    </inkml:context>
    <inkml:brush xml:id="br0">
      <inkml:brushProperty name="width" value="0.025" units="cm"/>
      <inkml:brushProperty name="height" value="0.025" units="cm"/>
    </inkml:brush>
  </inkml:definitions>
  <inkml:trace contextRef="#ctx0" brushRef="#br0">148 1 6246,'0'0'13341,"-8"6"-12962,-3 3-284,-1 2 1,2-1 0,0 1 0,0 1 0,1 0 0,0 0 0,1 1 0,0 0-1,1 1 1,1-1 0,-9 29 0,9-25-48,1 0 1,1 0-1,0 1 0,2 0 0,0 0 1,1 0-1,0 0 0,2 0 1,0-1-1,5 26 0,-4-37-89,-1 0-1,1-1 0,1 0 1,-1 1-1,1-1 1,0 0-1,0 0 0,0-1 1,1 1-1,-1-1 1,1 1-1,1-1 0,-1 0 1,6 3-1,-6-3-327,1-1-1,1 0 0,-1 0 1,0-1-1,1 0 1,-1 0-1,1 0 0,8 1 1,24 0-3971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7.622"/>
    </inkml:context>
    <inkml:brush xml:id="br0">
      <inkml:brushProperty name="width" value="0.025" units="cm"/>
      <inkml:brushProperty name="height" value="0.025" units="cm"/>
    </inkml:brush>
  </inkml:definitions>
  <inkml:trace contextRef="#ctx0" brushRef="#br0">0 0 6887,'0'0'13442,"2"10"-12690,1 22-76,-1 1-1,-5 48 0,1-5 1127,2-75-1765,0 1 0,0-1 0,0 0 0,1 0 1,-1 0-1,0 1 0,1-1 0,-1 0 0,0 0 0,1 0 0,0 0 0,-1 0 0,1 0 1,0 0-1,-1 0 0,1 0 0,0 0 0,0 0 0,0 0 0,0 0 0,0-1 1,0 1-1,0 0 0,2 0 0,1 1 22,0-1 0,0 1 0,0-1 0,0 0 0,0 0-1,1-1 1,5 1 0,10-1-69,0-1 0,25-4 0,-39 4-46,5-1-113,-2 1 21,-1-1 1,1 2-1,0-1 1,15 2 0,-22-1 134,-1 0-1,1 0 1,-1 0 0,0 1 0,1-1 0,-1 1 0,1-1 0,-1 1 0,0 0 0,1-1 0,-1 1 0,0 0 0,1 0 0,-1 0 0,0 0 0,0 0 0,0 0-1,0 0 1,0 0 0,0 0 0,0 1 0,-1-1 0,1 0 0,0 1 0,-1-1 0,1 0 0,-1 1 0,1-1 0,-1 1 0,1-1 0,-1 1 0,0-1 0,0 3 0,1 0 104,-1 0 1,0 0 0,0 0-1,0 0 1,0 0 0,0 1-1,-1-1 1,0 0 0,0 0-1,0 0 1,0 0 0,-1 0 0,0-1-1,1 1 1,-1 0 0,-4 4-1,3-5 36,-1 0-1,0-1 0,0 1 1,0-1-1,0 0 0,-1 0 1,1 0-1,0 0 0,-1-1 1,1 0-1,-1 0 0,0 0 1,1 0-1,-8-1 0,4 1-25,-51 3 355,56-4-441,-1 0 0,1 0 0,-1 0 0,1-1 0,-1 1 1,1-1-1,0 0 0,-1 0 0,1 0 0,0 0 1,0 0-1,0-1 0,-4-1 0,7 2-89,-1 1-1,1-1 0,-1 0 1,1 1-1,-1-1 1,1 1-1,-1-1 1,1 0-1,0 1 1,-1-1-1,1 0 0,0 0 1,0 1-1,-1-1 1,1 0-1,0 0 1,0 1-1,0-1 0,0 0 1,0 0-1,0 0 1,0 1-1,0-1 1,0 0-1,1 0 0,-1 1 1,0-1-1,0 0 1,1 0-1,-1 1 1,0-1-1,1 0 1,-1 1-1,1-1 0,-1 1 1,1-1-1,-1 0 1,1 1-1,-1-1 1,1 1-1,0-1 0,32-21-6209,-26 19 4319,23-12-7164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3.115"/>
    </inkml:context>
    <inkml:brush xml:id="br0">
      <inkml:brushProperty name="width" value="0.025" units="cm"/>
      <inkml:brushProperty name="height" value="0.025" units="cm"/>
    </inkml:brush>
  </inkml:definitions>
  <inkml:trace contextRef="#ctx0" brushRef="#br0">225 6 11563,'0'0'8910,"-11"-2"-8537,6 1-334,1 1-15,0-1-1,0 0 1,0 1-1,0-1 1,0 1-1,0 0 1,0 0-1,0 1 1,0-1-1,0 1 1,1 0-1,-1 0 0,0 0 1,0 1-1,1-1 1,-1 1-1,1 0 1,-1 0-1,1 0 1,0 1-1,-4 2 1,-7 10 187,1 1 1,1 0-1,0 1 1,1 1-1,0 0 1,-11 30 0,16-36-186,2 0 0,0 1 0,0-1 0,1 0 0,1 1 0,0 0 0,0 0 0,1 0 0,1 0 0,0-1 0,4 24 0,-3-34-98,0 1 0,0-1 0,0 1 1,0-1-1,0 1 0,1-1 0,-1 0 0,1 0 0,-1 0 0,1 1 0,0-1 0,0-1 0,0 1 0,0 0 0,0 0 0,0-1 0,0 1 0,1-1 1,-1 0-1,4 2 0,2-1-657,-1 0 1,0 0 0,1 0-1,-1-1 1,1 0 0,8 0-1,23-1-4678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3.458"/>
    </inkml:context>
    <inkml:brush xml:id="br0">
      <inkml:brushProperty name="width" value="0.025" units="cm"/>
      <inkml:brushProperty name="height" value="0.025" units="cm"/>
    </inkml:brush>
  </inkml:definitions>
  <inkml:trace contextRef="#ctx0" brushRef="#br0">58 1 9865,'0'0'8424,"-34"54"-7431,23-23-96,4-1 64,1 1-416,6-1-257,0-4-192,0-5-64,0-8 0,9-8 32,7-5-128,6-3-577,1-15-1280,1-10-3204,3-6-3780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3.800"/>
    </inkml:context>
    <inkml:brush xml:id="br0">
      <inkml:brushProperty name="width" value="0.025" units="cm"/>
      <inkml:brushProperty name="height" value="0.025" units="cm"/>
    </inkml:brush>
  </inkml:definitions>
  <inkml:trace contextRef="#ctx0" brushRef="#br0">283 75 7111,'0'0'9929,"-47"67"-7527,31-39-1216,3 0-1,6 0 64,-2 0-384,9-6-481,0-3-288,4-7-64,8-3-32,1-5-961,1-4-736,-8 0-1154,-5-9-2530,-1-7-3876</inkml:trace>
  <inkml:trace contextRef="#ctx0" brushRef="#br0" timeOffset="1">0 6 12876,'0'0'10410,"69"-6"-9737,-32 6-513,8 0-96,4 0-352,-4 0-1218,-7 0-1377,-4 0-2305,-1 0-3204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7.845"/>
    </inkml:context>
    <inkml:brush xml:id="br0">
      <inkml:brushProperty name="width" value="0.025" units="cm"/>
      <inkml:brushProperty name="height" value="0.025" units="cm"/>
    </inkml:brush>
  </inkml:definitions>
  <inkml:trace contextRef="#ctx0" brushRef="#br0">313 71 13965,'0'0'3748,"-18"61"-2595,18-34-224,0 0 0,0 2-225,4 2-544,0-2-160,6-2 64,5-2-96,-6-3-320,2-5-577,-6-9-544,1-4-705,-3-4-673,-3-5-416,0-15-1377</inkml:trace>
  <inkml:trace contextRef="#ctx0" brushRef="#br0" timeOffset="1">0 81 10122,'0'0'11178,"85"-21"-9769,-29 12-287,7 0-770,0 1-352,-2-2-1441,-9-1-1987,-10-2-3907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4.143"/>
    </inkml:context>
    <inkml:brush xml:id="br0">
      <inkml:brushProperty name="width" value="0.025" units="cm"/>
      <inkml:brushProperty name="height" value="0.025" units="cm"/>
    </inkml:brush>
  </inkml:definitions>
  <inkml:trace contextRef="#ctx0" brushRef="#br0">0 8 8968,'0'0'12268,"58"30"-11755,-20-30-321,3-2-352,-1-7-2211,3-4-3490,-9 0-6022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4.502"/>
    </inkml:context>
    <inkml:brush xml:id="br0">
      <inkml:brushProperty name="width" value="0.025" units="cm"/>
      <inkml:brushProperty name="height" value="0.025" units="cm"/>
    </inkml:brush>
  </inkml:definitions>
  <inkml:trace contextRef="#ctx0" brushRef="#br0">40 0 4356,'0'0'18001,"-15"62"-17008,8-35 64,-2 2-416,5-1-449,-1 1-160,5-6 0,0-5-577,5-6-1056,8-8-513,3-4-641,-1-8-1601,6-15-2562</inkml:trace>
  <inkml:trace contextRef="#ctx0" brushRef="#br0" timeOffset="1">168 4 9353,'0'0'11178,"-29"47"-10345,16-20 160,2 4 96,4-2-96,2 0-544,5-4-321,0-7-96,5-2-289,2-7-639,1-5-225,-3-4-865,-5-8-6406,0-8 801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4.842"/>
    </inkml:context>
    <inkml:brush xml:id="br0">
      <inkml:brushProperty name="width" value="0.025" units="cm"/>
      <inkml:brushProperty name="height" value="0.025" units="cm"/>
    </inkml:brush>
  </inkml:definitions>
  <inkml:trace contextRef="#ctx0" brushRef="#br0">1 25 13997,'0'0'10058,"83"-11"-9706,-42 11-192,4 0-96,0-1-256,-5 0-1121,-6-2-1506,-3-1-2658,-10-1-4965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5.201"/>
    </inkml:context>
    <inkml:brush xml:id="br0">
      <inkml:brushProperty name="width" value="0.025" units="cm"/>
      <inkml:brushProperty name="height" value="0.025" units="cm"/>
    </inkml:brush>
  </inkml:definitions>
  <inkml:trace contextRef="#ctx0" brushRef="#br0">26 117 3876,'0'0'18236,"8"1"-17243,6-2-768,0 0 0,0 0 0,-1-1 0,1-1 0,23-8 0,-31 9-204,0 0 0,-1 0-1,1 0 1,-1-1 0,1 1 0,-1-1-1,0-1 1,0 1 0,-1-1 0,1 0-1,-1 0 1,0 0 0,0 0 0,0-1 0,0 0-1,-1 0 1,6-9 0,-9 13-18,0 1 1,0-1-1,0 0 1,1 1 0,-1-1-1,0 0 1,0 1-1,0-1 1,0 1-1,0-1 1,0 0-1,0 1 1,0-1-1,0 0 1,-1 1 0,1-1-1,0 0 1,0 1-1,-1-1 1,1 1-1,0-1 1,0 1-1,-1-1 1,1 1-1,-1-1 1,1 1 0,0-1-1,-1 1 1,1-1-1,-1 0 1,-23-6 17,-31 7 5,51 0-7,-4 1 57,-1 1 1,1 0-1,-1 0 1,1 1-1,-1 0 0,1 1 1,0 0-1,-14 9 1,18-10 1,0-1 0,1 0 0,-1 1 1,1 0-1,-1 0 0,1 0 0,0 0 1,0 0-1,1 1 0,-1 0 0,1-1 1,-1 1-1,1 0 0,0 0 0,1 0 1,-1 0-1,1 0 0,0 0 1,-2 8-1,4-10-57,-1 0 1,1 0-1,-1 0 1,1 0 0,-1 0-1,1 0 1,0 0-1,0 0 1,0 0-1,0 0 1,0-1-1,1 1 1,-1 0-1,1-1 1,-1 1 0,1-1-1,-1 1 1,1-1-1,0 0 1,0 1-1,-1-1 1,1 0-1,0 0 1,0-1-1,3 2 1,57 16-7,-52-16-24,87 12-2508,-30-11-6027,-34-3-2229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5.931"/>
    </inkml:context>
    <inkml:brush xml:id="br0">
      <inkml:brushProperty name="width" value="0.025" units="cm"/>
      <inkml:brushProperty name="height" value="0.025" units="cm"/>
    </inkml:brush>
  </inkml:definitions>
  <inkml:trace contextRef="#ctx0" brushRef="#br0">81 0 3459,'0'0'10682,"11"4"-8498,-3 0-1834,-1 0 0,1 0 0,-1 0 0,0 1 0,0 0 0,0 1 0,-1-1 0,1 1 0,-2 1 0,1-1 0,-1 1 0,0 0 0,8 13 0,-5-5-200,1 1 0,-2 1 0,0-1 0,-1 1-1,-1 0 1,0 1 0,-1-1 0,-1 1 0,-1 0-1,0-1 1,-2 1 0,0 0 0,-1 0 0,0 0-1,-2 0 1,0 0 0,-10 31 0,6-31-386,0 0 1,-2-1-1,0-1 1,-1 1 0,0-1-1,-1-1 1,-1 0-1,0-1 1,-1 0 0,-26 21-1,-6-4-3810,2-10-3951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9.931"/>
    </inkml:context>
    <inkml:brush xml:id="br0">
      <inkml:brushProperty name="width" value="0.025" units="cm"/>
      <inkml:brushProperty name="height" value="0.025" units="cm"/>
    </inkml:brush>
  </inkml:definitions>
  <inkml:trace contextRef="#ctx0" brushRef="#br0">4 0 4612,'0'0'473,"0"1"-1,-1-1 0,1 0 0,0 1 1,0-1-1,-1 0 0,1 1 0,0-1 0,0 0 1,0 1-1,-1-1 0,1 1 0,0-1 1,0 0-1,0 1 0,0-1 0,0 1 0,0-1 1,0 1-1,0-1 0,0 0 0,0 1 1,0-1-1,0 1 0,0-1 0,0 1 1,0-1-1,1 0 0,-1 1 0,0-1 0,0 1 1,15 7 4393,28-3-5862,-33-5 2642,286 22 719,-600-22-2306,304 0-92,32-1-116,150-13-919,-393 23-1104,211-9 1716,-10 0 180,6-2-4651,4-7-3406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1.068"/>
    </inkml:context>
    <inkml:brush xml:id="br0">
      <inkml:brushProperty name="width" value="0.025" units="cm"/>
      <inkml:brushProperty name="height" value="0.025" units="cm"/>
    </inkml:brush>
  </inkml:definitions>
  <inkml:trace contextRef="#ctx0" brushRef="#br0">73 1 3908,'0'0'17387,"0"7"-16485,-3 27-126,-1-1 0,-2 1 1,-14 48-1,-7 37-112,22-97-577,3-14 75,0 0 0,1 1-1,0-1 1,0 0 0,1 0 0,0 0-1,0 1 1,2 10 0,-1-18-133,-1-1 1,1 1-1,-1-1 1,1 1-1,-1-1 1,1 1 0,-1-1-1,1 0 1,-1 1-1,1-1 1,-1 0-1,1 1 1,0-1-1,-1 0 1,1 0-1,-1 0 1,1 1 0,0-1-1,-1 0 1,1 0-1,0 0 1,-1 0-1,1 0 1,0 0-1,-1 0 1,1 0 0,0-1-1,-1 1 1,1 0-1,0-1 1,21-7 655,12-18-173,-2-1 0,36-40 1,-8 7-229,136-118 47,-196 178-429,0 0 0,0 0 0,0-1 1,1 1-1,-1 0 0,0 0 0,0 0 1,0 0-1,1 0 0,-1 0 0,0 0 1,0 0-1,0 0 0,0 0 0,1-1 1,-1 1-1,0 0 0,0 0 0,0 0 1,0 0-1,0 0 0,1-1 0,-1 1 1,0 0-1,0 0 0,0 0 1,0-1-1,0 1 0,0 0 0,0 0 1,0 0-1,0-1 0,0 1 0,0 0 1,0 0-1,0 0 0,0-1 0,0 1 1,0 0-1,0 0 0,0 0 0,0-1 1,0 1-1,0 0 0,0 0 0,0 0 1,0-1-1,0 1 0,0 0 0,-1 0 1,1 0-1,0 0 0,0-1 0,0 1 1,0 0-1,-17 3-3976,-30 15-3954,42-16 6022,-22 10-4517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1.395"/>
    </inkml:context>
    <inkml:brush xml:id="br0">
      <inkml:brushProperty name="width" value="0.025" units="cm"/>
      <inkml:brushProperty name="height" value="0.025" units="cm"/>
    </inkml:brush>
  </inkml:definitions>
  <inkml:trace contextRef="#ctx0" brushRef="#br0">2 0 10122,'0'0'9993,"-2"56"-8039,10-38-417,6 2-384,4 2-544,4-3-385,3-1-128,4-1-64,5-3-1249,0-5-961,-5-6-1441,0-3-2243,-4 0-2626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1.755"/>
    </inkml:context>
    <inkml:brush xml:id="br0">
      <inkml:brushProperty name="width" value="0.025" units="cm"/>
      <inkml:brushProperty name="height" value="0.025" units="cm"/>
    </inkml:brush>
  </inkml:definitions>
  <inkml:trace contextRef="#ctx0" brushRef="#br0">0 1 13325,'0'0'12588,"51"9"-12524,-23-9-128,-2 2-1314,3-2-1088,-1 0-1826,-2 0-4452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2.099"/>
    </inkml:context>
    <inkml:brush xml:id="br0">
      <inkml:brushProperty name="width" value="0.025" units="cm"/>
      <inkml:brushProperty name="height" value="0.025" units="cm"/>
    </inkml:brush>
  </inkml:definitions>
  <inkml:trace contextRef="#ctx0" brushRef="#br0">1 196 4452,'0'0'22491,"0"5"-21525,0-4-937,0-1-1,0 1 1,0 0 0,0-1 0,1 1-1,-1 0 1,0-1 0,0 1-1,0-1 1,1 1 0,-1 0 0,0-1-1,0 1 1,1-1 0,-1 1-1,1-1 1,-1 1 0,0-1-1,1 1 1,-1-1 0,1 1 0,-1-1-1,1 0 1,-1 1 0,1-1-1,0 0 1,-1 0 0,1 1 0,-1-1-1,1 0 1,0 0 0,-1 0-1,1 1 1,-1-1 0,1 0-1,0 0 1,0 0 0,33-13 529,46-45-315,-65 46-229,4-2-64,0-1-1,-1 0 1,-1-2 0,0 0-1,-2 0 1,14-21 0,-61 89-519,18-32 594,2 1-1,0 1 1,-17 40 0,27-55-2,0 1 0,0-1 0,0 0 0,1 1 1,0-1-1,0 1 0,1 11 0,0-17-93,0 0-1,0 0 1,1 0-1,-1 0 1,0 0-1,0 0 1,1 0-1,-1-1 1,1 1-1,-1 0 1,1 0-1,-1 0 1,1-1 0,-1 1-1,1 0 1,0-1-1,-1 1 1,1 0-1,0-1 1,-1 1-1,1-1 1,0 1-1,1 0 1,0-1-279,1 0 1,-1 1 0,0-1-1,1 0 1,-1 0 0,0 0-1,0-1 1,1 1-1,-1 0 1,0-1 0,0 0-1,1 1 1,-1-1-1,2-1 1,19-13-5433,0-6-3300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2.252"/>
    </inkml:context>
    <inkml:brush xml:id="br0">
      <inkml:brushProperty name="width" value="0.025" units="cm"/>
      <inkml:brushProperty name="height" value="0.025" units="cm"/>
    </inkml:brush>
  </inkml:definitions>
  <inkml:trace contextRef="#ctx0" brushRef="#br0">0 0 4484,'2'2'8852,"0"5"-4780,0 30-4263,-1-23 1199,1 12-835,14 126 240,-13-132-395,1-1 0,1 0 0,1 0 0,1 0 0,13 27 0,-19-45-116,-1 0 1,0 0-1,1 0 0,-1 0 0,1 0 1,0 0-1,-1 0 0,1 0 0,0 0 0,0 0 1,0 0-1,-1 0 0,1 0 0,0-1 1,0 1-1,0 0 0,0-1 0,0 1 0,0-1 1,3 2-1,-4-3-149,0 0 0,1 0 0,-1 0 0,0 0 0,0 0 0,0 0 0,0 0 0,0 0 1,0-1-1,0 1 0,-1 0 0,1 0 0,0 0 0,0 0 0,-1 0 0,1 1 0,-1-1 0,1 0 0,-1 0 0,1 0 0,-1 0 1,0 0-1,1 0 0,-2 0 0,-18-27-3912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2.443"/>
    </inkml:context>
    <inkml:brush xml:id="br0">
      <inkml:brushProperty name="width" value="0.025" units="cm"/>
      <inkml:brushProperty name="height" value="0.025" units="cm"/>
    </inkml:brush>
  </inkml:definitions>
  <inkml:trace contextRef="#ctx0" brushRef="#br0">279 0 9673,'0'0'13581,"2"10"-12556,9 55 321,6 62 662,-16-115-1922,-1 0 1,0 0-1,-1 1 1,0-1-1,-1 0 1,0 0-1,-1 0 0,-6 15 1,0-8-8,0 0-1,-2 0 1,0-1 0,-1 0 0,-1-1-1,-21 22 1,24-28-581,-2-1 1,0 0-1,-25 16 0,28-21-644,0 0 1,0-1-1,0 0 0,-1 0 1,0-1-1,-16 3 0,-14-3-9845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2.799"/>
    </inkml:context>
    <inkml:brush xml:id="br0">
      <inkml:brushProperty name="width" value="0.025" units="cm"/>
      <inkml:brushProperty name="height" value="0.025" units="cm"/>
    </inkml:brush>
  </inkml:definitions>
  <inkml:trace contextRef="#ctx0" brushRef="#br0">121 47 6758,'0'0'6727,"1"-8"-4122,-1 8-2514,0-28 1385,-6 17-536,5 11-886,0 0 0,1 0 0,-1 0-1,0 0 1,1 1 0,-1-1 0,0 0 0,0 0 0,1 1 0,-1-1 0,0 0 0,1 1 0,-1-1 0,0 1 0,1-1 0,-1 1 0,1-1 0,-1 1 0,1-1 0,-1 1 0,1-1 0,-1 2-1,-4 4 185,1 1 1,0 0-1,0 0 0,0 0 0,1 0 0,0 0 0,1 1 0,-4 13 0,-10 73 1563,12-67-1228,-16 98 348,-6 195-1,26-313-977,0-1-1,1 1 0,0-1 0,0 1 0,0-1 0,0 1 0,1-1 1,0 0-1,1 0 0,0 0 0,-1 0 0,2 0 0,-1 0 0,1-1 0,0 0 1,0 1-1,0-1 0,1-1 0,0 1 0,8 6 0,-6-7-533,0 0 1,0 0-1,1-1 0,-1 1 0,1-2 0,-1 1 1,1-1-1,0 0 0,0-1 0,14 1 0,29-1-6199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3.802"/>
    </inkml:context>
    <inkml:brush xml:id="br0">
      <inkml:brushProperty name="width" value="0.025" units="cm"/>
      <inkml:brushProperty name="height" value="0.025" units="cm"/>
    </inkml:brush>
  </inkml:definitions>
  <inkml:trace contextRef="#ctx0" brushRef="#br0">20 1 11627,'0'0'9097,"-20"51"-7720,20-34-320,4 1-192,12-1-257,4-3-319,9-3-193,3-3 0,4-6-449,4-2-1056,-2 0-865,-2-12-1858,-7-5-3139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4.147"/>
    </inkml:context>
    <inkml:brush xml:id="br0">
      <inkml:brushProperty name="width" value="0.025" units="cm"/>
      <inkml:brushProperty name="height" value="0.025" units="cm"/>
    </inkml:brush>
  </inkml:definitions>
  <inkml:trace contextRef="#ctx0" brushRef="#br0">248 1 12268,'0'0'5509,"-63"59"-3203,36-30-1089,-2 5 64,3 5-96,-4 1-512,6 0-513,5 2-128,4-7-160,3-4-1121,10-8-865,2-12-897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4.600"/>
    </inkml:context>
    <inkml:brush xml:id="br0">
      <inkml:brushProperty name="width" value="0.025" units="cm"/>
      <inkml:brushProperty name="height" value="0.025" units="cm"/>
    </inkml:brush>
  </inkml:definitions>
  <inkml:trace contextRef="#ctx0" brushRef="#br0">214 0 5862,'0'0'14040,"-3"9"-13400,-5 11-242,-1 0 0,-1 0 1,-1-1-1,-1-1 0,-1 0 0,0 0 0,-27 26 0,16-17 452,2 0-1,-25 41 1,47-68-845,0 0 0,0 0 0,1 0 0,-1 0 0,0 0 0,0 0 0,0 0 1,1 0-1,-1 0 0,0 0 0,0 0 0,0 0 0,1 0 0,-1 0 0,0 0 1,0 0-1,0 0 0,0 1 0,1-1 0,-1 0 0,0 0 0,0 0 1,0 0-1,0 0 0,0 1 0,1-1 0,-1 0 0,0 0 0,0 0 0,0 0 1,0 1-1,0-1 0,0 0 0,0 0 0,0 0 0,0 1 0,0-1 0,0 0 1,0 0-1,0 0 0,0 1 0,0-1 0,0 0 0,0 0 0,0 0 1,0 0-1,0 1 0,0-1 0,0 0 0,0 0 0,0 0 0,0 1 0,0-1 1,-1 0-1,1 0 0,0 0 0,16-9-47,-7 2-214,-1-1-1,0 0 1,0 0-1,-1-1 1,0 0-1,-1 0 0,0 0 1,0-1-1,-1 0 1,0-1-1,-1 1 1,0-1-1,-1 1 0,0-1 1,3-18-1,-8 30 286,0-1 1,0 1-1,1-1 0,-1 1 0,0 0 0,1 0 0,-1 0 1,0 0-1,1 0 0,-1 0 0,1 0 0,0 0 1,-1 1-1,-1 2 0,-1 2 9,0-1 0,1 1 0,-1 1 0,1-1 0,1 0 1,-1 1-1,1 0 0,0-1 0,1 1 0,0 0 0,0 0 0,0 0 0,1 0 0,0 13 0,1-17-24,0 0-1,0 1 1,0-1-1,0 0 1,0 0-1,1-1 1,-1 1-1,1 0 1,0 0-1,0-1 1,0 1-1,0-1 1,0 1-1,1-1 1,-1 0-1,1 0 1,-1 0-1,1 0 1,0-1-1,0 1 1,0-1-1,0 0 1,0 1-1,0-1 1,0-1-1,0 1 1,0 0-1,0-1 1,1 1-1,-1-1 1,0 0-1,0 0 1,5-1-1,-8 1-173,-14-6-203,2-2 477,0-1 0,0-1 0,1 0 0,0-1 0,1 0-1,0-1 1,1 0 0,1 0 0,0-1 0,0 0 0,-9-23 0,17 36-94,0 0 0,-1-1 0,1 1 0,0-1 1,0 1-1,-1 0 0,1-1 0,0 1 0,0-1 0,0 1 0,0-1 1,-1 1-1,1-1 0,0 1 0,0-1 0,0 1 0,0-1 1,0 1-1,0-1 0,0 1 0,1-1 0,-1 1 0,0-1 0,0 1 1,0-1-1,0 1 0,1 0 0,-1-1 0,0 1 0,0-1 1,1 0-1,16 2-64,29 19-1186,-37-16 770,67 26-5311,-33-16-987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4.954"/>
    </inkml:context>
    <inkml:brush xml:id="br0">
      <inkml:brushProperty name="width" value="0.025" units="cm"/>
      <inkml:brushProperty name="height" value="0.025" units="cm"/>
    </inkml:brush>
  </inkml:definitions>
  <inkml:trace contextRef="#ctx0" brushRef="#br0">218 0 4484,'0'0'10186,"4"66"-7560,7-31-1184,1 5-225,1 5 32,-4 6-448,-7 6-289,-2 4-255,-16 7-97,-10 1-64,-13-1-32,-6-3-64,-2-7-737,-2-11-896,2-10-3652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6.037"/>
    </inkml:context>
    <inkml:brush xml:id="br0">
      <inkml:brushProperty name="width" value="0.025" units="cm"/>
      <inkml:brushProperty name="height" value="0.025" units="cm"/>
    </inkml:brush>
  </inkml:definitions>
  <inkml:trace contextRef="#ctx0" brushRef="#br0">1 60 9801,'9'-4'4928,"20"-9"-1731,49-15 1,-64 24-2670,-1 1 0,1 0-1,0 1 1,0 1 0,1 0-1,26 2 1,-40-2-523,0 1 0,0 0 0,0 1 0,-1-1 0,1 0 0,0 0 1,0 0-1,0 0 0,-1 1 0,1-1 0,0 0 0,0 1 0,-1-1 0,1 0 0,0 1 0,-1-1 0,1 1 0,0-1 0,-1 1 0,1-1 0,-1 1 0,1 0 0,-1-1 1,1 1-1,-1 0 0,1-1 0,-1 1 0,0 0 0,1 1 0,-1-1 6,0 1 0,0-1 0,-1 1 0,1 0-1,0-1 1,-1 1 0,1-1 0,-1 1 0,1-1 0,-1 0 0,0 1 0,0-1 0,-1 3 0,-35 34 293,3-18-139,-20 12 170,52-30-303,0-1 1,0 0 0,0 1-1,0 0 1,0-1 0,1 1-1,-1 0 1,0 0 0,1 0 0,0 0-1,-1 0 1,1 0 0,0 0-1,0 1 1,0-1 0,1 0-1,-1 1 1,0 3 0,1-5-27,0 1-1,1 0 1,0-1 0,-1 1 0,1-1-1,0 1 1,0-1 0,0 1 0,0-1-1,0 0 1,0 1 0,0-1 0,0 0-1,0 0 1,1 0 0,-1 0 0,0 0-1,1 0 1,-1 0 0,1 0 0,-1-1 0,1 1-1,0-1 1,1 1 0,46 13 69,-18-9-869,60 3 1,-7-8-5877,-77 0 5686,49 0-10520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7.127"/>
    </inkml:context>
    <inkml:brush xml:id="br0">
      <inkml:brushProperty name="width" value="0.025" units="cm"/>
      <inkml:brushProperty name="height" value="0.025" units="cm"/>
    </inkml:brush>
  </inkml:definitions>
  <inkml:trace contextRef="#ctx0" brushRef="#br0">168 54 3171,'0'0'11024,"-5"-8"-8216,-15-26-822,20 33-1926,1 1 0,-1-1 0,0 0 0,0 1 0,0-1 0,0 1-1,1-1 1,-1 1 0,0-1 0,1 1 0,-1-1 0,0 1 0,1 0 0,-1-1 0,0 1 0,1-1 0,-1 1 0,1 0 0,-1-1 0,1 1 0,-1 0 0,1 0 0,-1-1 0,1 1 0,-1 0 0,1 0 0,-1 0 0,1 0 0,-1-1 0,1 1 0,0 0 0,-1 0 0,1 0 0,-1 0 0,1 0 0,-1 1 0,1-1 0,-1 0 0,1 0 0,0 0 0,0 1 0,28 0 424,-28-1-412,52 7 348,59 15 0,-71-12-554,1-2 0,0-2 0,46 1 0,-119 25-256,23-22 418,-1 1 0,2 1 1,-1 0-1,2 0 0,0 0 0,0 1 0,1 0 0,0 0 0,1 0 1,1 0-1,0 1 0,1 0 0,1-1 0,-1 20 0,2-9-14,1-1 0,1 1 0,1 0 0,1-1 0,1 1 0,1-1 0,14 35 0,11 4-95,-18-38-5,0 1 1,10 31 0,-21-50 114,0 1 0,0-1 0,-1 0 1,0 0-1,0 1 0,0-1 0,-1 1 1,0-1-1,-1 0 0,1 1 0,-1-1 1,0 0-1,-1 1 0,-3 9 0,1-9 137,0 0-1,0-1 1,-1 0-1,0 1 1,0-2-1,-1 1 0,1-1 1,-1 0-1,0 0 1,-1 0-1,1-1 0,-1 0 1,0 0-1,-14 5 1,-4 0 392,0 0 0,0-2 0,-29 4 0,16-4-310,-1-2-1,0-2 0,0-2 1,0-1-1,-53-7 0,44-6-1209,47 12 615,-1 0-1,0 0 1,1 1 0,-1-1 0,1-1-1,-1 1 1,1 0 0,-1 0 0,1 0-1,0-1 1,-1 1 0,1-1 0,0 1-1,-1-3 1,0-9-5829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6.471"/>
    </inkml:context>
    <inkml:brush xml:id="br0">
      <inkml:brushProperty name="width" value="0.025" units="cm"/>
      <inkml:brushProperty name="height" value="0.025" units="cm"/>
    </inkml:brush>
  </inkml:definitions>
  <inkml:trace contextRef="#ctx0" brushRef="#br0">49 1 8360,'0'0'6438,"-49"0"-4196,49 1-865,0 2-928,16 2-225,13 0 385,9 3-65,14 3-288,6-3-160,5 2-63,4-1-33,-8-1-609,-3-3-896,-15-1-1282,-8-3-544,-21-1-32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6.830"/>
    </inkml:context>
    <inkml:brush xml:id="br0">
      <inkml:brushProperty name="width" value="0.025" units="cm"/>
      <inkml:brushProperty name="height" value="0.025" units="cm"/>
    </inkml:brush>
  </inkml:definitions>
  <inkml:trace contextRef="#ctx0" brushRef="#br0">173 1 8008,'-50'2'1697,"5"4"577,11 2-608,8 0-289,12 3 1,10-3-514,4 1-607,9 0-97,20-1 128,5 1-32,11-3-128,4-3-1665,3-2-2050,-1-1-1506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2.602"/>
    </inkml:context>
    <inkml:brush xml:id="br0">
      <inkml:brushProperty name="width" value="0.025" units="cm"/>
      <inkml:brushProperty name="height" value="0.025" units="cm"/>
    </inkml:brush>
  </inkml:definitions>
  <inkml:trace contextRef="#ctx0" brushRef="#br0">0 187 10474,'0'0'6790,"87"0"-4868,-42-17-128,12-4-545,-1-6-160,5 0-801,-8-1-256,-8 4-1665,-15 1-2563,-8 3-5798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7.172"/>
    </inkml:context>
    <inkml:brush xml:id="br0">
      <inkml:brushProperty name="width" value="0.025" units="cm"/>
      <inkml:brushProperty name="height" value="0.025" units="cm"/>
    </inkml:brush>
  </inkml:definitions>
  <inkml:trace contextRef="#ctx0" brushRef="#br0">129 0 10570,'0'0'4100,"8"4"-3807,5 3-181,0 0 0,0 1 0,-1 1-1,0 0 1,0 0 0,10 12 0,-20-19-20,1 1 0,-1-1 0,1 1 1,-1 0-1,0 0 0,0-1 0,0 1 0,-1 0 0,1 1 1,-1-1-1,1 0 0,-1 0 0,0 1 0,0-1 1,-1 1-1,1-1 0,-1 1 0,0-1 0,1 0 1,-2 1-1,1-1 0,0 1 0,-1-1 0,1 1 1,-1-1-1,0 1 0,0-1 0,-1 0 0,1 0 1,-1 1-1,1-1 0,-1 0 0,0-1 0,-4 6 1,-17 14 173,0 0 0,-1-2 0,-1-1 1,-1-1-1,-1-1 0,-1-2 0,-33 15 1,56-29-3294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7.530"/>
    </inkml:context>
    <inkml:brush xml:id="br0">
      <inkml:brushProperty name="width" value="0.025" units="cm"/>
      <inkml:brushProperty name="height" value="0.025" units="cm"/>
    </inkml:brush>
  </inkml:definitions>
  <inkml:trace contextRef="#ctx0" brushRef="#br0">27 0 8616,'0'0'13218,"3"11"-12396,-1-3-709,0-1 0,0 1 0,-1 0 0,-1 0-1,1 0 1,-1 0 0,0-1 0,-1 1 0,0 0 0,0 0 0,-1 0 0,0-1-1,-3 9 1,-3 3 105,5-16-186,1 1 1,0 0-1,0 0 1,1 0-1,-1 0 1,1 0-1,0 0 1,0 0-1,0 0 1,0 1-1,1-1 1,-1 0-1,2 7 1,1-10-9,0 1 0,0-1 0,0 0 0,1 0 0,-1 0 0,1 0 0,-1 0 0,0-1 0,1 1 0,-1-1 0,1 1 0,-1-1 1,1 0-1,0 0 0,3-1 0,4 2 39,138 9-348,-50-7-4741,-69-5-382,-4-6-4201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7.873"/>
    </inkml:context>
    <inkml:brush xml:id="br0">
      <inkml:brushProperty name="width" value="0.025" units="cm"/>
      <inkml:brushProperty name="height" value="0.025" units="cm"/>
    </inkml:brush>
  </inkml:definitions>
  <inkml:trace contextRef="#ctx0" brushRef="#br0">11 1 16239,'0'0'6791,"-3"51"-6567,-3-18-128,4-3-32,2 0-32,0-7-288,2-3-737,9-5-576,9-6-962,-6-2-3459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8.230"/>
    </inkml:context>
    <inkml:brush xml:id="br0">
      <inkml:brushProperty name="width" value="0.025" units="cm"/>
      <inkml:brushProperty name="height" value="0.025" units="cm"/>
    </inkml:brush>
  </inkml:definitions>
  <inkml:trace contextRef="#ctx0" brushRef="#br0">200 0 11211,'0'0'9059,"-7"10"-8435,2-3-497,-92 123 1202,80-104-1255,2 0 0,0 0 0,-19 50-1,32-70-75,0-1 0,1 1 0,0 0 0,-1-1 0,2 1-1,-1 0 1,1 0 0,0 0 0,0 0 0,1-1 0,-1 1 0,1 0-1,4 11 1,-3-13-300,0 0 0,0 0-1,0 0 1,1 0 0,-1 0-1,1 0 1,0-1 0,0 1-1,1-1 1,-1 0 0,1 0-1,0 0 1,-1-1 0,1 1 0,0-1-1,1 0 1,5 2 0,19 4-4861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8.572"/>
    </inkml:context>
    <inkml:brush xml:id="br0">
      <inkml:brushProperty name="width" value="0.025" units="cm"/>
      <inkml:brushProperty name="height" value="0.025" units="cm"/>
    </inkml:brush>
  </inkml:definitions>
  <inkml:trace contextRef="#ctx0" brushRef="#br0">96 1 12940,'0'0'4869,"-58"63"-3556,42-31-160,3-2-576,4 0-129,9-4-256,0-6-160,13-9 129,6-4 63,7-7-128,1 0-481,0-14-736,2-7-993,-10-5-1889,3-6-354,-4 2-1216</inkml:trace>
  <inkml:trace contextRef="#ctx0" brushRef="#br0" timeOffset="1">234 19 6694,'0'0'10410,"-30"73"-9129,15-36-480,3-1 96,1-5-256,11-2-321,0-4-192,0-8 96,11-8-32,1-5-1281,-3-4-1633,-3-1-2435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8.915"/>
    </inkml:context>
    <inkml:brush xml:id="br0">
      <inkml:brushProperty name="width" value="0.025" units="cm"/>
      <inkml:brushProperty name="height" value="0.025" units="cm"/>
    </inkml:brush>
  </inkml:definitions>
  <inkml:trace contextRef="#ctx0" brushRef="#br0">1 50 6983,'0'0'17136,"29"-49"-16367,5 48-385,9 1-256,2 0-96,2 0-64,-6 8-897,3-2-1441,-14-3-1538,-1-3-2978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9.258"/>
    </inkml:context>
    <inkml:brush xml:id="br0">
      <inkml:brushProperty name="width" value="0.025" units="cm"/>
      <inkml:brushProperty name="height" value="0.025" units="cm"/>
    </inkml:brush>
  </inkml:definitions>
  <inkml:trace contextRef="#ctx0" brushRef="#br0">233 0 12139,'0'0'4277,"2"12"-2761,5 24 259,22 65 0,-10-38-1087,-16-53-660,-1-1-1,0 0 1,0 0 0,-1 1-1,-1-1 1,0 0-1,0 1 1,0-1-1,-1 1 1,-1-1-1,0 0 1,0 0 0,-1 0-1,0 0 1,-7 16-1,1-11 61,0 0 0,-1 0 0,0-1 0,-1 0 0,0-1 0,-1 0 0,-1-1 0,-14 11 0,4-5-176,1 0-1,-37 18 0,12-18-5319,34-16-3737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9.598"/>
    </inkml:context>
    <inkml:brush xml:id="br0">
      <inkml:brushProperty name="width" value="0.025" units="cm"/>
      <inkml:brushProperty name="height" value="0.025" units="cm"/>
    </inkml:brush>
  </inkml:definitions>
  <inkml:trace contextRef="#ctx0" brushRef="#br0">0 1 11627,'0'0'7623,"60"6"-5605,-6-1-448,5 0-706,13-2-607,2-1-161,-5 2-32,-10-4-769,-5 0-736,-18 2-449,-20-2-1473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9.942"/>
    </inkml:context>
    <inkml:brush xml:id="br0">
      <inkml:brushProperty name="width" value="0.025" units="cm"/>
      <inkml:brushProperty name="height" value="0.025" units="cm"/>
    </inkml:brush>
  </inkml:definitions>
  <inkml:trace contextRef="#ctx0" brushRef="#br0">1 1 9417,'0'0'7655,"66"16"-6149,-13-16-513,10 0-385,3 0-448,-1 1-128,2 0-1185,-6-1-3267,-3 0-2723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0.304"/>
    </inkml:context>
    <inkml:brush xml:id="br0">
      <inkml:brushProperty name="width" value="0.025" units="cm"/>
      <inkml:brushProperty name="height" value="0.025" units="cm"/>
    </inkml:brush>
  </inkml:definitions>
  <inkml:trace contextRef="#ctx0" brushRef="#br0">346 78 10282,'0'0'2882,"3"-9"-90,12-30-379,-15 39-2318,1-1-1,-1 0 1,0 0-1,0 1 1,1-1-1,-1 0 0,0 0 1,0 0-1,0 0 1,0 1-1,0-1 1,0 0-1,0 0 1,0 0-1,0 0 0,0 0 1,0 1-1,0-1 1,-1 0-1,1 0 1,0 0-1,-1 1 1,1-1-1,0 0 0,-1 0 1,1 1-1,-1-1 1,1 0-1,-1 1 1,0-1-1,1 1 1,-1-1-1,0 0 0,1 1 1,-1 0-1,0-1 1,0 1-1,1-1 1,-1 1-1,0 0 1,0 0-1,0-1 0,1 1 1,-3 0-1,-39 1-13,35 0 121,-7 2-179,-1 1 1,0 0 0,1 1-1,0 0 1,0 1-1,1 0 1,-1 2 0,1-1-1,-17 15 1,15-11 95,-1 2 0,2 0-1,0 1 1,1 0 0,0 1 0,-19 30-1,28-39-68,0 1 0,1 0 0,0-1 0,1 1 0,0 0 0,0 1 0,0-1 0,1 0 0,-1 9 0,2-13-29,0 0 0,0 0 1,0 0-1,0 0 0,1 0 0,-1 0 1,1 0-1,0 0 0,0 0 0,0 0 0,0 0 1,0-1-1,1 1 0,-1-1 0,1 1 1,0-1-1,0 1 0,0-1 0,0 0 1,0 0-1,0 0 0,1 0 0,-1 0 0,5 2 1,8 2 17,0 0 0,0-1 0,1-1 0,0-1 0,-1 0 1,1-1-1,0-1 0,0 0 0,0-1 0,1-1 0,-1 0 0,-1-1 1,1-1-1,0-1 0,-1 0 0,1-1 0,-1 0 0,0-1 0,-1-1 1,22-13-1,-31 16-34,1-1 0,-1 0-1,0 0 1,0 0 0,0-1 0,-1 0 0,1 1 0,-1-1 0,-1-1 0,1 1 0,-1-1 0,-1 1-1,1-1 1,-1 0 0,0 0 0,0 0 0,0-10 0,-1 12-246,-1 0-1,0 0 1,-1-1 0,1 1 0,-1 0 0,0 0-1,0 0 1,-1 0 0,0 0 0,1 0-1,-2 0 1,1 0 0,0 1 0,-1-1-1,0 1 1,0-1 0,-1 1 0,1 0 0,-1 1-1,1-1 1,-1 0 0,-1 1 0,-8-6-1,-33-13-4477,-4 7-849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3.957"/>
    </inkml:context>
    <inkml:brush xml:id="br0">
      <inkml:brushProperty name="width" value="0.025" units="cm"/>
      <inkml:brushProperty name="height" value="0.025" units="cm"/>
    </inkml:brush>
  </inkml:definitions>
  <inkml:trace contextRef="#ctx0" brushRef="#br0">6 1 15599,'0'0'2818,"0"21"-2561,-4 10 159,2 10 32,2 3-95,0 4-289,2-1-64,5-1 0,4-8-384,0-6-385,-6-7-993,-1-7-1601,-4-9 96,-9-9 32,-13 0-1314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5.220"/>
    </inkml:context>
    <inkml:brush xml:id="br0">
      <inkml:brushProperty name="width" value="0.025" units="cm"/>
      <inkml:brushProperty name="height" value="0.025" units="cm"/>
    </inkml:brush>
  </inkml:definitions>
  <inkml:trace contextRef="#ctx0" brushRef="#br0">1 1 4420,'0'0'9481,"48"10"-7015,-19-8-960,16-2-577,6 0-385,5 0-352,-1 0-95,-1 0-226,-9 0-992,-10 0-1281,-14 0-288,-14 0 768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5.580"/>
    </inkml:context>
    <inkml:brush xml:id="br0">
      <inkml:brushProperty name="width" value="0.025" units="cm"/>
      <inkml:brushProperty name="height" value="0.025" units="cm"/>
    </inkml:brush>
  </inkml:definitions>
  <inkml:trace contextRef="#ctx0" brushRef="#br0">342 1 9897,'0'0'6156,"1"0"-6143,-1 0 0,0 1 0,0-1 0,0 0 0,0 1 0,0-1 1,0 0-1,1 1 0,-1-1 0,0 0 0,0 1 0,0-1 0,0 0 0,0 1 1,0-1-1,-1 0 0,1 1 0,0-1 0,0 0 0,0 1 0,0-1 1,0 0-1,0 0 0,-1 1 0,1-1 0,0 0 0,0 1 0,0-1 1,-1 0-1,1 0 0,0 1 0,0-1 0,-1 0 0,1 0 0,0 0 1,0 1-1,-1-1 0,1 0 0,-11 8 322,-1-1 1,0 0-1,0-1 0,0 0 0,0 0 1,-1-2-1,-25 7 0,0 1 565,14-4-389,-1 1 1,1 2-1,1 0 1,-44 29-1,66-40-517,0 1 0,0 0 0,0-1 0,0 1-1,0 0 1,0 0 0,1-1 0,-1 1 0,0 0 0,0 0-1,0 0 1,1 0 0,-1 0 0,1 0 0,-1 0 0,0 0 0,1 0-1,0 0 1,-1 1 0,1-1 0,0 0 0,0 0 0,-1 0-1,1 0 1,0 1 0,0-1 0,0 0 0,0 0 0,1 0 0,-1 1-1,0 0 1,2 1 12,0-1 0,0 1 0,-1-1 0,1 0 1,1 0-1,-1 0 0,0 0 0,0 0 0,1 0 0,-1-1 0,1 1 0,3 1 0,11 4 5,0 0 0,35 9 0,-25-10-1268,0-1-1,0-1 1,43 0 0,-14-4-4001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6.263"/>
    </inkml:context>
    <inkml:brush xml:id="br0">
      <inkml:brushProperty name="width" value="0.025" units="cm"/>
      <inkml:brushProperty name="height" value="0.025" units="cm"/>
    </inkml:brush>
  </inkml:definitions>
  <inkml:trace contextRef="#ctx0" brushRef="#br0">195 24 10698,'0'0'10490,"-9"-6"-9721,6 4-746,-1 0 0,1 0 1,0 0-1,-1 0 0,1 1 0,-1-1 1,0 1-1,1 0 0,-1 0 0,0 0 0,0 1 1,1-1-1,-1 1 0,0 0 0,0 0 1,0 0-1,1 1 0,-1-1 0,0 1 1,0 0-1,1 0 0,-1 1 0,0-1 1,1 0-1,-1 1 0,1 0 0,0 0 1,0 0-1,0 1 0,-4 3 0,-3 0 37,2 2-1,-1-1 0,1 1 0,-9 11 0,15-17-52,0 1-1,0-1 1,0 1 0,1-1 0,-1 1-1,1-1 1,-1 1 0,1 0-1,0 0 1,0 0 0,0 0-1,1 0 1,-1 0 0,1 0 0,-1 0-1,1 0 1,0 0 0,0 0-1,1 0 1,-1 0 0,1 3 0,0-5-10,0 0 0,0 1 0,0-1 1,0 0-1,0 0 0,0 0 1,0 0-1,0 0 0,1 0 1,-1 0-1,0-1 0,0 1 1,1 0-1,-1-1 0,1 1 0,-1-1 1,0 1-1,1-1 0,-1 0 1,1 0-1,-1 1 0,4-1 1,37-1-252,-37 0 180,10 0-392,0-2 0,1 0 0,-1-1 1,-1 0-1,1-1 0,15-8 0,44-26-5428,-33 13 678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6.607"/>
    </inkml:context>
    <inkml:brush xml:id="br0">
      <inkml:brushProperty name="width" value="0.025" units="cm"/>
      <inkml:brushProperty name="height" value="0.025" units="cm"/>
    </inkml:brush>
  </inkml:definitions>
  <inkml:trace contextRef="#ctx0" brushRef="#br0">89 1 8552,'0'0'3112,"-9"7"-325,3-2-2311,-38 32 1755,41-35-2035,0 1 0,1 0 1,-1 0-1,1 0 1,0 0-1,0 0 1,0 0-1,0 1 1,0-1-1,1 1 1,0-1-1,0 1 0,0 0 1,-1 7-1,2-10-175,1-1-1,0 1 1,0-1-1,0 1 0,-1-1 1,1 1-1,0-1 1,0 1-1,0-1 0,0 0 1,0 1-1,0-1 1,0 0-1,0 0 0,0 0 1,0 0-1,0 0 1,0 0-1,0 0 0,0 0 1,2 0-1,25-2 214,-27 2-228,12-2-9,1-1 1,-1-1-1,23-8 1,-28 8-110,1 0 0,0 1 1,0 0-1,0 1 0,0 0 1,1 0-1,-1 1 0,0 0 1,1 1-1,14 1 0,-23-1 142,-1 1 0,1-1-1,0 1 1,-1-1 0,1 1-1,-1-1 1,1 1 0,0-1-1,-1 1 1,1 0 0,-1-1-1,0 1 1,1 0-1,-1-1 1,0 1 0,1 0-1,-1 0 1,0-1 0,0 1-1,1 0 1,-1 0 0,0 0-1,0-1 1,0 1-1,0 0 1,0 0 0,0 0-1,0-1 1,-1 2 0,-3 32 1197,2-19-936,2-15-288,0 1 0,0-1 0,1 1 0,-1-1 0,0 1 0,1-1 0,-1 0-1,0 1 1,1-1 0,-1 0 0,1 1 0,-1-1 0,0 0 0,1 1 0,-1-1 0,1 0 0,-1 0 0,1 1 0,-1-1 0,1 0-1,-1 0 1,1 0 0,-1 0 0,1 0 0,-1 0 0,1 0 0,0 0 0,-1 0 0,1 0 0,-1 0 0,1 0 0,-1 0-1,1 0 1,-1-1 0,1 1 0,-1 0 0,1 0 0,-1-1 0,1 1 0,0-1 0,23-9-112,-7-1-477,31-18-3512,-14 16-4089,-20 10 1391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7.059"/>
    </inkml:context>
    <inkml:brush xml:id="br0">
      <inkml:brushProperty name="width" value="0.025" units="cm"/>
      <inkml:brushProperty name="height" value="0.025" units="cm"/>
    </inkml:brush>
  </inkml:definitions>
  <inkml:trace contextRef="#ctx0" brushRef="#br0">171 93 5477,'0'0'5670,"-9"0"-2249,-1 0-2945,-1 0 0,1 0-1,-1 1 1,1 1 0,0 0-1,0 0 1,-12 5 0,18-6-365,0 1 1,1-1-1,-1 1 1,0 0-1,1 0 1,-1 0-1,1 0 1,-1 1-1,1 0 1,0-1-1,0 1 1,0 0-1,1 0 1,-1 1-1,1-1 1,0 1-1,0-1 1,0 1-1,0-1 1,0 1-1,1 0 1,0 0-1,-1 0 1,1 5-1,0-8-98,1 0-1,0 0 0,0-1 1,0 1-1,0 0 0,1 0 1,-1 0-1,0 0 0,0-1 1,0 1-1,1 0 0,-1 0 1,0 0-1,1-1 0,-1 1 0,1 0 1,-1-1-1,1 1 0,-1 0 1,1-1-1,-1 1 0,1 0 1,0-1-1,-1 1 0,1-1 1,0 1-1,-1-1 0,2 1 1,29 4 208,-21-5-195,0-1-1,0 0 0,0-1 0,14-4 0,-9-1-432,1 0 1,-2-1-1,1 0 1,-1-1-1,0-1 1,20-17-1,-26 20 356,-1 0 1,1-1-1,-1 1 0,0-1 1,-1-1-1,0 1 0,-1-1 1,1 0-1,-2-1 0,1 1 1,4-17-1,-9 26 70,0 0 1,0 0-1,0-1 1,1 1-1,-1 0 0,0 0 1,0 0-1,0 0 0,0 0 1,0-1-1,0 1 1,0 0-1,0 0 0,0 0 1,0 0-1,0-1 0,0 1 1,0 0-1,0 0 1,0 0-1,0 0 0,0-1 1,0 1-1,0 0 0,0 0 1,0 0-1,0 0 1,0-1-1,-1 1 0,1 0 1,0 0-1,0 0 0,0 0 1,0 0-1,0 0 0,0-1 1,-1 1-1,1 0 1,0 0-1,0 0 0,0 0 1,0 0-1,0 0 0,-1 0 1,1 0-1,0 0 1,0 0-1,0 0 0,0 0 1,-1 0-1,-10 5 521,-9 14 126,13-9-471,2-4-62,-1 0 1,2 0 0,-1 1-1,1-1 1,0 1 0,0 0-1,1 0 1,0 1 0,0-1-1,1 1 1,-1 0-1,2-1 1,-1 1 0,1 0-1,0 11 1,1-17-122,1-1 0,-1 1 0,1-1 0,-1 0 1,1 1-1,-1-1 0,1 0 0,0 1 0,-1-1 0,1 0 0,0 0 0,0 1 0,0-1 0,0 0 1,0 0-1,0 0 0,0 0 0,0-1 0,1 1 0,-1 0 0,0 0 0,2 0 0,1 0 19,0 1-1,0-1 0,1 0 1,-1 0-1,0 0 0,1-1 1,6 0-1,-2 0-72,0 0-1,0-1 1,0-1-1,0 1 1,0-1-1,0-1 1,8-3 0,26-21-982,-41 26 1030,1-1-1,-1 0 0,0 1 0,0-1 1,0 0-1,0 0 0,-1 0 0,1 0 1,-1 0-1,1-1 0,-1 1 0,0 0 1,1-1-1,-1 1 0,0-1 0,-1 0 0,2-2 1,-29 24 1334,22-13-1158,0 0-1,1 0 1,0 1 0,0-1 0,1 1 0,-5 13 0,8-19-170,-1 0 0,1 1 0,-1-1 0,1 0 0,0 0 0,0 1 0,0-1-1,-1 0 1,1 0 0,0 1 0,1-1 0,-1 0 0,0 0 0,0 1 0,0-1 0,1 0 0,-1 0 0,1 0 0,-1 0 0,1 1-1,-1-1 1,1 0 0,0 0 0,-1 0 0,1 0 0,0 0 0,0 0 0,0-1 0,0 1 0,0 0 0,0 0 0,0-1 0,0 1-1,0 0 1,0-1 0,0 1 0,1-1 0,-1 1 0,0-1 0,0 0 0,0 0 0,1 1 0,-1-1 0,0 0 0,0 0 0,1 0-1,-1 0 1,2-1 0,4 2-336,1-1-1,-1-1 1,0 1-1,1-1 1,8-3 0,-10 3-568,-1-1 0,1-1 0,-1 1 1,1-1-1,-1 0 0,0 0 0,5-4 1,16-16-6385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7.557"/>
    </inkml:context>
    <inkml:brush xml:id="br0">
      <inkml:brushProperty name="width" value="0.025" units="cm"/>
      <inkml:brushProperty name="height" value="0.025" units="cm"/>
    </inkml:brush>
  </inkml:definitions>
  <inkml:trace contextRef="#ctx0" brushRef="#br0">104 0 14189,'0'0'5707,"-5"10"-4506,-12 23-620,2 1-1,1 1 1,2 0-1,1 1 1,2 0 0,2 1-1,-6 71 1,28-162-2540,-7-45 1745,-8 98 1004,2 2-753,-1 1 0,1-1 0,0 1 0,-1-1 0,1 0-1,0 0 1,0 0 0,0 1 0,0-2 0,0 1 0,0 0 0,0 0 0,0-1 0,0 1 0,0-1 0,3 1-1,37 3 52,-32-4-99,1 0-1,-1 0 0,1-1 1,-1-1-1,0 0 0,0 0 1,0-1-1,0 0 0,0 0 1,0-1-1,-1-1 0,0 0 1,0 0-1,0-1 0,10-7 1,-27 37 160,3-15 29,-28 54 799,31-59-924,1-1-1,-1 1 1,1 0-1,0 0 1,0 0 0,1 0-1,-1 0 1,1 0-1,0 0 1,0 0 0,0 0-1,1 0 1,-1 0-1,1 0 1,1 4 0,-1-7-43,0 1 0,1-1 0,-1 0 0,0 0 0,0 1 0,1-1 0,-1 0-1,1 0 1,-1-1 0,1 1 0,0 0 0,-1 0 0,1-1 0,0 1 0,-1-1 0,1 1 0,0-1 0,0 0 0,-1 0 0,1 1 0,0-1 0,0-1 0,-1 1 0,1 0 0,0 0 0,2-1 0,1 0-194,-1 1-1,1-1 1,-1 0-1,1-1 1,-1 1 0,0-1-1,1 0 1,-1 0-1,4-3 1,-4 2-462,-1 0 0,0 0 0,0 0 0,0-1 0,-1 1 0,1-1 0,-1 1 0,0-1 0,0 0 0,3-8 0,2-21-6176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7.914"/>
    </inkml:context>
    <inkml:brush xml:id="br0">
      <inkml:brushProperty name="width" value="0.025" units="cm"/>
      <inkml:brushProperty name="height" value="0.025" units="cm"/>
    </inkml:brush>
  </inkml:definitions>
  <inkml:trace contextRef="#ctx0" brushRef="#br0">22 1 5958,'0'0'12556,"-22"50"-11916,22-37-384,8 1-128,8-4-63,2-6-2436,2-1-4259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8.257"/>
    </inkml:context>
    <inkml:brush xml:id="br0">
      <inkml:brushProperty name="width" value="0.025" units="cm"/>
      <inkml:brushProperty name="height" value="0.025" units="cm"/>
    </inkml:brush>
  </inkml:definitions>
  <inkml:trace contextRef="#ctx0" brushRef="#br0">76 1 11531,'0'0'4009,"-10"9"-1366,4-4-2234,-30 29 1072,33-31-1274,1 0-1,-1-1 1,1 1 0,0 0-1,0 0 1,1 1-1,-1-1 1,1 0 0,-1 0-1,1 1 1,0-1-1,1 1 1,-2 6 0,2-9-183,1 0-1,-1 0 1,1-1 0,-1 1 0,1 0 0,-1 0 0,1 0 0,-1 0 0,1-1-1,0 1 1,-1 0 0,1-1 0,0 1 0,0 0 0,0-1 0,0 1 0,-1-1 0,1 1-1,0-1 1,0 0 0,0 1 0,0-1 0,0 0 0,0 0 0,0 1 0,0-1-1,0 0 1,0 0 0,0 0 0,2 0 0,40 0 34,-33 0-109,23-1-777,-15 0 1279,-1 1-1,0 0 0,1 2 0,-1 0 1,33 8-1,-41-8-96,-1 0-1,1 0 1,-1-1-1,1-1 1,0 1 0,10-2-1,28-3-2080,-38 3 685,-1-1-2257,1-4-2840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8.629"/>
    </inkml:context>
    <inkml:brush xml:id="br0">
      <inkml:brushProperty name="width" value="0.025" units="cm"/>
      <inkml:brushProperty name="height" value="0.025" units="cm"/>
    </inkml:brush>
  </inkml:definitions>
  <inkml:trace contextRef="#ctx0" brushRef="#br0">156 1 10730,'0'0'11227,"-3"11"-10277,-7 28-157,2 0 0,-5 52 0,11-74-668,1 0-1,1 0 0,0 0 0,2 1 0,-1-1 0,2 0 0,1 0 1,8 27-1,-37-60-4272,-34-48 873,2-4 5044,104 67 399,60 15-2668,-31-3-2494,-1-5-4221,-36-6 1380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8.971"/>
    </inkml:context>
    <inkml:brush xml:id="br0">
      <inkml:brushProperty name="width" value="0.025" units="cm"/>
      <inkml:brushProperty name="height" value="0.025" units="cm"/>
    </inkml:brush>
  </inkml:definitions>
  <inkml:trace contextRef="#ctx0" brushRef="#br0">139 21 7559,'0'0'13490,"-11"2"-12475,1 0-845,0 1 0,0 0 0,0 0 0,1 1 0,-1 0 0,-10 7 0,17-9-107,0-1 0,-1 1 1,1 1-1,0-1 1,0 0-1,0 1 0,1 0 1,-1 0-1,1-1 1,-1 1-1,1 1 1,0-1-1,0 0 0,0 1 1,1-1-1,-1 1 1,1-1-1,0 1 0,0-1 1,0 1-1,0 0 1,1 0-1,-1 5 0,2-7-55,-1-1 0,1 0 0,-1 0-1,1 0 1,0 0 0,-1 0 0,1 0 0,0 0-1,-1 0 1,1 0 0,0 0 0,0-1-1,0 1 1,0 0 0,0 0 0,0-1-1,0 1 1,0-1 0,0 1 0,1-1 0,-1 1-1,0-1 1,0 0 0,0 1 0,1-1-1,-1 0 1,0 0 0,0 0 0,3 0-1,45 0 172,-37-1-137,-4 1-26,1-1 0,0-1-1,-1 1 1,1-1 0,0-1 0,-1 1-1,0-1 1,0-1 0,10-5-1,-16 8-7,1-1 0,0 1 0,-1-1 0,1 0 0,-1 0 0,0 0 0,0 0 0,1 0 0,-1 0 0,-1-1 0,1 1 0,0-1-1,-1 1 1,1-1 0,-1 0 0,0 1 0,1-1 0,-1 0 0,-1 0 0,1 0 0,0 0 0,-1 0 0,0 0 0,1 0 0,-1 0 0,0 0-1,-1 0 1,1 0 0,-1-4 0,-1 4 19,0 0 0,0 0 0,0 1 0,0-1 0,0 1 0,0-1 0,-1 1 0,1 0 0,-1 0-1,0 0 1,0 0 0,1 0 0,-1 1 0,0-1 0,-1 1 0,1 0 0,0 0 0,0 0 0,0 0 0,-1 1 0,1-1 0,-5 1-1,-29-4-1979,27 5-7470,32 2 3653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4.337"/>
    </inkml:context>
    <inkml:brush xml:id="br0">
      <inkml:brushProperty name="width" value="0.025" units="cm"/>
      <inkml:brushProperty name="height" value="0.025" units="cm"/>
    </inkml:brush>
  </inkml:definitions>
  <inkml:trace contextRef="#ctx0" brushRef="#br0">2 175 10346,'0'0'3566,"-1"-9"-1991,1 5-1465,-1 1 1,1-1 0,0 0 0,1 1-1,-1-1 1,0 0 0,1 1-1,0-1 1,0 1 0,0-1 0,0 1-1,1-1 1,-1 1 0,1 0-1,0-1 1,0 1 0,0 0 0,0 0-1,1 1 1,-1-1 0,1 0 0,0 1-1,0 0 1,0-1 0,0 1-1,6-3 1,7-6 67,0 2 0,0 0-1,1 0 1,0 2 0,0 0-1,0 1 1,1 1 0,0 0-1,1 1 1,-1 2 0,1-1-1,-1 2 1,37 2 0,-50 0-189,0 0 0,1 0 1,-1 0-1,0 1 0,0 0 0,0 0 0,-1 0 1,1 0-1,0 1 0,-1 0 0,0 0 1,1 0-1,-1 0 0,-1 1 0,8 7 0,-6-4 5,0 0 0,-1 1 0,0-1-1,0 1 1,0 0 0,-1 0-1,0 0 1,-1 0 0,3 11-1,-3-6 97,-1 0-1,1 0 0,-2-1 1,0 1-1,0 0 0,-2 0 0,1 0 1,-1-1-1,-1 1 0,0-1 0,-1 0 1,-1 1-1,-6 13 0,-1-10 1,-1 0 0,0-1-1,0 0 1,-2-1 0,0 0-1,0-2 1,-1 0 0,-1 0-1,-29 14 1,29-20-1178,12-12-2681,5 3 3059,1 0 0,-1 0 0,1 0 0,0 0-1,0 1 1,0-1 0,1 0 0,-1 1 0,3-5 0,19-25-5114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9.329"/>
    </inkml:context>
    <inkml:brush xml:id="br0">
      <inkml:brushProperty name="width" value="0.025" units="cm"/>
      <inkml:brushProperty name="height" value="0.025" units="cm"/>
    </inkml:brush>
  </inkml:definitions>
  <inkml:trace contextRef="#ctx0" brushRef="#br0">120 0 13613,'0'0'7890,"-9"7"-7233,0 0-396,0 0 0,0 1 0,1 0 1,0 1-1,0-1 0,1 2 1,0-1-1,1 1 0,0 0 0,0 0 1,1 1-1,0-1 0,1 1 0,1 0 1,-1 0-1,-1 14 0,5-21-226,-1 0-1,1 1 0,0-1 1,0 0-1,0 1 1,0-1-1,1 0 0,0 0 1,0 1-1,0-1 1,0 0-1,1 0 1,0 0-1,0 0 0,0 0 1,0 0-1,4 4 1,-3-5-30,0-1 0,0 0 0,1 0 0,-1 0 0,1 0 0,0 0 0,-1-1 0,1 0 0,0 1 0,0-1 0,0-1 0,0 1 0,0-1 0,-1 1 1,1-1-1,0 0 0,0 0 0,0-1 0,6 0 0,-5-1-50,-1 1 0,1-1 0,0 0 0,-1 0 0,1 0 0,-1-1 0,1 1 0,-1-1 0,0 0 0,0 0 0,-1-1 0,1 1 0,-1-1 0,1 0 0,-1 0 0,3-5 0,24-23-178,-29 32 249,-1 1 1,1-1-1,-1 1 0,1 0 0,-1-1 0,1 1 0,-1 0 1,1-1-1,-1 1 0,0 0 0,1-1 0,-1 1 0,0 0 1,0 0-1,0 0 0,0-1 0,1 1 0,-1 0 0,0 0 1,0 0-1,0-1 0,-1 1 0,1 0 0,0 0 0,0 1 0,0 26 367,-4-4-146,3-20-218,-1 1 1,1-1 0,1 0 0,-1 1-1,1 0 1,0-1 0,0 1 0,0-1-1,1 1 1,-1-1 0,2 6 0,-1-9-124,1 0 1,-1 0 0,0 0 0,0 0-1,1-1 1,-1 1 0,0-1 0,1 1-1,-1-1 1,1 1 0,-1-1 0,0 0 0,1 1-1,-1-1 1,1 0 0,-1 0 0,1 0-1,-1 0 1,1-1 0,-1 1 0,3-1 0,32-8-6793,-12-7-2963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0.078"/>
    </inkml:context>
    <inkml:brush xml:id="br0">
      <inkml:brushProperty name="width" value="0.025" units="cm"/>
      <inkml:brushProperty name="height" value="0.025" units="cm"/>
    </inkml:brush>
  </inkml:definitions>
  <inkml:trace contextRef="#ctx0" brushRef="#br0">82 123 13421,'0'0'5754,"-8"-3"-3890,4 1-1858,1 1 214,-1-1 1,0 0-1,0 1 0,0 0 1,0 0-1,0 0 0,-1 0 1,-6 0-1,9 2-148,1-1 1,-1 0-1,1 1 1,0 0-1,-1-1 1,1 1-1,0 0 1,0 0-1,-1 0 0,1-1 1,0 1-1,0 1 1,0-1-1,0 0 1,0 0-1,0 0 0,1 0 1,-1 1-1,0-1 1,0 0-1,1 1 1,-1-1-1,1 0 0,-1 1 1,1-1-1,0 1 1,0-1-1,0 1 1,-1-1-1,1 1 1,0-1-1,1 1 0,-1 2 1,0-2-24,0 0 0,-1 1 0,1-1 1,1 0-1,-1 1 0,0-1 0,0 0 1,1 1-1,-1-1 0,1 0 0,0 1 0,0-1 1,0 0-1,0 0 0,0 0 0,0 0 1,1 0-1,-1 0 0,0 0 0,1 0 0,3 2 1,-2-2-36,0-1-1,0 0 1,0 1 0,0-1 0,0 0 0,0-1 0,0 1 0,0-1-1,1 1 1,-1-1 0,0 0 0,0 0 0,1 0 0,-1-1 0,0 1-1,4-2 1,-3 1-15,1-1 0,0 1 0,0-1 1,-1-1-1,1 1 0,-1-1 0,0 1 0,0-1 0,0 0 0,5-6 0,36-39-312,-36 38 279,-28 68 279,18-55-217,0-1 0,0 0 0,1 1 0,-1-1 0,0 0 0,1 1 0,0-1 0,-1 1 0,1-1 1,0 1-1,0-1 0,1 1 0,-1-1 0,0 1 0,1-1 0,0 0 0,-1 1 0,1-1 0,0 0 0,0 1 0,0-1 0,1 0 0,-1 0 0,0 0 0,3 2 0,-1-2 1,1 0 0,0 0 0,0 0 0,0-1 0,0 0 0,0 0 0,0 0 0,1 0 0,-1-1 0,0 0 0,0 1 0,1-1 0,-1-1 0,6 0 0,-6 0-20,1 1 1,-1-1-1,0-1 0,0 1 1,0 0-1,0-1 0,0 0 1,0 0-1,0 0 0,-1 0 1,1-1-1,-1 1 0,0-1 1,1 0-1,-1 0 0,0 0 1,-1-1-1,1 1 0,-1-1 1,3-3-1,-1 0 36,-1 0 1,1 0-1,-1 0 0,-1-1 0,1 1 1,-1-1-1,0 1 0,-1-1 1,0 0-1,0-9 0,-11 34 542,9-15-583,1 0 0,0 1 0,0-1 0,0 0-1,0 0 1,0 1 0,0-1 0,1 0 0,-1 1-1,1-1 1,-1 0 0,1 0 0,0 0 0,0 0 0,0 1-1,0-1 1,0 0 0,0-1 0,1 1 0,-1 0 0,1 0-1,-1-1 1,1 1 0,0 0 0,0-1 0,2 2-1,-1-2 3,-1 0-1,1 0 1,0 0-1,0 0 1,0-1-1,0 1 1,0-1-1,0 0 1,0 0-1,-1 0 1,1 0-1,0 0 1,0 0-1,0-1 1,0 0-1,0 0 1,0 1-1,0-2 1,-1 1-1,1 0 1,2-2-1,1-1-2,0 0 0,0 0-1,-1-1 1,0 1-1,1-1 1,-2 0-1,1-1 1,-1 1-1,5-8 1,-7 10-1,0 0-1,0-1 1,0 1 0,-1-1 0,1 1-1,-1-1 1,0 0 0,0 1 0,0-1-1,0 0 1,-1 0 0,0 0 0,1 0-1,-1 1 1,-1-1 0,1 0 0,-1 0-1,0-4 1,1 7-1,-1 1 0,1-1 0,0 1 0,0 0-1,-1 0 1,1-1 0,0 1 0,-1 0 0,1-1 0,0 1-1,-1 0 1,1 0 0,0-1 0,-1 1 0,1 0 0,0 0-1,-1 0 1,1 0 0,-1 0 0,1 0 0,0-1 0,-1 1-1,1 0 1,-1 0 0,1 0 0,-1 0 0,1 0 0,0 1 0,-1-1-1,1 0 1,-1 0 0,1 0 0,0 0 0,-1 0 0,1 0-1,0 1 1,-1-1 0,1 0 0,-1 0 0,1 1 0,0-1-1,0 0 1,-1 0 0,1 1 0,0-1 0,-1 0 0,1 1-1,0-1 1,0 0 0,0 1 0,-1-1 0,1 1 0,0-1 0,0 0-1,0 1 1,0-1 0,0 1 0,0-1 0,0 0 0,0 1-1,0-1 1,0 1 0,0-1 0,0 1 0,0-1 0,0 0-1,0 1 1,0-1 0,1 1 0,-1 1 7,0 0-1,0 0 1,1-1 0,-1 1-1,1 0 1,-1 0 0,1 0-1,0-1 1,0 1-1,0 0 1,0-1 0,0 1-1,0-1 1,0 1 0,1-1-1,-1 0 1,0 1 0,1-1-1,-1 0 1,1 0 0,-1 0-1,1 0 1,0 0 0,-1 0-1,1-1 1,0 1 0,0 0-1,0-1 1,-1 1 0,1-1-1,0 0 1,0 0 0,0 0-1,0 0 1,0 0 0,0 0-1,-1 0 1,1 0 0,3-2-1,-2 2 0,0 0-1,-1-1 1,1 1-1,-1-1 1,1 1-1,-1-1 1,1 0-1,-1 0 1,0 0-1,1-1 1,-1 1-1,0 0 0,0-1 1,0 0-1,0 1 1,0-1-1,0 0 1,-1 0-1,1 0 1,0 0-1,-1 0 1,0 0-1,1-1 1,-1 1-1,0 0 1,0-1-1,0 1 1,-1-1-1,1 1 1,0-5-1,-1 5-5,0 1 0,0-1-1,0 1 1,0-1 0,0 1 0,-1-1 0,1 0-1,-1 1 1,1-1 0,-1 1 0,1 0 0,-1-1-1,0 1 1,0-1 0,0 1 0,1 0 0,-1 0-1,0-1 1,-1 1 0,1 0 0,0 0-1,0 0 1,0 0 0,-1 0 0,1 1 0,-1-1-1,1 0 1,0 1 0,-1-1 0,1 0 0,-1 1-1,1 0 1,-1-1 0,0 1 0,1 0 0,-1 0-1,1 0 1,-1 0 0,-2 0 0,1 1-3,0-1 1,0 0-1,0 1 1,0 0-1,0 0 1,0 0-1,0 0 1,0 0-1,0 1 1,0-1-1,0 1 1,1 0-1,-1-1 1,1 1-1,-1 1 1,1-1-1,0 0 1,0 0-1,0 1 1,-2 2-1,1 1 59,-1 1 0,1-1 0,1 1 0,-1-1 0,1 1 0,1 0 0,-1 0 0,1 0 0,0 0 0,0 9 0,1-13-42,1 0 0,-1 0-1,1 0 1,-1 0 0,1 0 0,0 0 0,0 0 0,1-1 0,-1 1 0,0 0 0,1-1 0,0 1 0,-1-1-1,1 1 1,0-1 0,0 0 0,1 0 0,-1 0 0,0 0 0,1 0 0,-1 0 0,1-1 0,-1 1 0,1-1-1,5 2 1,4 1-396,-1 0 0,1-1 0,-1-1 0,18 2 0,22-2-5102,-23-2-1094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0.997"/>
    </inkml:context>
    <inkml:brush xml:id="br0">
      <inkml:brushProperty name="width" value="0.025" units="cm"/>
      <inkml:brushProperty name="height" value="0.025" units="cm"/>
    </inkml:brush>
  </inkml:definitions>
  <inkml:trace contextRef="#ctx0" brushRef="#br0">185 81 10570,'1'-1'92,"26"-27"4447,-26 27-4216,1-1 0,-1 1-1,0-1 1,0 1 0,0-1-1,-1 0 1,1 1 0,0-1-1,-1 0 1,1 0 0,-1 1-1,1-1 1,-1 0 0,0 0-1,0 0 1,0 0 0,0 0-1,0-2 1,-1 3-189,0 0 0,-1 0-1,1-1 1,0 1 0,-1 0-1,1 0 1,0 0 0,-1 1-1,0-1 1,1 0 0,-1 1 0,1-1-1,-1 1 1,0-1 0,1 1-1,-1 0 1,0-1 0,1 1 0,-1 0-1,0 0 1,0 0 0,1 1-1,-1-1 1,-2 1 0,-46 7 628,39-4-704,1 0-1,0 1 1,0 0-1,0 1 0,0 0 1,-13 12-1,19-15-42,0 1-1,0 0 1,0-1-1,0 2 1,1-1 0,-1 0-1,1 0 1,0 1-1,1 0 1,-1 0 0,1 0-1,0 0 1,0 0-1,0 0 1,-1 9 0,3-14-14,0 1 0,0-1 1,0 1-1,0-1 0,0 1 1,1-1-1,-1 1 0,0-1 1,0 1-1,0-1 0,1 1 1,-1-1-1,0 1 0,0-1 1,1 1-1,-1-1 0,1 0 1,-1 1-1,0-1 0,1 0 1,-1 1-1,1-1 0,-1 0 1,0 1-1,1-1 0,-1 0 1,1 0-1,-1 0 0,1 1 1,-1-1-1,2 0 0,24 2 98,27-11 91,-28-1-177,0-1 0,-1-1 0,0-1 0,-1-1 1,-1-1-1,31-26 0,-14 11 23,-54 63-378,10-23 435,0 0 0,1 1 0,0-1 1,-4 22-1,7-30-66,1 0-1,-1 0 1,1 0 0,-1 0 0,1 0 0,0 0-1,0 0 1,0 0 0,0 0 0,0 1 0,0-1-1,1 0 1,-1 0 0,1 0 0,-1 0 0,1 0 0,0-1-1,-1 1 1,1 0 0,0 0 0,0 0 0,1-1-1,-1 1 1,0 0 0,1-1 0,-1 1 0,0-1 0,1 0-1,0 1 1,-1-1 0,1 0 0,0 0 0,2 1-1,6 0-8,1 0 0,-1-1 0,1 0 0,0 0 0,-1-1 1,1-1-1,0 0 0,-1 0 0,1-1 0,-1 0 0,14-6 0,-6 2-6,0-2 0,0 0 0,-1-1 0,0 0 0,21-17 0,-38 40 91,-1-12-85,0 0-1,1 0 1,0 0 0,-1 0-1,1 0 1,0 0 0,0 0-1,0 1 1,0-1 0,1 0-1,-1 0 1,0 0 0,1 0-1,0 2 1,6-3 19,-1 0-1,1 0 1,0 0 0,0-1-1,-1 0 1,1 0-1,0-1 1,0 0 0,-1 0-1,1-1 1,9-3 0,39-4-1278,-55 9 1159,1 0-1,0 0 1,0 0-1,-1 0 1,1 1-1,0-1 1,-1 0-1,1 0 1,0 1 0,-1-1-1,1 0 1,-1 1-1,1-1 1,0 1-1,-1-1 1,1 1-1,-1-1 1,1 1-1,-1-1 1,1 1-1,-1-1 1,0 1-1,1 0 1,-1-1-1,0 1 1,1 0-1,-1-1 1,0 1-1,0 0 1,0-1 0,1 1-1,-1 0 1,0 0-1,0 0 1,-5 26-6486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2.053"/>
    </inkml:context>
    <inkml:brush xml:id="br0">
      <inkml:brushProperty name="width" value="0.025" units="cm"/>
      <inkml:brushProperty name="height" value="0.025" units="cm"/>
    </inkml:brush>
  </inkml:definitions>
  <inkml:trace contextRef="#ctx0" brushRef="#br0">158 123 1121,'8'-10'6331,"-3"5"-5461,30-40 3228,-33 41-3357,0 0 1,0 0 0,0 0 0,0 0-1,-1-1 1,0 1 0,2-8-1,-3 11-629,0 1 0,0-1-1,0 0 1,0 0-1,-1 0 1,1 0 0,0 1-1,0-1 1,-1 0-1,1 0 1,0 0 0,-1 1-1,1-1 1,0 0-1,-1 0 1,1 1 0,-1-1-1,1 0 1,-1 1-1,0-1 1,1 1 0,-1-1-1,0 0 1,1 1-1,-1 0 1,0-1 0,0 1-1,1-1 1,-1 1-1,0 0 1,0 0 0,0-1-1,0 1 1,1 0-1,-1 0 1,0 0-1,0 0 1,0 0 0,0 0-1,0 0 1,1 0-1,-1 0 1,0 1 0,0-1-1,-1 1 1,-43 11 1070,33-6-1133,0 1 0,1-1 0,0 2 0,0 0 1,1 0-1,0 1 0,0 0 0,1 0 0,0 1 1,1 1-1,0-1 0,1 1 0,-9 17 0,16-27-45,-1 0 0,1 0 0,-1 0 0,1 0 0,-1 1 0,1-1 0,0 0 0,0 0 0,0 0 0,-1 1 0,1-1 0,0 0 0,1 0 0,-1 1 0,0-1 0,0 0-1,0 0 1,1 1 0,-1-1 0,1 0 0,-1 0 0,1 0 0,-1 0 0,1 0 0,1 2 0,0-2 10,-1 0 0,1 0-1,0 0 1,0 0 0,-1 0 0,1-1 0,0 1-1,0 0 1,0-1 0,0 0 0,0 1-1,0-1 1,0 0 0,3 0 0,3-1 19,-1 0 1,1 0-1,0 0 0,-1-1 1,1 0-1,-1-1 0,9-3 1,38-32 71,-51 36-115,0 0 0,-1 0-1,1 0 1,-1-1 0,0 1-1,1-1 1,-1 0 0,0 0 0,-1 0-1,1 0 1,0 0 0,-1 0 0,0 0-1,0 0 1,0-1 0,1-3-1,-17 21-4927,15-13 4709,0-1-1,-1 1 1,1 0-1,0-1 1,-1 1-1,1 0 1,0-1-1,0 1 1,0 0-1,0-1 0,-1 1 1,1 0-1,0-1 1,0 1-1,0 0 1,0 0-1,1-1 1,-1 1-1,0 0 0,0-1 1,0 1-1,1 0 1,-1-1-1,0 1 1,0 0-1,1-1 1,-1 1-1,1 0 1,-1-1-1,1 1 0,-1-1 1,1 1-1,-1-1 1,1 1-1,-1-1 1,1 0-1,-1 1 1,1-1-1,0 1 0,-1-1 1,1 0-1,0 0 1,-1 1-1,1-1 1,1 0-1,17 1-7126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2.491"/>
    </inkml:context>
    <inkml:brush xml:id="br0">
      <inkml:brushProperty name="width" value="0.025" units="cm"/>
      <inkml:brushProperty name="height" value="0.025" units="cm"/>
    </inkml:brush>
  </inkml:definitions>
  <inkml:trace contextRef="#ctx0" brushRef="#br0">181 1 15407,'0'0'6080,"-8"9"-5802,-1 2-37,0 0 1,1 1-1,1 0 1,0 0-1,1 1 1,0-1 0,-6 19-1,-13 76 220,17-67-202,-2 0 0,-29 74 1,23-91 11,9-23-15,4-14-41,4-2-242,1 1 0,0 0 1,1 0-1,1 0 1,1 0-1,0 1 0,13-28 1,-2 12-200,0 2-1,34-45 1,-41 62 201,1 0-1,0 0 0,0 1 1,1 0-1,23-15 1,-29 21 5,0 1 1,0 0-1,1 1 0,-1-1 1,1 1-1,0 0 1,0 0-1,0 1 1,0 0-1,0 0 1,0 0-1,0 1 1,0-1-1,0 2 0,0-1 1,10 2-1,-15-1 13,0-1 1,0 0-1,0 0 0,-1 1 0,1-1 0,0 0 0,0 1 0,0-1 1,-1 1-1,1-1 0,0 1 0,-1-1 0,1 1 0,0 0 0,-1-1 0,1 1 1,0 0-1,-1-1 0,1 1 0,-1 0 0,0 0 0,1 0 0,-1 0 1,0-1-1,1 1 0,-1 0 0,0 0 0,0 0 0,0 0 0,0 0 1,0 0-1,0 0 0,0-1 0,0 1 0,0 0 0,0 0 0,0 0 0,0 0 1,-1 0-1,1 0 0,0-1 0,-1 1 0,0 1 0,-1 2 15,0 0-1,1-1 1,-2 1-1,1-1 1,0 0-1,-1 0 1,1 0-1,-6 5 0,-5 1 293,0-1 0,-1 0 0,0-1-1,0 0 1,-24 7 0,29-11-190,0 0 1,-1-1 0,1 0 0,0-1-1,-1 0 1,1 0 0,-1-1-1,1 0 1,0 0 0,-15-4 0,23 4-161,1 0 1,-1 0-1,1 0 1,-1 0 0,1 0-1,-1 0 1,1-1 0,-1 1-1,1 0 1,-1 0-1,1-1 1,-1 1 0,1 0-1,0-1 1,-1 1 0,1 0-1,-1-1 1,1 1-1,0-1 1,0 1 0,-1 0-1,1-1 1,0 1-1,0-1 1,-1 1 0,1-1-1,0 1 1,0-1 0,0 1-1,0-1 1,0 1-1,0-1 1,0 0 0,9-18-2029,23-9-1863,4 4-634,5-5-1586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3.238"/>
    </inkml:context>
    <inkml:brush xml:id="br0">
      <inkml:brushProperty name="width" value="0.025" units="cm"/>
      <inkml:brushProperty name="height" value="0.025" units="cm"/>
    </inkml:brush>
  </inkml:definitions>
  <inkml:trace contextRef="#ctx0" brushRef="#br0">143 1 9929,'0'0'13448,"-6"8"-12455,-13 19-609,2 0 0,2 1 1,0 0-1,2 1 1,1 1-1,1 0 0,1 1 1,2 0-1,-5 42 0,11-39-364,1-8 42,0-43-112,19-171-2907,-18 192 2950,0-1 1,1 0-1,-1 1 1,1-1-1,-1 1 1,1-1-1,0 0 1,0 1-1,1-1 1,-1 0-1,1 0 1,-1 0-1,1 0 1,0 0-1,0 0 1,0-1-1,1 1 1,2 2-1,-1-2 26,1 1-1,0-1 0,0 0 1,0-1-1,0 1 0,0-1 1,0 0-1,1 0 0,-1-1 1,8 2-1,-1-1 29,-1-1 0,0 0-1,1-1 1,-1 0 0,1-1 0,-1 0-1,0-1 1,0 0 0,0-1 0,18-7-1,-21 7-23,0-1-1,-1 0 0,0 0 0,0-1 0,0 0 0,0 0 0,-1 0 0,0-1 1,0 0-1,0-1 0,-1 1 0,0-1 0,5-8 0,-7 7 5,-21 30 186,17-21-210,-2 4 117,1 0 1,-1 1 0,1-1-1,0 1 1,1 0 0,-2 7-1,3-12-99,0 0-1,0 0 0,0 0 0,0 0 0,0 0 0,1 0 0,-1 0 0,0 0 1,1 0-1,-1 0 0,0 0 0,1 0 0,-1 0 0,1 0 0,0 0 0,-1 0 1,1-1-1,0 1 0,-1 0 0,1 0 0,0-1 0,0 1 0,0 0 0,0-1 1,-1 1-1,1-1 0,0 1 0,0-1 0,0 0 0,0 1 0,0-1 0,0 0 1,0 0-1,1 1 0,-1-1 0,0 0 0,0 0 0,0 0 0,0 0 0,0-1 0,2 1 1,25-1-2,0-2 0,-1 0 1,1-2-1,-1-1 0,33-11 1,-21 5-216,-38 12 199,0-1 1,0 1 0,0 0-1,0-1 1,0 1-1,0 0 1,0 0 0,0-1-1,0 1 1,0 0 0,0 0-1,0 0 1,0 0 0,0 0-1,0 1 1,0-1 0,0 0-1,0 0 1,0 1 0,0-1-1,0 0 1,0 1 0,0-1-1,0 1 1,1 0 0,1 24 466,-3-16-368,0-8-85,0 0 1,1 0 0,-1 0-1,1-1 1,-1 1-1,1 0 1,-1 0 0,1 0-1,-1 0 1,1-1-1,0 1 1,-1 0 0,1-1-1,0 1 1,0 0-1,0-1 1,0 1-1,-1-1 1,1 1 0,0-1-1,0 0 1,0 1-1,0-1 1,0 0 0,0 0-1,0 1 1,0-1-1,0 0 1,0 0 0,1 0-1,39 1 360,-33-1-306,16-1-56,1-2 1,39-8 0,-43 6-376,0 1 0,1 1-1,40 0 1,-61 6 362,0 0 0,0 0 0,0 1 0,0-1 0,0 0 0,-1 0 0,0 1 0,1-1 0,-1 0 0,0 1 0,-1-1 0,0 5 0,1-2-28,17-8-2269,-15 1 1708,0-1 1,0 0-1,-1 0 0,1 0 0,-1 0 1,1 0-1,-1 0 0,0 0 1,0 0-1,2-4 0,3-15-7170,-2-4-4046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3.578"/>
    </inkml:context>
    <inkml:brush xml:id="br0">
      <inkml:brushProperty name="width" value="0.025" units="cm"/>
      <inkml:brushProperty name="height" value="0.025" units="cm"/>
    </inkml:brush>
  </inkml:definitions>
  <inkml:trace contextRef="#ctx0" brushRef="#br0">0 1 15407,'0'0'9865,"69"43"-12780,-46-27-1281,2-3-3139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3.950"/>
    </inkml:context>
    <inkml:brush xml:id="br0">
      <inkml:brushProperty name="width" value="0.025" units="cm"/>
      <inkml:brushProperty name="height" value="0.025" units="cm"/>
    </inkml:brush>
  </inkml:definitions>
  <inkml:trace contextRef="#ctx0" brushRef="#br0">50 1 6374,'0'0'17051,"-6"10"-15599,3-7-1311,-28 48 1084,30-48-1192,-1-1 0,1 1 0,0 0 0,0 0 0,0-1 0,0 1 0,1 0 0,-1 0 0,1 0 0,0 0 0,-1 0 0,1 0 0,1 0 0,-1 0 0,0 0 0,1-1 0,-1 1 0,1 0 0,0 0 0,0 0 0,0-1 0,2 4 0,-1-5-20,0 1 0,0-1 0,0 1 1,0-1-1,1 0 0,-1 0 0,0 0 0,1 0 1,-1 0-1,1 0 0,-1-1 0,1 1 1,-1-1-1,1 0 0,-1 0 0,1 0 1,-1 0-1,1 0 0,-1 0 0,1-1 1,3-1-1,54-16-379,-42 9 219,-13 6 166,0 0 0,1 0-1,-1 1 1,1-1 0,0 1 0,-1 0 0,1 1 0,0 0 0,0 0 0,0 0 0,8 0 0,-11 2 24,-1 1 0,0-1 0,0 1 0,0 0 0,0 0 0,0 0 0,0 0 0,0 0 0,-1 0 0,3 4 0,9 9 60,-7-11-78,0-1 0,0 1 0,0-2 0,1 1 1,-1-1-1,1 0 0,0 0 0,-1-1 0,1 1 0,0-2 0,12 1 0,3-1-117,1 0 1,27-5 0,-33 1-127,1 0 0,-1-2 1,20-8-1,-25 9 129,1 0 0,0 0 0,0 2-1,1-1 1,-1 2 0,22-3 0,22 26 1018,-21-19-1421,0-3-1,0-1 0,0-1 1,67-17-1,-49 10-177,-54 10 641,24-2 698,-24 3-578,1-1 0,-1 1-1,1 0 1,-1-1 0,1 1 0,-1 0-1,1-1 1,-1 1 0,0 0 0,1 0-1,-1-1 1,0 1 0,0 0 0,1 0-1,-1 0 1,0-1 0,0 1 0,0 0-1,0 0 1,0 0 0,0 0 0,0-1-1,-1 2 1,1-1-89,0 0 0,1-1-1,-1 1 1,0 0 0,0-1-1,0 1 1,1 0 0,-1-1-1,0 1 1,0-1 0,1 1-1,-1 0 1,1-1 0,-1 1-1,1-1 1,-1 1 0,1-1-1,-1 1 1,1-1 0,-1 1-1,1-1 1,-1 0 0,1 1 0,0-1-1,-1 0 1,1 0 0,0 1-1,-1-1 1,1 0 0,0 0-1,-1 0 1,1 0 0,0 0-1,-1 0 1,2 0 0,14-1-2420,-3-3-4279,9-10-10978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4.531"/>
    </inkml:context>
    <inkml:brush xml:id="br0">
      <inkml:brushProperty name="width" value="0.025" units="cm"/>
      <inkml:brushProperty name="height" value="0.025" units="cm"/>
    </inkml:brush>
  </inkml:definitions>
  <inkml:trace contextRef="#ctx0" brushRef="#br0">83 1 14510,'0'0'8456,"-56"36"-8328,44-1 320,-3 3-127,15 6-257,0 2-32,15-1-96,10 2-833,4-2-961,-2-2-1313,-9-2-3908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4.886"/>
    </inkml:context>
    <inkml:brush xml:id="br0">
      <inkml:brushProperty name="width" value="0.025" units="cm"/>
      <inkml:brushProperty name="height" value="0.025" units="cm"/>
    </inkml:brush>
  </inkml:definitions>
  <inkml:trace contextRef="#ctx0" brushRef="#br0">1 1 17264,'0'0'6983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4.668"/>
    </inkml:context>
    <inkml:brush xml:id="br0">
      <inkml:brushProperty name="width" value="0.025" units="cm"/>
      <inkml:brushProperty name="height" value="0.025" units="cm"/>
    </inkml:brush>
  </inkml:definitions>
  <inkml:trace contextRef="#ctx0" brushRef="#br0">18 48 15054,'0'0'4869,"-2"11"-4362,1-8-461,-5 40 677,-2 65 0,7-96-675,1 0 0,1 0 0,0 0 0,1 0-1,0 0 1,1 0 0,0 0 0,0-1 0,2 0-1,-1 0 1,10 16 0,-13-26-15,-1 0 1,1 0-1,-1 0 1,1 0-1,0 0 1,-1 0-1,1-1 1,0 1-1,0 0 1,-1 0-1,1-1 1,0 1 0,0-1-1,0 1 1,0 0-1,0-1 1,0 0-1,0 1 1,0-1-1,0 0 1,0 1-1,0-1 1,0 0-1,0 0 1,1 0-1,-1 0 1,0 0-1,0 0 1,0 0-1,0 0 1,0-1-1,0 1 1,0 0-1,0-1 1,0 1-1,0-1 1,0 1-1,0-1 1,0 1-1,0-1 1,0 1-1,0-1 1,-1 0-1,1 0 1,0 1-1,0-1 1,-1 0-1,1-1 1,5-6 297,0 0 0,0 0 0,-2 0 1,6-12-1,-6 14-245,9-20 106,-1 0-1,-1-1 0,-1-1 0,-2 1 0,0-2 0,-2 1 0,-1-1 0,-2 1 1,1-37-1,-4 64-821,0 2 252,0-1 0,0 0 1,0 1-1,0-1 0,0 1 0,0-1 1,0 0-1,0 1 0,0-1 0,0 1 1,0-1-1,0 0 0,0 1 0,0-1 1,1 1-1,-1-1 0,0 0 1,0 1-1,0-1 0,1 0 0,-1 1 1,0-1-1,0 0 0,1 0 0,-1 1 1,0-1-1,1 0 0,-1 0 1,0 1-1,1-1 0,-1 0 0,1 0 1,7 1-5223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1.944"/>
    </inkml:context>
    <inkml:brush xml:id="br0">
      <inkml:brushProperty name="width" value="0.025" units="cm"/>
      <inkml:brushProperty name="height" value="0.025" units="cm"/>
    </inkml:brush>
  </inkml:definitions>
  <inkml:trace contextRef="#ctx0" brushRef="#br0">0 0 3555,'0'0'17201,"12"5"-15925,34 7-801,0-1 0,0-2 0,58 3 0,5-6-1083,-62-6-8265,-51 0 4287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2.303"/>
    </inkml:context>
    <inkml:brush xml:id="br0">
      <inkml:brushProperty name="width" value="0.025" units="cm"/>
      <inkml:brushProperty name="height" value="0.025" units="cm"/>
    </inkml:brush>
  </inkml:definitions>
  <inkml:trace contextRef="#ctx0" brushRef="#br0">0 35 13965,'0'0'6951,"67"26"-5478,-11-26-608,12 0-577,2-9-192,4-1-576,-6-1-1218,-10 2-576,-9 2-64,-19 0-1281,-13-1-1763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2.647"/>
    </inkml:context>
    <inkml:brush xml:id="br0">
      <inkml:brushProperty name="width" value="0.025" units="cm"/>
      <inkml:brushProperty name="height" value="0.025" units="cm"/>
    </inkml:brush>
  </inkml:definitions>
  <inkml:trace contextRef="#ctx0" brushRef="#br0">9 1 13325,'0'0'10345,"9"4"-9747,0 0-504,17 8 13,-1 0-1,40 28 0,-58-36-104,-1 1-1,0 0 0,-1 0 1,1 0-1,-1 0 1,0 1-1,0 0 1,-1 0-1,0 1 1,0-1-1,0 1 1,-1 0-1,0 0 1,0 0-1,0 0 1,1 8-1,-3-6 30,-1 0 0,1 0 1,-2 0-1,1 0 0,-1 0 0,0 0 1,-1-1-1,0 1 0,0 0 0,-1-1 0,0 0 1,-1 1-1,0-1 0,-7 11 0,-6 5-194,0-1 0,-2 0 0,-23 20 1,8-6-1006,4-6-1405,1-7-2482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3.473"/>
    </inkml:context>
    <inkml:brush xml:id="br0">
      <inkml:brushProperty name="width" value="0.025" units="cm"/>
      <inkml:brushProperty name="height" value="0.025" units="cm"/>
    </inkml:brush>
  </inkml:definitions>
  <inkml:trace contextRef="#ctx0" brushRef="#br0">15 72 5605,'0'0'3817,"9"-10"-555,1-3-2270,-6 8-557,-1 0 0,1 1 0,0-1 1,0 1-1,0 0 0,1 0 0,-1 1 0,1-1 1,6-2-1,-11 5-320,1 1 0,-1-1 0,1 1 0,0 0 1,-1-1-1,1 1 0,-1 0 0,1-1 0,0 1 1,0 0-1,-1 0 0,1 0 0,0 0 0,-1 0 1,1 0-1,0 0 0,-1 0 0,1 0 0,0 0 1,-1 0-1,1 0 0,0 0 0,0 0 0,-1 1 1,1-1-1,-1 0 0,1 1 0,0-1 0,-1 0 0,1 1 1,-1-1-1,2 2 0,7 24 1792,-9 40-19,0-63-1664,-4 20 55,0 1 0,-2-1 0,-1 0-1,-1 0 1,-1-1 0,-14 26-1,-22 61-184,44-105-93,-1 0 0,1 0 0,0 1 0,1-1 0,-1 0 0,1 1 0,0-1 0,0 1 0,0 4 0,1-7 1,-1-1 1,1 1-1,-1-1 1,1 1-1,0-1 1,-1 1-1,1-1 1,0 1-1,0-1 1,0 0-1,0 1 1,0-1-1,1 0 1,-1 0-1,0 0 1,0 0-1,1 0 1,-1 0-1,1 0 1,-1 0-1,1-1 1,-1 1-1,1-1 1,-1 1-1,4 0 1,38 6-287,1-1 0,0-3 0,87-4 0,-44-1-4372,-56-1-1201,-4-9-5305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3.911"/>
    </inkml:context>
    <inkml:brush xml:id="br0">
      <inkml:brushProperty name="width" value="0.025" units="cm"/>
      <inkml:brushProperty name="height" value="0.025" units="cm"/>
    </inkml:brush>
  </inkml:definitions>
  <inkml:trace contextRef="#ctx0" brushRef="#br0">203 1 11851,'0'0'10063,"-7"8"-9561,-17 20-14,2 2 0,1 0 1,1 2-1,2 0 0,-20 49 1,27-54-346,2-1 0,0 1 0,2 1 0,1-1 0,2 1 0,0 0 0,2 0 0,1 32 0,1-55-152,1 0-1,0 0 0,-1 0 1,2 0-1,-1 0 1,1 0-1,-1 0 0,1 0 1,1-1-1,-1 1 0,1-1 1,-1 1-1,1-1 1,0 0-1,1 0 0,-1-1 1,1 1-1,0-1 1,0 1-1,0-1 0,0 0 1,0-1-1,6 3 1,-2-1-482,0 0 1,0-1-1,0-1 1,1 1-1,11 1 1,47-2-7601,-14-7-6285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4.286"/>
    </inkml:context>
    <inkml:brush xml:id="br0">
      <inkml:brushProperty name="width" value="0.025" units="cm"/>
      <inkml:brushProperty name="height" value="0.025" units="cm"/>
    </inkml:brush>
  </inkml:definitions>
  <inkml:trace contextRef="#ctx0" brushRef="#br0">40 1 11531,'0'0'12663,"0"7"-12140,-2 12-249,-1 0 0,0 0 0,-8 26 0,6-27-659,0 1-1,1 0 0,1-1 1,1 2-1,0 21 1,2-40 292,1-1 1,-1 1 0,0 0 0,0-1 0,1 1 0,-1 0-1,1-1 1,-1 1 0,0-1 0,1 1 0,-1 0 0,1-1-1,-1 1 1,1-1 0,0 0 0,-1 1 0,1-1-1,-1 1 1,1-1 0,0 0 0,-1 0 0,1 1 0,0-1-1,0 0 1,-1 0 0,1 0 0,0 0 0,-1 0 0,1 1-1,0-1 1,0-1 0,-1 1 0,1 0 0,0 0 0,-1 0-1,1 0 1,0 0 0,0-1 0,31-11-4796,-10-7-488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4.627"/>
    </inkml:context>
    <inkml:brush xml:id="br0">
      <inkml:brushProperty name="width" value="0.025" units="cm"/>
      <inkml:brushProperty name="height" value="0.025" units="cm"/>
    </inkml:brush>
  </inkml:definitions>
  <inkml:trace contextRef="#ctx0" brushRef="#br0">83 1 10474,'0'0'12908,"-43"69"-12203,27-37-257,5 0-320,2-2-64,7-3-64,0-5-256,2-5-673,0-8-128,0-1-576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4.984"/>
    </inkml:context>
    <inkml:brush xml:id="br0">
      <inkml:brushProperty name="width" value="0.025" units="cm"/>
      <inkml:brushProperty name="height" value="0.025" units="cm"/>
    </inkml:brush>
  </inkml:definitions>
  <inkml:trace contextRef="#ctx0" brushRef="#br0">0 234 13581,'0'0'10826,"54"-25"-10442,-9 24 33,4 1-257,3 0-96,-2 0-192,-3 3-1217,-7 4-1250,-10 0-1345,-8-4-3202</inkml:trace>
  <inkml:trace contextRef="#ctx0" brushRef="#br0" timeOffset="1">452 0 15535,'0'0'5989,"43"57"-4323,-28-24-385,-1 8-352,1 6-320,-5 8-257,-6 5-96,-4 4-64,-9 4-64,-14 4-31,-8 1-1,-12 4-64,-9-4-289,-6-2-2785,-9-6-4261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7.188"/>
    </inkml:context>
    <inkml:brush xml:id="br0">
      <inkml:brushProperty name="width" value="0.025" units="cm"/>
      <inkml:brushProperty name="height" value="0.025" units="cm"/>
    </inkml:brush>
  </inkml:definitions>
  <inkml:trace contextRef="#ctx0" brushRef="#br0">0 5 4676,'0'0'15311,"54"-4"-14510,-23 4-65,8 0-415,3 4-193,3-3-96,-2 2-801,-12-2-1025,-8-1-1281,-18 0-1729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7.531"/>
    </inkml:context>
    <inkml:brush xml:id="br0">
      <inkml:brushProperty name="width" value="0.025" units="cm"/>
      <inkml:brushProperty name="height" value="0.025" units="cm"/>
    </inkml:brush>
  </inkml:definitions>
  <inkml:trace contextRef="#ctx0" brushRef="#br0">1 0 4548,'0'0'15439,"63"44"-14638,-29-40-577,6 0-160,-2-4-1313,-4 0-2243,-4-4-3746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5.643"/>
    </inkml:context>
    <inkml:brush xml:id="br0">
      <inkml:brushProperty name="width" value="0.025" units="cm"/>
      <inkml:brushProperty name="height" value="0.025" units="cm"/>
    </inkml:brush>
  </inkml:definitions>
  <inkml:trace contextRef="#ctx0" brushRef="#br0">24 268 5765,'0'0'2819,"-5"8"-1618,-11 24 54,15-31-1180,1-1 0,0 1 0,-1-1-1,1 1 1,0-1 0,0 1 0,0-1 0,-1 1 0,1 0 0,0-1 0,0 1 0,0-1 0,0 1-1,0-1 1,0 1 0,0 0 0,0-1 0,0 1 0,0-1 0,1 1 0,-1-1 0,0 1 0,0 0 0,0-1-1,1 1 1,-1-1 0,0 1 0,1-1 0,-1 1 0,0-1 0,1 0 0,-1 1 0,1-1 0,-1 1 0,1-1-1,-1 0 1,1 1 0,-1-1 0,1 0 0,-1 0 0,1 1 0,-1-1 0,1 0 0,-1 0 0,1 0 0,0 0-1,-1 0 1,1 0 0,-1 0 0,1 0 0,0 0 0,32 0 2251,-31-1-2002,7-1 147,1 0 0,-1-1 1,0 0-1,0-1 1,-1 0-1,1 0 0,-1-1 1,0 0-1,0-1 1,14-12-1,6-8 521,33-37 0,-54 54-866,7-5 53,-2-1 0,16-24-1,-26 35-115,1 0 0,-1 0 0,0-1-1,0 1 1,0-1 0,-1 0-1,1 1 1,-1-1 0,0 0-1,-1 0 1,1 0 0,-1 0 0,0 1-1,0-1 1,-1-6 0,0 10-41,0-1 0,0 0 0,0 1 0,0-1 0,-1 1 0,1-1 0,0 1 0,-1-1 0,1 1 0,-1 0 1,0 0-1,1 0 0,-1 0 0,0 0 0,0 0 0,1 0 0,-1 0 0,0 1 0,0-1 0,0 1 0,0-1 0,0 1 0,0 0 1,0 0-1,0 0 0,0 0 0,-4 1 0,-3-1-41,-1 0 0,1 1 0,0 0 0,-17 5 0,15-1 7,1-1 0,-1 2-1,1-1 1,1 1 0,-1 1 0,1 0 0,0 0 0,1 1 0,0 0-1,0 0 1,0 1 0,-11 18 0,15-21-4,0 0 1,0 1-1,0 0 1,1 0-1,0 0 0,0 0 1,1 0-1,0 1 0,0-1 1,1 1-1,0-1 1,0 1-1,1 0 0,0-1 1,0 1-1,1 0 1,0-1-1,0 1 0,1-1 1,3 10-1,-3-12-23,1-1 0,0 1 1,0-1-1,0 0 0,1 0 0,0-1 0,-1 1 1,1-1-1,0 0 0,1 0 0,-1 0 0,0 0 0,1-1 1,0 0-1,-1 0 0,1 0 0,0 0 0,0-1 1,0 0-1,0 0 0,0 0 0,0 0 0,1-1 1,-1 0-1,9-1 0,1 0-753,1 0 0,-1-1 0,0-1 0,0 0 0,0-1 0,-1-1-1,23-9 1,5-9-3756,-6-2-1431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8.030"/>
    </inkml:context>
    <inkml:brush xml:id="br0">
      <inkml:brushProperty name="width" value="0.025" units="cm"/>
      <inkml:brushProperty name="height" value="0.025" units="cm"/>
    </inkml:brush>
  </inkml:definitions>
  <inkml:trace contextRef="#ctx0" brushRef="#br0">1 0 3972,'0'0'20579,"2"12"-20157,11 125-303,-9-73-2826,1-6-4335,-4-46 3646,-1-2 65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8.403"/>
    </inkml:context>
    <inkml:brush xml:id="br0">
      <inkml:brushProperty name="width" value="0.025" units="cm"/>
      <inkml:brushProperty name="height" value="0.025" units="cm"/>
    </inkml:brush>
  </inkml:definitions>
  <inkml:trace contextRef="#ctx0" brushRef="#br0">1 1 5061,'0'0'14029,"48"37"-12748,-4-33-256,6-3-480,13 0-289,-5-1-192,-3 0-544,-6 0-2243,-15 0-2914,-8 0-2147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8.747"/>
    </inkml:context>
    <inkml:brush xml:id="br0">
      <inkml:brushProperty name="width" value="0.025" units="cm"/>
      <inkml:brushProperty name="height" value="0.025" units="cm"/>
    </inkml:brush>
  </inkml:definitions>
  <inkml:trace contextRef="#ctx0" brushRef="#br0">112 0 6278,'0'0'14782,"8"4"-13426,96 26 1233,-101-29-2564,-1-1 1,0 1-1,0-1 0,1 1 1,-1 0-1,0 0 0,0 0 0,0 0 1,0 1-1,0-1 0,0 0 1,0 1-1,0-1 0,0 1 1,-1 0-1,1 0 0,-1 0 0,1 0 1,-1 0-1,0 0 0,2 4 1,-2-3 21,-1 0 1,0 0 0,0 0-1,0 0 1,0 0 0,0 0-1,0 1 1,-1-1 0,0 0-1,1 0 1,-1-1 0,0 1-1,-1 0 1,-2 5 0,-6 9 136,-1-1 1,0 0-1,-2-1 1,-17 17-1,22-23-195,-134 123 191,110-105-23,77-28 120,183-40-541,-151 28-2350,-1 1-3732,-38 7-3103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9.493"/>
    </inkml:context>
    <inkml:brush xml:id="br0">
      <inkml:brushProperty name="width" value="0.025" units="cm"/>
      <inkml:brushProperty name="height" value="0.025" units="cm"/>
    </inkml:brush>
  </inkml:definitions>
  <inkml:trace contextRef="#ctx0" brushRef="#br0">29 132 3235,'0'0'11083,"-29"-49"-8617,29 33-512,15 3-481,10-1-32,13 0-319,9 3-322,5 2-255,6 4-225,-3 4-256,-4 1-32,-10 0-544,-6 5-866,-10 1-704,-16 1-1537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9.852"/>
    </inkml:context>
    <inkml:brush xml:id="br0">
      <inkml:brushProperty name="width" value="0.025" units="cm"/>
      <inkml:brushProperty name="height" value="0.025" units="cm"/>
    </inkml:brush>
  </inkml:definitions>
  <inkml:trace contextRef="#ctx0" brushRef="#br0">193 1 6022,'0'0'10047,"-7"9"-9028,1-2-811,1 0 1,0 1-1,0 0 0,1 0 0,0 0 0,0 0 1,1 1-1,0-1 0,1 1 0,-1 0 0,0 10 1,-30 344 5565,-12 182-2607,40-499-3015,-3 0 1,-2 0-1,-17 48 0,20-69-56,6-23-93,0-1-1,1 0 1,0 1-1,-1-1 1,1 0 0,0 1-1,0-1 1,-1 1-1,1-1 1,0 1 0,1-1-1,-1 0 1,0 1-1,0-1 1,1 1-1,-1-1 1,0 0 0,1 1-1,0-1 1,-1 0-1,1 1 1,0-1 0,-1 0-1,3 2 1,-1-1 9,0-1 0,0 0 0,0 0 0,0 0 0,0 0 0,1 0 0,-1 0 0,0-1 0,0 1 0,1-1 0,-1 1 0,0-1 0,5 0 0,7-1 66,0 0 1,0-1-1,-1 0 0,15-5 1,145-35-237,-56 22-7916,-85 16 413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1.114"/>
    </inkml:context>
    <inkml:brush xml:id="br0">
      <inkml:brushProperty name="width" value="0.025" units="cm"/>
      <inkml:brushProperty name="height" value="0.025" units="cm"/>
    </inkml:brush>
  </inkml:definitions>
  <inkml:trace contextRef="#ctx0" brushRef="#br0">179 103 4132,'0'0'10597,"0"-8"-8451,1 1-1932,0-1 616,0 0-1,-1 0 1,0 0 0,0 0 0,-3-13 0,3 19-760,0 1 1,-1 0 0,1 0-1,-1-1 1,1 1 0,-1 0 0,1 0-1,-1-1 1,0 1 0,0 0-1,0 0 1,1 0 0,-1 0-1,0 0 1,0 0 0,0 0 0,0 1-1,-1-1 1,1 0 0,0 0-1,0 1 1,0-1 0,-1 1-1,1-1 1,0 1 0,-1-1 0,1 1-1,0 0 1,-1 0 0,1 0-1,0 0 1,-1 0 0,1 0 0,0 0-1,-1 0 1,1 0 0,0 1-1,-1-1 1,1 0 0,0 1-1,0-1 1,-1 1 0,1 0 0,0-1-1,-2 2 1,-5 3-77,1-1 0,0 1 0,0 1 1,0-1-1,1 1 0,0 0 0,0 1 0,0 0 0,1-1 0,0 2 1,-6 10-1,3-5 22,1 0 0,1 0 0,0 1 0,1 0 0,0 0 1,-2 15-1,6-27-9,0 0 0,1 1 1,0-1-1,-1 0 0,1 1 1,0-1-1,0 0 0,0 1 1,0-1-1,0 0 0,1 1 1,-1-1-1,1 0 0,-1 1 1,1-1-1,0 0 0,0 0 1,0 0-1,0 0 0,0 0 1,1 0-1,-1 0 0,1 0 1,-1 0-1,4 2 0,-1-2 16,0 0-1,1-1 0,-1 1 0,1-1 1,-1 0-1,1 0 0,-1-1 1,1 1-1,-1-1 0,1 0 1,-1-1-1,9 0 0,-1-2 0,1 0-1,-1-1 1,0 0 0,0-1-1,-1 0 1,1 0-1,-1-2 1,-1 1 0,1-2-1,-1 1 1,0-1-1,-1-1 1,1 0 0,-2 0-1,1-1 1,-2 1-1,1-2 1,-1 1 0,-1-1-1,7-14 1,-11 4 52,-2 21-77,0 0 1,0 0 0,0-1 0,-1 1 0,1 0 0,0 0 0,0 0 0,-1-1 0,1 1 0,0 0 0,0 0 0,-1 0 0,1 0 0,0 0 0,0 0 0,-1-1-1,1 1 1,0 0 0,-1 0 0,1 0 0,0 0 0,0 0 0,-1 0 0,1 0 0,0 0 0,-1 0 0,1 0 0,0 0 0,0 1 0,-1-1 0,1 0-1,0 0 1,-1 0 0,1 0 0,0 1 0,-3 0-24,0 1-1,0 0 0,0 0 1,0 0-1,1 0 1,-1 1-1,1-1 0,-4 6 1,0-1-156,2 1 0,-1 0-1,1 1 1,0-1 0,1 1 0,0 0 0,-2 10 0,4-17-87,0 1 0,1-1 0,-1 0 0,1 1 0,0-1 0,0 0 0,0 1 0,0-1 0,0 0 0,0 1 0,0-1-1,1 0 1,-1 1 0,1-1 0,0 0 0,0 0 0,-1 1 0,1-1 0,1 0 0,-1 0 0,0 0 0,1 0 0,-1 0 0,1-1 0,-1 1 0,1 0 0,0-1 0,-1 1 0,1-1 0,0 1 0,0-1 0,4 2 0,22 3-4883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1.442"/>
    </inkml:context>
    <inkml:brush xml:id="br0">
      <inkml:brushProperty name="width" value="0.025" units="cm"/>
      <inkml:brushProperty name="height" value="0.025" units="cm"/>
    </inkml:brush>
  </inkml:definitions>
  <inkml:trace contextRef="#ctx0" brushRef="#br0">91 1 12236,'0'0'3875,"-36"63"-2017,16-27-321,7 3 97,1 0-641,3-2-577,9-10-288,0-2-96,0-11 33,9-6-482,1-8-928,3 0-1762,3-6-4580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1.783"/>
    </inkml:context>
    <inkml:brush xml:id="br0">
      <inkml:brushProperty name="width" value="0.025" units="cm"/>
      <inkml:brushProperty name="height" value="0.025" units="cm"/>
    </inkml:brush>
  </inkml:definitions>
  <inkml:trace contextRef="#ctx0" brushRef="#br0">343 176 10922,'0'0'9161,"-47"58"-7239,34-31-513,-3 2-64,5 3-864,4-2-353,2-3-96,5-1-416,0-3-930,0-4-255,10-5-257,-4-7-1153,-3-7-2177,3 0-2500</inkml:trace>
  <inkml:trace contextRef="#ctx0" brushRef="#br0" timeOffset="1">0 74 13677,'0'0'11275,"53"-53"-10475,-5 45-383,6 0-257,8 4-128,-5 4-96,1 0-1313,-8 0-1955,-7 0-2401,-3 3-5317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2.295"/>
    </inkml:context>
    <inkml:brush xml:id="br0">
      <inkml:brushProperty name="width" value="0.025" units="cm"/>
      <inkml:brushProperty name="height" value="0.025" units="cm"/>
    </inkml:brush>
  </inkml:definitions>
  <inkml:trace contextRef="#ctx0" brushRef="#br0">1 76 12876,'0'0'2525,"3"-8"-85,-2 4-2303,1 1 0,0-1 0,0 1 0,0-1 0,0 1 0,1 0 0,-1 0-1,1 0 1,0 0 0,0 0 0,0 1 0,0 0 0,0-1 0,1 1 0,-1 0 0,1 0 0,-1 1 0,1-1 0,-1 1 0,1 0 0,0 0 0,0 0 0,0 0 0,0 1 0,6-1 0,9-3 244,1 2 0,0 0 1,0 1-1,0 1 0,-1 0 0,34 7 1,-51-7-352,0 0 0,0 1 0,0-1 0,0 1 0,0-1 0,0 1 0,-1 0 0,1 0 0,0 0 0,-1 0 0,1 0 0,0 0 0,-1 1 0,1-1 0,-1 1 0,0-1 0,1 1 0,-1-1 0,0 1 0,0 0 0,0-1 0,0 1 0,0 0 0,0 0 0,-1 0 0,1-1 0,-1 1 0,1 0 0,-1 0 0,0 0 0,1 0 0,-1 0 0,0 0 0,0 0 0,-1 4 0,0-2 42,-1 1 0,1 0 0,-1 0 1,0-1-1,0 1 0,0-1 0,-1 1 0,0-1 0,0 0 0,0 0 0,0 0 1,-8 6-1,-16 11 149,-1-1 1,-37 20 0,32-20-98,-42 31 0,76-51-120,-1 0 0,1 0 0,-1 0 0,1 0 0,0 0 0,-1 0 1,1 0-1,-1 1 0,1-1 0,-1 0 0,1 0 0,-1 0 1,1 0-1,-1 1 0,1-1 0,-1 0 0,1 1 0,-1-1 1,1 0-1,-1 1 0,0-1 0,1 0 0,-1 1 0,1-1 0,-1 1 1,0-1-1,0 1 0,1-1 0,-1 1 0,0-1 0,0 1 1,1-1-1,-1 1 0,0-1 0,0 1 0,0-1 0,0 1 0,0-1 1,0 1-1,0 0 0,0-1 0,0 1 0,0-1 0,0 1 1,0-1-1,-1 1 0,1-1 0,0 1 0,0-1 0,0 1 1,-1-1-1,1 1 0,0-1 0,-1 1 0,1-1 0,0 1 0,-1-1 1,1 0-1,-1 1 0,1-1 0,0 0 0,-1 1 0,1-1 1,-1 0-1,1 0 0,-1 1 0,1-1 0,-2 0 0,53 3 139,-44-3-113,121 1-1860,-73-1-2079,-19 0-2535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3.137"/>
    </inkml:context>
    <inkml:brush xml:id="br0">
      <inkml:brushProperty name="width" value="0.025" units="cm"/>
      <inkml:brushProperty name="height" value="0.025" units="cm"/>
    </inkml:brush>
  </inkml:definitions>
  <inkml:trace contextRef="#ctx0" brushRef="#br0">0 0 2851,'0'0'19554,"2"12"-19079,0 26 204,-3 64 0,-2-17-419,4-78-326,-1 1-1,1-1 1,1 1 0,0-1 0,3 11 0,7-2-8933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6.193"/>
    </inkml:context>
    <inkml:brush xml:id="br0">
      <inkml:brushProperty name="width" value="0.025" units="cm"/>
      <inkml:brushProperty name="height" value="0.025" units="cm"/>
    </inkml:brush>
  </inkml:definitions>
  <inkml:trace contextRef="#ctx0" brushRef="#br0">4 86 13357,'0'0'5621,"-1"9"-4516,0 2-887,0-1-1,1 1 1,0-1 0,1 1-1,0-1 1,0 1 0,1-1-1,7 18 1,56 144 866,-54-158-610,-2-22 541,2-28 960,-10 32-1841,15-61 357,-3 0 0,-2-1 0,1-75 0,-10 134-1187,1 11-2025,4 12-4358,-7-16 6755,5 10-6878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3.496"/>
    </inkml:context>
    <inkml:brush xml:id="br0">
      <inkml:brushProperty name="width" value="0.025" units="cm"/>
      <inkml:brushProperty name="height" value="0.025" units="cm"/>
    </inkml:brush>
  </inkml:definitions>
  <inkml:trace contextRef="#ctx0" brushRef="#br0">1 29 9833,'0'0'10923,"63"-28"-9994,-24 27 256,4 1-128,6 0-609,0 1-352,-2 6-544,-6-6-2627,-7-1-6470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14.412"/>
    </inkml:context>
    <inkml:brush xml:id="br0">
      <inkml:brushProperty name="width" value="0.025" units="cm"/>
      <inkml:brushProperty name="height" value="0.025" units="cm"/>
    </inkml:brush>
  </inkml:definitions>
  <inkml:trace contextRef="#ctx0" brushRef="#br0">171 69 7015,'-13'1'2060,"-143"6"5825,155-4-4768,9 2-2336,13 3-558,13 0-126,2-2-1,-1-1 0,0-2 1,1-1-1,61-6 1,177-34-30,-257 35-51,126-25-103,34-7-4,-77 26-7471,-126 9-676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15.093"/>
    </inkml:context>
    <inkml:brush xml:id="br0">
      <inkml:brushProperty name="width" value="0.025" units="cm"/>
      <inkml:brushProperty name="height" value="0.025" units="cm"/>
      <inkml:brushProperty name="color" value="#E71224"/>
    </inkml:brush>
  </inkml:definitions>
  <inkml:trace contextRef="#ctx0" brushRef="#br0">169 165 4228,'0'0'5701,"-9"3"-5023,4-1-644,0 0-1,1 1 0,-1-1 1,1 1-1,-1 0 0,1 0 0,0 0 1,0 1-1,0-1 0,0 1 1,1 0-1,-1 0 0,1 0 0,0 1 1,1-1-1,-5 10 0,-10 23 181,2 0-1,2 1 1,1 0-1,2 1 1,2 0-1,2 1 1,-3 61 0,10-100-174,-1 0 1,1 0-1,0 0 1,-1 0-1,1 0 1,0-1 0,0 1-1,-1 0 1,1-1-1,0 1 1,0 0-1,0-1 1,0 1-1,0-1 1,0 1 0,0-1-1,0 0 1,0 1-1,0-1 1,0 0-1,1 0 1,-1 0 0,0 0-1,0 0 1,0 0-1,0 0 1,2 0-1,41-1 1189,-38 0-1106,70-6 645,94-21 0,-13 1-323,-107 20-421,1 1 1,-1 3-1,1 2 0,0 2 1,-1 3-1,97 19 1,-100-12 91,0-3 0,1-1 0,-1-2 0,49-2 0,193-20 181,-23 1-214,103-15 2156,-217 13-1600,31 13 134,-126 6-874,101-12 0,117-29 19,141-23 207,-334 50-89,1 4-1,105 2 1,166 23 17,-335-15-58,355 14 80,21 1-81,378 47 6,-52-46 32,-605-25 1,216-43-1,-272 40-33,-55 10 1,34-6 32,-1-1 0,73-26 0,-103 28 125,-1 0-1,0-1 1,0 0 0,-1 0-1,0 0 1,0-1-1,0 0 1,6-14 0,-1 4 196,-1 0 0,-1 0 1,-1-1-1,9-28 0,-16 42-438,1 1-1,-1-1 1,0 0-1,0 0 0,-1 1 1,1-1-1,-1 0 0,0 0 1,0 0-1,-1 0 1,0 0-1,1 1 0,-2-1 1,1 0-1,0 0 0,-1 1 1,0-1-1,0 1 1,0 0-1,-1-1 0,1 1 1,-1 0-1,0 0 0,-5-4 1,-31-27-6279,21 11 578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02.100"/>
    </inkml:context>
    <inkml:brush xml:id="br0">
      <inkml:brushProperty name="width" value="0.025" units="cm"/>
      <inkml:brushProperty name="height" value="0.025" units="cm"/>
      <inkml:brushProperty name="color" value="#E71224"/>
    </inkml:brush>
  </inkml:definitions>
  <inkml:trace contextRef="#ctx0" brushRef="#br0">12 31 1794,'0'0'17803,"-2"3"-16383,-1 8-308,7-9 195,18-12 900,2-2-2002,-11 7 13,-5 1-57,0 1 0,0 0 0,0 0 0,0 1 0,1 0 1,10 0-1,-19 2-132,1 1-1,-1-1 1,1 1 0,-1 0 0,1 0-1,-1-1 1,1 1 0,-1 0 0,0 0 0,1-1-1,-1 1 1,0 0 0,0 0 0,1 0 0,-1 0-1,0 0 1,0-1 0,0 1 0,0 0-1,0 0 1,0 0 0,-1 0 0,1 0 0,0-1-1,0 1 1,-1 0 0,1 0 0,-1 1 0,-8 28 497,-19-2 115,24-24-483,0 0 1,-1 0-1,1 0 0,0 0 1,-5 10-1,55-3-163,-44-10 1,0 0 1,1 0-1,-1 1 1,0-1 0,-1 1-1,1-1 1,0 1 0,0 0-1,-1 0 1,1 0 0,-1 0-1,0 0 1,1 0-1,-1 0 1,0 0 0,0 1-1,0-1 1,-1 0 0,2 4-1,0 48-1,-2-34 51,-1-18 8,0 0 1,1 0 0,-1-1-1,0 1 1,0 0-1,0 0 1,-1-1 0,1 1-1,0-1 1,0 1-1,-1-1 1,1 0 0,-1 1-1,1-1 1,-1 0-1,0 0 1,-2 1 0,-39 21 316,36-20-348,0 1 33,-1 0-1,1-1 0,0 0 1,-1-1-1,0 0 0,1 0 1,-11 1-1,17-3-58,1 0 0,0 0 1,0 0-1,-1 0 0,1 0 0,0 0 0,0 0 0,-1 0 0,1 0 0,0 0 0,0 0 0,-1 0 1,1 0-1,0 0 0,0-1 0,-1 1 0,1 0 0,0 0 0,0 0 0,0 0 0,-1-1 1,1 1-1,0 0 0,0 0 0,0 0 0,0-1 0,-1 1 0,1 0 0,0 0 0,0 0 0,0-1 1,0 1-1,0 0 0,0 0 0,0-1 0,0 1 0,0 0 0,0 0 0,0-1 0,0 1 1,0-1-1,5-14-733,13-11-2037,8 1-2138,-1-1-3268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2.079"/>
    </inkml:context>
    <inkml:brush xml:id="br0">
      <inkml:brushProperty name="width" value="0.025" units="cm"/>
      <inkml:brushProperty name="height" value="0.025" units="cm"/>
      <inkml:brushProperty name="color" value="#E71224"/>
    </inkml:brush>
  </inkml:definitions>
  <inkml:trace contextRef="#ctx0" brushRef="#br0">0 142 10890,'0'0'2306,"58"3"161,-6-18-673,17-4-385,14-2-320,-1 0-801,12 0-192,-8 5-672,-10 5-834,-15 3-1665,-19 0-1825,-21 3-5190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2.406"/>
    </inkml:context>
    <inkml:brush xml:id="br0">
      <inkml:brushProperty name="width" value="0.025" units="cm"/>
      <inkml:brushProperty name="height" value="0.025" units="cm"/>
      <inkml:brushProperty name="color" value="#E71224"/>
    </inkml:brush>
  </inkml:definitions>
  <inkml:trace contextRef="#ctx0" brushRef="#br0">1 28 12556,'0'0'5990,"92"40"-4901,-31-43-641,4-5-352,5-3-96,0-2-993,-9-2-3043,-8-3-1473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2.750"/>
    </inkml:context>
    <inkml:brush xml:id="br0">
      <inkml:brushProperty name="width" value="0.025" units="cm"/>
      <inkml:brushProperty name="height" value="0.025" units="cm"/>
      <inkml:brushProperty name="color" value="#E71224"/>
    </inkml:brush>
  </inkml:definitions>
  <inkml:trace contextRef="#ctx0" brushRef="#br0">117 1 14894,'0'0'737,"-14"55"-353,14-29 129,0 4 608,0 0 96,3 0-737,3 0-255,-6 0-97,0 1 256,-6 0 96,-8 3-159,-8-3-225,1 2-32,6-3-192,-1-5-1474,2-8-2850,10-10-4164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9.374"/>
    </inkml:context>
    <inkml:brush xml:id="br0">
      <inkml:brushProperty name="width" value="0.025" units="cm"/>
      <inkml:brushProperty name="height" value="0.025" units="cm"/>
      <inkml:brushProperty name="color" value="#E71224"/>
    </inkml:brush>
  </inkml:definitions>
  <inkml:trace contextRef="#ctx0" brushRef="#br0">59 210 6342,'8'-11'3096,"45"-71"-78,-48 72-2266,0 1 1,-1-1-1,0 0 1,0 0 0,-1 0-1,-1-1 1,0 1-1,2-18 1,-4 28-703,0 0 0,0-1 1,0 1-1,0 0 0,0-1 1,0 1-1,0 0 0,0-1 0,0 1 1,0 0-1,0-1 0,-1 1 1,1 0-1,0-1 0,0 1 1,0 0-1,0 0 0,0-1 0,-1 1 1,1 0-1,0 0 0,0-1 1,-1 1-1,1 0 0,0 0 0,0 0 1,-1-1-1,1 1 0,0 0 1,0 0-1,-1 0 0,1 0 1,0 0-1,-1 0 0,1-1 0,0 1 1,-1 0-1,1 0 0,0 0 1,-1 0-1,1 0 0,0 0 0,-1 0 1,1 0-1,0 1 0,0-1 1,-1 0-1,1 0 0,0 0 1,-1 0-1,1 0 0,-1 1 0,-16 10 819,7 0-542,1 1 0,0 0 0,1 0 0,0 1 0,1 0 0,-9 24 0,2-2 18,-12 55 0,21-75-237,1 0 0,1 1 0,1 0 0,0-1 1,1 1-1,1 0 0,0 0 0,2-1 0,-1 1 0,2 0 1,0-1-1,1 0 0,0 1 0,1-1 0,1-1 0,0 1 1,1-1-1,17 25 0,-21-35-173,0-1-69,-1 0 1,1 1 0,-1-1-1,0 1 1,0-1 0,-1 1-1,1 0 1,-1 0 0,1-1-1,0 7 1,-32-30-6876,6 0 1371,-7-4-1382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9.731"/>
    </inkml:context>
    <inkml:brush xml:id="br0">
      <inkml:brushProperty name="width" value="0.025" units="cm"/>
      <inkml:brushProperty name="height" value="0.025" units="cm"/>
      <inkml:brushProperty name="color" value="#E71224"/>
    </inkml:brush>
  </inkml:definitions>
  <inkml:trace contextRef="#ctx0" brushRef="#br0">20 521 8040,'0'0'6021,"-20"-47"-3298,31 35-961,16 2-449,9-2-160,7 3-609,10 1-383,2 1-129,-1-3-385,0 0-1729,-10-7-3555,-5-6-5157</inkml:trace>
  <inkml:trace contextRef="#ctx0" brushRef="#br0" timeOffset="1">683 0 14510,'0'0'1537,"-58"61"-224,26-17 161,3 6-97,9 4 257,0 0 31,15-3-672,3-3-576,2-5-225,7-3 64,13-7-192,-2-3-32,6-4-833,-3-4-1313,3-5-1313,1-8-3235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0.225"/>
    </inkml:context>
    <inkml:brush xml:id="br0">
      <inkml:brushProperty name="width" value="0.025" units="cm"/>
      <inkml:brushProperty name="height" value="0.025" units="cm"/>
      <inkml:brushProperty name="color" value="#E71224"/>
    </inkml:brush>
  </inkml:definitions>
  <inkml:trace contextRef="#ctx0" brushRef="#br0">209 39 448,'-12'3'12236,"-12"3"-10744,1 1 0,-31 13 0,46-17-1054,1 1-1,-1-1 1,1 2-1,0-1 1,0 1 0,0-1-1,1 2 1,0-1-1,0 1 1,0 0-1,1 0 1,-9 12-1,14-17-412,0-1-1,0 0 1,0 1-1,-1-1 1,1 0-1,0 0 0,0 1 1,0-1-1,0 1 1,0-1-1,0 0 1,0 1-1,0-1 1,0 0-1,0 1 1,0-1-1,0 0 0,0 1 1,0-1-1,0 0 1,0 1-1,0-1 1,0 0-1,1 1 1,-1-1-1,0 0 0,0 0 1,0 1-1,1-1 1,-1 0-1,0 1 1,0-1-1,1 0 1,-1 0-1,0 0 1,0 1-1,1-1 0,-1 0 1,0 0-1,1 0 1,-1 0-1,0 1 1,1-1-1,-1 0 1,0 0-1,1 0 1,-1 0-1,0 0 0,1 0 1,0 0-1,20 0 112,-18 0-72,9-2-168,1-1 0,-1 0-1,0-1 1,0 0 0,0-1 0,0 0-1,-1-1 1,0-1 0,0 1 0,0-2 0,-1 1-1,0-1 1,-1-1 0,0 0 0,0 0-1,-1-1 1,0 0 0,-1-1 0,0 1-1,7-15 1,-14 24 136,0 7 53,-1 0 0,0 0-1,-1-1 1,0 1 0,1 0-1,-6 9 1,-5 18 390,8-18-246,0 0-1,2 0 1,0 0-1,0 0 1,1 0 0,1 1-1,1-1 1,0 0-1,1 0 1,1 0 0,0 0-1,1 0 1,0-1-1,1 1 1,1-1 0,14 25-1,-12-26-223,0 1 0,-2 0 0,1 0 0,-2 0 0,1 1 0,3 22 0,-8-35-1,0 1 0,-1 0 0,1 0 0,-1-1 0,0 1 0,0 0-1,0 0 1,0 0 0,0 0 0,0-1 0,-1 1 0,0 0 0,1 0 0,-1-1 0,0 1 0,0 0 0,-1-1-1,1 1 1,0-1 0,-1 1 0,0-1 0,1 0 0,-1 0 0,0 0 0,0 0 0,0 0 0,-1 0-1,1 0 1,0 0 0,-1-1 0,1 0 0,-1 1 0,1-1 0,-1 0 0,0 0 0,1 0 0,-1-1 0,0 1-1,0-1 1,1 1 0,-1-1 0,-4 0 0,1 0 44,1 0 0,-1 0 0,1-1 0,-1 0 0,1 0 0,-1 0 0,1-1 0,0 0 0,-1 0 0,1 0 0,0-1-1,0 1 1,1-1 0,-1 0 0,0-1 0,1 1 0,0-1 0,0 0 0,0 0 0,0 0 0,1-1 0,0 1 0,-1-1 0,2 0 0,-1 0 0,-3-9 0,1 3-84,0-1 1,1 0 0,0 0-1,1 0 1,1 0-1,0-1 1,0 1 0,1 0-1,1-1 1,0 0 0,3-17-1,-2 26-24,0 1-1,0-1 1,0 0-1,0 1 1,1-1 0,0 1-1,0-1 1,0 1-1,0 0 1,0 0-1,1 0 1,-1 0-1,1 0 1,0 1-1,0-1 1,0 1-1,0 0 1,6-4-1,5-1-1080,-1 1-1,1 1 0,23-7 0,-3 2-2676,3-3-2962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8.914"/>
    </inkml:context>
    <inkml:brush xml:id="br0">
      <inkml:brushProperty name="width" value="0.05" units="cm"/>
      <inkml:brushProperty name="height" value="0.05" units="cm"/>
    </inkml:brush>
  </inkml:definitions>
  <inkml:trace contextRef="#ctx0" brushRef="#br0">61 1 17180,'-2'7'2421,"-23"56"-645,16-31-1628,1 0 0,-4 34 0,10-54-138,1 0 0,0-1 0,1 1 0,0 0 0,1 0 0,1 0 0,-1-1 0,2 1 0,4 13 0,-6-22-8,0-1 0,0 1 0,0-1 0,1 1 1,-1-1-1,1 1 0,0-1 0,-1 0 0,1 1 0,0-1 1,0 0-1,1 0 0,-1-1 0,0 1 0,0 0 1,1-1-1,-1 1 0,1-1 0,5 2 0,-4-2 3,0-1-1,0 1 1,0-1-1,1 0 0,-1 0 1,0 0-1,0-1 1,0 1-1,1-1 1,-1 0-1,0 0 0,4-3 1,6-2 17,-1 0 1,0-1-1,0-1 0,0-1 0,-2 1 1,19-18-1,-15 11 37,0 1-1,-2-2 1,0 0 0,0 0-1,-2-1 1,0-1 0,-1 0 0,-1-1-1,12-31 1,-18 32 53,-6 13 39,2 5-139,0 1 0,-1 0 0,1 0 0,0 0 0,0 0 0,0 0 0,0 0 0,1 0 0,-1 0 0,0 0 0,0 0 0,1 0 0,-1 1 0,0-1 0,1 0 0,-1 3 0,-4 6-10,1 1-1,1 0 1,0 0 0,1 0 0,0 1 0,0-1 0,1 0 0,1 1 0,0-1 0,0 1-1,3 15 1,-2-22-64,0 0 0,0-1-1,0 1 1,1-1-1,0 1 1,-1-1 0,1 1-1,1-1 1,-1 0 0,1 0-1,0 0 1,-1 0-1,2-1 1,-1 1 0,0-1-1,1 0 1,-1 0 0,1 0-1,0 0 1,0-1 0,0 1-1,1-1 1,-1 0-1,0-1 1,1 1 0,0-1-1,-1 1 1,1-1 0,8 0-1,21-1-242,-2-8-113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8.423"/>
    </inkml:context>
    <inkml:brush xml:id="br0">
      <inkml:brushProperty name="width" value="0.025" units="cm"/>
      <inkml:brushProperty name="height" value="0.025" units="cm"/>
    </inkml:brush>
  </inkml:definitions>
  <inkml:trace contextRef="#ctx0" brushRef="#br0">1 1 4740,'2'8'14574,"-1"6"-11030,1 4-3498,2 14-2194,-2-18 3488,-1-8-1333,0 0 0,1 0 0,0 0 0,0-1 0,0 1 1,1-1-1,-1 1 0,1-1 0,1 0 0,-1 0 0,1-1 0,7 9 1,-9-12-58,0 1 0,0-1 0,0 0 1,1 0-1,-1 0 0,0 0 0,0 0 1,0-1-1,1 1 0,-1 0 1,0-1-1,1 0 0,-1 0 0,0 0 1,1 0-1,-1 0 0,0 0 0,1 0 1,-1-1-1,0 1 0,1-1 0,-1 0 1,0 0-1,0 1 0,0-1 0,0-1 1,1 1-1,-2 0 0,1 0 0,0-1 1,0 1-1,0-1 0,-1 0 0,1 0 1,2-3-1,6-6-1302,-1-1 0,0 0 0,-1 0 0,-1-1 0,11-22 0,-14 26 223,17-30-4359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0.583"/>
    </inkml:context>
    <inkml:brush xml:id="br0">
      <inkml:brushProperty name="width" value="0.025" units="cm"/>
      <inkml:brushProperty name="height" value="0.025" units="cm"/>
      <inkml:brushProperty name="color" value="#E71224"/>
    </inkml:brush>
  </inkml:definitions>
  <inkml:trace contextRef="#ctx0" brushRef="#br0">87 1 14414,'0'0'4356,"-47"14"-2531,34 11-735,-1 8-66,7 3 130,1 2-194,6-3-319,0-3-353,11-7-192,11-6-31,3-8-33,7-4-161,4-5-767,-1-2-1026,2 0-1313,-2-7-2082,-5-8-2146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0.944"/>
    </inkml:context>
    <inkml:brush xml:id="br0">
      <inkml:brushProperty name="width" value="0.025" units="cm"/>
      <inkml:brushProperty name="height" value="0.025" units="cm"/>
      <inkml:brushProperty name="color" value="#E71224"/>
    </inkml:brush>
  </inkml:definitions>
  <inkml:trace contextRef="#ctx0" brushRef="#br0">203 0 13357,'0'0'8167,"-53"69"-6565,26-38-289,2 3-256,-2 2-544,4-4-289,1-4-192,11-8 0,2-7-64,6-6-288,1-7-737,2-14-3332,0-6-1056,0-9-3235</inkml:trace>
  <inkml:trace contextRef="#ctx0" brushRef="#br0" timeOffset="1">1 75 11275,'0'0'11467,"70"16"-10282,-36-8-609,6-1-480,1-3-256,-1-2-1185,-6-2-1602,1 0-3715,-10-3-5221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1.285"/>
    </inkml:context>
    <inkml:brush xml:id="br0">
      <inkml:brushProperty name="width" value="0.025" units="cm"/>
      <inkml:brushProperty name="height" value="0.025" units="cm"/>
      <inkml:brushProperty name="color" value="#E71224"/>
    </inkml:brush>
  </inkml:definitions>
  <inkml:trace contextRef="#ctx0" brushRef="#br0">0 0 9577,'0'0'9017,"2"8"-7667,2 5-853,1 1-1,1-1 1,0 0-1,1-1 1,0 0-1,1 0 1,13 15-1,-7-9-260,-1 1 0,-1 1 0,12 25 0,-21-39-225,-1 0 0,0 0-1,0 0 1,0 1 0,-1-1 0,0 0-1,0 1 1,-1-1 0,0 0-1,0 1 1,0-1 0,-1 1 0,0-1-1,0 0 1,-1 0 0,-2 8-1,1-8-125,0 0-1,-1 0 0,0-1 1,0 1-1,0-1 0,0 0 0,-1 0 1,0 0-1,-8 6 0,8-7-702,-1 0 0,1-1 1,-1 1-1,0-1 0,-10 3 0,-5 0-5060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1.607"/>
    </inkml:context>
    <inkml:brush xml:id="br0">
      <inkml:brushProperty name="width" value="0.025" units="cm"/>
      <inkml:brushProperty name="height" value="0.025" units="cm"/>
      <inkml:brushProperty name="color" value="#E71224"/>
    </inkml:brush>
  </inkml:definitions>
  <inkml:trace contextRef="#ctx0" brushRef="#br0">100 1 13997,'0'0'6855,"19"70"-5734,-2-40-96,-1 7-385,2 2-95,-5 3-161,-4 6 1,-9 3-97,0 3-160,-17 1-96,-10-1 32,-3-4-256,-10-5-1698,0-10-2338,3-14-8776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4.732"/>
    </inkml:context>
    <inkml:brush xml:id="br0">
      <inkml:brushProperty name="width" value="0.025" units="cm"/>
      <inkml:brushProperty name="height" value="0.025" units="cm"/>
      <inkml:brushProperty name="color" value="#E71224"/>
    </inkml:brush>
  </inkml:definitions>
  <inkml:trace contextRef="#ctx0" brushRef="#br0">0 31 4324,'0'0'13004,"78"19"-11786,-33-19-33,9 0-192,7-3-513,-3-4-352,-1-1-96,-8 0-1057,-13-1-1441,-14 1-2947,-21 2-1698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5.070"/>
    </inkml:context>
    <inkml:brush xml:id="br0">
      <inkml:brushProperty name="width" value="0.025" units="cm"/>
      <inkml:brushProperty name="height" value="0.025" units="cm"/>
      <inkml:brushProperty name="color" value="#E71224"/>
    </inkml:brush>
  </inkml:definitions>
  <inkml:trace contextRef="#ctx0" brushRef="#br0">0 78 9449,'0'0'9193,"83"13"-8200,-29-28-513,9-3-320,6 0-288,-1-2-1890,-9 1-4580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5.757"/>
    </inkml:context>
    <inkml:brush xml:id="br0">
      <inkml:brushProperty name="width" value="0.025" units="cm"/>
      <inkml:brushProperty name="height" value="0.025" units="cm"/>
      <inkml:brushProperty name="color" value="#E71224"/>
    </inkml:brush>
  </inkml:definitions>
  <inkml:trace contextRef="#ctx0" brushRef="#br0">1 1 1057,'0'0'20761,"1"12"-19795,2 31-363,-4-25-323,2 0 0,0-1-1,1 1 1,0 0-1,2-1 1,0 0 0,7 19-1,-10-34-254,1 0 0,-1 0 0,1-1-1,0 1 1,-1 0 0,1 0 0,0-1 0,0 1-1,0-1 1,0 0 0,0 0 0,0 1-1,0-1 1,1-1 0,-1 1 0,0 0 0,0 0-1,1-1 1,-1 1 0,1-1 0,-1 0 0,0 0-1,1 0 1,-1 0 0,1 0 0,-1-1 0,0 1-1,1-1 1,-1 1 0,0-1 0,1 0-1,-1 0 1,3-1 0,9-4 77,0-1 0,0-1-1,23-17 1,-26 18-108,12-10 34,-17 12-40,1 0 0,0 0 1,0 0-1,0 1 0,0 0 0,1 1 1,-1-1-1,1 2 0,0-1 0,11-2 1,-18 5 8,0 1-1,0-1 1,0 0 0,0 1 0,-1-1 0,1 1 0,0-1 0,0 1 0,0-1 0,0 1 0,-1 0-1,1-1 1,0 1 0,-1 0 0,1 0 0,-1 0 0,1-1 0,-1 1 0,1 0 0,-1 0-1,1 0 1,-1 0 0,0 0 0,1 0 0,-1 0 0,0 0 0,0 0 0,0 0 0,0 0 0,0 0-1,0-1 1,0 1 0,0 0 0,-1 2 0,-1 38 149,-7-4 29,6-28-134,1 0 0,0-1 0,0 1-1,0 13 1,3-22-258,1 0 1,-1-1-1,0 1 0,1-1 0,-1 1 1,0-1-1,1 0 0,-1 1 0,0-1 1,0 0-1,1 0 0,-1 0 0,0 0 1,1-2-1,7-17-5025,1-6-4672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6.505"/>
    </inkml:context>
    <inkml:brush xml:id="br0">
      <inkml:brushProperty name="width" value="0.025" units="cm"/>
      <inkml:brushProperty name="height" value="0.025" units="cm"/>
      <inkml:brushProperty name="color" value="#E71224"/>
    </inkml:brush>
  </inkml:definitions>
  <inkml:trace contextRef="#ctx0" brushRef="#br0">0 44 4516,'0'0'17361,"58"-26"-19379,-37 9-4484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7.630"/>
    </inkml:context>
    <inkml:brush xml:id="br0">
      <inkml:brushProperty name="width" value="0.025" units="cm"/>
      <inkml:brushProperty name="height" value="0.025" units="cm"/>
      <inkml:brushProperty name="color" value="#E71224"/>
    </inkml:brush>
  </inkml:definitions>
  <inkml:trace contextRef="#ctx0" brushRef="#br0">1 106 1730,'0'0'1425,"3"-9"-2626,24-48 2019,-7 17 8405,-21 56 1092,-5 66-7599,-3-30-1290,-2 105-1,11-155-1404,0 1-1,0-1 1,0 1 0,0-1 0,1 1-1,-1 0 1,1-1 0,-1 1 0,1-1-1,0 0 1,0 1 0,0-1-1,0 0 1,0 1 0,1-1 0,-1 0-1,1 0 1,1 2 0,-2-3-6,1 0 1,0 0-1,-1 0 1,1-1-1,0 1 0,0 0 1,-1-1-1,1 1 1,0-1-1,0 0 0,0 1 1,0-1-1,0 0 1,0 0-1,-1 0 1,1 0-1,0-1 0,3 0 1,4-2 19,1 0 1,-1 0 0,0-1-1,-1-1 1,1 0-1,-1 0 1,14-11 0,3-6-53,23-21-153,-45 41 160,-1 0 0,1 0 0,0 0 0,0 0 0,0 1 0,0-1 1,1 1-1,-1 0 0,0 0 0,1 0 0,-1 0 0,0 0 0,6 0 0,-9 4 0,1-1 0,0 1 0,-1-1 0,1 0 0,-1 1 0,0-1 0,1 1 0,-1-1 0,0 1 0,-1 4 0,1-2 24,0 11 26,-1 1 1,0-1 0,-1 1-1,-7 29 1,6-41-1061,2-8-3235,2-10-2620,4-5-3263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7.973"/>
    </inkml:context>
    <inkml:brush xml:id="br0">
      <inkml:brushProperty name="width" value="0.025" units="cm"/>
      <inkml:brushProperty name="height" value="0.025" units="cm"/>
      <inkml:brushProperty name="color" value="#E71224"/>
    </inkml:brush>
  </inkml:definitions>
  <inkml:trace contextRef="#ctx0" brushRef="#br0">15 0 10698,'0'0'14061,"-15"52"-13228,21-17-352,-3 0-257,3 2-160,1-5 0,0-2-64,8-6-769,-3-9-1985,1-9-2467,1-6-7623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8.785"/>
    </inkml:context>
    <inkml:brush xml:id="br0">
      <inkml:brushProperty name="width" value="0.025" units="cm"/>
      <inkml:brushProperty name="height" value="0.025" units="cm"/>
    </inkml:brush>
  </inkml:definitions>
  <inkml:trace contextRef="#ctx0" brushRef="#br0">73 0 8552,'0'0'6502,"-27"55"-4708,11-17-481,7 6-256,-6 0-288,10 1-193,5-3-223,0-5-289,0-5-192,14-8-1378,1-6-1024,1-9-1218,-3-5 321,-3-4-2947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8.628"/>
    </inkml:context>
    <inkml:brush xml:id="br0">
      <inkml:brushProperty name="width" value="0.025" units="cm"/>
      <inkml:brushProperty name="height" value="0.025" units="cm"/>
      <inkml:brushProperty name="color" value="#E71224"/>
    </inkml:brush>
  </inkml:definitions>
  <inkml:trace contextRef="#ctx0" brushRef="#br0">0 41 6342,'0'0'17232,"49"-3"-16495,-4 3-289,11 0-127,5-7-193,-7 2-96,0-1-897,-12-1-1505,-14 2-1506,-15-2-2530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8.989"/>
    </inkml:context>
    <inkml:brush xml:id="br0">
      <inkml:brushProperty name="width" value="0.025" units="cm"/>
      <inkml:brushProperty name="height" value="0.025" units="cm"/>
      <inkml:brushProperty name="color" value="#E71224"/>
    </inkml:brush>
  </inkml:definitions>
  <inkml:trace contextRef="#ctx0" brushRef="#br0">1 70 10410,'0'0'11435,"81"27"-10859,-20-41-416,11-2-128,-7-1-160,-2 0-1762,-11 0-3523,-9 2-5317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9.548"/>
    </inkml:context>
    <inkml:brush xml:id="br0">
      <inkml:brushProperty name="width" value="0.025" units="cm"/>
      <inkml:brushProperty name="height" value="0.025" units="cm"/>
      <inkml:brushProperty name="color" value="#E71224"/>
    </inkml:brush>
  </inkml:definitions>
  <inkml:trace contextRef="#ctx0" brushRef="#br0">143 182 6534,'3'-8'2045,"21"-67"5796,-23 70-7448,0 1 0,0 0 1,0 0-1,0 0 1,-1-1-1,0 1 1,0 0-1,0 0 0,0-1 1,-1 1-1,1 0 1,-1 0-1,0 0 0,0-1 1,-1 1-1,1 0 1,-1 1-1,-3-6 1,4 7-365,-1 1 0,1 0 0,-1 0 0,1 0 0,-1-1 0,0 1 0,1 1 0,-1-1 0,0 0 0,1 0 0,-1 1 0,0-1 0,0 1 0,0-1 0,0 1 0,0 0 1,0 0-1,1 0 0,-1 0 0,0 0 0,0 0 0,0 1 0,0-1 0,0 0 0,0 1 0,1 0 0,-1-1 0,0 1 0,0 0 0,1 0 0,-1 0 0,1 0 0,-1 0 1,-2 2-1,0 1 16,-1 0 1,1 0-1,0 1 1,0-1 0,0 1-1,0 0 1,1 0 0,0 0-1,-4 9 1,1 1 32,1 1 0,1 0 0,0 0 0,1 0 0,0 0 0,1 0 1,1 1-1,1-1 0,1 1 0,0-1 0,6 29 0,-1-20 63,1-1-1,2 0 1,0-1 0,1 0-1,2 0 1,27 40 0,-17-34-59,-16-23-74,-1 0 0,0 0-1,0 0 1,0 1 0,-1 0 0,0 0 0,-1 0 0,1 0-1,-1 1 1,-1-1 0,4 12 0,-8-18-100,1-1 0,0 0 1,0 0-1,-1 0 0,1 0 0,0 0 1,0 0-1,-1 0 0,1-1 0,0 1 1,0 0-1,-1-1 0,1 1 0,0-1 1,-2 0-1,-20-11-2665,2-1 0,-36-28 0,24 17-1309,-13-8-2068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9.878"/>
    </inkml:context>
    <inkml:brush xml:id="br0">
      <inkml:brushProperty name="width" value="0.025" units="cm"/>
      <inkml:brushProperty name="height" value="0.025" units="cm"/>
      <inkml:brushProperty name="color" value="#E71224"/>
    </inkml:brush>
  </inkml:definitions>
  <inkml:trace contextRef="#ctx0" brushRef="#br0">1 78 8136,'0'0'7751,"79"-23"-5989,-34 19-225,4-2-288,3 2-608,-2-2-385,-8 2-224,-8-2-993,-11-5-3747,-6-3-7880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0.471"/>
    </inkml:context>
    <inkml:brush xml:id="br0">
      <inkml:brushProperty name="width" value="0.025" units="cm"/>
      <inkml:brushProperty name="height" value="0.025" units="cm"/>
      <inkml:brushProperty name="color" value="#E71224"/>
    </inkml:brush>
  </inkml:definitions>
  <inkml:trace contextRef="#ctx0" brushRef="#br0">1 1 8584,'0'0'13004,"5"45"-12972,4-11 65,8 4 191,-5-2-96,10 1-160,-8-5-64,6-5-1634,0-14-2273,-2-11-4677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1.669"/>
    </inkml:context>
    <inkml:brush xml:id="br0">
      <inkml:brushProperty name="width" value="0.025" units="cm"/>
      <inkml:brushProperty name="height" value="0.025" units="cm"/>
      <inkml:brushProperty name="color" value="#E71224"/>
    </inkml:brush>
  </inkml:definitions>
  <inkml:trace contextRef="#ctx0" brushRef="#br0">104 0 5573,'0'0'12257,"-8"9"-11670,-3 3-430,1 1-1,1 0 1,0 1-1,0 0 1,2 0-1,-1 1 0,2 0 1,0 1-1,-4 17 1,7-20 61,0 0 0,1 1 0,1-1 1,0 1-1,1-1 0,0 1 1,1 0-1,4 18 0,-4-27-203,1 1-1,-1-2 1,1 1-1,0 0 1,0 0-1,1-1 1,0 1-1,-1-1 1,2 1-1,-1-1 1,0 0-1,1-1 1,0 1-1,-1-1 1,1 1-1,1-1 1,-1 0-1,0 0 1,1-1 0,0 0-1,-1 1 1,1-1-1,0-1 1,9 3-1,44 3-3172,-19-7-3699,-8-3-3932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2.213"/>
    </inkml:context>
    <inkml:brush xml:id="br0">
      <inkml:brushProperty name="width" value="0.025" units="cm"/>
      <inkml:brushProperty name="height" value="0.025" units="cm"/>
      <inkml:brushProperty name="color" value="#E71224"/>
    </inkml:brush>
  </inkml:definitions>
  <inkml:trace contextRef="#ctx0" brushRef="#br0">109 2 10282,'0'0'2322,"-8"0"481,1-1-2182,0 1 1,0 0 0,0 0-1,0 1 1,0 0 0,0 0-1,-7 3 1,12-4-519,0 1 1,-1 0-1,1 0 0,0 1 1,0-1-1,0 0 0,0 1 1,0-1-1,1 1 0,-1 0 1,0 0-1,1-1 0,-1 1 1,1 0-1,0 0 0,-1 0 1,1 1-1,0-1 0,0 0 1,0 0-1,1 1 0,-1-1 1,1 0-1,-1 1 0,1-1 1,0 0-1,0 1 0,0 3 1,0-5-98,0 0-1,0-1 1,0 1 0,0 0-1,0 0 1,1-1 0,-1 1 0,0 0-1,1-1 1,-1 1 0,0 0 0,1-1-1,-1 1 1,1 0 0,-1-1 0,1 1-1,-1-1 1,1 1 0,-1-1-1,1 1 1,0-1 0,-1 1 0,1-1-1,0 0 1,-1 1 0,1-1 0,0 0-1,1 1 1,30 1 132,-24-2-110,0-1-1,0-1 1,0 0-1,0 0 1,14-6 0,-16 4-68,0 0 1,0 0 0,0-1 0,0 0 0,-1-1 0,6-6 0,5-5-184,-15 16 148,-1 38-293,0 1 481,1 0 0,2 0 1,2 0-1,10 41 0,-12-71-34,-1 0 0,0 1 0,-1-1 1,0 1-1,0-1 0,-1 1 0,0 0 0,-2 12 1,2-18-42,-1-1 0,0 1 0,0-1 0,0 1-1,0-1 1,-1 1 0,1-1 0,0 0 0,-1 0 0,0 0 0,1 0 0,-1 0 0,0 0 0,0 0 0,0-1 0,0 1 0,-1-1 0,1 1 0,0-1 0,-1 0 0,1 0 0,-1 0 0,1 0 0,-1 0 0,1-1 0,-1 1 0,0-1 0,1 1 0,-1-1 0,-3 0 0,2 0-20,0 0 0,0 0 0,0-1 0,-1 1 0,1-1 0,0 0 1,0 0-1,0 0 0,0 0 0,0-1 0,0 0 0,1 0 0,-1 0 0,0 0 1,1 0-1,0-1 0,-1 1 0,1-1 0,0 0 0,0 0 0,1 0 0,-1-1 1,1 1-1,-1-1 0,1 1 0,0-1 0,1 0 0,-1 0 0,0 0 0,1 1 1,0-2-1,-1-4 0,1 3-202,-1-1 0,1 0 0,0 0 0,1 0 0,0 1 0,0-1 0,0 0 0,1 0 1,0 0-1,1 1 0,-1-1 0,1 1 0,0-1 0,1 1 0,-1-1 0,1 1 0,1 0 0,-1 0 0,7-7 0,50-41-8186,-40 37 2914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2.567"/>
    </inkml:context>
    <inkml:brush xml:id="br0">
      <inkml:brushProperty name="width" value="0.025" units="cm"/>
      <inkml:brushProperty name="height" value="0.025" units="cm"/>
      <inkml:brushProperty name="color" value="#E71224"/>
    </inkml:brush>
  </inkml:definitions>
  <inkml:trace contextRef="#ctx0" brushRef="#br0">112 0 13997,'0'0'7047,"-56"14"-6150,40 5-161,0 6-351,7 4-161,-2 1-32,8 3-96,3-1 96,9-4-31,5-4-129,8-4 0,1-4-64,6-7-1153,-6-4-1506,4-5-2594,-3 0-3235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2.912"/>
    </inkml:context>
    <inkml:brush xml:id="br0">
      <inkml:brushProperty name="width" value="0.025" units="cm"/>
      <inkml:brushProperty name="height" value="0.025" units="cm"/>
      <inkml:brushProperty name="color" value="#E71224"/>
    </inkml:brush>
  </inkml:definitions>
  <inkml:trace contextRef="#ctx0" brushRef="#br0">202 1 11531,'0'0'9353,"-41"57"-8937,34-32-224,-3 1-96,0-5-96,4 1 32,-1-2-32,2-5 65,-3-3-33,5-5-32,3-2-161</inkml:trace>
  <inkml:trace contextRef="#ctx0" brushRef="#br0" timeOffset="1">0 74 2915,'0'0'20243,"81"9"-20019,-41-9-160,2 0-128,3 0-1121,5 0-929,-10 0-1345,-4-1-2243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3.257"/>
    </inkml:context>
    <inkml:brush xml:id="br0">
      <inkml:brushProperty name="width" value="0.025" units="cm"/>
      <inkml:brushProperty name="height" value="0.025" units="cm"/>
      <inkml:brushProperty name="color" value="#E71224"/>
    </inkml:brush>
  </inkml:definitions>
  <inkml:trace contextRef="#ctx0" brushRef="#br0">0 1 12524,'0'0'4553,"9"8"-3170,23 22-283,-14-14-514,-1 0 1,-1 0 0,21 28-1,-32-37-516,-1 0 1,0 0-1,0 0 0,-1 0 1,0 0-1,0 1 0,0 0 0,-1 0 1,-1 0-1,1-1 0,-1 1 1,0 1-1,-1-1 0,-1 14 0,-1-9-60,-1 0 0,0 0 0,-1 0-1,-1 0 1,0-1 0,0 0-1,-1 0 1,-1 0 0,-15 20 0,15-24-667,1 0 0,-1 0 0,0-1 1,-1 0-1,1-1 0,-1 1 0,-1-1 1,-10 5-1,-1-4-5311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9.118"/>
    </inkml:context>
    <inkml:brush xml:id="br0">
      <inkml:brushProperty name="width" value="0.025" units="cm"/>
      <inkml:brushProperty name="height" value="0.025" units="cm"/>
    </inkml:brush>
  </inkml:definitions>
  <inkml:trace contextRef="#ctx0" brushRef="#br0">40 1 11499,'0'0'5135,"7"11"-3699,88 175 1568,-83-158-2875,-2 1-1,-1 0 0,-1 0 1,-2 1-1,4 42 1,-9-45-227,-1 0 1,-1 1 0,-2-1 0,-1 0-1,-1 0 1,-1-1 0,-2 1 0,-15 36-1,10-32-1474,-2-2 0,-1 0 0,-33 47 0,-5-14-3756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3.911"/>
    </inkml:context>
    <inkml:brush xml:id="br0">
      <inkml:brushProperty name="width" value="0.025" units="cm"/>
      <inkml:brushProperty name="height" value="0.025" units="cm"/>
      <inkml:brushProperty name="color" value="#E71224"/>
    </inkml:brush>
  </inkml:definitions>
  <inkml:trace contextRef="#ctx0" brushRef="#br0">1 46 6406,'0'0'17579,"6"1"-17445,-1 0-115,0 0 1,0-1-1,0 0 1,0 0-1,0-1 1,0 1-1,0-1 1,5-2-1,-9 3-14,1 0 0,0-1 0,0 1-1,0-1 1,0 1 0,-1-1 0,1 0 0,0 0 0,-1 0-1,1 0 1,-1 0 0,1 0 0,-1 0 0,1-1 0,-1 1-1,0-1 1,0 1 0,1 0 0,-1-1 0,0 0 0,0 1-1,-1-1 1,1 0 0,0 0 0,0 1 0,-1-1 0,1 0-1,-1 0 1,0-2 0,0 4-5,0 0 0,0-1 1,-1 1-1,1 0 0,0-1 0,0 1 0,-1 0 1,1-1-1,-1 1 0,1 0 0,0 0 0,-1-1 0,1 1 1,-1 0-1,1 0 0,0 0 0,-1 0 0,1 0 0,-1-1 1,1 1-1,-1 0 0,1 0 0,0 0 0,-1 0 0,1 0 1,-1 0-1,1 0 0,-1 1 0,1-1 0,-1 0 0,1 0 1,0 0-1,-1 0 0,1 1 0,-1-1 0,1 0 0,-1 1 1,-18 7-72,-7 17-168,25-24 52,1 0-1,-1 0 1,0 0-1,0 0 1,0 0-1,1 0 1,-1 0-1,0 0 1,1 1-1,-1-1 1,1 0-1,0 0 1,-1 1-1,1-1 1,0 0-1,0 0 1,0 1-1,0-1 0,0 0 1,0 1-1,0-1 1,0 0-1,0 1 1,1-1-1,0 2 1,4-3-5573,9-4-5147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4.690"/>
    </inkml:context>
    <inkml:brush xml:id="br0">
      <inkml:brushProperty name="width" value="0.025" units="cm"/>
      <inkml:brushProperty name="height" value="0.025" units="cm"/>
      <inkml:brushProperty name="color" value="#E71224"/>
    </inkml:brush>
  </inkml:definitions>
  <inkml:trace contextRef="#ctx0" brushRef="#br0">0 0 9673,'0'0'6753,"9"3"-5968,-2-1-649,1 1-1,-1 1 1,0-1-1,-1 1 1,1 0 0,-1 1-1,0-1 1,0 1-1,0 0 1,0 1 0,-1 0-1,0 0 1,0 0-1,4 8 1,6 7 135,-1 0 1,-1 1 0,-1 0-1,-1 1 1,-1 1-1,10 36 1,-16-44-262,-1 0 0,-1 1 0,0-1 1,-1 1-1,0-1 0,-2 1 0,0-1 0,-1 1 1,0-1-1,-1 0 0,-6 17 0,-3 2-62,-23 48-1,-7-14-3552,24-49-1557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5.857"/>
    </inkml:context>
    <inkml:brush xml:id="br0">
      <inkml:brushProperty name="width" value="0.025" units="cm"/>
      <inkml:brushProperty name="height" value="0.025" units="cm"/>
      <inkml:brushProperty name="color" value="#E71224"/>
    </inkml:brush>
  </inkml:definitions>
  <inkml:trace contextRef="#ctx0" brushRef="#br0">163 128 4132,'0'0'5536,"2"-8"-2397,-2 5-3048,3-6 1087,-1 1-1,-1-2 1,0 1-1,0 0 1,-1-17 0,0 24-1018,0-1 0,-1 1 0,1 0 0,-1 0 0,1 0 0,-1 0 0,0 0 0,0 1 0,0-1 0,0 0 0,0 0 0,0 0 0,0 1 0,-1-1 1,1 0-1,0 1 0,-1 0 0,1-1 0,-1 1 0,0 0 0,0 0 0,1-1 0,-1 2 0,0-1 0,0 0 0,0 0 0,0 0 0,0 1 0,0-1 0,0 1 0,0 0 0,0-1 1,0 1-1,0 0 0,-4 1 0,1-1-110,-1 1 0,0 0 0,1 1 0,0-1 0,-1 1 0,1 0 0,0 0 0,0 1 0,0 0 0,0-1 0,0 2 0,1-1 0,-1 0 0,1 1 0,-5 6 0,6-7-47,0 0 0,0 0 0,0 0 0,0 1 0,1 0 0,-1-1 0,1 1 0,0 0 0,1 0 1,-1 0-1,0 0 0,1 0 0,0 1 0,0-1 0,1 0 0,-1 1 0,1-1 0,0 0 0,0 1 0,0 5 0,1-10 1,-1 1-1,1-1 0,0 1 0,-1-1 0,1 1 0,-1-1 0,1 1 0,0-1 0,-1 0 0,1 1 1,0-1-1,-1 0 0,1 0 0,0 1 0,0-1 0,-1 0 0,1 0 0,0 0 0,0 0 0,-1 0 1,1 0-1,0 0 0,0 0 0,-1 0 0,1 0 0,0-1 0,1 1 0,20-6 28,8-14-33,21-13-434,-50 32 417,1 1 0,-1-1 0,0 0 0,1 1 0,-1 0 0,1-1 0,-1 1 0,1 0 0,-1-1 0,1 1 0,-1 0 0,1 0 0,-1 0 0,1 0 0,-1 1 0,1-1 0,-1 0 0,0 1 0,1-1 0,-1 1 0,1-1 0,-1 1 0,0 0 0,1-1 0,-1 1 0,0 0 0,0 0 0,0 0 0,0 0 0,1 0 0,0 2 0,12 20-34,-1 1 1,-2 0 0,0 0 0,12 46 0,-4-14 19,-12-38 47,24 80 346,-29-90-316,0 0-1,-1 0 0,0 0 0,-1 0 0,1 0 0,-2 1 0,1-1 0,-1 0 1,0 0-1,-3 9 0,3-14-9,-1 0 0,1 1 1,-1-1-1,0 0 0,0 0 0,0-1 1,0 1-1,-1 0 0,1-1 1,-1 1-1,0-1 0,1 0 0,-1 0 1,0 0-1,0 0 0,0 0 1,-1-1-1,1 0 0,0 1 0,0-1 1,-1 0-1,1 0 0,-1-1 0,1 1 1,-1-1-1,-4 0 0,2 0-18,0 0-1,0 0 0,0 0 0,1-1 0,-1 0 1,0 0-1,1-1 0,-1 0 0,1 0 1,-1 0-1,1 0 0,0-1 0,0 0 0,0 0 1,-7-7-1,6 5-65,0-1 1,1 0-1,0-1 0,0 1 1,0-1-1,1 0 1,0 0-1,1 0 0,-1-1 1,1 1-1,1-1 1,0 0-1,0 0 0,0 0 1,1 0-1,0 0 0,0 0 1,1 0-1,0 0 1,1 0-1,0 0 0,0 0 1,1 0-1,-1 0 1,2 0-1,-1 0 0,1 1 1,1-1-1,-1 1 0,1 0 1,0 0-1,1 0 1,6-7-1,4-3-754,2 0-2026,-2-2 0,20-28 0,-12 8-5215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6.216"/>
    </inkml:context>
    <inkml:brush xml:id="br0">
      <inkml:brushProperty name="width" value="0.025" units="cm"/>
      <inkml:brushProperty name="height" value="0.025" units="cm"/>
      <inkml:brushProperty name="color" value="#E71224"/>
    </inkml:brush>
  </inkml:definitions>
  <inkml:trace contextRef="#ctx0" brushRef="#br0">1 0 14798,'0'0'7335,"2"79"-6694,12-42-385,-5-1-160,7 0-64,2-6-64,-2-3-961,2-3-897,-1-5-384,-1-10-2050,-5-6-4292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6.558"/>
    </inkml:context>
    <inkml:brush xml:id="br0">
      <inkml:brushProperty name="width" value="0.025" units="cm"/>
      <inkml:brushProperty name="height" value="0.025" units="cm"/>
      <inkml:brushProperty name="color" value="#E71224"/>
    </inkml:brush>
  </inkml:definitions>
  <inkml:trace contextRef="#ctx0" brushRef="#br0">42 1 11531,'0'0'8958,"-4"10"-8611,-4 9-21,1 1 1,1 1 0,1 0-1,1-1 1,1 1 0,0 1 0,2-1-1,1 23 1,0-35-201,1 0 0,0 0 0,1 0 0,0 0 0,0 0 0,1 0 0,0-1 0,1 1 0,8 15 0,-9-20-129,0 0 0,1 0 0,-1 0 0,1 0 0,0-1 0,0 1 0,0-1 0,0 0 0,0-1 0,1 1 0,0-1 0,-1 1 0,1-1-1,0-1 1,0 1 0,0-1 0,0 0 0,10 1 0,41 0-2770,-20-9-2691,-11-8-2309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6.902"/>
    </inkml:context>
    <inkml:brush xml:id="br0">
      <inkml:brushProperty name="width" value="0.025" units="cm"/>
      <inkml:brushProperty name="height" value="0.025" units="cm"/>
      <inkml:brushProperty name="color" value="#E71224"/>
    </inkml:brush>
  </inkml:definitions>
  <inkml:trace contextRef="#ctx0" brushRef="#br0">252 0 11243,'0'0'7943,"-47"73"-5669,28-43-576,-1 8-353,-4-1-544,3 0-481,3-2-256,3-6-32,5-4 0,2-8-160,3-7-448,5-6-545,-6-4-609,1 0-672,0-15-3043,-4-4-1762</inkml:trace>
  <inkml:trace contextRef="#ctx0" brushRef="#br0" timeOffset="1">0 147 8648,'0'0'8328,"49"0"-6726,-20 7-321,5-2-256,2 2-449,2-5-448,1 2-96,-1-4-640,-7 0-1250,-4 0-2402,-9-6-2274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7.261"/>
    </inkml:context>
    <inkml:brush xml:id="br0">
      <inkml:brushProperty name="width" value="0.025" units="cm"/>
      <inkml:brushProperty name="height" value="0.025" units="cm"/>
      <inkml:brushProperty name="color" value="#E71224"/>
    </inkml:brush>
  </inkml:definitions>
  <inkml:trace contextRef="#ctx0" brushRef="#br0">1 1 13293,'0'0'9064,"66"59"-8135,-46-32-384,2 8-257,0 5-160,-8 4 32,-3 5 64,-11 3-64,0 6-95,-6 0-1,-12 4-64,-9-3-1218,2-4-2978,-4-7-5893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25.344"/>
    </inkml:context>
    <inkml:brush xml:id="br0">
      <inkml:brushProperty name="width" value="0.025" units="cm"/>
      <inkml:brushProperty name="height" value="0.025" units="cm"/>
      <inkml:brushProperty name="color" value="#E71224"/>
    </inkml:brush>
  </inkml:definitions>
  <inkml:trace contextRef="#ctx0" brushRef="#br0">214 9 9353,'0'0'11291,"-9"-3"-10453,7 2-781,-1 0 1,1 0-1,-1 0 1,1 1-1,0-1 1,-1 1-1,0 0 1,1-1-1,-1 1 1,1 0-1,-1 0 1,1 1-1,-1-1 1,1 1 0,-5 1-1,3 0 29,0 0 0,1 1 0,0 0 1,-1 0-1,1 0 0,0 0 0,0 0 0,1 1 0,-1-1 0,1 1 0,-4 7 1,-10 19 249,2 1 0,1 1 0,2 0 0,1 0 1,-9 52-1,5-1 75,-1 89 1,12-129-356,0-1 70,1 1 0,2 0 0,7 46 0,-7-83-123,2 0 0,-1 0 0,1 0 0,0 0 0,0 0-1,1 0 1,0 0 0,0-1 0,0 1 0,0-1 0,1 0 0,0 0 0,0 0 0,0-1 0,1 1 0,9 6-1,-8-7-262,-1-1 0,1 0-1,0 0 1,0-1-1,0 0 1,12 3 0,-10-3-603,1-1 0,0 0 0,0-1 0,-1 0 0,11-1 0,24-5-6210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26.717"/>
    </inkml:context>
    <inkml:brush xml:id="br0">
      <inkml:brushProperty name="width" value="0.025" units="cm"/>
      <inkml:brushProperty name="height" value="0.025" units="cm"/>
      <inkml:brushProperty name="color" value="#E71224"/>
    </inkml:brush>
  </inkml:definitions>
  <inkml:trace contextRef="#ctx0" brushRef="#br0">278 0 4260,'0'0'3817,"-10"1"-2781,1 0-937,0 0 0,0 1 1,1 0-1,-1 0 1,1 1-1,-1 0 1,1 1-1,0 0 0,0 0 1,0 1-1,1-1 1,0 2-1,0-1 1,0 1-1,-10 11 0,3 1 52,-1 0-1,2 2 0,1-1 0,0 2 1,2-1-1,0 2 0,1-1 0,2 1 1,0 0-1,1 1 0,1 0 0,1 0 1,1 0-1,1 38 0,2-12-93,3 0 0,2 0 0,2 0-1,2-1 1,30 93 0,-29-112-31,1 0 0,2 0-1,1-1 1,1-1 0,24 33 0,-33-52-7,1 0 0,0 0 0,1 0 1,-1-1-1,2 0 0,-1-1 0,1 0 0,14 8 1,-17-11-12,-1-1 0,1 0 0,0 0 1,0-1-1,0 1 0,0-1 0,0-1 0,1 1 1,-1-1-1,0 0 0,0 0 0,0-1 0,0 0 1,0 0-1,11-4 0,-9 2 7,0-1 1,0 0-1,0-1 0,-1 0 1,1 0-1,-1 0 1,-1-1-1,1 0 0,-1 0 1,0-1-1,0 0 0,8-13 1,0-3 27,-1 0 1,-1-1-1,10-26 1,-9 14 198,-2-1 0,-1 0 0,-2-1 0,-1 0 0,-2-1 0,0-73 1,-6 85 18,-1 1 1,0-1 0,-2 1 0,-1 0 0,-2 0 0,0 0-1,-1 1 1,-2 0 0,-1 1 0,-25-43 0,31 59-236,-1 0 0,-1 0 0,0 1 0,0-1 0,0 1 0,-1 1 0,0 0 0,0 0 0,-14-7 0,19 11-101,1 1 0,-1 0 0,0-1-1,0 1 1,0 0 0,0 1-1,0-1 1,0 1 0,0-1-1,0 1 1,0 0 0,0 0-1,-1 0 1,1 0 0,0 1-1,0-1 1,0 1 0,0 0-1,0 0 1,0 0 0,0 0-1,1 0 1,-1 1 0,0-1-1,1 1 1,-1 0 0,1 0-1,-1 0 1,1 0 0,0 0-1,0 0 1,0 1 0,0-1-1,-2 4 1,-12 18-2493,3-4-1072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3.673"/>
    </inkml:context>
    <inkml:brush xml:id="br0">
      <inkml:brushProperty name="width" value="0.025" units="cm"/>
      <inkml:brushProperty name="height" value="0.025" units="cm"/>
      <inkml:brushProperty name="color" value="#E71224"/>
    </inkml:brush>
  </inkml:definitions>
  <inkml:trace contextRef="#ctx0" brushRef="#br0">148 147 6342,'0'0'1740,"-9"-6"-592,-4-4-821,-41-30 397,49 37-363,0 0-1,0 0 0,0 0 1,0 1-1,0 0 1,0 0-1,-1 0 0,1 1 1,-10-2-1,15 4-314,-1-1 1,0 0-1,1 1 1,-1-1-1,0 0 0,1 1 1,-1-1-1,1 1 0,-1-1 1,1 1-1,-1-1 0,1 1 1,-1-1-1,1 1 0,0-1 1,-1 1-1,1 0 0,0-1 1,-1 1-1,1-1 0,0 1 1,0 0-1,-1 0 0,1-1 1,0 1-1,0 0 1,0-1-1,0 1 0,0 0 1,0-1-1,0 2 0,2 30 174,-2-28-167,8 39 78,1-1-1,2-1 0,2 1 1,23 49-1,-26-68-72,0 4-29,61 139 129,-58-138-139,2-2 0,0 1-1,36 43 1,-45-63-13,0-1 1,0 0-1,0 0 1,1-1-1,0 1 0,0-2 1,1 1-1,-1-1 1,1 0-1,0 0 0,0-1 1,0 0-1,0-1 1,1 1-1,-1-2 0,1 1 1,0-1-1,-1-1 1,1 1-1,0-1 0,-1-1 1,1 0-1,0 0 1,-1-1-1,1 0 0,-1 0 1,0-1-1,11-4 1,-7 1 4,-1 1 1,0-2 0,0 1 0,0-1 0,-1-1 0,0 0 0,-1-1 0,0 0-1,0 0 1,-1 0 0,0-1 0,-1-1 0,0 1 0,0-1 0,-1-1-1,-1 1 1,0-1 0,7-23 0,-7 13 33,-1-1 0,0 1 0,-2-1 0,-1 0 0,-1 1 0,0-1 0,-2 0 0,-9-43 0,7 49 3,-2 1-1,0-1 1,0 1 0,-2 1 0,0-1-1,-1 1 1,0 1 0,-1-1-1,-1 2 1,0-1 0,-1 2-1,-16-15 1,4 7 40,0 2-1,-1 1 1,-1 0 0,-47-21 0,55 30-200,0 1 0,-1 1 1,0 0-1,0 1 1,-1 1-1,1 1 0,-1 1 1,-26 0-1,31 5-4314,13-3 2718,-3 1-3779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9.461"/>
    </inkml:context>
    <inkml:brush xml:id="br0">
      <inkml:brushProperty name="width" value="0.025" units="cm"/>
      <inkml:brushProperty name="height" value="0.025" units="cm"/>
    </inkml:brush>
  </inkml:definitions>
  <inkml:trace contextRef="#ctx0" brushRef="#br0">24 1 11115,'0'0'5242,"-5"10"-4901,2-2-284,0 0 0,0-1 0,1 1 0,0 0 0,0 0 0,1 1 0,0-1 0,0 0 0,1 0 0,0 1 0,2 10 0,18 279 1085,-1-11-921,-13-245-458,1 1 1,2-1 0,2-1 0,26 63-1,-32-91-12,1-1 0,1 0-1,-1-1 1,2 1 0,0-1 0,0-1-1,1 1 1,0-2 0,1 1 0,0-1-1,15 10 1,-15-13-162,-1-1 1,1 0-1,1 0 1,-1-1-1,1 0 1,-1-1-1,1-1 0,0 1 1,0-2-1,0 0 1,0 0-1,1-1 0,-1 0 1,14-2-1,52-12-2941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6.291"/>
    </inkml:context>
    <inkml:brush xml:id="br0">
      <inkml:brushProperty name="width" value="0.025" units="cm"/>
      <inkml:brushProperty name="height" value="0.025" units="cm"/>
      <inkml:brushProperty name="color" value="#E71224"/>
    </inkml:brush>
  </inkml:definitions>
  <inkml:trace contextRef="#ctx0" brushRef="#br0">157 75 12844,'0'0'2563,"1"-10"-1533,2-55 1281,-15 113-522,9-2-1456,3 1 0,1-1 0,3 0 1,11 55-1,1-26 705,47 128 0,-63-203-1026,0 0 1,0 0-1,0 0 0,0 0 1,-1 0-1,1 0 0,0 0 1,0 0-1,0 0 0,0 0 1,-1 0-1,1 0 0,0 0 1,0 0-1,0 0 0,0 0 1,0 0-1,-1 0 0,1 0 1,0 0-1,0 0 0,0 0 1,0 1-1,0-1 0,-1 0 1,1 0-1,0 0 0,0 0 0,0 0 1,0 0-1,0 0 0,0 1 1,0-1-1,0 0 0,0 0 1,0 0-1,0 0 0,-1 0 1,1 1-1,0-1 0,0 0 1,0 0-1,0 0 0,0 0 1,0 1-1,0-1 0,0 0 1,0 0-1,0 0 0,1 1 1,-24-22-193,-26-35-1048,-38-56-1196,6 7 4362,80 104-1607,64 9-463,-56-6-267,0 0 0,1-1 1,-1 0-1,1 0 1,-1-1-1,1 1 1,-1-2-1,1 1 1,-1-1-1,1 0 0,-1-1 1,0 0-1,10-3 1,16-17-6003,-4-7-3902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6.646"/>
    </inkml:context>
    <inkml:brush xml:id="br0">
      <inkml:brushProperty name="width" value="0.025" units="cm"/>
      <inkml:brushProperty name="height" value="0.025" units="cm"/>
      <inkml:brushProperty name="color" value="#E71224"/>
    </inkml:brush>
  </inkml:definitions>
  <inkml:trace contextRef="#ctx0" brushRef="#br0">25 0 15791,'0'0'1922,"-5"54"-513,0-22-288,-3 7-96,3 0-384,3 0-321,2-3-192,0-5-128,13-7 32,5-8 32,5-6-32,6-7-224,5-3-545,-1-4-896,-5-14-1634,-4-6-2531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6.990"/>
    </inkml:context>
    <inkml:brush xml:id="br0">
      <inkml:brushProperty name="width" value="0.025" units="cm"/>
      <inkml:brushProperty name="height" value="0.025" units="cm"/>
      <inkml:brushProperty name="color" value="#E71224"/>
    </inkml:brush>
  </inkml:definitions>
  <inkml:trace contextRef="#ctx0" brushRef="#br0">231 1 11915,'0'0'8937,"-7"64"-7656,-6-33-480,-1 0-481,3 1-256,-2-5-64,2-1-352,4-9-513,2-7-320,1-7-257,1-3-319,-6-8-1122,-2-11-5477</inkml:trace>
  <inkml:trace contextRef="#ctx0" brushRef="#br0" timeOffset="1">0 87 9033,'0'0'9609,"60"47"-8360,-26-42-320,4-5-609,-2 0-224,2-6-1057,-10-7-1281,-2-3-2466,-12-5-930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7.333"/>
    </inkml:context>
    <inkml:brush xml:id="br0">
      <inkml:brushProperty name="width" value="0.025" units="cm"/>
      <inkml:brushProperty name="height" value="0.025" units="cm"/>
      <inkml:brushProperty name="color" value="#E71224"/>
    </inkml:brush>
  </inkml:definitions>
  <inkml:trace contextRef="#ctx0" brushRef="#br0">1 1 12364,'0'0'7148,"7"4"-6433,6 3-494,-2 0-1,1 1 0,-1 0 1,0 1-1,-1 0 1,0 1-1,0 0 1,-1 0-1,13 20 0,-18-23-141,-1 0 0,1-1-1,-1 2 1,0-1-1,-1 0 1,0 1-1,0-1 1,0 1 0,-1-1-1,0 1 1,-1 0-1,0-1 1,0 1-1,0 0 1,-1 0 0,-1-1-1,1 1 1,-1-1-1,0 1 1,-4 8-1,3-8-147,0 1 0,0-1-1,-1 0 1,0 0-1,-1-1 1,0 1 0,0-1-1,0 0 1,-1 0-1,0 0 1,-11 8 0,8-12-2349,5-9-3252,3-14-2829</inkml:trace>
  <inkml:trace contextRef="#ctx0" brushRef="#br0" timeOffset="1">265 131 6854,'0'0'15215,"74"-26"-14190,-40 13-192,4 0-257,-7 0-352,1 4-160,-6 1-64,-7 3-480,-10 4-545,-3 1-673,-15 2-5284,-16 10 2305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7.675"/>
    </inkml:context>
    <inkml:brush xml:id="br0">
      <inkml:brushProperty name="width" value="0.025" units="cm"/>
      <inkml:brushProperty name="height" value="0.025" units="cm"/>
      <inkml:brushProperty name="color" value="#E71224"/>
    </inkml:brush>
  </inkml:definitions>
  <inkml:trace contextRef="#ctx0" brushRef="#br0">0 65 8616,'0'0'9833,"61"13"-7687,-26-21-608,-5-3-769,-1 1-545,0 0-192,-6 2-96,-1 0-1410,-4-1-1472,2-5-4581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9.087"/>
    </inkml:context>
    <inkml:brush xml:id="br0">
      <inkml:brushProperty name="width" value="0.025" units="cm"/>
      <inkml:brushProperty name="height" value="0.025" units="cm"/>
      <inkml:brushProperty name="color" value="#E71224"/>
    </inkml:brush>
  </inkml:definitions>
  <inkml:trace contextRef="#ctx0" brushRef="#br0">1 9 3203,'5'-8'19752,"-3"24"-19869,4 64 1839,-5-53-1598,1-1 0,2 0 1,0 0-1,9 28 0,-12-52-82,0-1 0,0 1 0,1-1 0,-1 1 0,0-1-1,1 1 1,-1-1 0,1 0 0,0 1 0,-1-1 0,1 0 0,0 0 0,0 0-1,0-1 1,-1 1 0,1 0 0,0-1 0,0 1 0,0-1 0,0 0 0,0 1-1,0-1 1,0 0 0,0 0 0,0 0 0,0-1 0,0 1 0,0 0 0,0-1 0,0 1-1,3-2 1,5-1 111,1 1 0,-1-2-1,0 1 1,15-9-1,-10 4-226,-8 5-104,0-1 0,0 0 0,0 0 0,11-10 0,-16 13-161,-1-1 0,1 0-1,-1 1 1,0-1 0,1 0-1,-1 1 1,0-1 0,0 0 0,0 0-1,-1 0 1,1 0 0,0 0-1,-1 0 1,1-3 0,0-12-5037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9.443"/>
    </inkml:context>
    <inkml:brush xml:id="br0">
      <inkml:brushProperty name="width" value="0.025" units="cm"/>
      <inkml:brushProperty name="height" value="0.025" units="cm"/>
      <inkml:brushProperty name="color" value="#E71224"/>
    </inkml:brush>
  </inkml:definitions>
  <inkml:trace contextRef="#ctx0" brushRef="#br0">4 0 15182,'0'0'3940,"-3"54"-2370,6-28-449,5 2-257,1 5-287,1-1-449,-1 0-64,2-3 0,0-5-224,0-3-513,0-4-448,0-8-864,-4-4-2532,0-5-2081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9.827"/>
    </inkml:context>
    <inkml:brush xml:id="br0">
      <inkml:brushProperty name="width" value="0.025" units="cm"/>
      <inkml:brushProperty name="height" value="0.025" units="cm"/>
      <inkml:brushProperty name="color" value="#E71224"/>
    </inkml:brush>
  </inkml:definitions>
  <inkml:trace contextRef="#ctx0" brushRef="#br0">0 0 12364,'0'0'9086,"1"8"-8809,4 127 465,-5-95-434,1 0 1,2 0 0,1 0-1,11 43 1,-13-78-297,-1 0 0,1 0 0,0 0 0,0 0 0,1 0 0,-1 0 1,1-1-1,0 1 0,1-1 0,-1 0 0,1 0 0,0 0 0,-1 0 0,2-1 0,-1 0 0,0 1 0,1-2 0,-1 1 0,1 0 0,9 3 1,-9-5-309,0 0 0,0 0 1,1 0-1,-1-1 1,0 0-1,0 0 1,1 0-1,-1 0 0,0-1 1,0 0-1,1 0 1,-1 0-1,0-1 1,5-2-1,21-13-4578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0.280"/>
    </inkml:context>
    <inkml:brush xml:id="br0">
      <inkml:brushProperty name="width" value="0.025" units="cm"/>
      <inkml:brushProperty name="height" value="0.025" units="cm"/>
      <inkml:brushProperty name="color" value="#E71224"/>
    </inkml:brush>
  </inkml:definitions>
  <inkml:trace contextRef="#ctx0" brushRef="#br0">1 0 5477,'0'0'17852,"9"10"-17068,5 6-602,-1 0-1,-1 1 1,19 33 0,-27-42-376,22 35 518,-25-42-516,0 1-1,0-1 0,0 0 0,0 0 0,0 0 0,0 0 1,0 0-1,0 0 0,0 0 0,1 0 0,-1-1 0,0 1 1,1 0-1,-1-1 0,0 1 0,1-1 0,-1 1 0,1-1 1,-1 0-1,1 0 0,-1 1 0,1-1 0,-1 0 0,1 0 1,-1-1-1,1 1 0,-1 0 0,2-1 0,-2 1-197,0-1-1,0 0 1,0 0 0,-1 1-1,1-1 1,0 0-1,-1 0 1,1 0-1,0 0 1,-1 0-1,1 0 1,-1 0-1,1 0 1,-1 0-1,0 0 1,0 0 0,1 0-1,-1 0 1,0-2-1,1 0-635,2-20-7467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0.604"/>
    </inkml:context>
    <inkml:brush xml:id="br0">
      <inkml:brushProperty name="width" value="0.025" units="cm"/>
      <inkml:brushProperty name="height" value="0.025" units="cm"/>
      <inkml:brushProperty name="color" value="#E71224"/>
    </inkml:brush>
  </inkml:definitions>
  <inkml:trace contextRef="#ctx0" brushRef="#br0">6 0 10794,'0'0'6983,"-5"56"-5990,5-30-96,0 2-449,7-5-64,4-2-191,0-4-161,1-5 0,-1-7-673,2-5-512,-4 0-1153,-9-4-1858,0-8-2306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9.856"/>
    </inkml:context>
    <inkml:brush xml:id="br0">
      <inkml:brushProperty name="width" value="0.025" units="cm"/>
      <inkml:brushProperty name="height" value="0.025" units="cm"/>
    </inkml:brush>
  </inkml:definitions>
  <inkml:trace contextRef="#ctx0" brushRef="#br0">33 156 13068,'0'0'913,"-5"-9"673,2 4-1571,-18-46 2732,20 49-2660,0-1 0,1 1 0,-1 0 0,1-1 0,0 1 0,0 0 1,0-1-1,0 1 0,0-1 0,0 1 0,1 0 0,-1-1 0,1 1 0,-1 0 0,1 0 0,0-1 0,0 1 0,0 0 0,0 0 0,1 0 0,-1 0 0,0 0 0,1 0 0,1-1 0,1-1-51,0 1 0,0 0 0,1-1 1,-1 2-1,1-1 0,0 1 0,-1-1 0,1 1 1,0 1-1,0-1 0,0 1 0,1-1 0,-1 2 1,0-1-1,0 0 0,1 1 0,-1 0 0,0 1 1,6 0-1,-7 0-31,-1 0 1,1 0 0,-1 1 0,0-1 0,1 1-1,-1 0 1,0 0 0,0 0 0,0 0 0,0 1-1,-1-1 1,1 1 0,0 0 0,-1 0 0,0 0-1,0 0 1,0 0 0,0 0 0,0 1 0,-1-1-1,1 0 1,-1 1 0,0-1 0,0 1 0,0 0-1,-1-1 1,1 7 0,0 3 21,0 0 0,-1 0 1,0 1-1,-1-1 0,-1 0 1,0 0-1,0 0 0,-8 21 0,-4 1 76,-30 56 0,36-76-106,7-13-1,0-1 1,0 1-1,0 0 0,0 0 0,0 0 0,0 0 0,0 0 1,1 0-1,-1 0 0,1 0 0,0 0 0,-1 0 0,1 1 1,0-1-1,0 0 0,1 0 0,-1 0 0,1 3 0,-1-4 3,1 0-1,0 0 1,0-1-1,-1 1 0,1 0 1,0 0-1,0-1 1,0 1-1,0 0 1,0-1-1,0 1 1,0-1-1,0 0 0,0 1 1,0-1-1,0 0 1,1 1-1,-1-1 1,0 0-1,0 0 0,0 0 1,0 0-1,2 0 1,9-2-51,-1 1 0,0-2 0,0 1 0,0-2 0,12-4 1,73-34-4615,-52 20-1804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0.959"/>
    </inkml:context>
    <inkml:brush xml:id="br0">
      <inkml:brushProperty name="width" value="0.025" units="cm"/>
      <inkml:brushProperty name="height" value="0.025" units="cm"/>
      <inkml:brushProperty name="color" value="#E71224"/>
    </inkml:brush>
  </inkml:definitions>
  <inkml:trace contextRef="#ctx0" brushRef="#br0">0 190 12460,'0'0'8904,"26"-56"-8231,4 38-65,12-3-319,8 0-225,6 2-256,0-2-1346,-4 3-2049,-10 3-3876</inkml:trace>
  <inkml:trace contextRef="#ctx0" brushRef="#br0" timeOffset="1">546 141 15439,'0'0'9801,"51"-24"-9833,-15 4-64,3-4-2691,-4-4-3074,-1-1-7912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2.639"/>
    </inkml:context>
    <inkml:brush xml:id="br0">
      <inkml:brushProperty name="width" value="0.025" units="cm"/>
      <inkml:brushProperty name="height" value="0.025" units="cm"/>
      <inkml:brushProperty name="color" value="#E71224"/>
    </inkml:brush>
  </inkml:definitions>
  <inkml:trace contextRef="#ctx0" brushRef="#br0">38 47 1121,'-5'2'448,"1"2"-415,3-4-33,-3 0-257,2 0 161,-1 0-96,-3-4 576,6-1-191,-2-3 159,-1-1-64,1 5 481,0-1-225,2-1 33,0 2-449,-3 1-416,3-1-2787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3.094"/>
    </inkml:context>
    <inkml:brush xml:id="br0">
      <inkml:brushProperty name="width" value="0.025" units="cm"/>
      <inkml:brushProperty name="height" value="0.025" units="cm"/>
      <inkml:brushProperty name="color" value="#E71224"/>
    </inkml:brush>
  </inkml:definitions>
  <inkml:trace contextRef="#ctx0" brushRef="#br0">1 115 6246,'0'0'10346,"0"-8"-8675,0 3-1490,0 1 1,1 0-1,-1 0 1,1 0-1,0-1 1,0 1-1,1 0 1,-1 0-1,1 0 1,0 1-1,0-1 1,0 0-1,0 1 1,1-1-1,-1 1 1,1 0-1,0 0 1,0 0-1,0 0 1,0 0-1,1 1 1,-1 0-1,1-1 1,0 1-1,-1 0 1,8-2-1,-7 2-100,0 0 0,-1 0 1,1 1-1,0-1 0,0 1 0,0 0 0,0 0 0,1 1 0,-1-1 0,0 1 0,0 0 1,0 0-1,1 0 0,-1 0 0,0 1 0,7 1 0,-9 0-75,0-1 1,0 0-1,0 1 0,-1-1 1,1 1-1,0 0 0,-1-1 1,1 1-1,-1 0 0,0 0 1,0 0-1,0 0 0,0 0 1,0 0-1,0 1 0,0-1 1,-1 0-1,1 0 0,-1 1 1,1-1-1,-1 0 0,0 1 0,0-1 1,0 0-1,0 1 0,-1-1 1,1 0-1,0 0 0,-1 1 1,-1 3-1,-1 2 26,1 0 1,-1 0-1,-1-1 0,0 0 1,0 1-1,0-1 0,-1 0 1,0-1-1,0 1 0,0-1 1,-1 0-1,0 0 0,0-1 1,-1 0-1,0 0 0,0 0 1,-10 4-1,7-8 292,15-9-326,16-9-192,-11 14 161,-1 1 0,1 0 0,0 0 0,0 1 0,0 0 0,0 0 0,0 2 0,0-1 0,0 1 0,0 0 0,12 4 0,-17-4 26,0 1-1,0-1 0,-1 1 1,1 0-1,-1 1 0,1-1 1,-1 1-1,1-1 0,-1 2 1,6 5-1,-8-7 3,0 0 0,-1 0 0,1 1 0,0-1 0,-1 1 0,0-1-1,1 1 1,-1 0 0,0 0 0,-1-1 0,1 1 0,0 0 0,-1 0 0,1 0 0,-1 0 0,0 0-1,0 0 1,0 0 0,-1 4 0,-1-4 42,1 1-1,-1-1 1,1 0 0,-1 0-1,0 0 1,0 0-1,0-1 1,0 1 0,-1-1-1,1 1 1,-1-1-1,0 0 1,1 0 0,-1 0-1,0 0 1,0 0-1,-4 1 1,-56 25 799,14-15-292,-16 7-1115,96-17-15161,-14-11 6732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3.423"/>
    </inkml:context>
    <inkml:brush xml:id="br0">
      <inkml:brushProperty name="width" value="0.025" units="cm"/>
      <inkml:brushProperty name="height" value="0.025" units="cm"/>
      <inkml:brushProperty name="color" value="#E71224"/>
    </inkml:brush>
  </inkml:definitions>
  <inkml:trace contextRef="#ctx0" brushRef="#br0">0 1 9097,'0'0'9812,"8"-1"-9364,12 3-164,0 0 1,0 1-1,-1 1 0,1 1 0,-1 1 1,0 0-1,0 1 0,-1 2 0,0 0 1,0 0-1,19 16 0,-31-21-300,-1 0 1,0 1-1,0 0 0,0 0 0,-1 0 0,0 0 0,0 1 0,0-1 1,-1 1-1,0 0 0,0 1 0,0-1 0,-1 0 0,4 14 0,-4-9-11,-1 1 0,0-1 0,-1 1-1,0-1 1,-1 1 0,0-1-1,-1 0 1,-4 14 0,-7 15-475,-1-1 0,-2 0 0,-39 65 0,52-98 361,-48 80-2768,0-7-2435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4.516"/>
    </inkml:context>
    <inkml:brush xml:id="br0">
      <inkml:brushProperty name="width" value="0.025" units="cm"/>
      <inkml:brushProperty name="height" value="0.025" units="cm"/>
      <inkml:brushProperty name="color" value="#E71224"/>
    </inkml:brush>
  </inkml:definitions>
  <inkml:trace contextRef="#ctx0" brushRef="#br0">134 63 13677,'0'0'3865,"2"-10"-1815,3-31-417,-5 41-1597,0 1-1,-1-1 1,1 0-1,0 1 0,-1-1 1,1 0-1,-1 1 0,1-1 1,0 0-1,-1 1 1,1-1-1,-1 0 0,1 0 1,-1 1-1,1-1 0,-1 0 1,1 0-1,-1 0 1,1 0-1,-1 0 0,1 0 1,-1 0-1,0 0 0,1 0 1,-1 0-1,1 0 1,-1 0-1,1 0 0,-1 0 1,1 0-1,-1-1 0,1 1 1,-1 0-1,1 0 1,-1-1-1,1 1 0,0 0 1,-1-1-1,1 1 0,-1 0 1,1-1-1,0 1 1,-1 0-1,1-1 0,0 1 1,0-1-1,-1 1 0,1-1 1,0 1-1,0-1 1,-1 1-1,1-1 0,0 1 1,0-1-1,0 1 0,0-1 1,0 1-1,0-1 1,0 1-1,0-1 0,0 1 1,0-1-1,0 1 0,0-1 1,0 1-1,1-2 1,-5 8-52,1 1 1,-1-1 0,2 1 0,-1-1 0,1 1-1,0 0 1,0 0 0,0 0 0,1 0-1,0 14 1,0 78 58,1-89-36,2 8 16,0 0 0,1 0 1,1-1-1,1 1 0,0-1 0,2 0 0,-1 0 0,2-1 0,0 0 1,1-1-1,1 1 0,0-2 0,1 1 0,1-1 0,0-1 0,1 0 0,19 15 1,-27-25-111,-3-1-49,0-1-1,0 1 0,0-1 1,0 1-1,0 0 1,-1 0-1,1 0 0,0 0 1,-1 0-1,0 0 1,1 0-1,-1 1 0,0-1 1,1 4-1,-5-6-276,1 1-1,-1-1 1,0 0-1,0 0 1,1 0-1,-1 0 1,0 0-1,1-1 1,-1 1-1,-4-2 1,-2-2-784,0 0 0,0-1 0,0 0-1,-12-11 1,-34-30-762,15 12 1960,9 10 798,-30-26 4915,60 50-5643,1 0 0,0 0 0,0 0 0,0-1 0,-1 1 0,1 0 0,0 0 0,0-1-1,0 1 1,0 0 0,-1 0 0,1-1 0,0 1 0,0 0 0,0-1 0,0 1 0,0 0 0,0-1 0,0 1 0,0 0-1,0 0 1,0-1 0,0 1 0,0 0 0,0-1 0,0 1 0,0 0 0,0-1 0,0 1 0,0 0 0,0 0-1,1-1 1,-1 1 0,0 0 0,0-1 0,0 1 0,1 0 0,-1 0 0,0 0 0,0-1 0,1 1 0,17-9 704,33 0-1386,-42 8 912,47-13-1432,-23-4-3792,-14 1-2161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4.859"/>
    </inkml:context>
    <inkml:brush xml:id="br0">
      <inkml:brushProperty name="width" value="0.025" units="cm"/>
      <inkml:brushProperty name="height" value="0.025" units="cm"/>
      <inkml:brushProperty name="color" value="#E71224"/>
    </inkml:brush>
  </inkml:definitions>
  <inkml:trace contextRef="#ctx0" brushRef="#br0">1 1 13325,'0'0'7815,"38"63"-7367,-20-31-319,0 5-97,0-1-129,-2 0-992,-4-2-1185,3-8-2562,-3-4-5542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5.492"/>
    </inkml:context>
    <inkml:brush xml:id="br0">
      <inkml:brushProperty name="width" value="0.025" units="cm"/>
      <inkml:brushProperty name="height" value="0.025" units="cm"/>
      <inkml:brushProperty name="color" value="#E71224"/>
    </inkml:brush>
  </inkml:definitions>
  <inkml:trace contextRef="#ctx0" brushRef="#br0">16 1 12043,'0'0'5990,"-1"8"-5253,-1 5-580,-10 97 2015,11-96-1955,1 0 1,0 0-1,1 0 0,1 0 0,0 0 0,5 15 0,-6-25-199,1 0 0,0-1 1,0 1-1,1 0 1,-1-1-1,1 1 0,0-1 1,0 0-1,0 0 1,0 0-1,0 0 0,1 0 1,-1-1-1,1 0 1,0 1-1,0-2 0,0 1 1,0 0-1,0-1 0,0 1 1,0-1-1,0 0 1,1-1-1,-1 1 0,7-1 1,-3 1-373,0-1 0,0 0 1,-1-1-1,1 0 0,15-4 1,-17 4-526,-1-1 1,1 0 0,-1-1 0,1 1 0,-1-1 0,0 0-1,8-7 1,8-12-6569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5.844"/>
    </inkml:context>
    <inkml:brush xml:id="br0">
      <inkml:brushProperty name="width" value="0.025" units="cm"/>
      <inkml:brushProperty name="height" value="0.025" units="cm"/>
      <inkml:brushProperty name="color" value="#E71224"/>
    </inkml:brush>
  </inkml:definitions>
  <inkml:trace contextRef="#ctx0" brushRef="#br0">171 0 9321,'0'0'8776,"-25"53"-8552,11-21 65,3 4-161,-2-1-32,2-1-32,4-6-64,2-6 32,3-5-64,-2-6-256,3-5-1154,-8-6-1953,1 0-1057</inkml:trace>
  <inkml:trace contextRef="#ctx0" brushRef="#br0" timeOffset="1">0 143 8392,'0'0'10730,"67"-5"-10314,-37 5 33,8 0-257,-2 0-128,4 0-736,-6 0-1442,-7-5-2147,-5-7-2561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6.170"/>
    </inkml:context>
    <inkml:brush xml:id="br0">
      <inkml:brushProperty name="width" value="0.025" units="cm"/>
      <inkml:brushProperty name="height" value="0.025" units="cm"/>
      <inkml:brushProperty name="color" value="#E71224"/>
    </inkml:brush>
  </inkml:definitions>
  <inkml:trace contextRef="#ctx0" brushRef="#br0">1 1 12043,'0'0'5504,"6"9"-4746,2 1-497,48 76 1191,-50-76-1400,-1 1-1,0 0 0,0-1 1,-1 1-1,-1 1 1,0-1-1,3 19 1,-5-16-54,-1 1 0,0 0-1,-1-1 1,-1 1 0,0-1 0,-1 0-1,0 1 1,-8 17 0,8-24-578,-1-1 1,0 1 0,0-1-1,-1 0 1,-7 10-1,-1-7-4870,6-8-3374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6.546"/>
    </inkml:context>
    <inkml:brush xml:id="br0">
      <inkml:brushProperty name="width" value="0.025" units="cm"/>
      <inkml:brushProperty name="height" value="0.025" units="cm"/>
      <inkml:brushProperty name="color" value="#E71224"/>
    </inkml:brush>
  </inkml:definitions>
  <inkml:trace contextRef="#ctx0" brushRef="#br0">1 128 13965,'0'0'7047,"72"-55"-6086,-41 34-609,3 3-224,-2 1-128,-8 6-704,-6 5-898,-2 6-896,-13 0-2531,-3 8 64</inkml:trace>
  <inkml:trace contextRef="#ctx0" brushRef="#br0" timeOffset="1">85 205 11627,'0'0'10122,"74"-20"-8969,-39-1-673,-1-1-352,0 0-320,-11 0-2210,-1-1-4357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39.350"/>
    </inkml:context>
    <inkml:brush xml:id="br0">
      <inkml:brushProperty name="width" value="0.025" units="cm"/>
      <inkml:brushProperty name="height" value="0.025" units="cm"/>
    </inkml:brush>
  </inkml:definitions>
  <inkml:trace contextRef="#ctx0" brushRef="#br0">0 279 10858,'0'0'5670,"11"-5"-4533,123-56 1069,162-50 0,6 19-7974,-284 86 2367,-15 2-378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17.130"/>
    </inkml:context>
    <inkml:brush xml:id="br0">
      <inkml:brushProperty name="width" value="0.025" units="cm"/>
      <inkml:brushProperty name="height" value="0.025" units="cm"/>
      <inkml:brushProperty name="color" value="#E71224"/>
    </inkml:brush>
  </inkml:definitions>
  <inkml:trace contextRef="#ctx0" brushRef="#br0">0 8 5285,'0'0'14574,"43"13"-13101,0-13-128,8 0-448,3 0-544,4-5-289,-3-2 0,-2 3-385,-14 2-960,-10-1-544,-15 3-898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17.473"/>
    </inkml:context>
    <inkml:brush xml:id="br0">
      <inkml:brushProperty name="width" value="0.025" units="cm"/>
      <inkml:brushProperty name="height" value="0.025" units="cm"/>
      <inkml:brushProperty name="color" value="#E71224"/>
    </inkml:brush>
  </inkml:definitions>
  <inkml:trace contextRef="#ctx0" brushRef="#br0">0 25 12908,'0'0'6855,"54"21"-5318,-12-20-95,10-1-610,6 0-607,1-6-193,0-5-2082,-6-3-2691,-3-2-5445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19.830"/>
    </inkml:context>
    <inkml:brush xml:id="br0">
      <inkml:brushProperty name="width" value="0.025" units="cm"/>
      <inkml:brushProperty name="height" value="0.025" units="cm"/>
      <inkml:brushProperty name="color" value="#E71224"/>
    </inkml:brush>
  </inkml:definitions>
  <inkml:trace contextRef="#ctx0" brushRef="#br0">29 1 6726,'0'0'16320,"-1"5"-16272,-5 11-123,2-4 213,-1 1-1,2 0 1,0 0 0,0 0-1,-1 25 1,4-35-113,0 0 1,1 1-1,-1-1 1,1 0-1,-1 0 0,1 0 1,0 0-1,0 0 1,0 0-1,1-1 0,-1 1 1,1 0-1,0 0 1,-1-1-1,1 1 0,0-1 1,0 0-1,1 0 1,-1 1-1,0-1 0,1-1 1,-1 1-1,1 0 1,0-1-1,0 1 1,-1-1-1,1 0 0,0 0 1,0 0-1,0 0 1,7 1-1,-4-1-250,1 1 0,0-1 0,0-1 0,0 1-1,0-1 1,0-1 0,0 1 0,0-1 0,0 0 0,7-2 0,-10 1-470,1 0 1,-1 0-1,0 0 0,1 0 1,-1-1-1,0 1 1,-1-1-1,1 0 0,6-7 1,10-12-5766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20.158"/>
    </inkml:context>
    <inkml:brush xml:id="br0">
      <inkml:brushProperty name="width" value="0.025" units="cm"/>
      <inkml:brushProperty name="height" value="0.025" units="cm"/>
      <inkml:brushProperty name="color" value="#E71224"/>
    </inkml:brush>
  </inkml:definitions>
  <inkml:trace contextRef="#ctx0" brushRef="#br0">134 1 12556,'0'0'5573,"-63"48"-3555,41-18-416,4 0-417,2 4-288,5 0-353,8-3-384,3-3-128,9-6-32,16-8-768,5-10-930,5-4-448,-1-8-1762,-5-10-3138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20.487"/>
    </inkml:context>
    <inkml:brush xml:id="br0">
      <inkml:brushProperty name="width" value="0.025" units="cm"/>
      <inkml:brushProperty name="height" value="0.025" units="cm"/>
      <inkml:brushProperty name="color" value="#E71224"/>
    </inkml:brush>
  </inkml:definitions>
  <inkml:trace contextRef="#ctx0" brushRef="#br0">58 14 13100,'0'0'6940,"0"9"-6032,0 8-578,-2 0 0,-1 0 0,0 0 0,-1 0 0,-1 0-1,-8 21 1,-11 40-173,23-76-160,0 0-1,1 0 0,-1 1 1,1-1-1,0 0 1,0 0-1,-1 0 0,2 0 1,-1 1-1,0-1 0,0 0 1,2 4-1,-2-6-21,0 1-1,1-1 1,-1 1-1,0-1 1,1 0 0,-1 1-1,0-1 1,1 0-1,-1 1 1,1-1-1,-1 0 1,0 1-1,1-1 1,-1 0 0,1 0-1,-1 0 1,1 0-1,-1 1 1,1-1-1,-1 0 1,1 0-1,-1 0 1,1 0 0,-1 0-1,1 0 1,0 0-1,-1 0 1,1 0-1,-1-1 1,1 1-1,0 0 1,4-2-335,-1-1 0,1 1-1,-1-1 1,0 0 0,0 0 0,0 0 0,0 0 0,0-1-1,3-4 1,21-26-5362,0-7-3247</inkml:trace>
  <inkml:trace contextRef="#ctx0" brushRef="#br0" timeOffset="1">238 0 15086,'0'0'2819,"-45"61"-1826,25-30 352,2 2-224,6 2-384,4-2-289,-1-7-288,9-4-95,0-5-1,11-7-96,2-8-641,-2-2-672,1 0-1954,-8-10-3300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20.861"/>
    </inkml:context>
    <inkml:brush xml:id="br0">
      <inkml:brushProperty name="width" value="0.025" units="cm"/>
      <inkml:brushProperty name="height" value="0.025" units="cm"/>
      <inkml:brushProperty name="color" value="#E71224"/>
    </inkml:brush>
  </inkml:definitions>
  <inkml:trace contextRef="#ctx0" brushRef="#br0">0 6 13933,'0'0'8520,"52"-5"-7623,-10 8-320,8-1-353,-1-1-128,0-1-32,-4 2-576,-2-2-1474,-13 0-1089,-6 1-2434,-1-1-3492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21.187"/>
    </inkml:context>
    <inkml:brush xml:id="br0">
      <inkml:brushProperty name="width" value="0.025" units="cm"/>
      <inkml:brushProperty name="height" value="0.025" units="cm"/>
      <inkml:brushProperty name="color" value="#E71224"/>
    </inkml:brush>
  </inkml:definitions>
  <inkml:trace contextRef="#ctx0" brushRef="#br0">1 23 8840,'0'0'13005,"52"7"-11788,-9-9-641,6-3-415,5-2-226,-11 1-1632,2 2-1602,-11 0-1410,-7 3-864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21.559"/>
    </inkml:context>
    <inkml:brush xml:id="br0">
      <inkml:brushProperty name="width" value="0.025" units="cm"/>
      <inkml:brushProperty name="height" value="0.025" units="cm"/>
      <inkml:brushProperty name="color" value="#E71224"/>
    </inkml:brush>
  </inkml:definitions>
  <inkml:trace contextRef="#ctx0" brushRef="#br0">1 238 17232,'0'0'9209,"11"-7"-8542,33-22-997,0-2 0,-2-2 1,-2-2-1,60-67 0,-110 116 324,0 1 1,1 0-1,1 0 0,-8 20 1,12-26 44,0 0 1,1 1 0,0 0 0,0 0-1,1 0 1,0 0 0,1 0-1,0 1 1,1-1 0,0 0-1,1 11 1,0-19-125,0 0 1,-1 0-1,1 0 0,0 0 0,0-1 1,0 1-1,0 0 0,0-1 0,0 1 1,1-1-1,-1 1 0,0-1 0,1 0 1,0 1-1,-1-1 0,1 0 0,-1 0 0,1 0 1,0 0-1,0 0 0,0-1 0,0 1 1,-1 0-1,4 0 0,-2-1-545,0 1 0,-1-1 0,1 0 0,0 0 0,0 0 0,0 0 0,0 0 0,0 0 1,0-1-1,4-1 0,11-8-5659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21.889"/>
    </inkml:context>
    <inkml:brush xml:id="br0">
      <inkml:brushProperty name="width" value="0.025" units="cm"/>
      <inkml:brushProperty name="height" value="0.025" units="cm"/>
      <inkml:brushProperty name="color" value="#E71224"/>
    </inkml:brush>
  </inkml:definitions>
  <inkml:trace contextRef="#ctx0" brushRef="#br0">1 71 11179,'0'0'1441,"4"-8"822,-2 4-2017,0 0 0,0 0 0,0 1 0,0-1 0,0 1 0,1-1 0,0 1 0,0 0 1,0 0-1,0 0 0,0 1 0,0-1 0,1 1 0,-1 0 0,1-1 0,0 2 0,0-1 0,0 0 0,0 1 0,0 0 0,0 0 0,0 0 0,4 0 0,10-1 114,0 2 0,-1 0 0,1 1 0,27 5 0,-41-6-331,0 1 0,-1-1 1,1 1-1,0 0 0,-1 0 1,1 1-1,-1-1 0,1 1 1,-1 0-1,1-1 0,-1 2 1,0-1-1,0 0 0,0 0 1,0 1-1,-1 0 0,1 0 1,-1-1-1,1 1 0,-1 1 1,0-1-1,0 0 0,0 0 1,-1 1-1,1-1 0,-1 1 1,2 5-1,-4-5 116,1 0 0,-1 0 0,1 0 0,-1 0 0,-1 0 1,1-1-1,0 1 0,-1 0 0,0-1 0,0 1 0,0-1 0,0 1 1,0-1-1,-1 0 0,0 0 0,1 0 0,-6 4 0,-63 51 1732,49-41-1535,-6 4 11,19-16-300,0 2 1,1-1-1,0 1 0,0 1 0,-13 15 1,21-22-47,1 0 0,0-1-1,0 1 1,0-1 0,-1 1 0,1 0 0,0-1 0,0 1 0,0-1 0,0 0 0,0 1 0,0-1 0,0 0 0,0 0 0,0 1 0,0-1 0,0 0 0,0 0-1,0 0 1,0 0 0,0 0 0,0-1 0,2 1 0,31 0 72,168-14-4746,-67-3-4524,-71 6-1048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31.128"/>
    </inkml:context>
    <inkml:brush xml:id="br0">
      <inkml:brushProperty name="width" value="0.025" units="cm"/>
      <inkml:brushProperty name="height" value="0.025" units="cm"/>
      <inkml:brushProperty name="color" value="#E71224"/>
    </inkml:brush>
  </inkml:definitions>
  <inkml:trace contextRef="#ctx0" brushRef="#br0">22 65 3107,'0'0'7378,"-4"-8"-5312,-1-2-1035,-5-12 101,7-2 3767,3 24-4055,0 8 149,31 206 1281,-31-212-2254,0 1 0,1-1 0,-1 1 0,1-1 0,0 1 0,0-1 0,0 1 0,0-1 0,0 0 0,1 0 0,-1 0 0,1 1 0,-1-1 0,1-1 0,0 1 0,0 0 0,-1 0 0,1-1 0,4 3 0,-4-3 39,0 0 1,1-1-1,-1 1 0,1-1 0,-1 0 0,1 1 0,-1-1 0,1 0 0,-1 0 0,0-1 0,1 1 1,-1 0-1,1-1 0,-1 0 0,1 1 0,2-3 0,10-4 194,-1-1 0,0-1 0,0 0 0,22-20-1,-25 20-418,3-2-7,29-24-765,-41 33 418,0 0 0,0 0 0,0-1 0,0 1 0,-1 0-1,1-1 1,-1 1 0,1-1 0,-1 1 0,0-1 0,0 0 0,0 1 0,0-1 0,-1 0 0,1-3 0,-1-6-5545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39.698"/>
    </inkml:context>
    <inkml:brush xml:id="br0">
      <inkml:brushProperty name="width" value="0.025" units="cm"/>
      <inkml:brushProperty name="height" value="0.025" units="cm"/>
    </inkml:brush>
  </inkml:definitions>
  <inkml:trace contextRef="#ctx0" brushRef="#br0">1 276 11851,'0'0'5573,"84"14"-4099,-19-46-289,9-10-673,7-7-255,-7 0-225,-6 8-64,-17 7-1217,-19 10-1794,-19 6-2370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31.470"/>
    </inkml:context>
    <inkml:brush xml:id="br0">
      <inkml:brushProperty name="width" value="0.025" units="cm"/>
      <inkml:brushProperty name="height" value="0.025" units="cm"/>
      <inkml:brushProperty name="color" value="#E71224"/>
    </inkml:brush>
  </inkml:definitions>
  <inkml:trace contextRef="#ctx0" brushRef="#br0">1 1 8552,'0'0'11435,"30"61"-10282,-17-30-384,3 6-289,-2 3-256,4 3-128,2 0-31,5 0-33,1-8-1570,-3-10-2498,4-11-9865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35.081"/>
    </inkml:context>
    <inkml:brush xml:id="br0">
      <inkml:brushProperty name="width" value="0.025" units="cm"/>
      <inkml:brushProperty name="height" value="0.025" units="cm"/>
      <inkml:brushProperty name="color" value="#E71224"/>
    </inkml:brush>
  </inkml:definitions>
  <inkml:trace contextRef="#ctx0" brushRef="#br0">223 165 2146,'-10'1'456,"-1"0"0,0 1-1,1 0 1,-18 6 0,18-5 55,-1 0 1,0 0-1,-1-1 1,-12 1 0,7-3 78,12-1-395,0 1 0,-1 0 0,1 0 0,0 0 0,0 1 0,-1 0 0,1 0 0,0 0 0,0 1 0,0 0 0,-5 2 0,10-4-188,0 0 0,1 0-1,-1 0 1,0 0-1,0 0 1,1 0 0,-1 0-1,0 0 1,0 0 0,1 0-1,-1 0 1,0 0-1,0 0 1,1 0 0,-1 0-1,0 0 1,0 0-1,1 0 1,-1 1 0,0-1-1,0 0 1,0 0-1,1 0 1,-1 0 0,0 0-1,0 1 1,0-1 0,0 0-1,0 0 1,1 0-1,-1 1 1,0-1 0,0 0-1,0 0 1,0 1-1,0-1 1,0 0 0,0 0-1,0 1 1,0-1 0,0 0-1,0 0 1,0 1-1,0-1 1,0 0 0,0 0-1,0 1 1,0-1-1,0 0 1,0 0 0,0 1-1,0-1 1,0 0-1,0 0 1,-1 0 0,1 1-1,0-1 1,0 0 0,0 0-1,0 0 1,-1 1-1,23-1 150,-3-5-86,0-1 0,-1-1-1,0-1 1,0 0 0,0-1-1,-1-1 1,29-23 0,3 1-30,-25 16-32,-18 11-9,-1 1 0,1 1 0,0-1-1,0 1 1,0 0 0,10-3 0,-47 30 391,13-8-123,-1-2-122,-55 36 642,67-46-604,0-1 1,1 1-1,-1-2 0,0 1 1,0-1-1,-1 0 0,1 0 0,0-1 1,-11 1-1,18-2-178,0 0-1,0 0 1,-1 0 0,1 0 0,0 0-1,0 0 1,0 0 0,-1 0-1,1 0 1,0 0 0,0 0-1,0 0 1,0 0 0,-1 0-1,1 0 1,0 0 0,0 0 0,0-1-1,0 1 1,-1 0 0,1 0-1,0 0 1,0 0 0,0 0-1,0 0 1,0-1 0,0 1-1,-1 0 1,1 0 0,0 0 0,0 0-1,0-1 1,0 1 0,0 0-1,0 0 1,0 0 0,0 0-1,0-1 1,0 1 0,0 0-1,0 0 1,0 0 0,0-1 0,0 1-1,0 0 1,0 0 0,0 0-1,0 0 1,0-1 0,0 1-1,0 0 1,9-14-42,13-11-250,-2 9-33,77-59-804,-88 69 1076,1 0-1,0 1 1,0 0 0,0 0-1,1 1 1,-1 0 0,1 1-1,16-3 1,-26 6 35,0 0 0,-1 0 0,1 0 1,-1-1-1,1 1 0,-1 0 0,1 0 0,-1 0 1,1 1-1,0-1 0,-1 0 0,1 0 0,-1 0 0,1 0 1,-1 0-1,1 1 0,-1-1 0,1 0 0,-1 0 1,1 1-1,-1-1 0,1 0 0,-1 1 0,1-1 0,-1 1 1,0-1-1,1 0 0,-1 1 0,0-1 0,1 1 1,-1-1-1,0 1 0,0-1 0,1 1 0,-1-1 0,0 2 1,-4 25-301,-24 27 80,21-44 176,-12 20-502,-2-1 0,-1-1 1,-1-1-1,-40 36 1,33-45-3436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36.361"/>
    </inkml:context>
    <inkml:brush xml:id="br0">
      <inkml:brushProperty name="width" value="0.025" units="cm"/>
      <inkml:brushProperty name="height" value="0.025" units="cm"/>
      <inkml:brushProperty name="color" value="#E71224"/>
    </inkml:brush>
  </inkml:definitions>
  <inkml:trace contextRef="#ctx0" brushRef="#br0">1 360 6150,'0'0'2439,"1"-8"-2134,1 2-267,-1 0 0,1 0 1,1 0-1,-1 1 0,1-1 1,0 1-1,0 0 0,0 0 1,1 0-1,0 0 0,0 0 0,0 1 1,1 0-1,-1 0 0,1 0 1,9-5-1,54-42 67,3 2 0,150-75 0,-202 112 294,-34 13 567,-31 10-553,-114 61-375,29-11 522,164-77-539,60-37 1,20-11-279,-98 57 227,-1 0 0,1 2 1,0 0-1,0 1 0,1 0 1,16-1-1,-32 5 22,1 0-1,-1-1 1,1 1 0,-1 0 0,1 0 0,-1 0-1,1 0 1,-1 0 0,1 0 0,-1 0 0,1 0-1,-1 1 1,1-1 0,0 0 0,-1 0 0,0 0-1,1 0 1,-1 1 0,1-1 0,-1 0 0,1 0-1,-1 1 1,1-1 0,-1 0 0,0 1-1,1-1 1,-1 1 0,0-1 0,1 0 0,-1 1-1,0-1 1,1 1 0,-5 18-149,-18 15 40,-6-3-178,-2-1-1,-1-2 0,-1-1 0,-63 41 1,74-62-2417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43.288"/>
    </inkml:context>
    <inkml:brush xml:id="br0">
      <inkml:brushProperty name="width" value="0.025" units="cm"/>
      <inkml:brushProperty name="height" value="0.025" units="cm"/>
      <inkml:brushProperty name="color" value="#E71224"/>
    </inkml:brush>
  </inkml:definitions>
  <inkml:trace contextRef="#ctx0" brushRef="#br0">89 1596 6470,'-9'4'497,"2"-1"-346,-2 1 83,1 0 1,-1 0 0,0-1-1,1-1 1,-18 3-1,26-6-76,-1-1 0,0 0 0,1 0 0,-1 0 0,1 0 0,0 0 0,0 0 0,0 0 0,0 0 0,0 0 0,0 0 0,0 0 0,0 0 0,1 0 0,-1 1 0,2-4 0,2-4 3,1 1 0,0-1 0,0 1-1,1-1 1,0 2 0,1-1 0,-1 1 0,14-11 0,70-52 595,-78 60-686,384-250 696,-82 57-667,512-329 1395,-468 273-1396,-203 140-62,-138 106-32,-10 7-6,0 1 1,0-1 0,1 1-1,-1 1 1,1-1 0,15-5-1,-28 33-788,2-18 281,0 0-1,0 0 1,-1 0 0,1-1-1,-1 1 1,-8 6-1,-3 1-3195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3.121"/>
    </inkml:context>
    <inkml:brush xml:id="br0">
      <inkml:brushProperty name="width" value="0.025" units="cm"/>
      <inkml:brushProperty name="height" value="0.025" units="cm"/>
    </inkml:brush>
  </inkml:definitions>
  <inkml:trace contextRef="#ctx0" brushRef="#br0">0 0 7239,'0'0'10442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4.407"/>
    </inkml:context>
    <inkml:brush xml:id="br0">
      <inkml:brushProperty name="width" value="0.025" units="cm"/>
      <inkml:brushProperty name="height" value="0.025" units="cm"/>
    </inkml:brush>
  </inkml:definitions>
  <inkml:trace contextRef="#ctx0" brushRef="#br0">233 52 9033,'0'0'9582,"-4"-9"-7900,2 7-1620,1-1 0,0 0 0,-1 1 0,1-1 1,-1 1-1,0 0 0,0 0 0,0-1 0,0 1 1,0 0-1,0 0 0,0 1 0,-1-1 0,1 0 1,-1 1-1,1 0 0,-1-1 0,0 1 0,1 0 1,-1 0-1,0 1 0,0-1 0,0 0 0,0 1 1,0 0-1,0 0 0,1 0 0,-1 0 0,0 0 1,0 0-1,0 1 0,0 0 0,0-1 0,0 1 1,1 0-1,-1 0 0,0 1 0,1-1 0,-1 0 1,1 1-1,-1 0 0,-3 3 0,-4 2-8,0 1 1,1 1-1,0 0 0,0 0 1,1 0-1,0 1 0,0 0 1,2 1-1,-1 0 0,1 0 1,1 0-1,0 1 0,0-1 1,1 1-1,1 0 0,-4 20 1,7-31-54,0 0 1,0 0 0,0 0 0,-1-1 0,1 1-1,0 0 1,0 0 0,0 0 0,0-1-1,1 1 1,-1 0 0,0 0 0,0 0 0,0 0-1,1-1 1,-1 1 0,0 0 0,1 0-1,-1-1 1,1 1 0,-1 0 0,1-1 0,-1 1-1,1-1 1,-1 1 0,1 0 0,0-1-1,-1 1 1,1-1 0,0 1 0,-1-1 0,3 1-1,-1-1 11,0 0-1,1 0 0,-1 0 0,0 0 0,0 0 1,1 0-1,-1-1 0,0 1 0,0-1 1,0 0-1,5-1 0,3-3 52,0-1-1,0 1 0,17-14 1,7-15 36,-26 26-99,-1 0-1,1 0 1,0 1-1,1 0 1,0 0-1,10-5 1,-18 12-6,-1-1-1,1 1 1,-1 0 0,1 0 0,-1 0-1,1-1 1,0 1 0,-1 0 0,1 0 0,-1 0-1,1 0 1,-1 0 0,1 0 0,0 0-1,-1 0 1,1 0 0,-1 0 0,1 0 0,-1 1-1,1-1 1,-1 0 0,1 0 0,-1 0-1,1 1 1,-1-1 0,1 0 0,-1 1 0,1-1-1,-1 0 1,1 1 0,0 0 0,7 21-19,-7 38 264,-2-48-142,4 60 653,-1-46-404,-1 1-1,-1-1 1,-1 1 0,-1-1-1,-10 44 1,11-68-286,1 0 0,-1 1 0,1-1 0,-1 0 0,0 1 0,0-1 0,0 0 1,0 0-1,0 0 0,0 0 0,-1 0 0,1 0 0,-1 0 0,0 0 0,1-1 0,-1 1 0,0-1 0,0 1 1,0-1-1,0 0 0,0 1 0,0-1 0,0 0 0,-1 0 0,1-1 0,0 1 0,0 0 0,-1-1 0,1 1 0,-1-1 1,1 0-1,0 0 0,-1 0 0,1 0 0,-1 0 0,1-1 0,0 1 0,-1-1 0,1 1 0,0-1 0,-1 0 1,1 0-1,0 0 0,-4-2 0,-3-3-69,0 1 1,0-1-1,0-1 0,1 0 1,0 0-1,0 0 1,1-1-1,-11-14 0,14 17 2,1-1-1,0 1 1,0-1-1,0 0 0,0 0 1,1 0-1,0 0 1,1 0-1,-1-1 1,0-7-1,2 11-47,0 0-1,0 0 1,0 0 0,1-1 0,-1 1-1,1 0 1,-1 0 0,1 1 0,0-1 0,0 0-1,1 0 1,-1 0 0,1 1 0,-1-1-1,1 1 1,0-1 0,0 1 0,0-1-1,0 1 1,0 0 0,0 0 0,1 0-1,4-3 1,43-24-2987,21-14-6472,-37 18-944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4.751"/>
    </inkml:context>
    <inkml:brush xml:id="br0">
      <inkml:brushProperty name="width" value="0.025" units="cm"/>
      <inkml:brushProperty name="height" value="0.025" units="cm"/>
    </inkml:brush>
  </inkml:definitions>
  <inkml:trace contextRef="#ctx0" brushRef="#br0">66 1 21076,'0'0'2658,"-25"61"-1152,10-29-65,3 4-416,4-2-512,3-5-417,5-6-128,0-3-64,0-7-609,5-7-768,-1-4-802,1-2-223,1-2-929,-6-13-3492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5.108"/>
    </inkml:context>
    <inkml:brush xml:id="br0">
      <inkml:brushProperty name="width" value="0.025" units="cm"/>
      <inkml:brushProperty name="height" value="0.025" units="cm"/>
    </inkml:brush>
  </inkml:definitions>
  <inkml:trace contextRef="#ctx0" brushRef="#br0">6 1 16944,'0'0'10607,"0"3"-10350,-3 76 875,1-42-832,1 1 0,2-1 0,10 66 1,-11-101-299,1 0 0,-1 0 1,1 0-1,-1 0 0,1-1 1,-1 1-1,1 0 1,0 0-1,0 0 0,0 0 1,0-1-1,0 1 0,1 0 1,-1-1-1,0 1 1,1-1-1,2 2 0,-3-2 14,0-1-1,0 0 1,0 0-1,0 0 1,0 0 0,0 0-1,0 0 1,0 0-1,0 0 1,0 0-1,0 0 1,0 0-1,-1 0 1,1-1-1,0 1 1,0-1-1,0 1 1,0 0-1,0-1 1,0 1-1,0-1 1,-1 0-1,1 1 1,1-2-1,4-4 60,-1 0-1,0 0 0,0-1 0,0 1 0,-1-1 1,7-14-1,1-7-141,-2-1 0,0 0 1,-2 0-1,-2-1 0,5-43 0,-11 73 43,0 1-1,0-1 0,0 0 1,0 1-1,0-1 0,0 0 1,0 1-1,1-1 0,-1 0 1,0 0-1,0 1 0,0-1 1,0 0-1,0 1 0,0-1 1,1 0-1,-1 0 0,0 1 1,0-1-1,0 0 0,0 0 1,1 0-1,-1 1 0,0-1 1,0 0-1,1 0 0,-1 0 1,0 0-1,1 1 0,-1-1 1,0 0-1,0 0 0,1 0 1,-1 0-1,0 0 0,1 0 1,-1 0-1,0 0 0,0 0 1,1 0-1,-1 0 0,0 0 1,1 0-1,-1 0 0,0 0 1,1 0-1,-1 0 0,0-1 1,0 1-1,1 0 0,-1 0 1,9-4-4854,-1-1-4046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5.637"/>
    </inkml:context>
    <inkml:brush xml:id="br0">
      <inkml:brushProperty name="width" value="0.025" units="cm"/>
      <inkml:brushProperty name="height" value="0.025" units="cm"/>
    </inkml:brush>
  </inkml:definitions>
  <inkml:trace contextRef="#ctx0" brushRef="#br0">1 72 14510,'0'0'9945,"9"4"-8840,33 12-277,-40-16-751,1 0 1,0 0-1,0 0 1,-1 0-1,1 0 1,0-1-1,0 1 1,-1-1 0,1 1-1,0-1 1,-1 0-1,1 0 1,-1-1-1,1 1 1,-1 0-1,1-1 1,-1 1 0,0-1-1,0 0 1,0 0-1,0 0 1,0 0-1,2-3 1,-1 2-30,0-1 1,0 0 0,-1 1-1,1-1 1,-1 0-1,0 0 1,0 0 0,0-1-1,0 1 1,-1 0-1,0-1 1,1-4 0,-2 9-45,0 0 0,0-1-1,0 1 1,0 0 0,0-1 0,0 1 0,0 0 0,0-1 0,0 1 0,-1 0 0,1-1 0,0 1 0,0 0 0,0 0 0,0-1 0,-1 1 0,1 0-1,0-1 1,0 1 0,-1 0 0,1 0 0,0 0 0,0-1 0,-1 1 0,1 0 0,0 0 0,-1 0 0,1 0 0,0-1 0,-1 1 0,1 0 0,0 0-1,-1 0 1,1 0 0,0 0 0,-1 0 0,1 0 0,0 0 0,-1 0 0,1 0 0,0 0 0,-1 0 0,1 0 0,0 0 0,-1 1 0,1-1 0,0 0-1,0 0 1,-1 0 0,1 0 0,0 1 0,-1-1 0,1 0 0,0 0 0,0 0 0,-1 1 0,1-1 0,0 1 0,-19 13-210,13-8 199,-1 2 1,1-1-1,0 1 0,0 0 0,1 0 0,0 0 0,1 1 0,0 0 0,0 0 0,1 0 0,0 0 0,1 0 1,0 1-1,0-1 0,1 1 0,0 15 0,1-24 13,0 0 0,1 0 1,0 0-1,-1 0 0,1-1 1,0 1-1,-1 0 0,1 0 0,0 0 1,0-1-1,0 1 0,-1 0 1,1-1-1,0 1 0,0-1 0,0 1 1,0-1-1,0 1 0,0-1 1,0 0-1,0 1 0,1-1 0,-1 0 1,0 0-1,0 0 0,0 0 1,0 0-1,0 0 0,0 0 0,0 0 1,2-1-1,40-7 124,34-30-919,-67 31 731,1 1 0,0-1-1,0 2 1,0 0-1,1 0 1,0 1 0,0 1-1,0 0 1,0 0 0,17-1-1,-28 5 83,0-1 1,0 1-1,0-1 0,0 1 0,0 0 0,0-1 0,0 1 1,0 0-1,0 0 0,0-1 0,-1 1 0,1 0 0,0 0 1,-1 0-1,1 0 0,0 0 0,-1 0 0,1 0 0,-1 0 1,0 0-1,1 0 0,-1 0 0,0 1 0,0-1 0,0 0 1,1 0-1,-1 0 0,0 0 0,-1 3 0,1 46 1102,-1-36-954,1-14-164,1 0-1,-1 1 1,1-1-1,-1 0 1,1 1-1,-1-1 0,0 0 1,1 0-1,-1 0 1,1 1-1,-1-1 0,1 0 1,-1 0-1,1 0 1,-1 0-1,1 0 0,-1 0 1,1 0-1,-1 0 1,1 0-1,-1 0 1,1 0-1,-1 0 0,1-1 1,-1 1-1,1 0 1,-1 0-1,1 0 0,-1-1 1,1 1-1,-1 0 1,0-1-1,1 1 1,-1 0-1,1-1 0,18-9 228,-2-3-422,31-21-733,-46 33 880,-1-1 0,1 1-1,0 0 1,0 0 0,0 1-1,0-1 1,0 0 0,0 1-1,0-1 1,0 1 0,1 0-1,-1-1 1,0 1 0,0 0-1,0 0 1,0 0 0,0 1-1,1-1 1,-1 1 0,3 0-1,-3 3 34,-1 0 0,1 0 0,-1 0 0,0 1 0,0-1 0,-1 0 0,1 0 0,-1 1-1,0-1 1,0 0 0,0 0 0,-2 9 0,1 0-787,1-26-14730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5.980"/>
    </inkml:context>
    <inkml:brush xml:id="br0">
      <inkml:brushProperty name="width" value="0.025" units="cm"/>
      <inkml:brushProperty name="height" value="0.025" units="cm"/>
    </inkml:brush>
  </inkml:definitions>
  <inkml:trace contextRef="#ctx0" brushRef="#br0">1 0 21044,'0'0'3812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0.054"/>
    </inkml:context>
    <inkml:brush xml:id="br0">
      <inkml:brushProperty name="width" value="0.025" units="cm"/>
      <inkml:brushProperty name="height" value="0.025" units="cm"/>
    </inkml:brush>
  </inkml:definitions>
  <inkml:trace contextRef="#ctx0" brushRef="#br0">1 502 4324,'0'0'10373,"2"-8"-8841,-1 4-1367,1-1 0,-1 1 1,1 0-1,0 0 1,1 0-1,-1 0 1,1 0-1,-1 0 0,1 0 1,1 1-1,3-4 1,54-38 1521,42-15-672,-37 23-1147,90-67 0,-139 91 76,-1-1-1,0-1 1,-1 0 0,-1 0-1,0-2 1,-2 0-1,1 0 1,-2-1 0,18-38-1,-31 65 33,0 0 0,0-1 0,1 1 0,1 0-1,0 13 1,-1 6-18,0-19 37,-1 10-199,1 0 1,1-1-1,0 1 1,5 27-1,-4-40 73,1-1 1,-1 0-1,1 0 1,0-1-1,0 1 0,0 0 1,1-1-1,-1 1 0,1-1 1,0 0-1,1 1 1,-1-2-1,1 1 0,-1 0 1,1-1-1,0 1 1,1-1-1,-1 0 0,0-1 1,1 1-1,5 1 0,36 11-4791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7.631"/>
    </inkml:context>
    <inkml:brush xml:id="br0">
      <inkml:brushProperty name="width" value="0.025" units="cm"/>
      <inkml:brushProperty name="height" value="0.025" units="cm"/>
    </inkml:brush>
  </inkml:definitions>
  <inkml:trace contextRef="#ctx0" brushRef="#br0">24 1 4420,'0'0'19971,"2"11"-19309,-2 8-580,0 0-1,0-1 1,-2 1-1,0 0 1,-2-1 0,-8 29-1,6 5-1063,6-51 913,1-1 1,-1 0-1,0 0 1,0 1-1,0-1 1,0 0-1,1 0 1,-1 1-1,0-1 1,0 0-1,1 0 0,-1 1 1,0-1-1,0 0 1,1 0-1,-1 0 1,0 0-1,1 1 1,-1-1-1,0 0 1,0 0-1,1 0 0,-1 0 1,0 0-1,1 0 1,-1 0-1,0 0 1,1 0-1,-1 0 1,0 0-1,1 0 1,-1 0-1,0 0 0,1 0 1,-1 0-1,0-1 1,1 1-1,-1 0 1,0 0-1,0 0 1,1-1-1,15-6-2759,-1-11-1773,-2-7-1950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7.975"/>
    </inkml:context>
    <inkml:brush xml:id="br0">
      <inkml:brushProperty name="width" value="0.025" units="cm"/>
      <inkml:brushProperty name="height" value="0.025" units="cm"/>
    </inkml:brush>
  </inkml:definitions>
  <inkml:trace contextRef="#ctx0" brushRef="#br0">59 1 9545,'0'0'11211,"-25"46"-10603,16-17 129,-2 6-193,2 1-415,4-1-129,5-8-65,0-2-927,0-8-354,11-8 481,-2-4-416,-7-5-1537,-2-9-8489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8.317"/>
    </inkml:context>
    <inkml:brush xml:id="br0">
      <inkml:brushProperty name="width" value="0.025" units="cm"/>
      <inkml:brushProperty name="height" value="0.025" units="cm"/>
    </inkml:brush>
  </inkml:definitions>
  <inkml:trace contextRef="#ctx0" brushRef="#br0">0 44 14061,'0'0'11499,"67"-8"-10602,-15 5-384,6-1-385,1 0-96,-1-1-353,-8 0-1056,-7 0-1506,-10 0-1409,-6 1-3972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8.895"/>
    </inkml:context>
    <inkml:brush xml:id="br0">
      <inkml:brushProperty name="width" value="0.025" units="cm"/>
      <inkml:brushProperty name="height" value="0.025" units="cm"/>
    </inkml:brush>
  </inkml:definitions>
  <inkml:trace contextRef="#ctx0" brushRef="#br0">0 176 9833,'0'0'10880,"11"7"-9551,-4-2-1070,-3-2-104,0 0 0,0-1 0,1 1 0,-1-1 0,1 1 0,0-1 0,0-1 0,-1 1 0,1-1 0,0 0 0,0 0 0,0 0 0,1-1 0,-1 1 0,0-1 0,10-2 0,5-3 22,-1 0 0,1-2 0,-1-1 0,-1 0 0,1-1 0,-2-1 1,1-1-1,-1 0 0,-1-1 0,21-21 0,-32 28-98,-1 0-1,0-1 1,-1 0 0,1 1-1,-1-1 1,3-9 0,-5 14-62,-1 0 0,1 0 0,0 0 0,-1 0 0,1 0 0,-1-1 0,0 1 0,1 0 0,-1 0 0,0 0 0,0 0 0,0-1 0,0 1 0,0 0 0,0 0 0,0-1 0,0 1 0,0 0 0,-1 0 0,1 0 0,0 0 0,-1-1 0,1 1 0,-1 0 0,0 0 0,1 0 0,-1 0 0,0 0 0,1 0 0,-1 0 0,0 0 0,0 1 0,0-1 0,0 0 0,0 0 0,0 1 0,0-1 0,0 0 0,0 1 0,0-1 0,-2 0 0,-5 0-32,-1 1-1,1-1 1,0 1-1,-1 1 0,1-1 1,0 2-1,-1-1 1,1 1-1,0 0 1,0 1-1,0 0 0,0 0 1,1 0-1,-1 1 1,1 1-1,-12 8 1,8-6 16,1 1 0,0 1 0,0 0 1,0 1-1,1-1 0,1 2 0,-1-1 1,2 1-1,0 1 0,-6 11 0,11-21 1,1 0 0,0 0 0,0 0-1,0 0 1,0 0 0,0 0 0,0 1-1,1-1 1,-1 0 0,1 0 0,0 1-1,-1-1 1,1 0 0,0 0 0,0 1-1,0-1 1,1 0 0,-1 0 0,1 1-1,-1-1 1,1 0 0,0 0 0,-1 0-1,1 0 1,0 1 0,1-1 0,0 2-1,2-2 6,1 1 0,-1-1 0,0 0 0,1 0 0,0 0 0,-1-1 0,1 0 0,0 1 0,0-2-1,-1 1 1,1-1 0,6 1 0,131 3-1446,-46-8-5540,-40-2-1750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30.721"/>
    </inkml:context>
    <inkml:brush xml:id="br0">
      <inkml:brushProperty name="width" value="0.025" units="cm"/>
      <inkml:brushProperty name="height" value="0.025" units="cm"/>
    </inkml:brush>
  </inkml:definitions>
  <inkml:trace contextRef="#ctx0" brushRef="#br0">1 561 9289,'90'-6'4145,"46"-13"-3236,-30 3 133,2985-365 4265,-2926 360-5294,636-70 27,-668 75-5560,-82 5-1409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45.204"/>
    </inkml:context>
    <inkml:brush xml:id="br0">
      <inkml:brushProperty name="width" value="0.025" units="cm"/>
      <inkml:brushProperty name="height" value="0.025" units="cm"/>
    </inkml:brush>
  </inkml:definitions>
  <inkml:trace contextRef="#ctx0" brushRef="#br0">302 4 10025,'-8'3'5,"-28"9"151,0 2-1,1 2 1,-38 22 0,65-33-62,0 0 1,0 1-1,0 0 1,1 0-1,0 0 1,0 1 0,1 0-1,-1 1 1,2 0-1,-1-1 1,1 2-1,0-1 1,1 1-1,0-1 1,0 1-1,1 0 1,0 1 0,-2 10-1,3-1 16,1-1 1,1 1-1,1 0 0,0-1 0,1 1 1,1-1-1,1 1 0,1-1 0,0 0 1,2-1-1,0 1 0,0-1 0,2-1 1,0 0-1,1 0 0,0 0 0,2-1 1,13 14-1,-6-8-83,2-1 0,1 0 0,0-2 0,1-1 0,1 0 0,0-2 0,1-1 0,1 0 0,0-2-1,1-2 1,29 9 0,-12-8 39,0-2 0,1-1-1,0-3 1,0-1-1,0-3 1,74-6 0,-112 4 28,0 0 0,0-1 1,0 0-1,0 0 1,0 0-1,0-1 1,-1 0-1,1 0 1,-1 0-1,0-1 1,0 0-1,0-1 1,-1 1-1,1-1 1,-1 0-1,5-6 1,-4 2 103,0 0 1,0 0-1,-1 0 1,-1-1-1,0 0 0,0 0 1,-1 0-1,0 0 1,3-21-1,-3 3 84,-2 0 0,0-1 0,-2 1 0,-2 0-1,0 0 1,-2 0 0,-11-39 0,7 40-347,0 0 0,-2 1 0,-1 0 0,-1 1-1,-1 1 1,-1 0 0,-1 1 0,-29-31 0,35 43-357,0 1-1,-1-1 1,0 2-1,-1 0 1,0 0 0,0 1-1,-1 1 1,0 0-1,0 0 1,-1 2 0,0-1-1,0 2 1,0 0 0,-1 1-1,1 0 1,-1 1-1,-24 0 1,34 1 35,1 1 1,-1 1-1,0-1 1,1 1-1,-1 0 1,0 0-1,1 0 1,-1 0-1,1 1 1,0 0-1,-1 0 1,1 0-1,0 0 1,-4 4-1,-11 15-4204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50.928"/>
    </inkml:context>
    <inkml:brush xml:id="br0">
      <inkml:brushProperty name="width" value="0.025" units="cm"/>
      <inkml:brushProperty name="height" value="0.025" units="cm"/>
    </inkml:brush>
  </inkml:definitions>
  <inkml:trace contextRef="#ctx0" brushRef="#br0">205 2 4548,'-10'0'192,"4"-1"16,-1 1-1,1 0 1,-1 0-1,1 0 1,0 1-1,-1 0 1,1 0-1,0 1 1,0-1-1,0 1 1,0 1-1,0-1 1,0 1-1,0 0 1,1 0-1,-1 1 1,1 0-1,0 0 1,0 0-1,1 0 1,-1 1-1,-3 5 1,0 3-72,0 0 1,1 1-1,1 0 1,0 0-1,0 0 0,2 0 1,0 1-1,1 0 1,0 0-1,1 0 0,1 0 1,0 22-1,2-6-5,1 1-1,2-1 1,1 0 0,1-1-1,11 34 1,6-1-132,2 0 1,3-2-1,2-1 1,4-1-1,1-2 1,3-2-1,3-1 0,57 59 1,-88-103-77,0-1 1,1 0 0,0 0-1,1-1 1,0-1 0,19 10-1,-28-16 75,0 1-1,0-1 0,0 1 1,0-1-1,0 0 1,1 0-1,-1 0 1,0-1-1,0 1 0,1-1 1,-1 0-1,0 0 1,1 0-1,-1 0 1,0-1-1,1 1 1,-1-1-1,0 0 0,0 0 1,1 0-1,-1 0 1,0-1-1,0 1 1,0-1-1,-1 0 0,1 0 1,0 0-1,-1 0 1,1 0-1,-1 0 1,0-1-1,3-3 0,2-6 72,-1 1 0,0-1 0,-1-1 0,0 1 0,-1-1 0,-1 0 0,0 1 0,1-19-1,4-109 491,-8 134-531,0-53 357,-2 0 0,-2 0 0,-4 0 0,-1 0-1,-3 1 1,-3 1 0,-3 0 0,-1 1 0,-28-53 0,42 99-349,0 1 0,-1 1 0,0-1 0,0 1 0,-1 0 1,0 0-1,0 1 0,-1 0 0,0 0 0,-17-11 0,19 15-29,0 0-1,0 0 1,-1 0 0,1 1 0,-1 0-1,1 0 1,-1 1 0,0 0-1,0 0 1,0 0 0,0 1 0,0 0-1,0 0 1,1 1 0,-1 0-1,0 0 1,-8 3 0,11-3-118,0 1 1,0 0-1,0 0 1,0 0-1,1 0 0,-1 1 1,1 0-1,-4 3 1,5-5-373,1 0 0,0 0 0,0 0 0,0 0 0,0 1 0,1-1 0,-1 0 0,0 1 0,0-1 0,1 0 0,-1 1 0,1-1 0,-1 1 0,1-1 0,-1 3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53.795"/>
    </inkml:context>
    <inkml:brush xml:id="br0">
      <inkml:brushProperty name="width" value="0.025" units="cm"/>
      <inkml:brushProperty name="height" value="0.025" units="cm"/>
    </inkml:brush>
  </inkml:definitions>
  <inkml:trace contextRef="#ctx0" brushRef="#br0">0 1 7623,'0'0'14387,"6"12"-13912,27 65 49,38 77-47,-59-131 59,0 0 1,2-2-1,1 0 1,26 29 0,-40-49-511,0 0 1,0 1-1,0-1 0,0 0 1,0 0-1,0 0 1,1 0-1,-1-1 0,0 1 1,1 0-1,-1 0 1,1-1-1,-1 1 1,1-1-1,-1 1 0,1-1 1,-1 0-1,1 0 1,-1 1-1,1-1 0,-1 0 1,1 0-1,0-1 1,1 1-1,0-1-2,-1 0 1,0-1-1,1 1 0,-1 0 1,0-1-1,0 0 0,0 1 0,0-1 1,0 0-1,-1 0 0,1 0 1,-1 0-1,3-3 0,3-9 25,0 0 0,-1 0 0,9-27 0,-14 37-39,8-25 4,17-44 10,-26 73-28,0-1 0,0 1 1,0 0-1,0-1 1,0 1-1,1-1 1,-1 1-1,0 0 0,0-1 1,1 1-1,-1 0 1,0-1-1,1 1 1,-1 0-1,0-1 0,1 1 1,-1 0-1,0 0 1,1-1-1,-1 1 0,1 0 1,-1 0-1,0 0 1,1 0-1,-1-1 1,1 1-1,-1 0 0,1 0 1,-1 0-1,0 0 1,1 0-1,-1 0 1,1 0-1,-1 0 0,1 1 1,12 13-48,3 22 44,-14-31 16,-1-1 1,0 1 0,0 1-1,0-1 1,0 0-1,-1 0 1,0 0 0,0 0-1,-1 0 1,1 1-1,-1-1 1,0 0-1,0 0 1,-1 0 0,1 0-1,-4 6 1,0-3 95,-1-1 0,0 1 0,0-1 0,0 0 0,-1-1 0,0 1 0,-16 10 0,12-9-5,0 1 0,-1-2 0,0 1 0,-1-2 0,1 0-1,-1 0 1,-1-1 0,1 0 0,-20 3 0,32-8-96,0 0 1,0 1-1,0-1 0,0 0 1,0 0-1,-1 0 1,1 0-1,0 0 1,0 0-1,0 0 0,0 0 1,0 0-1,0-1 1,-1 1-1,1 0 1,0-1-1,0 1 0,0-1 1,0 1-1,0-1 1,0 1-1,0-1 1,0 0-1,1 0 0,-1 1 1,0-1-1,0 0 1,-1-1-1,2 0-68,-1 0 0,1 0 0,0 0 0,0 0 0,0-1 0,0 1 1,0 0-1,0 0 0,0 0 0,1 0 0,-1 0 0,1 0 0,-1 0 0,2-2 0,3-8-917,0 2 1,1-1-1,0 0 1,11-11-1,17-18-5430,4 0-5163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9.118"/>
    </inkml:context>
    <inkml:brush xml:id="br0">
      <inkml:brushProperty name="width" value="0.025" units="cm"/>
      <inkml:brushProperty name="height" value="0.025" units="cm"/>
      <inkml:brushProperty name="color" value="#E71224"/>
    </inkml:brush>
  </inkml:definitions>
  <inkml:trace contextRef="#ctx0" brushRef="#br0">55 1 4708,'0'0'7709,"-8"3"-5146,-24 11-284,31-14-2082,0 1 0,1-1 1,-1 0-1,0 1 0,0-1 0,0 1 1,0-1-1,1 1 0,-1 0 0,0-1 1,0 1-1,1 0 0,-1-1 0,1 1 1,-1 0-1,0 0 0,1 0 0,-1-1 1,1 3-1,7 8 2097,24 2-264,17-7-700,65 1 1,-2-6-2625,-67-1-580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5.006"/>
    </inkml:context>
    <inkml:brush xml:id="br0">
      <inkml:brushProperty name="width" value="0.025" units="cm"/>
      <inkml:brushProperty name="height" value="0.025" units="cm"/>
      <inkml:brushProperty name="color" value="#E71224"/>
    </inkml:brush>
  </inkml:definitions>
  <inkml:trace contextRef="#ctx0" brushRef="#br0">83 0 6118,'0'0'11851,"9"70"-11755,-9-31 32,0 10-96,0 4 0,0 5 64,0-1-64,0-2-32,0-4 32,-4-5-32,-1-4 64,-8-5-96,-3-6-864,2-7-1923,-6-9-800,0-14-1250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0.633"/>
    </inkml:context>
    <inkml:brush xml:id="br0">
      <inkml:brushProperty name="width" value="0.025" units="cm"/>
      <inkml:brushProperty name="height" value="0.025" units="cm"/>
    </inkml:brush>
  </inkml:definitions>
  <inkml:trace contextRef="#ctx0" brushRef="#br0">1 1 3876,'0'0'2082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5.382"/>
    </inkml:context>
    <inkml:brush xml:id="br0">
      <inkml:brushProperty name="width" value="0.025" units="cm"/>
      <inkml:brushProperty name="height" value="0.025" units="cm"/>
      <inkml:brushProperty name="color" value="#E71224"/>
    </inkml:brush>
  </inkml:definitions>
  <inkml:trace contextRef="#ctx0" brushRef="#br0">0 527 13036,'0'0'2248,"10"-8"-1602,32-30 255,117-110 720,-127 114-1567,-1-1 1,46-69-1,-52 62 480,33-75 0,-54 185 1596,-3-46-1997,1 0 1,0-1 0,2 1 0,1 0 0,0-1-1,2 0 1,10 25 0,-11-35-196,-1-1-1,1 1 1,1-1-1,0 0 1,0 0-1,13 13 0,-15-19-218,0 0-1,0 0 0,0 0 0,0 0 0,1-1 0,0 0 0,-1 0 0,1 0 0,0-1 0,0 0 0,1 0 0,11 2 0,3-3-5109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5.988"/>
    </inkml:context>
    <inkml:brush xml:id="br0">
      <inkml:brushProperty name="width" value="0.025" units="cm"/>
      <inkml:brushProperty name="height" value="0.025" units="cm"/>
      <inkml:brushProperty name="color" value="#E71224"/>
    </inkml:brush>
  </inkml:definitions>
  <inkml:trace contextRef="#ctx0" brushRef="#br0">215 99 7335,'2'-8'3240,"3"-8"-2527,1-29 4625,-6 44-5076,0-1-1,0 1 1,0-1-1,0 1 1,0-1-1,0 1 1,-1 0-1,1-1 1,0 1-1,-1-1 1,1 1-1,-1 0 1,0-1-1,1 1 1,-1 0-1,0 0 1,0-1-1,-1-1 1,0 3-176,1 0 0,-1-1 0,1 1 0,-1 0 0,1 0 0,0 0 0,-1-1 0,1 2 0,-1-1 0,1 0 0,-1 0 0,1 0 0,-1 1 0,1-1 0,0 1 0,-1-1 0,1 1 0,0-1 0,-1 1 0,1 0 0,0 0 0,0-1 0,0 1 0,-2 2 0,-10 7 13,0 1 0,1 0-1,0 0 1,1 2 0,1-1 0,-17 27-1,12-17 32,2 2 1,1 0-1,-14 36 0,22-47-83,0 0-1,1-1 1,1 1 0,0 0-1,-1 15 1,3-26-53,0 1 0,-1-1 0,1 1 0,0 0 0,1-1 0,-1 1-1,0-1 1,1 1 0,-1-1 0,1 0 0,0 1 0,0-1 0,0 0 0,0 1 0,0-1 0,0 0 0,1 0 0,-1 0 0,1 0 0,0 0 0,-1 0 0,1 0 0,0-1 0,0 1-1,0-1 1,0 1 0,0-1 0,1 0 0,-1 0 0,0 0 0,1 0 0,3 1 0,3 0-219,-1-1 0,0-1 0,1 0 0,-1 0 0,0-1 1,1 1-1,-1-2 0,0 1 0,0-1 0,0-1 0,15-6 0,-10 3-1013,0-1 1,0 0-1,16-14 0,16-17-5963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6.364"/>
    </inkml:context>
    <inkml:brush xml:id="br0">
      <inkml:brushProperty name="width" value="0.025" units="cm"/>
      <inkml:brushProperty name="height" value="0.025" units="cm"/>
      <inkml:brushProperty name="color" value="#E71224"/>
    </inkml:brush>
  </inkml:definitions>
  <inkml:trace contextRef="#ctx0" brushRef="#br0">55 0 14606,'0'0'1324,"-5"8"-86,-3 9-868,0 0 0,2 0-1,0 0 1,1 1 0,0 0-1,2 0 1,-3 36 0,3 4 943,6 78 0,-3-134-1288,0 0 0,0 0-1,0 0 1,0 0 0,0 0-1,0 0 1,1 0 0,-1-1-1,1 1 1,-1 0 0,1 0-1,0-1 1,0 1 0,0 0-1,0-1 1,0 1 0,0 0-1,0-1 1,0 0 0,1 1-1,-1-1 1,1 0 0,-1 0-1,1 1 1,-1-1 0,1 0-1,0-1 1,-1 1 0,1 0-1,2 0 1,-1 0-7,0-1-1,0 0 1,0-1 0,0 1-1,0-1 1,0 1-1,0-1 1,0 0 0,0 0-1,0 0 1,-1 0 0,1-1-1,0 1 1,-1-1-1,1 1 1,-1-1 0,0 0-1,4-3 1,40-46-242,-37 39-71,1 1 1,0 0-1,1 0 0,22-17 0,-32 28 300,-1 0 0,0 0 0,1 0 0,-1 0 0,0 0 1,1 0-1,-1 0 0,0 0 0,0 0 0,1 0 0,-1 0 0,0 0 0,1 0 0,-1 1 0,0-1 0,0 0 0,1 0 0,-1 0 0,0 0 0,0 1 0,1-1 0,-1 0 0,0 0 0,0 1 0,0-1 0,1 0 0,-1 0 0,0 1 0,0-1 0,0 0 0,0 0 0,0 1 0,1-1 0,-1 0 1,0 1-1,0-1 0,0 0 0,0 1 0,0-1 0,0 0 0,0 0 0,0 1 0,0-1 0,0 0 0,0 1 0,0-1 0,-1 0 0,1 1 0,0-1 0,0 0 0,0 1 0,-2 20 411,-20 63 1331,16-68-1490,1 0 1,1 0 0,0 1 0,2-1 0,-2 20 0,4-35-260,0-1 1,0 1-1,0-1 0,0 1 1,-1-1-1,1 0 0,0 1 1,1-1-1,-1 1 0,0-1 1,0 1-1,0-1 0,0 0 1,0 1-1,0-1 0,0 1 1,1-1-1,-1 0 0,0 1 1,0-1-1,1 1 0,-1-1 1,0 0-1,0 1 0,1-1 0,-1 0 1,0 0-1,1 1 0,-1-1 1,0 0-1,1 0 0,-1 1 1,1-1-1,-1 0 0,0 0 1,1 0-1,-1 0 0,2 1 1,17-10-776,15-25-2785,-17 6-1579,-1-4-3849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7.032"/>
    </inkml:context>
    <inkml:brush xml:id="br0">
      <inkml:brushProperty name="width" value="0.025" units="cm"/>
      <inkml:brushProperty name="height" value="0.025" units="cm"/>
      <inkml:brushProperty name="color" value="#E71224"/>
    </inkml:brush>
  </inkml:definitions>
  <inkml:trace contextRef="#ctx0" brushRef="#br0">126 4 13325,'0'0'2258,"-8"0"-422,3 1-1659,1 0-1,-1 0 0,0 0 1,1 0-1,-1 1 0,1 0 1,-1 0-1,1 0 1,0 1-1,0-1 0,0 1 1,0 0-1,1 0 1,-1 0-1,1 1 0,0-1 1,0 1-1,0 0 1,0 0-1,0 0 0,1 0 1,0 0-1,-3 9 0,-15 35 557,18-45-673,1 0 0,0 0 0,1 0-1,-1 0 1,0 0 0,1 0 0,0 1-1,0-1 1,0 0 0,0 0 0,0 1-1,0-1 1,2 5 0,-1-6-50,0-1 0,0 0-1,1 0 1,-1 0 0,0 0 0,0 0-1,1 0 1,-1 0 0,0-1 0,1 1-1,-1 0 1,1-1 0,-1 1 0,1-1-1,-1 1 1,1-1 0,0 0 0,-1 0 0,1 0-1,-1 0 1,1 0 0,-1 0 0,1 0-1,0 0 1,-1-1 0,1 1 0,-1 0-1,1-1 1,-1 0 0,1 1 0,1-2 0,4-1-44,0 1 1,-1-1-1,0-1 1,0 1-1,11-8 1,-11 4-192,1-1 0,-1 1-1,0-1 1,-1-1 0,0 1 0,0-1 0,-1 1-1,0-1 1,0 0 0,-1-1 0,0 1 0,-1-1-1,0 1 1,0-1 0,-1-18 0,-9 33 607,-2 8-124,4-1-34,0 1-1,0-1 0,1 1 1,1 0-1,0 0 0,1 1 1,0-1-1,1 1 0,1 0 0,0-1 1,2 20-1,-1-32-219,0 0 0,0 0 0,0 0 0,1 0 0,-1 0 0,0 0 0,1 0 0,-1 0 0,1 0 0,-1 0 0,1-1 0,-1 1 0,1 0 0,0 0 0,-1-1 0,1 1-1,0 0 1,0-1 0,-1 1 0,1 0 0,0-1 0,0 1 0,0-1 0,0 0 0,0 1 0,0-1 0,0 0 0,0 0 0,0 1 0,0-1 0,0 0 0,0 0 0,0 0 0,0 0 0,0 0 0,0 0 0,0 0 0,0-1 0,0 1 0,0 0 0,-1 0-1,3-2 1,2 1-19,0 0-1,-1-1 0,1 0 0,0 0 0,-1-1 0,0 1 0,6-5 0,3-5-379,-1-2 0,0 0 0,-1 0 0,-1-1 0,0 0 0,-1-1 0,8-18 0,-21 103 3416,4-68-2987,0 0 0,0 0 0,0 0 1,0 0-1,0 0 0,0 0 0,1 0 0,-1 0 0,0 0 0,1 0 0,-1 0 1,1 0-1,-1 0 0,1 0 0,-1 0 0,1 0 0,0-1 0,-1 1 0,1 0 1,0 0-1,0-1 0,-1 1 0,1-1 0,0 1 0,0 0 0,0-1 1,0 0-1,1 1 0,2 0 21,-1 0 1,1 0-1,0-1 1,-1 0-1,1 1 1,-1-1-1,1-1 1,6 0-1,2-1 36,1-1 0,0 0 0,22-10-1,11-11-287,-32 15-198,0 2 0,1 0 0,-1 0 0,24-6 0,-38 14 411,1-1-1,0 0 1,0 0 0,0 0 0,-1 0 0,1 1 0,0-1-1,0 0 1,-1 1 0,1-1 0,0 1 0,-1-1-1,1 1 1,0-1 0,-1 1 0,1-1 0,-1 1 0,1 0-1,-1-1 1,1 1 0,-1 0 0,1-1 0,-1 1-1,0 0 1,1 0 0,-1-1 0,0 1 0,0 0 0,1 0-1,-1 0 1,0-1 0,0 1 0,0 0 0,0 0 0,0 0-1,0 0 1,-1 1 0,1 44 1293,-1-33-1014,2-13-300,-1 1 0,0-1 0,1 0 0,-1 0 0,0 1 1,1-1-1,-1 0 0,1 0 0,-1 0 0,0 0 0,1 1 1,-1-1-1,1 0 0,-1 0 0,0 0 0,1 0 1,-1 0-1,1 0 0,-1 0 0,1 0 0,-1 0 0,0 0 1,1-1-1,-1 1 0,1 0 0,-1 0 0,0 0 1,1 0-1,-1-1 0,1 1 0,-1 0 0,0 0 0,1-1 1,-1 1-1,0 0 0,0-1 0,1 1 0,15-10-1242,-6 3-1175,-4 2-4835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7.374"/>
    </inkml:context>
    <inkml:brush xml:id="br0">
      <inkml:brushProperty name="width" value="0.025" units="cm"/>
      <inkml:brushProperty name="height" value="0.025" units="cm"/>
      <inkml:brushProperty name="color" value="#E71224"/>
    </inkml:brush>
  </inkml:definitions>
  <inkml:trace contextRef="#ctx0" brushRef="#br0">0 0 12908,'0'0'4645,"56"17"-15664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7.705"/>
    </inkml:context>
    <inkml:brush xml:id="br0">
      <inkml:brushProperty name="width" value="0.025" units="cm"/>
      <inkml:brushProperty name="height" value="0.025" units="cm"/>
      <inkml:brushProperty name="color" value="#E71224"/>
    </inkml:brush>
  </inkml:definitions>
  <inkml:trace contextRef="#ctx0" brushRef="#br0">0 48 13132,'0'0'8617,"61"10"-8169,-21-18-96,2-2-288,3-2-832,0-1-3300,-8-1-4036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8.655"/>
    </inkml:context>
    <inkml:brush xml:id="br0">
      <inkml:brushProperty name="width" value="0.025" units="cm"/>
      <inkml:brushProperty name="height" value="0.025" units="cm"/>
      <inkml:brushProperty name="color" value="#E71224"/>
    </inkml:brush>
  </inkml:definitions>
  <inkml:trace contextRef="#ctx0" brushRef="#br0">28 249 6598,'0'0'13314,"-4"9"-11584,-2 12-1034,1 1 1,0 0 0,2 0-1,1 0 1,0 0 0,2 1-1,2 27 1,6-21-513,-7-28-175,-1 0 0,1 0 0,-1 0 0,1 0 0,-1 0 0,1 0 0,-1 0 0,1 0 0,0 0 0,-1 0 0,1 0 0,0 0 0,0-1 0,0 1 0,0 0 0,0-1 0,0 1 0,0-1 0,0 1 0,0-1 0,0 1 0,0-1 0,1 1 0,-1-1 1,0-1 0,-1 1 0,1 0-1,0-1 1,-1 1 0,1-1-1,-1 1 1,1-1 0,0 1 0,-1-1-1,1 1 1,-1-1 0,0 0-1,1 1 1,-1-1 0,0 1 0,1-1-1,-1 0 1,0 1 0,1-1-1,-1 0 1,0 0 0,0 1 0,0-1-1,0 0 1,0 0 0,0 1-1,0-1 1,0-1 0,0-29 30,0 23-62,0-2-51,-4-58-405,3 65 464,1 0-1,0 1 0,-1-1 1,0 1-1,0-1 1,0 1-1,0-1 1,0 1-1,0 0 0,0-1 1,-1 1-1,1 0 1,-1 0-1,0 0 1,0 0-1,0 0 0,1 0 1,-2 1-1,1-1 1,0 1-1,0-1 0,-4-1 1,5 5 52,8 6 60,14 7 102,-15-13-186,0 0 0,0-1 0,0 1 0,0-1 0,0 0 0,0-1-1,0 1 1,0-1 0,0 0 0,0-1 0,0 0 0,0 0 0,0 0 0,0 0-1,0-1 1,-1 0 0,1 0 0,-1-1 0,1 1 0,-1-1 0,0-1 0,0 1-1,0-1 1,0 1 0,-1-2 0,1 1 0,-1 0 0,0-1 0,0 0 0,-1 1 0,1-2-1,-1 1 1,0 0 0,2-6 0,-11 23 59,1 1 0,0-1 0,1 1 0,1 1 0,0-1 0,0 0 0,2 1 0,-1 14 0,2-27-68,0 1 0,0-1 0,0 0 0,0 0 0,0 0 0,0 0 0,0 0 0,0 0 0,1 0 0,-1 0 0,0 0 0,1 0 0,-1 0 0,1 0 1,-1 0-1,1 0 0,0 0 0,-1 0 0,1 0 0,0 0 0,0 0 0,-1-1 0,1 1 0,0 0 0,0-1 0,0 1 0,0-1 0,0 1 0,0-1 0,0 1 0,0-1 1,0 0-1,0 1 0,0-1 0,0 0 0,0 0 0,1 0 0,-1 0 0,0 0 0,0 0 0,0 0 0,0 0 0,0 0 0,0 0 0,2-1 0,1 0 13,0 0 1,0-1-1,0 1 0,0-1 0,0 0 0,0 0 0,-1 0 1,1 0-1,-1 0 0,7-6 0,-2-3-50,0 1-1,0-1 1,-1 0-1,0-1 0,-1 0 1,-1 0-1,0 0 1,0-1-1,-1 0 1,4-22-1,-15 64 201,5-19-48,-1 0 0,1 1 0,0-1 0,1 0-1,1 1 1,0 11 0,0-20-109,0 1-1,1-1 1,-1 0 0,1 0 0,0 0-1,0 0 1,-1 0 0,1 0 0,1 0-1,-1 0 1,0 0 0,0 0 0,1 0-1,-1-1 1,1 1 0,-1 0 0,1-1-1,0 0 1,0 1 0,0-1 0,0 0-1,0 0 1,0 0 0,0 0 0,0 0-1,0 0 1,0-1 0,0 1 0,0-1-1,1 1 1,-1-1 0,0 0 0,0 0-1,1 0 1,3-1 0,3 2-20,-1-1 1,1-1 0,0 1 0,0-2-1,-1 1 1,1-1 0,-1 0 0,1-1-1,-1 0 1,13-6 0,6-31 179,10-11-265,-15 22-40,-2-1 0,21-41-1,-34 57 29,0 1-1,-1-1 0,0-1 0,-2 1 0,1-1 1,-2 0-1,0 0 0,1-25 0,-4 40 110,0-1-1,0 1 0,0-1 1,0 1-1,0-1 1,0 0-1,0 1 0,0-1 1,0 1-1,0-1 0,-1 1 1,1-1-1,0 0 0,0 1 1,-1-1-1,1 1 1,0-1-1,-1 1 0,1 0 1,0-1-1,-1 1 0,1-1 1,-1 1-1,1 0 0,-1-1 1,1 1-1,-1 0 1,1-1-1,-1 1 0,1 0 1,-2-1-1,-20 4 5,-20 19-26,32-13 128,0 0-1,0 1 0,1 0 0,0 0 0,1 1 1,0 0-1,1 1 0,0-1 0,1 1 0,0 1 0,1-1 1,0 1-1,1 0 0,1 0 0,0 0 0,1 1 0,0-1 1,0 20-1,2-30-100,0 0 1,1 0 0,-1 0-1,1 0 1,0 0 0,0 0-1,0 0 1,0 0 0,0 0-1,1 0 1,-1-1 0,1 1-1,0 0 1,0-1 0,0 0-1,0 1 1,0-1 0,4 3-1,-1-2 2,0 0 0,0 0-1,0-1 1,0 1 0,0-1 0,1 0-1,-1-1 1,1 1 0,9 0 0,-3 0-18,1-2 1,-1 1 0,1-2 0,-1 0 0,0 0 0,1-1 0,-1 0-1,23-8 1,-20 3-52,0 0 0,0-1-1,-1-1 1,0 0 0,13-12 0,-22 17 53,0 0-1,-1 0 1,1 0 0,-1 0 0,0-1 0,-1 1 0,1-1 0,-1 0 0,0 0 0,0 0 0,0-1 0,-1 1 0,0-1 0,0 0 0,0 1 0,-1-1 0,1-8 0,-2 14 3,0-1-1,-1 0 1,1 1 0,0-1-1,0 1 1,-1-1 0,1 0-1,-1 1 1,1-1 0,-1 1-1,1-1 1,-1 1 0,1-1 0,-1 1-1,1-1 1,-1 1 0,1 0-1,-1-1 1,0 1 0,1 0-1,-1-1 1,0 1 0,1 0-1,-1 0 1,0 0 0,1 0 0,-1 0-1,0-1 1,1 1 0,-1 0-1,0 1 1,1-1 0,-1 0-1,0 0 1,0 0 0,1 0-1,-1 0 1,0 1 0,1-1 0,-1 0-1,1 1 1,-1-1 0,0 0-1,0 1 1,-33 15-99,28-10 106,1-1 0,-1 1 0,1 0 0,0 0 0,0 1 0,1-1 1,-1 1-1,1 0 0,1 0 0,0 1 0,0-1 0,-2 9 0,4-13 0,0 0-1,1-1 1,-1 1-1,1 0 1,0 0 0,0 0-1,0 0 1,0 0-1,1 0 1,-1 0-1,1 0 1,0-1-1,-1 1 1,1 0 0,0 0-1,1-1 1,-1 1-1,0-1 1,1 1-1,0-1 1,-1 1 0,1-1-1,0 0 1,0 0-1,0 0 1,1 0-1,-1 0 1,0 0-1,1-1 1,-1 1 0,1-1-1,0 0 1,-1 0-1,1 0 1,3 1-1,4 1-273,0 0 0,0-1-1,0-1 1,0 0-1,0 0 1,0-1 0,13-1-1,-14 0-1395,0 0-1,1-1 1,-2 0 0,18-6-1,18-14-11791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19.052"/>
    </inkml:context>
    <inkml:brush xml:id="br0">
      <inkml:brushProperty name="width" value="0.025" units="cm"/>
      <inkml:brushProperty name="height" value="0.025" units="cm"/>
      <inkml:brushProperty name="color" value="#E71224"/>
    </inkml:brush>
  </inkml:definitions>
  <inkml:trace contextRef="#ctx0" brushRef="#br0">1 1 7719,'0'0'-576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19.800"/>
    </inkml:context>
    <inkml:brush xml:id="br0">
      <inkml:brushProperty name="width" value="0.025" units="cm"/>
      <inkml:brushProperty name="height" value="0.025" units="cm"/>
      <inkml:brushProperty name="color" value="#E71224"/>
    </inkml:brush>
  </inkml:definitions>
  <inkml:trace contextRef="#ctx0" brushRef="#br0">352 149 6054,'-10'-1'1238,"-124"-8"-32,45 5-3960,25-7 6020,9 2 5469,107 6-7818,-1-2 1,77-19 0,-21 4-639,87-7 65,332-4 1,-526 31-276,-13-2-15,0 1 1,0 0-1,0 1 1,-18 1-1,-5 0 5,-29 3-90,0 3 1,-117 27-1,118-20 3,0-2 0,-121 6 0,184-18 31,0 1-1,0-1 1,0 0 0,0 0-1,0 0 1,0 0 0,0 0-1,-1 0 1,1 0 0,0-1 0,0 1-1,0 0 1,0 0 0,0-1-1,0 1 1,0-1 0,0 1-1,0-1 1,0 1 0,0-1 0,-1-1-1,2 1-4,1 0 1,-1 1-1,0-1 0,1 0 0,-1 0 0,0 1 0,1-1 1,-1 0-1,1 0 0,-1 1 0,1-1 0,-1 1 0,1-1 1,0 0-1,-1 1 0,1-1 0,0 1 0,-1 0 0,1-1 1,1 0-1,47-22-62,-21 16 59,0 1 1,0 1-1,1 2 0,-1 0 0,40 3 0,142 21-109,-79-5-581,-108-14 710,-36-2 102,-19-1-83,-20 3 5,1 2 1,-1 3 0,-65 16 0,-148 53-2646,246-70 2058,-44 12-3600,5-7-2573</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21.420"/>
    </inkml:context>
    <inkml:brush xml:id="br0">
      <inkml:brushProperty name="width" value="0.025" units="cm"/>
      <inkml:brushProperty name="height" value="0.025" units="cm"/>
      <inkml:brushProperty name="color" value="#E71224"/>
    </inkml:brush>
  </inkml:definitions>
  <inkml:trace contextRef="#ctx0" brushRef="#br0">86 77 6566,'0'0'2851,"-8"-1"-1613,1 1-1372,-26-3 2349,30 2-720,23 0-416,222-3 1949,118-13-2676,-88 3-246,-247 11 84,-65 2 5,-424 12-113,64-1 103,658-22-230,-57 2 20,-161 9 26,39-1 12,90-14 0,-152 11 2,-26 2 44,-30-1 17,-317 14-118,294-4-40,0 2 1,0 4-1,-98 30 0,119-28-1813,18-9-2584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1.013"/>
    </inkml:context>
    <inkml:brush xml:id="br0">
      <inkml:brushProperty name="width" value="0.025" units="cm"/>
      <inkml:brushProperty name="height" value="0.025" units="cm"/>
    </inkml:brush>
  </inkml:definitions>
  <inkml:trace contextRef="#ctx0" brushRef="#br0">175 65 4516,'0'0'2499,"4"-8"250,13-27 27,-17 34-2667,1 1 0,-1-1 0,0 1 0,1-1 0,-1 1 0,0-1 0,0 1 0,1-1 0,-1 1 0,0-1 0,0 1 0,0-1 0,0 1 0,0-1-1,0 1 1,0-1 0,0 0 0,0 1 0,0-1 0,0 1 0,0-1 0,0 1 0,0-1 0,-1 1 0,1-1 0,0 1 0,0-1 0,-1 1 0,1-1 0,0 1 0,-1-1 0,1 1 0,0-1 0,-1 1 0,1 0 0,-1-1 0,1 1 0,0 0 0,-1-1 0,1 1 0,-1 0 0,1-1 0,-1 1 0,1 0 0,-1 0 0,0 0 0,1 0 0,-1-1 0,1 1 0,-1 0 0,1 0 0,-1 0 0,1 0 0,-1 0-1,0 0 1,1 1 0,-2-1 0,-28 8 1659,21-3-1629,1 1 0,-1 0 0,2 1 0,-1 0 0,1 0 0,0 1 0,0 0 0,1 0 0,0 0 0,-6 13 0,5-9-135,1 1 0,0-1 1,1 1-1,0 1 0,1-1 0,-4 28 0,7-39-12,1-1-1,0 1 1,0 0-1,0-1 0,0 1 1,1-1-1,-1 1 1,0-1-1,1 1 0,-1-1 1,1 1-1,-1-1 1,1 1-1,0-1 0,0 0 1,-1 1-1,1-1 1,0 0-1,0 0 0,0 1 1,0-1-1,1 0 1,-1 0-1,0 0 0,0 0 1,1-1-1,-1 1 1,0 0-1,1 0 1,-1-1-1,1 1 0,-1-1 1,1 1-1,-1-1 1,1 0-1,-1 0 0,1 0 1,0 1-1,1-2 1,9 2-63,0-1 1,0 0 0,1-1 0,11-3 0,-17 3 60,98-22-85,-81 16-26,-1 1-1,1 1 1,0 1-1,1 1 1,-1 1-1,45 3 1,-68-1 120,0 0 0,0 0 0,0 0 1,0 1-1,0-1 0,0 0 0,0 0 0,0 1 1,1-1-1,-2 1 0,1-1 0,0 1 0,0-1 1,0 1-1,0 0 0,0 0 0,0-1 1,-1 1-1,1 0 0,0 0 0,0 0 0,-1 0 1,1-1-1,-1 1 0,1 0 0,-1 0 0,1 0 1,-1 0-1,0 1 0,1-1 0,-1 0 0,0 0 1,0 0-1,0 0 0,0 0 0,0 0 1,0 0-1,0 0 0,0 0 0,0 1 0,-1-1 1,1 0-1,-1 1 0,0 3 88,-1-1 1,0 1-1,0-1 1,0 0-1,-1 0 1,1 0-1,-1 0 1,-6 7-1,-19 15 474,-2-2 0,0-1-1,-2-1 1,0-1-1,-1-2 1,-1-2-1,-1-1 1,-71 22-1,97-35-538,-1 0-1,0-1 0,0-1 0,-17 1 1,26-2-81,0 1 1,0-1 0,-1 0 0,1 0 0,0 0-1,0-1 1,0 1 0,0 0 0,0 0-1,-1 0 1,1-1 0,0 1 0,0-1 0,0 1-1,0-1 1,0 1 0,0-1 0,0 0-1,0 1 1,0-1 0,1 0 0,-1 0 0,0 1-1,0-1 1,1 0 0,-1 0 0,0 0-1,1 0 1,-1 0 0,1 0 0,-1 0 0,1 0-1,0-1 1,-1 1 0,1 0 0,0 0-1,0 0 1,0 0 0,0 0 0,0 0 0,0-1-1,0 1 1,0 0 0,0 0 0,0 0-1,1 0 1,-1 0 0,0 0 0,1-1 0,-1 1-1,1 0 1,-1 0 0,2-1 0,4-10-913,2 1 0,-1-1-1,1 1 1,1 1 0,0 0 0,1 0 0,0 0 0,15-11 0,-20 17 481,53-44-4609</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5.982"/>
    </inkml:context>
    <inkml:brush xml:id="br0">
      <inkml:brushProperty name="width" value="0.025" units="cm"/>
      <inkml:brushProperty name="height" value="0.025" units="cm"/>
      <inkml:brushProperty name="color" value="#E71224"/>
    </inkml:brush>
  </inkml:definitions>
  <inkml:trace contextRef="#ctx0" brushRef="#br0">1 968 5445,'0'0'3235,"1"-8"-2327,0 2-879,1 0 0,0 0 0,1 0 0,-1 1 0,1-1 0,0 1 0,0 0 0,1 0 0,0 0 0,0 0 0,0 0 1,0 1-1,1 0 0,5-5 0,21-15 45,38-24 0,-29 22 4,132-89 257,5 8 1,4 8 0,203-78-1,-227 116-277,3 7 1,1 7-1,3 7 0,203-23 0,-286 54 297,1 3-1,-1 4 1,1 4 0,-1 3-1,0 4 1,110 26 0,524 193 1991,-674-213-2162,-18-7-146,19 6 214,-1 2 0,53 28 0,-84-39-129,-1 1 0,1 0-1,-1 0 1,-1 1 0,1 0 0,-1 1 0,-1-1 0,1 2 0,-1-1 0,-1 1 0,1 0-1,-2 0 1,1 1 0,7 19 0,-4 32 287,-8-47-409,-1-13-87,0-1 1,0 1-1,0-1 0,0 1 0,0-1 0,0 1 1,0-1-1,0 1 0,1-1 0,-1 1 0,0-1 1,0 1-1,0-1 0,0 1 0,1-1 0,-1 1 1,0-1-1,0 1 0,1-1 0,-1 0 0,0 1 1,1-1-1,-1 0 0,1 1 0,-1-1 1,0 0-1,1 1 0,-1-1 0,1 0 0,-1 0 1,1 1-1,-1-1 0,1 0 0,-1 0 0,1 0 1,-1 0-1,1 0 0,-1 0 0,1 0 0,-1 0 1,1 0-1,-1 0 0,1 0 0,-1 0 0,1 0 1,-1 0-1,1 0 0,-1 0 0,1-1 0,0 1 1,20-17-6393,-8-4-1780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6.403"/>
    </inkml:context>
    <inkml:brush xml:id="br0">
      <inkml:brushProperty name="width" value="0.025" units="cm"/>
      <inkml:brushProperty name="height" value="0.025" units="cm"/>
      <inkml:brushProperty name="color" value="#E71224"/>
    </inkml:brush>
  </inkml:definitions>
  <inkml:trace contextRef="#ctx0" brushRef="#br0">0 95 9673,'0'0'1602,"0"8"-764,2 12-196,0 0 1,1 0 0,1 0-1,1-1 1,0 1 0,13 26-1,-15-38-396,1 1 0,0-1 0,0 0 0,1 0 0,0-1 0,1 0 0,-1 0 0,1 0 0,1 0 0,-1-1 0,1 0 0,0 0 0,1-1 0,0 0 0,-1 0 0,1-1 0,13 5 0,-18-8-150,1-1 0,-1 1 1,0-1-1,1 0 0,-1 0 1,1 0-1,-1-1 0,1 1 1,-1-1-1,0 0 1,1 0-1,-1 0 0,0 0 1,0-1-1,0 1 0,0-1 1,0 0-1,0 0 0,0 0 1,0 0-1,-1 0 0,1-1 1,-1 1-1,0-1 1,0 1-1,0-1 0,2-3 1,9-13-140,-2 0-1,0 0 1,9-24 0,-10 23 171,3-11-325,0 0 1,-3-1-1,0 0 1,8-56-1,-17 75-4099,-1 9-1054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19.147"/>
    </inkml:context>
    <inkml:brush xml:id="br0">
      <inkml:brushProperty name="width" value="0.025" units="cm"/>
      <inkml:brushProperty name="height" value="0.025" units="cm"/>
      <inkml:brushProperty name="color" value="#E71224"/>
    </inkml:brush>
  </inkml:definitions>
  <inkml:trace contextRef="#ctx0" brushRef="#br0">7428 567 3844,'0'0'6950,"-4"-8"-6411,1-5-320,2 9-5,0 0 0,-1 0 1,1 0-1,0 1 0,-1-1 0,0 0 1,-4-5-1,-26-26 6610,-34-14-5319,47 35-1309,-8-1-261,0 1 0,-1 1 0,0 2 0,-1 1 0,0 1 0,-41-7 0,53 12-83,-19-5 150,-1001-217-9,377 159-23,-7 51 51,535 15-23,-784 29-30,-49 49 32,723-60 0,35 3-24,-372 87 0,-177 131-24,647-198 60,-36 13-32,-167 87 1,295-131 17,-1 2 0,1 0 1,1 0-1,0 2 0,1 0 0,0 1 0,1 0 0,0 1 0,2 1 1,0 0-1,0 1 0,2 0 0,0 0 0,1 1 0,0 1 0,2 0 0,0 0 1,1 0-1,-4 25 0,2 2 14,1 0 1,0 61-1,6-105-40,1-1-1,0 0 0,0 1 1,0-1-1,0 0 0,0 1 1,0-1-1,0 0 0,0 0 1,1 1-1,-1-1 0,0 0 1,1 0-1,-1 1 0,1-1 1,-1 0-1,1 0 0,0 0 1,0 0-1,-1 0 1,1 0-1,0 0 0,0 0 1,0 0-1,0 0 0,0 0 1,0-1-1,0 1 0,0 0 1,0-1-1,1 1 0,-1-1 1,0 1-1,0-1 0,1 1 1,-1-1-1,0 0 0,0 0 1,1 0-1,-1 0 0,0 0 1,2 0-1,0 0-277,-1-1 0,0 0 0,0 1 1,0-1-1,1 0 0,-1 0 0,0-1 0,0 1 0,0 0 0,-1-1 0,1 1 0,0-1 1,0 0-1,-1 1 0,1-1 0,-1 0 0,1 0 0,-1 0 0,0 0 0,0 0 0,0 0 1,0 0-1,1-4 0,1-27-4349,-3 20 325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19.492"/>
    </inkml:context>
    <inkml:brush xml:id="br0">
      <inkml:brushProperty name="width" value="0.025" units="cm"/>
      <inkml:brushProperty name="height" value="0.025" units="cm"/>
      <inkml:brushProperty name="color" value="#E71224"/>
    </inkml:brush>
  </inkml:definitions>
  <inkml:trace contextRef="#ctx0" brushRef="#br0">130 1 6726,'-6'2'161,"-1"0"0,1 1-1,0-1 1,0 1 0,0 1-1,1-1 1,-1 1-1,1 0 1,0 0 0,0 1-1,0 0 1,1 0 0,-1 0-1,1 0 1,0 0 0,-5 11-1,4-7 181,0 1 0,0 0 0,1 0-1,0 0 1,1 0 0,0 1 0,1 0 0,0-1 0,-1 19 0,4-18-108,0-1 1,0 1 0,1-1 0,0 1 0,1-1 0,0 0 0,0 0 0,1 0 0,1 0 0,0-1 0,0 0 0,1 0 0,8 10 0,-11-14-190,1-1 0,0 1 0,0-1 0,1 0 0,-1 0 0,1-1 0,0 0 0,0 1 0,0-1 0,0-1 0,0 1 0,1-1 0,-1 0 0,1 0 0,0-1 0,-1 0 1,1 0-1,0 0 0,0-1 0,0 1 0,0-1 0,-1-1 0,1 1 0,0-1 0,10-2 0,-8-1 15,1 0 0,-1 0 0,1 0 0,-1-1 0,-1 0 0,1 0 0,-1-1 0,0 0 0,12-14 1,52-68-3521,-64 78 2391,32-45-6382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28.644"/>
    </inkml:context>
    <inkml:brush xml:id="br0">
      <inkml:brushProperty name="width" value="0.025" units="cm"/>
      <inkml:brushProperty name="height" value="0.025" units="cm"/>
      <inkml:brushProperty name="color" value="#E71224"/>
    </inkml:brush>
  </inkml:definitions>
  <inkml:trace contextRef="#ctx0" brushRef="#br0">7166 107 4356,'0'0'3614,"0"-8"-3117,0-2-398,1 2 203,-1 0 0,0 0 1,0 1-1,-4-17 0,4 23-172,0-1 1,-1 0-1,1 1 0,-1-1 0,0 0 1,0 1-1,1-1 0,-1 1 0,0-1 1,0 1-1,0-1 0,-1 1 0,1 0 1,0-1-1,0 1 0,-1 0 0,1 0 1,-1 0-1,1 0 0,-1 0 0,1 0 1,-1 1-1,1-1 0,-1 0 0,0 1 0,0-1 1,1 1-1,-1 0 0,0-1 0,-2 1 1,-88 2 669,-141 22 0,88-7-756,-29 1 224,-546 34 227,-415-72-1317,301 2 1056,-48-2-446,680 9 133,-899-11-104,973 31 158,-211 44-1,-124 60 95,217-50 372,243-63-409,-177 50 1911,153-41-1788,1 2 0,0 0 0,0 2-1,-36 24 1,55-31-109,1-1-1,0 1 1,0 0-1,0 1 1,0 0-1,1 0 1,0 0-1,1 0 1,0 1-1,0-1 0,0 1 1,1 0-1,0 0 1,1 1-1,0-1 1,0 0-1,1 1 1,0-1-1,0 1 1,1 0-1,0-1 1,0 1-1,1-1 1,0 1-1,1-1 0,0 1 1,0-1-1,7 15 1,-7-18-92,49 92 170,-8-39-2802,-40-60-1995,-3-10 2922,-6-17-697,-9 1-1166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28.988"/>
    </inkml:context>
    <inkml:brush xml:id="br0">
      <inkml:brushProperty name="width" value="0.025" units="cm"/>
      <inkml:brushProperty name="height" value="0.025" units="cm"/>
      <inkml:brushProperty name="color" value="#E71224"/>
    </inkml:brush>
  </inkml:definitions>
  <inkml:trace contextRef="#ctx0" brushRef="#br0">11 0 8264,'0'0'1986,"-11"48"-1282,11-33 257,0 0 288,9 1-63,-2 0-290,9-1-159,10 1 0,8-1-321,9-3-288,8-10-800,3-2-4709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48.054"/>
    </inkml:context>
    <inkml:brush xml:id="br0">
      <inkml:brushProperty name="width" value="0.025" units="cm"/>
      <inkml:brushProperty name="height" value="0.025" units="cm"/>
      <inkml:brushProperty name="color" value="#E71224"/>
    </inkml:brush>
  </inkml:definitions>
  <inkml:trace contextRef="#ctx0" brushRef="#br0">29 1 993,'0'0'9145,"-4"11"-8798,-3 11 55,2 2 1,0-1 0,2 0 0,0 1-1,2 0 1,0-1 0,2 1 0,4 30-1,-4-52-395,0 1 0,0-1-1,0 1 1,0 0 0,0-1 0,1 0-1,-1 1 1,1-1 0,-1 0-1,1 0 1,0 0 0,0 0 0,0 0-1,0 0 1,0 0 0,1-1-1,-1 1 1,4 1 0,-1-1 29,0 0 1,0 0-1,1-1 1,-1 0-1,1 0 0,0 0 1,-1-1-1,10 1 1,6-3 76,1-1 0,-1 0 0,34-11 0,300-66 1355,-301 75-1433,0 2 0,79 7 0,-85-1 316,0-2 1,1-3-1,70-10 1,-85 6-228,3-3-65,1 3-1,0 1 0,47-1 0,-82 6-51,-1 1 0,0-1 1,1 0-1,-1 1 0,0-1 0,1 1 0,-1-1 0,0 1 0,0 0 0,0 0 0,0 0 0,0 0 0,0 1 0,0-1 0,0 0 0,0 1 0,-1-1 0,1 1 0,0 0 0,-1 0 0,1-1 0,-1 1 0,0 0 1,0 0-1,0 0 0,0 1 0,0-1 0,0 0 0,0 3 0,2 7-56,-1 1 0,0-1 0,-1 0 0,-1 20 0,2 7-1391,3-25-398,4-13-2260,0-8-152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48.580"/>
    </inkml:context>
    <inkml:brush xml:id="br0">
      <inkml:brushProperty name="width" value="0.025" units="cm"/>
      <inkml:brushProperty name="height" value="0.025" units="cm"/>
      <inkml:brushProperty name="color" value="#E71224"/>
    </inkml:brush>
  </inkml:definitions>
  <inkml:trace contextRef="#ctx0" brushRef="#br0">0 180 7559,'0'0'8515,"6"-10"-7773,2-2-500,1 0-1,0 1 1,1 0 0,0 1-1,0 0 1,1 1 0,1 0-1,0 0 1,0 1 0,20-9-1,-11 7-194,0 2 0,1 0-1,-1 2 1,1 0-1,1 1 1,-1 2 0,1 0-1,0 1 1,-1 2-1,42 3 1,-60-2-42,0-1 1,0 2-1,0-1 1,1 0-1,-2 1 0,1-1 1,0 1-1,0 0 1,0 1-1,-1-1 1,1 1-1,-1-1 1,0 1-1,5 6 0,0 1 9,0 1-1,-1 0 1,9 17-1,21 30 102,-35-55-96,1 1-1,0-1 1,0-1 0,1 1 0,-1 0-1,1-1 1,-1 0 0,1 0 0,0 0-1,0 0 1,0 0 0,0-1 0,8 2-1,7 0 12,0-2-1,0 0 1,28-3-1,-28 1-10,0 1-1,-1 0 1,32 5 0,-46-4-10,0 0 0,0 1 0,0-1 1,-1 1-1,1 0 0,-1 0 1,1 0-1,-1 0 0,0 1 0,0-1 1,0 1-1,4 4 0,-5-4 2,1 0 0,-1-1 0,1 1 1,0-1-1,-1 0 0,1 0 0,0 0 0,0 0 0,1 0 0,-1-1 0,0 1 0,1-1 0,-1 0 1,0 0-1,1 0 0,0-1 0,4 1 0,1-1 15,1-1 0,0 0 1,-1-1-1,0 0 0,1 0 0,-1-1 1,0-1-1,0 1 0,0-1 0,-1-1 1,1 0-1,14-11 0,-17 11-24,0 1 0,0-2 0,0 1 0,0-1 0,-1 0 0,0 0-1,0 0 1,-1-1 0,0 1 0,0-1 0,0 0 0,-1 0 0,0-1 0,-1 1 0,1-1 0,1-11 0,-4 16-241,0 0 1,0 0 0,0 0 0,0 0-1,0 0 1,-1-1 0,0 1 0,1 0 0,-1 0-1,0 0 1,-1 0 0,1 0 0,0 1-1,-1-1 1,-3-5 0,-17-17-5933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0.079"/>
    </inkml:context>
    <inkml:brush xml:id="br0">
      <inkml:brushProperty name="width" value="0.025" units="cm"/>
      <inkml:brushProperty name="height" value="0.025" units="cm"/>
      <inkml:brushProperty name="color" value="#E71224"/>
    </inkml:brush>
  </inkml:definitions>
  <inkml:trace contextRef="#ctx0" brushRef="#br0">46 1 7175,'0'0'14216,"4"13"-13004,-4-12-1176,3 6 109,-1 0-1,0 0 1,-1 0 0,0 0-1,0 1 1,0-1 0,-1 0-1,0 1 1,0-1-1,-1 1 1,0-1 0,-3 12-1,-9 19 431,5-17-19,1 0 0,-7 42-1,13-62-548,1 0 0,0 0 0,0 1 0,0-1 0,0 0 0,0 0 1,0 0-1,1 0 0,-1 0 0,0 1 0,1-1 0,-1 0 0,0 0 0,1 0 0,-1 0 0,1 0 0,0 0 0,-1 0 0,1 0 0,0 0 0,0-1 0,-1 1 0,1 0 0,0 0 0,2 0 0,-1 1 9,1-1 0,1 1 0,-1-1 0,0 0 0,0 0-1,0-1 1,1 1 0,-1 0 0,4-1 0,10 0 7,0 0-1,29-5 1,-39 4-59,23-4-219,-18 3 114,0 0 0,0 0 0,1 2-1,23 0 1,-35 0 136,-1 1 1,1-1-1,0 0 0,-1 1 0,1-1 0,0 1 1,-1-1-1,1 1 0,-1-1 0,1 1 1,-1-1-1,1 1 0,-1 0 0,1-1 0,-1 1 1,0 0-1,1-1 0,-1 1 0,0 0 1,0-1-1,1 1 0,-1 0 0,0 0 0,0-1 1,0 1-1,0 0 0,0 0 0,0-1 1,0 1-1,0 0 0,0-1 0,0 1 0,0 0 1,-1 0-1,1-1 0,-1 2 0,-10 27 6,5-22 89,-1-1 0,0 1 0,-1-1 0,1 0 1,-1-1-1,-1 0 0,1 0 0,0-1 0,-1 0 0,0-1 0,-13 4 0,9-3 111,0-1-1,0 0 1,0-1-1,-1 0 1,1-1-1,-1-1 1,-20-2-1,33 2-221,0 0-1,0 0 0,0 0 1,0 0-1,0 0 1,0 0-1,0-1 0,0 1 1,0 0-1,0-1 1,0 1-1,0 0 0,1-1 1,-1 1-1,0-1 1,0 1-1,0-1 0,1 0 1,-1 1-1,0-1 1,0 0-1,1 0 0,-1 0 1,1 1-1,-1-1 1,1 0-1,-1 0 1,1 0-1,-1 0 0,1 0 1,0 0-1,0 0 1,-1 0-1,1 0 0,0 0 1,0 0-1,0 0 1,0 0-1,0 0 0,0 0 1,0 0-1,1 0 1,-1 0-1,1-1 0,0-1-429,0 1 0,0-1 0,0 1 0,1-1 0,-1 1 0,1 0 0,-1 0 0,1-1 0,0 1 0,0 1-1,0-1 1,0 0 0,0 0 0,1 1 0,3-3 0,20-6-5378,2 0-2494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0.409"/>
    </inkml:context>
    <inkml:brush xml:id="br0">
      <inkml:brushProperty name="width" value="0.025" units="cm"/>
      <inkml:brushProperty name="height" value="0.025" units="cm"/>
      <inkml:brushProperty name="color" value="#E71224"/>
    </inkml:brush>
  </inkml:definitions>
  <inkml:trace contextRef="#ctx0" brushRef="#br0">94 1 12620,'0'0'7618,"-4"12"-6161,-14 44-18,-29 94 1286,40-123-2535,1 0-1,1 0 1,-1 48-1,6-71-217,0 0 0,0 0 0,1 0 0,0 1 0,-1-1 0,2 0 0,-1 0 0,0 0 0,1 0 0,0 0 0,0-1 0,0 1 0,0-1 0,0 1 0,1-1 0,0 0 0,-1 1 0,1-1 0,1-1 0,5 6 0,-4-5-431,-1 0 0,1-1 0,0 0 0,0 0 1,0 0-1,10 2 0,-8-2-820,-1-1 1,0-1-1,1 1 0,-1-1 1,13-2-1,8-4-5314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6.915"/>
    </inkml:context>
    <inkml:brush xml:id="br0">
      <inkml:brushProperty name="width" value="0.05" units="cm"/>
      <inkml:brushProperty name="height" value="0.05" units="cm"/>
    </inkml:brush>
  </inkml:definitions>
  <inkml:trace contextRef="#ctx0" brushRef="#br0">560 0 15515,'-3'2'107,"1"-1"0,-1 1 0,1 0 0,-1 0 0,1 0 0,0 0 1,0 0-1,0 1 0,0-1 0,0 0 0,1 1 0,-1 0 0,1-1 0,0 1 0,-1 0 0,0 5 0,-2 6 59,0 1 0,-2 17 0,3-12 172,-30 197 963,-3 14-661,1-50-306,-111 697 582,71 0-402,65-735-515,-105 1297 188,103-1301-119,1 102-12,8-124-129,-25 157-1,24-259-803,5-27-377,4-9 814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1.565"/>
    </inkml:context>
    <inkml:brush xml:id="br0">
      <inkml:brushProperty name="width" value="0.025" units="cm"/>
      <inkml:brushProperty name="height" value="0.025" units="cm"/>
    </inkml:brush>
  </inkml:definitions>
  <inkml:trace contextRef="#ctx0" brushRef="#br0">141 186 17777,'0'0'2018,"-11"8"-299,-4 5-1128,1 0 1,0 1-1,2 0 0,-16 21 1,22-27-462,1 1 0,-1-1 0,1 1 0,1 0-1,0 1 1,0-1 0,1 1 0,0-1 0,1 1 0,0 0 0,-1 17 0,3-25-137,0-1 1,0 0-1,0 0 1,0 0-1,1 0 1,-1 0-1,0 0 1,1 0-1,-1 0 1,0 0-1,1 0 1,-1 0-1,1-1 1,-1 1-1,1 0 1,0 0-1,-1 0 1,1 0-1,0-1 1,0 1-1,0 0 1,-1-1-1,1 1 1,0-1-1,0 1 1,0-1-1,0 1 1,0-1-1,0 0 1,0 1-1,0-1 1,0 0-1,0 0 1,0 0-1,0 0 1,0 1-1,0-2 1,0 1-1,0 0 1,0 0-1,0 0 1,0 0-1,0-1 1,0 1-1,2-1 1,5-1-17,-1 0 0,0-1-1,0 0 1,0 0 0,10-6 0,8-9 2,0-1-1,-1-2 1,39-43-1,-34 33-116,44-36-1,-72 66 140,-1 1 0,1-1 0,-1 1 0,0-1 0,1 0 0,-1 1 0,1 0 0,0-1 0,-1 1 0,1-1 0,-1 1 0,1-1 0,0 1 0,-1 0 0,1 0 0,0-1 0,-1 1 0,1 0 0,0 0 0,0 0 0,-1 0 0,1 0 0,0 0 0,0 0 0,-1 0 0,1 0 0,0 0 0,-1 0 0,1 0 0,0 0 0,0 1 0,-1-1 0,1 0 0,0 0 0,-1 1 0,1-1 0,-1 1 0,1-1 0,0 1 0,-1-1 0,1 1 0,-1-1 0,1 1 0,-1-1 0,1 1 0,-1-1 0,0 1 0,1 0 0,-1-1 0,0 1 0,1 0 0,-1-1 1,0 1-1,0 0 0,0-1 0,0 1 0,0 0 0,1 0 0,-1-1 0,0 1 0,-1 1 0,1 60 413,-1-44-298,0-3 5,2 25 146,0-39-265,-1 0 0,0-1 0,1 1 1,-1 0-1,0-1 0,1 1 0,-1 0 0,1-1 0,-1 1 0,1-1 1,-1 1-1,1-1 0,0 1 0,-1-1 0,1 0 0,0 1 0,-1-1 1,1 0-1,0 1 0,-1-1 0,1 0 0,0 0 0,0 0 0,-1 0 1,1 1-1,0-1 0,0 0 0,-1 0 0,1-1 0,0 1 0,0 0 1,-1 0-1,1 0 0,0 0 0,-1-1 0,1 1 0,0 0 0,-1 0 1,1-1-1,0 1 0,-1-1 0,1 1 0,0-1 0,-1 1 0,1-1 1,-1 1-1,1-2 0,19-12 46,-2 0 1,0-2-1,-1 0 1,26-33-1,1 1 4,-19 21-196,-16 16 6,0 0 1,1 1-1,1 0 0,-1 1 1,1 0-1,1 1 0,0 0 1,17-8-1,-29 16 135,1 0 1,0 0 0,-1 0-1,1 0 1,-1 0-1,1 1 1,-1-1-1,1 0 1,-1 0-1,1 1 1,-1-1 0,1 0-1,-1 1 1,1-1-1,-1 1 1,1-1-1,-1 1 1,0-1 0,1 0-1,-1 1 1,0-1-1,1 1 1,-1 0-1,0-1 1,0 1-1,1-1 1,-1 1 0,0-1-1,0 1 1,0 0-1,0-1 1,0 1-1,0-1 1,0 1-1,0 0 1,0-1 0,0 1-1,0-1 1,0 1-1,-1-1 1,1 1-1,0 0 1,0-1 0,-1 1-1,-4 33 198,-18 22 317,19-48-446,-1 0 0,1 1 0,1 0 0,0 0 0,0 0 0,1 0 0,0 1 1,0-1-1,1 0 0,0 18 0,1-26-65,1 0 1,-1 0-1,1-1 1,-1 1-1,1 0 1,0-1-1,-1 1 1,1-1-1,0 1 1,-1 0-1,1-1 1,0 0-1,0 1 1,-1-1-1,1 1 1,0-1-1,0 0 1,0 0-1,-1 1 1,1-1-1,0 0 1,0 0-1,0 0 1,0 0-1,0 0 1,0 0-1,-1 0 1,1 0-1,0-1 1,0 1-1,0 0 1,0 0-1,0-1 1,-1 1-1,1 0 1,0-1-1,0 1 1,-1-1-1,1 1 1,1-2-1,32-17 77,119-112-98,-11 10-2502,-139 118 2387,1 0-1,-1 0 1,1 1-1,0-1 1,0 1-1,0 0 0,1 0 1,-1 1-1,9-3 1,-13 4 130,1 1 1,0 0-1,-1-1 1,1 1-1,-1 0 1,1 0 0,0-1-1,-1 1 1,0 0-1,1 0 1,-1 0-1,0 0 1,1 0-1,-1 0 1,0-1 0,0 1-1,0 0 1,0 0-1,1 0 1,-2 0-1,1 0 1,0 0 0,0 0-1,0 0 1,0 0-1,-1 1 1,-3 29 182,-16 13 126,17-37-333,-1-1-1,1 1 0,0 0 1,0 0-1,1 0 1,0 0-1,0 0 0,-1 13 1,15-27-5080,5-15-1361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0.738"/>
    </inkml:context>
    <inkml:brush xml:id="br0">
      <inkml:brushProperty name="width" value="0.025" units="cm"/>
      <inkml:brushProperty name="height" value="0.025" units="cm"/>
      <inkml:brushProperty name="color" value="#E71224"/>
    </inkml:brush>
  </inkml:definitions>
  <inkml:trace contextRef="#ctx0" brushRef="#br0">21 0 15567,'0'0'6470,"-9"61"-4965,-1-39-256,10 0-544,-1 1-417,1-1-224,0-4-32,1-4-704,9-1-705,2-9-257,1-4-928,3 0-2531,-3-17-2691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1.094"/>
    </inkml:context>
    <inkml:brush xml:id="br0">
      <inkml:brushProperty name="width" value="0.025" units="cm"/>
      <inkml:brushProperty name="height" value="0.025" units="cm"/>
      <inkml:brushProperty name="color" value="#E71224"/>
    </inkml:brush>
  </inkml:definitions>
  <inkml:trace contextRef="#ctx0" brushRef="#br0">215 111 13453,'0'0'5861,"-24"51"-4676,17-20 33,0 3-33,2 0-288,1-4-513,4-3-256,0-5-64,4-5-128,3-6-641,0-5-480,-2-4-833,-1-2-1537</inkml:trace>
  <inkml:trace contextRef="#ctx0" brushRef="#br0" timeOffset="1">0 17 12139,'0'0'10603,"65"-13"-9579,-27 13-287,-2-2-352,2 0-257,-4 2-96,-5 0-64,-4 0-1442,-3 2-1216,-1 0-2852,-1 0-5860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1.620"/>
    </inkml:context>
    <inkml:brush xml:id="br0">
      <inkml:brushProperty name="width" value="0.025" units="cm"/>
      <inkml:brushProperty name="height" value="0.025" units="cm"/>
      <inkml:brushProperty name="color" value="#E71224"/>
    </inkml:brush>
  </inkml:definitions>
  <inkml:trace contextRef="#ctx0" brushRef="#br0">0 1 11627,'0'0'6919,"47"15"-5670,-16-11 32,1-1-320,4 0-449,2-2-384,-4-1-192,-3 0-1409,-6 0-1282,-5 0-2914,-4-6-3139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1.993"/>
    </inkml:context>
    <inkml:brush xml:id="br0">
      <inkml:brushProperty name="width" value="0.025" units="cm"/>
      <inkml:brushProperty name="height" value="0.025" units="cm"/>
      <inkml:brushProperty name="color" value="#E71224"/>
    </inkml:brush>
  </inkml:definitions>
  <inkml:trace contextRef="#ctx0" brushRef="#br0">40 1 15919,'0'0'6054,"-18"56"-5029,13-32 128,-2 0-577,1 4-415,2-5-97,4 1-32,0-4-160,10-3-962,2-4-799,1-4-802,1-9-1281,-1 0-1120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2.337"/>
    </inkml:context>
    <inkml:brush xml:id="br0">
      <inkml:brushProperty name="width" value="0.025" units="cm"/>
      <inkml:brushProperty name="height" value="0.025" units="cm"/>
      <inkml:brushProperty name="color" value="#E71224"/>
    </inkml:brush>
  </inkml:definitions>
  <inkml:trace contextRef="#ctx0" brushRef="#br0">276 149 9161,'0'0'9353,"-26"67"-8296,19-39-161,2 2-223,3-3-481,2-2-160,0-2 0,0-3-512,5-6-545,-3-2-352,0-7-1410</inkml:trace>
  <inkml:trace contextRef="#ctx0" brushRef="#br0" timeOffset="1">0 44 0,'0'0'22229,"59"-43"-21524,-15 43-225,10 0-352,-4 6-96,-3-1-288,-6-1-993,-6 0-1121,-7-4-2051,-2 0-2721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2.693"/>
    </inkml:context>
    <inkml:brush xml:id="br0">
      <inkml:brushProperty name="width" value="0.025" units="cm"/>
      <inkml:brushProperty name="height" value="0.025" units="cm"/>
      <inkml:brushProperty name="color" value="#E71224"/>
    </inkml:brush>
  </inkml:definitions>
  <inkml:trace contextRef="#ctx0" brushRef="#br0">1 109 2755,'0'0'16858,"9"3"-15550,2-1-1133,-1 0-1,0 0 0,1-1 1,0 0-1,-1-1 0,1 0 1,-1 0-1,1-1 1,-1-1-1,1 0 0,-1 0 1,0-1-1,1-1 1,14-6-1,-21 8-160,0 0 0,0 0 0,0 0 0,0 0 0,-1-1-1,1 1 1,-1-1 0,0 0 0,0 0 0,0 0 0,0 0 0,0-1 0,-1 1 0,1-1 0,-1 1 0,0-1 0,0 0 0,0 0 0,-1 0-1,1 0 1,-1 0 0,1-7 0,-3 10-12,1 0-1,-1 0 0,0 0 0,0 0 1,0 0-1,0 0 0,1 0 1,-1 0-1,0 0 0,-1 0 1,1 1-1,0-1 0,0 0 0,0 1 1,0-1-1,-1 1 0,1-1 1,0 1-1,0 0 0,-1-1 0,1 1 1,0 0-1,-1 0 0,1 0 1,0 0-1,-1 0 0,1 0 1,0 0-1,-1 0 0,-1 1 0,-47 6 2,40-2 78,-1-1 1,0 2-1,1-1 0,0 1 0,1 1 1,-1 0-1,1 0 0,0 1 1,1 0-1,0 0 0,0 1 1,-9 13-1,17-21-72,-1 0-1,0 1 1,1-1 0,-1 0-1,1 0 1,-1 1 0,1-1-1,0 0 1,-1 1 0,1-1-1,0 1 1,0-1 0,0 0-1,0 1 1,0-1 0,0 0-1,0 1 1,1-1 0,-1 0 0,0 1-1,1-1 1,-1 0 0,1 1-1,0-1 1,-1 0 0,1 0-1,0 0 1,0 0 0,-1 1-1,1-1 1,0 0 0,0-1-1,0 1 1,0 0 0,1 0-1,-1 0 1,0-1 0,0 1-1,0 0 1,1-1 0,-1 1-1,2 0 1,7 2-95,0 0-1,0-1 0,0 0 1,16 0-1,-17-1-163,94 3-7060,-91-4 5219,19 0-5564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3.036"/>
    </inkml:context>
    <inkml:brush xml:id="br0">
      <inkml:brushProperty name="width" value="0.025" units="cm"/>
      <inkml:brushProperty name="height" value="0.025" units="cm"/>
      <inkml:brushProperty name="color" value="#E71224"/>
    </inkml:brush>
  </inkml:definitions>
  <inkml:trace contextRef="#ctx0" brushRef="#br0">186 0 14798,'0'0'3304,"6"12"-1446,8 17-1158,0-5-117,-2 0 1,-1 1 0,0 1-1,-2 0 1,6 31 0,-13-42-556,-1 0 1,-1 0 0,-1 1 0,0-1 0,0 0-1,-2 0 1,0-1 0,-1 1 0,0 0 0,-1-1-1,-1 0 1,0 0 0,-1-1 0,-9 16 0,1-8-232,0-1 0,-1 0 0,-2-1 0,0-1 1,0 0-1,-2-1 0,-33 21 0,24-21-2397,8-11-2653</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3.687"/>
    </inkml:context>
    <inkml:brush xml:id="br0">
      <inkml:brushProperty name="width" value="0.025" units="cm"/>
      <inkml:brushProperty name="height" value="0.025" units="cm"/>
      <inkml:brushProperty name="color" value="#E71224"/>
    </inkml:brush>
  </inkml:definitions>
  <inkml:trace contextRef="#ctx0" brushRef="#br0">0 0 6118,'0'0'17040,"69"19"-16592,-26-16-288,11-3-192,0 0-1473,0 0-2018,-6-10-4036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4.075"/>
    </inkml:context>
    <inkml:brush xml:id="br0">
      <inkml:brushProperty name="width" value="0.025" units="cm"/>
      <inkml:brushProperty name="height" value="0.025" units="cm"/>
      <inkml:brushProperty name="color" value="#E71224"/>
    </inkml:brush>
  </inkml:definitions>
  <inkml:trace contextRef="#ctx0" brushRef="#br0">38 0 9001,'0'0'8541,"1"11"-6902,2 36-866,-1-1 0,-3 0 0,-1 0 1,-3 0-1,-11 52 0,11-78-712,0-4 61,2 1 1,0 0-1,-1 22 0,4-38-80,1-1 0,-1 1 1,0-1-1,1 1 1,-1-1-1,0 0 0,1 1 1,-1-1-1,1 1 0,-1-1 1,1 0-1,-1 1 0,1-1 1,-1 0-1,1 1 1,-1-1-1,1 0 0,-1 0 1,1 1-1,-1-1 0,1 0 1,0 0-1,-1 0 0,1 0 1,-1 0-1,1 0 1,0 0-1,-1 0 0,1 0 1,-1 0-1,2-1 0,21-2 701,-5-6-637,0 0 1,-1-1 0,-1-1-1,1-1 1,-2-1 0,0 0-1,24-27 1,-12 14-47,-8 8-137,7-5-110,-2-1-1,0-1 0,-2-1 1,25-38-1,-47 64-99,3-6-482,-14 5-12786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4.403"/>
    </inkml:context>
    <inkml:brush xml:id="br0">
      <inkml:brushProperty name="width" value="0.025" units="cm"/>
      <inkml:brushProperty name="height" value="0.025" units="cm"/>
      <inkml:brushProperty name="color" value="#E71224"/>
    </inkml:brush>
  </inkml:definitions>
  <inkml:trace contextRef="#ctx0" brushRef="#br0">12 1 12812,'0'0'7271,"-11"56"-5894,22-46-192,7-1-640,3 1-417,3 0-288,-1-2-1730,-1-1-2210,1-4-4516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1.925"/>
    </inkml:context>
    <inkml:brush xml:id="br0">
      <inkml:brushProperty name="width" value="0.025" units="cm"/>
      <inkml:brushProperty name="height" value="0.025" units="cm"/>
    </inkml:brush>
  </inkml:definitions>
  <inkml:trace contextRef="#ctx0" brushRef="#br0">1 330 17521,'0'0'5146,"12"-5"-4789,7-4-389,-1-1 0,0 0 0,0-2 0,-1 0 0,-1 0 0,0-2 0,21-22 0,-25 24-103,-1-1-1,0 0 1,-1 0 0,-1-1-1,0 0 1,-1-1-1,0 0 1,-1 0 0,-1-1-1,7-25 1,-12 40 140,-1 0 1,0-1-1,1 1 0,-1 0 1,0 0-1,0-1 1,0 1-1,0 0 0,0 0 1,0-1-1,0 1 0,-1 0 1,1 0-1,0 0 1,-1-1-1,1 1 0,0 0 1,-1 0-1,0-2 1,0 3 1,0 0 0,1-1 0,-1 1 0,0 0 1,1-1-1,-1 1 0,0 0 0,1 0 0,-1 0 0,0 0 1,1 0-1,-1 0 0,0 0 0,0 0 0,1 0 1,-1 0-1,0 0 0,1 0 0,-1 0 0,0 1 1,1-1-1,-1 0 0,-1 1 0,-3 1 51,1 1 0,-1 0-1,1 0 1,0 0 0,-1 0-1,2 1 1,-6 5 0,-8 12 276,0 2 1,2 0-1,1 1 1,-15 32-1,22-39-146,0 0-1,1 0 0,1 1 1,0 0-1,2 0 0,0 0 1,-1 26-1,4-42-184,0 0 0,0 0 0,0 0 0,0-1 0,0 1 0,1 0 0,-1 0 0,0-1 0,1 1 0,-1 0 0,1-1 0,0 1 0,0 0 0,-1-1 0,1 1 0,0-1 0,0 1 0,0-1 0,1 0 0,-1 1 0,0-1-1,0 0 1,1 0 0,1 1 0,0-1-6,0 0-1,0 0 0,-1 0 0,1-1 1,0 1-1,0-1 0,0 0 0,0 0 0,0 0 1,0 0-1,0 0 0,0-1 0,4 0 1,5-3-206,-1 0 1,1 0 0,-1-1 0,0 0-1,0-1 1,13-9 0,26-27-2878,-4-6-3427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4.761"/>
    </inkml:context>
    <inkml:brush xml:id="br0">
      <inkml:brushProperty name="width" value="0.025" units="cm"/>
      <inkml:brushProperty name="height" value="0.025" units="cm"/>
      <inkml:brushProperty name="color" value="#E71224"/>
    </inkml:brush>
  </inkml:definitions>
  <inkml:trace contextRef="#ctx0" brushRef="#br0">1 3 14798,'0'0'8168,"64"10"-7784,-29-10-288,4 0-480,-1-5-1954,-4-3-3748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5.106"/>
    </inkml:context>
    <inkml:brush xml:id="br0">
      <inkml:brushProperty name="width" value="0.025" units="cm"/>
      <inkml:brushProperty name="height" value="0.025" units="cm"/>
      <inkml:brushProperty name="color" value="#E71224"/>
    </inkml:brush>
  </inkml:definitions>
  <inkml:trace contextRef="#ctx0" brushRef="#br0">0 393 12780,'0'0'14547,"12"-9"-14349,27-27-364,-1-1 1,-2-2-1,55-77 1,-52 58-1036,-50 110 758,9-45 448,-6 17-13,0 0 0,2 0 0,1 0 0,0 1 0,2-1 0,1 1 0,2 31 0,0-55-180,0 0 0,0-1 0,1 1 0,-1 0 1,0 0-1,1-1 0,-1 1 0,1 0 0,-1 0 0,1-1 1,-1 1-1,1 0 0,-1-1 0,1 1 0,0-1 0,-1 1 1,1-1-1,0 1 0,0-1 0,-1 0 0,1 1 0,0-1 1,0 0-1,0 1 0,-1-1 0,1 0 0,0 0 0,0 0 1,0 0-1,0 0 0,-1 0 0,1 0 0,0 0 0,0 0 1,0 0-1,0 0 0,-1-1 0,1 1 0,0 0 0,0-1 1,0 1-1,1-1 0,14-10-7030</inkml:trace>
  <inkml:trace contextRef="#ctx0" brushRef="#br0" timeOffset="1">393 1 14542,'0'0'3635,"-1"11"-1649,-1 4-1388,0 0 0,2 1 0,0-1 0,0 1 0,2-1-1,0 0 1,5 20 0,-4-26-570,0 1 0,-1-1 0,0 1 0,0 0 0,-1-1 0,0 1 0,-1 0 0,0 0 0,0 0 0,-1-1-1,0 1 1,-1 0 0,0-1 0,-1 1 0,0-1 0,-1 0 0,1 0 0,-2 0 0,1 0 0,-1-1 0,-1 1 0,1-1 0,-1-1-1,-1 1 1,-10 9 0,1-3-366,0 0-1,-1-2 1,-1 0-1,-20 10 0,-41 13-5142,29-18-1518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5.545"/>
    </inkml:context>
    <inkml:brush xml:id="br0">
      <inkml:brushProperty name="width" value="0.025" units="cm"/>
      <inkml:brushProperty name="height" value="0.025" units="cm"/>
      <inkml:brushProperty name="color" value="#E71224"/>
    </inkml:brush>
  </inkml:definitions>
  <inkml:trace contextRef="#ctx0" brushRef="#br0">181 0 10570,'0'0'1255,"-10"7"159,-4 3-958,0 0 0,1 1-1,0 1 1,1 0 0,1 0-1,-1 2 1,2-1 0,0 1 0,1 1-1,-11 20 1,13-15-133,1 0 1,1 1-1,0-1 1,1 1-1,2 0 1,0 0-1,1 0 1,1 0-1,4 31 0,-1-31-605,1 0-1,0 0 0,2-1 0,0 0 0,14 31 0,-18-47-374,1 0-1,-1 0 0,0 0 0,1 0 0,0 0 1,0 0-1,0-1 0,7 7 0,8 1-4851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6.135"/>
    </inkml:context>
    <inkml:brush xml:id="br0">
      <inkml:brushProperty name="width" value="0.025" units="cm"/>
      <inkml:brushProperty name="height" value="0.025" units="cm"/>
      <inkml:brushProperty name="color" value="#E71224"/>
    </inkml:brush>
  </inkml:definitions>
  <inkml:trace contextRef="#ctx0" brushRef="#br0">42 0 10826,'0'0'11627,"-41"47"-10986,41-23-97,0-1-95,11 0-161,5-4-160,4-4-64,3-6 0,8-6-448,-6-3-929,-2 0-1154,1-5-2081,1-12-1794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6.476"/>
    </inkml:context>
    <inkml:brush xml:id="br0">
      <inkml:brushProperty name="width" value="0.025" units="cm"/>
      <inkml:brushProperty name="height" value="0.025" units="cm"/>
      <inkml:brushProperty name="color" value="#E71224"/>
    </inkml:brush>
  </inkml:definitions>
  <inkml:trace contextRef="#ctx0" brushRef="#br0">272 1 3876,'0'0'11146,"-50"76"-8808,24-38-896,-6 6 63,-4 5 1,2 2-545,5 2-481,-2-4-384,11-2-64,10-11-576,6-10-1026,4-15-1313,5-11-4291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6.991"/>
    </inkml:context>
    <inkml:brush xml:id="br0">
      <inkml:brushProperty name="width" value="0.025" units="cm"/>
      <inkml:brushProperty name="height" value="0.025" units="cm"/>
      <inkml:brushProperty name="color" value="#E71224"/>
    </inkml:brush>
  </inkml:definitions>
  <inkml:trace contextRef="#ctx0" brushRef="#br0">296 0 5894,'0'0'13837,"-7"13"-12919,-137 193 2856,42-68-2797,90-123-465,11-19-493,18-35-852,-5 9-13,-4 8 275,0 0 29,0 0 0,-2-1 1,0 0-1,-2 0 0,2-26 0,-7 55 508,0-1 0,-1 1-1,1-1 1,-1 0 0,0 0 0,0 0-1,-4 6 1,-5 13 73,6-9 105,1-1 0,1 1 1,0 0-1,1 0 0,0 0 0,1 0 0,1 0 0,1 0 0,2 19 0,-2-32-120,-1 0 0,0 0 0,1-1 0,-1 1-1,1 0 1,-1 0 0,1-1 0,0 1-1,0 0 1,0-1 0,0 1 0,0-1 0,0 1-1,0-1 1,1 1 0,-1-1 0,0 0 0,1 0-1,-1 1 1,1-1 0,-1 0 0,1 0-1,0-1 1,-1 1 0,1 0 0,0-1 0,0 1-1,0-1 1,-1 1 0,1-1 0,0 0-1,3 1 1,-4-6 5,0-1-1,0 1 0,0 0 0,-1 0 1,1 0-1,-1 0 0,-1-1 1,1 1-1,-2-8 0,0 4-57,0 0-1,-1 0 0,0 1 1,-1-1-1,0 1 1,0-1-1,-1 1 1,-8-11-1,-53-55 350,65 74-219,21 7-74,1 2-231,130 49 125,-46-30-6904,-54-20-4954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7.972"/>
    </inkml:context>
    <inkml:brush xml:id="br0">
      <inkml:brushProperty name="width" value="0.025" units="cm"/>
      <inkml:brushProperty name="height" value="0.025" units="cm"/>
      <inkml:brushProperty name="color" value="#E71224"/>
    </inkml:brush>
  </inkml:definitions>
  <inkml:trace contextRef="#ctx0" brushRef="#br0">212 0 10410,'0'0'1217,"45"52"417,-16-15-289,5 8-384,4 13 224,-4 6-577,-9 8-287,-9 7-97,-16 4-64,-7 1-32,-27 5-32,-13 0-32,-14-1-32,-6-6-864,-7-6-1314,0-10-1538,6-10-3106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01.812"/>
    </inkml:context>
    <inkml:brush xml:id="br0">
      <inkml:brushProperty name="width" value="0.025" units="cm"/>
      <inkml:brushProperty name="height" value="0.025" units="cm"/>
      <inkml:brushProperty name="color" value="#E71224"/>
    </inkml:brush>
  </inkml:definitions>
  <inkml:trace contextRef="#ctx0" brushRef="#br0">11 22 8168,'0'0'15657,"6"0"-15123,-1 0-383,-4 0-117,0 0 1,-1 1 0,1-1-1,0 0 1,0 0 0,-1 0-1,1 0 1,0 0 0,-1 0 0,1 0-1,0 0 1,0 0 0,-1 0-1,1 0 1,0-1 0,0 1-1,-1 0 1,1 0 0,0-1-1,-1 1 1,1-1 0,-1 1-1,1 0 1,0-1 0,-1 1-1,1-1 1,-1 1 0,1-1-1,-1 0 1,1 1 0,-1-1-1,0 1 1,1-1 0,-1 0-1,0 1 1,1-1 0,-1 0-1,0 0 1,0 1 0,0-1-1,1 0 1,-1 1 0,0-1-1,0 0 1,0-1 0,-1 2-25,1 0 0,0-1 0,0 1 0,0 0 0,0 0 0,0 0 0,-1-1 1,1 1-1,0 0 0,0 0 0,0 0 0,-1-1 0,1 1 0,0 0 0,0 0 0,-1 0 1,1 0-1,0 0 0,0-1 0,-1 1 0,1 0 0,0 0 0,0 0 0,-1 0 0,1 0 1,0 0-1,-1 0 0,1 0 0,0 0 0,0 0 0,-1 0 0,1 0 0,0 0 0,0 0 1,-1 1-1,1-1 0,0 0 0,-1 0 0,1 0 0,0 0 0,0 0 0,0 1 0,-1-1 1,1 0-1,0 0 0,0 0 0,0 1 0,-1-1 0,1 0 0,0 0 0,0 0 0,0 1 1,-14 10-83,12-7 26,-1 1-1,0 0 1,1 0 0,0 0-1,0 0 1,1 1-1,-1-1 1,1 0 0,0 1-1,1-1 1,-1 1-1,2 8 1,-1-14 40,0 0-1,0 0 1,0 0 0,0 1 0,1-1-1,-1 0 1,0 0 0,0 0-1,0 0 1,1 0 0,-1 0 0,0 0-1,0 0 1,0 0 0,1 1 0,-1-1-1,0 0 1,0 0 0,0 0-1,1 0 1,-1 0 0,0 0 0,0 0-1,1-1 1,-1 1 0,0 0 0,0 0-1,0 0 1,1 0 0,-1 0-1,0 0 1,0 0 0,0 0 0,1 0-1,-1-1 1,0 1 0,0 0 0,0 0-1,0 0 1,1 0 0,-1-1 0,0 1-1,0 0 1,0 0 0,0 0-1,0-1 1,0 1 0,0 0 0,0 0-1,1 0 1,-1-1 0,0 1 0,0 0-1,9-11 68,-7 7 5,-1-1-1,0 1 0,0-1 0,0 1 0,-1-1 1,1 1-1,-1-8 0,0 12-60,-1 0 0,1 0 0,0 0 0,0 0 0,0 0 0,0 0 0,0 0 0,0 0 0,0 0 0,0 0 0,0 0 0,0 0 0,0 0 0,0 0 0,0 0 0,-1 0 0,1 0 0,0-1 0,0 1 0,0 0 0,0 0 0,0 0 0,0 0 0,0 0 0,0 0 0,0 0 0,0 0 0,0 0 0,0 0 0,0 0 0,0 0 0,0 0 0,0 0 0,-2 24-1140,2-23 890,1-1 1,-1 1-1,0 0 0,1-1 0,-1 1 1,0-1-1,1 1 0,-1-1 0,1 1 0,-1-1 1,1 1-1,-1-1 0,1 0 0,-1 1 0,1-1 1,-1 0-1,1 1 0,-1-1 0,1 0 1,0 0-1,-1 1 0,1-1 0,0 0 0,-1 0 1,1 0-1,0 0 0,-1 0 0,1 0 0,0 0 1,-1 0-1,1 0 0,-1 0 0,1 0 1,0-1-1,-1 1 0,1 0 0,0 0 0,-1-1 1,1 1-1,0-1 0,14-6-7117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02.419"/>
    </inkml:context>
    <inkml:brush xml:id="br0">
      <inkml:brushProperty name="width" value="0.025" units="cm"/>
      <inkml:brushProperty name="height" value="0.025" units="cm"/>
      <inkml:brushProperty name="color" value="#E71224"/>
    </inkml:brush>
  </inkml:definitions>
  <inkml:trace contextRef="#ctx0" brushRef="#br0">49 1 12075,'0'0'10437,"-4"10"-9428,-4 16-364,1 1 1,1 0-1,-3 51 0,3 96-81,-2 23 973,8-189-990,4-9-191,10-19-51,15-34-184,-22 39-96,0 0-19,0 0 0,1 1-1,1 0 1,18-24 0,-23 35-15,-1 0 0,0 0 0,1 0-1,-1 0 1,1 0 0,0 1 0,0 0 0,0 0 0,0 0 0,0 0 0,0 0 0,1 1 0,-1 0 0,0 0 0,1 0 0,-1 0 0,1 1-1,-1 0 1,1 0 0,0 0 0,-1 0 0,6 2 0,-6-1-1,-1 0 1,0 0-1,1 1 1,-1-1-1,0 1 0,0 0 1,0 0-1,0 0 0,-1 0 1,1 1-1,0-1 0,-1 1 1,0-1-1,1 1 0,-1 0 1,0 0-1,0 0 1,-1 0-1,1 0 0,-1 0 1,1 1-1,-1-1 0,0 0 1,1 8-1,-1-5 14,1 1 0,-1-1-1,-1 1 1,1-1 0,-1 1 0,0-1-1,-1 1 1,0-1 0,0 1 0,0-1-1,-1 1 1,-2 8 0,-1-7 135,-1 0 0,0 0-1,0-1 1,0 1 0,-1-1 0,0-1 0,0 1-1,-1-1 1,1 0 0,-1-1 0,-1 0 0,1 0-1,-1-1 1,0 0 0,0 0 0,0-1 0,0-1-1,-1 1 1,1-1 0,-1-1 0,-14 1 0,20-3-130,1 0 1,-1 0-1,0 0 1,1 0-1,-1-1 1,1 0-1,-1 0 1,1 0 0,0 0-1,-1 0 1,1-1-1,0 1 1,1-1-1,-1 0 1,0 0 0,1 0-1,0 0 1,-1 0-1,1 0 1,0-1-1,1 1 1,-1-1 0,1 1-1,-2-5 1,2 3-237,-1 0 0,1 1 1,0-1-1,0 0 0,0 0 0,1 0 1,-1 0-1,2-9 0,-1 12-136,0-1-1,1 1 1,0-1-1,-1 1 1,1 0-1,0-1 1,0 1-1,0 0 1,0 0-1,0 0 1,1 0 0,-1 0-1,1 0 1,-1 0-1,1 0 1,0 0-1,3-2 1,15-7-5499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1.713"/>
    </inkml:context>
    <inkml:brush xml:id="br0">
      <inkml:brushProperty name="width" value="0.025" units="cm"/>
      <inkml:brushProperty name="height" value="0.025" units="cm"/>
      <inkml:brushProperty name="color" value="#E71224"/>
    </inkml:brush>
  </inkml:definitions>
  <inkml:trace contextRef="#ctx0" brushRef="#br0">6 93 10698,'-6'4'2402,"6"0"-640,0-3-641,11 1-352,14-2-129,8 0-223,6-6-225,6-7-96,2-1-64,0-3-32,-7 2-865,-6 0-1857,-9 1-930,-12 4-2177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3.043"/>
    </inkml:context>
    <inkml:brush xml:id="br0">
      <inkml:brushProperty name="width" value="0.025" units="cm"/>
      <inkml:brushProperty name="height" value="0.025" units="cm"/>
    </inkml:brush>
  </inkml:definitions>
  <inkml:trace contextRef="#ctx0" brushRef="#br0">66 109 15727,'0'0'1601,"-1"16"-800,-33 352 3150,3-62-2526,35-280-1208,3-22-102,5-16 23,-5 0-25,-1-1 0,0 0 0,0 0 0,-2 0 1,1-1-1,-2 1 0,3-16 0,11-103 84,-17 129-194,7-206-317,-7 186 179,0 37 84,2 1-1,0-1 0,1 0 0,0 0 1,1 0-1,0 0 0,2-1 0,-1 1 1,12 17-1,-14-25 53,1-1 1,-1 0-1,1 0 0,1 0 0,-1 0 1,1-1-1,0 0 0,0 0 0,0 0 1,11 6-1,-12-8-14,0 0 1,0-1-1,1 0 0,-1 0 1,0 0-1,1 0 0,-1-1 1,1 0-1,-1 0 0,1 0 1,-1 0-1,1 0 0,-1-1 1,0 0-1,1 0 0,-1 0 1,7-4-1,-2 1 35,0-1 0,-1-1 1,1 0-1,-1 0 0,0-1 0,-1 1 1,0-2-1,0 1 0,0-1 0,-1 0 1,0 0-1,0-1 0,7-15 0,-3 2 102,0-1-1,-1 0 1,-1-1-1,8-39 1,-10 35-89,-2-1 0,0 0 0,-2 0 0,-2 0 0,0 0 0,-8-48 0,8 76-44,0-1 0,-1 1 0,1-1 0,0 1 0,-1-1-1,1 1 1,-1-1 0,0 1 0,1 0 0,-1-1-1,0 1 1,0 0 0,0 0 0,0 0 0,0 0 0,0-1-1,0 1 1,0 0 0,-2-1 0,2 2 2,0 0 0,0 0 0,1 0 1,-1 0-1,0 0 0,0 0 0,0 0 0,0 0 0,0 1 1,0-1-1,0 0 0,1 0 0,-1 1 0,0-1 1,0 1-1,0-1 0,0 0 0,1 1 0,-1-1 0,0 1 1,1 0-1,-2 1 0,-3 3-12,1 0 1,-1 0 0,2 1-1,-1 0 1,0 0-1,-4 12 1,-10 28-1,-21 83 0,34-109 9,2 0 0,0 1 1,1-1-1,1 1 0,1 0 0,4 39 0,-3-57 2,-1 0 0,1 0 0,0 0 0,0 0 0,0 0 0,0 0 0,1-1 0,-1 1 0,1 0 0,-1-1 0,1 1 0,0-1 0,0 1 0,0-1 0,0 0 0,1 0-1,-1 0 1,0 0 0,1 0 0,0-1 0,4 3 0,-1-2 12,-1 0 0,1-1 0,-1 0 0,1 0 0,0 0 0,0-1 0,0 0 0,-1 0 0,1 0 0,0-1-1,6 0 1,-1-1-49,-1-1 0,1 0 0,-1 0 0,0-1 0,1 0 0,-2-1 0,1 0 0,-1-1 0,1 0 0,-1 0 0,-1-1 0,10-8-1,-6 3-406,-12 21 322,0-8 124,-1 0 1,1 0-1,0 0 1,0 0-1,0 0 1,-1-1-1,1 1 1,0 0-1,0 0 1,0 0-1,0 0 1,1 0-1,-1 0 1,0 0-1,0 0 1,0 0 0,1 0-1,-1-1 1,1 1-1,-1 0 1,0 0-1,1 0 1,0-1-1,-1 1 1,1 0-1,-1 0 1,1-1-1,0 1 1,-1-1-1,1 1 1,1 0-1,1-1-1,1 1 0,-1-1 0,1-1 0,-1 1 0,1 0 0,-1-1 0,1 0 0,-1 0 0,1 0 0,-1 0 0,0 0 0,0-1 0,1 0 0,-1 1 0,0-1 0,0 0 0,-1 0 0,1-1 0,0 1 0,-1-1 0,0 1 0,1-1 0,-1 0 0,2-3 0,0 2 0,0-1 1,0 1 0,0 0 0,0 0 0,1 1 0,0-1 0,10-5 0,-15 10 0,1-1-1,-1 0 0,1 1 1,-1-1-1,0 0 1,1 1-1,-1-1 1,1 0-1,-1 1 0,0-1 1,1 1-1,-1-1 1,0 0-1,0 1 0,1-1 1,-1 1-1,0-1 1,0 1-1,0-1 1,0 1-1,1-1 0,-1 1 1,0-1-1,0 1 1,0 0-1,0-1 0,0 1 1,0-1-1,0 1 1,0-1-1,-1 2 1,1 26 102,0-22-67,-2 23 121,1-21-78,0 1-1,1-1 1,0 1-1,0-1 1,1 1 0,2 8-1,-3-16-65,0-1-1,1 1 1,-1-1-1,1 1 1,-1-1-1,1 1 1,-1-1-1,1 0 1,-1 1-1,1-1 1,-1 0 0,1 1-1,-1-1 1,1 0-1,0 0 1,-1 0-1,1 1 1,-1-1-1,1 0 1,0 0-1,-1 0 1,1 0-1,0 0 1,-1 0 0,1 0-1,-1 0 1,1-1-1,0 1 1,-1 0-1,1 0 1,-1 0-1,1-1 1,0 1-1,-1 0 1,1-1-1,-1 1 1,1 0 0,-1-1-1,1 1 1,-1-1-1,1 0 1,22-17 307,-23 18-309,86-93 444,-58 60-1833,59-52 0,-87 85 1350,0 0 1,0-1-1,0 1 1,1 0-1,-1-1 1,0 1 0,0 0-1,0 0 1,1-1-1,-1 1 1,0 0-1,0 0 1,0 0-1,1-1 1,-1 1-1,0 0 1,0 0-1,1 0 1,-1 0 0,0-1-1,1 1 1,-1 0-1,0 0 1,1 0-1,-1 0 1,0 0-1,1 0 1,-1 0-1,0 0 1,0 0 0,1 0-1,-1 0 1,0 0-1,1 0 1,-1 0-1,0 0 1,1 0-1,-1 0 1,0 1-1,1-1 1,-1 0-1,0 0 1,0 0 0,1 0-1,-1 1 1,0-1-1,0 0 1,1 0-1,-1 1 1,0-1-1,0 0 1,0 0-1,0 1 1,1-1 0,-2 20-3187,1-11-1208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2.057"/>
    </inkml:context>
    <inkml:brush xml:id="br0">
      <inkml:brushProperty name="width" value="0.025" units="cm"/>
      <inkml:brushProperty name="height" value="0.025" units="cm"/>
      <inkml:brushProperty name="color" value="#E71224"/>
    </inkml:brush>
  </inkml:definitions>
  <inkml:trace contextRef="#ctx0" brushRef="#br0">1 63 11018,'0'0'6855,"56"31"-6695,-13-45-96,-4-3-256,-1-3-2563,0-1-1569,-9-1-2594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2.416"/>
    </inkml:context>
    <inkml:brush xml:id="br0">
      <inkml:brushProperty name="width" value="0.025" units="cm"/>
      <inkml:brushProperty name="height" value="0.025" units="cm"/>
      <inkml:brushProperty name="color" value="#E71224"/>
    </inkml:brush>
  </inkml:definitions>
  <inkml:trace contextRef="#ctx0" brushRef="#br0">0 10 10634,'0'0'924,"8"-1"-236,25-3-265,1 1 0,-1 2 0,43 3 1,-75-2-404,1 0 0,-1 1 0,0-1 0,1 0 0,-1 1 0,0-1 0,1 1 0,-1-1 0,0 1 0,0-1 0,0 1 0,0 0 0,0 0 1,0 0-1,0-1 0,0 1 0,0 0 0,0 0 0,0 0 0,0 1 0,-1-1 0,1 0 0,0 0 0,-1 0 0,2 3 0,-2-1 87,1 0-1,-1 0 0,0 0 1,0 0-1,0 1 0,0-1 0,-1 0 1,1 0-1,-1 0 0,-2 5 1,-3 7 256,0 0 1,-1-1-1,-11 18 1,16-30-392,-20 32-104,-19 34 899,22-19-6783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2.761"/>
    </inkml:context>
    <inkml:brush xml:id="br0">
      <inkml:brushProperty name="width" value="0.025" units="cm"/>
      <inkml:brushProperty name="height" value="0.025" units="cm"/>
      <inkml:brushProperty name="color" value="#E71224"/>
    </inkml:brush>
  </inkml:definitions>
  <inkml:trace contextRef="#ctx0" brushRef="#br0">166 54 12332,'0'0'3624,"0"-8"-2294,-5-25-498,-1 21 74,-1 14-349,-2 14-253,6-3-155,1 0-1,0 0 0,1 0 0,1 1 0,0-1 0,1 0 0,0 0 1,1 0-1,0 0 0,6 18 0,6 10 396,35 72 0,6 12-309,-55-125-223,0 0 1,0 0-1,0 0 0,0 0 1,1 0-1,-1 0 1,0 1-1,0-1 1,0 0-1,0 0 1,0 0-1,1 0 1,-1 0-1,0 1 1,0-1-1,0 0 1,0 0-1,0 0 1,0 0-1,0 1 1,0-1-1,0 0 0,0 0 1,0 0-1,0 1 1,1-1-1,-1 0 1,0 0-1,-1 0 1,1 1-1,0-1 1,0 0-1,0 0 1,0 0-1,0 1 1,0-1-1,0 0 1,0 0-1,0 0 0,0 0 1,0 1-1,0-1 1,-1 0-1,1 0 1,0 0-1,0 0 1,0 0-1,0 1 1,0-1-1,-1 0 1,1 0-1,0 0 1,0 0-1,0 0 1,0 0-1,-1 0 1,1 0-1,0 0 0,0 0 1,0 0-1,-1 1 1,1-1-1,0 0 1,0 0-1,0 0 1,-1-1-1,1 1 1,0 0-1,-19-14 198,-31-39-782,36 38 319,-27-28-187,-92-72-1,133 115 457,0 0-1,0-1 1,0 1-1,0 0 0,-1 0 1,1 0-1,0 0 0,0 0 1,0 0-1,0 0 1,0 0-1,0 0 0,0 0 1,-1 0-1,1 0 1,0 0-1,0-1 0,0 1 1,0 0-1,0 0 0,0 0 1,0 0-1,0 0 1,0 0-1,0 0 0,0-1 1,0 1-1,0 0 1,0 0-1,0 0 0,0 0 1,0 0-1,0-1 0,0 1 1,0 0-1,0 0 1,0 0-1,0 0 0,0 0 1,0 0-1,0-1 1,0 1-1,0 0 0,0 0 1,0 0-1,0 0 0,0 0 1,0 0-1,0 0 1,0 0-1,1-1 0,-1 1 1,0 0-1,0 0 1,0 0-1,0 0 0,0 0 1,1 0-1,12-3 231,28 3-423,-31 0 279,22 0-270,-6 1 155,-1-1 0,28-4 0,-46 3-531,1-1 0,-1 0 0,0 0 0,0 0 0,0-1 0,12-6 0,-17 8 113,-1 0 0,1 0-1,-1 0 1,0 0 0,1 0-1,-1 0 1,0 0-1,0 0 1,0 0 0,0-1-1,0 1 1,0 0 0,0-1-1,0 1 1,-1-1 0,1 1-1,0-1 1,-1 1 0,1-3-1,0-15-6588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3.107"/>
    </inkml:context>
    <inkml:brush xml:id="br0">
      <inkml:brushProperty name="width" value="0.025" units="cm"/>
      <inkml:brushProperty name="height" value="0.025" units="cm"/>
      <inkml:brushProperty name="color" value="#E71224"/>
    </inkml:brush>
  </inkml:definitions>
  <inkml:trace contextRef="#ctx0" brushRef="#br0">0 1 9897,'0'0'11659,"8"1"-11055,-3 0-571,0 1 1,0 0 0,0 0 0,-1 0-1,1 0 1,-1 1 0,0-1-1,1 1 1,-1 1 0,0-1 0,-1 0-1,1 1 1,-1 0 0,1 0 0,-1 0-1,0 0 1,0 0 0,-1 1-1,0-1 1,1 1 0,0 4 0,9 16-172,6 13-1200,-2-16-2914,-11-19 104,1-3-1543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3.480"/>
    </inkml:context>
    <inkml:brush xml:id="br0">
      <inkml:brushProperty name="width" value="0.025" units="cm"/>
      <inkml:brushProperty name="height" value="0.025" units="cm"/>
      <inkml:brushProperty name="color" value="#E71224"/>
    </inkml:brush>
  </inkml:definitions>
  <inkml:trace contextRef="#ctx0" brushRef="#br0">63 1 9513,'0'0'11056,"-2"10"-10517,-2 16-288,-3 0 1,-8 26-1,7-31-158,1 0 0,2 0 0,0 1 0,1 0-1,1 0 1,0 27 0,4-46-84,-1 0 1,1 0-1,0 0 1,0 0-1,0 0 0,0 0 1,0-1-1,1 1 0,-1 0 1,1-1-1,0 1 1,0-1-1,0 0 0,0 1 1,0-1-1,0 0 1,0 0-1,1 0 0,-1-1 1,1 1-1,0-1 0,-1 1 1,1-1-1,0 0 1,0 0-1,0 0 0,0 0 1,0-1-1,0 1 1,0-1-1,0 0 0,4 0 1,2 1-201,1-1-1,0 0 1,-1 0 0,1-1 0,-1 0 0,1-1 0,-1 0 0,0-1 0,13-5-1,13-11-2815,-3-5-3349,-6-3-3654</inkml:trace>
  <inkml:trace contextRef="#ctx0" brushRef="#br0" timeOffset="1">336 36 5637,'0'0'11627,"2"8"-10361,0 2-912,0 0 1,-1 1 0,0-1 0,-1 0-1,0 1 1,-1-1 0,0 0 0,-1 1-1,0-1 1,-5 16 0,-1-8-89,2-3-214,0 0 1,-1 0-1,-1-1 0,-1 0 0,0 0 1,0-1-1,-1 0 0,-15 14 1,25-27-157,0 0 1,-1 1-1,1-1 1,0 0 0,-1 0-1,1 1 1,0-1-1,-1 0 1,1 0 0,-1 0-1,1 1 1,0-1-1,-1 0 1,1 0 0,-1 0-1,1 0 1,-1 0-1,1 0 1,-1 0 0,1 0-1,0 0 1,-1 0-1,1 0 1,-1 0 0,1 0-1,-1-1 1,1 1-1,0 0 1,-1 0 0,1 0-1,-1-1 1,1 1-1,0 0 1,-1 0 0,1-1-1,0 1 1,-1 0-1,1-1 1,0 1 0,0 0-1,-1-1 1,1 1-1,0-1 1,0 1 0,-1-1-1,-6-24-4654,5 17 2373,-6-18-3791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3.821"/>
    </inkml:context>
    <inkml:brush xml:id="br0">
      <inkml:brushProperty name="width" value="0.025" units="cm"/>
      <inkml:brushProperty name="height" value="0.025" units="cm"/>
      <inkml:brushProperty name="color" value="#E71224"/>
    </inkml:brush>
  </inkml:definitions>
  <inkml:trace contextRef="#ctx0" brushRef="#br0">1 240 7303,'0'0'10602,"61"9"-9705,-36 1-353,7 0-287,3-4-193,-5-1 0,-1-2-1217,-2-3-1698,-5 0-1858,-10-8-3394</inkml:trace>
  <inkml:trace contextRef="#ctx0" brushRef="#br0" timeOffset="1">190 0 8584,'0'0'10570,"10"4"-9646,6 1-673,-1 1 0,0 0-1,-1 1 1,1 1 0,-1 0 0,-1 1 0,21 18 0,-30-24-257,-1 0-1,1 1 0,-1-1 1,0 1-1,0 0 0,0 0 1,-1 0-1,1 0 0,-1 0 1,0 1-1,0-1 0,0 1 1,-1-1-1,0 1 1,0 0-1,0 0 0,0-1 1,-1 1-1,0 0 0,0 0 1,0 0-1,0 0 0,-1-1 1,0 1-1,0 0 1,0-1-1,-1 1 0,1 0 1,-1-1-1,0 0 0,0 1 1,-5 5-1,-4 7-645,-1 0 0,-1-2 0,-24 25 0,-21 6-8570,51-41 1973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4.165"/>
    </inkml:context>
    <inkml:brush xml:id="br0">
      <inkml:brushProperty name="width" value="0.025" units="cm"/>
      <inkml:brushProperty name="height" value="0.025" units="cm"/>
      <inkml:brushProperty name="color" value="#E71224"/>
    </inkml:brush>
  </inkml:definitions>
  <inkml:trace contextRef="#ctx0" brushRef="#br0">0 94 9033,'0'0'11242,"81"-4"-10121,-36-6-544,4-5-353,-2 1-128,-2 0-64,-11 1-32,-9 2-512,-8 5-866,-12 2-1056,-18 1-14382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4.508"/>
    </inkml:context>
    <inkml:brush xml:id="br0">
      <inkml:brushProperty name="width" value="0.025" units="cm"/>
      <inkml:brushProperty name="height" value="0.025" units="cm"/>
      <inkml:brushProperty name="color" value="#E71224"/>
    </inkml:brush>
  </inkml:definitions>
  <inkml:trace contextRef="#ctx0" brushRef="#br0">0 208 12139,'0'0'5926,"65"-29"-4549,-22 5-224,8-1-256,1-1-672,2 3-161,-5 2-64,-4 1-1538,-11 2-3138,-5-3-3588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6.706"/>
    </inkml:context>
    <inkml:brush xml:id="br0">
      <inkml:brushProperty name="width" value="0.025" units="cm"/>
      <inkml:brushProperty name="height" value="0.025" units="cm"/>
      <inkml:brushProperty name="color" value="#E71224"/>
    </inkml:brush>
  </inkml:definitions>
  <inkml:trace contextRef="#ctx0" brushRef="#br0">188 73 3555,'0'-8'6700,"-11"-35"-2874,11 41-3693,-1 1-1,1 0 0,0 0 0,-1 0 1,1 0-1,-1 0 0,0 0 0,1 0 1,-1 0-1,0 0 0,1 0 0,-1 0 0,0 0 1,0 1-1,0-1 0,0 0 0,0 1 1,0-1-1,0 0 0,0 1 0,0-1 1,0 1-1,0 0 0,0-1 0,0 1 1,0 0-1,0-1 0,-1 1 0,1 0 0,0 0 1,0 0-1,0 0 0,0 0 0,-1 0 1,1 1-1,0-1 0,0 0 0,0 1 1,0-1-1,0 0 0,0 1 0,0 0 1,0-1-1,0 1 0,0-1 0,-1 2 1,0 0-43,0 0 0,0 1 0,0-1 0,1 0 0,-1 1 0,1-1 0,-1 1 0,1-1 0,0 1 0,0 0 0,0-1 0,1 1 0,-1 0 0,1 0 0,-1 4 0,-1 51 448,2-51-461,0 8 8,2 0 1,0 0 0,0 0-1,1 0 1,1-1-1,1 1 1,0-1 0,1 0-1,10 19 1,11 10 100,46 61-1,-45-68-101,-2 1 0,23 43 0,-49-79-74,1 0 0,0 0 0,0 0 0,-1 0 0,1 1 0,-1-1 0,1 0 0,-1 0 0,1 1 0,-1-1 0,0 0 0,0 1 0,0-1 0,0 0 0,0 1 0,0-1 0,0 0 0,0 0 0,0 1 0,-1 0 0,1-1-18,-1-1-1,0 1 1,0-1 0,1 0 0,-1 1 0,0-1-1,0 0 1,1 0 0,-1 0 0,0 1 0,0-1-1,0 0 1,1 0 0,-1 0 0,0 0 0,0 0-1,0-1 1,1 1 0,-1 0 0,0 0 0,0-1-1,0 1 1,-1-1 0,-63-32-915,47 22 599,-30-11 116,0 1 0,-1 3 0,-63-15 0,109 29 809,10-1-449,13-3-157,-19 8 31,55-18 6,43-15-595,-39 2-3529,-38 12-681,-10-1-1708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7.064"/>
    </inkml:context>
    <inkml:brush xml:id="br0">
      <inkml:brushProperty name="width" value="0.025" units="cm"/>
      <inkml:brushProperty name="height" value="0.025" units="cm"/>
      <inkml:brushProperty name="color" value="#E71224"/>
    </inkml:brush>
  </inkml:definitions>
  <inkml:trace contextRef="#ctx0" brushRef="#br0">24 0 11723,'0'0'6694,"-24"47"-6277,24-17-65,15 5-160,-3 2-128,6-1 0,6-4 1,-3-1-65,3-8 32,-1-1-32,0-7-513,3-4-1024,-6-3-1538,-1-8-1089,-4 0-5445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3.422"/>
    </inkml:context>
    <inkml:brush xml:id="br0">
      <inkml:brushProperty name="width" value="0.025" units="cm"/>
      <inkml:brushProperty name="height" value="0.025" units="cm"/>
    </inkml:brush>
  </inkml:definitions>
  <inkml:trace contextRef="#ctx0" brushRef="#br0">1 1 11243,'0'0'2530,"48"49"-2562,-13-36-1185,4-5-1282,1-2-2017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7.410"/>
    </inkml:context>
    <inkml:brush xml:id="br0">
      <inkml:brushProperty name="width" value="0.025" units="cm"/>
      <inkml:brushProperty name="height" value="0.025" units="cm"/>
      <inkml:brushProperty name="color" value="#E71224"/>
    </inkml:brush>
  </inkml:definitions>
  <inkml:trace contextRef="#ctx0" brushRef="#br0">98 0 13036,'0'0'6278,"0"52"-5957,3-22 31,1 2-192,1 0-128,1-1 0,-3-4 0,-1-3 0,-2-6 0,0-5 0,0-5-128,-5-19-7687,-10-10 1185</inkml:trace>
  <inkml:trace contextRef="#ctx0" brushRef="#br0" timeOffset="1">0 75 5605,'0'0'13741,"18"60"-12716,4-45 64,5-4-576,2-6-385,1-5-32,-1 0-480,0 0-1090,-6-11-1152,-6-3-1410,-8-4-737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7.738"/>
    </inkml:context>
    <inkml:brush xml:id="br0">
      <inkml:brushProperty name="width" value="0.025" units="cm"/>
      <inkml:brushProperty name="height" value="0.025" units="cm"/>
      <inkml:brushProperty name="color" value="#E71224"/>
    </inkml:brush>
  </inkml:definitions>
  <inkml:trace contextRef="#ctx0" brushRef="#br0">1 91 6983,'0'0'10522,"8"5"-9775,-1-1-517,15 9 258,-2 0 0,25 20 1,-40-29-463,1 1 0,-2-1 0,1 1 0,0 0 1,-1 1-1,0-1 0,0 1 0,-1-1 0,0 1 0,1 0 1,-2 1-1,1-1 0,-1 0 0,2 11 0,-2-4 85,-1 1-1,-1-1 1,-1 0-1,-2 19 1,3-27-351,-1-1 0,0 1 0,0-1 1,0 1-1,-1-1 0,1 0 0,-1 0 1,0 0-1,0 1 0,-1-2 0,1 1 1,-1 0-1,0-1 0,0 1 0,0-1 1,-6 5-1,-2-5-4933,5-5-2562</inkml:trace>
  <inkml:trace contextRef="#ctx0" brushRef="#br0" timeOffset="1">291 103 8360,'0'0'14734,"47"-29"-14574,-22 11-128,-2-1-64,1 3-1602,-3 5-768,-6 4-1121,-6 5-449,-4 2 1346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8.081"/>
    </inkml:context>
    <inkml:brush xml:id="br0">
      <inkml:brushProperty name="width" value="0.025" units="cm"/>
      <inkml:brushProperty name="height" value="0.025" units="cm"/>
      <inkml:brushProperty name="color" value="#E71224"/>
    </inkml:brush>
  </inkml:definitions>
  <inkml:trace contextRef="#ctx0" brushRef="#br0">0 186 5221,'0'0'13709,"53"-30"-12780,-23 6-225,10-4-479,-6 3-193,6-1-1185,-8 9-3011,-7-1-1410,-3 1-2241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8.427"/>
    </inkml:context>
    <inkml:brush xml:id="br0">
      <inkml:brushProperty name="width" value="0.025" units="cm"/>
      <inkml:brushProperty name="height" value="0.025" units="cm"/>
      <inkml:brushProperty name="color" value="#E71224"/>
    </inkml:brush>
  </inkml:definitions>
  <inkml:trace contextRef="#ctx0" brushRef="#br0">0 176 13773,'0'0'2338,"3"-11"-213,0 2-1844,0 0 1,0 0-1,1 1 0,1-1 1,-1 1-1,1 0 0,1 0 1,-1 1-1,1-1 1,1 1-1,-1 1 0,1-1 1,1 1-1,-1 0 0,1 1 1,9-6-1,37-15 415,-50 24-690,-1 1 1,0 0-1,1 0 0,-1 0 0,0 0 1,1 1-1,-1-1 0,1 1 1,-1 0-1,1 0 0,0 0 0,-1 1 1,1-1-1,4 2 0,-7-1-4,0 0 0,1 1 0,-1-1 0,0 0 0,0 0 0,0 1 0,-1-1 0,1 0 0,0 1 0,0-1 0,-1 1 0,1-1 0,-1 1 0,0 0 0,1-1 0,-1 1 0,0-1-1,0 1 1,0 0 0,0-1 0,0 1 0,0-1 0,0 1 0,-1 0 0,1-1 0,0 1 0,-1-1 0,1 1 0,-2 2 0,-19 44 217,-57 63 448,122-125-683,-31 7-192,0 0 0,-1 1-1,2 1 1,-1 0 0,1 0 0,0 2 0,0 0-1,0 0 1,0 1 0,0 1 0,22 1 0,-34 0 155,0 0-1,0 0 1,0 1 0,-1-1 0,1 1 0,0-1 0,-1 1-1,1 0 1,0 0 0,-1-1 0,1 1 0,-1 0 0,1 0 0,-1 1-1,0-1 1,1 0 0,-1 0 0,0 1 0,0-1 0,0 1 0,2 2-1,-2-1 57,1 1-1,-1-1 1,0 1 0,0 0-1,0 0 1,-1-1-1,1 1 1,-1 0-1,0 7 1,-1-2 248,0-1 0,0 0 0,-1 1 0,0-1 0,0 0 0,-1 0 0,0 0 0,-8 14 0,-36 37 2634,44-56-2786,0 0 0,0 1 0,-1-2 0,1 1 1,0 0-1,-1-1 0,0 1 0,0-1 0,1 0 1,-1 0-1,-1-1 0,1 1 0,0-1 0,-7 2 1,10-4-195,1 1 1,-1 0 0,1-1-1,0 1 1,-1-1 0,1 1 0,-1-1-1,1 1 1,0-1 0,-1 1-1,1-1 1,0 1 0,-1-1 0,1 1-1,0-1 1,0 1 0,0-1 0,0 0-1,-1 1 1,1-1 0,0 0-1,0 1 1,0-1 0,0 1 0,0-1-1,0 0 1,1 1 0,-1-1-1,0 1 1,0-1 0,1 0 0,4-21-5148,5 10 112,5-4-753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8.755"/>
    </inkml:context>
    <inkml:brush xml:id="br0">
      <inkml:brushProperty name="width" value="0.025" units="cm"/>
      <inkml:brushProperty name="height" value="0.025" units="cm"/>
      <inkml:brushProperty name="color" value="#E71224"/>
    </inkml:brush>
  </inkml:definitions>
  <inkml:trace contextRef="#ctx0" brushRef="#br0">100 0 5125,'0'0'18588,"-7"11"-18193,-7 16-237,0 2-1,2 0 1,2 0-1,0 1 1,-8 48-1,5 36 8,12-65-8455,1-60 3053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9.131"/>
    </inkml:context>
    <inkml:brush xml:id="br0">
      <inkml:brushProperty name="width" value="0.025" units="cm"/>
      <inkml:brushProperty name="height" value="0.025" units="cm"/>
      <inkml:brushProperty name="color" value="#E71224"/>
    </inkml:brush>
  </inkml:definitions>
  <inkml:trace contextRef="#ctx0" brushRef="#br0">10 1 5701,'0'0'15823,"-9"65"-15150,37-48-161,7-4-191,10-4-193,3-6-32,1-3-993,0 0-1441,-10-3-2114,-8-10-929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9.597"/>
    </inkml:context>
    <inkml:brush xml:id="br0">
      <inkml:brushProperty name="width" value="0.025" units="cm"/>
      <inkml:brushProperty name="height" value="0.025" units="cm"/>
      <inkml:brushProperty name="color" value="#E71224"/>
    </inkml:brush>
  </inkml:definitions>
  <inkml:trace contextRef="#ctx0" brushRef="#br0">156 277 3427,'7'-10'1548,"4"-6"-269,-1-1 0,-1-1 0,14-33-1,-19 40-507,-1 0 0,0 0 0,0 0-1,-1 0 1,-1 0 0,0-1 0,0 1 0,-1-1-1,-2-17 1,1 27-655,1 0 1,-1 0-1,1 1 0,-1-1 0,0 0 1,0 1-1,0-1 0,0 1 0,0-1 1,0 1-1,0-1 0,0 1 0,-1 0 1,1-1-1,0 1 0,-1 0 0,1 0 1,-1 0-1,1 0 0,-1 0 0,0 0 1,0 1-1,1-1 0,-1 1 0,0-1 1,0 1-1,1-1 0,-1 1 0,0 0 1,0 0-1,0 0 0,0 0 0,0 0 1,1 0-1,-1 1 0,0-1 0,0 1 1,0-1-1,1 1 0,-1 0 0,0-1 1,1 1-1,-1 0 0,1 0 0,-1 0 1,1 0-1,-1 1 0,1-1 0,0 0 1,-1 1-1,1-1 0,0 1 0,0-1 1,0 1-1,0-1 0,0 1 0,0 2 1,-4 6-75,1 1 1,0 0-1,0 0 1,2 0-1,-1 1 1,1-1 0,1 1-1,0-1 1,1 1-1,0-1 1,1 1-1,0-1 1,3 13-1,-2-10-19,2 0 0,0 0 0,0 0 0,1-1 0,1 0 0,0 0 0,1 0 0,0 0 0,1-1 0,10 12 0,-9-16-2,0 0 0,0-1 0,1 0 1,0-1-1,0 1 0,0-2 0,1 0 0,21 8 0,-21-10-10,0 2 1,0 0-1,-1 0 1,1 0 0,-1 2-1,-1-1 1,1 1-1,10 10 1,-19-17-13,0 1-1,0 0 1,-1-1 0,1 1-1,0 0 1,0 0 0,0 0-1,-1-1 1,1 1 0,0 0-1,-1 0 1,1 0 0,-1 0-1,1 0 1,-1 0 0,0 0-1,1 0 1,-1 0 0,0 0-1,0 1 1,0-1 0,1 0-1,-1 0 1,0 0 0,0 0-1,-1 0 1,1 0 0,0 0-1,0 0 1,-1 2 0,-1-1-28,1-1-1,-1 0 1,0 0 0,1 0 0,-1 0 0,0-1-1,0 1 1,0 0 0,0-1 0,0 1-1,0-1 1,0 0 0,0 0 0,0 0 0,-2 0-1,-12 0-243,1 0 0,-1-2 0,-19-4-1,-43-16-598,-137-59-1,214 81 891,0-1 1,0 1 0,0 0 0,0-1-1,0 1 1,1-1 0,-1 1-1,0-1 1,0 1 0,0-1-1,0 1 1,0-1 0,1 0-1,-1 0 1,0 1 0,1-1 0,-1 0-1,0 0 1,1 0 0,-1 0-1,1 0 1,0 0 0,-1-1-1,1 1-10,0 0 0,1 0-1,-1 0 1,0 0 0,1 1-1,-1-1 1,1 0 0,-1 0-1,1 0 1,-1 1 0,1-1-1,0 0 1,-1 0 0,1 1-1,0-1 1,0 1 0,0-1-1,-1 1 1,3-2 0,52-19-8,-50 19 22,46-13-147,46-15-1411,-38 1-6113,-35 11-300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9.924"/>
    </inkml:context>
    <inkml:brush xml:id="br0">
      <inkml:brushProperty name="width" value="0.025" units="cm"/>
      <inkml:brushProperty name="height" value="0.025" units="cm"/>
      <inkml:brushProperty name="color" value="#E71224"/>
    </inkml:brush>
  </inkml:definitions>
  <inkml:trace contextRef="#ctx0" brushRef="#br0">1 0 7783,'0'0'13005,"59"42"-12813,-27-20-96,-3-1-32,2 0-288,-4-2-833,-6-4-1313,-3-4-2787,-5-4-2274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0.969"/>
    </inkml:context>
    <inkml:brush xml:id="br0">
      <inkml:brushProperty name="width" value="0.025" units="cm"/>
      <inkml:brushProperty name="height" value="0.025" units="cm"/>
      <inkml:brushProperty name="color" value="#E71224"/>
    </inkml:brush>
  </inkml:definitions>
  <inkml:trace contextRef="#ctx0" brushRef="#br0">7 35 3555,'-2'-30'9395,"0"25"-5665,0 20-2660,1 16-607,1 1 0,2 0 0,1-1 0,8 39 0,-8-56-331,1 0 0,1 0 1,0 0-1,1 0 0,0-1 1,1 0-1,1 0 0,0-1 1,0 0-1,2-1 0,13 15 0,-19-22-172,1 0-1,0-1 1,0 1-1,0-1 1,0 0-1,1-1 1,-1 1-1,1-1 1,-1 0-1,1-1 0,0 1 1,0-1-1,9 1 1,-11-2-257,-1 0 0,1 0 0,-1 0-1,1-1 1,-1 0 0,1 1 0,-1-1 0,1 0 0,-1 0 0,5-3 0,-5 2-282,-1 1 1,1-1-1,-1 0 1,0 0-1,0 0 1,0 0-1,0 0 1,0 0-1,0 0 1,-1-1-1,1 1 1,-1-1-1,1 1 1,0-4-1,1-12-6446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1.329"/>
    </inkml:context>
    <inkml:brush xml:id="br0">
      <inkml:brushProperty name="width" value="0.025" units="cm"/>
      <inkml:brushProperty name="height" value="0.025" units="cm"/>
      <inkml:brushProperty name="color" value="#E71224"/>
    </inkml:brush>
  </inkml:definitions>
  <inkml:trace contextRef="#ctx0" brushRef="#br0">107 0 5926,'0'0'10794,"-9"48"-9929,9-17-353,0 3-31,0-1-353,0-2-64,0-4-32,0-3-32,0-6-321,-2-4-415,-3-10-866,-1-4-1505,-1-1-96,-2-19-2947</inkml:trace>
  <inkml:trace contextRef="#ctx0" brushRef="#br0" timeOffset="1">1 47 4132,'0'0'13901,"19"62"-13132,1-45-33,4-2-447,1-7-193,4-6-32,1-2-865,-1-2-896,-5-12-1154,-8-4-1505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3.804"/>
    </inkml:context>
    <inkml:brush xml:id="br0">
      <inkml:brushProperty name="width" value="0.025" units="cm"/>
      <inkml:brushProperty name="height" value="0.025" units="cm"/>
    </inkml:brush>
  </inkml:definitions>
  <inkml:trace contextRef="#ctx0" brushRef="#br0">65 1 11883,'-7'24'1081,"1"0"-1,2 1 1,0 0 0,1 0-1,2 0 1,1 29-1,1-39-935,2 1-1,-1-1 0,2 1 0,0-1 0,1 0 0,0 0 1,1-1-1,1 0 0,0 0 0,17 25 0,-7-17-111,-10-14-59,0 0-1,0 1 0,-1 0 0,0 0 0,-1 0 1,0 1-1,0-1 0,-1 1 0,-1 1 1,1-1-1,-2 0 0,3 18 0,-5-26 37,0-1-1,0 0 1,0 0-1,0 1 1,0-1-1,0 0 1,0 0-1,-1 1 1,1-1-1,-1 0 0,1 0 1,-1 0-1,1 1 1,-1-1-1,0 0 1,1 0-1,-1 0 1,0 0-1,0 0 1,0-1-1,0 1 1,0 0-1,0 0 1,0 0-1,0-1 1,0 1-1,0-1 0,0 1 1,-1-1-1,1 1 1,0-1-1,0 1 1,0-1-1,-1 0 1,1 0-1,0 0 1,0 0-1,-1 0 1,1 0-1,0 0 1,-1 0-1,1 0 1,0-1-1,0 1 1,0 0-1,-1-1 0,1 1 1,-2-2-1,-2 1 80,0-1-1,0 0 0,1 0 0,-1-1 0,0 1 0,1-1 0,-1 0 0,1 0 0,0 0 0,0-1 1,-5-5-1,-4-13-10,1-1 1,1 0-1,1 0 0,1-1 1,1-1-1,1 1 1,1-1-1,2 0 1,0-1-1,2 1 0,0-1 1,3-33-1,0 53-103,-1 0-1,1 0 0,0 0 1,0 0-1,1 1 0,-1-1 1,2 0-1,-1 1 0,0 0 1,1-1-1,0 1 0,0 0 1,1 0-1,-1 0 0,1 1 1,0-1-1,5-3 0,-1 2-649,0 0 0,1 1 0,0 0 0,-1 0 0,1 1 0,1 0 0,-1 1 0,1 0 0,13-3 0,3 1-5443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1.672"/>
    </inkml:context>
    <inkml:brush xml:id="br0">
      <inkml:brushProperty name="width" value="0.025" units="cm"/>
      <inkml:brushProperty name="height" value="0.025" units="cm"/>
      <inkml:brushProperty name="color" value="#E71224"/>
    </inkml:brush>
  </inkml:definitions>
  <inkml:trace contextRef="#ctx0" brushRef="#br0">1 1 12588,'0'0'5509,"6"9"-4863,44 45-10,-35-40-574,0 1 1,-1 1 0,17 24-1,-26-32-39,-1 1-1,0-1 1,-1 1-1,0 0 1,-1 0 0,0 1-1,0-1 1,-1 0-1,0 1 1,0-1-1,-1 1 1,-1-1-1,0 1 1,-3 14-1,0-3-287,-2 0 0,0-1-1,-2 0 1,0 0-1,-13 23 1,10-26-2783,-3-10-2382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2.027"/>
    </inkml:context>
    <inkml:brush xml:id="br0">
      <inkml:brushProperty name="width" value="0.025" units="cm"/>
      <inkml:brushProperty name="height" value="0.025" units="cm"/>
      <inkml:brushProperty name="color" value="#E71224"/>
    </inkml:brush>
  </inkml:definitions>
  <inkml:trace contextRef="#ctx0" brushRef="#br0">1 196 13901,'0'0'7463,"57"-64"-6726,-24 33-545,3 1-160,-2 4-897,-2 5-1953,-8 6-1026,-12 6-1089</inkml:trace>
  <inkml:trace contextRef="#ctx0" brushRef="#br0" timeOffset="1">67 262 4837,'0'0'13837,"74"-55"-12748,-40 26-224,4 1 63,2 1-543,-1 3-417,-4 4-1153,-7-2-1986,-2 0-4997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5.162"/>
    </inkml:context>
    <inkml:brush xml:id="br0">
      <inkml:brushProperty name="width" value="0.025" units="cm"/>
      <inkml:brushProperty name="height" value="0.025" units="cm"/>
      <inkml:brushProperty name="color" value="#E71224"/>
    </inkml:brush>
  </inkml:definitions>
  <inkml:trace contextRef="#ctx0" brushRef="#br0">1 186 7303,'0'0'5611,"0"-11"-3038,0 3-2256,1 0 1,0 1 0,0-1 0,1 1 0,-1 0 0,2-1-1,-1 1 1,1 0 0,0 0 0,1 0 0,-1 1-1,1-1 1,1 1 0,6-8 0,-5 7-27,0 1 0,1 1 0,0-1 0,0 1 0,0 0-1,0 0 1,1 1 0,-1 0 0,1 1 0,12-4 0,-18 6-272,0 0 0,0 1 0,1-1 0,-1 1 0,0-1 0,1 1 0,-1 0 0,0 0 0,1 0 0,-1 1 0,0-1 0,1 0 0,-1 1 0,0 0 0,0-1 0,1 1 0,-1 0 0,0 0 0,0 0 0,0 1 0,0-1 0,0 0 0,0 1 0,-1-1 0,1 1 0,0 0 0,-1-1 0,1 1 0,-1 0 0,1 0 0,-1 0 0,0 0 0,0 0 0,0 0 0,0 0 0,0 1 0,-1-1 0,1 0 0,-1 1 0,1-1 0,-1 4 0,2 6 2,-1 1 0,0-1 0,-1 1 0,-1-1-1,0 1 1,0-1 0,-1 1 0,-1-1 0,-5 14-1,7-18-4,5-8-22,0 1-1,0-1 0,0 0 0,1 0 0,-1-1 0,0 1 0,0-1 0,0 0 0,5-2 0,3-1-4,0 1 1,-1 0-1,1 0 0,0 1 1,0 1-1,0 0 0,1 1 1,-1 0-1,13 2 0,-22 0 20,-1-1-1,0 1 1,1 0-1,-1-1 1,0 1 0,0 0-1,0 1 1,-1-1-1,1 0 1,0 0-1,-1 1 1,1-1-1,-1 1 1,0-1-1,0 1 1,0 0 0,0 0-1,0-1 1,-1 1-1,1 0 1,-1 0-1,0 0 1,0 4-1,1 4 290,0-1 0,-1 0-1,-1 1 1,0-1 0,-2 15 0,2-23-186,0 1 0,1-1 1,-1 0-1,0 1 1,0-1-1,-1 0 1,1 0-1,0 0 1,-1 0-1,1 0 1,-1-1-1,1 1 0,-1 0 1,0-1-1,0 1 1,0-1-1,0 1 1,0-1-1,0 0 1,0 0-1,-3 1 0,-3 0 174,0 0-1,0 0 0,0-1 0,-15 1 0,-19 3-426,41-5 8,1 0 1,-1 1-1,1-1 0,-1 0 1,1 1-1,-1-1 0,1 0 1,-1 1-1,1-1 1,-1 1-1,1-1 0,0 0 1,-1 1-1,1-1 1,0 1-1,-1 0 0,1-1 1,0 1-1,0-1 0,-1 1 1,1-1-1,0 1 1,0-1-1,0 1 0,0 0 1,0-1-1,0 1 1,0-1-1,0 1 0,0 0 1,0-1-1,0 1 0,0-1 1,0 1-1,1 0 1,6 11-7079,-2-9-540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3.040"/>
    </inkml:context>
    <inkml:brush xml:id="br0">
      <inkml:brushProperty name="width" value="0.025" units="cm"/>
      <inkml:brushProperty name="height" value="0.025" units="cm"/>
      <inkml:brushProperty name="color" value="#E71224"/>
    </inkml:brush>
  </inkml:definitions>
  <inkml:trace contextRef="#ctx0" brushRef="#br0">47 243 3619,'8'-8'299,"13"-15"1176,-2-1-1,0-1 0,19-33 0,-29 42-12,0-1 0,-1 0 0,-1-1 0,5-18 1,-34 111 3484,11-41-4678,1 0-1,1 1 1,-5 51-1,13-55-116,0-1-1,3 1 1,0 0 0,11 49-1,-9-62-68,1 0-1,1 0 1,0 0-1,2-1 1,0 0-1,1 0 0,1-1 1,21 28-1,-13-29 172,-18-16-251,1 1 1,-1 0-1,0 0 1,1 0-1,-1-1 0,0 1 1,0 0-1,1 0 1,-1-1-1,0 1 1,0 0-1,1 0 0,-1-1 1,0 1-1,0 0 1,0-1-1,0 1 1,0 0-1,1-1 0,-1 1 1,0 0-1,0-1 1,0 1-1,0 0 1,0-1-1,0 1 0,0-1 1,0 1-1,0 0 1,0-1-1,0 1 1,-1 0-1,1-1 0,-1-4-198,0 0-1,0 0 0,0 0 0,-1 0 1,1 1-1,-1-1 0,-4-5 1,-11-15-2283,-1 2 0,-1 0 1,-1 1-1,-26-22 0,-12-7 982,-4-2 7042,67 51-2050,20 1-2892,-1 1-417,0-2 0,0 0 1,31-7-1,-42 6-1111,0-1 0,0-1 0,0 0 0,15-8 1,13-12-6573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3.415"/>
    </inkml:context>
    <inkml:brush xml:id="br0">
      <inkml:brushProperty name="width" value="0.025" units="cm"/>
      <inkml:brushProperty name="height" value="0.025" units="cm"/>
      <inkml:brushProperty name="color" value="#E71224"/>
    </inkml:brush>
  </inkml:definitions>
  <inkml:trace contextRef="#ctx0" brushRef="#br0">29 0 14734,'0'0'2851,"-18"61"-1858,13-27-225,-1 6 1,6 4-256,0-3-257,0 0-160,6-8-32,8-5 32,-5-6-96,7-5-64,0-5-865,1-1-1185,-1-4-1698,-2-5-2113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3.746"/>
    </inkml:context>
    <inkml:brush xml:id="br0">
      <inkml:brushProperty name="width" value="0.025" units="cm"/>
      <inkml:brushProperty name="height" value="0.025" units="cm"/>
      <inkml:brushProperty name="color" value="#E71224"/>
    </inkml:brush>
  </inkml:definitions>
  <inkml:trace contextRef="#ctx0" brushRef="#br0">183 1 16688,'0'0'4356,"-34"67"-3587,21-42-225,6 1-127,-2-4-257,3 0-96,5-3-32,1-4 0,0-2-32,0-2-641,0-1-768,-4-6-1154,-1-3-2401,-1-1-2371</inkml:trace>
  <inkml:trace contextRef="#ctx0" brushRef="#br0" timeOffset="1">1 118 9641,'0'0'10698,"61"13"-10025,-25-8-449,7-1-160,-1-3-192,-4-1-2691,-8 0-3907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4.093"/>
    </inkml:context>
    <inkml:brush xml:id="br0">
      <inkml:brushProperty name="width" value="0.025" units="cm"/>
      <inkml:brushProperty name="height" value="0.025" units="cm"/>
      <inkml:brushProperty name="color" value="#E71224"/>
    </inkml:brush>
  </inkml:definitions>
  <inkml:trace contextRef="#ctx0" brushRef="#br0">0 1 12620,'0'0'4580,"6"10"-3544,33 48 336,-24-40-1216,-2 2 0,-1-1 1,0 2-1,15 37 1,-24-51-116,-1-1 1,-1 1-1,1 0 0,-1 0 1,0 0-1,-1 0 0,0 0 1,0 0-1,0 0 1,-1 0-1,0 0 0,0-1 1,-1 1-1,0 0 0,0 0 1,0-1-1,-1 1 1,0-1-1,0 0 0,-1 0 1,-4 6-1,-25 26 428,31-36-726,0 0 1,0-1-1,0 1 1,0 0-1,0-1 1,0 1-1,0-1 1,0 0-1,-1 0 1,1 0-1,0 0 1,-1 0-1,1 0 1,-1-1-1,1 1 1,-5-1-1,0-2-5652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4.436"/>
    </inkml:context>
    <inkml:brush xml:id="br0">
      <inkml:brushProperty name="width" value="0.025" units="cm"/>
      <inkml:brushProperty name="height" value="0.025" units="cm"/>
      <inkml:brushProperty name="color" value="#E71224"/>
    </inkml:brush>
  </inkml:definitions>
  <inkml:trace contextRef="#ctx0" brushRef="#br0">1 61 13581,'0'0'7111,"52"4"-5894,-16-5-384,7-9-449,4-2-256,3-1-128,-3 1-64,-4 3-1249,-8 3-609,-16 5-448,-13 1-1282,-6 3-416,-16 11 321,-15 3-898</inkml:trace>
  <inkml:trace contextRef="#ctx0" brushRef="#br0" timeOffset="1">94 142 6342,'0'0'14926,"85"11"-14574,-33-27-287,2 4-33,-5-1 0,-1 4-641,-6-1-672,-8-5-3268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5.122"/>
    </inkml:context>
    <inkml:brush xml:id="br0">
      <inkml:brushProperty name="width" value="0.025" units="cm"/>
      <inkml:brushProperty name="height" value="0.025" units="cm"/>
      <inkml:brushProperty name="color" value="#E71224"/>
    </inkml:brush>
  </inkml:definitions>
  <inkml:trace contextRef="#ctx0" brushRef="#br0">117 1 12364,'0'0'4292,"-68"62"-3139,44-26-801,8 7-224,7 4-32,9 3-32,0 0 1,14-6 31,12-4-64,4-11 32,8-9-32,0-12 0,7-8 64,0-4-288,4-19-3075,-8-6-3172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5.481"/>
    </inkml:context>
    <inkml:brush xml:id="br0">
      <inkml:brushProperty name="width" value="0.025" units="cm"/>
      <inkml:brushProperty name="height" value="0.025" units="cm"/>
      <inkml:brushProperty name="color" value="#E71224"/>
    </inkml:brush>
  </inkml:definitions>
  <inkml:trace contextRef="#ctx0" brushRef="#br0">0 44 10122,'0'0'11947,"69"13"-11659,-24-28-192,-4 0-96,3 4-256,-8 4-2018,-8 2-1986,-11 1-1762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4.134"/>
    </inkml:context>
    <inkml:brush xml:id="br0">
      <inkml:brushProperty name="width" value="0.025" units="cm"/>
      <inkml:brushProperty name="height" value="0.025" units="cm"/>
    </inkml:brush>
  </inkml:definitions>
  <inkml:trace contextRef="#ctx0" brushRef="#br0">0 0 12043,'0'0'9722,"4"15"-9525,16 91-18,-12-56-80,2 0 0,21 65-1,-31-113-85,1 0 1,0 1-1,0-1 0,0 0 0,0 0 0,0 0 0,0 0 1,0 0-1,1 0 0,-1 0 0,1 0 0,-1 0 0,1-1 1,0 1-1,0-1 0,0 1 0,0-1 0,0 0 0,0 0 1,0 0-1,0 0 0,0 0 0,1 0 0,-1 0 0,0-1 1,0 1-1,1-1 0,-1 0 0,3 1 0,-1-2 58,0 0-1,-1 0 0,1 0 1,0-1-1,0 1 0,-1-1 1,1 0-1,-1 0 0,0 0 1,1-1-1,-1 1 0,0-1 1,-1 1-1,1-1 0,0 0 1,4-7-1,9-13 107,-1-2 1,-1 0-1,-2 0 0,0-1 0,-2-1 0,0 0 1,-2 0-1,-1-1 0,4-36 0,-15 89-133,-3 17-36,2 1 1,-1 68 0,6-110-12,0 0 1,0 0 0,0 0-1,0 0 1,0 0 0,1 0-1,-1 0 1,0-1 0,0 1-1,1 0 1,-1 0 0,1 0-1,-1 0 1,1 0 0,-1 0-1,1 0 1,-1-1-1,1 1 1,0 0 0,-1 0-1,1-1 1,0 1 0,0-1-1,0 1 1,-1 0 0,1-1-1,0 0 1,0 1 0,0-1-1,0 1 1,0-1 0,0 0-1,0 0 1,0 0 0,0 1-1,0-1 1,0 0-1,0 0 1,0 0 0,2-1-1,0 0 5,0 1 0,0-1 0,1 0 0,-1 0-1,0-1 1,0 1 0,-1-1 0,1 1 0,0-1-1,0 0 1,4-4 0,3-6-72,0 0 0,0 0 0,-2-1 0,1 0 1,-2 0-1,13-29 0,-15 27-1341,0 0 0,0 0-1,3-28 1,-6 1-5086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6.027"/>
    </inkml:context>
    <inkml:brush xml:id="br0">
      <inkml:brushProperty name="width" value="0.025" units="cm"/>
      <inkml:brushProperty name="height" value="0.025" units="cm"/>
      <inkml:brushProperty name="color" value="#E71224"/>
    </inkml:brush>
  </inkml:definitions>
  <inkml:trace contextRef="#ctx0" brushRef="#br0">268 1 11755,'0'0'10720,"-11"11"-9941,-235 277 817,246-288-1620,0 0-1,0 0 0,0 0 1,0 1-1,0-1 1,0 0-1,0 0 1,0 0-1,0 0 1,0 1-1,0-1 0,-1 0 1,1 0-1,0 0 1,0 0-1,0 1 1,0-1-1,0 0 0,-1 0 1,1 0-1,0 0 1,0 0-1,0 0 1,0 1-1,-1-1 0,1 0 1,0 0-1,0 0 1,0 0-1,-1 0 1,1 0-1,0 0 1,0 0-1,0 0 0,-1 0 1,1 0-1,0 0 1,0 0-1,-1 0 1,1 0-1,0 0 0,0 0 1,0-1-1,0 1 1,-1 0-1,1 0 1,0 0-1,0 0 0,-1 0 1,-1-15-1762,4-28-2753,-2 36 3156,1-26-4249</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6.385"/>
    </inkml:context>
    <inkml:brush xml:id="br0">
      <inkml:brushProperty name="width" value="0.025" units="cm"/>
      <inkml:brushProperty name="height" value="0.025" units="cm"/>
      <inkml:brushProperty name="color" value="#E71224"/>
    </inkml:brush>
  </inkml:definitions>
  <inkml:trace contextRef="#ctx0" brushRef="#br0">1 0 8968,'0'0'13902,"57"49"-13294,-22-36-127,1-1-257,3-1-96,1-1-128,-1 0 0,-1-1-1537,-13-2-1410,-1-4-2082,-10-3-2947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6.745"/>
    </inkml:context>
    <inkml:brush xml:id="br0">
      <inkml:brushProperty name="width" value="0.025" units="cm"/>
      <inkml:brushProperty name="height" value="0.025" units="cm"/>
      <inkml:brushProperty name="color" value="#E71224"/>
    </inkml:brush>
  </inkml:definitions>
  <inkml:trace contextRef="#ctx0" brushRef="#br0">1 44 12332,'0'0'5957,"49"9"-5188,-19-9-353,10-9-255,-2 1-97,1-4-160,-3 1-3876,-7-1-3395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7.088"/>
    </inkml:context>
    <inkml:brush xml:id="br0">
      <inkml:brushProperty name="width" value="0.025" units="cm"/>
      <inkml:brushProperty name="height" value="0.025" units="cm"/>
      <inkml:brushProperty name="color" value="#E71224"/>
    </inkml:brush>
  </inkml:definitions>
  <inkml:trace contextRef="#ctx0" brushRef="#br0">183 11 13997,'-7'-1'1628,"-3"1"-1137,1-1-1,-1 1 1,1 0-1,-1 1 0,1 0 1,0 1-1,-1 0 1,-14 5-1,19-5-415,1 1 0,-1-1 0,1 1 0,-1 0 0,1 0 0,0 0 1,0 0-1,1 1 0,-1-1 0,1 1 0,0 0 0,0 0 0,0 1 0,0-1 0,1 1 0,-1-1 0,1 1 0,0 0 0,-2 8 0,3-11-58,1 0-1,-1 0 1,0 0-1,0 0 1,1 1-1,0-1 0,-1 0 1,1 0-1,0 1 1,0-1-1,0 0 0,0 0 1,1 1-1,-1-1 1,0 0-1,1 0 1,0 0-1,-1 0 0,1 0 1,0 1-1,0-1 1,0-1-1,1 1 1,-1 0-1,0 0 0,1 0 1,-1-1-1,1 1 1,-1 0-1,1-1 1,0 0-1,0 1 0,0-1 1,0 0-1,0 0 1,0 0-1,0 0 0,0 0 1,0-1-1,0 1 1,0-1-1,5 1 1,-1 0 1,0-1 0,1 1 1,-1-2-1,0 1 1,1-1-1,-1 0 0,0 0 1,0 0-1,0-1 1,0 0-1,0-1 0,0 1 1,0-1-1,8-5 1,-6 2-11,-1 1 1,0-1-1,-1 0 0,1 0 1,-1-1-1,0 0 1,-1 0-1,1 0 1,-2-1-1,1 0 0,-1 0 1,0 0-1,0 0 1,-1-1-1,-1 1 1,1-1-1,-1 0 0,1-14 1,-21 55-111,16-23 134,-1-1 0,1 1 0,1 1 0,0-1 1,0 0-1,1 0 0,0 0 0,1 11 0,0-18-138,-1 0 1,0 0-1,1 0 1,-1 0-1,1 0 1,0 0-1,-1 0 1,1 0-1,0 0 1,0 0-1,0 0 1,1-1-1,-1 1 1,0 0-1,1-1 1,-1 1-1,1-1 1,-1 1-1,1-1 1,0 0-1,0 0 1,-1 0-1,1 0 1,0 0-1,0 0 1,0 0-1,0-1 1,0 1-1,0-1 1,0 1-1,0-1 1,0 0-1,1 0 1,-1 0-1,0 0 1,0 0-1,0 0 1,0-1-1,0 1 1,0-1-1,4-1 1,11-6-4294,-3-11-2306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7.430"/>
    </inkml:context>
    <inkml:brush xml:id="br0">
      <inkml:brushProperty name="width" value="0.025" units="cm"/>
      <inkml:brushProperty name="height" value="0.025" units="cm"/>
      <inkml:brushProperty name="color" value="#E71224"/>
    </inkml:brush>
  </inkml:definitions>
  <inkml:trace contextRef="#ctx0" brushRef="#br0">83 0 9769,'0'0'3748,"0"10"-1314,0 0-1816,0 0-1,1 0 1,0 0-1,1 0 0,0 0 1,0 0-1,1-1 1,5 13-1,3-3-80,-1 1-1,-2 0 1,0 0-1,9 36 1,-15-49-558,-1 1 1,-1 0 0,1 0 0,-1-1-1,-1 1 1,1 0 0,-1-1 0,-1 1 0,1 0-1,-1-1 1,0 1 0,-1-1 0,0 0-1,0 0 1,-1 0 0,-6 10 0,-42 48-823,20-37-1009,29-26 1103,-1 0 0,1 0 0,0 0 1,-1-1-1,1 0 0,-1 1 0,-7 0 0,2-1-5828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7.772"/>
    </inkml:context>
    <inkml:brush xml:id="br0">
      <inkml:brushProperty name="width" value="0.025" units="cm"/>
      <inkml:brushProperty name="height" value="0.025" units="cm"/>
      <inkml:brushProperty name="color" value="#E71224"/>
    </inkml:brush>
  </inkml:definitions>
  <inkml:trace contextRef="#ctx0" brushRef="#br0">1 81 10826,'0'0'1564,"6"-11"476,-5 9-1949,1-2 113,0 0 0,0-1 0,1 1 0,0 0 0,0 0 0,0 1 0,0-1 0,0 0 0,1 1 1,0 0-1,-1 0 0,1 0 0,0 1 0,1-1 0,-1 1 0,0 0 0,1 0 0,-1 0 0,1 1 0,0-1 0,6 0 0,-5 1 16,0 1 0,0 0 0,0 0 0,0 0 0,0 1 0,0 0 0,0 0 0,0 0 0,0 1 0,-1 0 0,1 0 0,-1 1 0,1-1 0,7 6 0,-10-5-150,0-1-1,-1 0 1,0 1-1,1 0 1,-1-1-1,0 1 1,0 0 0,-1 0-1,1 0 1,-1 0-1,1 1 1,-1-1-1,0 0 1,0 1-1,0-1 1,-1 0 0,1 1-1,-1-1 1,0 1-1,0-1 1,0 1-1,0-1 1,-1 1 0,1-1-1,-1 1 1,-2 5-1,-1 1 80,-1-1 0,1 1-1,-2-1 1,1 0 0,-2 0-1,1-1 1,-1 1 0,0-2-1,-1 1 1,1-1 0,-11 8-1,-31 33 577,48-48-718,1 1 0,0-1-1,-1 0 1,1 0-1,0 1 1,-1-1 0,1 0-1,0 1 1,0-1 0,-1 0-1,1 1 1,0-1 0,0 0-1,0 1 1,0-1 0,-1 1-1,1-1 1,0 0-1,0 1 1,0-1 0,0 1-1,0-1 1,0 0 0,0 1-1,0-1 1,0 1 0,0-1-1,0 1 1,0-1-1,0 0 1,1 1 0,-1-1-1,0 1 1,0-1 0,15 3 64,22-11-129,16-7-897,39-13-5217,-56 16 1282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9.782"/>
    </inkml:context>
    <inkml:brush xml:id="br0">
      <inkml:brushProperty name="width" value="0.025" units="cm"/>
      <inkml:brushProperty name="height" value="0.025" units="cm"/>
      <inkml:brushProperty name="color" value="#E71224"/>
    </inkml:brush>
  </inkml:definitions>
  <inkml:trace contextRef="#ctx0" brushRef="#br0">138 232 10698,'3'-11'2589,"4"-12"-1242,16-68 3116,-21 83-3973,0-1 1,-1 1-1,-1-1 0,1 0 1,-1 1-1,-1-1 1,1 0-1,-4-13 0,4 21-462,0 1 0,0-1 0,0 0 0,0 1-1,-1-1 1,1 0 0,0 1 0,0-1 0,0 0-1,-1 1 1,1-1 0,0 1 0,-1-1 0,1 1 0,0-1-1,-1 1 1,1-1 0,-1 1 0,1-1 0,-1 1 0,1-1-1,-1 1 1,1 0 0,-1-1 0,0 1 0,1 0 0,-1 0-1,1-1 1,-1 1 0,0 0 0,1 0 0,-1 0-1,0 0 1,1 0 0,-1 0 0,0 0 0,1 0 0,-1 0-1,0 0 1,1 0 0,-1 0 0,1 0 0,-1 0 0,0 1-1,1-1 1,-1 0 0,1 1 0,-1-1 0,0 0 0,1 1-1,-1-1 1,0 1 0,-1 1-12,-1 0 1,1 1-1,0-1 1,0 1-1,0-1 0,0 1 1,0 0-1,0 0 1,-1 4-1,-4 19 1,1 0-1,1 1 1,2 0 0,0 0 0,2-1-1,1 1 1,7 49 0,-4-53 8,1 0 0,1 0 0,2-1 0,0 0 1,1 0-1,15 27 0,3 0 31,50 67 0,-73-113-55,-1 1 0,1-1 0,-1 1 0,0 0 1,0 0-1,0 0 0,0 0 0,-1 0 0,0 1 0,1-1 0,-2 0 1,1 1-1,0 5 0,-15-13-1923,0-7 703,1 0 0,0-1 1,0 0-1,-18-21 0,-18-16-1186,17 20 1601,5 7 1072,1-2 0,-25-30 0,50 53-174,1 0 0,-1-1 0,1 1 0,-1-1 0,1 1 0,0-1 0,-1 1 0,1-1 0,0 1 0,-1-1 1,1 1-1,0-1 0,0 1 0,0-1 0,-1 1 0,1-1 0,0 0 0,0 1 0,0-1 0,0 1 0,0-1 0,0 1 0,0-1 0,0 0 0,0 1 0,0-1 0,1 1 0,-1-1 0,0 1 0,0-1 0,1 0 0,-1 1 0,0-1 0,0 1 0,1-1 0,-1 1 0,0 0 0,1-1 0,-1 1 0,1-1 0,-1 1 0,1 0 0,-1-1 0,1 1 0,-1 0 0,1-1 0,-1 1 0,1 0 0,-1 0 0,1-1 0,-1 1 0,1 0 0,0 0 0,-1 0 0,1 0 0,0 0 0,46-5 319,-33 4-24,70-15-42,-45-1-1805,-35 15 806,-1-1 0,1 0 0,-1 1 0,0-1 1,1 0-1,-1-1 0,3-4 0,8-19-5060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50.109"/>
    </inkml:context>
    <inkml:brush xml:id="br0">
      <inkml:brushProperty name="width" value="0.025" units="cm"/>
      <inkml:brushProperty name="height" value="0.025" units="cm"/>
      <inkml:brushProperty name="color" value="#E71224"/>
    </inkml:brush>
  </inkml:definitions>
  <inkml:trace contextRef="#ctx0" brushRef="#br0">13 0 16271,'0'0'5189,"-13"70"-3523,15-43-1090,9-3-512,9-3-31,-1-4-514,5-5-1313,1-2-1633,-11-3-3748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50.452"/>
    </inkml:context>
    <inkml:brush xml:id="br0">
      <inkml:brushProperty name="width" value="0.025" units="cm"/>
      <inkml:brushProperty name="height" value="0.025" units="cm"/>
      <inkml:brushProperty name="color" value="#E71224"/>
    </inkml:brush>
  </inkml:definitions>
  <inkml:trace contextRef="#ctx0" brushRef="#br0">100 1 15086,'0'0'4581,"-51"57"-3653,33-20-191,5 8-96,1 7-65,6 0-95,6-1-161,0-4-224,13-8-32,3-5-32,4-7 0,2-6-32,-1-7-448,1-6-1314,1-6-1473,-3-2-2178,5-7-2146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50.795"/>
    </inkml:context>
    <inkml:brush xml:id="br0">
      <inkml:brushProperty name="width" value="0.025" units="cm"/>
      <inkml:brushProperty name="height" value="0.025" units="cm"/>
      <inkml:brushProperty name="color" value="#E71224"/>
    </inkml:brush>
  </inkml:definitions>
  <inkml:trace contextRef="#ctx0" brushRef="#br0">255 1 12588,'0'0'6214,"-29"53"-4517,14-22-351,1 3-129,-2 2-96,3-2-96,2-4-577,6-9-320,-1-4-64,6-7-32,-1-5 1,-1-5-962,-2 0-993,-7-5-737,1-7-2081,-5-3-1890</inkml:trace>
  <inkml:trace contextRef="#ctx0" brushRef="#br0" timeOffset="1">1 132 10442,'0'0'12043,"59"-9"-10826,-25 9-416,6 0-448,3 0-257,-5 0-128,2 0-353,-12 0-2369,-2-2-2275,-12-8-2562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4.480"/>
    </inkml:context>
    <inkml:brush xml:id="br0">
      <inkml:brushProperty name="width" value="0.025" units="cm"/>
      <inkml:brushProperty name="height" value="0.025" units="cm"/>
    </inkml:brush>
  </inkml:definitions>
  <inkml:trace contextRef="#ctx0" brushRef="#br0">1 1 17905,'0'0'6006,"0"12"-5782,16 266 280,-6-147-416,-1-88-112,-9-42 30,0 0-1,0-1 0,0 1 0,0 0 0,0-1 0,0 1 0,1 0 0,-1-1 1,0 1-1,1-1 0,-1 1 0,0 0 0,1-1 0,-1 1 0,1-1 0,-1 1 0,1-1 1,-1 1-1,1-1 0,-1 1 0,1-1 0,-1 0 0,1 1 0,0-1 0,-1 0 1,1 0-1,-1 1 0,1-1 0,0 0 0,-1 0 0,1 0 0,0 0 0,-1 0 0,1 0 1,0 0-1,0 0 0,-1 0 0,1 0 0,0 0 0,-1 0 0,1 0 0,0 0 1,-1-1-1,1 1 0,-1 0 0,1-1 0,0 1 0,-1 0 0,1-1 0,-1 1 1,1-1-1,-1 1 0,1-1 0,-1 1 0,1-1 0,-1 1 0,1-1 0,-1 1 0,0-1 1,1-1-1,11-16 209,0-1 0,-2 0 1,0-1-1,-1-1 0,8-27 1,1-1-44,2 2-184,26-71 370,-43 106-1036,0 1-1,0-1 1,-1 0-1,0-18 0,-14 29-7370,-5 6-1618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51.137"/>
    </inkml:context>
    <inkml:brush xml:id="br0">
      <inkml:brushProperty name="width" value="0.025" units="cm"/>
      <inkml:brushProperty name="height" value="0.025" units="cm"/>
      <inkml:brushProperty name="color" value="#E71224"/>
    </inkml:brush>
  </inkml:definitions>
  <inkml:trace contextRef="#ctx0" brushRef="#br0">1 0 10602,'0'0'7399,"50"56"-6470,-32-34-96,6 6-225,-4 3-127,-6 5-289,-5 3-96,-9 3-32,0 2-32,-14 3 0,-4-6-32,-2-4-192,4-10-1057,1-10-1282,8-12-3010</inkml:trace>
  <inkml:trace contextRef="#ctx0" brushRef="#br0" timeOffset="1">309 95 16207,'0'0'5830,"83"13"-5638,-44-13-128,5-8-64,-5-1-833,-4 3-1281,-8 1-1313,-15 2-1890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51.479"/>
    </inkml:context>
    <inkml:brush xml:id="br0">
      <inkml:brushProperty name="width" value="0.025" units="cm"/>
      <inkml:brushProperty name="height" value="0.025" units="cm"/>
      <inkml:brushProperty name="color" value="#E71224"/>
    </inkml:brush>
  </inkml:definitions>
  <inkml:trace contextRef="#ctx0" brushRef="#br0">1 132 11179,'0'0'12075,"74"-8"-11595,-26-10-383,6-4-97,4 0-32,3 0-1634,-9 1-2306,-1 3-5637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23.465"/>
    </inkml:context>
    <inkml:brush xml:id="br0">
      <inkml:brushProperty name="width" value="0.025" units="cm"/>
      <inkml:brushProperty name="height" value="0.025" units="cm"/>
      <inkml:brushProperty name="color" value="#E71224"/>
    </inkml:brush>
  </inkml:definitions>
  <inkml:trace contextRef="#ctx0" brushRef="#br0">44 103 5958,'0'0'2466,"-5"9"-368,-3 3-1649,4-8-212,1 1 0,0 0 0,0 0 0,0 0 0,1 0 1,-4 11-1,6-16-174,0 0 0,0 0 0,0 1 0,0-1 0,0 0 0,-1 0 1,1 1-1,0-1 0,0 0 0,0 0 0,0 1 0,0-1 0,0 0 0,0 0 1,0 1-1,0-1 0,0 0 0,0 0 0,1 1 0,-1-1 0,0 0 0,0 0 1,0 0-1,0 1 0,0-1 0,0 0 0,0 0 0,1 0 0,-1 1 0,0-1 1,0 0-1,0 0 0,0 0 0,1 1 0,-1-1 0,0 0 0,0 0 1,1 0-1,-1 0 0,0 0 0,0 0 0,0 0 0,1 0 0,-1 1 0,0-1 1,0 0-1,1 0 0,18-4 1252,17-12-237,-4-4-585,119-66 409,-131 76-887,0 2 0,1 0 0,0 1 0,0 1 0,40-6-1,-80 15-74,1 1-1,-1 1 0,1 0 0,-23 11 0,-88 44 28,-17 8 248,122-61-79,33-13 89,38-16 81,-24 13-416,0 1-1206,-1-1 1,32-19-1,-15 1-4300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26.098"/>
    </inkml:context>
    <inkml:brush xml:id="br0">
      <inkml:brushProperty name="width" value="0.025" units="cm"/>
      <inkml:brushProperty name="height" value="0.025" units="cm"/>
      <inkml:brushProperty name="color" value="#E71224"/>
    </inkml:brush>
  </inkml:definitions>
  <inkml:trace contextRef="#ctx0" brushRef="#br0">41 44 4420,'0'0'14019,"5"-7"-13112,18-22 33,-17 22 133,-8 36 2440,-29 66-1841,23-74-1463,0 1 1,2 0 0,0 1 0,1-1 0,-3 46-1,8-56-130,0 2 30,0 1 0,0-1-1,2 0 1,-1 0 0,7 21 0,-7-31-83,0-1-1,1 1 1,0-1-1,-1 0 1,1 0-1,0 0 1,0 0-1,1 0 1,-1 0-1,0 0 1,1-1-1,0 1 1,0-1 0,0 0-1,0 0 1,0 0-1,0 0 1,0 0-1,0-1 1,1 0-1,-1 1 1,1-1-1,-1 0 1,1-1-1,0 1 1,-1-1-1,5 1 1,4-1 59,-1 0 0,1 0 0,-1-1 0,1-1-1,-1 0 1,12-3 0,15-9-2345,-31 9-1023,-6 0-2536,-1-5-4366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27.001"/>
    </inkml:context>
    <inkml:brush xml:id="br0">
      <inkml:brushProperty name="width" value="0.025" units="cm"/>
      <inkml:brushProperty name="height" value="0.025" units="cm"/>
      <inkml:brushProperty name="color" value="#E71224"/>
    </inkml:brush>
  </inkml:definitions>
  <inkml:trace contextRef="#ctx0" brushRef="#br0">1 48 8872,'0'0'12353,"8"-5"-11328,8-2-719,0 0 0,0 1-1,1 0 1,0 1-1,0 2 1,1-1 0,31-1-1,-48 7-223,-1-1-1,0 0 1,1 1-1,-1-1 0,0 1 1,0-1-1,0 1 1,0-1-1,0 0 0,-1 1 1,1-1-1,0 1 1,-1-1-1,1 0 1,-2 3-1,-5 4 212,-1-1-1,1 1 1,-2-1 0,1 0 0,-1-1 0,0 0-1,0-1 1,-1 1 0,-12 3 0,17-6-141,14-4-146,0 1-1,1 0 0,-1 1 1,17 3-1,-16-2-5,0-1-25,-1 0 0,1 1-1,0 0 1,-1 1 0,18 8 0,-25-10 22,0 0 0,0 0-1,0 0 1,-1 0 0,1 0 0,0 1-1,-1-1 1,1 1 0,0-1-1,-1 1 1,0 0 0,1 0 0,-1-1-1,0 1 1,0 0 0,0 0 0,0 0-1,-1 0 1,1 0 0,0 0 0,-1 1-1,1-1 1,-1 0 0,0 0 0,0 0-1,0 1 1,0-1 0,0 0 0,0 0-1,-1 0 1,1 0 0,-1 0 0,0 3-1,-1-1 78,-1-1 0,1 1-1,-1-1 1,1 1 0,-1-1-1,0 0 1,0 0 0,-1-1 0,1 1-1,0-1 1,-1 1 0,0-1-1,-4 2 1,-52 23 1200,57-26-1214,-1-1-1,1 1 0,-1-1 1,0 1-1,0-1 0,1 0 1,-1 0-1,-7-2 0,11 2-81,0 0 1,-1 0-1,1 0 0,0 0 1,-1 0-1,1 0 0,-1 0 1,1 0-1,0-1 0,-1 1 1,1 0-1,0 0 0,0 0 0,-1-1 1,1 1-1,0 0 0,-1 0 1,1-1-1,0 1 0,0 0 1,0-1-1,-1 1 0,1 0 1,0 0-1,0-1 0,0 1 0,0-1 1,-1 1-1,1 0 0,0-1 1,0 1-1,15-16-2433,21-4-4560,-20 10-58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27.964"/>
    </inkml:context>
    <inkml:brush xml:id="br0">
      <inkml:brushProperty name="width" value="0.025" units="cm"/>
      <inkml:brushProperty name="height" value="0.025" units="cm"/>
      <inkml:brushProperty name="color" value="#E71224"/>
    </inkml:brush>
  </inkml:definitions>
  <inkml:trace contextRef="#ctx0" brushRef="#br0">1 99 6022,'0'0'11173,"0"-9"-9625,-1 6-1372,1-1 0,0 1 1,1 0-1,-1-1 0,1 1 0,-1 0 0,1-1 0,0 1 1,0 0-1,0 0 0,1 0 0,-1 0 0,1 0 0,-1 0 1,1 0-1,0 0 0,0 1 0,1-1 0,-1 1 0,0 0 1,1-1-1,-1 1 0,1 0 0,0 0 0,0 1 0,0-1 1,0 1-1,0-1 0,0 1 0,0 0 0,0 0 0,1 0 1,5 0-1,-4-1-105,-1 1 1,1 0-1,0 0 1,0 0-1,0 0 1,0 1-1,0 0 1,0 0-1,0 1 1,0-1-1,5 2 1,-8-1-61,0 0 1,0 0-1,0 0 1,0 1-1,0-1 1,-1 0 0,1 1-1,0 0 1,-1-1-1,1 1 1,-1 0-1,1 0 1,-1 0-1,0 0 1,0 0 0,0 0-1,0 0 1,0 0-1,-1 0 1,1 0-1,0 1 1,-1-1-1,0 0 1,1 0 0,-1 3-1,1 7 94,-1 0 0,0 0 0,-1-1 0,0 1 0,-1 0 0,0-1 0,-1 1 0,0-1-1,-1 0 1,0 0 0,-1 0 0,-9 16 0,-5 5 323,-2-2 0,-42 48 0,65-79-447,-1 0-1,1 0 1,-1 1 0,1-1 0,-1 0-1,1 1 1,-1-1 0,1 1 0,0 0-1,-1-1 1,1 1 0,0 0-1,0 0 1,-1 0 0,1 0 0,0 1-1,-1-1 1,1 0 0,0 1 0,-1-1-1,1 1 1,-1-1 0,1 1 0,-1 0-1,1-1 1,-1 1 0,1 0-1,-1 0 1,0 0 0,1 0 0,-1 1-1,0-1 1,0 0 0,0 0 0,0 1-1,0-1 1,0 1 0,0-1-1,-1 1 1,2 1 0,-1 0 38,0 0 0,0-1 0,1 1 0,-1 0 0,1-1 0,-1 1 0,1-1 0,0 1 0,0-1 0,0 0 1,0 0-1,1 0 0,-1 0 0,0 0 0,1 0 0,0-1 0,4 3 0,-5-3-2,1-1 0,-1 0 1,0 0-1,1 0 0,-1 0 0,0 0 1,1 0-1,-1-1 0,0 1 0,0-1 1,1 0-1,-1 1 0,0-1 0,0 0 1,0 0-1,0 0 0,0-1 0,0 1 1,0 0-1,-1-1 0,1 1 0,0-1 1,-1 0-1,3-3 0,-1 2 30,0 0-1,0 0 1,0 0-1,0 0 1,-1-1 0,0 0-1,0 1 1,0-1 0,0 0-1,0 0 1,-1 0-1,1 0 1,-1 0 0,0 0-1,-1-1 1,1 1 0,-1 0-1,0 0 1,0-1-1,0 1 1,0 0 0,-1-1-1,1 1 1,-1 0 0,-1 0-1,1 0 1,0 0-1,-1 0 1,-4-7 0,6 11-187,0-1 0,0 1 0,0-1 0,0 1 0,0-1 0,0 1 1,0-1-1,0 1 0,0-1 0,0 1 0,0 0 0,0-1 0,0 1 0,1-1 1,-1 1-1,0-1 0,0 1 0,0 0 0,1-1 0,-1 1 0,0-1 0,0 1 1,1 0-1,-1-1 0,0 1 0,1 0 0,-1 0 0,1-1 0,-1 1 1,0 0-1,1 0 0,-1-1 0,1 1 0,-1 0 0,0 0 0,1 0 0,-1 0 1,1 0-1,25-10-5839,-18 7 1291,13-5-9112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34.983"/>
    </inkml:context>
    <inkml:brush xml:id="br0">
      <inkml:brushProperty name="width" value="0.025" units="cm"/>
      <inkml:brushProperty name="height" value="0.025" units="cm"/>
      <inkml:brushProperty name="color" value="#E71224"/>
    </inkml:brush>
  </inkml:definitions>
  <inkml:trace contextRef="#ctx0" brushRef="#br0">111 30 4805,'40'-29'18033,"-42"34"-17752,1 1 1,-1 0 0,-1-1 0,1 1 0,-1-1 0,0 0 0,0 0 0,0 0 0,-1-1-1,0 1 1,-6 6 0,-8 11 211,-75 109 431,96-139-7838,-1-19-2702,-2 25 8433,0-11-4289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35.321"/>
    </inkml:context>
    <inkml:brush xml:id="br0">
      <inkml:brushProperty name="width" value="0.025" units="cm"/>
      <inkml:brushProperty name="height" value="0.025" units="cm"/>
      <inkml:brushProperty name="color" value="#E71224"/>
    </inkml:brush>
  </inkml:definitions>
  <inkml:trace contextRef="#ctx0" brushRef="#br0">1 12 3043,'0'0'19827,"5"-12"-18995,15 20-223,-2 4-161,7-1-191,0 1-161,4 1-96,-4-3-481,2-3-1793,-3-6-1986,-6-1-2883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35.681"/>
    </inkml:context>
    <inkml:brush xml:id="br0">
      <inkml:brushProperty name="width" value="0.025" units="cm"/>
      <inkml:brushProperty name="height" value="0.025" units="cm"/>
      <inkml:brushProperty name="color" value="#E71224"/>
    </inkml:brush>
  </inkml:definitions>
  <inkml:trace contextRef="#ctx0" brushRef="#br0">0 59 7175,'0'0'19762,"52"-8"-19409,-25-1-257,-1 0-64,2 0-641,-2 0-1441,-8 2-1537,-2 0-2787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36.022"/>
    </inkml:context>
    <inkml:brush xml:id="br0">
      <inkml:brushProperty name="width" value="0.025" units="cm"/>
      <inkml:brushProperty name="height" value="0.025" units="cm"/>
      <inkml:brushProperty name="color" value="#E71224"/>
    </inkml:brush>
  </inkml:definitions>
  <inkml:trace contextRef="#ctx0" brushRef="#br0">190 40 6758,'0'0'16683,"-9"-4"-15295,6 2-1339,0 0 1,0 0 0,-1 0-1,1 1 1,0 0 0,-1-1-1,1 1 1,-1 1 0,1-1-1,-1 0 1,1 1 0,-1 0-1,0 0 1,1 0 0,-1 0-1,1 0 1,-1 1-1,0-1 1,1 1 0,-1 0-1,1 0 1,0 1 0,-1-1-1,1 1 1,0 0 0,0-1-1,0 1 1,0 1 0,-5 3-1,1 0 0,1 0 0,0 0 0,0 0 0,0 1 0,1-1 1,0 1-1,0 1 0,0-1 0,1 1 0,0-1 0,1 1 0,0 1 0,0-1 0,1 0 0,-2 10 0,4-17-28,0 0 1,0 0-1,0-1 1,0 1-1,0 0 1,0 0-1,0-1 1,1 1-1,-1 0 1,0 0-1,0-1 1,1 1-1,-1 0 1,0-1-1,1 1 1,-1 0-1,1-1 1,-1 1-1,1 0 1,-1-1-1,1 1 1,0-1-1,-1 1 1,1-1-1,-1 0 1,1 1-1,0-1 1,-1 1-1,1-1 1,0 0-1,0 0 1,-1 1-1,1-1 1,0 0-1,0 0 1,-1 0-1,1 0 1,0 0-1,0 0 1,0 0-1,-1 0 1,1 0-1,0 0 1,0-1-1,-1 1 1,1 0-1,0 0 1,-1-1-1,1 1 1,1-1-1,39-17 298,-28 9-297,0-2 1,-1 1 0,0-1-1,-1-1 1,-1 0 0,1 0-1,-2-1 1,0-1 0,0 0 0,-1 0-1,8-21 1,-25 59-204,-11 43 116,19-63 61,1 1-1,-1-1 0,1 1 1,0-1-1,0 1 1,0-1-1,1 0 0,-1 1 1,1-1-1,0 1 0,0-1 1,1 0-1,0 0 1,1 4-1,-1-6-125,0 0 1,0 0-1,0 0 1,0 0-1,0-1 1,0 1-1,1-1 1,-1 1-1,1-1 1,-1 0-1,1 0 1,-1 0-1,1-1 1,-1 1-1,1 0 1,0-1-1,-1 0 1,1 0-1,0 1 1,-1-1-1,4-1 1,-3 1-441,0 0 0,0-1 0,0 1 0,0-1 0,0 1 0,0-1 0,-1 0 0,1 0 0,0 0 0,0-1 0,3-1 0,7-13-6653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4.887"/>
    </inkml:context>
    <inkml:brush xml:id="br0">
      <inkml:brushProperty name="width" value="0.025" units="cm"/>
      <inkml:brushProperty name="height" value="0.025" units="cm"/>
    </inkml:brush>
  </inkml:definitions>
  <inkml:trace contextRef="#ctx0" brushRef="#br0">445 237 15567,'0'0'3299,"5"56"-545,10-30-768,3-5-1153,2-1-256,10-5-385,-6-3-128,-1-6-737,-5 0-800,-5-4-1218,-8-2-1889</inkml:trace>
  <inkml:trace contextRef="#ctx0" brushRef="#br0" timeOffset="1">0 26 8904,'0'0'14702,"47"-19"-18417,-22 12-1794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36.381"/>
    </inkml:context>
    <inkml:brush xml:id="br0">
      <inkml:brushProperty name="width" value="0.025" units="cm"/>
      <inkml:brushProperty name="height" value="0.025" units="cm"/>
      <inkml:brushProperty name="color" value="#E71224"/>
    </inkml:brush>
  </inkml:definitions>
  <inkml:trace contextRef="#ctx0" brushRef="#br0">85 0 6534,'0'0'13181,"9"9"-11067,1 0-1708,8 8 1091,28 34 1,-41-45-1412,0 1 0,-1-1 1,0 1-1,0 0 0,-1 0 0,0 0 1,0 0-1,0 1 0,-1-1 0,0 1 1,0 8-1,-1 2-42,-2 0 0,-1 0-1,0 0 1,-1-1 0,0 1 0,-2-1 0,0 0 0,-1 0 0,-1 0-1,-13 22 1,-39 60-2435,-7-11-6724,36-51-4781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41.329"/>
    </inkml:context>
    <inkml:brush xml:id="br0">
      <inkml:brushProperty name="width" value="0.025" units="cm"/>
      <inkml:brushProperty name="height" value="0.025" units="cm"/>
      <inkml:brushProperty name="color" value="#E71224"/>
    </inkml:brush>
  </inkml:definitions>
  <inkml:trace contextRef="#ctx0" brushRef="#br0">6 26 1954,'0'7'1352,"1"10"-1307,7-13 8028,0-4 923,-1-2-4652,-7 2-4311,1 0 1,0-1 0,0 1-1,0 0 1,0-1-1,-1 1 1,1-1-1,0 1 1,-1-1-1,1 0 1,0 1-1,-1-1 1,1 0-1,0 1 1,-1-1-1,1 0 1,-1 0-1,0 0 1,1 1-1,-1-1 1,0 0-1,1 0 1,-1 0-1,0 0 1,0 0-1,0 0 1,1 1-1,-1-1 1,0 0-1,-1 0 1,1 0-1,0-1 1,0 2-3,-1-1-1,1 1 1,0 0 0,-1-1 0,1 1-1,0 0 1,-1 0 0,1-1 0,-1 1 0,1 0-1,-1 0 1,1 0 0,-1 0 0,1-1-1,0 1 1,-1 0 0,1 0 0,-1 0-1,1 0 1,-1 0 0,1 0 0,-1 0 0,1 0-1,-1 0 1,1 1 0,-1-1 0,1 0-1,-1 0 1,1 0 0,0 0 0,-1 1 0,1-1-1,-1 0 1,1 1 0,0-1 0,-1 0-1,1 1 1,0-1 0,-1 0 0,1 1 0,-20 12 191,19-12-212,1 0 1,-1 0 0,0 0-1,1 0 1,-1 0-1,1 0 1,-1 0-1,1 0 1,-1 0-1,1 0 1,0 0 0,0 1-1,-1-1 1,1 0-1,0 0 1,0 0-1,0 0 1,0 1-1,1 1 1,-1-3 0,0 1 1,1-1-1,-1 0 0,1 1 1,-1-1-1,1 1 0,-1-1 0,1 0 1,-1 1-1,1-1 0,-1 0 1,1 1-1,0-1 0,-1 0 1,1 0-1,0 0 0,-1 0 1,1 1-1,-1-1 0,1 0 1,0 0-1,-1 0 0,1 0 1,1-1-1,2 1 22,-1-1-1,1 0 1,0 1 0,0-2 0,0 1-1,-1 0 1,1-1 0,-1 0 0,1 0-1,4-3 1,-5 3-21,1-1 1,0 0-1,-1-1 1,0 1-1,0 0 1,0-1-1,0 0 1,0 0-1,-1 1 1,1-2-1,2-5 0,-6 10-12,1-1 0,0 1 0,0 0 0,0-1 0,-1 1-1,1 0 1,0-1 0,0 1 0,-1 0 0,1 0-1,0-1 1,0 1 0,-1 0 0,1 0 0,0 0-1,-1 0 1,1-1 0,0 1 0,-1 0 0,1 0-1,-1 0 1,1 0 0,0 0 0,-1 0 0,1 0-1,0 0 1,-1 0 0,1 0 0,-1 0 0,1 0-1,0 0 1,-1 0 0,1 0 0,0 0 0,-1 1-1,1-1 1,0 0 0,-1 0 0,1 0 0,0 1-1,-1-1 1,1 0 0,0 0 0,0 1 0,-1-1 0,1 0-1,0 0 1,-1 1 0,-16 9-124,14-8-9,1 1 0,-1 0 1,1-1-1,0 1 0,0 0 0,0 0 0,0 1 1,1-1-1,-2 5 0,-2 17-5484,5-21-928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43.774"/>
    </inkml:context>
    <inkml:brush xml:id="br0">
      <inkml:brushProperty name="width" value="0.025" units="cm"/>
      <inkml:brushProperty name="height" value="0.025" units="cm"/>
      <inkml:brushProperty name="color" value="#E71224"/>
    </inkml:brush>
  </inkml:definitions>
  <inkml:trace contextRef="#ctx0" brushRef="#br0">47 118 5029,'0'0'6416,"-7"1"-4771,-32 2 3901,48-1-2417,17-2-2585,-23 0-213,16-1 47,0-1 0,0-1-1,0 0 1,37-12 0,72-35-191,-85 33-106,-22 5 56,-31 10 126,-40 10-87,-200 65 209,379-108-519,49-30 161,-226 78 374,22-7-382,0 1-1,0 1 1,1 1-1,0 2 1,-33 18-1,59-29-74,-1 0 0,0 0 0,0 0 0,0 0 0,0 0 1,0 0-1,1 0 0,-1 0 0,0 0 0,0 1 0,0-1 0,0 0 0,1 0 0,-1 0 0,0 0 0,0 0 0,0 0 0,0 0 0,0 1 0,0-1 0,0 0 0,0 0 0,1 0 0,-1 0 0,0 0 0,0 1 0,0-1 0,0 0 0,0 0 0,0 0 0,0 0 0,0 1 0,0-1 0,0 0 0,0 0 0,0 0 0,0 0 0,0 1 0,0-1 0,0 0 0,0 0 0,0 0 0,0 0 0,0 1 0,-1-1 0,1 0 0,0 0 0,0 0 0,0 0 0,0 0 0,0 1 0,16-4-3551,5-9-2809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6.428"/>
    </inkml:context>
    <inkml:brush xml:id="br0">
      <inkml:brushProperty name="width" value="0.025" units="cm"/>
      <inkml:brushProperty name="height" value="0.025" units="cm"/>
      <inkml:brushProperty name="color" value="#E71224"/>
    </inkml:brush>
  </inkml:definitions>
  <inkml:trace contextRef="#ctx0" brushRef="#br0">0 64 7079,'0'0'13495,"13"-7"-12310,10-3-871,1 0 1,0 2-1,1 1 0,0 0 0,0 2 0,49-4 1,-73 9-314,4 0 3,0-1 1,-1 1-1,1 0 0,0 1 0,0-1 1,0 1-1,5 1 0,-9-1 0,0 0-1,0-1 1,0 1 0,0-1 0,0 1-1,-1 0 1,1 0 0,0 0-1,-1-1 1,1 1 0,0 0-1,-1 0 1,1 0 0,-1 0 0,1 0-1,-1 0 1,0 0 0,1 0-1,-1 0 1,0 0 0,0 0 0,1 0-1,-1 0 1,0 1 0,0-1-1,-1 0 1,1 0 0,0 0-1,0 0 1,0 0 0,-1 0 0,1 0-1,0 0 1,-1 0 0,1 0-1,-1 0 1,0 2 0,-8 14 195,-1 0-1,0-1 1,-1 0 0,0 0 0,-2-1 0,-26 26-1,-16 20 370,54-60-561,1-1 0,-1 0 0,1 1 1,0-1-1,-1 0 0,1 1 0,0-1 0,-1 0 0,1 1 1,0-1-1,-1 1 0,1-1 0,0 0 0,0 1 0,0-1 0,-1 1 1,1-1-1,0 1 0,0-1 0,0 1 0,0-1 0,0 1 0,0-1 1,0 1-1,0-1 0,0 1 0,0-1 0,0 1 0,0-1 0,0 1 1,1-1-1,-1 1 0,0-1 0,0 1 0,1 0 0,19 1 29,40-16-444,-50 11 208,4 0-66,0 0 0,0 0 0,24 0 0,-36 3 256,0 0 1,0-1-1,1 1 1,-1 0-1,0 0 1,0 1-1,0-1 1,0 0-1,0 1 1,0-1-1,0 1 1,0 0-1,0 0 0,0 0 1,0 0-1,0 0 1,0 0-1,0 0 1,-1 0-1,1 1 1,0-1-1,-1 1 1,1-1-1,-1 1 1,0 0-1,0 0 1,1-1-1,-1 1 1,0 0-1,-1 0 1,1 0-1,0 0 1,0 3-1,0-1 67,-1 0-1,1 0 1,-1 1-1,0-1 1,-1 0 0,1 0-1,-1 0 1,0 0-1,0 0 1,0 0 0,0 0-1,-1-1 1,1 1-1,-1 0 1,0-1 0,-5 7-1,3-5 118,-1 0 0,0-1 0,1 0 0,-1 0 0,-1 0 0,1 0 0,-1-1 0,1 0 0,-13 4 0,0-1-154,-1 0 1,0-2-1,-1 0 1,1-1-1,-1-2 1,-21 1-1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7.684"/>
    </inkml:context>
    <inkml:brush xml:id="br0">
      <inkml:brushProperty name="width" value="0.025" units="cm"/>
      <inkml:brushProperty name="height" value="0.025" units="cm"/>
      <inkml:brushProperty name="color" value="#E71224"/>
    </inkml:brush>
  </inkml:definitions>
  <inkml:trace contextRef="#ctx0" brushRef="#br0">0 50 15599,'0'0'1537,"67"1"-127,-28-1-289,8-4-641,2-5-160,-2 0-31,-2 1-161,-9 0-96,-7 2-865,-10 3-1217,-19-1-2434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8.044"/>
    </inkml:context>
    <inkml:brush xml:id="br0">
      <inkml:brushProperty name="width" value="0.025" units="cm"/>
      <inkml:brushProperty name="height" value="0.025" units="cm"/>
      <inkml:brushProperty name="color" value="#E71224"/>
    </inkml:brush>
  </inkml:definitions>
  <inkml:trace contextRef="#ctx0" brushRef="#br0">1 90 6022,'0'0'13196,"77"21"-12331,-21-29-192,7-8-289,6-3-384,-6-1-352,-4-4-2051,-10 0-4419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8.389"/>
    </inkml:context>
    <inkml:brush xml:id="br0">
      <inkml:brushProperty name="width" value="0.025" units="cm"/>
      <inkml:brushProperty name="height" value="0.025" units="cm"/>
      <inkml:brushProperty name="color" value="#E71224"/>
    </inkml:brush>
  </inkml:definitions>
  <inkml:trace contextRef="#ctx0" brushRef="#br0">222 0 13068,'0'0'3769,"-10"4"-2594,-3 2-1044,0 1 1,1 0 0,0 1-1,1 0 1,-1 1 0,2 0-1,-1 0 1,1 1 0,1 1 0,0 0-1,-12 18 1,12-15 109,0 1 0,1-1 0,1 1 0,0 1 0,1 0 0,0 0 0,2 0 0,0 0 0,1 1 0,0-1 0,1 1 0,1 29 0,1-42-184,1 0-1,0-1 0,0 1 1,0 0-1,0 0 0,0-1 1,1 1-1,-1-1 0,1 1 0,0-1 1,0 0-1,0 0 0,1 0 1,-1 0-1,1 0 0,0 0 0,0-1 1,-1 1-1,2-1 0,4 3 1,-2-1-12,1-1 0,0 0 0,0-1 0,0 0 0,0 0 0,0 0 1,0-1-1,1 0 0,-1 0 0,12-1 0,-8-1-21,0 0 0,0 0-1,0-1 1,-1 0 0,1-1-1,20-8 1,-26 8-10,0 1 1,1-1 0,-1 0-1,0 0 1,-1 0-1,1-1 1,-1 1 0,1-1-1,-1-1 1,0 1-1,-1 0 1,6-9-1,-8 12 8,1-1-1,-1 0 0,0 1 0,-1-1 1,1 0-1,0 0 0,0 0 1,-1 1-1,1-1 0,-1 0 0,0 0 1,1 0-1,-1 0 0,0 0 0,0 0 1,0 0-1,0 0 0,-1 0 0,1 0 1,-1 0-1,1 0 0,-1 0 0,1 1 1,-2-4-1,0 3 8,0 1 0,0-1 0,0 0-1,0 1 1,0-1 0,0 1 0,0 0 0,-1 0 0,1 0 0,0 0 0,-1 0 0,1 0-1,-1 1 1,1-1 0,-1 1 0,-2-1 0,-4 0-15,0 1 0,0 0-1,1 0 1,-1 1 0,0 0 0,1 1 0,-1 0-1,1 0 1,-1 1 0,-7 3 0,12-4-106,1 1 0,0 0 0,-1-1 0,1 1 0,0 0 0,0 1 0,1-1 0,-4 5 0,6-7-18,-1-1 0,1 1 0,-1-1 0,1 1 0,0-1 0,-1 1 0,1 0 0,0-1 0,0 1 0,-1-1 0,1 1 0,0 0 0,0-1 0,0 1 0,0 0 0,0-1 0,0 1 0,0 0 0,0-1 0,0 1 0,0 0 0,0 0 0,0-1 0,0 1 0,0-1 0,1 1 0,-1 0 0,0-1 0,1 1 0,-1 0 0,0-1 0,1 1 0,-1-1 0,1 1 0,-1-1 0,1 1 1,-1-1-1,1 1 0,-1-1 0,1 0 0,-1 1 0,1-1 0,0 0 0,-1 1 0,1-1 0,-1 0 0,1 0 0,0 0 0,-1 1 0,1-1 0,0 0 0,-1 0 0,1 0 0,0 0 0,0 0 0,-1 0 0,2-1 0,20 2-5485</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9.482"/>
    </inkml:context>
    <inkml:brush xml:id="br0">
      <inkml:brushProperty name="width" value="0.025" units="cm"/>
      <inkml:brushProperty name="height" value="0.025" units="cm"/>
      <inkml:brushProperty name="color" value="#E71224"/>
    </inkml:brush>
  </inkml:definitions>
  <inkml:trace contextRef="#ctx0" brushRef="#br0">99 18 3812,'-4'-17'10138,"-6"18"-6229,-12 25-2635,10-1-991,2 0 0,1 1 1,1 1-1,1-1 0,2 1 1,0 0-1,2 0 0,1 1 1,1-1-1,1 1 0,2-1 1,0 0-1,8 32 0,-7-50-293,-1 0 0,1 0 0,1-1-1,0 1 1,0-1 0,1 1 0,0-2-1,0 1 1,1 0 0,0-1 0,0 0 0,1 0-1,-1-1 1,2 0 0,-1 0 0,12 7-1,-10-8-546,0-1-1,0-1 1,1 1-1,-1-1 1,1-1-1,0 0 0,-1 0 1,1-1-1,18 1 1,9-2-4942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0.135"/>
    </inkml:context>
    <inkml:brush xml:id="br0">
      <inkml:brushProperty name="width" value="0.025" units="cm"/>
      <inkml:brushProperty name="height" value="0.025" units="cm"/>
      <inkml:brushProperty name="color" value="#E71224"/>
    </inkml:brush>
  </inkml:definitions>
  <inkml:trace contextRef="#ctx0" brushRef="#br0">19 101 5573,'0'0'9316,"-4"-8"-7021,-10-27-517,14 34-1687,-1-1 0,1 1 0,0 0 1,0 0-1,0 0 0,0 0 0,1 0 0,-1 0 0,0 0 0,0 0 0,1 0 1,-1 0-1,0 0 0,1 0 0,-1 0 0,1 0 0,0 0 0,-1 0 1,1 0-1,0 0 0,-1 1 0,1-1 0,0 0 0,0 1 0,0-1 1,-1 0-1,1 1 0,2-2 0,26-10 828,-25 11-787,14-3 198,0 0-1,0 0 0,1 2 1,-1 0-1,1 2 1,28 1-1,-45-1-326,-1 0 0,1 0 0,-1 0 0,1 0 0,-1 0 0,0 0 0,1 1 0,-1-1 0,1 0 0,-1 1 0,0-1 0,1 1 0,-1 0 0,0-1 0,1 1 0,-1 0 0,0 0 0,0-1 0,0 1 0,0 0 0,0 0 0,0 0 0,0 1 0,0-1 0,0 0 0,0 0 0,-1 0 0,1 1 0,0-1 0,-1 0 0,1 1 0,-1-1 0,0 0 0,1 1 0,-1-1 0,0 1 0,0-1 1,0 1-1,0-1 0,0 0 0,0 1 0,0-1 0,0 1 0,-1-1 0,1 0 0,-1 1 0,1-1 0,-1 1 0,1-1 0,-1 0 0,-1 2 0,-1 4 18,0-1 0,-1 1 0,0-1 0,0 0 1,-1 0-1,1 0 0,-1-1 0,-11 10 0,-21 7 174,27-17-38,1 1 0,0 0-1,-16 13 1,63-14-408,-3-2 9,49 5-771,-77-7 947,-1 0 1,0 1-1,0 0 0,0-1 0,-1 2 0,1-1 0,0 1 0,-1 0 0,0 0 0,7 5 0,-11-7 69,0 0 1,1 0-1,-1 0 0,0 0 1,0 0-1,0 1 0,0-1 1,0 0-1,0 0 0,-1 1 1,1-1-1,0 1 0,-1-1 1,1 1-1,-1-1 0,1 1 1,-1-1-1,0 1 0,0-1 1,1 1-1,-1-1 0,0 1 1,-1 0-1,1 2 0,-1-2 68,0 0 1,0 1-1,-1-1 0,1 0 0,0 0 0,-1 0 0,0 0 0,1 0 0,-1 0 0,0-1 0,0 1 0,0 0 0,-4 1 0,-4 3 313,-1 0-1,0-1 1,0-1-1,0 0 1,-15 4-1,4-5 249,1 0 0,-43-1-1,57-5-2084,16-5-955,15-4-2155,-2 4-1015,3-1-2643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0.727"/>
    </inkml:context>
    <inkml:brush xml:id="br0">
      <inkml:brushProperty name="width" value="0.025" units="cm"/>
      <inkml:brushProperty name="height" value="0.025" units="cm"/>
      <inkml:brushProperty name="color" value="#E71224"/>
    </inkml:brush>
  </inkml:definitions>
  <inkml:trace contextRef="#ctx0" brushRef="#br0">188 0 8552,'0'0'14819,"-4"9"-14327,-168 282 1643,164-283-4351,5-12-537,4-21-3144,0 13 3193,-1-19-4215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5.235"/>
    </inkml:context>
    <inkml:brush xml:id="br0">
      <inkml:brushProperty name="width" value="0.025" units="cm"/>
      <inkml:brushProperty name="height" value="0.025" units="cm"/>
    </inkml:brush>
  </inkml:definitions>
  <inkml:trace contextRef="#ctx0" brushRef="#br0">4 226 13773,'0'0'6753,"12"-7"-5616,0 1-929,5-3-38,-1 0-1,0-1 1,-1-1 0,17-15-1,-29 24-159,0-1-1,0 0 0,0 0 0,0 0 0,-1 0 0,1 0 1,-1 0-1,0-1 0,0 1 0,0-1 0,0 0 1,-1 1-1,1-1 0,-1 0 0,0 0 0,0 0 0,-1 0 1,1 0-1,-1 0 0,0 0 0,0 0 0,0 0 0,0 0 1,-1 0-1,0 0 0,0 0 0,-2-7 0,1 8 7,0 0 0,1 0 0,-1 1 0,0-1-1,0 1 1,0 0 0,-1-1 0,1 1 0,0 0-1,-1 0 1,0 1 0,1-1 0,-1 0-1,0 1 1,0 0 0,0 0 0,0 0 0,0 0-1,0 0 1,0 0 0,0 1 0,0-1 0,0 1-1,-1 0 1,1 0 0,0 0 0,0 1-1,0-1 1,0 1 0,0-1 0,0 1 0,0 0-1,0 0 1,0 1 0,0-1 0,0 1 0,0-1-1,1 1 1,-1 0 0,1 0 0,-1 0 0,1 0-1,0 0 1,0 1 0,0-1 0,-2 4-1,-1 2 25,1 1 0,0 0 0,1 1 0,0-1 0,0 1 0,1-1 0,1 1 0,-1 0 0,1 18 0,1-25-27,0 1 1,0-1-1,0 1 0,0-1 1,1 0-1,-1 1 1,1-1-1,0 0 1,0 1-1,0-1 1,1 0-1,-1 0 1,1 0-1,0 0 1,-1 0-1,1 0 1,1-1-1,-1 1 1,0 0-1,1-1 1,-1 0-1,1 0 0,0 0 1,-1 0-1,1 0 1,0 0-1,0-1 1,1 1-1,-1-1 1,6 2-1,0-2-73,0 0 0,0 0 0,0-1 0,-1 0 0,1-1 0,0 0 0,0 0 0,0-1 0,-1 0 0,1-1 0,-1 1 1,10-6-1,2-2-1733,0 0 1,-1-2 0,29-23-1,-3-2-6497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1.072"/>
    </inkml:context>
    <inkml:brush xml:id="br0">
      <inkml:brushProperty name="width" value="0.025" units="cm"/>
      <inkml:brushProperty name="height" value="0.025" units="cm"/>
      <inkml:brushProperty name="color" value="#E71224"/>
    </inkml:brush>
  </inkml:definitions>
  <inkml:trace contextRef="#ctx0" brushRef="#br0">1 0 12524,'0'0'8840,"65"27"-7943,-35-15-320,8 0-289,-2-2-224,2-2-64,0-4-993,-6 0-1922,-5-4-3106,-7 0-6247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1.445"/>
    </inkml:context>
    <inkml:brush xml:id="br0">
      <inkml:brushProperty name="width" value="0.025" units="cm"/>
      <inkml:brushProperty name="height" value="0.025" units="cm"/>
      <inkml:brushProperty name="color" value="#E71224"/>
    </inkml:brush>
  </inkml:definitions>
  <inkml:trace contextRef="#ctx0" brushRef="#br0">0 37 7783,'0'0'14862,"52"5"-14413,-18-5-289,1-5-160,3-3-929,-4-1-1281,-4 0-2370,-1-2-2691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1.788"/>
    </inkml:context>
    <inkml:brush xml:id="br0">
      <inkml:brushProperty name="width" value="0.025" units="cm"/>
      <inkml:brushProperty name="height" value="0.025" units="cm"/>
      <inkml:brushProperty name="color" value="#E71224"/>
    </inkml:brush>
  </inkml:definitions>
  <inkml:trace contextRef="#ctx0" brushRef="#br0">131 29 5029,'0'0'9107,"-10"-1"-5423,1 1-3167,0 0 1,0 1-1,0-1 1,0 2-1,1-1 1,-14 5 0,19-5-429,1 0 0,-1 0 1,0 1-1,1-1 0,-1 1 1,1-1-1,0 1 0,0 0 1,-1 0-1,1 0 0,0 0 1,0 0-1,1 1 0,-1-1 1,0 0-1,1 1 0,0 0 1,-1-1-1,1 1 0,0 0 1,0-1-1,1 1 0,-1 0 1,0 0-1,1 0 0,0 0 1,0 0-1,0 3 0,0-4-37,-1 0-1,1 0 0,0 0 0,1 0 1,-1 0-1,0 0 0,0-1 1,1 1-1,-1 0 0,1 0 0,0 0 1,0 0-1,-1-1 0,1 1 0,0 0 1,0-1-1,0 1 0,1-1 0,-1 1 1,0-1-1,1 0 0,-1 1 1,2 0-1,0-1-8,0 1 1,1-1 0,-1-1-1,0 1 1,0 0 0,0-1-1,1 0 1,-1 0 0,0 0-1,0 0 1,0 0 0,1-1-1,4 0 1,-2-1-30,-1 0-1,1 0 1,-1-1-1,0 1 0,0-1 1,0 0-1,-1-1 1,1 1-1,-1-1 1,1 0-1,-1 0 1,0 0-1,-1-1 0,1 1 1,3-7-1,-3 5-29,0 0-1,0-1 0,0 0 1,-1 0-1,0 0 0,-1-1 1,1 1-1,-1 0 1,-1-1-1,2-13 0,-26 47-74,19-17 119,0 0-1,1 0 1,0 0-1,0 0 0,1 1 1,-1 18-1,2-26-25,1 0 1,0 0-1,0 0 0,0 1 0,0-1 1,0 0-1,0 0 0,1 0 0,-1 0 1,1 1-1,0-1 0,-1 0 0,1 0 1,0 0-1,0 0 0,1 0 0,-1-1 0,0 1 1,0 0-1,1 0 0,-1-1 0,1 1 1,0-1-1,-1 1 0,1-1 0,0 0 1,0 0-1,0 0 0,0 0 0,0 0 1,0 0-1,0 0 0,0-1 0,0 1 0,4 0 1,1 0-272,0-1-1,-1 1 1,1-1 0,0 0 0,0-1 0,0 0 0,-1 0-1,9-2 1,-11 1-612,1 0 0,-1 0 0,0 0 0,1 0 0,-1 0 0,-1-1 0,8-5 0,11-14-9011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2.145"/>
    </inkml:context>
    <inkml:brush xml:id="br0">
      <inkml:brushProperty name="width" value="0.025" units="cm"/>
      <inkml:brushProperty name="height" value="0.025" units="cm"/>
      <inkml:brushProperty name="color" value="#E71224"/>
    </inkml:brush>
  </inkml:definitions>
  <inkml:trace contextRef="#ctx0" brushRef="#br0">33 0 7591,'0'0'11371,"12"12"-10458,-6-7-816,30 31 434,32 40-1,-58-64-505,0 1 1,-1 0 0,-1 0-1,0 1 1,-1 0-1,0 1 1,-1-1-1,8 29 1,-13-27-31,1-1 1,-2 0 0,0 1 0,-1-1-1,0 1 1,-1-1 0,-1 0-1,0 1 1,-1-2 0,-1 1-1,-1 0 1,0-1 0,-9 17-1,-4 1-1324,0-2 1,-2 0-1,-2-1 0,-38 39 0,14-20-6855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6.040"/>
    </inkml:context>
    <inkml:brush xml:id="br0">
      <inkml:brushProperty name="width" value="0.025" units="cm"/>
      <inkml:brushProperty name="height" value="0.025" units="cm"/>
      <inkml:brushProperty name="color" value="#E71224"/>
    </inkml:brush>
  </inkml:definitions>
  <inkml:trace contextRef="#ctx0" brushRef="#br0">183 141 4068,'0'-9'7377,"0"-5"-5898,-1-1 0,-1 1 0,-4-18 0,4 27-1069,1 0 0,-1 1 0,1-1 0,-1 1 0,-1-1 1,1 1-1,-5-6 0,7 9-277,-1-1-1,-1 1 1,1 0 0,0 0 0,0 0 0,0 0 0,-1 0 0,1 0-1,0 1 1,-1-1 0,1 0 0,-1 1 0,1-1 0,-1 0 0,1 1 0,-1 0-1,1-1 1,-1 1 0,1 0 0,-1 0 0,0 0 0,1 0 0,-2 0 0,0 1-104,1 1 0,-1-1 0,1 0 0,-1 0 0,1 1 0,0-1 0,0 1 0,0 0 0,0 0 1,0 0-1,0 0 0,1 0 0,-1 0 0,1 0 0,-1 1 0,1-1 0,0 0 0,0 1 0,0-1 1,0 1-1,0-1 0,0 5 0,-12 61 129,11-41-34,2 1 0,1-1 0,1 0 0,1 1 0,2-1 0,0 0 0,14 38 0,6 1 152,56 105-1,-70-153-161,-8-12-21,1-1 0,-1 1 0,0 0 0,0 1 1,0-1-1,-1 0 0,3 13 0,-8-20-69,0 1 0,0 0 0,1-1 0,-1 0 0,0 0 0,1 0 0,-1 0 0,0 0 0,-2-2 0,-55-38-1773,-72-70-8347,130 110 10189,0 0 1,1-1 0,-1 1-1,1 0 1,0-1 0,-1 0-1,1 1 1,0-1 0,0 0-1,0 0 1,0 0 0,0 1-1,0-1 1,1 0 0,-1 0-1,0 0 1,1 0 0,0 0-1,-1-1 1,1 1 0,0 0-1,0 0 1,1-3 0,0 2 114,0 0-1,0 0 1,1 0 0,-1 0-1,1 1 1,0-1 0,0 0-1,0 1 1,0-1 0,0 1 0,1 0-1,-1 0 1,4-3 0,7-4 283,0 1 0,1 1 1,0 0-1,0 1 0,16-5 0,28-1-33,-11 3-1485,-19 0-2680,-17 1-2026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6.945"/>
    </inkml:context>
    <inkml:brush xml:id="br0">
      <inkml:brushProperty name="width" value="0.025" units="cm"/>
      <inkml:brushProperty name="height" value="0.025" units="cm"/>
      <inkml:brushProperty name="color" value="#E71224"/>
    </inkml:brush>
  </inkml:definitions>
  <inkml:trace contextRef="#ctx0" brushRef="#br0">1 131 6726,'0'5'7880,"0"-2"-4293,20-3-2177,5-8-674,4-7 65,5-4-449,4 0-320,-4-1 32,-3 1-288,-1 5-384,-15 2-289,-1 4-288,-7 4-321,-23 4-7622,-2 9 3939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7.288"/>
    </inkml:context>
    <inkml:brush xml:id="br0">
      <inkml:brushProperty name="width" value="0.025" units="cm"/>
      <inkml:brushProperty name="height" value="0.025" units="cm"/>
      <inkml:brushProperty name="color" value="#E71224"/>
    </inkml:brush>
  </inkml:definitions>
  <inkml:trace contextRef="#ctx0" brushRef="#br0">29 48 4837,'0'0'8840,"-29"47"-7046,35-43-33,12-4-512,7 0 1,6-2-161,6-9-417,-1-3-415,2 0-193,-4 0-32,-8 0-705,-3 1-1185,-12-3-3106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8.133"/>
    </inkml:context>
    <inkml:brush xml:id="br0">
      <inkml:brushProperty name="width" value="0.025" units="cm"/>
      <inkml:brushProperty name="height" value="0.025" units="cm"/>
      <inkml:brushProperty name="color" value="#E71224"/>
    </inkml:brush>
  </inkml:definitions>
  <inkml:trace contextRef="#ctx0" brushRef="#br0">0 1 9033,'0'0'11306,"2"10"-10307,1 6-627,0-1 1,2 1-1,0-1 1,1 0-1,0 0 1,9 14 0,-12-24-282,-1-1-1,1-1 1,0 1 0,0 0 0,0-1 0,0 1 0,1-1 0,0 0 0,-1 0-1,1-1 1,0 1 0,6 2 0,-8-4-74,1 0 0,0 0-1,0-1 1,0 1 0,0-1 0,0 0 0,0 0-1,0 0 1,0 0 0,0-1 0,0 1-1,0-1 1,0 1 0,0-1 0,-1 0-1,1 0 1,0-1 0,0 1 0,-1-1 0,1 1-1,3-4 1,1 0-1,0 0 0,0 1 0,0-1 0,0 2 0,1-1 0,-1 1 0,10-3 0,-15 6-18,0 0-1,0 0 1,0 0-1,0 0 1,0 0-1,0 0 1,0 1-1,0-1 1,0 1-1,0-1 1,0 1-1,0 0 1,0-1-1,0 1 1,0 0-1,-1 1 1,1-1-1,0 0 0,-1 0 1,1 1-1,-1-1 1,0 1-1,1-1 1,-1 1-1,0 0 1,0-1-1,0 1 1,0 0-1,0 0 1,0 0-1,0-1 1,-1 1-1,1 4 1,3 2 34,-1 1-1,-1 0 1,0 0 0,0 0-1,-1 0 1,0 0 0,0 1-1,-2 13 1,1-20 55,0 0 1,0-1-1,-1 1 0,1-1 1,-1 1-1,0-1 1,0 1-1,0-1 0,0 0 1,0 1-1,0-1 1,-1 0-1,1 0 0,-1 0 1,1 0-1,-1 0 1,0 0-1,0 0 0,0-1 1,0 1-1,0-1 1,0 1-1,0-1 0,-1 0 1,1 0-1,-1 0 0,1 0 1,0 0-1,-1 0 1,1-1-1,-1 1 0,0-1 1,-3 1-1,-5-1 96,0 0 0,0-1 1,0 0-1,1 0 0,-17-5 0,23 5-203,-1-1-1,0 1 1,1-1 0,-1 0 0,1 0 0,0-1-1,0 1 1,0-1 0,0 0 0,0 0 0,0 0-1,1 0 1,-1-1 0,-3-5 0,7 9-45,0-1 0,0 1 0,0 0 0,0-1 1,0 1-1,0 0 0,0-1 0,0 1 1,0 0-1,0 0 0,0-1 0,0 1 0,0 0 1,0-1-1,0 1 0,0 0 0,0 0 0,1-1 1,-1 1-1,0 0 0,0 0 0,0-1 0,1 1 1,-1 0-1,0 0 0,0 0 0,0-1 1,1 1-1,-1 0 0,0 0 0,0 0 0,1 0 1,-1 0-1,0-1 0,1 1 0,-1 0 0,0 0 1,0 0-1,1 0 0,-1 0 0,0 0 0,1 0 1,-1 0-1,0 0 0,1 0 0,-1 0 0,1 1 1,23-3-2594,-13 1 813,12-4-2447,2-2-2119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8.615"/>
    </inkml:context>
    <inkml:brush xml:id="br0">
      <inkml:brushProperty name="width" value="0.025" units="cm"/>
      <inkml:brushProperty name="height" value="0.025" units="cm"/>
      <inkml:brushProperty name="color" value="#E71224"/>
    </inkml:brush>
  </inkml:definitions>
  <inkml:trace contextRef="#ctx0" brushRef="#br0">4 0 7111,'0'0'14040,"1"11"-12850,1 20-525,-1-1 0,-5 42 0,0-29-65,5 69-1,0-101-564,0-1-1,0 1 0,2 0 0,-1-1 0,1 1 0,1-1 0,0 0 0,0 0 0,1 0 0,0-1 0,9 13 1,-10-18-21,0 1 0,1-1 0,-1 0 0,1 0 0,0 0 0,0-1 0,0 0 0,1 0 0,-1 0 0,1-1 0,-1 0 0,1 0 0,0 0 0,0 0 0,0-1 0,0 0 0,0-1 0,0 1 0,9-1 0,-7-1-225,0 0-1,0 0 1,0 0 0,-1-1-1,1 0 1,9-4-1,-10 3-476,-1 0 0,0 0 0,1-1 0,-2 0-1,1 0 1,0 0 0,5-7 0,11-14-6669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8.955"/>
    </inkml:context>
    <inkml:brush xml:id="br0">
      <inkml:brushProperty name="width" value="0.025" units="cm"/>
      <inkml:brushProperty name="height" value="0.025" units="cm"/>
      <inkml:brushProperty name="color" value="#E71224"/>
    </inkml:brush>
  </inkml:definitions>
  <inkml:trace contextRef="#ctx0" brushRef="#br0">0 1 16207,'0'0'6086,"26"76"-5830,-17-42-192,1 1-32,1-4-64,2-2-288,-4-6-353,-2-8-319,2-10-322,-4-5-1184,-1-4-1602,0-18-1441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5.612"/>
    </inkml:context>
    <inkml:brush xml:id="br0">
      <inkml:brushProperty name="width" value="0.025" units="cm"/>
      <inkml:brushProperty name="height" value="0.025" units="cm"/>
    </inkml:brush>
  </inkml:definitions>
  <inkml:trace contextRef="#ctx0" brushRef="#br0">60 87 14253,'0'0'1976,"-9"10"-887,4-5-1016,0 1 0,1 0 1,-1 0-1,1 0 0,0 0 1,1 1-1,-1 0 0,2 0 1,-1 0-1,1 0 0,0 0 0,0 0 1,0 0-1,1 9 0,0-14-58,0 13 34,1 1 0,0-1 0,1 0-1,4 20 1,-5-33-13,0 0 0,0 0-1,1 0 1,-1 1-1,1-1 1,0 0 0,-1 0-1,1 0 1,0 0-1,0 0 1,0 0 0,0-1-1,1 1 1,-1 0 0,0 0-1,1-1 1,0 1-1,-1-1 1,1 1 0,0-1-1,-1 0 1,1 0-1,0 0 1,0 0 0,0 0-1,0 0 1,0 0-1,0 0 1,0-1 0,1 1-1,-1-1 1,0 0 0,0 0-1,0 0 1,0 0-1,1 0 1,-1 0 0,0 0-1,0-1 1,3 0-1,1-1 108,1-1 0,-1 0 0,-1-1 0,1 1 0,0-1 0,-1 0 0,0 0 0,0-1 0,0 1 0,0-1 0,-1 0-1,7-11 1,5-7 485,22-43-1,-26 43-422,-1 0 1,-1-1-1,0-1 1,-2 1-1,8-45 1,-15 69-196,-1 0 1,0 0-1,0 0 1,0-1-1,0 1 0,1 0 1,-1 0-1,0 0 1,0 0-1,0-1 1,0 1-1,0 0 0,0 0 1,0 0-1,0-1 1,0 1-1,0 0 0,0 0 1,1 0-1,-1-1 1,0 1-1,0 0 1,0 0-1,-1-1 0,1 1 1,0 0-1,0 0 1,0 0-1,0-1 1,0 1-1,0 0 0,0 0 1,0 0-1,0-1 1,0 1-1,0 0 1,-1 0-1,1 0 0,0 0 1,0-1-1,0 1 1,0 0-1,-1 0 1,1 0-1,0 0 0,0 0 1,0 0-1,-1 0 1,1-1-1,0 1 1,0 0-1,0 0 0,-1 0 1,1 0-1,0 0 1,-11 14 289,-8 26-63,12-19-175,2 1 1,-5 44 0,9-55-54,1-1 0,-1 1 1,2 0-1,0-1 1,0 1-1,1-1 0,0 0 1,5 15-1,-6-23-24,-1 0 0,1 0-1,0 0 1,1 0 0,-1 0-1,0 0 1,0 0 0,1-1-1,-1 1 1,1-1 0,0 1 0,-1-1-1,1 1 1,0-1 0,0 0-1,0 0 1,0 0 0,0 0 0,0 0-1,0 0 1,0-1 0,0 1-1,0-1 1,0 1 0,1-1-1,-1 0 1,0 0 0,0 0 0,0 0-1,1 0 1,-1-1 0,0 1-1,0-1 1,0 1 0,0-1-1,0 0 1,0 1 0,0-1 0,0 0-1,2-2 1,6-2-299,-1 0 0,0-1 1,0 0-1,-1-1 0,0 1 0,14-17 0,-6 4-1888,-1-1 0,-1-1 0,14-28 0,2-13-6980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9.311"/>
    </inkml:context>
    <inkml:brush xml:id="br0">
      <inkml:brushProperty name="width" value="0.025" units="cm"/>
      <inkml:brushProperty name="height" value="0.025" units="cm"/>
      <inkml:brushProperty name="color" value="#E71224"/>
    </inkml:brush>
  </inkml:definitions>
  <inkml:trace contextRef="#ctx0" brushRef="#br0">265 136 13068,'0'0'6695,"-9"51"-5991,9-26 1,9 1-192,5 1-353,6-3-64,-2-3-64,4-1-64,-8-6-769,3-1-256,-5-4-256,-8 0-1186,-4-5-1568</inkml:trace>
  <inkml:trace contextRef="#ctx0" brushRef="#br0" timeOffset="1">0 103 14189,'0'0'7047,"80"-38"-5926,-32 25-512,6 2-545,0-1-385,-11-1-2305,-5-3-3684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9.860"/>
    </inkml:context>
    <inkml:brush xml:id="br0">
      <inkml:brushProperty name="width" value="0.025" units="cm"/>
      <inkml:brushProperty name="height" value="0.025" units="cm"/>
      <inkml:brushProperty name="color" value="#E71224"/>
    </inkml:brush>
  </inkml:definitions>
  <inkml:trace contextRef="#ctx0" brushRef="#br0">60 0 9737,'0'0'8291,"-8"12"-7544,1-1-608,1-1 0,0 1-1,1 0 1,0 0 0,0 0 0,1 1 0,1 0-1,0-1 1,0 1 0,1 0 0,0 17 0,1-21 23,1-1 0,1 1 0,-1-1 0,1 1 0,0-1 0,1 0 0,0 1 0,0-1 0,1 0 0,-1 0 0,7 10 0,-6-14-120,0 0 1,0 1-1,0-1 0,0 0 1,1-1-1,-1 1 1,1-1-1,0 1 0,0-1 1,0 0-1,0 0 1,0-1-1,0 1 0,1-1 1,-1 0-1,0 0 1,1-1-1,-1 1 1,1-1-1,8 0 0,-5 0-190,-2 0-192,0 1 0,0-2-1,-1 1 1,1 0 0,0-1-1,6-2 1,-10 2-117,0 0 0,0 0 0,0 0 0,0 0 0,0 0 0,0 0 0,-1-1 0,1 1-1,0 0 1,-1-1 0,1 0 0,1-2 0,7-12-5249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0.188"/>
    </inkml:context>
    <inkml:brush xml:id="br0">
      <inkml:brushProperty name="width" value="0.025" units="cm"/>
      <inkml:brushProperty name="height" value="0.025" units="cm"/>
      <inkml:brushProperty name="color" value="#E71224"/>
    </inkml:brush>
  </inkml:definitions>
  <inkml:trace contextRef="#ctx0" brushRef="#br0">0 0 7335,'0'0'12171,"2"57"-11338,9-38-160,0 1-417,-2-1-192,-2-5-32,0-4 0,-1-4-288,-3-6-160,3 0-225,-6-7-704,0-10-1538,0-4-1089,0-5-768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0.561"/>
    </inkml:context>
    <inkml:brush xml:id="br0">
      <inkml:brushProperty name="width" value="0.025" units="cm"/>
      <inkml:brushProperty name="height" value="0.025" units="cm"/>
      <inkml:brushProperty name="color" value="#E71224"/>
    </inkml:brush>
  </inkml:definitions>
  <inkml:trace contextRef="#ctx0" brushRef="#br0">70 212 7271,'51'-32'3363,"-55"32"0,4 5-288,0 10-1922,0 5-160,0 4-96,0 1-160,0-2-129,6-3-223,3-4-257,-2-6-64,0-6-32,4-4-96,0 0-641,-4-1-736,2-8-1090,-4-2-2177,-5-2-2147</inkml:trace>
  <inkml:trace contextRef="#ctx0" brushRef="#br0" timeOffset="1">0 104 8488,'0'0'13421,"31"-17"-13357,-15 7 0,2-1-32,0-3-64,-2 1-833,-3 0-1249,-2 0-2915,-1 0-6758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0.904"/>
    </inkml:context>
    <inkml:brush xml:id="br0">
      <inkml:brushProperty name="width" value="0.025" units="cm"/>
      <inkml:brushProperty name="height" value="0.025" units="cm"/>
      <inkml:brushProperty name="color" value="#E71224"/>
    </inkml:brush>
  </inkml:definitions>
  <inkml:trace contextRef="#ctx0" brushRef="#br0">1 1 10090,'0'0'9838,"7"9"-9053,9 9-656,-2 1 0,0 1 0,-2 0-1,0 1 1,-1 0 0,10 27 0,-10-3-240,-3 0-1,-1 0 1,-2 1 0,-3-1-1,-1 1 1,-7 56 0,-1-47-1670,-7-23-4355,6-25-633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2.738"/>
    </inkml:context>
    <inkml:brush xml:id="br0">
      <inkml:brushProperty name="width" value="0.025" units="cm"/>
      <inkml:brushProperty name="height" value="0.025" units="cm"/>
      <inkml:brushProperty name="color" value="#E71224"/>
    </inkml:brush>
  </inkml:definitions>
  <inkml:trace contextRef="#ctx0" brushRef="#br0">1 112 8616,'0'2'12556,"10"-12"-11179,3-3-800,9-1-385,-4-1-128,3-2-64,-3 4-480,-2 1-481,-5 3-609,-4 3-576,2 3-1281,-3 1-481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3.068"/>
    </inkml:context>
    <inkml:brush xml:id="br0">
      <inkml:brushProperty name="width" value="0.025" units="cm"/>
      <inkml:brushProperty name="height" value="0.025" units="cm"/>
      <inkml:brushProperty name="color" value="#E71224"/>
    </inkml:brush>
  </inkml:definitions>
  <inkml:trace contextRef="#ctx0" brushRef="#br0">0 0 13004,'0'0'6054,"4"47"-5253,5-19 128,0 3-193,2 3-511,-1-3-161,3-1-64,0-7-321,1-8-928,-5-9-769,5-6-256,-3-9 673,-7-13-1186,-1-7-961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3.426"/>
    </inkml:context>
    <inkml:brush xml:id="br0">
      <inkml:brushProperty name="width" value="0.025" units="cm"/>
      <inkml:brushProperty name="height" value="0.025" units="cm"/>
      <inkml:brushProperty name="color" value="#E71224"/>
    </inkml:brush>
  </inkml:definitions>
  <inkml:trace contextRef="#ctx0" brushRef="#br0">235 210 128,'0'0'6289,"-1"-8"-3108,-2-19 473,4 58 1570,1-9-4780,1 0 0,8 29-1,-9-43-376,0-1-1,0 1 1,1-1 0,0 1-1,1-1 1,-1 0-1,2 0 1,-1-1-1,10 13 1,0-11-334,-7-7-1339,-4-6-4006,-3-4-1899</inkml:trace>
  <inkml:trace contextRef="#ctx0" brushRef="#br0" timeOffset="1">1 166 9865,'0'0'14286,"84"-59"-14062,-42 41-192,-4 0-96,-2-1-929,-6 0-1409,-10 2-1890,-9 1-3235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3.785"/>
    </inkml:context>
    <inkml:brush xml:id="br0">
      <inkml:brushProperty name="width" value="0.025" units="cm"/>
      <inkml:brushProperty name="height" value="0.025" units="cm"/>
      <inkml:brushProperty name="color" value="#E71224"/>
    </inkml:brush>
  </inkml:definitions>
  <inkml:trace contextRef="#ctx0" brushRef="#br0">32 238 15407,'0'0'7591,"5"-10"-6550,41-82-190,-41 79-827,0 0-1,0 0 0,-2 0 0,0-1 1,0 1-1,1-21 0,-4 33-21,0 0-1,0 1 1,1-1 0,-1 0-1,0 0 1,0 1 0,0-1 0,0 0-1,0 0 1,-1 1 0,1-1-1,0 0 1,0 1 0,0-1-1,-1 0 1,1 0 0,0 1-1,-1-1 1,1 0 0,0 1-1,-1-1 1,1 1 0,-1-1-1,1 1 1,-1-1 0,1 1 0,-1-1-1,0 1 1,1-1 0,-1 1-1,1-1 1,-1 1 0,0 0-1,1 0 1,-1-1 0,0 1-1,0 0 1,1 0 0,-1 0-1,0 0 1,0 0 0,1-1 0,-1 2-1,0-1 1,0 0 0,1 0-1,-1 0 1,0 0 0,1 0-1,-1 0 1,0 1 0,-1 0-1,-1 0-7,0 1 0,-1-1 0,1 1-1,0 0 1,0 0 0,0 0 0,0 1-1,1-1 1,-4 5 0,-1 3 26,0 0 0,1 1 0,1 0 0,0 0 0,0 0 0,1 1 1,1-1-1,0 1 0,1 0 0,0 0 0,0 0 0,1 17 0,1-28-16,0 0 0,0 0 0,0 0 0,0 0-1,1 0 1,-1 0 0,0 0 0,0 0 0,1 0-1,-1 0 1,0 0 0,1-1 0,-1 1 0,1 0-1,0 0 1,-1 0 0,1-1 0,-1 1 0,1 0-1,0-1 1,0 1 0,-1-1 0,1 1 0,0-1 0,0 1-1,1 0 1,30 3 172,-22-4-359,0-2 0,0 1 1,0-2-1,14-4 0,29-14-3796,-18 6-3733,-11 4-2292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4.130"/>
    </inkml:context>
    <inkml:brush xml:id="br0">
      <inkml:brushProperty name="width" value="0.025" units="cm"/>
      <inkml:brushProperty name="height" value="0.025" units="cm"/>
      <inkml:brushProperty name="color" value="#E71224"/>
    </inkml:brush>
  </inkml:definitions>
  <inkml:trace contextRef="#ctx0" brushRef="#br0">0 1 13068,'0'0'10416,"4"11"-9157,4 9-771,2-1-1,0 0 0,23 33 0,-22-36-430,-1 1-1,-1 0 1,-1 1 0,0 0-1,-2 0 1,0 0 0,-1 1 0,6 37-1,-7-13-91,-1-1 0,-6 86 1,0-105-449,0 0 0,-1-1 0,-2 1 0,0-1 0,-14 32 0,14-41-1163,0 0 0,-1 0 0,-1-1-1,0 0 1,-17 19 0,6-13-9730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8.258"/>
    </inkml:context>
    <inkml:brush xml:id="br0">
      <inkml:brushProperty name="width" value="0.05" units="cm"/>
      <inkml:brushProperty name="height" value="0.05" units="cm"/>
    </inkml:brush>
  </inkml:definitions>
  <inkml:trace contextRef="#ctx0" brushRef="#br0">0 85 13715,'7'-2'307,"1"0"-1,-1 0 1,0 1 0,1 0-1,12 1 1,4-1 185,762-13 599,-1 29-888,-298 7 62,67-2-166,-129-47-93,-68 2 23,-211 19 89,497-27 1555,190 22-328,-318 3-1326,-380 2-19,-34 3-7,0 5 0,169 24 0,-174-9-65,-22-2-144,-1-4 1,137 3-1,-203-15 103,0 1 0,0-1 0,0-1 1,-1 1-1,1-1 0,0 0 0,9-4 0,-8 1-183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6.020"/>
    </inkml:context>
    <inkml:brush xml:id="br0">
      <inkml:brushProperty name="width" value="0.025" units="cm"/>
      <inkml:brushProperty name="height" value="0.025" units="cm"/>
    </inkml:brush>
  </inkml:definitions>
  <inkml:trace contextRef="#ctx0" brushRef="#br0">4 224 5381,'0'0'8002,"-1"-12"-4324,0 0-3207,0-51 2445,1 58-2602,0 0 1,1-1 0,0 1 0,0 0 0,0 0-1,1 0 1,-1 0 0,1 0 0,0 0 0,6-8 0,-8 13-299,0-1 0,0 1 0,0-1 1,1 1-1,-1 0 0,0-1 0,1 1 1,-1 0-1,0-1 0,1 1 0,-1 0 1,0 0-1,1-1 0,-1 1 1,0 0-1,1 0 0,-1 0 0,1-1 1,-1 1-1,1 0 0,-1 0 0,0 0 1,1 0-1,-1 0 0,1 0 0,-1 0 1,1 0-1,-1 0 0,1 0 0,-1 0 1,0 0-1,1 0 0,-1 0 0,1 0 1,-1 1-1,1-1 0,-1 0 0,0 0 1,1 0-1,-1 1 0,1-1 1,-1 0-1,0 1 0,1-1 0,-1 0 1,0 1-1,0-1 0,1 0 0,-1 1 1,0-1-1,1 1 0,8 21 468,10 63 483,-15-58-863,1-1 0,2 0 0,19 49 0,-25-72-80,0-1 1,0 1-1,0-1 1,0 0 0,0 1-1,1-1 1,-1 0 0,1 0-1,0 0 1,-1 0-1,1 0 1,0 0 0,0-1-1,0 1 1,1-1-1,-1 1 1,0-1 0,1 0-1,-1 0 1,0 0 0,1 0-1,-1 0 1,1 0-1,0-1 1,-1 1 0,1-1-1,-1 0 1,1 0 0,0 0-1,-1 0 1,1 0-1,0-1 1,-1 1 0,1-1-1,-1 0 1,1 1 0,-1-1-1,1 0 1,-1 0-1,0-1 1,1 1 0,-1-1-1,0 1 1,0-1 0,0 1-1,0-1 1,0 0-1,3-4 1,6-8 94,-1-1 0,-1 0-1,0 0 1,-1-1 0,-1 0 0,0 0-1,-1-1 1,-1 0 0,0 0 0,-1 0 0,-1-1-1,-1 1 1,-1-1 0,0 1 0,-2-19-1,0 32-103,1 0-1,-1-1 0,0 1 0,0 0 0,-1 0 0,1 0 0,-1 1 0,0-1 0,0 0 0,0 1 0,-6-7 0,7 8-16,-1 0 1,1 1-1,-1 0 0,0-1 0,1 1 0,-1 0 0,0 0 1,0 0-1,0 0 0,0 0 0,0 0 0,0 1 0,0-1 0,0 1 1,-1-1-1,1 1 0,0 0 0,0 0 0,0 0 0,0 0 1,-1 0-1,1 0 0,0 0 0,-2 2 0,2-2-18,1 1-1,0 0 1,0-1-1,-1 1 0,1 0 1,0 0-1,0 0 1,0 0-1,0 0 1,1 0-1,-1 0 1,0 1-1,0-1 1,0 0-1,1 0 0,-1 1 1,1-1-1,-1 0 1,1 1-1,0-1 1,-1 0-1,1 4 1,0-5-56,-1 1 1,1 0 0,0 0 0,0 0 0,0 0 0,0 0 0,0 0 0,0 0-1,0 0 1,0 0 0,0 0 0,1 0 0,-1 0 0,0 0 0,1 0 0,-1 0-1,0-1 1,1 1 0,-1 0 0,1 0 0,0 0 0,-1-1 0,1 1 0,-1 0-1,1 0 1,0-1 0,0 1 0,-1-1 0,1 1 0,0-1 0,0 1 0,0-1 0,1 1-1,3 0-507,0-1-1,-1 1 0,1-1 0,0 0 0,0 0 1,0-1-1,-1 0 0,1 0 0,0 0 1,-1 0-1,9-4 0,29-19-7070,-9-1-925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5.480"/>
    </inkml:context>
    <inkml:brush xml:id="br0">
      <inkml:brushProperty name="width" value="0.025" units="cm"/>
      <inkml:brushProperty name="height" value="0.025" units="cm"/>
      <inkml:brushProperty name="color" value="#E71224"/>
    </inkml:brush>
  </inkml:definitions>
  <inkml:trace contextRef="#ctx0" brushRef="#br0">88 1 4484,'0'0'15925,"-3"10"-15530,0 2-302,1 0 1,0 0-1,0 0 0,2 0 1,-1 0-1,1 0 1,1 0-1,0 0 0,6 21 1,15 47 469,4-1 0,4-1 1,55 104-1,-76-168-340,-7-10-170,1 0 1,-1-1-1,1 2 1,-1-1-1,0 0 1,0 0-1,1 8 1,-32-27-641,-66-51-3974,-43-36 1184,137 102 3457,1-1 1,-1 1 0,0-1-1,0 1 1,0-1 0,1 1-1,-1-1 1,0 0 0,1 1-1,-1-1 1,1 0 0,-1 0-1,0 0 1,1 1 0,0-1-1,-1 0 1,1 0 0,0 0-1,-1 0 1,1 0 0,0 0-1,0 0 1,0 0 0,-1 0-1,1 0 1,0 1 0,0-1-1,1 0 1,-1 0 0,0 0-1,0 0 1,0 0 0,1 0-1,-1 0 1,0 0 0,1 0-1,-1 0 1,1 1 0,-1-1-1,1 0 1,-1 0 0,1 1-1,0-1 1,-1 0 0,1 1-1,0-1 1,1 0 0,5-4 271,0 1 0,0 0-1,1 0 1,13-4 0,-4 1 118,1-1-428,6-2 373,0-2 0,24-16 1,-7-7-2153,-38 31 1108,0 1 1,-1-1-1,1 0 1,-1 0-1,0 0 0,0 0 1,0-1-1,2-7 0,-1-17-6161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5.824"/>
    </inkml:context>
    <inkml:brush xml:id="br0">
      <inkml:brushProperty name="width" value="0.025" units="cm"/>
      <inkml:brushProperty name="height" value="0.025" units="cm"/>
      <inkml:brushProperty name="color" value="#E71224"/>
    </inkml:brush>
  </inkml:definitions>
  <inkml:trace contextRef="#ctx0" brushRef="#br0">2 0 5061,'0'0'15983,"-2"68"-16496,11-41 225,2 2-128,5-2-353,-3-2-1217,3-7-2882,-3-6-3268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6.180"/>
    </inkml:context>
    <inkml:brush xml:id="br0">
      <inkml:brushProperty name="width" value="0.025" units="cm"/>
      <inkml:brushProperty name="height" value="0.025" units="cm"/>
      <inkml:brushProperty name="color" value="#E71224"/>
    </inkml:brush>
  </inkml:definitions>
  <inkml:trace contextRef="#ctx0" brushRef="#br0">18 1 7559,'0'0'13085,"-2"14"-12760,-9 102 1047,7 172 0,4-284-1354,0 0-1,0-1 1,1 1-1,-1 0 1,1 0-1,0 0 1,0-1-1,0 1 1,1-1-1,0 1 1,-1-1-1,1 1 1,0-1-1,0 0 1,1 0-1,-1 0 1,1 0-1,-1-1 1,1 1-1,0 0 1,0-1-1,0 0 1,7 4-1,-6-5-239,0 0-1,0 0 0,1 0 1,-1 0-1,0-1 1,1 1-1,-1-1 0,1 0 1,-1 0-1,0-1 1,1 0-1,-1 1 0,0-1 1,0-1-1,1 1 0,-1-1 1,0 1-1,0-1 1,-1 0-1,7-4 0,14-12-4223,0-3-2174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6.525"/>
    </inkml:context>
    <inkml:brush xml:id="br0">
      <inkml:brushProperty name="width" value="0.025" units="cm"/>
      <inkml:brushProperty name="height" value="0.025" units="cm"/>
      <inkml:brushProperty name="color" value="#E71224"/>
    </inkml:brush>
  </inkml:definitions>
  <inkml:trace contextRef="#ctx0" brushRef="#br0">26 12 14574,'0'0'4228,"-20"48"-2595,14-21-992,6 3 64,0 3-65,0-3-416,0-4-160,6-6-64,5-8-96,3-8-704,-5-4-321,2-13 64,3-8-609,-7-10-1473,1 0-641,1-3-416,-2 1-1249</inkml:trace>
  <inkml:trace contextRef="#ctx0" brushRef="#br0" timeOffset="1">107 1 4901,'0'0'15310,"0"73"-14733,-4-36-161,4-1 65,0-7 31,0-3-384,4-7-96,1-6 0,2-10-512,-3-3-994,1 0-640,-3-10-2370,-2-5-4068</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6.868"/>
    </inkml:context>
    <inkml:brush xml:id="br0">
      <inkml:brushProperty name="width" value="0.025" units="cm"/>
      <inkml:brushProperty name="height" value="0.025" units="cm"/>
      <inkml:brushProperty name="color" value="#E71224"/>
    </inkml:brush>
  </inkml:definitions>
  <inkml:trace contextRef="#ctx0" brushRef="#br0">0 111 5317,'0'0'17649,"54"-43"-17489,-14 32-128,-4-1-288,0 2-1154,-6-1-1024,-6 0-2723,-10-2-3011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7.209"/>
    </inkml:context>
    <inkml:brush xml:id="br0">
      <inkml:brushProperty name="width" value="0.025" units="cm"/>
      <inkml:brushProperty name="height" value="0.025" units="cm"/>
      <inkml:brushProperty name="color" value="#E71224"/>
    </inkml:brush>
  </inkml:definitions>
  <inkml:trace contextRef="#ctx0" brushRef="#br0">2 0 11787,'0'0'4613,"4"52"-2884,7-25-832,0 6 0,3 3-64,0 7 31,-5 4-351,-3 1-225,-3 3-32,-3 2-127,-3-1-65,-6-5-32,-6-5-128,3-7-1122,-1-7-1344,-1-13-2595,7-9-4452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7.552"/>
    </inkml:context>
    <inkml:brush xml:id="br0">
      <inkml:brushProperty name="width" value="0.025" units="cm"/>
      <inkml:brushProperty name="height" value="0.025" units="cm"/>
      <inkml:brushProperty name="color" value="#E71224"/>
    </inkml:brush>
  </inkml:definitions>
  <inkml:trace contextRef="#ctx0" brushRef="#br0">0 65 15278,'0'0'7496,"54"11"-7112,-25-13-224,2-9-96,6-2-704,-6-2-1795,-2-3-1825,-4 2-2274</inkml:trace>
  <inkml:trace contextRef="#ctx0" brushRef="#br0" timeOffset="1">56 215 17072,'0'0'6983,"50"-16"-5926,-14-3-96,4-5-577,0 2-352,-1 1-32,-5 4-1313,-5 3-1762,0 2-3043,-4 4-6149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05.208"/>
    </inkml:context>
    <inkml:brush xml:id="br0">
      <inkml:brushProperty name="width" value="0.025" units="cm"/>
      <inkml:brushProperty name="height" value="0.025" units="cm"/>
      <inkml:brushProperty name="color" value="#E71224"/>
    </inkml:brush>
  </inkml:definitions>
  <inkml:trace contextRef="#ctx0" brushRef="#br0">1 235 4484,'0'0'17927,"5"-1"-16742,2-2-905,0 1 1,0-1 0,0-1-1,-1 1 1,1-1 0,-1-1-1,0 1 1,0-1 0,-1 0-1,1 0 1,-1 0 0,0-1-1,0 0 1,-1 0 0,0 0-1,5-10 1,-3 4-88,0 0 1,-2 0-1,1 0 0,-2-1 1,1 1-1,-2-1 1,0 0-1,0 0 0,-1-16 1,-1 29-182,0 0 0,-1-1 0,1 1 0,-1-1 0,1 1 0,0 0 0,-1-1 0,1 1 0,-1 0 0,1 0 0,-1-1 0,1 1 0,-1 0 0,1 0 0,-1 0 0,0 0 0,1 0 0,-1 0 0,1 0 0,-1 0 1,1 0-1,-1 0 0,1 0 0,-1 0 0,1 0 0,-1 0 0,1 0 0,-1 0 0,0 0 0,1 1 0,-1-1 0,1 0 0,0 0 0,-2 1 0,-19 8-22,13-1 40,1 1 1,0 0-1,0 0 0,1 0 1,0 1-1,0-1 1,1 1-1,0 1 1,1-1-1,0 1 0,1 0 1,0 0-1,1 0 1,0 0-1,1 0 1,0 0-1,1 1 0,0-1 1,2 15-1,0-21-6,-1-1-1,1 0 1,0 0-1,0 0 1,0 0-1,0 0 1,1-1-1,0 1 1,-1-1-1,1 0 1,1 1 0,-1-1-1,0-1 1,1 1-1,-1 0 1,1-1-1,0 0 1,0 0-1,0 0 1,0 0-1,0-1 1,1 1-1,-1-1 1,0 0-1,9 1 1,-9-2-92,-1 0 0,1 0-1,-1 0 1,1 0 0,-1-1 0,1 0 0,-1 1 0,1-1 0,-1 0 0,1-1-1,-1 1 1,0-1 0,0 1 0,4-3 0,-5 2-271,1 0 1,-1-1-1,1 1 1,-1-1-1,0 1 1,0-1-1,0 0 1,0 0-1,0 0 0,-1 0 1,1 0-1,-1 0 1,0 0-1,0-1 1,0 1-1,0-6 0,0-31-11773,-1 18 575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05.861"/>
    </inkml:context>
    <inkml:brush xml:id="br0">
      <inkml:brushProperty name="width" value="0.025" units="cm"/>
      <inkml:brushProperty name="height" value="0.025" units="cm"/>
      <inkml:brushProperty name="color" value="#E71224"/>
    </inkml:brush>
  </inkml:definitions>
  <inkml:trace contextRef="#ctx0" brushRef="#br0">1 180 9993,'0'0'17820,"9"-1"-17217,-5 0-546,1 0-1,-1 0 0,0 0 1,0-1-1,0 1 1,0-1-1,0 0 0,0 0 1,-1-1-1,1 1 0,-1-1 1,5-4-1,-2 1 18,-1 0 0,0-1 0,0 0 0,0 0 0,-1 0-1,0-1 1,3-8 0,0 1-22,-4 8-27,0 1 0,0 0 0,-1-1 0,0 1 1,0-1-1,-1 0 0,1 1 0,-1-11 0,-3 16-15,0 1 1,0-1 0,0 1-1,0-1 1,0 1 0,0 0-1,-1 0 1,1 0 0,0 0 0,0 1-1,0-1 1,0 0 0,0 1-1,-4 1 1,0 3-16,1 0 0,-1 0 1,1 1-1,0 0 0,0 0 1,1 0-1,0 1 0,0 0 0,1-1 1,-1 1-1,2 0 0,-1 1 1,1-1-1,-3 15 0,1-3-5,2 0-1,0-1 1,1 1-1,0 0 1,4 20-1,-3-37 12,0 1 0,0-1 0,0 0 0,1 0 0,-1 0 0,1 0 0,-1 0 0,1 0 0,0 0 0,0 0 0,0 0-1,0 0 1,0 0 0,0 0 0,1 0 0,-1-1 0,1 1 0,-1 0 0,1-1 0,-1 0 0,1 1 0,0-1 0,0 0 0,0 0-1,0 0 1,0 0 0,0 0 0,0 0 0,0-1 0,0 1 0,0-1 0,0 1 0,0-1 0,0 0 0,1 0 0,-1 0 0,0 0-1,0 0 1,0 0 0,0-1 0,4 0 0,2-1-10,-1 0 0,0 0 1,1-1-1,-1 0 0,-1 0 0,1-1 0,0 1 0,-1-2 0,0 1 1,11-10-1,24-35-2716,-20 12-4352,-13 15-1288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09.902"/>
    </inkml:context>
    <inkml:brush xml:id="br0">
      <inkml:brushProperty name="width" value="0.025" units="cm"/>
      <inkml:brushProperty name="height" value="0.025" units="cm"/>
      <inkml:brushProperty name="color" value="#E71224"/>
    </inkml:brush>
  </inkml:definitions>
  <inkml:trace contextRef="#ctx0" brushRef="#br0">21 28 6278,'-14'-22'7233,"7"16"-4179,8 18 1206,10 14-3955,0 0 1,2-1-1,20 30 0,-14-24-291,19 45 0,-21-40-314,9 21-1176,-19-18-5129,-7-36 2169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6.636"/>
    </inkml:context>
    <inkml:brush xml:id="br0">
      <inkml:brushProperty name="width" value="0.025" units="cm"/>
      <inkml:brushProperty name="height" value="0.025" units="cm"/>
    </inkml:brush>
  </inkml:definitions>
  <inkml:trace contextRef="#ctx0" brushRef="#br0">149 240 4068,'0'0'10581,"-11"7"-8083,2-2-2045,1 1 0,-1 0 0,1 0-1,0 1 1,0 0 0,1 0 0,0 1 0,0 0 0,1 0 0,0 1-1,-8 14 1,5-3 239,1 1 0,-8 30-1,14-41-575,0-1 0,0 0 0,1 1 0,1-1-1,-1 1 1,1-1 0,1 0 0,2 13 0,-3-20-117,0-1 1,0 0-1,0 0 1,1 0-1,-1 1 1,1-1-1,-1 0 0,1 0 1,-1 0-1,1 0 1,-1 0-1,1 1 1,0-1-1,0-1 0,0 1 1,0 0-1,0 0 1,-1 0-1,2 0 1,-1-1-1,0 1 0,0 0 1,0-1-1,0 1 1,0-1-1,2 1 1,-1-1 1,1 0 1,-1 0-1,0 0 1,0 0-1,1-1 1,-1 1-1,0-1 1,0 1-1,1-1 1,-1 0-1,0 0 1,0 0-1,2-2 1,5-2 27,-1-1 0,1-1 1,-2 1-1,1-1 0,9-12 0,-1-4 5,-1-1 0,0 0 0,-2-1 0,-1-1 0,-1 0-1,-1-1 1,-2 0 0,7-33 0,-16 79-43,2 0 1,0 0-1,0 0 1,7 24-1,-6-34 8,0 0-1,1-1 0,0 1 1,0-1-1,1 0 1,0 0-1,6 10 1,-9-17 2,-1 0 0,1 1-1,0-1 1,0 0 0,0 0 0,0 0 0,0 1 0,0-1 0,1 0 0,-1 0 0,0-1 0,0 1-1,1 0 1,-1 0 0,1-1 0,-1 1 0,1 0 0,-1-1 0,1 0 0,-1 1 0,1-1 0,-1 0 0,1 0-1,-1 0 1,1 0 0,-1 0 0,1 0 0,-1 0 0,1 0 0,0-1 0,-1 1 0,1-1 0,-1 1 0,0-1-1,1 1 1,-1-1 0,1 0 0,-1 0 0,0 0 0,0 0 0,1 0 0,-1 0 0,0 0 0,0 0-1,0 0 1,0 0 0,0-1 0,1-1 0,4-6 17,0 1 0,-1-1 0,0 0 0,-1 0 0,1 0 0,-2 0 0,1-1 0,-2 0 0,4-15 0,-3 7-49,-1 1 1,-1-1-1,0 0 0,-3-28 1,2 46 31,0-1 1,0 1 0,0-1-1,0 1 1,0-1 0,0 1-1,0-1 1,0 1 0,0-1-1,0 1 1,0 0 0,0-1-1,0 1 1,-1-1-1,1 1 1,0-1 0,0 1-1,0 0 1,-1-1 0,1 1-1,0-1 1,0 1 0,-1 0-1,1-1 1,0 1 0,-1 0-1,1 0 1,-1-1 0,1 1-1,0 0 1,-1 0-1,1-1 1,-1 1 0,1 0-1,0 0 1,-1 0 0,1 0-1,-1 0 1,1 0 0,-1-1-1,0 1 1,0 1 4,1-1 0,-1 1 0,1-1 0,-1 1 0,0-1 0,1 1 0,-1-1 0,1 1 0,0-1 0,-1 1 0,1 0 0,-1-1 0,1 1 0,0 0 0,-1-1 0,1 1 0,0 0 0,0-1 0,0 1 0,-1 0 0,1 0 0,0-1 0,0 1 0,0 1 0,0 2 9,0-1 1,0 1 0,1-1 0,-1 1 0,1-1-1,0 1 1,-1-1 0,2 1 0,-1-1 0,3 6 0,-4-8-16,1-1 1,-1 1 0,1 0 0,-1-1 0,1 1 0,0-1 0,-1 1 0,1-1 0,-1 1 0,1-1 0,0 0-1,-1 1 1,1-1 0,0 0 0,0 1 0,-1-1 0,1 0 0,0 0 0,0 0 0,0 0 0,0 0 0,2 0-1,-1 0 1,0-1 0,0 1 0,0-1-1,0 0 1,0 0 0,0 0 0,-1 0-1,1 0 1,0 0 0,3-2 0,3-5 20,-1 0 0,1 0 0,-1 0 0,0-1 0,-1 0 0,0 0 0,-1 0 0,0-1 0,0 0 0,6-20 0,-5 12-107,-1-1 0,-1 0 1,0 0-1,-1 0 0,0-26 1,-17 91-1,12-33 157,-9 118 790,11-120-758,0 0 0,0 0 1,2 0-1,-1 0 0,1-1 0,1 1 1,-1 0-1,2-1 0,6 15 1,-9-22-93,1-1 0,-1 1 0,0-1-1,1 0 1,0 0 0,-1 0 0,1 0 0,0 0 0,0 0 0,0 0 0,0-1 0,1 1 0,-1-1 0,0 1 0,1-1 0,-1 0 0,1 0 0,-1 0-1,1 0 1,-1-1 0,1 1 0,0-1 0,-1 1 0,1-1 0,0 0 0,4 0 0,-3-1-65,-1 0 0,0 0-1,-1 0 1,1 0 0,0-1 0,0 1 0,0-1 0,-1 0 0,1 0-1,-1 0 1,1 0 0,-1 0 0,0 0 0,0-1 0,0 1 0,0-1-1,0 1 1,-1-1 0,1 0 0,-1 0 0,0 0 0,2-4-1,0-3-741,-1 0 0,1 0 0,-2 0 0,2-20 0,-9-44-7924,-12 14-3350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0.259"/>
    </inkml:context>
    <inkml:brush xml:id="br0">
      <inkml:brushProperty name="width" value="0.025" units="cm"/>
      <inkml:brushProperty name="height" value="0.025" units="cm"/>
      <inkml:brushProperty name="color" value="#E71224"/>
    </inkml:brush>
  </inkml:definitions>
  <inkml:trace contextRef="#ctx0" brushRef="#br0">1 271 10090,'0'0'2087,"0"7"219,0-2-2104,1 0 0,0-1 0,0 1 0,0-1 1,0 1-1,1-1 0,-1 0 0,1 1 0,0-1 0,0 0 0,1 0 0,-1 0 0,1-1 0,0 1 0,0-1 1,0 1-1,1-1 0,-1 0 0,1 0 0,-1 0 0,1-1 0,0 1 0,0-1 0,0 0 0,1 0 1,-1-1-1,8 3 0,-8-3-108,0-1 0,0 0 1,1 1-1,-1-1 0,0-1 1,0 1-1,1-1 1,-1 1-1,0-1 0,0 0 1,0-1-1,0 1 0,0-1 1,0 0-1,0 0 0,-1 0 1,1 0-1,3-3 0,-2 0-5,0 0-1,0-1 0,0 1 0,-1-1 0,0 0 0,0 0 0,-1-1 1,1 1-1,3-14 0,0-1-160,-2 0 1,0-1-1,-1 0 0,-2 0 1,0 0-1,-1-24 0,-1 40-473,0-1-1,-1 1 0,0-1 0,0 0 1,0 1-1,-1-1 0,0 1 0,0 0 1,-1 0-1,0 0 0,0 0 0,-3-6 1,-10-8-4521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0.601"/>
    </inkml:context>
    <inkml:brush xml:id="br0">
      <inkml:brushProperty name="width" value="0.025" units="cm"/>
      <inkml:brushProperty name="height" value="0.025" units="cm"/>
      <inkml:brushProperty name="color" value="#E71224"/>
    </inkml:brush>
  </inkml:definitions>
  <inkml:trace contextRef="#ctx0" brushRef="#br0">25 0 11979,'0'0'8136,"-5"11"-7410,1-4-632,1 0-1,1 1 1,-1-1-1,1 1 1,0 0 0,1 0-1,0 0 1,0-1-1,0 1 1,1 0 0,1 0-1,-1 0 1,1 0-1,4 14 1,-2-11 35,1 0-1,0 0 1,1-1 0,0 1-1,1-1 1,0 0-1,11 13 1,-16-21-107,1 1 1,0-1-1,0-1 1,0 1-1,0 0 1,0 0-1,0-1 1,0 1-1,1-1 1,-1 1-1,0-1 1,1 0-1,-1 0 1,1 0-1,0-1 1,-1 1-1,1-1 1,0 1-1,-1-1 1,1 0-1,0 0 1,-1 0-1,1 0 1,0 0-1,0-1 1,-1 1-1,1-1 1,-1 0-1,1 0 0,-1 0 1,1 0-1,-1 0 1,1 0-1,-1-1 1,0 1-1,0-1 1,1 1-1,1-4 1,5-3-164,-1 0-1,0-1 1,-1 0 0,0 0-1,0-1 1,-1 0 0,0 0 0,-1 0-1,0-1 1,6-18 0,-8 18-1360,0 0 0,-1 0 1,0-1-1,0 1 0,-1 0 0,-1-18 0,-3 4-3575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0.961"/>
    </inkml:context>
    <inkml:brush xml:id="br0">
      <inkml:brushProperty name="width" value="0.025" units="cm"/>
      <inkml:brushProperty name="height" value="0.025" units="cm"/>
      <inkml:brushProperty name="color" value="#E71224"/>
    </inkml:brush>
  </inkml:definitions>
  <inkml:trace contextRef="#ctx0" brushRef="#br0">3 1 9513,'0'0'7143,"-2"64"-5702,13-34 97,1-3-97,5 3-576,2-4-417,5-2-352,6-7-448,-4-11-2243,2-6-3586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1.304"/>
    </inkml:context>
    <inkml:brush xml:id="br0">
      <inkml:brushProperty name="width" value="0.025" units="cm"/>
      <inkml:brushProperty name="height" value="0.025" units="cm"/>
      <inkml:brushProperty name="color" value="#E71224"/>
    </inkml:brush>
  </inkml:definitions>
  <inkml:trace contextRef="#ctx0" brushRef="#br0">0 0 13293,'0'0'3171,"0"65"-1826,15-34-865,-1 3-191,6 0-161,0-4-96,-2-4 0,3-6-32,-3-8-417,-9-7-479,-1-5-610,-8-6-4035,-11-8-2723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1.676"/>
    </inkml:context>
    <inkml:brush xml:id="br0">
      <inkml:brushProperty name="width" value="0.025" units="cm"/>
      <inkml:brushProperty name="height" value="0.025" units="cm"/>
      <inkml:brushProperty name="color" value="#E71224"/>
    </inkml:brush>
  </inkml:definitions>
  <inkml:trace contextRef="#ctx0" brushRef="#br0">1 230 9225,'0'0'2034,"9"6"315,-2-1-2071,0-1 0,1 0 0,-1 0 0,1-1 0,0 0 0,0 0 0,0-1 0,0 0 0,0 0 0,1-1 0,11 0 0,-17 0-62,0-1 0,1 0 0,-1 0 0,0-1 0,0 1 0,1-1 0,-1 1 0,0-1 0,0 0 1,0 0-1,0-1 0,0 1 0,0 0 0,0-1 0,-1 0 0,6-3 0,-5 0-13,0 1 1,0 0-1,-1-1 0,1 1 1,-1-1-1,0 0 0,0 0 1,-1 0-1,0 0 0,2-7 1,0-11-642,0 0 0,-2 0 1,-1-36-1,-1 19-3481,1 15-1446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2.018"/>
    </inkml:context>
    <inkml:brush xml:id="br0">
      <inkml:brushProperty name="width" value="0.025" units="cm"/>
      <inkml:brushProperty name="height" value="0.025" units="cm"/>
      <inkml:brushProperty name="color" value="#E71224"/>
    </inkml:brush>
  </inkml:definitions>
  <inkml:trace contextRef="#ctx0" brushRef="#br0">1 228 10794,'0'0'6278,"18"-48"-5221,-2 19-160,2-3-224,7 0-481,-5 3-128,3 6-737,-1 5-1217,-8 6-2145,-1 7-1250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2.378"/>
    </inkml:context>
    <inkml:brush xml:id="br0">
      <inkml:brushProperty name="width" value="0.025" units="cm"/>
      <inkml:brushProperty name="height" value="0.025" units="cm"/>
      <inkml:brushProperty name="color" value="#E71224"/>
    </inkml:brush>
  </inkml:definitions>
  <inkml:trace contextRef="#ctx0" brushRef="#br0">5 161 8264,'0'0'5973,"-2"-11"-3346,1 7-2454,0 0-1,1-1 1,-1 1-1,1-1 1,0 0 0,0 1-1,1-1 1,-1 1-1,1-1 1,0 1 0,0 0-1,1-1 1,-1 1-1,1 0 1,0 0 0,0 0-1,0 0 1,1 0 0,-1 0-1,1 1 1,0-1-1,0 1 1,0 0 0,1-1-1,-1 2 1,1-1-1,-1 0 1,1 1 0,4-3-1,-1 1-97,0 0 1,0 0-1,0 1 0,0 0 0,0 0 1,1 0-1,-1 1 0,1 0 0,0 1 0,0 0 1,-1 0-1,13 0 0,-17 1-69,0 1 0,-1-1 1,1 0-1,0 1 0,0 0 0,-1 0 0,1-1 0,-1 1 1,1 1-1,-1-1 0,1 0 0,-1 1 0,1-1 1,-1 1-1,0 0 0,0 0 0,0 0 0,0 0 0,0 0 1,0 0-1,-1 0 0,1 1 0,-1-1 0,0 1 1,1-1-1,-1 1 0,0-1 0,0 1 0,-1 0 0,1-1 1,-1 1-1,1 0 0,-1 0 0,0-1 0,0 1 0,0 5 1,0-1 56,-1 1 0,1 0 0,-2 0 0,-3 13 0,5-19-12,0-1 0,-1 1 1,1 0-1,-1-1 0,0 1 0,1-1 0,-1 1 0,0-1 0,0 1 1,0-1-1,0 1 0,0-1 0,0 0 0,-1 0 0,1 1 1,0-1-1,-1 0 0,1 0 0,0 0 0,-1-1 0,0 1 1,1 0-1,-1 0 0,1-1 0,-1 1 0,0-1 0,1 0 1,-3 1-1,4-1 18,7-4-309,-1 2 119,0 0 1,0 1-1,0 0 1,0 0-1,0 0 0,1 1 1,-1 0-1,0 0 1,0 0-1,7 2 1,-11-2 114,0 1 1,0 0-1,0-1 1,0 1-1,0 0 1,0 0 0,-1 0-1,1 1 1,0-1-1,0 0 1,-1 1-1,1-1 1,-1 1 0,1-1-1,-1 1 1,0 0-1,0 0 1,0 0-1,1-1 1,-2 1-1,1 0 1,0 0 0,0 0-1,-1 1 1,1-1-1,-1 0 1,0 0-1,1 0 1,-1 0 0,0 0-1,-1 4 1,1 3 143,0 0 1,-1 1-1,0-1 1,-1 0 0,-2 9-1,3-16-109,1 1 0,-1-1-1,0 0 1,0-1 0,1 1 0,-1 0 0,0 0-1,-1 0 1,1 0 0,0-1 0,0 1-1,-1 0 1,1-1 0,-1 0 0,1 1-1,-1-1 1,0 0 0,0 0 0,1 1-1,-1-1 1,0-1 0,0 1 0,0 0 0,0 0-1,0-1 1,0 1 0,0-1 0,-3 1-1,4-2-391,0 0 0,1 0 0,-1 0 0,1 0 0,-1 0 0,0 0 0,1 0 0,-1 0 0,1 0 0,0 0 0,-1 0 0,1 0 0,0 0 0,0 0 0,0 0 0,0-1 0,-1 1 0,2 0 0,-1 0 0,0 0 0,0 0 0,0 0 0,0 0 0,1 0 0,-1 0 0,0-1 0,1 0 0,7-11-6539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2.974"/>
    </inkml:context>
    <inkml:brush xml:id="br0">
      <inkml:brushProperty name="width" value="0.025" units="cm"/>
      <inkml:brushProperty name="height" value="0.025" units="cm"/>
      <inkml:brushProperty name="color" value="#E71224"/>
    </inkml:brush>
  </inkml:definitions>
  <inkml:trace contextRef="#ctx0" brushRef="#br0">0 0 11147,'0'0'6245,"17"55"-5380,1-36-32,1 3-385,1-1-287,7-1-129,0-4 0,4-5-545,-2-4-1409,0-5-2594,3-2-2466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8.603"/>
    </inkml:context>
    <inkml:brush xml:id="br0">
      <inkml:brushProperty name="width" value="0.025" units="cm"/>
      <inkml:brushProperty name="height" value="0.025" units="cm"/>
      <inkml:brushProperty name="color" value="#E71224"/>
    </inkml:brush>
  </inkml:definitions>
  <inkml:trace contextRef="#ctx0" brushRef="#br0">0 17 12812,'0'0'8937,"61"-8"-8841,-25 4-96,-1 0-385,-3 3-576,-7 1 97,-5 0-290,-11 0-63,-5 0-544,-10 5-2307,-10-1 256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8.946"/>
    </inkml:context>
    <inkml:brush xml:id="br0">
      <inkml:brushProperty name="width" value="0.025" units="cm"/>
      <inkml:brushProperty name="height" value="0.025" units="cm"/>
      <inkml:brushProperty name="color" value="#E71224"/>
    </inkml:brush>
  </inkml:definitions>
  <inkml:trace contextRef="#ctx0" brushRef="#br0">1 24 10186,'0'0'10121,"52"13"-9032,-22-14-768,8-6-289,-4 2-641,-3-2-2114,-2-1-3202,-7-1-6567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6.966"/>
    </inkml:context>
    <inkml:brush xml:id="br0">
      <inkml:brushProperty name="width" value="0.025" units="cm"/>
      <inkml:brushProperty name="height" value="0.025" units="cm"/>
    </inkml:brush>
  </inkml:definitions>
  <inkml:trace contextRef="#ctx0" brushRef="#br0">0 1 6278,'0'0'15855,"24"47"-15759,1-47-64,6 0-1409,-3 0-1890,3 0-3043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9.292"/>
    </inkml:context>
    <inkml:brush xml:id="br0">
      <inkml:brushProperty name="width" value="0.025" units="cm"/>
      <inkml:brushProperty name="height" value="0.025" units="cm"/>
      <inkml:brushProperty name="color" value="#E71224"/>
    </inkml:brush>
  </inkml:definitions>
  <inkml:trace contextRef="#ctx0" brushRef="#br0">255 69 10890,'0'0'1885,"-1"-8"629,1 3-2078,0 3-301,0 0-1,0 0 1,0 0 0,0 1-1,0-1 1,0 0 0,-1 0-1,1 0 1,-1 0-1,1 0 1,-1 1 0,0-1-1,0 0 1,1 0 0,-1 1-1,-1-1 1,1 1 0,0-1-1,0 1 1,0-1 0,-1 1-1,1 0 1,-1-1 0,1 1-1,-1 0 1,1 0-1,-1 0 1,0 0 0,1 1-1,-1-1 1,0 0 0,-3 0-1,-3 1 19,0 0-1,0 1 1,0 0-1,0 0 1,0 1-1,0 0 1,0 1-1,1 0 1,-1 0-1,1 0 0,0 1 1,0 0-1,0 0 1,0 1-1,1 0 1,-1 0-1,1 1 1,-9 11-1,7-9-57,1 0 0,1 0 1,-1 1-1,2 0 0,-1 0 0,1 0 0,0 1 0,1 0 1,0 0-1,1 0 0,0 0 0,1 0 0,0 1 0,-1 12 0,3-21-74,0 1-1,0 0 0,1-1 0,-1 0 0,1 1 0,-1-1 0,1 1 0,0-1 0,0 0 0,0 1 0,0-1 0,0 0 0,1 0 0,-1 0 1,0 0-1,1 0 0,0 0 0,0 0 0,-1 0 0,1-1 0,3 3 0,1-1 33,-1 0 1,0-1-1,1 0 0,-1 0 1,1 0-1,-1 0 0,1-1 1,0 0-1,7 0 0,-1 0 70,1 0-1,-1-2 0,1 1 1,-1-2-1,0 0 1,0 0-1,0-1 1,20-7-1,-20 4 20,0-1 0,-1 0 1,0 0-1,0-1 0,-1 0 0,0-1 0,-1-1 0,14-15 0,-19 20-81,0-1 1,0 0-1,-1 1 0,1-1 0,-1 0 0,0-1 0,-1 1 0,0 0 0,0-1 0,0 0 0,-1 1 0,0-1 0,0 0 0,-1 0 0,1 1 1,-2-1-1,1 0 0,-2-10 0,0 13-46,0 1 0,0-1 0,0 0-1,-1 1 1,1-1 0,-1 1 0,0 0 0,0 0 0,0 0 0,0 0 0,0 0 0,-1 1 0,1-1 0,-1 1 0,0 0 0,1 0-1,-1 0 1,0 1 0,0 0 0,0-1 0,-1 1 0,1 1 0,0-1 0,-6 0 0,2 0-253,0 0 0,0 1-1,0 0 1,-1 0 0,-11 2 0,16-1-317,0 0 0,0 0 1,1 0-1,-1 0 0,0 0 0,1 1 0,-1 0 0,1 0 1,-1 0-1,-5 5 0,1 2-5504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9.947"/>
    </inkml:context>
    <inkml:brush xml:id="br0">
      <inkml:brushProperty name="width" value="0.025" units="cm"/>
      <inkml:brushProperty name="height" value="0.025" units="cm"/>
      <inkml:brushProperty name="color" value="#E71224"/>
    </inkml:brush>
  </inkml:definitions>
  <inkml:trace contextRef="#ctx0" brushRef="#br0">452 0 8872,'0'0'10255,"0"14"-9801,0 10-264,-1 58 110,3-1-1,3 0 1,28 138-1,-28-201-172,-1 0-1,-1 1 0,0 0 1,-2 0-1,0 0 1,-1 0-1,-1 0 1,-5 28-1,4-40-61,1 0 0,-1 0 0,-1 0 0,1 0 0,-1 0 1,-1 0-1,1-1 0,-1 1 0,0-1 0,-1 0 0,1-1 0,-1 1 0,0-1 0,-1 0 0,1 0 1,-1 0-1,0-1 0,0 0 0,-1 0 0,1 0 0,-1-1 0,1 0 0,-1 0 0,-11 2 0,-3-1 95,1-1-1,-1-1 0,1-1 0,-1-1 0,1-1 0,-1-1 0,1 0 1,-1-2-1,-28-8 0,-27-3 662,74 14-808,0 1-1,0-1 1,0 1-1,0-1 1,0 1-1,0 0 1,0 0 0,0 0-1,0 0 1,0 0-1,0 0 1,0 0-1,0 1 1,0-1-1,0 1 1,1 0-1,-1-1 1,0 1-1,0 0 1,0 0-1,1 0 1,-1 0-1,0 1 1,1-1-1,-1 0 1,1 1-1,0-1 1,-1 1-1,1-1 1,-2 4-1,1 1 0,1 0 0,0 0 1,0 0-1,0 0 0,0 1 0,1-1 0,0 0 0,2 12 0,0-5-32,1 0 0,0-1 0,1 0 1,0 0-1,1 0 0,10 19 0,23 30-3156,-36-57 2403,1 0 0,-1-1 0,1 0 0,0 0 0,0 0 0,0 0 0,0 0 0,1 0 0,3 2 0,14 2-8740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4.862"/>
    </inkml:context>
    <inkml:brush xml:id="br0">
      <inkml:brushProperty name="width" value="0.025" units="cm"/>
      <inkml:brushProperty name="height" value="0.025" units="cm"/>
      <inkml:brushProperty name="color" value="#E71224"/>
    </inkml:brush>
  </inkml:definitions>
  <inkml:trace contextRef="#ctx0" brushRef="#br0">45 1 14574,'0'0'1025,"-11"83"-321,-5-25 161,9 8-288,0 1-33,3-6-287,4-12-129,0-12-96,13-15 32,1-17 96,2-5 0,-3-12-128,-6-14-929,-7-5-3555,0-11-6150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5.218"/>
    </inkml:context>
    <inkml:brush xml:id="br0">
      <inkml:brushProperty name="width" value="0.025" units="cm"/>
      <inkml:brushProperty name="height" value="0.025" units="cm"/>
      <inkml:brushProperty name="color" value="#E71224"/>
    </inkml:brush>
  </inkml:definitions>
  <inkml:trace contextRef="#ctx0" brushRef="#br0">0 36 14189,'0'0'1378,"54"22"159,-14-17 129,12-5-481,4 0-705,3-5-320,-6-10-1505,-8-6-3652,-11-1-6245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7.649"/>
    </inkml:context>
    <inkml:brush xml:id="br0">
      <inkml:brushProperty name="width" value="0.025" units="cm"/>
      <inkml:brushProperty name="height" value="0.025" units="cm"/>
      <inkml:brushProperty name="color" value="#E71224"/>
    </inkml:brush>
  </inkml:definitions>
  <inkml:trace contextRef="#ctx0" brushRef="#br0">1 505 8456,'0'0'6529,"4"-8"-4629,19-25-984,0 1-1,2 2 1,1 0-1,52-44 0,6-9-495,96-131-196,-183 231 358,-14 36-536,-4 12-6,11-29-5,-7 54 0,15-77-36,1 1 0,1-1 0,0 1 1,0-1-1,2 0 0,-1 1 0,7 19 1,-6-26-268,2 0 1,-1 0 0,1 0 0,0 0 0,10 11 0,6 12-8391,-18-22 1654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7.976"/>
    </inkml:context>
    <inkml:brush xml:id="br0">
      <inkml:brushProperty name="width" value="0.025" units="cm"/>
      <inkml:brushProperty name="height" value="0.025" units="cm"/>
      <inkml:brushProperty name="color" value="#E71224"/>
    </inkml:brush>
  </inkml:definitions>
  <inkml:trace contextRef="#ctx0" brushRef="#br0">1 27 11883,'0'0'5990,"49"36"-5061,10-36 160,15-1-256,7-9-577,11-3-96,-6 1-256,-3 2-1057,-15 2-1378,-13 3-1697,-21 2-736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8.304"/>
    </inkml:context>
    <inkml:brush xml:id="br0">
      <inkml:brushProperty name="width" value="0.025" units="cm"/>
      <inkml:brushProperty name="height" value="0.025" units="cm"/>
      <inkml:brushProperty name="color" value="#E71224"/>
    </inkml:brush>
  </inkml:definitions>
  <inkml:trace contextRef="#ctx0" brushRef="#br0">214 25 10890,'0'0'3919,"13"-2"-2681,22-4-557,-8 0-160,1 2 0,0 0 0,0 2 0,0 2 0,43 3-1,-69-3-511,0 1 1,0-1-1,0 1 0,0-1 0,0 1 0,0 0 0,0 0 0,0 0 0,0 0 0,0 0 0,-1 0 0,1 1 0,0-1 0,-1 1 0,1-1 0,-1 1 0,0-1 0,1 1 0,-1 0 0,0 0 0,0 0 0,0-1 0,1 4 0,-1 0 28,0-1 1,-1 0-1,0 0 0,1 0 0,-1 0 1,-1 1-1,1-1 0,-1 0 0,1 0 0,-1 0 1,-2 6-1,-3 5 101,0 0-1,-1-1 1,0 0 0,-1 0-1,-14 18 1,-9 5-34,-2-1-1,-1-1 1,-77 59 0,-132 67 1194,316-192-1611,-37 17 231,13-5-79,0 3-1,1 1 1,0 3-1,1 1 1,0 3 0,1 3-1,91 0 1,-132 6-687,0 1 0,0-1 0,0 1 1,19 7-1,-5 0-4368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20.537"/>
    </inkml:context>
    <inkml:brush xml:id="br0">
      <inkml:brushProperty name="width" value="0.025" units="cm"/>
      <inkml:brushProperty name="height" value="0.025" units="cm"/>
      <inkml:brushProperty name="color" value="#E71224"/>
    </inkml:brush>
  </inkml:definitions>
  <inkml:trace contextRef="#ctx0" brushRef="#br0">8 102 17232,'0'0'8414,"9"-7"-8324,-4 3-83,3 0-1,-1 0 1,0-1-1,-1-1 1,1 1 0,-1-1-1,0 0 1,0 0-1,-1-1 1,0 1 0,0-1-1,7-14 1,-12 21-6,0 0 0,1-1 1,-1 1-1,0 0 0,0 0 1,0 0-1,0 0 0,0-1 1,0 1-1,0 0 0,0 0 1,0 0-1,0-1 0,0 1 1,0 0-1,0 0 0,0 0 1,0-1-1,0 1 0,0 0 0,0 0 1,0 0-1,0-1 0,-1 1 1,1 0-1,0 0 0,0 0 1,0 0-1,0 0 0,0-1 1,0 1-1,-1 0 0,1 0 1,0 0-1,0 0 0,0 0 1,0 0-1,-1-1 0,1 1 1,0 0-1,0 0 0,0 0 1,0 0-1,-1 0 0,1 0 0,0 0 1,0 0-1,-1 0 1,-13 4-15,-12 11-7,22-12 20,-35 36 55,38-37-66,-1 0 1,0 0-1,1 1 1,0-1 0,-1 1-1,1-1 1,0 1-1,0 0 1,1-1-1,-1 1 1,0 0-1,1 0 1,0-1-1,-1 1 1,1 0-1,0 0 1,1 3-1,-1-5-86,1-1 0,-1 1 0,1 0 0,-1-1 0,1 1 1,0 0-1,-1-1 0,1 1 0,-1-1 0,1 1 0,0-1 0,0 1 0,-1-1 0,1 0 0,0 1 0,0-1 0,-1 0 0,1 1 0,0-1 0,0 0 0,0 0 0,0 0 0,-1 0 0,1 0 0,0 0 0,0 0 0,1 0 0,24-3-3989,-1-6-2437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20.926"/>
    </inkml:context>
    <inkml:brush xml:id="br0">
      <inkml:brushProperty name="width" value="0.025" units="cm"/>
      <inkml:brushProperty name="height" value="0.025" units="cm"/>
      <inkml:brushProperty name="color" value="#E71224"/>
    </inkml:brush>
  </inkml:definitions>
  <inkml:trace contextRef="#ctx0" brushRef="#br0">0 49 7527,'0'0'6897,"12"-7"-3379,0 0-2949,0 1-1,0 1 0,1 0 0,0 1 1,-1 0-1,1 0 0,1 2 0,19-2 0,-24 3-333,1 2-1,0-1 0,-1 1 0,1 1 0,-1 0 0,1 0 0,-1 1 0,0 0 0,16 8 0,-22-10-209,0 1 0,0 0-1,-1 0 1,1 0 0,-1 0 0,1 0-1,-1 0 1,0 1 0,0-1 0,0 1-1,0 0 1,0-1 0,-1 1 0,1 0-1,-1 0 1,0 0 0,0 0-1,0 0 1,0 0 0,0 1 0,-1-1-1,0 0 1,1 0 0,-1 1 0,0-1-1,0 0 1,-1 0 0,1 0 0,-1 1-1,0-1 1,0 0 0,0 0-1,-2 4 1,0 2 141,-1-1-1,-1 1 1,0-1-1,0 0 1,-1-1-1,0 1 0,-8 8 1,-55 47 739,45-42-694,-16 12 85,24-20-90,1 0 0,0 1 1,-26 30-1,40-43-200,0 0 0,0 0 1,1 1-1,-1-1 0,0 0 0,0 1 0,1-1 1,-1 1-1,1-1 0,-1 1 0,1-1 1,-1 1-1,1-1 0,0 1 0,0 0 1,0-1-1,0 2 0,0-2-4,1 0 1,-1 0-1,0 0 0,1 0 0,-1 0 1,1 0-1,0-1 0,-1 1 0,1 0 1,0 0-1,-1-1 0,1 1 1,0 0-1,0-1 0,-1 1 0,1-1 1,0 1-1,0-1 0,0 1 0,1-1 1,6 3 3,0-1 1,0-1 0,1 1-1,-1-1 1,11-1 0,-3 1 28,115 20-744,-44-2-5535,-55-12 988,-3-1-6451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6.983"/>
    </inkml:context>
    <inkml:brush xml:id="br0">
      <inkml:brushProperty name="width" value="0.025" units="cm"/>
      <inkml:brushProperty name="height" value="0.025" units="cm"/>
      <inkml:brushProperty name="color" value="#E71224"/>
    </inkml:brush>
  </inkml:definitions>
  <inkml:trace contextRef="#ctx0" brushRef="#br0">0 38 9769,'0'0'2755,"51"1"-2435,-17-1 513,7-3-609,4-4-160,1-3-32,-5 3-32,-3 0-544,-13 4-673,-5 2-545,-18 1-1057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7.299"/>
    </inkml:context>
    <inkml:brush xml:id="br0">
      <inkml:brushProperty name="width" value="0.025" units="cm"/>
      <inkml:brushProperty name="height" value="0.025" units="cm"/>
    </inkml:brush>
  </inkml:definitions>
  <inkml:trace contextRef="#ctx0" brushRef="#br0">100 143 3972,'0'0'8365,"-10"11"-5114,1-1-2529,0 0 0,0 1 0,1 0 1,0 0-1,1 1 0,0 0 0,1 0 0,0 1 0,1 0 0,-7 26 1,11-30-349,-1-1 1,2 1 0,-1-1 0,2 17 0,-1-24-363,0 0 0,1 1 0,-1-1 1,0 0-1,0 0 0,1 0 0,-1 0 1,0 0-1,1 0 0,-1 0 0,1 0 1,0 0-1,-1 0 0,1 0 1,0 0-1,-1 0 0,1 0 0,0-1 1,0 1-1,0 0 0,0 0 0,0-1 1,0 1-1,0-1 0,0 1 0,0-1 1,0 1-1,0-1 0,0 0 0,0 1 1,0-1-1,0 0 0,1 0 1,-1 0-1,0 0 0,0 0 0,0 0 1,0 0-1,0 0 0,1 0 0,-1-1 1,0 1-1,0 0 0,0-1 0,0 1 1,1-2-1,4 0 0,-1-1-1,0 0 1,0-1-1,0 1 1,0-1 0,-1 0-1,1 0 1,-1 0 0,0-1-1,0 0 1,3-6-1,36-61-306,-41 70 269,79-157-571,-67 145 455,-7 23 18,-3 37 41,-4-34 143,1 4-96,-1-1 210,1 1 1,1-1-1,0 1 0,6 17 0,-8-31-155,0 0 0,1-1 0,-1 1 1,1-1-1,-1 1 0,1 0 0,0-1 0,-1 1 0,1-1 0,0 1 0,0-1 1,0 0-1,0 1 0,0-1 0,1 0 0,-1 0 0,0 0 0,0 0 1,1 0-1,-1 0 0,1 0 0,-1 0 0,1-1 0,-1 1 0,1 0 0,-1-1 1,1 1-1,0-1 0,-1 0 0,1 0 0,0 1 0,-1-1 0,1 0 1,0 0-1,-1-1 0,1 1 0,0 0 0,-1 0 0,1-1 0,0 1 0,-1-1 1,1 0-1,-1 1 0,1-1 0,-1 0 0,1 0 0,-1 0 0,3-2 1,13-11-10,1-1 0,-2-1 1,0-1-1,-1-1 0,0 0 1,15-27-1,8-7-114,-19 26 51,-15 19-29,1 0 0,-1 0-1,1 1 1,0 0 0,1 0 0,0 0 0,0 0 0,0 1 0,1 0 0,7-4 0,-12 59 317,-16 84 2087,14-134-2318,0 1 0,0-1-1,0 0 1,0 0 0,0 0 0,0 1 0,0-1-1,0 0 1,0 0 0,0 1 0,0-1-1,0 0 1,0 0 0,0 0 0,0 1 0,0-1-1,0 0 1,1 0 0,-1 0 0,0 1-1,0-1 1,0 0 0,0 0 0,0 0-1,1 1 1,-1-1 0,0 0 0,0 0 0,0 0-1,0 0 1,1 0 0,-1 0 0,0 1-1,0-1 1,0 0 0,1 0 0,-1 0 0,0 0-1,0 0 1,0 0 0,1 0 0,-1 0-1,0 0 1,0 0 0,1 0 0,12-7-48,9-14-481,22-37-3160,-17 17-1518,0-1-3488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7.342"/>
    </inkml:context>
    <inkml:brush xml:id="br0">
      <inkml:brushProperty name="width" value="0.025" units="cm"/>
      <inkml:brushProperty name="height" value="0.025" units="cm"/>
      <inkml:brushProperty name="color" value="#E71224"/>
    </inkml:brush>
  </inkml:definitions>
  <inkml:trace contextRef="#ctx0" brushRef="#br0">49 1 7591,'0'0'6278,"-49"16"-4708,49-11-449,0 4-64,6-1-289,12 1-95,7-1-96,9-3-129,6 4-256,5-5-128,-2 2-929,-3-3-2049,-6-3-1891,-11 0-4259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7.684"/>
    </inkml:context>
    <inkml:brush xml:id="br0">
      <inkml:brushProperty name="width" value="0.025" units="cm"/>
      <inkml:brushProperty name="height" value="0.025" units="cm"/>
      <inkml:brushProperty name="color" value="#E71224"/>
    </inkml:brush>
  </inkml:definitions>
  <inkml:trace contextRef="#ctx0" brushRef="#br0">1 1 9641,'11'0'705,"11"1"-230,1 0 0,-1 2 0,0 1 0,0 0 0,0 2 0,-1 0 1,1 1-1,-1 2 0,20 11 0,-39-19-334,0 0-1,0 0 1,0 1 0,0-1-1,0 1 1,-1 0 0,1-1 0,0 1-1,-1 0 1,1 0 0,-1 0-1,0 0 1,0 0 0,0 0-1,0 0 1,0 1 0,0-1 0,0 0-1,-1 1 1,1-1 0,0 5-1,-2-4 63,1 0 0,-1 1-1,0-1 1,0 0-1,0 1 1,0-1-1,-1 0 1,1 0 0,-1 0-1,0 0 1,0 0-1,0 0 1,-4 3 0,-9 9 471,0-2 0,-1 0 0,0 0 0,-21 11 0,23-15-575,-46 35 2,24-15-5829,28-20-2317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1.520"/>
    </inkml:context>
    <inkml:brush xml:id="br0">
      <inkml:brushProperty name="width" value="0.025" units="cm"/>
      <inkml:brushProperty name="height" value="0.025" units="cm"/>
      <inkml:brushProperty name="color" value="#E71224"/>
    </inkml:brush>
  </inkml:definitions>
  <inkml:trace contextRef="#ctx0" brushRef="#br0">211 61 13773,'0'0'3475,"-1"-8"-891,1 4-2397,1 3-95,-1-1-1,0 0 1,0 0-1,0 1 1,0-1-1,0 0 1,0 0-1,0 1 1,-1-1-1,1 0 1,0 1-1,-1-1 1,0 0 0,1 1-1,-1-1 1,0 1-1,0-1 1,0 1-1,0-1 1,0 1-1,0 0 1,0-1-1,0 1 1,-1 0-1,1 0 1,0 0-1,-1 0 1,1 0-1,-1 0 1,1 0 0,-1 1-1,1-1 1,-1 0-1,0 1 1,1-1-1,-1 1 1,0 0-1,0 0 1,1-1-1,-4 1 1,-3 1-86,1 0 0,-1 0 0,1 0-1,-1 1 1,1 0 0,0 0 0,0 1 0,0 0 0,0 0 0,0 1 0,1 0 0,-1 0 0,1 1-1,0-1 1,0 1 0,1 1 0,0-1 0,-9 12 0,13-15-22,0 0 0,0 0-1,0 1 1,0-1 0,0 0 0,1 0 0,0 1 0,-1-1-1,1 0 1,0 0 0,0 1 0,0-1 0,0 0 0,0 1-1,1-1 1,-1 0 0,1 0 0,0 1 0,-1-1 0,1 0-1,0 0 1,0 0 0,0 0 0,1 0 0,-1 0-1,0 0 1,1-1 0,-1 1 0,1 0 0,0-1 0,-1 1-1,1-1 1,0 1 0,3 1 0,8 5-203,0 0-1,1-1 1,27 12 0,-30-15 124,-8-3 68,8 3-176,-1 1-1,0 0 1,0 0 0,0 1-1,14 10 1,-23-14 207,0-1 0,1 0 0,-1 0-1,0 1 1,0-1 0,0 1 0,0-1 0,0 1 0,0-1-1,0 1 1,-1-1 0,1 1 0,-1 0 0,1 0 0,-1-1 0,1 1-1,-1 0 1,0 0 0,0-1 0,0 1 0,0 0 0,0 0-1,0 0 1,0-1 0,-1 1 0,1 0 0,-1 0 0,1-1 0,-1 1-1,0-1 1,0 1 0,0 0 0,0-1 0,0 1 0,0-1-1,0 0 1,0 1 0,0-1 0,0 0 0,-1 0 0,1 1-1,-1-1 1,-2 1 0,-7 7 252,0 0-1,-1-1 1,0-1 0,0 0 0,-21 9-1,26-13-110,0 0 0,-1-1 0,1 0-1,0 0 1,-1-1 0,1 1 0,-1-2 0,0 1-1,1-1 1,-1 0 0,1-1 0,-10-1 0,16 2-189,0-1-1,0 1 1,0-1 0,-1 1 0,1-1 0,0 1-1,0-1 1,0 0 0,0 0 0,0 1 0,0-1-1,1 0 1,-1 0 0,0 0 0,0 0 0,1 0-1,-1 0 1,0 0 0,1 0 0,-1 0 0,1-1-1,-1 1 1,1 0 0,0 0 0,0 0 0,-1-1 0,1 1-1,0 0 1,0 0 0,0-1 0,0 1 0,0 0-1,1 0 1,-1-1 0,0 1 0,0 0 0,1 0-1,-1 0 1,1 0 0,-1-1 0,1 1 0,0 0-1,1-2 1,0-2-539,1-1 0,1 1 0,-1 0 0,1-1 0,0 1 0,0 1 0,6-7 0,24-13-3565,8 2-555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1.894"/>
    </inkml:context>
    <inkml:brush xml:id="br0">
      <inkml:brushProperty name="width" value="0.025" units="cm"/>
      <inkml:brushProperty name="height" value="0.025" units="cm"/>
      <inkml:brushProperty name="color" value="#E71224"/>
    </inkml:brush>
  </inkml:definitions>
  <inkml:trace contextRef="#ctx0" brushRef="#br0">70 46 11499,'0'0'12428,"-9"5"-12236,5-3-170,0 0 0,1 0 1,-1 0-1,0 1 0,1-1 0,0 1 1,-1 0-1,1 0 0,0 0 0,0 0 0,1 1 1,-1-1-1,1 1 0,0-1 0,0 1 1,0 0-1,0 0 0,1 0 0,-1 0 1,1 0-1,0 1 0,0-1 0,1 0 1,-1 0-1,1 1 0,0-1 0,0 0 1,0 1-1,2 4 0,-1-7-2,0 0 0,0 0-1,1-1 1,-1 1 0,1 0 0,-1 0-1,1-1 1,-1 1 0,1-1 0,0 0 0,0 1-1,0-1 1,0 0 0,0 0 0,0 0-1,0 0 1,0-1 0,0 1 0,1-1-1,-1 1 1,0-1 0,0 0 0,1 1-1,-1-1 1,0 0 0,0-1 0,4 1-1,1 0 44,0-1 0,1 1 0,-1-1 0,1 0 0,-1-1 0,0 0 0,9-4 0,-12 4-5,0 0 0,-1-1 0,0 1 0,0-1 0,1 0-1,-2 0 1,1 0 0,0 0 0,-1-1 0,1 1 0,-1-1 0,0 0 0,0 1 0,-1-1-1,1 0 1,-1 0 0,1 0 0,-1 0 0,-1-1 0,1 1 0,-1 0 0,1 0 0,-1 0-1,0-1 1,-1 1 0,0-6 0,0 6-102,1 1-1,-1-1 1,0 0-1,0 0 0,-1 1 1,1-1-1,-1 1 1,0-1-1,0 1 1,0 0-1,0 0 1,-1 0-1,1 0 1,-1 0-1,-5-4 0,5 5-298,0 0-1,0 0 0,0 1 0,0-1 0,0 1 0,0 0 1,0 0-1,0 0 0,-1 1 0,1-1 0,0 1 1,-7-1-1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2.300"/>
    </inkml:context>
    <inkml:brush xml:id="br0">
      <inkml:brushProperty name="width" value="0.025" units="cm"/>
      <inkml:brushProperty name="height" value="0.025" units="cm"/>
      <inkml:brushProperty name="color" value="#E71224"/>
    </inkml:brush>
  </inkml:definitions>
  <inkml:trace contextRef="#ctx0" brushRef="#br0">6 1 13389,'0'0'9635,"0"11"-8556,-3 163 1487,1 117-3536,2-286 550,0-1-1,0 1 1,1-1-1,0 0 1,0 0-1,0 1 1,0-1-1,1 0 1,4 8-1,-5-11-139,0 1-1,1 0 0,-1 0 1,1-1-1,-1 1 0,1-1 1,-1 1-1,1-1 0,0 0 1,0 1-1,0-1 0,0 0 1,3 1-1,11 2-4500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2.909"/>
    </inkml:context>
    <inkml:brush xml:id="br0">
      <inkml:brushProperty name="width" value="0.025" units="cm"/>
      <inkml:brushProperty name="height" value="0.025" units="cm"/>
      <inkml:brushProperty name="color" value="#E71224"/>
    </inkml:brush>
  </inkml:definitions>
  <inkml:trace contextRef="#ctx0" brushRef="#br0">1 143 10410,'0'0'7036,"8"-9"-5296,-2 3-1444,-1 0-1,1 0 0,0 1 1,0 0-1,0 0 0,1 1 1,0 0-1,0 0 1,0 0-1,0 1 0,1 0 1,-1 1-1,1-1 1,0 2-1,-1-1 0,1 1 1,9-1-1,-11 2-170,0-1 1,0 1-1,0 0 0,0 1 0,0-1 1,0 1-1,0 1 0,10 2 0,-15-3-104,1 1-1,0-1 1,-1 1-1,1-1 1,-1 1-1,1 0 1,-1-1 0,0 1-1,0 0 1,0 0-1,0 0 1,0 0-1,0 0 1,0 0-1,0 0 1,-1 0-1,1 0 1,-1 1-1,0-1 1,0 0 0,0 0-1,0 0 1,0 0-1,0 1 1,0-1-1,-2 3 1,1 1 60,0-1 1,0 1-1,-1-1 1,0 0 0,0 1-1,0-1 1,-1 0-1,-4 6 1,4-7-78,1 0 1,-1 1 0,1-1-1,0 1 1,0 0 0,0-1-1,1 1 1,-1 0-1,1 0 1,0 6 0,1-10-1,1 0 0,-1 0 1,1 0-1,-1 0 1,1 0-1,0 0 1,-1 0-1,1-1 1,0 1-1,0 0 0,0 0 1,0-1-1,-1 1 1,1-1-1,0 1 1,0-1-1,0 1 1,0-1-1,0 1 0,0-1 1,0 0-1,1 0 1,-1 0-1,0 1 1,0-1-1,0 0 1,0 0-1,0 0 0,0-1 1,1 1-1,43-1 216,-40 0-204,6-1 15,1 0 0,-1-2 0,0 1-1,0-1 1,0-1 0,0 0 0,-1 0-1,0-1 1,0-1 0,0 1 0,-1-2-1,0 1 1,0-1 0,-1-1 0,0 1 0,12-19-1,-12 1 157,-8 14-119,-7 11-227,7 1 153,-1 1 0,1-1-1,0 0 1,-1 1-1,1-1 1,0 1-1,0-1 1,0 1-1,-1-1 1,1 1-1,0-1 1,0 0 0,0 1-1,0-1 1,0 1-1,0-1 1,0 1-1,0-1 1,0 1-1,0-1 1,0 1 0,0-1-1,0 1 1,0-1-1,0 1 1,0-1-1,0 1 1,1-1-1,-1 1 1,0-1-1,0 0 1,1 1 0,-1-1-1,0 1 1,1-1-1,-1 0 1,0 1-1,1-1 1,-1 0-1,1 1 1,-1-1 0,0 0-1,1 0 1,-1 1-1,1-1 1,-1 0-1,1 0 1,-1 0-1,1 0 1,22 12 40,-7-8-8,-1-1 0,1 0 0,0-1-1,1-1 1,-1 0 0,23-3 0,-33 2-4,0-1-1,0 1 1,0-1 0,0-1-1,0 1 1,0-1 0,0 0-1,-1 0 1,1-1 0,-1 0-1,1 0 1,-1 0 0,0 0-1,0-1 1,-1 0-1,1 0 1,-1 0 0,1-1-1,5-7 1,-9 10-1,0 0 1,0 1-1,0-1 0,1 0 0,-2 0 1,1 0-1,0 0 0,0 0 0,0 0 1,-1 0-1,1 0 0,-1 0 1,0 0-1,0 0 0,0 0 0,0 0 1,0 0-1,0 0 0,0 0 0,-1 0 1,1 0-1,-1 0 0,1 0 0,-1 0 1,0 0-1,0 0 0,0 0 0,0 0 1,0 0-1,0 1 0,0-1 0,-1 0 1,1 1-1,-1-1 0,1 1 1,-1 0-1,1-1 0,-1 1 0,0 0 1,0 0-1,-2-1 0,0 0-40,0 1 0,1 0 0,-1 0 0,0 1 0,0-1-1,0 1 1,1 0 0,-1 0 0,0 0 0,0 0 0,0 0 0,0 1 0,1 0 0,-1 0 0,0 0 0,1 0-1,-1 1 1,0-1 0,1 1 0,0 0 0,-1 0 0,-2 3 0,1 0-3,0-1 1,0 1-1,1 0 1,0 1-1,0-1 1,0 1-1,0 0 1,1 0-1,0 0 1,-3 9-1,5-12 8,0-1 0,1 1 0,-1 0 0,0 0 0,1 0 0,0-1 0,0 1 0,-1 0 1,2 0-1,-1 0 0,0 0 0,1-1 0,-1 1 0,1 0 0,0 0 0,0-1 0,0 1 0,0 0 0,0-1 0,0 1 0,1-1 0,0 0 0,-1 1 0,1-1 0,0 0 0,4 4 0,2 0-689,1-1 0,0 0 0,0 0 0,0 0 0,0-1 0,1-1-1,0 1 1,0-2 0,16 3 0,20 1-7069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3.579"/>
    </inkml:context>
    <inkml:brush xml:id="br0">
      <inkml:brushProperty name="width" value="0.025" units="cm"/>
      <inkml:brushProperty name="height" value="0.025" units="cm"/>
      <inkml:brushProperty name="color" value="#E71224"/>
    </inkml:brush>
  </inkml:definitions>
  <inkml:trace contextRef="#ctx0" brushRef="#br0">162 229 4644,'0'0'16096,"-8"-7"-14468,3 3-1444,3 1-133,0 0 0,-1 1 1,1 0-1,-1-1 0,1 1 0,-1 0 1,0 1-1,0-1 0,0 0 0,0 1 0,0-1 1,0 1-1,0 0 0,0 0 0,-1 0 1,1 1-1,0-1 0,-1 1 0,1 0 1,0 0-1,-1 0 0,1 0 0,-1 0 0,1 1 1,-6 1-1,4 1-41,0 0 0,0 1-1,1-1 1,-1 1 0,1 0 0,0 0 0,0 0 0,1 1-1,-1 0 1,1-1 0,-3 7 0,4-8 4,0-1 0,1 1-1,0 0 1,0-1 0,0 1 0,0 0 0,0 0 0,0 0 0,1 0-1,-1 0 1,1-1 0,0 1 0,0 0 0,0 0 0,0 0 0,0 0-1,1 0 1,-1 0 0,1 0 0,0 0 0,0 0 0,0 0 0,0-1 0,2 3-1,0-2 22,-1-1 0,1 0 0,0 0 0,0 0 0,0-1 0,0 1 0,0-1 0,0 0 0,1 0 0,-1 0-1,0 0 1,1 0 0,-1-1 0,0 1 0,1-1 0,-1 0 0,1 0 0,-1-1 0,4 0 0,6 0 158,0 0 1,0-1 0,23-8 0,-15 2-108,-1-1 0,0-1 1,-1-1-1,0 0 0,0-2 0,-1 0 1,30-29-1,-37 32 9,-1-1 1,0 0 0,0-1-1,-1 0 1,-1-1-1,0 0 1,-1 0-1,0 0 1,-1-1 0,0 0-1,-1 0 1,4-23-1,-8 37-99,-1-1-1,0 1 0,0-1 0,1 0 1,-1 1-1,0-1 0,0 1 1,0-1-1,0 0 0,0 1 0,0-1 1,0 1-1,0-1 0,0 0 1,0 1-1,0-1 0,0 0 1,-1 1-1,1-1 0,0 1 0,0-1 1,-1 1-1,1-1 0,0 0 1,-1 1-1,1-1 0,0 1 0,-1 0 1,1-1-1,-1 1 0,1-1 1,-1 1-1,0-1 0,-18 10-260,-18 29 71,31-29 185,1 0 1,0 0-1,1 1 1,0 0-1,0 0 1,1 0-1,1 0 1,0 1-1,0-1 1,1 1-1,0 0 1,1 12-1,0-18-215,1-1 0,-1 1 0,1 0 0,1-1 0,-1 1 0,0-1-1,1 1 1,0-1 0,0 0 0,1 0 0,-1 0 0,6 6 0,-5-6-387,0-1 0,1 0 0,0 0 0,-1 0 0,1-1 1,1 1-1,-1-1 0,0 0 0,0 0 0,1-1 0,-1 1 0,1-1 0,-1 0 0,9 1 0,34 0-14336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4.373"/>
    </inkml:context>
    <inkml:brush xml:id="br0">
      <inkml:brushProperty name="width" value="0.025" units="cm"/>
      <inkml:brushProperty name="height" value="0.025" units="cm"/>
      <inkml:brushProperty name="color" value="#E71224"/>
    </inkml:brush>
  </inkml:definitions>
  <inkml:trace contextRef="#ctx0" brushRef="#br0">155 1 10794,'0'0'9663,"0"12"-9049,-4 93 992,-4 0 0,-30 139 0,6-49-114,30-159-525,-1-60-568,-11-51-575,7 46-1216,2 0 1,-3-53-1,9 59-377,-1 12 729,0 0-1,0 0 1,-1 0-1,-3-13 0,3 20 1079,0-1-1,-1 1 1,1 0-1,-1 1 0,0-1 1,0 0-1,0 0 0,-5-5 1,6 9 138,0-1-1,0 0 1,1 0 0,-1 1-1,0-1 1,1 0 0,-1 0-1,0 0 1,1 0 0,0 0-1,-1 0 1,1 0 0,-1 0-1,1 0 1,0 0 0,0 0 0,0 0-1,-1 0 1,1 0 0,0 0-1,0-1 1,1 0 0,-1 1-98,1 0 1,0 1-1,-1-1 1,1 0-1,0 0 1,-1 1 0,1-1-1,0 1 1,0-1-1,0 0 1,-1 1-1,1 0 1,0-1-1,0 1 1,0 0 0,0-1-1,0 1 1,0 0-1,2 0 1,59-1 374,-46 2 320,62 4-2,-1 1-2061,-27-10-2990,-27-4-642,-4-5-3710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4.888"/>
    </inkml:context>
    <inkml:brush xml:id="br0">
      <inkml:brushProperty name="width" value="0.025" units="cm"/>
      <inkml:brushProperty name="height" value="0.025" units="cm"/>
      <inkml:brushProperty name="color" value="#E71224"/>
    </inkml:brush>
  </inkml:definitions>
  <inkml:trace contextRef="#ctx0" brushRef="#br0">171 126 15983,'0'0'2450,"1"-11"310,0-36-614,0 45-2077,-1 1 0,0-1 0,0 1 0,0-1 0,-1 1 0,1-1 0,0 1 0,0-1 0,-1 0 0,1 1 0,-1 0 0,0-1 0,1 1 0,-1-1 0,0 1 0,0 0 0,0-1 0,0 1 0,0 0 0,0 0 0,0 0 0,0 0 0,0 0 0,-1 0 0,1 0 0,0 0 0,-1 0 0,1 1 0,0-1 0,-1 0 0,1 1 0,-1-1 0,1 1-1,-1 0 1,1-1 0,-1 1 0,0 0 0,1 0 0,-1 0 0,1 0 0,-1 0 0,1 1 0,-1-1 0,-1 1 0,-3 0-50,0 0-1,1 1 1,-1 0-1,0 0 1,1 0-1,0 1 0,-1 0 1,1 0-1,-5 4 1,2 1 6,-1 0 1,1 1 0,-14 19-1,20-25-17,0 1-1,-1 0 1,1 0-1,0 0 1,1 0 0,-1 0-1,1 0 1,0 0-1,0 1 1,0-1-1,0 0 1,1 1-1,0 6 1,0-9-2,1-1 0,0 1 0,0-1 0,0 1-1,0-1 1,0 0 0,0 1 0,0-1 0,0 0 0,0 0 0,1 1 0,-1-1-1,0 0 1,1 0 0,-1-1 0,1 1 0,-1 0 0,1 0 0,-1-1 0,1 1-1,0-1 1,-1 1 0,1-1 0,0 0 0,-1 0 0,1 0 0,2 0 0,58 2 239,-49-2-217,73-2 68,-28 0-232,63 7 0,-121-6 138,0 1 0,0 0 0,1 0 0,-1 0 0,0 0 1,0 0-1,1 0 0,-1 0 0,0 0 0,1 0 0,-1 0 0,0 0 1,0 0-1,1 1 0,-1-1 0,0 0 0,0 0 0,1 0 0,-1 0 1,0 0-1,0 0 0,1 1 0,-1-1 0,0 0 0,0 0 1,0 0-1,1 1 0,-1-1 0,0 0 0,0 0 0,0 0 0,0 1 1,0-1-1,1 0 0,-1 0 0,0 1 0,0-1 0,0 0 0,0 1 1,0-1-1,0 0 0,0 0 0,0 1 0,0-1 0,0 0 1,0 0-1,0 1 0,0-1 0,0 0 0,0 1 0,0-1 0,-1 0 1,1 1-1,-13 7 1141,11-8-1063,1-1-1,-1 1 0,0-1 0,1 1 0,-1-1 0,0 0 0,1 1 0,-1-1 0,1 0 0,-1 0 0,1 0 0,0 0 0,-1-1 0,1 1 0,0 0 0,0-1 0,-1 1 0,1 0 0,0-1 0,1 1 0,-1-1 0,0 1 0,0-1 0,1 0 0,-1 1 0,1-1 0,-1 0 0,1 0 0,0 1 0,-1-3 0,-8-69 24,8 53-40,-4-56-207,6 75 106,0 0 0,0 0 0,0 1 0,0-1 0,-1 0 0,1 1 0,0-1 0,0 1 0,0-1 0,0 1 1,0 0-1,0-1 0,1 1 0,-1 0 0,0 0 0,0 0 0,0 0 0,0 0 0,0 0 0,0 0 0,0 0 0,2 0 0,31 2-1107,17 6-1380,6 1-4591,-13-6-2989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5.474"/>
    </inkml:context>
    <inkml:brush xml:id="br0">
      <inkml:brushProperty name="width" value="0.025" units="cm"/>
      <inkml:brushProperty name="height" value="0.025" units="cm"/>
      <inkml:brushProperty name="color" value="#E71224"/>
    </inkml:brush>
  </inkml:definitions>
  <inkml:trace contextRef="#ctx0" brushRef="#br0">0 1 11627,'0'0'10762,"31"60"-9256,-31-28-481,0 3-417,0-3-320,0-2-191,5-6-65,4-7 32,4-6-385,3-10-447,2-1-289,0-9-1314,2-13-1729,-6-6-3074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7.631"/>
    </inkml:context>
    <inkml:brush xml:id="br0">
      <inkml:brushProperty name="width" value="0.025" units="cm"/>
      <inkml:brushProperty name="height" value="0.025" units="cm"/>
    </inkml:brush>
  </inkml:definitions>
  <inkml:trace contextRef="#ctx0" brushRef="#br0">167 0 10442,'-8'1'9459,"0"1"-8887,-1 0 0,1 1 0,0 0-1,0 1 1,0-1 0,0 1 0,1 1-1,-1-1 1,1 1 0,0 1 0,1-1-1,-1 1 1,1 0 0,0 1-1,-6 9 1,8-11-564,0 0-1,0 1 1,1 0-1,0-1 1,0 1-1,0 0 1,1 1-1,0-1 1,0 0-1,0 1 1,1-1 0,0 1-1,0-1 1,1 1-1,0-1 1,0 1-1,0 0 1,1-1-1,0 1 1,0-1-1,1 1 1,4 9-1,-5-13-31,0-1-1,1 0 0,0 1 0,-1-1 1,1 0-1,0 0 0,0 0 1,1 0-1,-1 0 0,0-1 0,0 1 1,1-1-1,-1 1 0,1-1 1,0 0-1,-1 0 0,1 0 0,0 0 1,-1 0-1,1-1 0,0 1 1,0-1-1,0 0 0,0 0 0,-1 0 1,1 0-1,0 0 0,0-1 0,0 0 1,0 1-1,-1-1 0,6-2 1,2 0-656,1-1-1,-1 0 1,-1-1 0,1 0 0,0 0 0,-1-1 0,12-10 0,11-13-3970,-4-3-2648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5.817"/>
    </inkml:context>
    <inkml:brush xml:id="br0">
      <inkml:brushProperty name="width" value="0.025" units="cm"/>
      <inkml:brushProperty name="height" value="0.025" units="cm"/>
      <inkml:brushProperty name="color" value="#E71224"/>
    </inkml:brush>
  </inkml:definitions>
  <inkml:trace contextRef="#ctx0" brushRef="#br0">329 126 12684,'0'0'2146,"-9"51"320,-2-18-992,3 3-481,3 2 224,3-2 32,2-6-576,9-4-545,11-6-64,0-7-449,5-5-255,-10-6-353,-5-2-641,-20-17-17424</inkml:trace>
  <inkml:trace contextRef="#ctx0" brushRef="#br0" timeOffset="1">44 48 11691,'0'0'7815,"-43"-47"-4547,70 47-2564,9 0 193,18 3 0,5 3-353,19-4-351,-4 0-97,3-2-128,-3 0-1986,-8 0-3427,-4-6-6311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7.751"/>
    </inkml:context>
    <inkml:brush xml:id="br0">
      <inkml:brushProperty name="width" value="0.025" units="cm"/>
      <inkml:brushProperty name="height" value="0.025" units="cm"/>
      <inkml:brushProperty name="color" value="#E71224"/>
    </inkml:brush>
  </inkml:definitions>
  <inkml:trace contextRef="#ctx0" brushRef="#br0">0 1 13293,'0'0'1633,"51"44"65,-8-21-545,11 3-769,12 3-256,5 1-32,-3 9-32,-7 13-96,-14 17-736,-9 12-1346,-13 2-2531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8.388"/>
    </inkml:context>
    <inkml:brush xml:id="br0">
      <inkml:brushProperty name="width" value="0.025" units="cm"/>
      <inkml:brushProperty name="height" value="0.025" units="cm"/>
      <inkml:brushProperty name="color" value="#E71224"/>
    </inkml:brush>
  </inkml:definitions>
  <inkml:trace contextRef="#ctx0" brushRef="#br0">1 1 12588,'0'0'6822,"75"73"-5284,-24-42-705,6 3-321,6-1-384,4 2-64,-2 0-512,-8 4-673,1 0-1057,-18 0-2114,-8-5-3203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35.910"/>
    </inkml:context>
    <inkml:brush xml:id="br0">
      <inkml:brushProperty name="width" value="0.025" units="cm"/>
      <inkml:brushProperty name="height" value="0.025" units="cm"/>
      <inkml:brushProperty name="color" value="#E71224"/>
    </inkml:brush>
  </inkml:definitions>
  <inkml:trace contextRef="#ctx0" brushRef="#br0">62 20 5862,'0'0'2423,"-8"-2"-608,-3-1-1101,-30-1 2464,40 4-2532,14 3 603,60 6-233,0-3 0,125-6 1,-87-1-831,30 0-55,168-20 0,-296 20-177,1-1 69,-21 1-5061,-14 0 708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38.643"/>
    </inkml:context>
    <inkml:brush xml:id="br0">
      <inkml:brushProperty name="width" value="0.025" units="cm"/>
      <inkml:brushProperty name="height" value="0.025" units="cm"/>
      <inkml:brushProperty name="color" value="#E71224"/>
    </inkml:brush>
  </inkml:definitions>
  <inkml:trace contextRef="#ctx0" brushRef="#br0">347 335 3075,'64'-86'124,"-49"67"872,0 0 1,0 0-1,-2-1 1,-1-1 0,0 0-1,14-40 1,-24 57-774,-1 1-1,0 0 1,-1-1 0,1 1 0,-1 0-1,1-1 1,-1 1 0,0-1 0,0 1-1,0-1 1,-1 1 0,0-5 0,0 7-161,0-1 0,0 1 0,0-1 0,0 1 0,-1 0 0,1 0 0,0-1 1,-1 1-1,1 0 0,0 0 0,-1 0 0,1 1 0,-1-1 0,0 0 0,1 1 1,-1-1-1,1 0 0,-1 1 0,0 0 0,0-1 0,1 1 0,-1 0 1,0 0-1,1 0 0,-3 1 0,-9-2-16,0 2 1,0 0-1,1 0 0,-1 2 1,1-1-1,-1 1 1,1 1-1,0 0 0,-19 10 1,13-4 20,0 1 0,0 1 0,1 1 1,0 0-1,-20 21 0,14-9 103,0 2 0,2 0-1,1 1 1,1 1 0,1 1-1,-26 62 1,35-68-92,0 0-1,2 1 1,0 0-1,2 0 1,1 1 0,1-1-1,1 1 1,2 31-1,1-46-59,0-1 0,0 0-1,1 1 1,1-1 0,-1 0-1,2 0 1,0 0 0,0 0 0,0-1-1,1 1 1,1-1 0,-1 0-1,2-1 1,-1 0 0,1 0-1,0 0 1,1-1 0,0 0-1,0 0 1,0-1 0,1 0 0,14 7-1,-7-5 114,1-1 0,0-1 0,1 0 0,-1-1 0,1-1 0,0-1 0,0-1 0,0 0 0,0-1 0,0-1-1,1-1 1,17-3 0,-13 0 70,0-1 0,0-1 0,0-1 0,-1-1 0,0 0 0,-1-2 0,0-1-1,39-26 1,-43 25-72,-1-1-1,0-1 0,-1-1 1,0 0-1,-1-1 0,-1 0 1,-1-1-1,0 0 0,-1-1 1,10-22-1,-15 25-91,0 0-1,-1 0 1,-1-1 0,0 0-1,-1 0 1,-1 0-1,0 0 1,-1 0 0,-1 0-1,-1-1 1,0 1-1,-1 0 1,-8-31 0,6 35-47,0 1 0,-2-1-1,1 1 1,-2 0 0,1 0 0,-1 0 0,-1 1 0,0 0 0,0 1 0,-1 0 0,-1 0 0,1 1 0,-1 0 0,-15-9 0,6 5-384,-1 1-1,0 1 1,-1 0 0,0 2 0,0 0 0,-1 2-1,-27-6 1,46 12-344,-21-4 180,14 5-6741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0.971"/>
    </inkml:context>
    <inkml:brush xml:id="br0">
      <inkml:brushProperty name="width" value="0.025" units="cm"/>
      <inkml:brushProperty name="height" value="0.025" units="cm"/>
      <inkml:brushProperty name="color" value="#E71224"/>
    </inkml:brush>
  </inkml:definitions>
  <inkml:trace contextRef="#ctx0" brushRef="#br0">209 1 12332,'0'0'9118,"-10"11"-8755,-18 25-78,2 2 1,2 0-1,-34 71 1,42-74-236,9-21 111,0 0-1,0 1 1,1 0-1,1 0 1,1 1-1,0-1 1,-3 29 0,7-43-144,0 0 0,0 0 0,0 0 0,1 0 0,-1 0 0,0 0 0,0 0 0,1-1 0,-1 1 0,1 0 1,-1 0-1,1 0 0,-1 0 0,1 0 0,-1-1 0,1 1 0,0 0 0,0-1 0,-1 1 0,1 0 0,0-1 0,0 1 1,-1-1-1,1 1 0,0-1 0,0 0 0,0 1 0,0-1 0,0 0 0,0 1 0,0-1 0,1 0 0,38 2 649,-27-3-497,27 0 5,0-3 0,53-11 0,21-10-2964,-107 23 1725,0 0 0,0 0 1,0 0-1,0-1 0,0 0 1,8-6-1,3-6-6830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1.580"/>
    </inkml:context>
    <inkml:brush xml:id="br0">
      <inkml:brushProperty name="width" value="0.025" units="cm"/>
      <inkml:brushProperty name="height" value="0.025" units="cm"/>
      <inkml:brushProperty name="color" value="#E71224"/>
    </inkml:brush>
  </inkml:definitions>
  <inkml:trace contextRef="#ctx0" brushRef="#br0">24 0 13485,'0'0'3043,"-9"47"-1826,3-23-448,1 0-417,1 4-192,4-2-128,0-4-64,0 0-224,0-5-321,2-3-1377,0-6-2594,3-4-2755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1.926"/>
    </inkml:context>
    <inkml:brush xml:id="br0">
      <inkml:brushProperty name="width" value="0.025" units="cm"/>
      <inkml:brushProperty name="height" value="0.025" units="cm"/>
      <inkml:brushProperty name="color" value="#E71224"/>
    </inkml:brush>
  </inkml:definitions>
  <inkml:trace contextRef="#ctx0" brushRef="#br0">228 1 11819,'0'0'8392,"1"9"-7596,-1-3-727,0-1 0,0 0 0,0 1 0,0-1 0,-1 0 0,0 1 0,0-1 1,0 0-1,-1 0 0,-3 7 0,-2 2 24,0 0 0,-1-1-1,-11 14 1,-77 115 347,82-119-419,1 1 0,1 1 0,2 0 0,-10 32 0,17-47-52,0 1 0,1-1 0,0 1 1,1-1-1,0 16 0,1-24-61,0 0-1,1 1 1,-1-1 0,0 0 0,1 0-1,-1 0 1,1 0 0,0 0 0,0 1-1,0-1 1,0-1 0,0 1-1,0 0 1,0 0 0,1 0 0,-1-1-1,1 1 1,-1 0 0,1-1 0,0 1-1,-1-1 1,1 0 0,0 0 0,0 0-1,0 0 1,0 0 0,0 0-1,0 0 1,0-1 0,1 1 0,-1-1-1,4 1 1,4 0-934,1 0 0,-1 0 0,1-2 0,-1 1 0,1-1 0,-1-1 0,1 0 0,-1 0 0,15-6 0,19-12-8167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2.284"/>
    </inkml:context>
    <inkml:brush xml:id="br0">
      <inkml:brushProperty name="width" value="0.025" units="cm"/>
      <inkml:brushProperty name="height" value="0.025" units="cm"/>
      <inkml:brushProperty name="color" value="#E71224"/>
    </inkml:brush>
  </inkml:definitions>
  <inkml:trace contextRef="#ctx0" brushRef="#br0">73 0 13645,'0'0'8168,"-38"63"-7175,25-39-417,2 0-320,4-5-160,4-4-64,3-4-352,0-7-737,19-4-64,1-3-288,4-14-1474,6-4-2978,-4-9-5254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2.625"/>
    </inkml:context>
    <inkml:brush xml:id="br0">
      <inkml:brushProperty name="width" value="0.025" units="cm"/>
      <inkml:brushProperty name="height" value="0.025" units="cm"/>
      <inkml:brushProperty name="color" value="#E71224"/>
    </inkml:brush>
  </inkml:definitions>
  <inkml:trace contextRef="#ctx0" brushRef="#br0">280 79 12268,'0'0'7110,"-54"77"-6053,25-39 160,2 1 129,3-4-353,10-5-577,5-5-352,4-7-32,5-6-64,0-9-640,5-3-610,-3-3-928,-2-12-1794,0-8-3587</inkml:trace>
  <inkml:trace contextRef="#ctx0" brushRef="#br0" timeOffset="1">0 22 14382,'0'0'9096,"64"-21"-8775,-25 21-161,10 0-128,-2 0-257,-6 3-1440,-1 2-1570,-1-5-3171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7.973"/>
    </inkml:context>
    <inkml:brush xml:id="br0">
      <inkml:brushProperty name="width" value="0.025" units="cm"/>
      <inkml:brushProperty name="height" value="0.025" units="cm"/>
    </inkml:brush>
  </inkml:definitions>
  <inkml:trace contextRef="#ctx0" brushRef="#br0">46 233 14382,'0'0'7238,"-2"9"-5786,0-4-1362,1-3 24,1 1 0,-1-1 0,0 1 0,1 0 0,-1-1 0,1 1-1,0-1 1,0 1 0,1 4 0,-1-6-76,1 1 0,-1-1 1,1 0-1,0 0 0,-1 0 0,1 0 0,0 0 0,0 0 0,0 0 0,0 0 0,0-1 0,0 1 0,0 0 0,0 0 0,0-1 0,0 1 0,0-1 0,0 1 0,0-1 0,1 1 0,-1-1 0,0 0 0,0 0 0,1 1 1,-1-1-1,0 0 0,0 0 0,1 0 0,1-1 0,6 2 5,0-1 0,1 0 0,-1-1 1,1 0-1,-1-1 0,0 0 0,0 0 0,0-1 0,0 0 1,0 0-1,12-8 0,-10 4 87,0 0 1,-1-1-1,0-1 1,-1 1-1,0-2 1,0 1-1,-1-1 1,7-11-1,-9 13-53,0 0 0,-1-1 0,0 1 0,-1-1 0,1 0 0,-2 0 0,1 0 0,-1 0 0,-1-1 0,0 1 0,0-1 0,-1 0 0,1-17 0,-3 25-92,1 0 0,-1 0 0,0 0 0,1 1-1,-1-1 1,0 0 0,0 1 0,0-1 0,0 1-1,0-1 1,-1 1 0,1-1 0,0 1 0,-1 0-1,1 0 1,-1 0 0,1-1 0,-1 1 0,0 1-1,1-1 1,-1 0 0,0 0 0,0 1 0,0-1-1,1 1 1,-1-1 0,0 1 0,0 0 0,0 0 0,0 0-1,0 0 1,0 0 0,1 0 0,-3 1 0,-5 0-74,1-1 0,0 2 0,0-1 1,0 1-1,0 1 0,-14 5 0,5 2 200,2 1 0,-1 0-1,2 1 1,0 1-1,0 0 1,1 1 0,0 0-1,2 1 1,-1 1-1,2-1 1,0 2 0,1 0-1,1 0 1,0 0 0,1 1-1,1 0 1,-6 34-1,11-49-97,1 0-1,-1-1 0,1 1 0,0 0 0,0 0 1,0 0-1,0 0 0,1 0 0,-1-1 0,1 1 1,0 0-1,-1 0 0,1-1 0,1 1 0,-1-1 1,0 1-1,1-1 0,-1 1 0,1-1 0,-1 0 1,1 1-1,0-1 0,0 0 0,0 0 0,1-1 1,-1 1-1,0 0 0,1-1 0,-1 1 0,1-1 0,-1 0 1,1 0-1,-1 0 0,1 0 0,0 0 0,0-1 1,0 1-1,4 0 0,4-1-102,-1 1-1,1-1 1,0-1 0,0 0 0,-1 0-1,1-1 1,-1-1 0,1 0 0,13-5-1,-2-2-992,0-1 0,28-18 0,7-14-4577,-16 6-2684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2.998"/>
    </inkml:context>
    <inkml:brush xml:id="br0">
      <inkml:brushProperty name="width" value="0.025" units="cm"/>
      <inkml:brushProperty name="height" value="0.025" units="cm"/>
      <inkml:brushProperty name="color" value="#E71224"/>
    </inkml:brush>
  </inkml:definitions>
  <inkml:trace contextRef="#ctx0" brushRef="#br0">240 1 10474,'0'0'2066,"-3"9"-577,-3 23 87,1 0 0,2 0-1,1 0 1,4 63 0,-3 62-91,-1-144-1361,-1-1 0,0 1 0,0 0 0,-2-1 0,1 0 0,-2 0 0,1 0 0,-2 0 0,-7 10 0,2-5-21,0-1 0,-1 0 0,-1-2 0,0 1 0,-19 14 0,-5-7-258,17-17-1691,20-5 1657,1 0 0,-1 0-1,1 0 1,-1 0 0,0 0 0,1-1 0,-1 1 0,1 0 0,0 0 0,-1 0 0,1-1 0,-1 1 0,1 0 0,-1-1 0,1 1 0,0 0 0,-1-1 0,1 1 0,-1-1 0,1 1 0,0 0 0,0-1 0,-1 1 0,1-1 0,0 1 0,0-1-1,0 1 1,-1-1 0,1 1 0,0-1 0,0 0 0,-1-23-8043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3.339"/>
    </inkml:context>
    <inkml:brush xml:id="br0">
      <inkml:brushProperty name="width" value="0.025" units="cm"/>
      <inkml:brushProperty name="height" value="0.025" units="cm"/>
      <inkml:brushProperty name="color" value="#E71224"/>
    </inkml:brush>
  </inkml:definitions>
  <inkml:trace contextRef="#ctx0" brushRef="#br0">57 1 14478,'0'0'10089,"66"29"-9256,-24-20-513,-1-2-256,3 0-64,-5-3-1121,-10-1-1249,-11-2-801,-11-1-1794</inkml:trace>
  <inkml:trace contextRef="#ctx0" brushRef="#br0" timeOffset="1">1 64 14606,'0'0'2979,"58"8"-2050,-13-6 224,5 0-353,8 0-351,-4-2-353,-6 0-673,1 0-3491,-9 0-5925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4.400"/>
    </inkml:context>
    <inkml:brush xml:id="br0">
      <inkml:brushProperty name="width" value="0.025" units="cm"/>
      <inkml:brushProperty name="height" value="0.025" units="cm"/>
      <inkml:brushProperty name="color" value="#E71224"/>
    </inkml:brush>
  </inkml:definitions>
  <inkml:trace contextRef="#ctx0" brushRef="#br0">1 327 10442,'0'0'11600,"8"2"-9822,-1-3-1595,1 1 1,0-1-1,0 0 1,0-1-1,-1 1 0,1-2 1,0 1-1,-1-1 1,0 0-1,0-1 1,0 1-1,0-1 0,-1-1 1,1 1-1,5-7 1,25-19-162,41-43 0,-62 57 63,-12 12-82,25-23 35,-2-2 0,-1-1 0,29-41 0,-98 118-433,32-31 515,2 1 1,0 0-1,2 1 1,0-1-1,-7 26 1,11-31-604,1 1 1,0-1 0,0 21 0,2-24-1269,1 0 0,0 0 0,0 1 0,1-1-1,5 14 1,-2-11-5044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4.741"/>
    </inkml:context>
    <inkml:brush xml:id="br0">
      <inkml:brushProperty name="width" value="0.025" units="cm"/>
      <inkml:brushProperty name="height" value="0.025" units="cm"/>
      <inkml:brushProperty name="color" value="#E71224"/>
    </inkml:brush>
  </inkml:definitions>
  <inkml:trace contextRef="#ctx0" brushRef="#br0">1 52 9865,'0'0'12012,"72"18"-9706,-26-18-641,12-6-832,2-5-609,-1-1-159,-7 1-130,-1 2-671,-14 2-545,-6 1-321,-4 3-1185,-5-1-1857,-8 3-1089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5.222"/>
    </inkml:context>
    <inkml:brush xml:id="br0">
      <inkml:brushProperty name="width" value="0.025" units="cm"/>
      <inkml:brushProperty name="height" value="0.025" units="cm"/>
      <inkml:brushProperty name="color" value="#E71224"/>
    </inkml:brush>
  </inkml:definitions>
  <inkml:trace contextRef="#ctx0" brushRef="#br0">152 43 11179,'0'0'4836,"11"-5"-3341,6-2-925,0 0 1,1 2 0,0 0-1,0 1 1,1 0-1,-1 2 1,36-1-1,-53 3-565,0 0 0,0 0-1,0 0 1,1 0 0,-1 0-1,0 1 1,0-1 0,0 0 0,0 1-1,1-1 1,-1 1 0,0-1-1,0 1 1,0-1 0,0 1-1,0 0 1,0 0 0,0-1 0,0 1-1,-1 0 1,1 0 0,0 0-1,0 0 1,-1 0 0,1 0-1,0 1 1,0 0 21,-1 1 0,0-1-1,0 0 1,1 0 0,-1 0-1,-1 0 1,1 1 0,0-1-1,0 0 1,-1 0 0,0 0-1,1 0 1,-2 3 0,-2 4 155,-1 0 0,1 0 1,-2-1-1,1 1 1,-10 10-1,-14 9 11,-1-1-1,-1-2 1,-1-1-1,-1-1 1,-1-2-1,-1-1 1,-66 26-1,100-45-148,18-2-411,25-6 94,-30 5 233,-1 0 1,1 0-1,0 1 1,-1 0-1,1 1 1,0 0-1,15 3 1,-25-2 47,1 0 1,-1 0 0,0 0 0,0 0 0,0 0 0,0 0-1,0 1 1,0-1 0,-1 1 0,1 0 0,0-1-1,-1 1 1,1 0 0,-1 0 0,1 0 0,-1 0-1,0 0 1,0 0 0,1 2 0,-2-2 60,1 0-1,0 0 1,0 0 0,0-1 0,0 1-1,0 0 1,0-1 0,0 1 0,0-1 0,0 1-1,1-1 1,-1 0 0,1 0 0,-1 1-1,1-1 1,0 0 0,-1 0 0,1 0-1,0-1 1,0 1 0,-1 0 0,1-1-1,0 1 1,0-1 0,0 0 0,3 1 0,3-1-18,1 0 0,0-1 1,0 0-1,0-1 1,-1 0-1,1 0 1,-1-1-1,1 0 1,-1 0-1,0-1 0,0 0 1,0 0-1,-1-1 1,0 0-1,1-1 1,-2 1-1,1-1 1,-1-1-1,8-9 0,-13 15-128,0 0 0,0 0 0,-1 0 0,1 0 0,-1 0 0,1-1 0,-1 1 0,1 0 0,-1 0 0,0 0 0,1-1 0,-1 1 0,0 0 0,0 0 0,0-1 0,0 1 0,0 0 0,0-1 0,0 1 0,0 0 0,-1 0-1,1-1 1,-1 1 0,1 0 0,-2-2 0,-18-10-5751,8 8-80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04.946"/>
    </inkml:context>
    <inkml:brush xml:id="br0">
      <inkml:brushProperty name="width" value="0.025" units="cm"/>
      <inkml:brushProperty name="height" value="0.025" units="cm"/>
      <inkml:brushProperty name="color" value="#E71224"/>
    </inkml:brush>
  </inkml:definitions>
  <inkml:trace contextRef="#ctx0" brushRef="#br0">1 34 4965,'0'0'11322,"10"-4"-9971,12-3-739,0 1 0,1 1 0,0 0 0,0 2 0,1 1-1,-1 0 1,44 4 0,-65-1-587,0-1 0,0 1 0,0-1 0,0 1-1,-1 0 1,1 0 0,0-1 0,-1 1 0,1 0 0,0 1-1,-1-1 1,1 0 0,-1 0 0,0 1 0,1-1 0,-1 1-1,0-1 1,0 1 0,0-1 0,0 1 0,0 0 0,0-1-1,-1 1 1,1 0 0,0 0 0,-1 0 0,0-1 0,1 1-1,-1 0 1,0 0 0,0 0 0,0 0 0,0 0 0,0 0-1,0 0 1,-1 0 0,1-1 0,-1 1 0,1 0-1,-1 0 1,-1 2 0,-1 5 70,0-1 1,-1 1-1,1-1 0,-2 0 0,1 0 0,-2 0 0,-6 9 1,-8 3 40,-1-1 1,-41 30-1,37-31 416,1 1 1,-23 24-1,46-42-547,1-1 1,-1 0 0,0 1-1,0-1 1,1 1 0,-1 0-1,0-1 1,1 1 0,-1-1-1,1 1 1,-1 0 0,1-1-1,-1 1 1,1 0 0,0 0-1,-1-1 1,1 1 0,0 0-1,-1 0 1,1 0 0,0-1-1,0 1 1,0 0 0,0 0-1,0 0 1,0 0 0,0 0-1,0-1 1,0 1 0,0 0-1,0 0 1,1 0 0,-1 0-1,0-1 1,1 1 0,-1 0-1,0 0 1,1-1 0,-1 1-1,1 0 1,-1-1 0,1 1-1,-1 0 1,1-1 0,0 1-1,-1-1 1,1 1 0,0-1-1,-1 1 1,1-1 0,0 1-1,0-1 1,0 0-1,-1 0 1,1 1 0,0-1-1,0 0 1,0 0 0,0 0-1,1 0 1,55 6 120,-55-6-106,115 0-1315,-40 0-5882,-50 0-164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06.485"/>
    </inkml:context>
    <inkml:brush xml:id="br0">
      <inkml:brushProperty name="width" value="0.025" units="cm"/>
      <inkml:brushProperty name="height" value="0.025" units="cm"/>
      <inkml:brushProperty name="color" value="#E71224"/>
    </inkml:brush>
  </inkml:definitions>
  <inkml:trace contextRef="#ctx0" brushRef="#br0">211 50 9385,'1'-2'554,"-1"1"0,1-1 1,0 1-1,-1-1 0,1 1 1,-1-1-1,1 0 0,-1 1 1,0-1-1,1 0 0,-1 1 1,0-1-1,0 0 0,-1 0 0,1 1 1,0-1-1,0 0 0,-1 1 1,-1-4-1,2 4-343,-1 0 1,0 0-1,0 0 1,0 0-1,0 0 0,0 0 1,-1 0-1,1 0 0,0 1 1,0-1-1,0 0 1,-1 1-1,1-1 0,0 1 1,-1 0-1,1-1 0,-1 1 1,-2 0-1,-1-1-173,-1 1 1,1 0-1,-1 1 0,1-1 1,0 1-1,-1 0 0,1 1 0,0-1 1,-1 1-1,1 0 0,-5 3 0,-3 2-1,1 1 1,0 1-1,1 0 0,-15 15 0,21-19 8,1 0 1,-1 0-1,1 0 1,1 1-1,-1 0 1,1-1-1,0 1 1,0 0-1,0 1 1,1-1-1,-3 13 1,5-18-25,0 1 1,0-1 0,0 0-1,0 1 1,1-1-1,-1 0 1,0 1 0,1-1-1,-1 0 1,1 0 0,-1 1-1,1-1 1,-1 0-1,1 0 1,0 0 0,0 0-1,0 1 1,0-1 0,0-1-1,0 1 1,0 0-1,0 0 1,0 0 0,0 0-1,0-1 1,0 1 0,1-1-1,-1 1 1,0-1 0,0 1-1,1-1 1,-1 1-1,0-1 1,1 0 0,-1 0-1,0 0 1,1 0 0,-1 0-1,1 0 1,-1 0-1,2-1 1,8 1 134,0-1 0,0 0 0,19-4 0,-17 1-133,0 0 0,0-1 0,-1 0 0,0-1 0,0-1 0,0 0 0,21-16 0,-26 17-32,1-1 0,-1 1 0,0-1 0,-1 0-1,0-1 1,0 0 0,-1 0 0,0 0 0,0 0 0,0-1 0,5-17-1,-47 63-230,32-32 236,1 1 0,-1 0-1,1 1 1,0-1 0,0 1-1,1-1 1,0 1 0,0 0-1,0 0 1,1 1 0,0-1-1,1 0 1,0 1 0,0-1-1,0 12 1,2-17-60,-1-1 0,0 0 0,1 0-1,0 0 1,-1 0 0,1 0 0,0 0 0,-1 0 0,1 0 0,0 0 0,0 0 0,0 0 0,0-1 0,0 1-1,0 0 1,0-1 0,0 1 0,0 0 0,0-1 0,0 1 0,1-1 0,-1 0 0,0 1 0,0-1 0,0 0-1,1 0 1,0 0 0,37-2-5780,-19-7-1577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06.877"/>
    </inkml:context>
    <inkml:brush xml:id="br0">
      <inkml:brushProperty name="width" value="0.025" units="cm"/>
      <inkml:brushProperty name="height" value="0.025" units="cm"/>
      <inkml:brushProperty name="color" value="#E71224"/>
    </inkml:brush>
  </inkml:definitions>
  <inkml:trace contextRef="#ctx0" brushRef="#br0">84 0 16432,'0'0'6160,"-3"8"-5284,-24 48 808,19-42-1595,0 1 0,1 0 0,1 0 0,0 0 0,1 1 0,0-1 0,-3 30 0,8-44-165,0-1-1,1 1 0,-1-1 1,0 1-1,1-1 0,-1 1 1,0-1-1,1 1 0,-1-1 1,1 0-1,-1 1 0,1-1 1,-1 1-1,1-1 0,-1 0 1,1 0-1,-1 1 0,1-1 1,-1 0-1,1 0 0,0 1 1,-1-1-1,1 0 0,-1 0 1,1 0-1,0 0 0,-1 0 1,1 0-1,-1 0 0,1 0 0,0 0 1,-1 0-1,1-1 0,-1 1 1,1 0-1,-1 0 0,2-1 1,25-7-2077,-16 0 465,0-1-1,0 0 0,-1 0 1,0-1-1,12-16 0,4-7-2603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07.205"/>
    </inkml:context>
    <inkml:brush xml:id="br0">
      <inkml:brushProperty name="width" value="0.025" units="cm"/>
      <inkml:brushProperty name="height" value="0.025" units="cm"/>
      <inkml:brushProperty name="color" value="#E71224"/>
    </inkml:brush>
  </inkml:definitions>
  <inkml:trace contextRef="#ctx0" brushRef="#br0">45 0 8616,'0'0'11883,"-7"58"-10826,-5-24-224,3 1-192,1-1-289,3-5-224,1-5-96,4-4-64,0-7-1121,0-7-416,0-5-866,4-1-3106,-2-8-4933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07.560"/>
    </inkml:context>
    <inkml:brush xml:id="br0">
      <inkml:brushProperty name="width" value="0.025" units="cm"/>
      <inkml:brushProperty name="height" value="0.025" units="cm"/>
      <inkml:brushProperty name="color" value="#E71224"/>
    </inkml:brush>
  </inkml:definitions>
  <inkml:trace contextRef="#ctx0" brushRef="#br0">0 33 14382,'0'0'9769,"45"-25"-9353,6 24-160,5-1-127,7 0-97,-2 2-32,-7 0-801,0 0-1665,-11 0-1506,0-3-4869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8.448"/>
    </inkml:context>
    <inkml:brush xml:id="br0">
      <inkml:brushProperty name="width" value="0.025" units="cm"/>
      <inkml:brushProperty name="height" value="0.025" units="cm"/>
    </inkml:brush>
  </inkml:definitions>
  <inkml:trace contextRef="#ctx0" brushRef="#br0">0 1769 14734,'13'2'2685,"10"0"-2534,0 0 0,0-1 0,0-2-1,0 0 1,0-1 0,0-2 0,40-10 0,465-189 3279,-14-48-734,-508 249-2683,1668-933 2688,-1266 697-2562,-353 205-26,-22 12-151,1 2 0,68-28 1,-102 47-26,15-4-724,-10 5-1835,-5 4-4412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09.854"/>
    </inkml:context>
    <inkml:brush xml:id="br0">
      <inkml:brushProperty name="width" value="0.025" units="cm"/>
      <inkml:brushProperty name="height" value="0.025" units="cm"/>
      <inkml:brushProperty name="color" value="#E71224"/>
    </inkml:brush>
  </inkml:definitions>
  <inkml:trace contextRef="#ctx0" brushRef="#br0">1 0 4773,'0'0'15662,"54"66"-14957,-34-22-481,12 7-128,2 4-96,6 1-96,5-5-897,2-8-929,-4-12-2177,-9-13-1987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10.277"/>
    </inkml:context>
    <inkml:brush xml:id="br0">
      <inkml:brushProperty name="width" value="0.025" units="cm"/>
      <inkml:brushProperty name="height" value="0.025" units="cm"/>
      <inkml:brushProperty name="color" value="#E71224"/>
    </inkml:brush>
  </inkml:definitions>
  <inkml:trace contextRef="#ctx0" brushRef="#br0">0 0 13997,'0'0'673,"51"43"192,-20-19-481,6 2-256,8 4-64,9-2-32,4 5-512,1-2-2563,-1-2-3555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39.585"/>
    </inkml:context>
    <inkml:brush xml:id="br0">
      <inkml:brushProperty name="width" value="0.025" units="cm"/>
      <inkml:brushProperty name="height" value="0.025" units="cm"/>
      <inkml:brushProperty name="color" value="#E71224"/>
    </inkml:brush>
  </inkml:definitions>
  <inkml:trace contextRef="#ctx0" brushRef="#br0">309 12 7175,'0'0'4078,"-9"-4"-3336,7 3-715,0 0 0,-1 0 0,1 0 0,-1 0 0,1 0 0,-1 1 0,1-1-1,-1 1 1,0 0 0,1 0 0,-1 0 0,0 0 0,1 0 0,-1 0 0,1 1-1,-1-1 1,0 1 0,1 0 0,-1 0 0,-2 1 0,-3 3 31,1 0 0,0 0 0,0 1 0,1 0 1,-1 1-1,-7 10 0,-9 12 150,2 1 0,1 1 1,2 0-1,1 2 0,1 0 0,2 1 0,1 0 1,2 1-1,1 0 0,2 1 0,2 0 0,1 1 0,1-1 1,3 1-1,3 47 0,-2-71-189,1 0 0,1-1 0,0 1 0,1-1 1,1 0-1,-1 1 0,2-2 0,0 1 0,12 20 0,-14-26 13,2-1-1,-1 1 1,1-1-1,-1 0 1,1 0-1,1-1 1,-1 1-1,1-1 1,0 0 0,0-1-1,0 1 1,0-1-1,0-1 1,1 1-1,-1-1 1,1 0-1,0 0 1,0-1 0,10 1-1,3-2 233,1-1-1,-1 0 0,0-1 1,0-2-1,-1 0 0,1-1 1,-1-1-1,0-1 0,0 0 1,-1-1-1,0-2 0,0 1 1,-1-2-1,28-23 0,-17 12-137,-2-1-1,0-1 1,-2-2-1,-1-1 1,-1 0-1,-1-2 1,29-51-1,-42 64-66,-1 0 0,0-1 1,-1 1-1,-1-1 0,0 0 0,-1 0 0,-1-1 0,-1 1 0,-1-1 0,-1-32 0,0 42-87,-1 1-1,0-1 1,-1 1-1,0-1 1,0 1-1,-1 0 0,1 0 1,-2 0-1,1 0 1,-1 1-1,0-1 1,0 1-1,-1 0 1,1 0-1,-1 1 0,-1-1 1,1 1-1,-1 0 1,0 0-1,0 1 1,-1 0-1,1 0 1,-1 0-1,0 1 0,0 0 1,0 1-1,-7-3 1,1 2-267,0 0 1,0 1 0,0 0 0,-1 1-1,1 0 1,0 1 0,-1 1-1,1 0 1,-22 5 0,24-3-532,0 0 0,0 1 1,1 0-1,-1 0 0,1 2 1,-18 11-1,1 3-3696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8.772"/>
    </inkml:context>
    <inkml:brush xml:id="br0">
      <inkml:brushProperty name="width" value="0.025" units="cm"/>
      <inkml:brushProperty name="height" value="0.025" units="cm"/>
      <inkml:brushProperty name="color" value="#E71224"/>
    </inkml:brush>
  </inkml:definitions>
  <inkml:trace contextRef="#ctx0" brushRef="#br0">78 45 6854,'-8'0'1052,"-37"-3"1543,21 3 3095,60 14-2177,29-3-2775,1-2-1,1-4 1,74-2-1,-66-3-596,14 3-77,157-2 66,-190-3-76,0-3 1,73-15 0,-257 14 297,-65 8-343,-222-5 83,389 1-13,40 1 75,42 0 62,112 2-194,191-3 57,-358 2-78,20 0 12,1-2-1,-1 0 1,0-1 0,22-6-1,-92 8 87,21-1-80,-432 21 141,421-16-82,27-3-6,23-2 93,482-31-319,-344 29 126,-130 1 26,-38-1-5,-37-2-10,-140 11-739,73-2-7665,100-2 2858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52.964"/>
    </inkml:context>
    <inkml:brush xml:id="br0">
      <inkml:brushProperty name="width" value="0.025" units="cm"/>
      <inkml:brushProperty name="height" value="0.025" units="cm"/>
      <inkml:brushProperty name="color" value="#E71224"/>
    </inkml:brush>
  </inkml:definitions>
  <inkml:trace contextRef="#ctx0" brushRef="#br0">350 134 2755,'-2'-5'287,"0"0"1,1 0-1,-1 0 1,1 0-1,0-1 1,1 1-1,-1 0 1,1-1-1,0-5 1,-3-31 447,2 41-591,1-1 0,0 0 0,-1 1 0,0-1 1,1 0-1,-1 1 0,0-1 0,0 1 0,0-1 0,0 1 0,0 0 0,0-1 0,0 1 0,0 0 0,-1 0 0,1 0 0,0 0 0,-3-2 0,-3 1 83,0 1 0,0 0 0,0 0-1,0 1 1,0 0 0,0 0 0,0 0 0,0 1 0,0 0 0,0 1 0,0 0 0,0 0-1,-6 3 1,0 2-31,-1 1 0,2 1-1,-1 0 1,1 1-1,1 0 1,0 1 0,0 0-1,1 1 1,0 0-1,1 1 1,1 0 0,0 0-1,1 1 1,-9 20-1,6-7-130,1 0-1,2 0 0,0 1 1,2 0-1,1 0 0,-1 57 1,5-43-29,2 1 0,2-1 0,2 0 0,1 0 0,3-1 0,1 0 0,18 41 0,-27-76-31,1 0 0,0-1-1,0 1 1,1-1 0,-1 0-1,1 0 1,0 0 0,1-1 0,-1 1-1,1-1 1,0 0 0,0-1-1,0 1 1,1-1 0,-1 0 0,1 0-1,0 0 1,-1-1 0,1 0-1,0 0 1,1-1 0,-1 0 0,0 0-1,0 0 1,0 0 0,1-1-1,9-1 1,-4 0 62,0-1 0,-1 0 0,1 0 0,-1-1 0,0-1 0,0 0 0,0 0 0,0-1 0,-1-1 0,0 1 0,0-2 0,0 1 0,-1-1 0,10-10 0,-3-1 260,0-1-1,-1 0 0,-1-1 1,-1-1-1,-1 0 1,-1 0-1,0-1 1,-2-1-1,9-33 1,-9 22-239,-2 0 1,-1 0-1,-1-1 1,-3 0-1,-2-68 1,-4 85-59,1 1-1,-2-1 1,0 1 0,-1 0 0,-1 1-1,-1 0 1,0 0 0,-1 0 0,-13-17-1,8 11-56,0 0-1,2-1 0,-12-31 1,24 53-168,-2-7-204,2 4-4196,0 7-397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54.083"/>
    </inkml:context>
    <inkml:brush xml:id="br0">
      <inkml:brushProperty name="width" value="0.025" units="cm"/>
      <inkml:brushProperty name="height" value="0.025" units="cm"/>
      <inkml:brushProperty name="color" value="#E71224"/>
    </inkml:brush>
  </inkml:definitions>
  <inkml:trace contextRef="#ctx0" brushRef="#br0">47 89 6983,'0'0'5717,"-8"-6"-4142,-22-21-64,30 27-1430,-1 0 1,0-1 0,1 1-1,-1-1 1,0 1 0,1-1 0,-1 0-1,1 1 1,-1-1 0,1 0-1,0 1 1,-1-1 0,1 0 0,0 1-1,-1-1 1,1 0 0,0 0-1,0 1 1,-1-1 0,1 0-1,0 0 1,0 0 0,0 1 0,0-1-1,0 0 1,0 0 0,1 0-1,-1 1 1,0-1 0,0 0 0,0 0-1,1 1 1,-1-1 0,0 0-1,1 1 1,-1-1 0,1 0 0,-1 1-1,1-1 1,-1 0 0,1 1-1,-1-1 1,1 1 0,0-1-1,-1 1 1,1-1 0,0 1 0,-1 0-1,2-1 1,36-11 1625,-36 11-1558,26-3 339,0 0-1,0 2 1,1 1 0,-1 1-1,44 6 1,-70-5-468,1-1 0,-1 1 1,0-1-1,0 1 0,0-1 1,1 1-1,-1 0 1,0 0-1,0 0 0,-1 1 1,1-1-1,0 0 0,2 2 1,-3-2 0,-1 0 1,1 0-1,-1 0 0,1-1 1,-1 1-1,1 0 1,-1 0-1,0 0 0,1 0 1,-1 0-1,0 0 1,0 0-1,0 0 0,0 0 1,0 0-1,0 0 1,0 0-1,0 0 1,0 0-1,0 2 0,-2 0 55,1 1-1,-1-1 0,0 1 1,0-1-1,0 0 0,0 1 0,-1-1 1,1 0-1,-1-1 0,0 1 1,0 0-1,-5 3 0,-171 103 2071,178-109-2124,1 1 0,-1-1 0,0 0 0,0 1-1,0-1 1,1 0 0,-1 1 0,0 0 0,1-1-1,-1 1 1,0-1 0,1 1 0,-1 0 0,1-1-1,-1 1 1,1 0 0,-1-1 0,1 1 0,0 0-1,-1 0 1,1 0 0,0-1 0,-1 1 0,1 0-1,0 0 1,0 0 0,0 1 0,1-1-8,0 0 0,0 0 1,0-1-1,0 1 0,0 0 0,0-1 1,0 1-1,0 0 0,0-1 0,0 0 1,1 1-1,-1-1 0,0 0 0,0 1 1,0-1-1,3 0 0,71 0 29,-61 0 17,78 5-1243,-63-1-1980,0 1-3419,-13-1-3502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57.226"/>
    </inkml:context>
    <inkml:brush xml:id="br0">
      <inkml:brushProperty name="width" value="0.025" units="cm"/>
      <inkml:brushProperty name="height" value="0.025" units="cm"/>
      <inkml:brushProperty name="color" value="#E71224"/>
    </inkml:brush>
  </inkml:definitions>
  <inkml:trace contextRef="#ctx0" brushRef="#br0">0 0 4837,'0'0'11557,"1"1"-11381,0 0-147,0-1 0,1 1 1,-1 0-1,1-1 0,-1 1 0,1-1 0,-1 1 0,1-1 0,-1 0 0,1 1 0,-1-1 0,1 0 0,-1 0 0,1 0 0,-1 0 0,3-1 1,6 0-4508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57.850"/>
    </inkml:context>
    <inkml:brush xml:id="br0">
      <inkml:brushProperty name="width" value="0.025" units="cm"/>
      <inkml:brushProperty name="height" value="0.025" units="cm"/>
      <inkml:brushProperty name="color" value="#E71224"/>
    </inkml:brush>
  </inkml:definitions>
  <inkml:trace contextRef="#ctx0" brushRef="#br0">0 4 4036,'0'0'8136,"20"-4"-12461,-15 4-831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59.672"/>
    </inkml:context>
    <inkml:brush xml:id="br0">
      <inkml:brushProperty name="width" value="0.025" units="cm"/>
      <inkml:brushProperty name="height" value="0.025" units="cm"/>
      <inkml:brushProperty name="color" value="#E71224"/>
    </inkml:brush>
  </inkml:definitions>
  <inkml:trace contextRef="#ctx0" brushRef="#br0">230 0 4901,'0'0'6790,"23"1"-6691,-18-1 3971,-6-1-3920,-1 1-1,0 0 1,1 0-1,-1 0 1,1 0-1,-1 1 1,0-1-1,1 0 1,-1 1-1,1-1 1,-1 1-1,1-1 1,-1 1-1,-2 1 1,-8 2-28,10-3-105,0-1 0,-1 1 0,1 0 0,0 0 0,0 0-1,0 0 1,0 0 0,0 0 0,0 0 0,0 1 0,-2 1-1,-17 11 81,-32 9-11,42-13-83,10-9-3,1 0 1,-1-1-1,0 1 0,1 0 0,-1 0 1,0-1-1,1 1 0,-1 0 1,0-1-1,0 1 0,0-1 0,1 1 1,-1-1-1,0 1 0,0-1 1,0 0-1,0 0 0,0 1 0,0-1 1,0 0-1,0 0 0,0 0 0,0 0 1,0 0-1,-2 0 0,3 0 11,0 0-27,-1 1 16,0 0 37,-2-2-3,0 1 0,0 0 0,1 1 0,-1-1 0,0 0 0,0 1 0,0 0 0,0-1 0,0 1 0,1 0 0,-1 0 0,0 1 0,1-1 0,-1 1 0,-2 1 0,4-2-437,-1 0 0,1 0 0,-1 0 0,1 0 0,-1 0 0,0 0 0,1-1 0,-1 1 0,0-1 0,1 1 0,-1-1 0,0 0 0,-2 1 0,-5-1-3446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0.170"/>
    </inkml:context>
    <inkml:brush xml:id="br0">
      <inkml:brushProperty name="width" value="0.025" units="cm"/>
      <inkml:brushProperty name="height" value="0.025" units="cm"/>
      <inkml:brushProperty name="color" value="#E71224"/>
    </inkml:brush>
  </inkml:definitions>
  <inkml:trace contextRef="#ctx0" brushRef="#br0">1 22 8200,'14'-11'801,"-1"2"608,-2 7-608,1 2-609,1 0-160,-2 1-1025,-2 2-2723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1.134"/>
    </inkml:context>
    <inkml:brush xml:id="br0">
      <inkml:brushProperty name="width" value="0.025" units="cm"/>
      <inkml:brushProperty name="height" value="0.025" units="cm"/>
    </inkml:brush>
  </inkml:definitions>
  <inkml:trace contextRef="#ctx0" brushRef="#br0">415 1 6406,'0'0'11398,"-4"13"-11100,-22 48-157,-2-1 0,-2-1 0,-3-2 0,-3-1-1,-2-2 1,-2-1 0,-66 66 0,104-117-92,-36 30-1716,37-31 1533,0-1-1,1 0 0,-1 1 0,0-1 0,0 0 1,0 0-1,1 1 0,-1-1 0,0 0 0,0 0 1,0 0-1,1 0 0,-1 0 0,0 0 0,0 0 1,0 0-1,1 0 0,-1 0 0,0-1 0,0 1 1,0 0-1,1-1 0,-1 1 0,0 0 1,0-1-1,1 1 0,-1-1 0,0 1 0,1-1 1,-1 1-1,1-1 0,-1 1 0,1-1 0,-1 0 1,1 1-1,-1-1 0,1 0 0,-1 0 0,1 1 1,0-1-1,0 0 0,-1 0 0,1 1 0,0-1 1,0 0-1,0 0 0,0 0 0,0 0 0,0 1 1,0-1-1,0-1 0,-4-35-5022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1.856"/>
    </inkml:context>
    <inkml:brush xml:id="br0">
      <inkml:brushProperty name="width" value="0.025" units="cm"/>
      <inkml:brushProperty name="height" value="0.025" units="cm"/>
      <inkml:brushProperty name="color" value="#E71224"/>
    </inkml:brush>
  </inkml:definitions>
  <inkml:trace contextRef="#ctx0" brushRef="#br0">112 1 8040,'0'0'10335,"-12"0"-9807,13 0-365,1 1-1,-1-1 1,0 1-1,0-1 1,1 1-1,-1 0 1,0 0-1,0 0 1,0-1-1,0 1 1,0 0-1,0 0 1,0 1-1,0-1 1,0 0-1,0 0 1,-1 0-1,1 1 1,0-1-1,-1 0 1,1 1-1,-1-1 1,1 0-1,-1 3 1720,-50-6-761,50 2-1089,-36-4 59,9 8-6818,18-3 1010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3.093"/>
    </inkml:context>
    <inkml:brush xml:id="br0">
      <inkml:brushProperty name="width" value="0.025" units="cm"/>
      <inkml:brushProperty name="height" value="0.025" units="cm"/>
      <inkml:brushProperty name="color" value="#E71224"/>
    </inkml:brush>
  </inkml:definitions>
  <inkml:trace contextRef="#ctx0" brushRef="#br0">0 1 5605,'0'0'14574,"65"8"-13325,-35-4-320,5 1-416,3-1-289,-4 0-64,0-3-128,-5 1 0,-9-1 0,-1-1-288,-10 0-449,-3 0-640,-1 0-1346,-1-4-2978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3.676"/>
    </inkml:context>
    <inkml:brush xml:id="br0">
      <inkml:brushProperty name="width" value="0.025" units="cm"/>
      <inkml:brushProperty name="height" value="0.025" units="cm"/>
      <inkml:brushProperty name="color" value="#E71224"/>
    </inkml:brush>
  </inkml:definitions>
  <inkml:trace contextRef="#ctx0" brushRef="#br0">80 1 13004,'0'0'7704,"1"13"-6445,-2 10-866,0-1 0,-2 1 0,0 0-1,-2-1 1,-1 0 0,-8 22 0,9-30-294,-13 40 153,17-50-232,0 0 0,0 0 1,0-1-1,1 1 0,-1 0 0,1 0 0,0 0 0,1-1 0,-1 1 0,1 0 0,0 5 0,3-8 13,0 0 0,0 1-1,0-2 1,0 1 0,0 0-1,0-1 1,0 0 0,0 0 0,0 0-1,0 0 1,5-2 0,-2 2-20,49-7-329,-44 4 174,1 1-1,-1 1 1,1 0-1,-1 1 1,0 0-1,22 3 1,-32-2 138,-1-1 0,1 1 1,-1-1-1,1 1 0,-1-1 0,0 1 1,1 0-1,-1 0 0,0 0 0,0 0 1,1 0-1,-1 0 0,0 0 1,0 0-1,0 0 0,0 1 0,0-1 1,-1 0-1,1 0 0,0 1 0,0-1 1,-1 1-1,1-1 0,-1 1 1,0-1-1,1 1 0,-1-1 0,0 1 1,0-1-1,0 1 0,0-1 0,0 1 1,0 0-1,0-1 0,0 1 1,-1-1-1,0 3 0,0 1 67,-1-1-1,1 0 1,-1 1-1,0-1 1,0 0-1,0 0 1,0 0-1,-1-1 1,0 1-1,1 0 1,-7 4-1,1-2 191,1-1 0,-1 0-1,-1 0 1,1-1 0,-1 0-1,0 0 1,0-1 0,0-1-1,0 1 1,0-1-1,-1-1 1,1 0 0,0 0-1,-1-1 1,-11-1 0,16 1-248,1-1 0,0 0 0,-1 0 0,1 0 1,0 0-1,0-1 0,0 0 0,0 0 0,0 0 1,0 0-1,1-1 0,-1 1 0,1-1 0,-6-5 0,6 4-236,1 1 0,-1-1 0,1-1 0,0 1 0,0 0 0,0 0 0,0-1 0,1 1 0,0-1 0,0 1 0,0-1 0,0 0 0,1 1 0,0-1 0,0 0 0,0-5 0,1 8-143,-1 0 0,0 0 0,1 0 1,0 0-1,-1 1 0,1-1 1,0 0-1,0 1 0,0-1 1,0 1-1,0-1 0,0 1 1,0-1-1,1 1 0,-1 0 1,1-1-1,-1 1 0,1 0 0,-1 0 1,1 0-1,-1 0 0,1 1 1,0-1-1,0 0 0,1 0 1,21-9-5985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4.238"/>
    </inkml:context>
    <inkml:brush xml:id="br0">
      <inkml:brushProperty name="width" value="0.025" units="cm"/>
      <inkml:brushProperty name="height" value="0.025" units="cm"/>
      <inkml:brushProperty name="color" value="#E71224"/>
    </inkml:brush>
  </inkml:definitions>
  <inkml:trace contextRef="#ctx0" brushRef="#br0">0 67 6118,'0'0'6406,"6"-8"-3902,-5 8-2484,1-4 285,1-1 1,0 1-1,0 1 1,1-1 0,-1 0-1,1 1 1,0 0 0,0 0-1,0 0 1,0 0-1,0 0 1,1 1 0,-1 0-1,1 0 1,0 0 0,7-1-1,4 0 454,0 1 0,1 1 1,18 1-1,-31 0-658,-1 1 1,1-1 0,-1 1-1,1 0 1,-1 0 0,1 0-1,-1 0 1,0 1 0,5 2-1,-7-4-79,0 1-1,0 0 1,0 0-1,0 0 1,0 0-1,0 0 1,0 0-1,-1 0 1,1 0-1,0 0 1,-1 0-1,1 0 1,-1 1-1,1-1 1,-1 0-1,1 0 1,-1 1-1,0-1 1,0 0-1,0 1 1,0-1-1,0 0 1,0 0-1,0 1 1,0 1 0,-1 1 1,0-1 1,-1 0 0,1 0 0,-1 1 0,0-1 0,1 0 0,-1 0-1,-1-1 1,1 1 0,0 0 0,-1-1 0,1 1 0,-1-1 0,0 0 0,-4 3-1,-53 30 327,41-26-190,5-2 40,11-6-133,0 0 0,0 1 0,0-1 0,0 1 0,0-1 0,0 1 0,0 0 0,1 0 0,-1 0 0,1 1 0,-4 4 0,5-7-62,1 1 1,0-1 0,0 0 0,0 1 0,0-1 0,0 1-1,0-1 1,0 0 0,0 1 0,0-1 0,0 0 0,0 1 0,0-1-1,0 1 1,1-1 0,-1 0 0,0 1 0,0-1 0,0 0-1,0 1 1,1-1 0,-1 0 0,0 0 0,0 1 0,1-1-1,-1 0 1,0 0 0,0 1 0,1-1 0,-1 0 0,0 0-1,1 0 1,-1 1 0,0-1 0,1 0 0,-1 0 0,0 0-1,1 0 1,-1 0 0,0 0 0,1 0 0,0 0 0,19 4 54,-16-3-30,147 19-673,-50-13-4762,-61-7-329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4.972"/>
    </inkml:context>
    <inkml:brush xml:id="br0">
      <inkml:brushProperty name="width" value="0.025" units="cm"/>
      <inkml:brushProperty name="height" value="0.025" units="cm"/>
      <inkml:brushProperty name="color" value="#E71224"/>
    </inkml:brush>
  </inkml:definitions>
  <inkml:trace contextRef="#ctx0" brushRef="#br0">62 1 7815,'0'0'16453,"-5"13"-15807,-6 17-399,2-8-126,1 0 0,1 1 0,1 0 0,1 0 0,1 0 1,-2 31-1,6-53-173,0 0 1,0 1 0,0-1 0,0 0 0,1 0 0,-1 0-1,0 0 1,1 1 0,-1-1 0,1 0 0,-1 0-1,1 0 1,0 0 0,-1 0 0,1 0 0,0 0 0,0 0-1,-1-1 1,1 1 0,0 0 0,0 0 0,0-1 0,0 1-1,0 0 1,0-1 0,0 1 0,1-1 0,-1 1-1,0-1 1,0 0 0,0 1 0,0-1 0,1 0 0,-1 0-1,2 0 1,-1 0-411,0 0-1,1 0 1,-1 0-1,1-1 1,-1 1-1,0-1 1,1 0-1,-1 1 1,0-1-1,0 0 1,1 0-1,-1 0 0,0-1 1,0 1-1,0-1 1,2-2-1,11-16-5815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5.316"/>
    </inkml:context>
    <inkml:brush xml:id="br0">
      <inkml:brushProperty name="width" value="0.025" units="cm"/>
      <inkml:brushProperty name="height" value="0.025" units="cm"/>
      <inkml:brushProperty name="color" value="#E71224"/>
    </inkml:brush>
  </inkml:definitions>
  <inkml:trace contextRef="#ctx0" brushRef="#br0">45 1 10025,'0'0'12204,"-23"69"-11371,14-38-289,4 0-319,1 0-161,0-5 0,4-2-64,0-6-385,0-5-255,4-4-353,0-5-705,-1-4-800,-1-9-7944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5.676"/>
    </inkml:context>
    <inkml:brush xml:id="br0">
      <inkml:brushProperty name="width" value="0.025" units="cm"/>
      <inkml:brushProperty name="height" value="0.025" units="cm"/>
      <inkml:brushProperty name="color" value="#E71224"/>
    </inkml:brush>
  </inkml:definitions>
  <inkml:trace contextRef="#ctx0" brushRef="#br0">0 33 10346,'0'0'10794,"83"-24"-9353,-40 20-159,8 0-578,6 3-448,-1 1-159,-4 0-97,-3 1-1057,-15 6-1410,-9-1-2401,-5-6-3973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6.079"/>
    </inkml:context>
    <inkml:brush xml:id="br0">
      <inkml:brushProperty name="width" value="0.025" units="cm"/>
      <inkml:brushProperty name="height" value="0.025" units="cm"/>
      <inkml:brushProperty name="color" value="#E71224"/>
    </inkml:brush>
  </inkml:definitions>
  <inkml:trace contextRef="#ctx0" brushRef="#br0">6 197 9033,'0'0'11365,"10"-3"-10169,29-10 79,56-25-1,-85 33-1228,0 0 0,0 0 0,0-1 0,-1 0 0,0-1 0,0 0 0,-1 0 0,0-1 0,0 0 0,-1 0 0,11-16 0,-17 23-39,0 0 0,-1 0 0,1 0 0,-1 0 0,1 0 0,-1-1 0,1 1 0,-1 0 0,1 0 0,-1 0 0,0-1 0,0 1 0,0 0 0,0 0 0,0-1 0,0 1 0,0 0 0,0 0 0,0 0 0,0-1 0,-1 1 1,1 0-1,0 0 0,-1 0 0,1-1 0,-1 1 0,1 0 0,-2-1 0,0 0-2,0 1 1,0 0-1,0 0 1,0 0-1,0 0 1,0 0-1,-1 0 1,1 0-1,0 1 1,0-1-1,-1 1 1,1 0-1,0-1 1,-3 1-1,-5 0-13,-1 1 0,1-1 0,0 2 0,0 0 0,0 0 0,-13 4 0,14-2 28,0 0 0,0 1-1,0-1 1,1 2 0,0-1 0,0 1 0,0 1 0,1-1 0,-1 1 0,2 0-1,-1 1 1,1 0 0,0 0 0,1 0 0,0 1 0,0-1 0,1 1-1,0 0 1,0 1 0,1-1 0,1 1 0,-1-1 0,2 1 0,-2 12-1,3-20-8,0 0-1,0 1 0,1-1 0,-1 0 1,1 0-1,-1 0 0,1 0 0,0 0 0,-1 0 1,1 0-1,0 0 0,1 0 0,-1 0 1,0 0-1,0 0 0,1-1 0,-1 1 0,1 0 1,2 1-1,1 0 10,0 0 0,-1 0 0,1-1 0,0 1 0,0-1 0,0 0 0,11 2 0,7-1-194,0 0 1,44 0-1,-53-3-113,101-1-6909,-58-7-2739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2.612"/>
    </inkml:context>
    <inkml:brush xml:id="br0">
      <inkml:brushProperty name="width" value="0.025" units="cm"/>
      <inkml:brushProperty name="height" value="0.025" units="cm"/>
      <inkml:brushProperty name="color" value="#E71224"/>
    </inkml:brush>
  </inkml:definitions>
  <inkml:trace contextRef="#ctx0" brushRef="#br0">1 41 6438,'6'-11'3493,"6"-12"577,-5 17 1585,-5 34-3023,-19 180-802,7-126-916,10-81-842,0 0 0,0 1 1,-1-1-1,1 0 0,0 1 1,0-1-1,0 0 0,0 1 1,1-1-1,-1 0 0,0 1 1,0-1-1,1 0 0,-1 1 1,1-1-1,-1 0 0,1 0 1,0 0-1,0 0 0,0 2 1,0-3-26,0 1 0,0-1 0,-1 0 1,1 0-1,0 1 0,0-1 0,0 0 1,0 0-1,0 0 0,0 0 1,0 0-1,-1 0 0,1 0 0,0 0 1,0 0-1,0 0 0,0-1 0,0 1 1,0 0-1,-1 0 0,3-2 1,5-2 135,-1 0 0,1-1 0,-1-1 1,10-8-1,32-28-20,-3-3 0,-1-2-1,69-95 1,-110 136-744,-4 2-5313,-5 4-50,0 1 5274,-9 6-5534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2.974"/>
    </inkml:context>
    <inkml:brush xml:id="br0">
      <inkml:brushProperty name="width" value="0.025" units="cm"/>
      <inkml:brushProperty name="height" value="0.025" units="cm"/>
      <inkml:brushProperty name="color" value="#E71224"/>
    </inkml:brush>
  </inkml:definitions>
  <inkml:trace contextRef="#ctx0" brushRef="#br0">0 1 4228,'0'0'18514,"18"52"-16497,2-42-703,-5 0-706,6 1-480,1-2-64,1 2-32,-1 0-704,-4 0-1090,0-1-800,-6-1-801,-1-3-1890,-2-4-2018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1.462"/>
    </inkml:context>
    <inkml:brush xml:id="br0">
      <inkml:brushProperty name="width" value="0.025" units="cm"/>
      <inkml:brushProperty name="height" value="0.025" units="cm"/>
    </inkml:brush>
  </inkml:definitions>
  <inkml:trace contextRef="#ctx0" brushRef="#br0">0 1 8680,'0'0'8072,"54"35"-7432,-29-13-255,6-1-289,3 0 0,11-3-576,2-5-1538,3 0-1762,-5-4-2626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3.316"/>
    </inkml:context>
    <inkml:brush xml:id="br0">
      <inkml:brushProperty name="width" value="0.025" units="cm"/>
      <inkml:brushProperty name="height" value="0.025" units="cm"/>
      <inkml:brushProperty name="color" value="#E71224"/>
    </inkml:brush>
  </inkml:definitions>
  <inkml:trace contextRef="#ctx0" brushRef="#br0">0 1 14446,'0'0'12780,"62"17"-12748,-39-17-32,-3 0-609,1 0-1409,-3-6-2082,-3-2-3619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3.676"/>
    </inkml:context>
    <inkml:brush xml:id="br0">
      <inkml:brushProperty name="width" value="0.025" units="cm"/>
      <inkml:brushProperty name="height" value="0.025" units="cm"/>
      <inkml:brushProperty name="color" value="#E71224"/>
    </inkml:brush>
  </inkml:definitions>
  <inkml:trace contextRef="#ctx0" brushRef="#br0">1 256 11659,'0'0'15674,"7"-9"-15338,45-56-251,73-117 1,-138 207-74,2 1 1,0 1-1,2-1 0,1 2 1,1-1-1,1 1 1,1 0-1,-1 51 1,6-78-165,0 0-1,0-1 1,0 1 0,0 0 0,0 0 0,0-1-1,0 1 1,0 0 0,0-1 0,0 1 0,0 0-1,1 0 1,-1-1 0,0 1 0,1 0 0,-1-1 0,0 1-1,1-1 1,-1 1 0,1 0 0,-1-1 0,1 1-1,-1-1 1,1 1 0,-1-1 0,1 0 0,-1 1-1,1-1 1,0 1 0,-1-1 0,1 0 0,0 0-1,-1 1 1,1-1 0,0 0 0,0 0 0,-1 0-1,1 0 1,0 0 0,-1 0 0,1 0 0,0 0-1,0 0 1,-1 0 0,1 0 0,0 0 0,-1 0 0,1-1-1,0 1 1,0 0 0,-1-1 0,1 1 0,-1 0-1,2-1 1,5-10-6297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4.018"/>
    </inkml:context>
    <inkml:brush xml:id="br0">
      <inkml:brushProperty name="width" value="0.025" units="cm"/>
      <inkml:brushProperty name="height" value="0.025" units="cm"/>
      <inkml:brushProperty name="color" value="#E71224"/>
    </inkml:brush>
  </inkml:definitions>
  <inkml:trace contextRef="#ctx0" brushRef="#br0">157 0 12908,'0'0'10453,"7"7"-9348,2 3-880,-1 0 0,0 0 0,-1 1 0,0 0 0,-1 0 0,0 1 0,-1 0 0,0 0 0,0 0 0,-2 0 0,0 1 0,0-1-1,1 14 1,-3-9-134,0 1-1,-1-1 0,0 0 1,-2 1-1,0-1 0,-1 0 1,0 0-1,-11 27 0,8-31-209,0 0 0,-1 0 0,0-1 0,-1 0 0,-1 0 0,0-1 0,0 0 0,-1 0 0,-1-1 0,-20 15 0,-17 6-3788,12-17-2751,12-9-2401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4.516"/>
    </inkml:context>
    <inkml:brush xml:id="br0">
      <inkml:brushProperty name="width" value="0.025" units="cm"/>
      <inkml:brushProperty name="height" value="0.025" units="cm"/>
      <inkml:brushProperty name="color" value="#E71224"/>
    </inkml:brush>
  </inkml:definitions>
  <inkml:trace contextRef="#ctx0" brushRef="#br0">129 0 9129,'0'0'9988,"-4"8"-9166,-21 41 76,2 1 0,-22 68 0,37-91-788,1 0 0,1 0 0,2 0 0,0 1 0,2-1 0,2 51 0,1-68-97,1-1-1,0 0 1,0 0-1,1 0 0,0 0 1,1 0-1,0-1 1,0 0-1,0 1 0,1-2 1,1 1-1,-1 0 1,1-1-1,1 0 0,-1 0 1,14 10-1,-9-9-443,0-1 0,0 0-1,0-1 1,0 0 0,1-1 0,0 0-1,0-1 1,1 0 0,-1-1-1,1 0 1,21 1 0,22-3-5260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8.208"/>
    </inkml:context>
    <inkml:brush xml:id="br0">
      <inkml:brushProperty name="width" value="0.025" units="cm"/>
      <inkml:brushProperty name="height" value="0.025" units="cm"/>
      <inkml:brushProperty name="color" value="#E71224"/>
    </inkml:brush>
  </inkml:definitions>
  <inkml:trace contextRef="#ctx0" brushRef="#br0">63 0 11659,'0'0'12839,"-2"10"-12044,-13 60 520,0-12-294,3 1 0,-7 113 0,20-172-1008,-1 1 0,1-1 0,-1 0 0,1 1 0,-1-1 0,1 0 0,-1 0 1,1 1-1,0-1 0,-1 0 0,1 0 0,-1 0 0,1 0 0,0 0 0,-1 0 0,1 0 0,0 0 1,-1 0-1,1 0 0,-1 0 0,1 0 0,0 0 0,-1 0 0,1-1 0,-1 1 0,1 0 0,0 0 0,-1-1 1,1 1-1,-1 0 0,1-1 0,-1 1 0,1-1 0,-1 1 0,0-1 0,1 1 0,0-1 0,23-14 136,-4-1-105,1 0 0,37-19 1,-51 31-56,1 1 0,-1 0 0,1 0-1,0 1 1,0-1 0,0 2 0,0-1 0,0 1 0,0 0 0,0 1 0,0 0 0,14 2 0,-20-2 7,0 1 0,0-1 0,0 1 0,-1 0 0,1 0 0,0 0 0,0 0 0,-1 0 0,1 0 0,0 0 0,-1 1 0,0-1 0,1 1 0,-1-1 0,0 1 0,1-1-1,-1 1 1,0 0 0,0 0 0,-1 0 0,1-1 0,0 1 0,0 0 0,-1 0 0,1 0 0,-1 4 0,1-3 9,-1-1-1,0 1 0,1-1 1,-1 1-1,-1 0 1,1-1-1,0 1 1,-1-1-1,1 1 0,-1-1 1,0 1-1,1-1 1,-1 1-1,0-1 0,-1 0 1,1 1-1,0-1 1,-1 0-1,1 0 1,-4 3-1,-6 3 66,0 0 1,-1-1-1,-1-1 0,1 0 1,-1 0-1,0-1 0,0-1 1,0 0-1,-1-1 0,0 0 1,1-1-1,-1-1 0,0 0 1,0-1-1,0 0 0,-15-3 1,28 3-109,1 0 0,-1 0 0,0 0 0,1 0 0,-1 0 0,1 0 0,-1 0 0,1 0 0,-1-1 0,1 1 0,-1 0 0,1 0 0,-1 0 0,1-1 0,-1 1 0,1 0 0,-1-1 0,1 1 0,-1 0 0,1-1 0,0 1 0,-1-1 0,1 1 0,0 0 0,-1-1 0,1 1 0,0-1 0,-1 1 0,1-1 1,0 1-1,0-1 0,0 1 0,-1-1 0,1 0 0,0 1 0,0-1 0,0 1 0,0-1 0,0 1 0,0-1 0,0 1 0,0-1 0,0 0 0,1 1 0,-1-1 0,0 1 0,0-1 0,0 1 0,1-1 0,-1 1 0,0-1 0,0 1 0,1-1 0,-1 1 0,1 0 0,-1-1 0,0 1 0,1-1 0,-1 1 0,1 0 0,0-1 0,30-21-5908,-7 14 468,0-1-3581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0.499"/>
    </inkml:context>
    <inkml:brush xml:id="br0">
      <inkml:brushProperty name="width" value="0.025" units="cm"/>
      <inkml:brushProperty name="height" value="0.025" units="cm"/>
      <inkml:brushProperty name="color" value="#E71224"/>
    </inkml:brush>
  </inkml:definitions>
  <inkml:trace contextRef="#ctx0" brushRef="#br0">388 99 3235,'0'0'2418,"8"-6"-1478,25-20 272,-32 25-1087,0 0 1,0 1-1,0-1 1,0 0-1,0 0 1,0 0-1,0 0 1,0 0-1,-1 0 0,1 0 1,0 0-1,0 0 1,-1 0-1,1-1 1,-1 1-1,1 0 1,-1 0-1,0-1 1,1 1-1,-1 0 1,0 0-1,0-1 1,0 1-1,0 0 1,0-1-1,0 1 1,0 0-1,0-1 0,-1 1 1,1 0-1,0 0 1,-1-1-1,1 1 1,-1 0-1,1 0 1,-1 0-1,0 0 1,0 0-1,0-1 1,-1-1 39,-1 1 0,1 1 0,0-1 0,-1 0 0,1 1 0,-1-1 0,0 1 0,1 0 0,-1 0 0,0 0 0,0 0 0,0 0 0,-4 0 0,0 1-87,-1 0-1,1 1 1,0 0-1,0 1 0,-1 0 1,1 0-1,1 0 1,-1 1-1,0 0 1,0 0-1,1 1 0,0-1 1,0 2-1,-10 7 1,-7 8 108,0 1-1,-20 25 1,15-15-36,2 0 0,1 2 0,2 1 1,-19 37-1,33-55-93,1 1 1,2 1-1,-1-1 1,2 1 0,0 0-1,2 0 1,0 1-1,0-1 1,2 1-1,0-1 1,3 23 0,-1-34-27,0 1-1,1 0 1,0-1 0,0 1 0,0-1 0,1 0 0,1 0 0,-1 0-1,1 0 1,0 0 0,0-1 0,9 10 0,-3-6 60,-1-1 0,1 0 0,0-1 1,1 0-1,0-1 0,24 12 0,-12-9 109,1-1 0,0-1-1,1 0 1,0-2 0,0-1-1,0-1 1,31 0 0,-42-3-82,0-1 1,0-1 0,0 0 0,0-1-1,0-1 1,-1 0 0,1-1-1,23-9 1,-29 9-28,0-1-1,0 0 1,0 0 0,0-1 0,-1 0-1,0 0 1,0-1 0,0 0-1,-1 0 1,0-1 0,-1 1 0,0-1-1,8-17 1,-5 7-42,-1-1-1,-1 0 1,-1 0-1,-1 0 1,-1-1 0,2-30-1,-3-1 78,-6-68 1,3 111-286,0 1 1,-1-1 0,0 1 0,0-1-1,0 1 1,-1 0 0,0 0 0,0 0-1,-1 0 1,0 1 0,0-1 0,0 1 0,-1 0-1,0 0 1,-8-7 0,10 11 14,0-1 0,0 1 0,-1 0 0,1 0 0,0 0 0,-1 0 0,0 1 0,1-1 0,-1 1 1,0 0-1,0 0 0,1 0 0,-1 1 0,0-1 0,0 1 0,0 0 0,0 0 0,0 0 0,0 1 0,0-1 0,0 1 0,1 0 0,-1 0 1,0 1-1,0-1 0,1 1 0,-1-1 0,1 1 0,-1 0 0,1 1 0,-3 2 0,-13 9-5584,-2 2-2546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1.601"/>
    </inkml:context>
    <inkml:brush xml:id="br0">
      <inkml:brushProperty name="width" value="0.025" units="cm"/>
      <inkml:brushProperty name="height" value="0.025" units="cm"/>
      <inkml:brushProperty name="color" value="#E71224"/>
    </inkml:brush>
  </inkml:definitions>
  <inkml:trace contextRef="#ctx0" brushRef="#br0">0 41 10474,'0'0'5488,"11"-1"-4575,302 5 1320,-98 2-1562,799-27-148,-524 14-454,-482 8-70,-2-2-7,-1 1 0,1 0 0,0 1 0,0-1 0,-1 1 1,1 0-1,-1 1 0,1-1 0,-1 1 0,1 0 0,7 5 0,-13-7 11,0 0 0,0 0 0,0 1 1,0-1-1,0 0 0,0 0 0,0 1 0,-1-1 0,1 0 0,0 0 0,0 1 0,0-1 1,0 0-1,0 0 0,-1 1 0,1-1 0,0 0 0,0 0 0,-1 0 0,1 1 0,0-1 0,0 0 1,-1 0-1,1 0 0,0 0 0,0 0 0,-1 0 0,1 0 0,0 1 0,0-1 0,-1 0 0,1 0 1,0 0-1,-1 0 0,1 0 0,0 0 0,0 0 0,-1 0 0,1-1 0,0 1 0,-1 0 0,1 0 1,0 0-1,0 0 0,-1 0 0,-18 0 105,-280-19-34,39 0-169,204 18 73,-327-3-33,4 32 57,352-25-16,17-3 7,1 1 1,-1 0-1,1 1 1,-1 0 0,1 0-1,-1 1 1,1 0-1,0 1 1,0 0-1,-8 5 1,17-9 4,0 1 0,-1-1 1,1 0-1,0 0 0,0 0 1,0 0-1,-1 0 0,1 0 1,0 0-1,0 0 1,0 1-1,-1-1 0,1 0 1,0 0-1,0 0 0,0 0 1,0 0-1,0 1 1,0-1-1,-1 0 0,1 0 1,0 0-1,0 1 0,0-1 1,0 0-1,0 0 0,0 0 1,0 1-1,0-1 1,0 0-1,0 0 0,0 1 1,0-1-1,0 0 0,0 0 1,0 0-1,0 1 0,0-1 1,0 0-1,0 0 1,0 0-1,1 1 0,-1-1 1,0 0-1,0 0 0,0 0 1,0 0-1,0 1 0,0-1 1,1 0-1,-1 0 1,0 0-1,0 0 0,0 0 1,1 0-1,-1 1 0,0-1 1,0 0-1,0 0 0,1 0 1,-1 0-1,0 0 1,0 0-1,0 0 0,1 0 1,-1 0-1,0 0 0,0 0 1,1 0-1,20 1-98,-17-1 106,424-12 102,7 1-77,120 8-896,-621 3-2354,18-2-1121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2.724"/>
    </inkml:context>
    <inkml:brush xml:id="br0">
      <inkml:brushProperty name="width" value="0.025" units="cm"/>
      <inkml:brushProperty name="height" value="0.025" units="cm"/>
      <inkml:brushProperty name="color" value="#E71224"/>
    </inkml:brush>
  </inkml:definitions>
  <inkml:trace contextRef="#ctx0" brushRef="#br0">2 1 10186,'0'0'10623,"0"9"-9251,0-7-1326,-1 0 10,1 0 0,-1 1 0,1-1 0,0 0-1,0 1 1,0-1 0,0 0 0,1 0 0,-1 1 0,1-1 0,-1 0 0,1 0-1,0 0 1,0 0 0,0 1 0,0-1 0,0 0 0,0-1 0,0 1 0,1 0 0,-1 0-1,1 0 1,0-1 0,-1 1 0,1-1 0,0 1 0,0-1 0,0 0 0,0 0-1,0 0 1,0 0 0,0 0 0,0 0 0,4 0 0,12 4 69,1-2 0,-1-1 0,0 0 0,30-1 0,15-9-1670,-56 6 571,0 0 0,1-1 0,-1 0 0,0 0 0,9-5 0,-2-4-3937,0-2-1159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3.080"/>
    </inkml:context>
    <inkml:brush xml:id="br0">
      <inkml:brushProperty name="width" value="0.025" units="cm"/>
      <inkml:brushProperty name="height" value="0.025" units="cm"/>
      <inkml:brushProperty name="color" value="#E71224"/>
    </inkml:brush>
  </inkml:definitions>
  <inkml:trace contextRef="#ctx0" brushRef="#br0">247 1 11883,'0'0'6406,"-54"64"-5060,29-33 415,1 7-415,-1 5-289,-2 7-449,-2 0-288,2-4-224,9-7-63,6-9-354,6-9-704,6-12-448,2-9-481,14 0-576,2-17-1827,2-5-1920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3.699"/>
    </inkml:context>
    <inkml:brush xml:id="br0">
      <inkml:brushProperty name="width" value="0.025" units="cm"/>
      <inkml:brushProperty name="height" value="0.025" units="cm"/>
      <inkml:brushProperty name="color" value="#E71224"/>
    </inkml:brush>
  </inkml:definitions>
  <inkml:trace contextRef="#ctx0" brushRef="#br0">294 1 11819,'0'0'10666,"-5"10"-10228,-12 19 113,-1 0 0,-2-1 0,-1-1 0,-40 41 0,33-39-200,17-16-100,-1 0 0,0-2 0,-27 21 1,42-57-231,27-44-1456,-23 55 1143,0 0 0,-1 0 1,0 0-1,-1 0 0,-1-1 1,0 0-1,2-30 0,-6 44 255,0 36-209,0-15 294,1 0-1,0 0 1,2-1 0,0 1-1,1-1 1,8 21 0,-9-30 30,2 0 0,0 0 0,0-1 1,0 1-1,1-1 0,1-1 0,-1 1 0,1-1 1,1 0-1,0-1 0,0 0 0,17 12 1,-24-19 27,-7-17 786,-8-3-897,-1 1-1,0 1 1,-1 1 0,-1 0-1,-1 1 1,0 1 0,-1 0-1,-28-15 1,35 22 1,6 4-2,-1-1-1,0 1 1,0 0-1,-1 1 1,-9-4-1,15 6 29,4 1-18,0 0 1,0 0 0,0 0-1,-1 0 1,1 0 0,0 0-1,0 1 1,0-1 0,-1 1-1,1-1 1,0 1 0,-1 0-1,1-1 1,2 3 0,4 0 37,40 12-193,90 25 418,-46-15-3485,-60-20-1464,-2-4-4313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1.835"/>
    </inkml:context>
    <inkml:brush xml:id="br0">
      <inkml:brushProperty name="width" value="0.025" units="cm"/>
      <inkml:brushProperty name="height" value="0.025" units="cm"/>
    </inkml:brush>
  </inkml:definitions>
  <inkml:trace contextRef="#ctx0" brushRef="#br0">1 467 10442,'0'0'2803,"9"-8"-1533,132-146 452,-93 99-1757,-47 54 25,0 0 0,0-1 0,0 1 0,0 0 0,0 0 0,0 0 0,0 0 0,0 1 0,0-1 0,0 0 0,0 0 0,1 1 0,-1-1 0,0 1 0,1-1 0,-1 1 0,2-1 0,-2 1 6,-1 0 1,1 1-1,-1-1 1,1 0-1,-1 1 1,1-1-1,-1 0 1,1 1-1,-1-1 1,0 1-1,1-1 1,-1 1-1,0-1 1,1 1-1,-1-1 1,0 1-1,1-1 1,-1 1-1,0-1 1,0 1-1,0-1 1,0 1-1,0 0 1,1-1 0,-1 1-1,0-1 1,0 2-1,-4 57 259,3-49-77,-3 15-297,1-3 261,0-1 0,1 1 0,2 25 0,0-44-295,0 0 0,0-1 0,0 1 0,0 0 0,1 0 0,-1 0-1,1 0 1,0 0 0,-1 0 0,2-1 0,-1 1 0,0 0 0,0-1 0,1 1-1,-1-1 1,1 1 0,0-1 0,0 0 0,0 0 0,0 0 0,0 0 0,0 0-1,1 0 1,-1 0 0,1-1 0,-1 1 0,1-1 0,-1 0 0,1 0 0,5 2-1,17-2-3353</inkml:trace>
  <inkml:trace contextRef="#ctx0" brushRef="#br0" timeOffset="1">478 152 15503,'0'0'1505,"47"-34"-992,-7 13 287,8-1-511,4 1-193,2 3-513,2 0-1729,-5 1-3043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7.923"/>
    </inkml:context>
    <inkml:brush xml:id="br0">
      <inkml:brushProperty name="width" value="0.025" units="cm"/>
      <inkml:brushProperty name="height" value="0.025" units="cm"/>
      <inkml:brushProperty name="color" value="#E71224"/>
    </inkml:brush>
  </inkml:definitions>
  <inkml:trace contextRef="#ctx0" brushRef="#br0">1 0 11819,'0'0'9385,"50"30"-8264,-21-23-96,2-1-480,12 1-353,-3-1-128,3-2-32,2 1 0,-7 1-673,-4 0-896,-9-1-833,-9-1-833,-7 1-1730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8.265"/>
    </inkml:context>
    <inkml:brush xml:id="br0">
      <inkml:brushProperty name="width" value="0.025" units="cm"/>
      <inkml:brushProperty name="height" value="0.025" units="cm"/>
      <inkml:brushProperty name="color" value="#E71224"/>
    </inkml:brush>
  </inkml:definitions>
  <inkml:trace contextRef="#ctx0" brushRef="#br0">0 1 3651,'0'0'15599,"8"47"-14478,26-44-288,9 0-417,4-1-255,5-1-129,2 1 0,0 1-961,-3-3-1826,-6 0-3363</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8.624"/>
    </inkml:context>
    <inkml:brush xml:id="br0">
      <inkml:brushProperty name="width" value="0.025" units="cm"/>
      <inkml:brushProperty name="height" value="0.025" units="cm"/>
      <inkml:brushProperty name="color" value="#E71224"/>
    </inkml:brush>
  </inkml:definitions>
  <inkml:trace contextRef="#ctx0" brushRef="#br0">309 10 14029,'-10'-2'940,"-10"-1"-322,0 0 0,0 2 0,0 0 0,-1 2 1,1 0-1,-33 6 0,47-6-509,0 0 1,-1 1-1,1 0 0,0 0 1,0 0-1,1 1 0,-1 0 1,1 0-1,-1 1 0,1-1 1,0 1-1,0 0 0,0 0 1,1 1-1,0-1 0,-1 1 1,2 0-1,-1 1 0,0-1 0,1 0 1,0 1-1,1 0 0,-1 0 1,1 0-1,0 0 0,0 0 1,0 6-1,1-8-52,0 0 0,1 0 0,0 0 0,0 0 0,0 0 0,0 0 0,1-1 0,-1 1 0,1 0 0,0 0 0,0 0 1,0-1-1,1 1 0,-1 0 0,1-1 0,0 0 0,0 1 0,0-1 0,0 0 0,1 0 0,-1 0 0,1 0 0,0 0 0,0-1 0,0 1 0,0-1 0,0 0 0,1 0 0,-1 0 0,1 0 0,-1-1 0,1 1 0,-1-1 0,1 0 0,0 0 0,4 0 0,13 3-4,1-1 1,-1 0-1,1-2 0,0-1 0,26-3 0,-33 2-31,0-2 1,0 0-1,0-1 1,-1 0-1,0-1 0,0-1 1,22-12-1,-31 16-14,-1-1-1,0 1 1,-1-1 0,1 0-1,0 0 1,-1-1-1,0 1 1,1-1 0,-1 0-1,-1 0 1,1 0 0,3-6-1,-5 7-3,-1 0 0,1 0 1,0 0-1,-1 0 0,0 0 0,1 0 0,-1 0 0,0 0 0,-1 0 0,1 0 0,-1 0 0,1 0 1,-1 0-1,0 0 0,0 0 0,0 0 0,0 0 0,-1 1 0,1-1 0,-1 0 0,-3-3 0,1 0-12,-1 1-1,-1-1 0,1 1 0,-1 1 0,1-1 1,-2 1-1,1 0 0,0 0 0,-1 1 0,1 0 0,-1 0 1,0 0-1,-13-2 0,1 0-332,-1 2-1,1 0 1,-40 0-1,50 3-157,0 0 0,0 1 0,0 1-1,0 0 1,1 0 0,-1 0 0,0 1 0,1 0 0,0 1 0,0 0 0,0 1-1,0-1 1,-12 11 0,-19 15-6024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1.095"/>
    </inkml:context>
    <inkml:brush xml:id="br0">
      <inkml:brushProperty name="width" value="0.025" units="cm"/>
      <inkml:brushProperty name="height" value="0.025" units="cm"/>
      <inkml:brushProperty name="color" value="#E71224"/>
    </inkml:brush>
  </inkml:definitions>
  <inkml:trace contextRef="#ctx0" brushRef="#br0">1 1 3972,'0'0'12673,"13"4"-11317,25 4-358,1-2 1,0-1-1,63 0 0,-63-6-760,-4 0-191,0 2 0,36 5 0,-70-6-90,1 0-1,-1 1 0,1-1 1,-1 0-1,1 1 0,-1-1 0,0 1 1,1-1-1,-1 1 0,0 0 1,1 0-1,-1-1 0,0 1 1,0 0-1,0 0 0,0 0 1,0 0-1,0 0 0,0 1 1,0-1-1,0 0 0,0 2 1,-1-2-46,1 0 1,-1 0-1,0 0 1,-1 0-1,1 0 0,0 0 1,0 0-1,0 0 1,-1 0-1,1 0 1,0 0-1,-1 0 0,1 0 1,-1 0-1,1 0 1,-1 0-1,1 0 1,-1-1-1,0 1 1,0 0-1,1 0 0,-1-1 1,0 1-1,0 0 1,0-1-1,0 1 1,1-1-1,-1 1 1,0-1-1,0 1 0,-2-1 1,-18 10-1607,0-2-1,-1 0 1,0-1 0,0-2 0,-32 5-1,-35 0-331,3-5 3750,33-2 1925,43 1 907,22 2-3091,22 2-458,109 7 1930,11 1-2636,-53 6-5473,-80-16-1693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2.177"/>
    </inkml:context>
    <inkml:brush xml:id="br0">
      <inkml:brushProperty name="width" value="0.025" units="cm"/>
      <inkml:brushProperty name="height" value="0.025" units="cm"/>
      <inkml:brushProperty name="color" value="#E71224"/>
    </inkml:brush>
  </inkml:definitions>
  <inkml:trace contextRef="#ctx0" brushRef="#br0">279 54 11211,'0'0'6849,"-8"-9"-5600,6 8-1205,-2-3 80,1 0-1,-1 0 1,0 1-1,0 0 1,0-1 0,-1 1-1,1 1 1,-1-1-1,0 1 1,1 0 0,-1 0-1,0 0 1,0 1-1,0 0 1,-1 0 0,1 0-1,-8 0 1,5 1-20,0 0-1,1 1 1,-1 1 0,0-1 0,0 1 0,1 0 0,-1 1-1,1 0 1,0 0 0,0 0 0,0 1 0,0 0 0,1 1 0,-1 0-1,1 0 1,0 0 0,0 0 0,1 1 0,0 0 0,0 0-1,0 0 1,1 1 0,0 0 0,0 0 0,1 0 0,-1 0-1,2 0 1,-1 1 0,1 0 0,-2 9 0,4-15-83,-1 0 0,1 0 0,0 0 0,0 0 0,0 0 0,0 0 1,0-1-1,1 1 0,-1 0 0,0 0 0,1 0 0,0 0 0,-1 0 0,1-1 0,0 1 0,0 0 1,0 0-1,0-1 0,0 1 0,0-1 0,0 1 0,1-1 0,-1 0 0,0 1 0,1-1 0,-1 0 1,1 0-1,0 0 0,-1 0 0,1 0 0,0 0 0,0 0 0,-1-1 0,1 1 0,0-1 0,0 1 1,0-1-1,0 0 0,0 0 0,0 0 0,0 0 0,2 0 0,7 0 43,0 0 0,0-1 0,-1 0 1,1-1-1,0 0 0,14-5 0,-6-1-30,0 0 0,-1-1 0,0-1 0,-1-1 1,0-1-1,-1 0 0,0-1 0,-1-1 0,15-17 0,-24 21-14,-11 9-69,-13 15-76,13-8 102,0 1 0,1 0 0,0 0 1,0 0-1,1 0 0,0 1 1,0 0-1,-2 10 0,5-16-75,-1 0-1,1 1 1,0-1 0,0 0-1,0 0 1,0 0 0,0 0-1,0 0 1,0 1 0,1-1-1,-1 0 1,1 0-1,0 0 1,0 0 0,0 0-1,0 0 1,0-1 0,0 1-1,0 0 1,0 0 0,1-1-1,-1 1 1,1 0 0,-1-1-1,1 0 1,0 1-1,-1-1 1,1 0 0,0 0-1,0 0 1,0 0 0,0 0-1,0 0 1,0-1 0,0 1-1,2 0 1,55 4-6991,-25-5-887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2.521"/>
    </inkml:context>
    <inkml:brush xml:id="br0">
      <inkml:brushProperty name="width" value="0.025" units="cm"/>
      <inkml:brushProperty name="height" value="0.025" units="cm"/>
      <inkml:brushProperty name="color" value="#E71224"/>
    </inkml:brush>
  </inkml:definitions>
  <inkml:trace contextRef="#ctx0" brushRef="#br0">59 1 7143,'0'0'9614,"-1"9"-7180,-4 12-701,-1-1 0,-12 30 0,-6 15-371,23-63-1380,1 0-1,-1 0 1,0 0-1,1 0 1,-1 0-1,1 0 1,0 1-1,0-1 1,0 0-1,0 0 1,0 0-1,0 0 1,1 0-1,-1 1 1,0-1-1,2 2 0,-2-3-71,1-1-1,0 1 0,-1-1 0,1 1 0,-1 0 0,1-1 0,0 0 1,0 1-1,-1-1 0,1 1 0,0-1 0,0 0 0,-1 0 0,1 1 0,0-1 1,0 0-1,0 0 0,0 0 0,-1 0 0,1 0 0,0 0 0,0 0 1,0 0-1,0 0 0,-1 0 0,3-1 0,3-1-996,0 0 0,0-1 0,0 0 0,0 0 0,0 0 1,-1-1-1,1 0 0,8-7 0,12-14-5389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2.894"/>
    </inkml:context>
    <inkml:brush xml:id="br0">
      <inkml:brushProperty name="width" value="0.025" units="cm"/>
      <inkml:brushProperty name="height" value="0.025" units="cm"/>
      <inkml:brushProperty name="color" value="#E71224"/>
    </inkml:brush>
  </inkml:definitions>
  <inkml:trace contextRef="#ctx0" brushRef="#br0">343 83 14061,'0'0'4810,"-3"8"-2957,-5 12-923,-25 88 2983,30-96-3823,1-1 0,0 1 0,1-1 0,0 1 0,1 0 0,0 0 0,1-1 0,3 13 0,10-1-451,-7-18-3139,-9-17-7667,-7-6-150</inkml:trace>
  <inkml:trace contextRef="#ctx0" brushRef="#br0" timeOffset="1">0 0 14638,'0'0'8488,"60"5"-6566,-11 4-609,3 0-769,7-3-255,2-2-161,-3-2-64,-9-2-641,-8 0-1537,-8 0-2850,-14-10-5831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5.515"/>
    </inkml:context>
    <inkml:brush xml:id="br0">
      <inkml:brushProperty name="width" value="0.025" units="cm"/>
      <inkml:brushProperty name="height" value="0.025" units="cm"/>
      <inkml:brushProperty name="color" value="#E71224"/>
    </inkml:brush>
  </inkml:definitions>
  <inkml:trace contextRef="#ctx0" brushRef="#br0">8 0 10474,'2'13'6718,"-2"23"-4982,0-30-848,-4 68 723,1-54-1139,2 0 0,0 0 0,1 1 1,4 26-1,6-28-4477,-5-19 416,-5-12 202,-4-7-3270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5.860"/>
    </inkml:context>
    <inkml:brush xml:id="br0">
      <inkml:brushProperty name="width" value="0.025" units="cm"/>
      <inkml:brushProperty name="height" value="0.025" units="cm"/>
      <inkml:brushProperty name="color" value="#E71224"/>
    </inkml:brush>
  </inkml:definitions>
  <inkml:trace contextRef="#ctx0" brushRef="#br0">1 3 9801,'0'0'9481,"50"-3"-8200,-14 7-256,11 0-576,2-2-353,3-2-32,-2 0-1121,-5 0-1377,-9 0-2275,-7-2-4067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6.651"/>
    </inkml:context>
    <inkml:brush xml:id="br0">
      <inkml:brushProperty name="width" value="0.025" units="cm"/>
      <inkml:brushProperty name="height" value="0.025" units="cm"/>
      <inkml:brushProperty name="color" value="#E71224"/>
    </inkml:brush>
  </inkml:definitions>
  <inkml:trace contextRef="#ctx0" brushRef="#br0">43 0 4420,'0'0'17393,"6"11"-16582,-3-6-700,-1-1-37,1 0-1,-1 0 1,0 0 0,-1 0-1,1 0 1,-1 0-1,1 1 1,-1-1 0,-1 1-1,1-1 1,0 0-1,-1 1 1,0-1 0,0 1-1,-1-1 1,1 1-1,-3 6 1,-8 28 619,5-22-483,0 0 0,2 0 0,0 0 0,1 0-1,1 1 1,-1 21 0,4-38-202,-1 0-1,0 0 1,1 0 0,-1 0-1,1 0 1,0 0 0,-1 0-1,1 0 1,0-1 0,-1 1-1,1 0 1,0 0 0,0-1-1,0 1 1,0-1 0,0 1-1,0-1 1,0 1 0,0-1-1,0 1 1,0-1 0,0 0-1,0 0 1,0 1 0,0-1-1,0 0 1,0 0 0,0 0-1,2 0 1,42 0 121,-32-1-77,48-1-112,-28 1-348,44 2 1,-75 0 397,0-1 0,0 0 0,-1 0 0,1 0 0,0 1 0,-1-1 0,1 1 0,0 0 0,-1-1 0,1 1 0,-1 0 0,1 0 0,-1 0 0,1 0 0,1 2 0,-2-2 9,-1-1 0,1 1 1,-1 0-1,1 0 1,-1 0-1,0 0 0,1-1 1,-1 1-1,0 0 0,0 0 1,0 0-1,1 0 0,-1 0 1,0 0-1,0 0 1,0 0-1,-1 0 0,1 0 1,0-1-1,0 1 0,-1 1 1,0 1 38,0 0 1,0-1 0,-1 1 0,1-1-1,-1 1 1,0-1 0,0 0 0,0 0-1,0 0 1,0 0 0,0 0-1,0 0 1,-1-1 0,1 1 0,-1-1-1,1 1 1,-4 0 0,-13 4 274,0-2 1,-1 0-1,1-1 0,-1-1 1,0 0-1,0-2 0,0 0 1,0-2-1,-27-4 0,43 4-303,0 1-1,0 0 0,1-1 0,-1 0 0,1 0 1,-1 0-1,1 0 0,0-1 0,0 1 0,0-1 0,-4-5 1,6 7-55,0 1 0,1-1 0,-1 0 0,1 0 0,-1 1 0,1-1 0,0 0 0,-1 0 0,1 0-1,0 0 1,-1 0 0,1 0 0,0 1 0,0-1 0,0 0 0,0 0 0,0 0 0,0 0 0,0 0 0,0-2 0,1 2-70,0 0-1,-1 0 1,1 0-1,0 0 1,0 0-1,0 1 0,0-1 1,0 0-1,0 0 1,0 1-1,0-1 1,0 0-1,0 1 1,0-1-1,0 1 1,1 0-1,-1-1 0,0 1 1,0 0-1,2-1 1,84-8-8715,-58 5 2782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20.11.2023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0443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67917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6353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57469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8106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3641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0825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0411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3784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4814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972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2362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9372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20.11.2023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20.11.2023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20.11.2023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06857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20.11.2023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20.11.2023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20.11.2023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20.11.2023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20.11.2023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20.11.2023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20.11.2023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20.11.2023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20.11.2023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customXml" Target="../ink/ink9.xml"/><Relationship Id="rId42" Type="http://schemas.openxmlformats.org/officeDocument/2006/relationships/image" Target="../media/image20.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3.png"/><Relationship Id="rId84" Type="http://schemas.openxmlformats.org/officeDocument/2006/relationships/image" Target="../media/image41.png"/><Relationship Id="rId89" Type="http://schemas.openxmlformats.org/officeDocument/2006/relationships/customXml" Target="../ink/ink43.xml"/><Relationship Id="rId16" Type="http://schemas.openxmlformats.org/officeDocument/2006/relationships/image" Target="../media/image7.png"/><Relationship Id="rId11" Type="http://schemas.openxmlformats.org/officeDocument/2006/relationships/customXml" Target="../ink/ink4.xml"/><Relationship Id="rId32" Type="http://schemas.openxmlformats.org/officeDocument/2006/relationships/image" Target="../media/image15.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28.png"/><Relationship Id="rId74" Type="http://schemas.openxmlformats.org/officeDocument/2006/relationships/image" Target="../media/image36.png"/><Relationship Id="rId79" Type="http://schemas.openxmlformats.org/officeDocument/2006/relationships/customXml" Target="../ink/ink38.xml"/><Relationship Id="rId5" Type="http://schemas.openxmlformats.org/officeDocument/2006/relationships/customXml" Target="../ink/ink1.xml"/><Relationship Id="rId90" Type="http://schemas.openxmlformats.org/officeDocument/2006/relationships/image" Target="../media/image44.png"/><Relationship Id="rId95" Type="http://schemas.openxmlformats.org/officeDocument/2006/relationships/customXml" Target="../ink/ink46.xml"/><Relationship Id="rId22" Type="http://schemas.openxmlformats.org/officeDocument/2006/relationships/image" Target="../media/image10.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23.png"/><Relationship Id="rId64" Type="http://schemas.openxmlformats.org/officeDocument/2006/relationships/image" Target="../media/image31.png"/><Relationship Id="rId69" Type="http://schemas.openxmlformats.org/officeDocument/2006/relationships/customXml" Target="../ink/ink33.xml"/><Relationship Id="rId80" Type="http://schemas.openxmlformats.org/officeDocument/2006/relationships/image" Target="../media/image39.png"/><Relationship Id="rId85" Type="http://schemas.openxmlformats.org/officeDocument/2006/relationships/customXml" Target="../ink/ink41.xml"/><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 Id="rId46" Type="http://schemas.openxmlformats.org/officeDocument/2006/relationships/image" Target="../media/image22.png"/><Relationship Id="rId59" Type="http://schemas.openxmlformats.org/officeDocument/2006/relationships/customXml" Target="../ink/ink28.xml"/><Relationship Id="rId67" Type="http://schemas.openxmlformats.org/officeDocument/2006/relationships/customXml" Target="../ink/ink32.xml"/><Relationship Id="rId20" Type="http://schemas.openxmlformats.org/officeDocument/2006/relationships/image" Target="../media/image9.png"/><Relationship Id="rId41" Type="http://schemas.openxmlformats.org/officeDocument/2006/relationships/customXml" Target="../ink/ink19.xml"/><Relationship Id="rId54" Type="http://schemas.openxmlformats.org/officeDocument/2006/relationships/image" Target="../media/image26.png"/><Relationship Id="rId62" Type="http://schemas.openxmlformats.org/officeDocument/2006/relationships/image" Target="../media/image30.png"/><Relationship Id="rId70" Type="http://schemas.openxmlformats.org/officeDocument/2006/relationships/image" Target="../media/image34.png"/><Relationship Id="rId75" Type="http://schemas.openxmlformats.org/officeDocument/2006/relationships/customXml" Target="../ink/ink36.xml"/><Relationship Id="rId83" Type="http://schemas.openxmlformats.org/officeDocument/2006/relationships/customXml" Target="../ink/ink40.xml"/><Relationship Id="rId88" Type="http://schemas.openxmlformats.org/officeDocument/2006/relationships/image" Target="../media/image43.png"/><Relationship Id="rId91" Type="http://schemas.openxmlformats.org/officeDocument/2006/relationships/customXml" Target="../ink/ink44.xml"/><Relationship Id="rId96"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3.xml"/><Relationship Id="rId57" Type="http://schemas.openxmlformats.org/officeDocument/2006/relationships/customXml" Target="../ink/ink27.xml"/><Relationship Id="rId10" Type="http://schemas.openxmlformats.org/officeDocument/2006/relationships/image" Target="../media/image4.png"/><Relationship Id="rId31" Type="http://schemas.openxmlformats.org/officeDocument/2006/relationships/customXml" Target="../ink/ink14.xml"/><Relationship Id="rId44" Type="http://schemas.openxmlformats.org/officeDocument/2006/relationships/image" Target="../media/image21.png"/><Relationship Id="rId52" Type="http://schemas.openxmlformats.org/officeDocument/2006/relationships/image" Target="../media/image25.png"/><Relationship Id="rId60" Type="http://schemas.openxmlformats.org/officeDocument/2006/relationships/image" Target="../media/image29.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38.png"/><Relationship Id="rId81" Type="http://schemas.openxmlformats.org/officeDocument/2006/relationships/customXml" Target="../ink/ink39.xml"/><Relationship Id="rId86" Type="http://schemas.openxmlformats.org/officeDocument/2006/relationships/image" Target="../media/image42.png"/><Relationship Id="rId94" Type="http://schemas.openxmlformats.org/officeDocument/2006/relationships/image" Target="../media/image46.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8.png"/><Relationship Id="rId39" Type="http://schemas.openxmlformats.org/officeDocument/2006/relationships/customXml" Target="../ink/ink18.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customXml" Target="../ink/ink47.xml"/><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45.png"/><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1.png"/><Relationship Id="rId40" Type="http://schemas.openxmlformats.org/officeDocument/2006/relationships/image" Target="../media/image19.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61" Type="http://schemas.openxmlformats.org/officeDocument/2006/relationships/customXml" Target="../ink/ink29.xml"/><Relationship Id="rId82" Type="http://schemas.openxmlformats.org/officeDocument/2006/relationships/image" Target="../media/image40.png"/><Relationship Id="rId19" Type="http://schemas.openxmlformats.org/officeDocument/2006/relationships/customXml" Target="../ink/ink8.xml"/><Relationship Id="rId14" Type="http://schemas.openxmlformats.org/officeDocument/2006/relationships/image" Target="../media/image6.png"/><Relationship Id="rId30" Type="http://schemas.openxmlformats.org/officeDocument/2006/relationships/image" Target="../media/image14.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8" Type="http://schemas.openxmlformats.org/officeDocument/2006/relationships/image" Target="../media/image3.png"/><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98" Type="http://schemas.openxmlformats.org/officeDocument/2006/relationships/image" Target="../media/image48.png"/></Relationships>
</file>

<file path=ppt/slides/_rels/slide10.xml.rels><?xml version="1.0" encoding="UTF-8" standalone="yes"?>
<Relationships xmlns="http://schemas.openxmlformats.org/package/2006/relationships"><Relationship Id="rId21" Type="http://schemas.openxmlformats.org/officeDocument/2006/relationships/customXml" Target="../ink/ink2620.xml"/><Relationship Id="rId170" Type="http://schemas.openxmlformats.org/officeDocument/2006/relationships/customXml" Target="../ink/ink2697.xml"/><Relationship Id="rId268" Type="http://schemas.openxmlformats.org/officeDocument/2006/relationships/customXml" Target="../ink/ink2747.xml"/><Relationship Id="rId475" Type="http://schemas.openxmlformats.org/officeDocument/2006/relationships/customXml" Target="../ink/ink2851.xml"/><Relationship Id="rId682" Type="http://schemas.openxmlformats.org/officeDocument/2006/relationships/customXml" Target="../ink/ink2956.xml"/><Relationship Id="rId128" Type="http://schemas.openxmlformats.org/officeDocument/2006/relationships/image" Target="../media/image2557.png"/><Relationship Id="rId335" Type="http://schemas.openxmlformats.org/officeDocument/2006/relationships/image" Target="../media/image2659.png"/><Relationship Id="rId542" Type="http://schemas.openxmlformats.org/officeDocument/2006/relationships/customXml" Target="../ink/ink2885.xml"/><Relationship Id="rId987" Type="http://schemas.openxmlformats.org/officeDocument/2006/relationships/image" Target="../media/image2940.png"/><Relationship Id="rId1172" Type="http://schemas.openxmlformats.org/officeDocument/2006/relationships/image" Target="../media/image3031.png"/><Relationship Id="rId402" Type="http://schemas.openxmlformats.org/officeDocument/2006/relationships/image" Target="../media/image2692.png"/><Relationship Id="rId847" Type="http://schemas.openxmlformats.org/officeDocument/2006/relationships/customXml" Target="../ink/ink3041.xml"/><Relationship Id="rId1032" Type="http://schemas.openxmlformats.org/officeDocument/2006/relationships/customXml" Target="../ink/ink3134.xml"/><Relationship Id="rId707" Type="http://schemas.openxmlformats.org/officeDocument/2006/relationships/customXml" Target="../ink/ink2969.xml"/><Relationship Id="rId914" Type="http://schemas.openxmlformats.org/officeDocument/2006/relationships/image" Target="../media/image2904.png"/><Relationship Id="rId1337" Type="http://schemas.openxmlformats.org/officeDocument/2006/relationships/image" Target="../media/image3113.png"/><Relationship Id="rId43" Type="http://schemas.openxmlformats.org/officeDocument/2006/relationships/customXml" Target="../ink/ink2631.xml"/><Relationship Id="rId192" Type="http://schemas.openxmlformats.org/officeDocument/2006/relationships/image" Target="../media/image2588.png"/><Relationship Id="rId497" Type="http://schemas.openxmlformats.org/officeDocument/2006/relationships/image" Target="../media/image2699.png"/><Relationship Id="rId357" Type="http://schemas.openxmlformats.org/officeDocument/2006/relationships/image" Target="../media/image2670.png"/><Relationship Id="rId1194" Type="http://schemas.openxmlformats.org/officeDocument/2006/relationships/image" Target="../media/image3042.png"/><Relationship Id="rId217" Type="http://schemas.openxmlformats.org/officeDocument/2006/relationships/image" Target="../media/image2600.png"/><Relationship Id="rId564" Type="http://schemas.openxmlformats.org/officeDocument/2006/relationships/customXml" Target="../ink/ink2896.xml"/><Relationship Id="rId771" Type="http://schemas.openxmlformats.org/officeDocument/2006/relationships/image" Target="../media/image2834.png"/><Relationship Id="rId869" Type="http://schemas.openxmlformats.org/officeDocument/2006/relationships/customXml" Target="../ink/ink3052.xml"/><Relationship Id="rId424" Type="http://schemas.openxmlformats.org/officeDocument/2006/relationships/image" Target="../media/image200.png"/><Relationship Id="rId631" Type="http://schemas.openxmlformats.org/officeDocument/2006/relationships/image" Target="../media/image2765.png"/><Relationship Id="rId729" Type="http://schemas.openxmlformats.org/officeDocument/2006/relationships/customXml" Target="../ink/ink2980.xml"/><Relationship Id="rId1054" Type="http://schemas.openxmlformats.org/officeDocument/2006/relationships/customXml" Target="../ink/ink3145.xml"/><Relationship Id="rId1261" Type="http://schemas.openxmlformats.org/officeDocument/2006/relationships/customXml" Target="../ink/ink3249.xml"/><Relationship Id="rId1359" Type="http://schemas.openxmlformats.org/officeDocument/2006/relationships/image" Target="../media/image3124.png"/><Relationship Id="rId936" Type="http://schemas.openxmlformats.org/officeDocument/2006/relationships/customXml" Target="../ink/ink3086.xml"/><Relationship Id="rId1121" Type="http://schemas.openxmlformats.org/officeDocument/2006/relationships/customXml" Target="../ink/ink3179.xml"/><Relationship Id="rId1219" Type="http://schemas.openxmlformats.org/officeDocument/2006/relationships/customXml" Target="../ink/ink3228.xml"/><Relationship Id="rId65" Type="http://schemas.openxmlformats.org/officeDocument/2006/relationships/customXml" Target="../ink/ink2642.xml"/><Relationship Id="rId281" Type="http://schemas.openxmlformats.org/officeDocument/2006/relationships/image" Target="../media/image2632.png"/><Relationship Id="rId141" Type="http://schemas.openxmlformats.org/officeDocument/2006/relationships/customXml" Target="../ink/ink2682.xml"/><Relationship Id="rId379" Type="http://schemas.openxmlformats.org/officeDocument/2006/relationships/customXml" Target="../ink/ink2803.xml"/><Relationship Id="rId586" Type="http://schemas.openxmlformats.org/officeDocument/2006/relationships/image" Target="../media/image2743.png"/><Relationship Id="rId793" Type="http://schemas.openxmlformats.org/officeDocument/2006/relationships/customXml" Target="../ink/ink3013.xml"/><Relationship Id="rId7" Type="http://schemas.openxmlformats.org/officeDocument/2006/relationships/customXml" Target="../ink/ink2613.xml"/><Relationship Id="rId239" Type="http://schemas.openxmlformats.org/officeDocument/2006/relationships/image" Target="../media/image2611.png"/><Relationship Id="rId446" Type="http://schemas.openxmlformats.org/officeDocument/2006/relationships/image" Target="../media/image212.png"/><Relationship Id="rId653" Type="http://schemas.openxmlformats.org/officeDocument/2006/relationships/image" Target="../media/image2776.png"/><Relationship Id="rId1076" Type="http://schemas.openxmlformats.org/officeDocument/2006/relationships/customXml" Target="../ink/ink3156.xml"/><Relationship Id="rId1283" Type="http://schemas.openxmlformats.org/officeDocument/2006/relationships/customXml" Target="../ink/ink3260.xml"/><Relationship Id="rId306" Type="http://schemas.openxmlformats.org/officeDocument/2006/relationships/customXml" Target="../ink/ink2766.xml"/><Relationship Id="rId860" Type="http://schemas.openxmlformats.org/officeDocument/2006/relationships/image" Target="../media/image2877.png"/><Relationship Id="rId958" Type="http://schemas.openxmlformats.org/officeDocument/2006/relationships/customXml" Target="../ink/ink3097.xml"/><Relationship Id="rId1143" Type="http://schemas.openxmlformats.org/officeDocument/2006/relationships/customXml" Target="../ink/ink3190.xml"/><Relationship Id="rId87" Type="http://schemas.openxmlformats.org/officeDocument/2006/relationships/customXml" Target="../ink/ink2654.xml"/><Relationship Id="rId513" Type="http://schemas.openxmlformats.org/officeDocument/2006/relationships/image" Target="../media/image2707.png"/><Relationship Id="rId720" Type="http://schemas.openxmlformats.org/officeDocument/2006/relationships/image" Target="../media/image2809.png"/><Relationship Id="rId818" Type="http://schemas.openxmlformats.org/officeDocument/2006/relationships/customXml" Target="../ink/ink3026.xml"/><Relationship Id="rId1350" Type="http://schemas.openxmlformats.org/officeDocument/2006/relationships/customXml" Target="../ink/ink3294.xml"/><Relationship Id="rId1003" Type="http://schemas.openxmlformats.org/officeDocument/2006/relationships/image" Target="../media/image2948.png"/><Relationship Id="rId1210" Type="http://schemas.openxmlformats.org/officeDocument/2006/relationships/image" Target="../media/image3050.png"/><Relationship Id="rId1308" Type="http://schemas.openxmlformats.org/officeDocument/2006/relationships/customXml" Target="../ink/ink3273.xml"/><Relationship Id="rId14" Type="http://schemas.openxmlformats.org/officeDocument/2006/relationships/image" Target="../media/image1036.png"/><Relationship Id="rId163" Type="http://schemas.openxmlformats.org/officeDocument/2006/relationships/image" Target="../media/image2574.png"/><Relationship Id="rId370" Type="http://schemas.openxmlformats.org/officeDocument/2006/relationships/customXml" Target="../ink/ink2798.xml"/><Relationship Id="rId230" Type="http://schemas.openxmlformats.org/officeDocument/2006/relationships/customXml" Target="../ink/ink2728.xml"/><Relationship Id="rId468" Type="http://schemas.openxmlformats.org/officeDocument/2006/relationships/image" Target="../media/image224.png"/><Relationship Id="rId675" Type="http://schemas.openxmlformats.org/officeDocument/2006/relationships/image" Target="../media/image2787.png"/><Relationship Id="rId882" Type="http://schemas.openxmlformats.org/officeDocument/2006/relationships/image" Target="../media/image2888.png"/><Relationship Id="rId1098" Type="http://schemas.openxmlformats.org/officeDocument/2006/relationships/image" Target="../media/image2995.png"/><Relationship Id="rId328" Type="http://schemas.openxmlformats.org/officeDocument/2006/relationships/customXml" Target="../ink/ink2777.xml"/><Relationship Id="rId535" Type="http://schemas.openxmlformats.org/officeDocument/2006/relationships/image" Target="../media/image2718.png"/><Relationship Id="rId742" Type="http://schemas.openxmlformats.org/officeDocument/2006/relationships/image" Target="../media/image2820.png"/><Relationship Id="rId1165" Type="http://schemas.openxmlformats.org/officeDocument/2006/relationships/customXml" Target="../ink/ink3201.xml"/><Relationship Id="rId602" Type="http://schemas.openxmlformats.org/officeDocument/2006/relationships/image" Target="../media/image2751.png"/><Relationship Id="rId1025" Type="http://schemas.openxmlformats.org/officeDocument/2006/relationships/image" Target="../media/image2959.png"/><Relationship Id="rId1232" Type="http://schemas.openxmlformats.org/officeDocument/2006/relationships/image" Target="../media/image3061.png"/><Relationship Id="rId907" Type="http://schemas.openxmlformats.org/officeDocument/2006/relationships/customXml" Target="../ink/ink3071.xml"/><Relationship Id="rId36" Type="http://schemas.openxmlformats.org/officeDocument/2006/relationships/image" Target="../media/image1047.png"/><Relationship Id="rId185" Type="http://schemas.openxmlformats.org/officeDocument/2006/relationships/customXml" Target="../ink/ink2705.xml"/><Relationship Id="rId392" Type="http://schemas.openxmlformats.org/officeDocument/2006/relationships/image" Target="../media/image2687.png"/><Relationship Id="rId697" Type="http://schemas.openxmlformats.org/officeDocument/2006/relationships/image" Target="../media/image2798.png"/><Relationship Id="rId252" Type="http://schemas.openxmlformats.org/officeDocument/2006/relationships/customXml" Target="../ink/ink2739.xml"/><Relationship Id="rId1187" Type="http://schemas.openxmlformats.org/officeDocument/2006/relationships/customXml" Target="../ink/ink3212.xml"/><Relationship Id="rId112" Type="http://schemas.openxmlformats.org/officeDocument/2006/relationships/customXml" Target="../ink/ink2667.xml"/><Relationship Id="rId557" Type="http://schemas.openxmlformats.org/officeDocument/2006/relationships/image" Target="../media/image2729.png"/><Relationship Id="rId764" Type="http://schemas.openxmlformats.org/officeDocument/2006/relationships/customXml" Target="../ink/ink2998.xml"/><Relationship Id="rId971" Type="http://schemas.openxmlformats.org/officeDocument/2006/relationships/image" Target="../media/image2932.png"/><Relationship Id="rId417" Type="http://schemas.openxmlformats.org/officeDocument/2006/relationships/customXml" Target="../ink/ink2822.xml"/><Relationship Id="rId624" Type="http://schemas.openxmlformats.org/officeDocument/2006/relationships/customXml" Target="../ink/ink2927.xml"/><Relationship Id="rId831" Type="http://schemas.openxmlformats.org/officeDocument/2006/relationships/image" Target="../media/image2863.png"/><Relationship Id="rId1047" Type="http://schemas.openxmlformats.org/officeDocument/2006/relationships/image" Target="../media/image2970.png"/><Relationship Id="rId1254" Type="http://schemas.openxmlformats.org/officeDocument/2006/relationships/image" Target="../media/image3072.png"/><Relationship Id="rId929" Type="http://schemas.openxmlformats.org/officeDocument/2006/relationships/customXml" Target="../ink/ink3082.xml"/><Relationship Id="rId1114" Type="http://schemas.openxmlformats.org/officeDocument/2006/relationships/image" Target="../media/image3002.png"/><Relationship Id="rId1321" Type="http://schemas.openxmlformats.org/officeDocument/2006/relationships/image" Target="../media/image3105.png"/><Relationship Id="rId58" Type="http://schemas.openxmlformats.org/officeDocument/2006/relationships/image" Target="../media/image1058.png"/><Relationship Id="rId274" Type="http://schemas.openxmlformats.org/officeDocument/2006/relationships/customXml" Target="../ink/ink2750.xml"/><Relationship Id="rId481" Type="http://schemas.openxmlformats.org/officeDocument/2006/relationships/customXml" Target="../ink/ink2854.xml"/><Relationship Id="rId134" Type="http://schemas.openxmlformats.org/officeDocument/2006/relationships/image" Target="../media/image2560.png"/><Relationship Id="rId579" Type="http://schemas.openxmlformats.org/officeDocument/2006/relationships/image" Target="../media/image2740.png"/><Relationship Id="rId786" Type="http://schemas.openxmlformats.org/officeDocument/2006/relationships/customXml" Target="../ink/ink3009.xml"/><Relationship Id="rId993" Type="http://schemas.openxmlformats.org/officeDocument/2006/relationships/image" Target="../media/image2943.png"/><Relationship Id="rId341" Type="http://schemas.openxmlformats.org/officeDocument/2006/relationships/image" Target="../media/image2662.png"/><Relationship Id="rId439" Type="http://schemas.openxmlformats.org/officeDocument/2006/relationships/customXml" Target="../ink/ink2833.xml"/><Relationship Id="rId646" Type="http://schemas.openxmlformats.org/officeDocument/2006/relationships/customXml" Target="../ink/ink2938.xml"/><Relationship Id="rId1069" Type="http://schemas.openxmlformats.org/officeDocument/2006/relationships/image" Target="../media/image2981.png"/><Relationship Id="rId1276" Type="http://schemas.openxmlformats.org/officeDocument/2006/relationships/image" Target="../media/image3083.png"/><Relationship Id="rId201" Type="http://schemas.openxmlformats.org/officeDocument/2006/relationships/customXml" Target="../ink/ink2713.xml"/><Relationship Id="rId506" Type="http://schemas.openxmlformats.org/officeDocument/2006/relationships/customXml" Target="../ink/ink2867.xml"/><Relationship Id="rId853" Type="http://schemas.openxmlformats.org/officeDocument/2006/relationships/customXml" Target="../ink/ink3044.xml"/><Relationship Id="rId1136" Type="http://schemas.openxmlformats.org/officeDocument/2006/relationships/image" Target="../media/image3013.png"/><Relationship Id="rId713" Type="http://schemas.openxmlformats.org/officeDocument/2006/relationships/customXml" Target="../ink/ink2972.xml"/><Relationship Id="rId920" Type="http://schemas.openxmlformats.org/officeDocument/2006/relationships/image" Target="../media/image2907.png"/><Relationship Id="rId1343" Type="http://schemas.openxmlformats.org/officeDocument/2006/relationships/image" Target="../media/image3116.png"/><Relationship Id="rId1203" Type="http://schemas.openxmlformats.org/officeDocument/2006/relationships/customXml" Target="../ink/ink3220.xml"/><Relationship Id="rId296" Type="http://schemas.openxmlformats.org/officeDocument/2006/relationships/customXml" Target="../ink/ink2761.xml"/><Relationship Id="rId156" Type="http://schemas.openxmlformats.org/officeDocument/2006/relationships/customXml" Target="../ink/ink2690.xml"/><Relationship Id="rId363" Type="http://schemas.openxmlformats.org/officeDocument/2006/relationships/image" Target="../media/image2673.png"/><Relationship Id="rId570" Type="http://schemas.openxmlformats.org/officeDocument/2006/relationships/customXml" Target="../ink/ink2899.xml"/><Relationship Id="rId223" Type="http://schemas.openxmlformats.org/officeDocument/2006/relationships/image" Target="../media/image2603.png"/><Relationship Id="rId430" Type="http://schemas.openxmlformats.org/officeDocument/2006/relationships/image" Target="../media/image203.png"/><Relationship Id="rId668" Type="http://schemas.openxmlformats.org/officeDocument/2006/relationships/customXml" Target="../ink/ink2949.xml"/><Relationship Id="rId875" Type="http://schemas.openxmlformats.org/officeDocument/2006/relationships/customXml" Target="../ink/ink3055.xml"/><Relationship Id="rId1060" Type="http://schemas.openxmlformats.org/officeDocument/2006/relationships/customXml" Target="../ink/ink3148.xml"/><Relationship Id="rId1298" Type="http://schemas.openxmlformats.org/officeDocument/2006/relationships/customXml" Target="../ink/ink3268.xml"/><Relationship Id="rId528" Type="http://schemas.openxmlformats.org/officeDocument/2006/relationships/customXml" Target="../ink/ink2878.xml"/><Relationship Id="rId735" Type="http://schemas.openxmlformats.org/officeDocument/2006/relationships/customXml" Target="../ink/ink2983.xml"/><Relationship Id="rId942" Type="http://schemas.openxmlformats.org/officeDocument/2006/relationships/customXml" Target="../ink/ink3089.xml"/><Relationship Id="rId1158" Type="http://schemas.openxmlformats.org/officeDocument/2006/relationships/image" Target="../media/image3024.png"/><Relationship Id="rId1018" Type="http://schemas.openxmlformats.org/officeDocument/2006/relationships/customXml" Target="../ink/ink3127.xml"/><Relationship Id="rId1225" Type="http://schemas.openxmlformats.org/officeDocument/2006/relationships/customXml" Target="../ink/ink3231.xml"/><Relationship Id="rId71" Type="http://schemas.openxmlformats.org/officeDocument/2006/relationships/customXml" Target="../ink/ink2645.xml"/><Relationship Id="rId802" Type="http://schemas.openxmlformats.org/officeDocument/2006/relationships/image" Target="../media/image2849.png"/><Relationship Id="rId29" Type="http://schemas.openxmlformats.org/officeDocument/2006/relationships/customXml" Target="../ink/ink2624.xml"/><Relationship Id="rId178" Type="http://schemas.openxmlformats.org/officeDocument/2006/relationships/customXml" Target="../ink/ink2701.xml"/><Relationship Id="rId385" Type="http://schemas.openxmlformats.org/officeDocument/2006/relationships/customXml" Target="../ink/ink2806.xml"/><Relationship Id="rId592" Type="http://schemas.openxmlformats.org/officeDocument/2006/relationships/image" Target="../media/image2746.png"/><Relationship Id="rId245" Type="http://schemas.openxmlformats.org/officeDocument/2006/relationships/image" Target="../media/image2614.png"/><Relationship Id="rId452" Type="http://schemas.openxmlformats.org/officeDocument/2006/relationships/image" Target="../media/image215.png"/><Relationship Id="rId897" Type="http://schemas.openxmlformats.org/officeDocument/2006/relationships/customXml" Target="../ink/ink3066.xml"/><Relationship Id="rId1082" Type="http://schemas.openxmlformats.org/officeDocument/2006/relationships/customXml" Target="../ink/ink3159.xml"/><Relationship Id="rId105" Type="http://schemas.openxmlformats.org/officeDocument/2006/relationships/image" Target="../media/image2546.png"/><Relationship Id="rId312" Type="http://schemas.openxmlformats.org/officeDocument/2006/relationships/customXml" Target="../ink/ink2769.xml"/><Relationship Id="rId757" Type="http://schemas.openxmlformats.org/officeDocument/2006/relationships/customXml" Target="../ink/ink2994.xml"/><Relationship Id="rId964" Type="http://schemas.openxmlformats.org/officeDocument/2006/relationships/customXml" Target="../ink/ink3100.xml"/><Relationship Id="rId93" Type="http://schemas.openxmlformats.org/officeDocument/2006/relationships/customXml" Target="../ink/ink2657.xml"/><Relationship Id="rId617" Type="http://schemas.openxmlformats.org/officeDocument/2006/relationships/customXml" Target="../ink/ink2923.xml"/><Relationship Id="rId824" Type="http://schemas.openxmlformats.org/officeDocument/2006/relationships/customXml" Target="../ink/ink3029.xml"/><Relationship Id="rId1247" Type="http://schemas.openxmlformats.org/officeDocument/2006/relationships/customXml" Target="../ink/ink3242.xml"/><Relationship Id="rId1107" Type="http://schemas.openxmlformats.org/officeDocument/2006/relationships/customXml" Target="../ink/ink3172.xml"/><Relationship Id="rId1314" Type="http://schemas.openxmlformats.org/officeDocument/2006/relationships/customXml" Target="../ink/ink3276.xml"/><Relationship Id="rId20" Type="http://schemas.openxmlformats.org/officeDocument/2006/relationships/image" Target="../media/image1039.png"/><Relationship Id="rId267" Type="http://schemas.openxmlformats.org/officeDocument/2006/relationships/image" Target="../media/image2625.png"/><Relationship Id="rId474" Type="http://schemas.openxmlformats.org/officeDocument/2006/relationships/image" Target="../media/image227.png"/><Relationship Id="rId127" Type="http://schemas.openxmlformats.org/officeDocument/2006/relationships/customXml" Target="../ink/ink2675.xml"/><Relationship Id="rId681" Type="http://schemas.openxmlformats.org/officeDocument/2006/relationships/image" Target="../media/image2790.png"/><Relationship Id="rId779" Type="http://schemas.openxmlformats.org/officeDocument/2006/relationships/image" Target="../media/image2838.png"/><Relationship Id="rId986" Type="http://schemas.openxmlformats.org/officeDocument/2006/relationships/customXml" Target="../ink/ink3111.xml"/><Relationship Id="rId334" Type="http://schemas.openxmlformats.org/officeDocument/2006/relationships/customXml" Target="../ink/ink2780.xml"/><Relationship Id="rId541" Type="http://schemas.openxmlformats.org/officeDocument/2006/relationships/image" Target="../media/image2721.png"/><Relationship Id="rId639" Type="http://schemas.openxmlformats.org/officeDocument/2006/relationships/image" Target="../media/image2769.png"/><Relationship Id="rId1171" Type="http://schemas.openxmlformats.org/officeDocument/2006/relationships/customXml" Target="../ink/ink3204.xml"/><Relationship Id="rId1269" Type="http://schemas.openxmlformats.org/officeDocument/2006/relationships/customXml" Target="../ink/ink3253.xml"/><Relationship Id="rId401" Type="http://schemas.openxmlformats.org/officeDocument/2006/relationships/customXml" Target="../ink/ink2814.xml"/><Relationship Id="rId846" Type="http://schemas.openxmlformats.org/officeDocument/2006/relationships/image" Target="../media/image2870.png"/><Relationship Id="rId1031" Type="http://schemas.openxmlformats.org/officeDocument/2006/relationships/image" Target="../media/image2962.png"/><Relationship Id="rId1129" Type="http://schemas.openxmlformats.org/officeDocument/2006/relationships/customXml" Target="../ink/ink3183.xml"/><Relationship Id="rId706" Type="http://schemas.openxmlformats.org/officeDocument/2006/relationships/image" Target="../media/image2802.png"/><Relationship Id="rId913" Type="http://schemas.openxmlformats.org/officeDocument/2006/relationships/customXml" Target="../ink/ink3074.xml"/><Relationship Id="rId1336" Type="http://schemas.openxmlformats.org/officeDocument/2006/relationships/customXml" Target="../ink/ink3287.xml"/><Relationship Id="rId42" Type="http://schemas.openxmlformats.org/officeDocument/2006/relationships/image" Target="../media/image1050.png"/><Relationship Id="rId191" Type="http://schemas.openxmlformats.org/officeDocument/2006/relationships/customXml" Target="../ink/ink2708.xml"/><Relationship Id="rId289" Type="http://schemas.openxmlformats.org/officeDocument/2006/relationships/image" Target="../media/image2636.png"/><Relationship Id="rId496" Type="http://schemas.openxmlformats.org/officeDocument/2006/relationships/customXml" Target="../ink/ink2862.xml"/><Relationship Id="rId149" Type="http://schemas.openxmlformats.org/officeDocument/2006/relationships/customXml" Target="../ink/ink2686.xml"/><Relationship Id="rId356" Type="http://schemas.openxmlformats.org/officeDocument/2006/relationships/customXml" Target="../ink/ink2791.xml"/><Relationship Id="rId563" Type="http://schemas.openxmlformats.org/officeDocument/2006/relationships/image" Target="../media/image2732.png"/><Relationship Id="rId770" Type="http://schemas.openxmlformats.org/officeDocument/2006/relationships/customXml" Target="../ink/ink3001.xml"/><Relationship Id="rId1193" Type="http://schemas.openxmlformats.org/officeDocument/2006/relationships/customXml" Target="../ink/ink3215.xml"/><Relationship Id="rId216" Type="http://schemas.openxmlformats.org/officeDocument/2006/relationships/customXml" Target="../ink/ink2721.xml"/><Relationship Id="rId423" Type="http://schemas.openxmlformats.org/officeDocument/2006/relationships/customXml" Target="../ink/ink2825.xml"/><Relationship Id="rId868" Type="http://schemas.openxmlformats.org/officeDocument/2006/relationships/image" Target="../media/image2881.png"/><Relationship Id="rId1053" Type="http://schemas.openxmlformats.org/officeDocument/2006/relationships/image" Target="../media/image2973.png"/><Relationship Id="rId1260" Type="http://schemas.openxmlformats.org/officeDocument/2006/relationships/image" Target="../media/image3075.png"/><Relationship Id="rId630" Type="http://schemas.openxmlformats.org/officeDocument/2006/relationships/customXml" Target="../ink/ink2930.xml"/><Relationship Id="rId728" Type="http://schemas.openxmlformats.org/officeDocument/2006/relationships/image" Target="../media/image2813.png"/><Relationship Id="rId935" Type="http://schemas.openxmlformats.org/officeDocument/2006/relationships/image" Target="../media/image2914.png"/><Relationship Id="rId1358" Type="http://schemas.openxmlformats.org/officeDocument/2006/relationships/customXml" Target="../ink/ink3298.xml"/><Relationship Id="rId64" Type="http://schemas.openxmlformats.org/officeDocument/2006/relationships/image" Target="../media/image1061.png"/><Relationship Id="rId1120" Type="http://schemas.openxmlformats.org/officeDocument/2006/relationships/image" Target="../media/image3005.png"/><Relationship Id="rId1218" Type="http://schemas.openxmlformats.org/officeDocument/2006/relationships/image" Target="../media/image3054.png"/><Relationship Id="rId280" Type="http://schemas.openxmlformats.org/officeDocument/2006/relationships/customXml" Target="../ink/ink2753.xml"/><Relationship Id="rId140" Type="http://schemas.openxmlformats.org/officeDocument/2006/relationships/image" Target="../media/image2563.png"/><Relationship Id="rId378" Type="http://schemas.openxmlformats.org/officeDocument/2006/relationships/image" Target="../media/image2680.png"/><Relationship Id="rId585" Type="http://schemas.openxmlformats.org/officeDocument/2006/relationships/customXml" Target="../ink/ink2907.xml"/><Relationship Id="rId792" Type="http://schemas.openxmlformats.org/officeDocument/2006/relationships/image" Target="../media/image2844.png"/><Relationship Id="rId6" Type="http://schemas.openxmlformats.org/officeDocument/2006/relationships/image" Target="../media/image1032.png"/><Relationship Id="rId238" Type="http://schemas.openxmlformats.org/officeDocument/2006/relationships/customXml" Target="../ink/ink2732.xml"/><Relationship Id="rId445" Type="http://schemas.openxmlformats.org/officeDocument/2006/relationships/customXml" Target="../ink/ink2836.xml"/><Relationship Id="rId652" Type="http://schemas.openxmlformats.org/officeDocument/2006/relationships/customXml" Target="../ink/ink2941.xml"/><Relationship Id="rId1075" Type="http://schemas.openxmlformats.org/officeDocument/2006/relationships/image" Target="../media/image2984.png"/><Relationship Id="rId1282" Type="http://schemas.openxmlformats.org/officeDocument/2006/relationships/image" Target="../media/image3086.png"/><Relationship Id="rId305" Type="http://schemas.openxmlformats.org/officeDocument/2006/relationships/image" Target="../media/image2644.png"/><Relationship Id="rId512" Type="http://schemas.openxmlformats.org/officeDocument/2006/relationships/customXml" Target="../ink/ink2870.xml"/><Relationship Id="rId957" Type="http://schemas.openxmlformats.org/officeDocument/2006/relationships/image" Target="../media/image2925.png"/><Relationship Id="rId1142" Type="http://schemas.openxmlformats.org/officeDocument/2006/relationships/image" Target="../media/image3016.png"/><Relationship Id="rId86" Type="http://schemas.openxmlformats.org/officeDocument/2006/relationships/image" Target="../media/image1071.png"/><Relationship Id="rId817" Type="http://schemas.openxmlformats.org/officeDocument/2006/relationships/customXml" Target="../ink/ink3025.xml"/><Relationship Id="rId1002" Type="http://schemas.openxmlformats.org/officeDocument/2006/relationships/customXml" Target="../ink/ink3119.xml"/><Relationship Id="rId1307" Type="http://schemas.openxmlformats.org/officeDocument/2006/relationships/image" Target="../media/image3098.png"/><Relationship Id="rId13" Type="http://schemas.openxmlformats.org/officeDocument/2006/relationships/customXml" Target="../ink/ink2616.xml"/><Relationship Id="rId162" Type="http://schemas.openxmlformats.org/officeDocument/2006/relationships/customXml" Target="../ink/ink2693.xml"/><Relationship Id="rId467" Type="http://schemas.openxmlformats.org/officeDocument/2006/relationships/customXml" Target="../ink/ink2847.xml"/><Relationship Id="rId1097" Type="http://schemas.openxmlformats.org/officeDocument/2006/relationships/customXml" Target="../ink/ink3167.xml"/><Relationship Id="rId674" Type="http://schemas.openxmlformats.org/officeDocument/2006/relationships/customXml" Target="../ink/ink2952.xml"/><Relationship Id="rId881" Type="http://schemas.openxmlformats.org/officeDocument/2006/relationships/customXml" Target="../ink/ink3058.xml"/><Relationship Id="rId979" Type="http://schemas.openxmlformats.org/officeDocument/2006/relationships/image" Target="../media/image2936.png"/><Relationship Id="rId327" Type="http://schemas.openxmlformats.org/officeDocument/2006/relationships/image" Target="../media/image2655.png"/><Relationship Id="rId534" Type="http://schemas.openxmlformats.org/officeDocument/2006/relationships/customXml" Target="../ink/ink2881.xml"/><Relationship Id="rId741" Type="http://schemas.openxmlformats.org/officeDocument/2006/relationships/customXml" Target="../ink/ink2986.xml"/><Relationship Id="rId839" Type="http://schemas.openxmlformats.org/officeDocument/2006/relationships/customXml" Target="../ink/ink3037.xml"/><Relationship Id="rId1164" Type="http://schemas.openxmlformats.org/officeDocument/2006/relationships/image" Target="../media/image3027.png"/><Relationship Id="rId173" Type="http://schemas.openxmlformats.org/officeDocument/2006/relationships/image" Target="../media/image2579.png"/><Relationship Id="rId380" Type="http://schemas.openxmlformats.org/officeDocument/2006/relationships/image" Target="../media/image2681.png"/><Relationship Id="rId601" Type="http://schemas.openxmlformats.org/officeDocument/2006/relationships/customXml" Target="../ink/ink2915.xml"/><Relationship Id="rId1024" Type="http://schemas.openxmlformats.org/officeDocument/2006/relationships/customXml" Target="../ink/ink3130.xml"/><Relationship Id="rId1231" Type="http://schemas.openxmlformats.org/officeDocument/2006/relationships/customXml" Target="../ink/ink3234.xml"/><Relationship Id="rId240" Type="http://schemas.openxmlformats.org/officeDocument/2006/relationships/customXml" Target="../ink/ink2733.xml"/><Relationship Id="rId478" Type="http://schemas.openxmlformats.org/officeDocument/2006/relationships/image" Target="../media/image229.png"/><Relationship Id="rId685" Type="http://schemas.openxmlformats.org/officeDocument/2006/relationships/image" Target="../media/image2792.png"/><Relationship Id="rId892" Type="http://schemas.openxmlformats.org/officeDocument/2006/relationships/image" Target="../media/image2893.png"/><Relationship Id="rId906" Type="http://schemas.openxmlformats.org/officeDocument/2006/relationships/image" Target="../media/image2900.png"/><Relationship Id="rId1329" Type="http://schemas.openxmlformats.org/officeDocument/2006/relationships/image" Target="../media/image3109.png"/><Relationship Id="rId35" Type="http://schemas.openxmlformats.org/officeDocument/2006/relationships/customXml" Target="../ink/ink2627.xml"/><Relationship Id="rId100" Type="http://schemas.openxmlformats.org/officeDocument/2006/relationships/customXml" Target="../ink/ink2661.xml"/><Relationship Id="rId338" Type="http://schemas.openxmlformats.org/officeDocument/2006/relationships/customXml" Target="../ink/ink2782.xml"/><Relationship Id="rId545" Type="http://schemas.openxmlformats.org/officeDocument/2006/relationships/image" Target="../media/image2723.png"/><Relationship Id="rId752" Type="http://schemas.openxmlformats.org/officeDocument/2006/relationships/image" Target="../media/image2825.png"/><Relationship Id="rId1175" Type="http://schemas.openxmlformats.org/officeDocument/2006/relationships/customXml" Target="../ink/ink3206.xml"/><Relationship Id="rId184" Type="http://schemas.openxmlformats.org/officeDocument/2006/relationships/image" Target="../media/image2584.png"/><Relationship Id="rId391" Type="http://schemas.openxmlformats.org/officeDocument/2006/relationships/customXml" Target="../ink/ink2809.xml"/><Relationship Id="rId405" Type="http://schemas.openxmlformats.org/officeDocument/2006/relationships/customXml" Target="../ink/ink2816.xml"/><Relationship Id="rId612" Type="http://schemas.openxmlformats.org/officeDocument/2006/relationships/image" Target="../media/image2756.png"/><Relationship Id="rId1035" Type="http://schemas.openxmlformats.org/officeDocument/2006/relationships/image" Target="../media/image2964.png"/><Relationship Id="rId1242" Type="http://schemas.openxmlformats.org/officeDocument/2006/relationships/image" Target="../media/image3066.png"/><Relationship Id="rId251" Type="http://schemas.openxmlformats.org/officeDocument/2006/relationships/image" Target="../media/image2617.png"/><Relationship Id="rId489" Type="http://schemas.openxmlformats.org/officeDocument/2006/relationships/image" Target="../media/image1026.png"/><Relationship Id="rId696" Type="http://schemas.openxmlformats.org/officeDocument/2006/relationships/customXml" Target="../ink/ink2963.xml"/><Relationship Id="rId917" Type="http://schemas.openxmlformats.org/officeDocument/2006/relationships/customXml" Target="../ink/ink3076.xml"/><Relationship Id="rId1102" Type="http://schemas.openxmlformats.org/officeDocument/2006/relationships/image" Target="../media/image2996.png"/><Relationship Id="rId46" Type="http://schemas.openxmlformats.org/officeDocument/2006/relationships/image" Target="../media/image1052.png"/><Relationship Id="rId349" Type="http://schemas.openxmlformats.org/officeDocument/2006/relationships/image" Target="../media/image2666.png"/><Relationship Id="rId556" Type="http://schemas.openxmlformats.org/officeDocument/2006/relationships/customXml" Target="../ink/ink2892.xml"/><Relationship Id="rId763" Type="http://schemas.openxmlformats.org/officeDocument/2006/relationships/image" Target="../media/image2830.png"/><Relationship Id="rId1186" Type="http://schemas.openxmlformats.org/officeDocument/2006/relationships/image" Target="../media/image3038.png"/><Relationship Id="rId111" Type="http://schemas.openxmlformats.org/officeDocument/2006/relationships/image" Target="../media/image2549.png"/><Relationship Id="rId195" Type="http://schemas.openxmlformats.org/officeDocument/2006/relationships/customXml" Target="../ink/ink2710.xml"/><Relationship Id="rId209" Type="http://schemas.openxmlformats.org/officeDocument/2006/relationships/image" Target="../media/image2596.png"/><Relationship Id="rId416" Type="http://schemas.openxmlformats.org/officeDocument/2006/relationships/image" Target="../media/image196.png"/><Relationship Id="rId970" Type="http://schemas.openxmlformats.org/officeDocument/2006/relationships/customXml" Target="../ink/ink3103.xml"/><Relationship Id="rId1046" Type="http://schemas.openxmlformats.org/officeDocument/2006/relationships/customXml" Target="../ink/ink3141.xml"/><Relationship Id="rId1253" Type="http://schemas.openxmlformats.org/officeDocument/2006/relationships/customXml" Target="../ink/ink3245.xml"/><Relationship Id="rId623" Type="http://schemas.openxmlformats.org/officeDocument/2006/relationships/image" Target="../media/image2761.png"/><Relationship Id="rId830" Type="http://schemas.openxmlformats.org/officeDocument/2006/relationships/customXml" Target="../ink/ink3032.xml"/><Relationship Id="rId928" Type="http://schemas.openxmlformats.org/officeDocument/2006/relationships/image" Target="../media/image2911.png"/><Relationship Id="rId57" Type="http://schemas.openxmlformats.org/officeDocument/2006/relationships/customXml" Target="../ink/ink2638.xml"/><Relationship Id="rId262" Type="http://schemas.openxmlformats.org/officeDocument/2006/relationships/customXml" Target="../ink/ink2744.xml"/><Relationship Id="rId567" Type="http://schemas.openxmlformats.org/officeDocument/2006/relationships/image" Target="../media/image2734.png"/><Relationship Id="rId1113" Type="http://schemas.openxmlformats.org/officeDocument/2006/relationships/customXml" Target="../ink/ink3175.xml"/><Relationship Id="rId1197" Type="http://schemas.openxmlformats.org/officeDocument/2006/relationships/customXml" Target="../ink/ink3217.xml"/><Relationship Id="rId1320" Type="http://schemas.openxmlformats.org/officeDocument/2006/relationships/customXml" Target="../ink/ink3279.xml"/><Relationship Id="rId122" Type="http://schemas.openxmlformats.org/officeDocument/2006/relationships/customXml" Target="../ink/ink2672.xml"/><Relationship Id="rId774" Type="http://schemas.openxmlformats.org/officeDocument/2006/relationships/customXml" Target="../ink/ink3003.xml"/><Relationship Id="rId981" Type="http://schemas.openxmlformats.org/officeDocument/2006/relationships/image" Target="../media/image2937.png"/><Relationship Id="rId1057" Type="http://schemas.openxmlformats.org/officeDocument/2006/relationships/image" Target="../media/image2975.png"/><Relationship Id="rId427" Type="http://schemas.openxmlformats.org/officeDocument/2006/relationships/customXml" Target="../ink/ink2827.xml"/><Relationship Id="rId634" Type="http://schemas.openxmlformats.org/officeDocument/2006/relationships/customXml" Target="../ink/ink2932.xml"/><Relationship Id="rId841" Type="http://schemas.openxmlformats.org/officeDocument/2006/relationships/customXml" Target="../ink/ink3038.xml"/><Relationship Id="rId1264" Type="http://schemas.openxmlformats.org/officeDocument/2006/relationships/image" Target="../media/image3077.png"/><Relationship Id="rId273" Type="http://schemas.openxmlformats.org/officeDocument/2006/relationships/image" Target="../media/image2628.png"/><Relationship Id="rId480" Type="http://schemas.openxmlformats.org/officeDocument/2006/relationships/image" Target="../media/image236.png"/><Relationship Id="rId701" Type="http://schemas.openxmlformats.org/officeDocument/2006/relationships/customXml" Target="../ink/ink2966.xml"/><Relationship Id="rId939" Type="http://schemas.openxmlformats.org/officeDocument/2006/relationships/image" Target="../media/image2916.png"/><Relationship Id="rId1124" Type="http://schemas.openxmlformats.org/officeDocument/2006/relationships/image" Target="../media/image3007.png"/><Relationship Id="rId1331" Type="http://schemas.openxmlformats.org/officeDocument/2006/relationships/image" Target="../media/image3110.png"/><Relationship Id="rId68" Type="http://schemas.openxmlformats.org/officeDocument/2006/relationships/image" Target="../media/image1063.png"/><Relationship Id="rId133" Type="http://schemas.openxmlformats.org/officeDocument/2006/relationships/customXml" Target="../ink/ink2678.xml"/><Relationship Id="rId340" Type="http://schemas.openxmlformats.org/officeDocument/2006/relationships/customXml" Target="../ink/ink2783.xml"/><Relationship Id="rId578" Type="http://schemas.openxmlformats.org/officeDocument/2006/relationships/customXml" Target="../ink/ink2903.xml"/><Relationship Id="rId785" Type="http://schemas.openxmlformats.org/officeDocument/2006/relationships/image" Target="../media/image2841.png"/><Relationship Id="rId992" Type="http://schemas.openxmlformats.org/officeDocument/2006/relationships/customXml" Target="../ink/ink3114.xml"/><Relationship Id="rId200" Type="http://schemas.openxmlformats.org/officeDocument/2006/relationships/image" Target="../media/image2592.png"/><Relationship Id="rId438" Type="http://schemas.openxmlformats.org/officeDocument/2006/relationships/image" Target="../media/image207.png"/><Relationship Id="rId645" Type="http://schemas.openxmlformats.org/officeDocument/2006/relationships/image" Target="../media/image2772.png"/><Relationship Id="rId852" Type="http://schemas.openxmlformats.org/officeDocument/2006/relationships/image" Target="../media/image2873.png"/><Relationship Id="rId1068" Type="http://schemas.openxmlformats.org/officeDocument/2006/relationships/customXml" Target="../ink/ink3152.xml"/><Relationship Id="rId1275" Type="http://schemas.openxmlformats.org/officeDocument/2006/relationships/customXml" Target="../ink/ink3256.xml"/><Relationship Id="rId284" Type="http://schemas.openxmlformats.org/officeDocument/2006/relationships/customXml" Target="../ink/ink2755.xml"/><Relationship Id="rId491" Type="http://schemas.openxmlformats.org/officeDocument/2006/relationships/image" Target="../media/image1027.png"/><Relationship Id="rId505" Type="http://schemas.openxmlformats.org/officeDocument/2006/relationships/image" Target="../media/image2703.png"/><Relationship Id="rId712" Type="http://schemas.openxmlformats.org/officeDocument/2006/relationships/image" Target="../media/image2805.png"/><Relationship Id="rId1135" Type="http://schemas.openxmlformats.org/officeDocument/2006/relationships/customXml" Target="../ink/ink3186.xml"/><Relationship Id="rId1342" Type="http://schemas.openxmlformats.org/officeDocument/2006/relationships/customXml" Target="../ink/ink3290.xml"/><Relationship Id="rId79" Type="http://schemas.openxmlformats.org/officeDocument/2006/relationships/customXml" Target="../ink/ink2650.xml"/><Relationship Id="rId144" Type="http://schemas.openxmlformats.org/officeDocument/2006/relationships/image" Target="../media/image2565.png"/><Relationship Id="rId589" Type="http://schemas.openxmlformats.org/officeDocument/2006/relationships/customXml" Target="../ink/ink2909.xml"/><Relationship Id="rId796" Type="http://schemas.openxmlformats.org/officeDocument/2006/relationships/image" Target="../media/image2846.png"/><Relationship Id="rId1202" Type="http://schemas.openxmlformats.org/officeDocument/2006/relationships/image" Target="../media/image3046.png"/><Relationship Id="rId351" Type="http://schemas.openxmlformats.org/officeDocument/2006/relationships/image" Target="../media/image2667.png"/><Relationship Id="rId449" Type="http://schemas.openxmlformats.org/officeDocument/2006/relationships/customXml" Target="../ink/ink2838.xml"/><Relationship Id="rId656" Type="http://schemas.openxmlformats.org/officeDocument/2006/relationships/customXml" Target="../ink/ink2943.xml"/><Relationship Id="rId863" Type="http://schemas.openxmlformats.org/officeDocument/2006/relationships/customXml" Target="../ink/ink3049.xml"/><Relationship Id="rId1079" Type="http://schemas.openxmlformats.org/officeDocument/2006/relationships/image" Target="../media/image2986.png"/><Relationship Id="rId1286" Type="http://schemas.openxmlformats.org/officeDocument/2006/relationships/image" Target="../media/image3088.png"/><Relationship Id="rId211" Type="http://schemas.openxmlformats.org/officeDocument/2006/relationships/image" Target="../media/image2597.png"/><Relationship Id="rId295" Type="http://schemas.openxmlformats.org/officeDocument/2006/relationships/image" Target="../media/image2639.png"/><Relationship Id="rId309" Type="http://schemas.openxmlformats.org/officeDocument/2006/relationships/image" Target="../media/image2646.png"/><Relationship Id="rId516" Type="http://schemas.openxmlformats.org/officeDocument/2006/relationships/customXml" Target="../ink/ink2872.xml"/><Relationship Id="rId1146" Type="http://schemas.openxmlformats.org/officeDocument/2006/relationships/image" Target="../media/image3018.png"/><Relationship Id="rId723" Type="http://schemas.openxmlformats.org/officeDocument/2006/relationships/customXml" Target="../ink/ink2977.xml"/><Relationship Id="rId930" Type="http://schemas.openxmlformats.org/officeDocument/2006/relationships/image" Target="../media/image2912.png"/><Relationship Id="rId1006" Type="http://schemas.openxmlformats.org/officeDocument/2006/relationships/customXml" Target="../ink/ink3121.xml"/><Relationship Id="rId1353" Type="http://schemas.openxmlformats.org/officeDocument/2006/relationships/image" Target="../media/image3121.png"/><Relationship Id="rId155" Type="http://schemas.openxmlformats.org/officeDocument/2006/relationships/image" Target="../media/image2570.png"/><Relationship Id="rId362" Type="http://schemas.openxmlformats.org/officeDocument/2006/relationships/customXml" Target="../ink/ink2794.xml"/><Relationship Id="rId1213" Type="http://schemas.openxmlformats.org/officeDocument/2006/relationships/customXml" Target="../ink/ink3225.xml"/><Relationship Id="rId1297" Type="http://schemas.openxmlformats.org/officeDocument/2006/relationships/image" Target="../media/image3093.png"/><Relationship Id="rId222" Type="http://schemas.openxmlformats.org/officeDocument/2006/relationships/customXml" Target="../ink/ink2724.xml"/><Relationship Id="rId667" Type="http://schemas.openxmlformats.org/officeDocument/2006/relationships/image" Target="../media/image2783.png"/><Relationship Id="rId874" Type="http://schemas.openxmlformats.org/officeDocument/2006/relationships/image" Target="../media/image2884.png"/><Relationship Id="rId17" Type="http://schemas.openxmlformats.org/officeDocument/2006/relationships/customXml" Target="../ink/ink2618.xml"/><Relationship Id="rId527" Type="http://schemas.openxmlformats.org/officeDocument/2006/relationships/image" Target="../media/image2714.png"/><Relationship Id="rId734" Type="http://schemas.openxmlformats.org/officeDocument/2006/relationships/image" Target="../media/image2816.png"/><Relationship Id="rId941" Type="http://schemas.openxmlformats.org/officeDocument/2006/relationships/image" Target="../media/image2917.png"/><Relationship Id="rId1157" Type="http://schemas.openxmlformats.org/officeDocument/2006/relationships/customXml" Target="../ink/ink3197.xml"/><Relationship Id="rId70" Type="http://schemas.openxmlformats.org/officeDocument/2006/relationships/image" Target="../media/image1064.png"/><Relationship Id="rId166" Type="http://schemas.openxmlformats.org/officeDocument/2006/relationships/customXml" Target="../ink/ink2695.xml"/><Relationship Id="rId373" Type="http://schemas.openxmlformats.org/officeDocument/2006/relationships/image" Target="../media/image2678.png"/><Relationship Id="rId580" Type="http://schemas.openxmlformats.org/officeDocument/2006/relationships/customXml" Target="../ink/ink2904.xml"/><Relationship Id="rId801" Type="http://schemas.openxmlformats.org/officeDocument/2006/relationships/customXml" Target="../ink/ink3017.xml"/><Relationship Id="rId1017" Type="http://schemas.openxmlformats.org/officeDocument/2006/relationships/image" Target="../media/image2955.png"/><Relationship Id="rId1224" Type="http://schemas.openxmlformats.org/officeDocument/2006/relationships/image" Target="../media/image3057.png"/><Relationship Id="rId1" Type="http://schemas.openxmlformats.org/officeDocument/2006/relationships/slideLayout" Target="../slideLayouts/slideLayout7.xml"/><Relationship Id="rId233" Type="http://schemas.openxmlformats.org/officeDocument/2006/relationships/image" Target="../media/image2608.png"/><Relationship Id="rId440" Type="http://schemas.openxmlformats.org/officeDocument/2006/relationships/image" Target="../media/image208.png"/><Relationship Id="rId678" Type="http://schemas.openxmlformats.org/officeDocument/2006/relationships/customXml" Target="../ink/ink2954.xml"/><Relationship Id="rId885" Type="http://schemas.openxmlformats.org/officeDocument/2006/relationships/customXml" Target="../ink/ink3060.xml"/><Relationship Id="rId1070" Type="http://schemas.openxmlformats.org/officeDocument/2006/relationships/customXml" Target="../ink/ink3153.xml"/><Relationship Id="rId28" Type="http://schemas.openxmlformats.org/officeDocument/2006/relationships/image" Target="../media/image1043.png"/><Relationship Id="rId300" Type="http://schemas.openxmlformats.org/officeDocument/2006/relationships/customXml" Target="../ink/ink2763.xml"/><Relationship Id="rId538" Type="http://schemas.openxmlformats.org/officeDocument/2006/relationships/customXml" Target="../ink/ink2883.xml"/><Relationship Id="rId745" Type="http://schemas.openxmlformats.org/officeDocument/2006/relationships/customXml" Target="../ink/ink2988.xml"/><Relationship Id="rId952" Type="http://schemas.openxmlformats.org/officeDocument/2006/relationships/customXml" Target="../ink/ink3094.xml"/><Relationship Id="rId1168" Type="http://schemas.openxmlformats.org/officeDocument/2006/relationships/image" Target="../media/image3029.png"/><Relationship Id="rId81" Type="http://schemas.openxmlformats.org/officeDocument/2006/relationships/customXml" Target="../ink/ink2651.xml"/><Relationship Id="rId177" Type="http://schemas.openxmlformats.org/officeDocument/2006/relationships/image" Target="../media/image2581.png"/><Relationship Id="rId384" Type="http://schemas.openxmlformats.org/officeDocument/2006/relationships/image" Target="../media/image2683.png"/><Relationship Id="rId591" Type="http://schemas.openxmlformats.org/officeDocument/2006/relationships/customXml" Target="../ink/ink2910.xml"/><Relationship Id="rId605" Type="http://schemas.openxmlformats.org/officeDocument/2006/relationships/customXml" Target="../ink/ink2917.xml"/><Relationship Id="rId812" Type="http://schemas.openxmlformats.org/officeDocument/2006/relationships/image" Target="../media/image2854.png"/><Relationship Id="rId1028" Type="http://schemas.openxmlformats.org/officeDocument/2006/relationships/customXml" Target="../ink/ink3132.xml"/><Relationship Id="rId1235" Type="http://schemas.openxmlformats.org/officeDocument/2006/relationships/customXml" Target="../ink/ink3236.xml"/><Relationship Id="rId244" Type="http://schemas.openxmlformats.org/officeDocument/2006/relationships/customXml" Target="../ink/ink2735.xml"/><Relationship Id="rId689" Type="http://schemas.openxmlformats.org/officeDocument/2006/relationships/image" Target="../media/image2794.png"/><Relationship Id="rId896" Type="http://schemas.openxmlformats.org/officeDocument/2006/relationships/image" Target="../media/image2895.png"/><Relationship Id="rId1081" Type="http://schemas.openxmlformats.org/officeDocument/2006/relationships/image" Target="../media/image2987.png"/><Relationship Id="rId1302" Type="http://schemas.openxmlformats.org/officeDocument/2006/relationships/customXml" Target="../ink/ink3270.xml"/><Relationship Id="rId39" Type="http://schemas.openxmlformats.org/officeDocument/2006/relationships/customXml" Target="../ink/ink2629.xml"/><Relationship Id="rId451" Type="http://schemas.openxmlformats.org/officeDocument/2006/relationships/customXml" Target="../ink/ink2839.xml"/><Relationship Id="rId549" Type="http://schemas.openxmlformats.org/officeDocument/2006/relationships/image" Target="../media/image2725.png"/><Relationship Id="rId756" Type="http://schemas.openxmlformats.org/officeDocument/2006/relationships/image" Target="../media/image2827.png"/><Relationship Id="rId1179" Type="http://schemas.openxmlformats.org/officeDocument/2006/relationships/customXml" Target="../ink/ink3208.xml"/><Relationship Id="rId104" Type="http://schemas.openxmlformats.org/officeDocument/2006/relationships/customXml" Target="../ink/ink2663.xml"/><Relationship Id="rId188" Type="http://schemas.openxmlformats.org/officeDocument/2006/relationships/image" Target="../media/image2586.png"/><Relationship Id="rId311" Type="http://schemas.openxmlformats.org/officeDocument/2006/relationships/image" Target="../media/image2647.png"/><Relationship Id="rId395" Type="http://schemas.openxmlformats.org/officeDocument/2006/relationships/customXml" Target="../ink/ink2811.xml"/><Relationship Id="rId409" Type="http://schemas.openxmlformats.org/officeDocument/2006/relationships/customXml" Target="../ink/ink2818.xml"/><Relationship Id="rId963" Type="http://schemas.openxmlformats.org/officeDocument/2006/relationships/image" Target="../media/image2928.png"/><Relationship Id="rId1039" Type="http://schemas.openxmlformats.org/officeDocument/2006/relationships/image" Target="../media/image2966.png"/><Relationship Id="rId1246" Type="http://schemas.openxmlformats.org/officeDocument/2006/relationships/image" Target="../media/image3068.png"/><Relationship Id="rId92" Type="http://schemas.openxmlformats.org/officeDocument/2006/relationships/image" Target="../media/image1074.png"/><Relationship Id="rId616" Type="http://schemas.openxmlformats.org/officeDocument/2006/relationships/image" Target="../media/image2758.png"/><Relationship Id="rId823" Type="http://schemas.openxmlformats.org/officeDocument/2006/relationships/image" Target="../media/image2859.png"/><Relationship Id="rId255" Type="http://schemas.openxmlformats.org/officeDocument/2006/relationships/image" Target="../media/image2619.png"/><Relationship Id="rId462" Type="http://schemas.openxmlformats.org/officeDocument/2006/relationships/image" Target="../media/image221.png"/><Relationship Id="rId1092" Type="http://schemas.openxmlformats.org/officeDocument/2006/relationships/customXml" Target="../ink/ink3164.xml"/><Relationship Id="rId1106" Type="http://schemas.openxmlformats.org/officeDocument/2006/relationships/image" Target="../media/image2998.png"/><Relationship Id="rId1313" Type="http://schemas.openxmlformats.org/officeDocument/2006/relationships/image" Target="../media/image3101.png"/><Relationship Id="rId115" Type="http://schemas.openxmlformats.org/officeDocument/2006/relationships/image" Target="../media/image2551.png"/><Relationship Id="rId322" Type="http://schemas.openxmlformats.org/officeDocument/2006/relationships/customXml" Target="../ink/ink2774.xml"/><Relationship Id="rId767" Type="http://schemas.openxmlformats.org/officeDocument/2006/relationships/image" Target="../media/image2832.png"/><Relationship Id="rId974" Type="http://schemas.openxmlformats.org/officeDocument/2006/relationships/customXml" Target="../ink/ink3105.xml"/><Relationship Id="rId199" Type="http://schemas.openxmlformats.org/officeDocument/2006/relationships/customXml" Target="../ink/ink2712.xml"/><Relationship Id="rId627" Type="http://schemas.openxmlformats.org/officeDocument/2006/relationships/image" Target="../media/image2763.png"/><Relationship Id="rId834" Type="http://schemas.openxmlformats.org/officeDocument/2006/relationships/customXml" Target="../ink/ink3034.xml"/><Relationship Id="rId1257" Type="http://schemas.openxmlformats.org/officeDocument/2006/relationships/customXml" Target="../ink/ink3247.xml"/><Relationship Id="rId266" Type="http://schemas.openxmlformats.org/officeDocument/2006/relationships/customXml" Target="../ink/ink2746.xml"/><Relationship Id="rId473" Type="http://schemas.openxmlformats.org/officeDocument/2006/relationships/customXml" Target="../ink/ink2850.xml"/><Relationship Id="rId680" Type="http://schemas.openxmlformats.org/officeDocument/2006/relationships/customXml" Target="../ink/ink2955.xml"/><Relationship Id="rId901" Type="http://schemas.openxmlformats.org/officeDocument/2006/relationships/customXml" Target="../ink/ink3068.xml"/><Relationship Id="rId1117" Type="http://schemas.openxmlformats.org/officeDocument/2006/relationships/customXml" Target="../ink/ink3177.xml"/><Relationship Id="rId1324" Type="http://schemas.openxmlformats.org/officeDocument/2006/relationships/customXml" Target="../ink/ink3281.xml"/><Relationship Id="rId30" Type="http://schemas.openxmlformats.org/officeDocument/2006/relationships/image" Target="../media/image1044.png"/><Relationship Id="rId126" Type="http://schemas.openxmlformats.org/officeDocument/2006/relationships/image" Target="../media/image2556.png"/><Relationship Id="rId333" Type="http://schemas.openxmlformats.org/officeDocument/2006/relationships/image" Target="../media/image2658.png"/><Relationship Id="rId540" Type="http://schemas.openxmlformats.org/officeDocument/2006/relationships/customXml" Target="../ink/ink2884.xml"/><Relationship Id="rId778" Type="http://schemas.openxmlformats.org/officeDocument/2006/relationships/customXml" Target="../ink/ink3005.xml"/><Relationship Id="rId985" Type="http://schemas.openxmlformats.org/officeDocument/2006/relationships/image" Target="../media/image2939.png"/><Relationship Id="rId1170" Type="http://schemas.openxmlformats.org/officeDocument/2006/relationships/image" Target="../media/image3030.png"/><Relationship Id="rId638" Type="http://schemas.openxmlformats.org/officeDocument/2006/relationships/customXml" Target="../ink/ink2934.xml"/><Relationship Id="rId845" Type="http://schemas.openxmlformats.org/officeDocument/2006/relationships/customXml" Target="../ink/ink3040.xml"/><Relationship Id="rId1030" Type="http://schemas.openxmlformats.org/officeDocument/2006/relationships/customXml" Target="../ink/ink3133.xml"/><Relationship Id="rId1268" Type="http://schemas.openxmlformats.org/officeDocument/2006/relationships/image" Target="../media/image3079.png"/><Relationship Id="rId277" Type="http://schemas.openxmlformats.org/officeDocument/2006/relationships/image" Target="../media/image2630.png"/><Relationship Id="rId400" Type="http://schemas.openxmlformats.org/officeDocument/2006/relationships/image" Target="../media/image2691.png"/><Relationship Id="rId484" Type="http://schemas.openxmlformats.org/officeDocument/2006/relationships/image" Target="../media/image1020.png"/><Relationship Id="rId705" Type="http://schemas.openxmlformats.org/officeDocument/2006/relationships/customXml" Target="../ink/ink2968.xml"/><Relationship Id="rId1128" Type="http://schemas.openxmlformats.org/officeDocument/2006/relationships/image" Target="../media/image3009.png"/><Relationship Id="rId1335" Type="http://schemas.openxmlformats.org/officeDocument/2006/relationships/image" Target="../media/image3112.png"/><Relationship Id="rId137" Type="http://schemas.openxmlformats.org/officeDocument/2006/relationships/customXml" Target="../ink/ink2680.xml"/><Relationship Id="rId344" Type="http://schemas.openxmlformats.org/officeDocument/2006/relationships/customXml" Target="../ink/ink2785.xml"/><Relationship Id="rId691" Type="http://schemas.openxmlformats.org/officeDocument/2006/relationships/image" Target="../media/image2795.png"/><Relationship Id="rId789" Type="http://schemas.openxmlformats.org/officeDocument/2006/relationships/customXml" Target="../ink/ink3011.xml"/><Relationship Id="rId912" Type="http://schemas.openxmlformats.org/officeDocument/2006/relationships/image" Target="../media/image2903.png"/><Relationship Id="rId996" Type="http://schemas.openxmlformats.org/officeDocument/2006/relationships/customXml" Target="../ink/ink3116.xml"/><Relationship Id="rId41" Type="http://schemas.openxmlformats.org/officeDocument/2006/relationships/customXml" Target="../ink/ink2630.xml"/><Relationship Id="rId551" Type="http://schemas.openxmlformats.org/officeDocument/2006/relationships/image" Target="../media/image2726.png"/><Relationship Id="rId649" Type="http://schemas.openxmlformats.org/officeDocument/2006/relationships/image" Target="../media/image2774.png"/><Relationship Id="rId856" Type="http://schemas.openxmlformats.org/officeDocument/2006/relationships/image" Target="../media/image2875.png"/><Relationship Id="rId1181" Type="http://schemas.openxmlformats.org/officeDocument/2006/relationships/customXml" Target="../ink/ink3209.xml"/><Relationship Id="rId1279" Type="http://schemas.openxmlformats.org/officeDocument/2006/relationships/customXml" Target="../ink/ink3258.xml"/><Relationship Id="rId190" Type="http://schemas.openxmlformats.org/officeDocument/2006/relationships/image" Target="../media/image2587.png"/><Relationship Id="rId204" Type="http://schemas.openxmlformats.org/officeDocument/2006/relationships/image" Target="../media/image2594.png"/><Relationship Id="rId288" Type="http://schemas.openxmlformats.org/officeDocument/2006/relationships/customXml" Target="../ink/ink2757.xml"/><Relationship Id="rId411" Type="http://schemas.openxmlformats.org/officeDocument/2006/relationships/customXml" Target="../ink/ink2819.xml"/><Relationship Id="rId509" Type="http://schemas.openxmlformats.org/officeDocument/2006/relationships/image" Target="../media/image2705.png"/><Relationship Id="rId1041" Type="http://schemas.openxmlformats.org/officeDocument/2006/relationships/image" Target="../media/image2967.png"/><Relationship Id="rId1139" Type="http://schemas.openxmlformats.org/officeDocument/2006/relationships/customXml" Target="../ink/ink3188.xml"/><Relationship Id="rId1346" Type="http://schemas.openxmlformats.org/officeDocument/2006/relationships/customXml" Target="../ink/ink3292.xml"/><Relationship Id="rId495" Type="http://schemas.openxmlformats.org/officeDocument/2006/relationships/image" Target="../media/image1029.png"/><Relationship Id="rId716" Type="http://schemas.openxmlformats.org/officeDocument/2006/relationships/image" Target="../media/image2807.png"/><Relationship Id="rId923" Type="http://schemas.openxmlformats.org/officeDocument/2006/relationships/customXml" Target="../ink/ink3079.xml"/><Relationship Id="rId52" Type="http://schemas.openxmlformats.org/officeDocument/2006/relationships/image" Target="../media/image1055.png"/><Relationship Id="rId148" Type="http://schemas.openxmlformats.org/officeDocument/2006/relationships/image" Target="../media/image2567.png"/><Relationship Id="rId355" Type="http://schemas.openxmlformats.org/officeDocument/2006/relationships/image" Target="../media/image2669.png"/><Relationship Id="rId562" Type="http://schemas.openxmlformats.org/officeDocument/2006/relationships/customXml" Target="../ink/ink2895.xml"/><Relationship Id="rId1192" Type="http://schemas.openxmlformats.org/officeDocument/2006/relationships/image" Target="../media/image3041.png"/><Relationship Id="rId1206" Type="http://schemas.openxmlformats.org/officeDocument/2006/relationships/image" Target="../media/image3048.png"/><Relationship Id="rId215" Type="http://schemas.openxmlformats.org/officeDocument/2006/relationships/image" Target="../media/image2599.png"/><Relationship Id="rId422" Type="http://schemas.openxmlformats.org/officeDocument/2006/relationships/image" Target="../media/image199.png"/><Relationship Id="rId867" Type="http://schemas.openxmlformats.org/officeDocument/2006/relationships/customXml" Target="../ink/ink3051.xml"/><Relationship Id="rId1052" Type="http://schemas.openxmlformats.org/officeDocument/2006/relationships/customXml" Target="../ink/ink3144.xml"/><Relationship Id="rId299" Type="http://schemas.openxmlformats.org/officeDocument/2006/relationships/image" Target="../media/image2641.png"/><Relationship Id="rId727" Type="http://schemas.openxmlformats.org/officeDocument/2006/relationships/customXml" Target="../ink/ink2979.xml"/><Relationship Id="rId934" Type="http://schemas.openxmlformats.org/officeDocument/2006/relationships/customXml" Target="../ink/ink3085.xml"/><Relationship Id="rId1357" Type="http://schemas.openxmlformats.org/officeDocument/2006/relationships/image" Target="../media/image3123.png"/><Relationship Id="rId63" Type="http://schemas.openxmlformats.org/officeDocument/2006/relationships/customXml" Target="../ink/ink2641.xml"/><Relationship Id="rId159" Type="http://schemas.openxmlformats.org/officeDocument/2006/relationships/image" Target="../media/image2572.png"/><Relationship Id="rId366" Type="http://schemas.openxmlformats.org/officeDocument/2006/relationships/customXml" Target="../ink/ink2796.xml"/><Relationship Id="rId573" Type="http://schemas.openxmlformats.org/officeDocument/2006/relationships/image" Target="../media/image2737.png"/><Relationship Id="rId780" Type="http://schemas.openxmlformats.org/officeDocument/2006/relationships/customXml" Target="../ink/ink3006.xml"/><Relationship Id="rId1217" Type="http://schemas.openxmlformats.org/officeDocument/2006/relationships/customXml" Target="../ink/ink3227.xml"/><Relationship Id="rId226" Type="http://schemas.openxmlformats.org/officeDocument/2006/relationships/customXml" Target="../ink/ink2726.xml"/><Relationship Id="rId433" Type="http://schemas.openxmlformats.org/officeDocument/2006/relationships/customXml" Target="../ink/ink2830.xml"/><Relationship Id="rId878" Type="http://schemas.openxmlformats.org/officeDocument/2006/relationships/image" Target="../media/image2886.png"/><Relationship Id="rId1063" Type="http://schemas.openxmlformats.org/officeDocument/2006/relationships/image" Target="../media/image2978.png"/><Relationship Id="rId1270" Type="http://schemas.openxmlformats.org/officeDocument/2006/relationships/image" Target="../media/image3080.png"/><Relationship Id="rId640" Type="http://schemas.openxmlformats.org/officeDocument/2006/relationships/customXml" Target="../ink/ink2935.xml"/><Relationship Id="rId738" Type="http://schemas.openxmlformats.org/officeDocument/2006/relationships/image" Target="../media/image2818.png"/><Relationship Id="rId945" Type="http://schemas.openxmlformats.org/officeDocument/2006/relationships/image" Target="../media/image2919.png"/><Relationship Id="rId74" Type="http://schemas.openxmlformats.org/officeDocument/2006/relationships/customXml" Target="../ink/ink2647.xml"/><Relationship Id="rId377" Type="http://schemas.openxmlformats.org/officeDocument/2006/relationships/customXml" Target="../ink/ink2802.xml"/><Relationship Id="rId500" Type="http://schemas.openxmlformats.org/officeDocument/2006/relationships/customXml" Target="../ink/ink2864.xml"/><Relationship Id="rId584" Type="http://schemas.openxmlformats.org/officeDocument/2006/relationships/image" Target="../media/image2742.png"/><Relationship Id="rId805" Type="http://schemas.openxmlformats.org/officeDocument/2006/relationships/customXml" Target="../ink/ink3019.xml"/><Relationship Id="rId1130" Type="http://schemas.openxmlformats.org/officeDocument/2006/relationships/image" Target="../media/image3010.png"/><Relationship Id="rId1228" Type="http://schemas.openxmlformats.org/officeDocument/2006/relationships/image" Target="../media/image3059.png"/><Relationship Id="rId5" Type="http://schemas.openxmlformats.org/officeDocument/2006/relationships/customXml" Target="../ink/ink2612.xml"/><Relationship Id="rId237" Type="http://schemas.openxmlformats.org/officeDocument/2006/relationships/image" Target="../media/image2610.png"/><Relationship Id="rId791" Type="http://schemas.openxmlformats.org/officeDocument/2006/relationships/customXml" Target="../ink/ink3012.xml"/><Relationship Id="rId889" Type="http://schemas.openxmlformats.org/officeDocument/2006/relationships/customXml" Target="../ink/ink3062.xml"/><Relationship Id="rId1074" Type="http://schemas.openxmlformats.org/officeDocument/2006/relationships/customXml" Target="../ink/ink3155.xml"/><Relationship Id="rId444" Type="http://schemas.openxmlformats.org/officeDocument/2006/relationships/image" Target="../media/image210.png"/><Relationship Id="rId651" Type="http://schemas.openxmlformats.org/officeDocument/2006/relationships/image" Target="../media/image2775.png"/><Relationship Id="rId749" Type="http://schemas.openxmlformats.org/officeDocument/2006/relationships/customXml" Target="../ink/ink2990.xml"/><Relationship Id="rId1281" Type="http://schemas.openxmlformats.org/officeDocument/2006/relationships/customXml" Target="../ink/ink3259.xml"/><Relationship Id="rId290" Type="http://schemas.openxmlformats.org/officeDocument/2006/relationships/customXml" Target="../ink/ink2758.xml"/><Relationship Id="rId304" Type="http://schemas.openxmlformats.org/officeDocument/2006/relationships/customXml" Target="../ink/ink2765.xml"/><Relationship Id="rId388" Type="http://schemas.openxmlformats.org/officeDocument/2006/relationships/image" Target="../media/image2685.png"/><Relationship Id="rId511" Type="http://schemas.openxmlformats.org/officeDocument/2006/relationships/image" Target="../media/image2706.png"/><Relationship Id="rId609" Type="http://schemas.openxmlformats.org/officeDocument/2006/relationships/customXml" Target="../ink/ink2919.xml"/><Relationship Id="rId956" Type="http://schemas.openxmlformats.org/officeDocument/2006/relationships/customXml" Target="../ink/ink3096.xml"/><Relationship Id="rId1141" Type="http://schemas.openxmlformats.org/officeDocument/2006/relationships/customXml" Target="../ink/ink3189.xml"/><Relationship Id="rId1239" Type="http://schemas.openxmlformats.org/officeDocument/2006/relationships/customXml" Target="../ink/ink3238.xml"/><Relationship Id="rId85" Type="http://schemas.openxmlformats.org/officeDocument/2006/relationships/customXml" Target="../ink/ink2653.xml"/><Relationship Id="rId150" Type="http://schemas.openxmlformats.org/officeDocument/2006/relationships/image" Target="../media/image2568.png"/><Relationship Id="rId595" Type="http://schemas.openxmlformats.org/officeDocument/2006/relationships/customXml" Target="../ink/ink2912.xml"/><Relationship Id="rId816" Type="http://schemas.openxmlformats.org/officeDocument/2006/relationships/image" Target="../media/image2856.png"/><Relationship Id="rId1001" Type="http://schemas.openxmlformats.org/officeDocument/2006/relationships/image" Target="../media/image2947.png"/><Relationship Id="rId248" Type="http://schemas.openxmlformats.org/officeDocument/2006/relationships/customXml" Target="../ink/ink2737.xml"/><Relationship Id="rId455" Type="http://schemas.openxmlformats.org/officeDocument/2006/relationships/customXml" Target="../ink/ink2841.xml"/><Relationship Id="rId662" Type="http://schemas.openxmlformats.org/officeDocument/2006/relationships/customXml" Target="../ink/ink2946.xml"/><Relationship Id="rId1085" Type="http://schemas.openxmlformats.org/officeDocument/2006/relationships/image" Target="../media/image2989.png"/><Relationship Id="rId1292" Type="http://schemas.openxmlformats.org/officeDocument/2006/relationships/customXml" Target="../ink/ink3265.xml"/><Relationship Id="rId1306" Type="http://schemas.openxmlformats.org/officeDocument/2006/relationships/customXml" Target="../ink/ink3272.xml"/><Relationship Id="rId12" Type="http://schemas.openxmlformats.org/officeDocument/2006/relationships/image" Target="../media/image1035.png"/><Relationship Id="rId108" Type="http://schemas.openxmlformats.org/officeDocument/2006/relationships/customXml" Target="../ink/ink2665.xml"/><Relationship Id="rId315" Type="http://schemas.openxmlformats.org/officeDocument/2006/relationships/image" Target="../media/image2649.png"/><Relationship Id="rId522" Type="http://schemas.openxmlformats.org/officeDocument/2006/relationships/customXml" Target="../ink/ink2875.xml"/><Relationship Id="rId967" Type="http://schemas.openxmlformats.org/officeDocument/2006/relationships/image" Target="../media/image2930.png"/><Relationship Id="rId1152" Type="http://schemas.openxmlformats.org/officeDocument/2006/relationships/image" Target="../media/image3021.png"/><Relationship Id="rId96" Type="http://schemas.openxmlformats.org/officeDocument/2006/relationships/image" Target="../media/image2542.png"/><Relationship Id="rId161" Type="http://schemas.openxmlformats.org/officeDocument/2006/relationships/image" Target="../media/image2573.png"/><Relationship Id="rId399" Type="http://schemas.openxmlformats.org/officeDocument/2006/relationships/customXml" Target="../ink/ink2813.xml"/><Relationship Id="rId827" Type="http://schemas.openxmlformats.org/officeDocument/2006/relationships/image" Target="../media/image2861.png"/><Relationship Id="rId1012" Type="http://schemas.openxmlformats.org/officeDocument/2006/relationships/customXml" Target="../ink/ink3124.xml"/><Relationship Id="rId259" Type="http://schemas.openxmlformats.org/officeDocument/2006/relationships/image" Target="../media/image2621.png"/><Relationship Id="rId466" Type="http://schemas.openxmlformats.org/officeDocument/2006/relationships/image" Target="../media/image223.png"/><Relationship Id="rId673" Type="http://schemas.openxmlformats.org/officeDocument/2006/relationships/image" Target="../media/image2786.png"/><Relationship Id="rId880" Type="http://schemas.openxmlformats.org/officeDocument/2006/relationships/image" Target="../media/image2887.png"/><Relationship Id="rId1096" Type="http://schemas.openxmlformats.org/officeDocument/2006/relationships/image" Target="../media/image2994.png"/><Relationship Id="rId1317" Type="http://schemas.openxmlformats.org/officeDocument/2006/relationships/image" Target="../media/image3103.png"/><Relationship Id="rId23" Type="http://schemas.openxmlformats.org/officeDocument/2006/relationships/customXml" Target="../ink/ink2621.xml"/><Relationship Id="rId119" Type="http://schemas.openxmlformats.org/officeDocument/2006/relationships/image" Target="../media/image2553.png"/><Relationship Id="rId326" Type="http://schemas.openxmlformats.org/officeDocument/2006/relationships/customXml" Target="../ink/ink2776.xml"/><Relationship Id="rId533" Type="http://schemas.openxmlformats.org/officeDocument/2006/relationships/image" Target="../media/image2717.png"/><Relationship Id="rId978" Type="http://schemas.openxmlformats.org/officeDocument/2006/relationships/customXml" Target="../ink/ink3107.xml"/><Relationship Id="rId1163" Type="http://schemas.openxmlformats.org/officeDocument/2006/relationships/customXml" Target="../ink/ink3200.xml"/><Relationship Id="rId740" Type="http://schemas.openxmlformats.org/officeDocument/2006/relationships/image" Target="../media/image2819.png"/><Relationship Id="rId838" Type="http://schemas.openxmlformats.org/officeDocument/2006/relationships/image" Target="../media/image2866.png"/><Relationship Id="rId1023" Type="http://schemas.openxmlformats.org/officeDocument/2006/relationships/image" Target="../media/image2958.png"/><Relationship Id="rId172" Type="http://schemas.openxmlformats.org/officeDocument/2006/relationships/customXml" Target="../ink/ink2698.xml"/><Relationship Id="rId477" Type="http://schemas.openxmlformats.org/officeDocument/2006/relationships/customXml" Target="../ink/ink2852.xml"/><Relationship Id="rId600" Type="http://schemas.openxmlformats.org/officeDocument/2006/relationships/image" Target="../media/image2750.png"/><Relationship Id="rId684" Type="http://schemas.openxmlformats.org/officeDocument/2006/relationships/customXml" Target="../ink/ink2957.xml"/><Relationship Id="rId1230" Type="http://schemas.openxmlformats.org/officeDocument/2006/relationships/image" Target="../media/image3060.png"/><Relationship Id="rId1328" Type="http://schemas.openxmlformats.org/officeDocument/2006/relationships/customXml" Target="../ink/ink3283.xml"/><Relationship Id="rId337" Type="http://schemas.openxmlformats.org/officeDocument/2006/relationships/image" Target="../media/image2660.png"/><Relationship Id="rId891" Type="http://schemas.openxmlformats.org/officeDocument/2006/relationships/customXml" Target="../ink/ink3063.xml"/><Relationship Id="rId905" Type="http://schemas.openxmlformats.org/officeDocument/2006/relationships/customXml" Target="../ink/ink3070.xml"/><Relationship Id="rId989" Type="http://schemas.openxmlformats.org/officeDocument/2006/relationships/image" Target="../media/image2941.png"/><Relationship Id="rId34" Type="http://schemas.openxmlformats.org/officeDocument/2006/relationships/image" Target="../media/image1046.png"/><Relationship Id="rId544" Type="http://schemas.openxmlformats.org/officeDocument/2006/relationships/customXml" Target="../ink/ink2886.xml"/><Relationship Id="rId751" Type="http://schemas.openxmlformats.org/officeDocument/2006/relationships/customXml" Target="../ink/ink2991.xml"/><Relationship Id="rId849" Type="http://schemas.openxmlformats.org/officeDocument/2006/relationships/customXml" Target="../ink/ink3042.xml"/><Relationship Id="rId1174" Type="http://schemas.openxmlformats.org/officeDocument/2006/relationships/image" Target="../media/image3032.png"/><Relationship Id="rId183" Type="http://schemas.openxmlformats.org/officeDocument/2006/relationships/customXml" Target="../ink/ink2704.xml"/><Relationship Id="rId390" Type="http://schemas.openxmlformats.org/officeDocument/2006/relationships/image" Target="../media/image2686.png"/><Relationship Id="rId404" Type="http://schemas.openxmlformats.org/officeDocument/2006/relationships/image" Target="../media/image2693.png"/><Relationship Id="rId611" Type="http://schemas.openxmlformats.org/officeDocument/2006/relationships/customXml" Target="../ink/ink2920.xml"/><Relationship Id="rId1034" Type="http://schemas.openxmlformats.org/officeDocument/2006/relationships/customXml" Target="../ink/ink3135.xml"/><Relationship Id="rId1241" Type="http://schemas.openxmlformats.org/officeDocument/2006/relationships/customXml" Target="../ink/ink3239.xml"/><Relationship Id="rId1339" Type="http://schemas.openxmlformats.org/officeDocument/2006/relationships/image" Target="../media/image3114.png"/><Relationship Id="rId250" Type="http://schemas.openxmlformats.org/officeDocument/2006/relationships/customXml" Target="../ink/ink2738.xml"/><Relationship Id="rId488" Type="http://schemas.openxmlformats.org/officeDocument/2006/relationships/customXml" Target="../ink/ink2858.xml"/><Relationship Id="rId695" Type="http://schemas.openxmlformats.org/officeDocument/2006/relationships/image" Target="../media/image2797.png"/><Relationship Id="rId709" Type="http://schemas.openxmlformats.org/officeDocument/2006/relationships/customXml" Target="../ink/ink2970.xml"/><Relationship Id="rId916" Type="http://schemas.openxmlformats.org/officeDocument/2006/relationships/image" Target="../media/image2905.png"/><Relationship Id="rId1101" Type="http://schemas.openxmlformats.org/officeDocument/2006/relationships/customXml" Target="../ink/ink3169.xml"/><Relationship Id="rId45" Type="http://schemas.openxmlformats.org/officeDocument/2006/relationships/customXml" Target="../ink/ink2632.xml"/><Relationship Id="rId110" Type="http://schemas.openxmlformats.org/officeDocument/2006/relationships/customXml" Target="../ink/ink2666.xml"/><Relationship Id="rId348" Type="http://schemas.openxmlformats.org/officeDocument/2006/relationships/customXml" Target="../ink/ink2787.xml"/><Relationship Id="rId555" Type="http://schemas.openxmlformats.org/officeDocument/2006/relationships/image" Target="../media/image2728.png"/><Relationship Id="rId762" Type="http://schemas.openxmlformats.org/officeDocument/2006/relationships/customXml" Target="../ink/ink2997.xml"/><Relationship Id="rId1185" Type="http://schemas.openxmlformats.org/officeDocument/2006/relationships/customXml" Target="../ink/ink3211.xml"/><Relationship Id="rId194" Type="http://schemas.openxmlformats.org/officeDocument/2006/relationships/image" Target="../media/image2589.png"/><Relationship Id="rId208" Type="http://schemas.openxmlformats.org/officeDocument/2006/relationships/customXml" Target="../ink/ink2717.xml"/><Relationship Id="rId415" Type="http://schemas.openxmlformats.org/officeDocument/2006/relationships/customXml" Target="../ink/ink2821.xml"/><Relationship Id="rId622" Type="http://schemas.openxmlformats.org/officeDocument/2006/relationships/customXml" Target="../ink/ink2926.xml"/><Relationship Id="rId1045" Type="http://schemas.openxmlformats.org/officeDocument/2006/relationships/image" Target="../media/image2969.png"/><Relationship Id="rId1252" Type="http://schemas.openxmlformats.org/officeDocument/2006/relationships/image" Target="../media/image3071.png"/><Relationship Id="rId261" Type="http://schemas.openxmlformats.org/officeDocument/2006/relationships/image" Target="../media/image2622.png"/><Relationship Id="rId499" Type="http://schemas.openxmlformats.org/officeDocument/2006/relationships/image" Target="../media/image2700.png"/><Relationship Id="rId927" Type="http://schemas.openxmlformats.org/officeDocument/2006/relationships/customXml" Target="../ink/ink3081.xml"/><Relationship Id="rId1112" Type="http://schemas.openxmlformats.org/officeDocument/2006/relationships/image" Target="../media/image3001.png"/><Relationship Id="rId56" Type="http://schemas.openxmlformats.org/officeDocument/2006/relationships/image" Target="../media/image1057.png"/><Relationship Id="rId359" Type="http://schemas.openxmlformats.org/officeDocument/2006/relationships/image" Target="../media/image2671.png"/><Relationship Id="rId566" Type="http://schemas.openxmlformats.org/officeDocument/2006/relationships/customXml" Target="../ink/ink2897.xml"/><Relationship Id="rId773" Type="http://schemas.openxmlformats.org/officeDocument/2006/relationships/image" Target="../media/image2835.png"/><Relationship Id="rId1196" Type="http://schemas.openxmlformats.org/officeDocument/2006/relationships/image" Target="../media/image3043.png"/><Relationship Id="rId121" Type="http://schemas.openxmlformats.org/officeDocument/2006/relationships/image" Target="../media/image2554.png"/><Relationship Id="rId219" Type="http://schemas.openxmlformats.org/officeDocument/2006/relationships/image" Target="../media/image2601.png"/><Relationship Id="rId426" Type="http://schemas.openxmlformats.org/officeDocument/2006/relationships/image" Target="../media/image201.png"/><Relationship Id="rId633" Type="http://schemas.openxmlformats.org/officeDocument/2006/relationships/image" Target="../media/image2766.png"/><Relationship Id="rId980" Type="http://schemas.openxmlformats.org/officeDocument/2006/relationships/customXml" Target="../ink/ink3108.xml"/><Relationship Id="rId1056" Type="http://schemas.openxmlformats.org/officeDocument/2006/relationships/customXml" Target="../ink/ink3146.xml"/><Relationship Id="rId1263" Type="http://schemas.openxmlformats.org/officeDocument/2006/relationships/customXml" Target="../ink/ink3250.xml"/><Relationship Id="rId840" Type="http://schemas.openxmlformats.org/officeDocument/2006/relationships/image" Target="../media/image2867.png"/><Relationship Id="rId938" Type="http://schemas.openxmlformats.org/officeDocument/2006/relationships/customXml" Target="../ink/ink3087.xml"/><Relationship Id="rId67" Type="http://schemas.openxmlformats.org/officeDocument/2006/relationships/customXml" Target="../ink/ink2643.xml"/><Relationship Id="rId272" Type="http://schemas.openxmlformats.org/officeDocument/2006/relationships/customXml" Target="../ink/ink2749.xml"/><Relationship Id="rId577" Type="http://schemas.openxmlformats.org/officeDocument/2006/relationships/image" Target="../media/image2739.png"/><Relationship Id="rId700" Type="http://schemas.openxmlformats.org/officeDocument/2006/relationships/image" Target="../media/image2799.png"/><Relationship Id="rId1123" Type="http://schemas.openxmlformats.org/officeDocument/2006/relationships/customXml" Target="../ink/ink3180.xml"/><Relationship Id="rId1330" Type="http://schemas.openxmlformats.org/officeDocument/2006/relationships/customXml" Target="../ink/ink3284.xml"/><Relationship Id="rId132" Type="http://schemas.openxmlformats.org/officeDocument/2006/relationships/image" Target="../media/image2559.png"/><Relationship Id="rId784" Type="http://schemas.openxmlformats.org/officeDocument/2006/relationships/customXml" Target="../ink/ink3008.xml"/><Relationship Id="rId991" Type="http://schemas.openxmlformats.org/officeDocument/2006/relationships/image" Target="../media/image2942.png"/><Relationship Id="rId1067" Type="http://schemas.openxmlformats.org/officeDocument/2006/relationships/image" Target="../media/image2980.png"/><Relationship Id="rId437" Type="http://schemas.openxmlformats.org/officeDocument/2006/relationships/customXml" Target="../ink/ink2832.xml"/><Relationship Id="rId644" Type="http://schemas.openxmlformats.org/officeDocument/2006/relationships/customXml" Target="../ink/ink2937.xml"/><Relationship Id="rId851" Type="http://schemas.openxmlformats.org/officeDocument/2006/relationships/customXml" Target="../ink/ink3043.xml"/><Relationship Id="rId1274" Type="http://schemas.openxmlformats.org/officeDocument/2006/relationships/image" Target="../media/image3082.png"/><Relationship Id="rId283" Type="http://schemas.openxmlformats.org/officeDocument/2006/relationships/image" Target="../media/image2633.png"/><Relationship Id="rId490" Type="http://schemas.openxmlformats.org/officeDocument/2006/relationships/customXml" Target="../ink/ink2859.xml"/><Relationship Id="rId504" Type="http://schemas.openxmlformats.org/officeDocument/2006/relationships/customXml" Target="../ink/ink2866.xml"/><Relationship Id="rId711" Type="http://schemas.openxmlformats.org/officeDocument/2006/relationships/customXml" Target="../ink/ink2971.xml"/><Relationship Id="rId949" Type="http://schemas.openxmlformats.org/officeDocument/2006/relationships/image" Target="../media/image2921.png"/><Relationship Id="rId1134" Type="http://schemas.openxmlformats.org/officeDocument/2006/relationships/image" Target="../media/image3012.png"/><Relationship Id="rId1341" Type="http://schemas.openxmlformats.org/officeDocument/2006/relationships/image" Target="../media/image3115.png"/><Relationship Id="rId78" Type="http://schemas.openxmlformats.org/officeDocument/2006/relationships/image" Target="../media/image1067.png"/><Relationship Id="rId143" Type="http://schemas.openxmlformats.org/officeDocument/2006/relationships/customXml" Target="../ink/ink2683.xml"/><Relationship Id="rId350" Type="http://schemas.openxmlformats.org/officeDocument/2006/relationships/customXml" Target="../ink/ink2788.xml"/><Relationship Id="rId588" Type="http://schemas.openxmlformats.org/officeDocument/2006/relationships/image" Target="../media/image2744.png"/><Relationship Id="rId795" Type="http://schemas.openxmlformats.org/officeDocument/2006/relationships/customXml" Target="../ink/ink3014.xml"/><Relationship Id="rId809" Type="http://schemas.openxmlformats.org/officeDocument/2006/relationships/customXml" Target="../ink/ink3021.xml"/><Relationship Id="rId1201" Type="http://schemas.openxmlformats.org/officeDocument/2006/relationships/customXml" Target="../ink/ink3219.xml"/><Relationship Id="rId9" Type="http://schemas.openxmlformats.org/officeDocument/2006/relationships/customXml" Target="../ink/ink2614.xml"/><Relationship Id="rId210" Type="http://schemas.openxmlformats.org/officeDocument/2006/relationships/customXml" Target="../ink/ink2718.xml"/><Relationship Id="rId448" Type="http://schemas.openxmlformats.org/officeDocument/2006/relationships/image" Target="../media/image213.png"/><Relationship Id="rId655" Type="http://schemas.openxmlformats.org/officeDocument/2006/relationships/image" Target="../media/image2777.png"/><Relationship Id="rId862" Type="http://schemas.openxmlformats.org/officeDocument/2006/relationships/image" Target="../media/image2878.png"/><Relationship Id="rId1078" Type="http://schemas.openxmlformats.org/officeDocument/2006/relationships/customXml" Target="../ink/ink3157.xml"/><Relationship Id="rId1285" Type="http://schemas.openxmlformats.org/officeDocument/2006/relationships/customXml" Target="../ink/ink3261.xml"/><Relationship Id="rId294" Type="http://schemas.openxmlformats.org/officeDocument/2006/relationships/customXml" Target="../ink/ink2760.xml"/><Relationship Id="rId308" Type="http://schemas.openxmlformats.org/officeDocument/2006/relationships/customXml" Target="../ink/ink2767.xml"/><Relationship Id="rId515" Type="http://schemas.openxmlformats.org/officeDocument/2006/relationships/image" Target="../media/image2708.png"/><Relationship Id="rId722" Type="http://schemas.openxmlformats.org/officeDocument/2006/relationships/image" Target="../media/image2810.png"/><Relationship Id="rId1145" Type="http://schemas.openxmlformats.org/officeDocument/2006/relationships/customXml" Target="../ink/ink3191.xml"/><Relationship Id="rId1352" Type="http://schemas.openxmlformats.org/officeDocument/2006/relationships/customXml" Target="../ink/ink3295.xml"/><Relationship Id="rId89" Type="http://schemas.openxmlformats.org/officeDocument/2006/relationships/customXml" Target="../ink/ink2655.xml"/><Relationship Id="rId154" Type="http://schemas.openxmlformats.org/officeDocument/2006/relationships/customXml" Target="../ink/ink2689.xml"/><Relationship Id="rId361" Type="http://schemas.openxmlformats.org/officeDocument/2006/relationships/image" Target="../media/image2672.png"/><Relationship Id="rId599" Type="http://schemas.openxmlformats.org/officeDocument/2006/relationships/customXml" Target="../ink/ink2914.xml"/><Relationship Id="rId1005" Type="http://schemas.openxmlformats.org/officeDocument/2006/relationships/image" Target="../media/image2949.png"/><Relationship Id="rId1212" Type="http://schemas.openxmlformats.org/officeDocument/2006/relationships/image" Target="../media/image3051.png"/><Relationship Id="rId459" Type="http://schemas.openxmlformats.org/officeDocument/2006/relationships/customXml" Target="../ink/ink2843.xml"/><Relationship Id="rId666" Type="http://schemas.openxmlformats.org/officeDocument/2006/relationships/customXml" Target="../ink/ink2948.xml"/><Relationship Id="rId873" Type="http://schemas.openxmlformats.org/officeDocument/2006/relationships/customXml" Target="../ink/ink3054.xml"/><Relationship Id="rId1089" Type="http://schemas.openxmlformats.org/officeDocument/2006/relationships/image" Target="../media/image2991.png"/><Relationship Id="rId1296" Type="http://schemas.openxmlformats.org/officeDocument/2006/relationships/customXml" Target="../ink/ink3267.xml"/><Relationship Id="rId16" Type="http://schemas.openxmlformats.org/officeDocument/2006/relationships/image" Target="../media/image1037.png"/><Relationship Id="rId221" Type="http://schemas.openxmlformats.org/officeDocument/2006/relationships/image" Target="../media/image2602.png"/><Relationship Id="rId319" Type="http://schemas.openxmlformats.org/officeDocument/2006/relationships/image" Target="../media/image2651.png"/><Relationship Id="rId526" Type="http://schemas.openxmlformats.org/officeDocument/2006/relationships/customXml" Target="../ink/ink2877.xml"/><Relationship Id="rId1156" Type="http://schemas.openxmlformats.org/officeDocument/2006/relationships/image" Target="../media/image3023.png"/><Relationship Id="rId1363" Type="http://schemas.openxmlformats.org/officeDocument/2006/relationships/image" Target="../media/image3126.png"/><Relationship Id="rId733" Type="http://schemas.openxmlformats.org/officeDocument/2006/relationships/customXml" Target="../ink/ink2982.xml"/><Relationship Id="rId940" Type="http://schemas.openxmlformats.org/officeDocument/2006/relationships/customXml" Target="../ink/ink3088.xml"/><Relationship Id="rId1016" Type="http://schemas.openxmlformats.org/officeDocument/2006/relationships/customXml" Target="../ink/ink3126.xml"/><Relationship Id="rId165" Type="http://schemas.openxmlformats.org/officeDocument/2006/relationships/image" Target="../media/image2575.png"/><Relationship Id="rId372" Type="http://schemas.openxmlformats.org/officeDocument/2006/relationships/customXml" Target="../ink/ink2799.xml"/><Relationship Id="rId677" Type="http://schemas.openxmlformats.org/officeDocument/2006/relationships/image" Target="../media/image2788.png"/><Relationship Id="rId800" Type="http://schemas.openxmlformats.org/officeDocument/2006/relationships/image" Target="../media/image2848.png"/><Relationship Id="rId1223" Type="http://schemas.openxmlformats.org/officeDocument/2006/relationships/customXml" Target="../ink/ink3230.xml"/><Relationship Id="rId232" Type="http://schemas.openxmlformats.org/officeDocument/2006/relationships/customXml" Target="../ink/ink2729.xml"/><Relationship Id="rId884" Type="http://schemas.openxmlformats.org/officeDocument/2006/relationships/image" Target="../media/image2889.png"/><Relationship Id="rId27" Type="http://schemas.openxmlformats.org/officeDocument/2006/relationships/customXml" Target="../ink/ink2623.xml"/><Relationship Id="rId537" Type="http://schemas.openxmlformats.org/officeDocument/2006/relationships/image" Target="../media/image2719.png"/><Relationship Id="rId744" Type="http://schemas.openxmlformats.org/officeDocument/2006/relationships/image" Target="../media/image2821.png"/><Relationship Id="rId951" Type="http://schemas.openxmlformats.org/officeDocument/2006/relationships/image" Target="../media/image2922.png"/><Relationship Id="rId1167" Type="http://schemas.openxmlformats.org/officeDocument/2006/relationships/customXml" Target="../ink/ink3202.xml"/><Relationship Id="rId80" Type="http://schemas.openxmlformats.org/officeDocument/2006/relationships/image" Target="../media/image1068.png"/><Relationship Id="rId176" Type="http://schemas.openxmlformats.org/officeDocument/2006/relationships/customXml" Target="../ink/ink2700.xml"/><Relationship Id="rId383" Type="http://schemas.openxmlformats.org/officeDocument/2006/relationships/customXml" Target="../ink/ink2805.xml"/><Relationship Id="rId590" Type="http://schemas.openxmlformats.org/officeDocument/2006/relationships/image" Target="../media/image2745.png"/><Relationship Id="rId604" Type="http://schemas.openxmlformats.org/officeDocument/2006/relationships/image" Target="../media/image2752.png"/><Relationship Id="rId811" Type="http://schemas.openxmlformats.org/officeDocument/2006/relationships/customXml" Target="../ink/ink3022.xml"/><Relationship Id="rId1027" Type="http://schemas.openxmlformats.org/officeDocument/2006/relationships/image" Target="../media/image2960.png"/><Relationship Id="rId1234" Type="http://schemas.openxmlformats.org/officeDocument/2006/relationships/image" Target="../media/image3062.png"/><Relationship Id="rId243" Type="http://schemas.openxmlformats.org/officeDocument/2006/relationships/image" Target="../media/image2613.png"/><Relationship Id="rId450" Type="http://schemas.openxmlformats.org/officeDocument/2006/relationships/image" Target="../media/image214.png"/><Relationship Id="rId688" Type="http://schemas.openxmlformats.org/officeDocument/2006/relationships/customXml" Target="../ink/ink2959.xml"/><Relationship Id="rId895" Type="http://schemas.openxmlformats.org/officeDocument/2006/relationships/customXml" Target="../ink/ink3065.xml"/><Relationship Id="rId909" Type="http://schemas.openxmlformats.org/officeDocument/2006/relationships/customXml" Target="../ink/ink3072.xml"/><Relationship Id="rId1080" Type="http://schemas.openxmlformats.org/officeDocument/2006/relationships/customXml" Target="../ink/ink3158.xml"/><Relationship Id="rId1301" Type="http://schemas.openxmlformats.org/officeDocument/2006/relationships/image" Target="../media/image3095.png"/><Relationship Id="rId38" Type="http://schemas.openxmlformats.org/officeDocument/2006/relationships/image" Target="../media/image1048.png"/><Relationship Id="rId103" Type="http://schemas.openxmlformats.org/officeDocument/2006/relationships/image" Target="../media/image2545.png"/><Relationship Id="rId310" Type="http://schemas.openxmlformats.org/officeDocument/2006/relationships/customXml" Target="../ink/ink2768.xml"/><Relationship Id="rId548" Type="http://schemas.openxmlformats.org/officeDocument/2006/relationships/customXml" Target="../ink/ink2888.xml"/><Relationship Id="rId755" Type="http://schemas.openxmlformats.org/officeDocument/2006/relationships/customXml" Target="../ink/ink2993.xml"/><Relationship Id="rId962" Type="http://schemas.openxmlformats.org/officeDocument/2006/relationships/customXml" Target="../ink/ink3099.xml"/><Relationship Id="rId1178" Type="http://schemas.openxmlformats.org/officeDocument/2006/relationships/image" Target="../media/image3034.png"/><Relationship Id="rId91" Type="http://schemas.openxmlformats.org/officeDocument/2006/relationships/customXml" Target="../ink/ink2656.xml"/><Relationship Id="rId187" Type="http://schemas.openxmlformats.org/officeDocument/2006/relationships/customXml" Target="../ink/ink2706.xml"/><Relationship Id="rId394" Type="http://schemas.openxmlformats.org/officeDocument/2006/relationships/image" Target="../media/image2688.png"/><Relationship Id="rId408" Type="http://schemas.openxmlformats.org/officeDocument/2006/relationships/image" Target="../media/image2695.png"/><Relationship Id="rId615" Type="http://schemas.openxmlformats.org/officeDocument/2006/relationships/customXml" Target="../ink/ink2922.xml"/><Relationship Id="rId822" Type="http://schemas.openxmlformats.org/officeDocument/2006/relationships/customXml" Target="../ink/ink3028.xml"/><Relationship Id="rId1038" Type="http://schemas.openxmlformats.org/officeDocument/2006/relationships/customXml" Target="../ink/ink3137.xml"/><Relationship Id="rId1245" Type="http://schemas.openxmlformats.org/officeDocument/2006/relationships/customXml" Target="../ink/ink3241.xml"/><Relationship Id="rId254" Type="http://schemas.openxmlformats.org/officeDocument/2006/relationships/customXml" Target="../ink/ink2740.xml"/><Relationship Id="rId699" Type="http://schemas.openxmlformats.org/officeDocument/2006/relationships/customXml" Target="../ink/ink2965.xml"/><Relationship Id="rId1091" Type="http://schemas.openxmlformats.org/officeDocument/2006/relationships/image" Target="../media/image2992.png"/><Relationship Id="rId1105" Type="http://schemas.openxmlformats.org/officeDocument/2006/relationships/customXml" Target="../ink/ink3171.xml"/><Relationship Id="rId1312" Type="http://schemas.openxmlformats.org/officeDocument/2006/relationships/customXml" Target="../ink/ink3275.xml"/><Relationship Id="rId49" Type="http://schemas.openxmlformats.org/officeDocument/2006/relationships/customXml" Target="../ink/ink2634.xml"/><Relationship Id="rId114" Type="http://schemas.openxmlformats.org/officeDocument/2006/relationships/customXml" Target="../ink/ink2668.xml"/><Relationship Id="rId461" Type="http://schemas.openxmlformats.org/officeDocument/2006/relationships/customXml" Target="../ink/ink2844.xml"/><Relationship Id="rId559" Type="http://schemas.openxmlformats.org/officeDocument/2006/relationships/image" Target="../media/image2730.png"/><Relationship Id="rId766" Type="http://schemas.openxmlformats.org/officeDocument/2006/relationships/customXml" Target="../ink/ink2999.xml"/><Relationship Id="rId1189" Type="http://schemas.openxmlformats.org/officeDocument/2006/relationships/customXml" Target="../ink/ink3213.xml"/><Relationship Id="rId198" Type="http://schemas.openxmlformats.org/officeDocument/2006/relationships/image" Target="../media/image2591.png"/><Relationship Id="rId321" Type="http://schemas.openxmlformats.org/officeDocument/2006/relationships/image" Target="../media/image2652.png"/><Relationship Id="rId419" Type="http://schemas.openxmlformats.org/officeDocument/2006/relationships/customXml" Target="../ink/ink2823.xml"/><Relationship Id="rId626" Type="http://schemas.openxmlformats.org/officeDocument/2006/relationships/customXml" Target="../ink/ink2928.xml"/><Relationship Id="rId973" Type="http://schemas.openxmlformats.org/officeDocument/2006/relationships/image" Target="../media/image2933.png"/><Relationship Id="rId1049" Type="http://schemas.openxmlformats.org/officeDocument/2006/relationships/image" Target="../media/image2971.png"/><Relationship Id="rId1256" Type="http://schemas.openxmlformats.org/officeDocument/2006/relationships/image" Target="../media/image3073.png"/><Relationship Id="rId833" Type="http://schemas.openxmlformats.org/officeDocument/2006/relationships/image" Target="../media/image2864.png"/><Relationship Id="rId1116" Type="http://schemas.openxmlformats.org/officeDocument/2006/relationships/image" Target="../media/image3003.png"/><Relationship Id="rId265" Type="http://schemas.openxmlformats.org/officeDocument/2006/relationships/image" Target="../media/image2624.png"/><Relationship Id="rId472" Type="http://schemas.openxmlformats.org/officeDocument/2006/relationships/image" Target="../media/image226.png"/><Relationship Id="rId900" Type="http://schemas.openxmlformats.org/officeDocument/2006/relationships/image" Target="../media/image2897.png"/><Relationship Id="rId1323" Type="http://schemas.openxmlformats.org/officeDocument/2006/relationships/image" Target="../media/image3106.png"/><Relationship Id="rId125" Type="http://schemas.openxmlformats.org/officeDocument/2006/relationships/customXml" Target="../ink/ink2674.xml"/><Relationship Id="rId332" Type="http://schemas.openxmlformats.org/officeDocument/2006/relationships/customXml" Target="../ink/ink2779.xml"/><Relationship Id="rId777" Type="http://schemas.openxmlformats.org/officeDocument/2006/relationships/image" Target="../media/image2837.png"/><Relationship Id="rId984" Type="http://schemas.openxmlformats.org/officeDocument/2006/relationships/customXml" Target="../ink/ink3110.xml"/><Relationship Id="rId637" Type="http://schemas.openxmlformats.org/officeDocument/2006/relationships/image" Target="../media/image2768.png"/><Relationship Id="rId844" Type="http://schemas.openxmlformats.org/officeDocument/2006/relationships/image" Target="../media/image2869.png"/><Relationship Id="rId1267" Type="http://schemas.openxmlformats.org/officeDocument/2006/relationships/customXml" Target="../ink/ink3252.xml"/><Relationship Id="rId276" Type="http://schemas.openxmlformats.org/officeDocument/2006/relationships/customXml" Target="../ink/ink2751.xml"/><Relationship Id="rId483" Type="http://schemas.openxmlformats.org/officeDocument/2006/relationships/customXml" Target="../ink/ink2855.xml"/><Relationship Id="rId690" Type="http://schemas.openxmlformats.org/officeDocument/2006/relationships/customXml" Target="../ink/ink2960.xml"/><Relationship Id="rId704" Type="http://schemas.openxmlformats.org/officeDocument/2006/relationships/image" Target="../media/image2801.png"/><Relationship Id="rId911" Type="http://schemas.openxmlformats.org/officeDocument/2006/relationships/customXml" Target="../ink/ink3073.xml"/><Relationship Id="rId1127" Type="http://schemas.openxmlformats.org/officeDocument/2006/relationships/customXml" Target="../ink/ink3182.xml"/><Relationship Id="rId1334" Type="http://schemas.openxmlformats.org/officeDocument/2006/relationships/customXml" Target="../ink/ink3286.xml"/><Relationship Id="rId40" Type="http://schemas.openxmlformats.org/officeDocument/2006/relationships/image" Target="../media/image1049.png"/><Relationship Id="rId136" Type="http://schemas.openxmlformats.org/officeDocument/2006/relationships/image" Target="../media/image2561.png"/><Relationship Id="rId343" Type="http://schemas.openxmlformats.org/officeDocument/2006/relationships/image" Target="../media/image2663.png"/><Relationship Id="rId550" Type="http://schemas.openxmlformats.org/officeDocument/2006/relationships/customXml" Target="../ink/ink2889.xml"/><Relationship Id="rId788" Type="http://schemas.openxmlformats.org/officeDocument/2006/relationships/customXml" Target="../ink/ink3010.xml"/><Relationship Id="rId995" Type="http://schemas.openxmlformats.org/officeDocument/2006/relationships/image" Target="../media/image2944.png"/><Relationship Id="rId1180" Type="http://schemas.openxmlformats.org/officeDocument/2006/relationships/image" Target="../media/image3035.png"/><Relationship Id="rId203" Type="http://schemas.openxmlformats.org/officeDocument/2006/relationships/customXml" Target="../ink/ink2714.xml"/><Relationship Id="rId648" Type="http://schemas.openxmlformats.org/officeDocument/2006/relationships/customXml" Target="../ink/ink2939.xml"/><Relationship Id="rId855" Type="http://schemas.openxmlformats.org/officeDocument/2006/relationships/customXml" Target="../ink/ink3045.xml"/><Relationship Id="rId1040" Type="http://schemas.openxmlformats.org/officeDocument/2006/relationships/customXml" Target="../ink/ink3138.xml"/><Relationship Id="rId1278" Type="http://schemas.openxmlformats.org/officeDocument/2006/relationships/image" Target="../media/image3084.png"/><Relationship Id="rId287" Type="http://schemas.openxmlformats.org/officeDocument/2006/relationships/image" Target="../media/image2635.png"/><Relationship Id="rId410" Type="http://schemas.openxmlformats.org/officeDocument/2006/relationships/image" Target="../media/image2696.png"/><Relationship Id="rId494" Type="http://schemas.openxmlformats.org/officeDocument/2006/relationships/customXml" Target="../ink/ink2861.xml"/><Relationship Id="rId508" Type="http://schemas.openxmlformats.org/officeDocument/2006/relationships/customXml" Target="../ink/ink2868.xml"/><Relationship Id="rId715" Type="http://schemas.openxmlformats.org/officeDocument/2006/relationships/customXml" Target="../ink/ink2973.xml"/><Relationship Id="rId922" Type="http://schemas.openxmlformats.org/officeDocument/2006/relationships/image" Target="../media/image2908.png"/><Relationship Id="rId1138" Type="http://schemas.openxmlformats.org/officeDocument/2006/relationships/image" Target="../media/image3014.png"/><Relationship Id="rId1345" Type="http://schemas.openxmlformats.org/officeDocument/2006/relationships/image" Target="../media/image3117.png"/><Relationship Id="rId147" Type="http://schemas.openxmlformats.org/officeDocument/2006/relationships/customXml" Target="../ink/ink2685.xml"/><Relationship Id="rId354" Type="http://schemas.openxmlformats.org/officeDocument/2006/relationships/customXml" Target="../ink/ink2790.xml"/><Relationship Id="rId799" Type="http://schemas.openxmlformats.org/officeDocument/2006/relationships/customXml" Target="../ink/ink3016.xml"/><Relationship Id="rId1191" Type="http://schemas.openxmlformats.org/officeDocument/2006/relationships/customXml" Target="../ink/ink3214.xml"/><Relationship Id="rId1205" Type="http://schemas.openxmlformats.org/officeDocument/2006/relationships/customXml" Target="../ink/ink3221.xml"/><Relationship Id="rId51" Type="http://schemas.openxmlformats.org/officeDocument/2006/relationships/customXml" Target="../ink/ink2635.xml"/><Relationship Id="rId561" Type="http://schemas.openxmlformats.org/officeDocument/2006/relationships/image" Target="../media/image2731.png"/><Relationship Id="rId659" Type="http://schemas.openxmlformats.org/officeDocument/2006/relationships/image" Target="../media/image2779.png"/><Relationship Id="rId866" Type="http://schemas.openxmlformats.org/officeDocument/2006/relationships/image" Target="../media/image2880.png"/><Relationship Id="rId1289" Type="http://schemas.openxmlformats.org/officeDocument/2006/relationships/image" Target="../media/image3089.png"/><Relationship Id="rId214" Type="http://schemas.openxmlformats.org/officeDocument/2006/relationships/customXml" Target="../ink/ink2720.xml"/><Relationship Id="rId298" Type="http://schemas.openxmlformats.org/officeDocument/2006/relationships/customXml" Target="../ink/ink2762.xml"/><Relationship Id="rId421" Type="http://schemas.openxmlformats.org/officeDocument/2006/relationships/customXml" Target="../ink/ink2824.xml"/><Relationship Id="rId519" Type="http://schemas.openxmlformats.org/officeDocument/2006/relationships/image" Target="../media/image2710.png"/><Relationship Id="rId1051" Type="http://schemas.openxmlformats.org/officeDocument/2006/relationships/image" Target="../media/image2972.png"/><Relationship Id="rId1149" Type="http://schemas.openxmlformats.org/officeDocument/2006/relationships/customXml" Target="../ink/ink3193.xml"/><Relationship Id="rId1356" Type="http://schemas.openxmlformats.org/officeDocument/2006/relationships/customXml" Target="../ink/ink3297.xml"/><Relationship Id="rId158" Type="http://schemas.openxmlformats.org/officeDocument/2006/relationships/customXml" Target="../ink/ink2691.xml"/><Relationship Id="rId726" Type="http://schemas.openxmlformats.org/officeDocument/2006/relationships/image" Target="../media/image2812.png"/><Relationship Id="rId933" Type="http://schemas.openxmlformats.org/officeDocument/2006/relationships/image" Target="../media/image2913.png"/><Relationship Id="rId1009" Type="http://schemas.openxmlformats.org/officeDocument/2006/relationships/image" Target="../media/image2951.png"/><Relationship Id="rId62" Type="http://schemas.openxmlformats.org/officeDocument/2006/relationships/image" Target="../media/image1060.png"/><Relationship Id="rId365" Type="http://schemas.openxmlformats.org/officeDocument/2006/relationships/image" Target="../media/image2674.png"/><Relationship Id="rId572" Type="http://schemas.openxmlformats.org/officeDocument/2006/relationships/customXml" Target="../ink/ink2900.xml"/><Relationship Id="rId1216" Type="http://schemas.openxmlformats.org/officeDocument/2006/relationships/image" Target="../media/image3053.png"/><Relationship Id="rId225" Type="http://schemas.openxmlformats.org/officeDocument/2006/relationships/image" Target="../media/image2604.png"/><Relationship Id="rId432" Type="http://schemas.openxmlformats.org/officeDocument/2006/relationships/image" Target="../media/image204.png"/><Relationship Id="rId877" Type="http://schemas.openxmlformats.org/officeDocument/2006/relationships/customXml" Target="../ink/ink3056.xml"/><Relationship Id="rId1062" Type="http://schemas.openxmlformats.org/officeDocument/2006/relationships/customXml" Target="../ink/ink3149.xml"/><Relationship Id="rId737" Type="http://schemas.openxmlformats.org/officeDocument/2006/relationships/customXml" Target="../ink/ink2984.xml"/><Relationship Id="rId944" Type="http://schemas.openxmlformats.org/officeDocument/2006/relationships/customXml" Target="../ink/ink3090.xml"/><Relationship Id="rId73" Type="http://schemas.openxmlformats.org/officeDocument/2006/relationships/image" Target="../media/image1065.png"/><Relationship Id="rId169" Type="http://schemas.openxmlformats.org/officeDocument/2006/relationships/image" Target="../media/image2577.png"/><Relationship Id="rId376" Type="http://schemas.openxmlformats.org/officeDocument/2006/relationships/customXml" Target="../ink/ink2801.xml"/><Relationship Id="rId583" Type="http://schemas.openxmlformats.org/officeDocument/2006/relationships/customXml" Target="../ink/ink2906.xml"/><Relationship Id="rId790" Type="http://schemas.openxmlformats.org/officeDocument/2006/relationships/image" Target="../media/image2843.png"/><Relationship Id="rId804" Type="http://schemas.openxmlformats.org/officeDocument/2006/relationships/image" Target="../media/image2850.png"/><Relationship Id="rId1227" Type="http://schemas.openxmlformats.org/officeDocument/2006/relationships/customXml" Target="../ink/ink3232.xml"/><Relationship Id="rId4" Type="http://schemas.openxmlformats.org/officeDocument/2006/relationships/image" Target="../media/image156.png"/><Relationship Id="rId236" Type="http://schemas.openxmlformats.org/officeDocument/2006/relationships/customXml" Target="../ink/ink2731.xml"/><Relationship Id="rId443" Type="http://schemas.openxmlformats.org/officeDocument/2006/relationships/customXml" Target="../ink/ink2835.xml"/><Relationship Id="rId650" Type="http://schemas.openxmlformats.org/officeDocument/2006/relationships/customXml" Target="../ink/ink2940.xml"/><Relationship Id="rId888" Type="http://schemas.openxmlformats.org/officeDocument/2006/relationships/image" Target="../media/image2891.png"/><Relationship Id="rId1073" Type="http://schemas.openxmlformats.org/officeDocument/2006/relationships/image" Target="../media/image2983.png"/><Relationship Id="rId1280" Type="http://schemas.openxmlformats.org/officeDocument/2006/relationships/image" Target="../media/image3085.png"/><Relationship Id="rId303" Type="http://schemas.openxmlformats.org/officeDocument/2006/relationships/image" Target="../media/image2643.png"/><Relationship Id="rId748" Type="http://schemas.openxmlformats.org/officeDocument/2006/relationships/image" Target="../media/image2823.png"/><Relationship Id="rId955" Type="http://schemas.openxmlformats.org/officeDocument/2006/relationships/image" Target="../media/image2924.png"/><Relationship Id="rId1140" Type="http://schemas.openxmlformats.org/officeDocument/2006/relationships/image" Target="../media/image3015.png"/><Relationship Id="rId84" Type="http://schemas.openxmlformats.org/officeDocument/2006/relationships/image" Target="../media/image1070.png"/><Relationship Id="rId387" Type="http://schemas.openxmlformats.org/officeDocument/2006/relationships/customXml" Target="../ink/ink2807.xml"/><Relationship Id="rId510" Type="http://schemas.openxmlformats.org/officeDocument/2006/relationships/customXml" Target="../ink/ink2869.xml"/><Relationship Id="rId594" Type="http://schemas.openxmlformats.org/officeDocument/2006/relationships/image" Target="../media/image2747.png"/><Relationship Id="rId608" Type="http://schemas.openxmlformats.org/officeDocument/2006/relationships/image" Target="../media/image2754.png"/><Relationship Id="rId815" Type="http://schemas.openxmlformats.org/officeDocument/2006/relationships/customXml" Target="../ink/ink3024.xml"/><Relationship Id="rId1238" Type="http://schemas.openxmlformats.org/officeDocument/2006/relationships/image" Target="../media/image3064.png"/><Relationship Id="rId247" Type="http://schemas.openxmlformats.org/officeDocument/2006/relationships/image" Target="../media/image2615.png"/><Relationship Id="rId899" Type="http://schemas.openxmlformats.org/officeDocument/2006/relationships/customXml" Target="../ink/ink3067.xml"/><Relationship Id="rId1000" Type="http://schemas.openxmlformats.org/officeDocument/2006/relationships/customXml" Target="../ink/ink3118.xml"/><Relationship Id="rId1084" Type="http://schemas.openxmlformats.org/officeDocument/2006/relationships/customXml" Target="../ink/ink3160.xml"/><Relationship Id="rId1305" Type="http://schemas.openxmlformats.org/officeDocument/2006/relationships/image" Target="../media/image3097.png"/><Relationship Id="rId107" Type="http://schemas.openxmlformats.org/officeDocument/2006/relationships/image" Target="../media/image2547.png"/><Relationship Id="rId454" Type="http://schemas.openxmlformats.org/officeDocument/2006/relationships/image" Target="../media/image216.png"/><Relationship Id="rId661" Type="http://schemas.openxmlformats.org/officeDocument/2006/relationships/image" Target="../media/image2780.png"/><Relationship Id="rId759" Type="http://schemas.openxmlformats.org/officeDocument/2006/relationships/image" Target="../media/image2828.png"/><Relationship Id="rId966" Type="http://schemas.openxmlformats.org/officeDocument/2006/relationships/customXml" Target="../ink/ink3101.xml"/><Relationship Id="rId1291" Type="http://schemas.openxmlformats.org/officeDocument/2006/relationships/image" Target="../media/image3090.png"/><Relationship Id="rId11" Type="http://schemas.openxmlformats.org/officeDocument/2006/relationships/customXml" Target="../ink/ink2615.xml"/><Relationship Id="rId314" Type="http://schemas.openxmlformats.org/officeDocument/2006/relationships/customXml" Target="../ink/ink2770.xml"/><Relationship Id="rId398" Type="http://schemas.openxmlformats.org/officeDocument/2006/relationships/image" Target="../media/image2690.png"/><Relationship Id="rId521" Type="http://schemas.openxmlformats.org/officeDocument/2006/relationships/image" Target="../media/image2711.png"/><Relationship Id="rId619" Type="http://schemas.openxmlformats.org/officeDocument/2006/relationships/customXml" Target="../ink/ink2924.xml"/><Relationship Id="rId1151" Type="http://schemas.openxmlformats.org/officeDocument/2006/relationships/customXml" Target="../ink/ink3194.xml"/><Relationship Id="rId1249" Type="http://schemas.openxmlformats.org/officeDocument/2006/relationships/customXml" Target="../ink/ink3243.xml"/><Relationship Id="rId95" Type="http://schemas.openxmlformats.org/officeDocument/2006/relationships/customXml" Target="../ink/ink2658.xml"/><Relationship Id="rId160" Type="http://schemas.openxmlformats.org/officeDocument/2006/relationships/customXml" Target="../ink/ink2692.xml"/><Relationship Id="rId826" Type="http://schemas.openxmlformats.org/officeDocument/2006/relationships/customXml" Target="../ink/ink3030.xml"/><Relationship Id="rId1011" Type="http://schemas.openxmlformats.org/officeDocument/2006/relationships/image" Target="../media/image2952.png"/><Relationship Id="rId1109" Type="http://schemas.openxmlformats.org/officeDocument/2006/relationships/customXml" Target="../ink/ink3173.xml"/><Relationship Id="rId258" Type="http://schemas.openxmlformats.org/officeDocument/2006/relationships/customXml" Target="../ink/ink2742.xml"/><Relationship Id="rId465" Type="http://schemas.openxmlformats.org/officeDocument/2006/relationships/customXml" Target="../ink/ink2846.xml"/><Relationship Id="rId672" Type="http://schemas.openxmlformats.org/officeDocument/2006/relationships/customXml" Target="../ink/ink2951.xml"/><Relationship Id="rId1095" Type="http://schemas.openxmlformats.org/officeDocument/2006/relationships/customXml" Target="../ink/ink3166.xml"/><Relationship Id="rId1316" Type="http://schemas.openxmlformats.org/officeDocument/2006/relationships/customXml" Target="../ink/ink3277.xml"/><Relationship Id="rId22" Type="http://schemas.openxmlformats.org/officeDocument/2006/relationships/image" Target="../media/image1040.png"/><Relationship Id="rId118" Type="http://schemas.openxmlformats.org/officeDocument/2006/relationships/customXml" Target="../ink/ink2670.xml"/><Relationship Id="rId325" Type="http://schemas.openxmlformats.org/officeDocument/2006/relationships/image" Target="../media/image2654.png"/><Relationship Id="rId532" Type="http://schemas.openxmlformats.org/officeDocument/2006/relationships/customXml" Target="../ink/ink2880.xml"/><Relationship Id="rId977" Type="http://schemas.openxmlformats.org/officeDocument/2006/relationships/image" Target="../media/image2935.png"/><Relationship Id="rId1162" Type="http://schemas.openxmlformats.org/officeDocument/2006/relationships/image" Target="../media/image3026.png"/><Relationship Id="rId171" Type="http://schemas.openxmlformats.org/officeDocument/2006/relationships/image" Target="../media/image2578.png"/><Relationship Id="rId837" Type="http://schemas.openxmlformats.org/officeDocument/2006/relationships/customXml" Target="../ink/ink3036.xml"/><Relationship Id="rId1022" Type="http://schemas.openxmlformats.org/officeDocument/2006/relationships/customXml" Target="../ink/ink3129.xml"/><Relationship Id="rId269" Type="http://schemas.openxmlformats.org/officeDocument/2006/relationships/image" Target="../media/image2626.png"/><Relationship Id="rId476" Type="http://schemas.openxmlformats.org/officeDocument/2006/relationships/image" Target="../media/image228.png"/><Relationship Id="rId683" Type="http://schemas.openxmlformats.org/officeDocument/2006/relationships/image" Target="../media/image2791.png"/><Relationship Id="rId890" Type="http://schemas.openxmlformats.org/officeDocument/2006/relationships/image" Target="../media/image2892.png"/><Relationship Id="rId904" Type="http://schemas.openxmlformats.org/officeDocument/2006/relationships/image" Target="../media/image2899.png"/><Relationship Id="rId1327" Type="http://schemas.openxmlformats.org/officeDocument/2006/relationships/image" Target="../media/image3108.png"/><Relationship Id="rId33" Type="http://schemas.openxmlformats.org/officeDocument/2006/relationships/customXml" Target="../ink/ink2626.xml"/><Relationship Id="rId129" Type="http://schemas.openxmlformats.org/officeDocument/2006/relationships/customXml" Target="../ink/ink2676.xml"/><Relationship Id="rId336" Type="http://schemas.openxmlformats.org/officeDocument/2006/relationships/customXml" Target="../ink/ink2781.xml"/><Relationship Id="rId543" Type="http://schemas.openxmlformats.org/officeDocument/2006/relationships/image" Target="../media/image2722.png"/><Relationship Id="rId988" Type="http://schemas.openxmlformats.org/officeDocument/2006/relationships/customXml" Target="../ink/ink3112.xml"/><Relationship Id="rId1173" Type="http://schemas.openxmlformats.org/officeDocument/2006/relationships/customXml" Target="../ink/ink3205.xml"/><Relationship Id="rId182" Type="http://schemas.openxmlformats.org/officeDocument/2006/relationships/customXml" Target="../ink/ink2703.xml"/><Relationship Id="rId403" Type="http://schemas.openxmlformats.org/officeDocument/2006/relationships/customXml" Target="../ink/ink2815.xml"/><Relationship Id="rId750" Type="http://schemas.openxmlformats.org/officeDocument/2006/relationships/image" Target="../media/image2824.png"/><Relationship Id="rId848" Type="http://schemas.openxmlformats.org/officeDocument/2006/relationships/image" Target="../media/image2871.png"/><Relationship Id="rId1033" Type="http://schemas.openxmlformats.org/officeDocument/2006/relationships/image" Target="../media/image2963.png"/><Relationship Id="rId487" Type="http://schemas.openxmlformats.org/officeDocument/2006/relationships/image" Target="../media/image1025.png"/><Relationship Id="rId610" Type="http://schemas.openxmlformats.org/officeDocument/2006/relationships/image" Target="../media/image2755.png"/><Relationship Id="rId694" Type="http://schemas.openxmlformats.org/officeDocument/2006/relationships/customXml" Target="../ink/ink2962.xml"/><Relationship Id="rId708" Type="http://schemas.openxmlformats.org/officeDocument/2006/relationships/image" Target="../media/image2803.png"/><Relationship Id="rId915" Type="http://schemas.openxmlformats.org/officeDocument/2006/relationships/customXml" Target="../ink/ink3075.xml"/><Relationship Id="rId1240" Type="http://schemas.openxmlformats.org/officeDocument/2006/relationships/image" Target="../media/image3065.png"/><Relationship Id="rId1338" Type="http://schemas.openxmlformats.org/officeDocument/2006/relationships/customXml" Target="../ink/ink3288.xml"/><Relationship Id="rId347" Type="http://schemas.openxmlformats.org/officeDocument/2006/relationships/image" Target="../media/image2665.png"/><Relationship Id="rId999" Type="http://schemas.openxmlformats.org/officeDocument/2006/relationships/image" Target="../media/image2946.png"/><Relationship Id="rId1100" Type="http://schemas.openxmlformats.org/officeDocument/2006/relationships/image" Target="../media/image432.png"/><Relationship Id="rId1184" Type="http://schemas.openxmlformats.org/officeDocument/2006/relationships/image" Target="../media/image3037.png"/><Relationship Id="rId44" Type="http://schemas.openxmlformats.org/officeDocument/2006/relationships/image" Target="../media/image1051.png"/><Relationship Id="rId554" Type="http://schemas.openxmlformats.org/officeDocument/2006/relationships/customXml" Target="../ink/ink2891.xml"/><Relationship Id="rId761" Type="http://schemas.openxmlformats.org/officeDocument/2006/relationships/image" Target="../media/image2829.png"/><Relationship Id="rId859" Type="http://schemas.openxmlformats.org/officeDocument/2006/relationships/customXml" Target="../ink/ink3047.xml"/><Relationship Id="rId193" Type="http://schemas.openxmlformats.org/officeDocument/2006/relationships/customXml" Target="../ink/ink2709.xml"/><Relationship Id="rId207" Type="http://schemas.openxmlformats.org/officeDocument/2006/relationships/image" Target="../media/image2595.png"/><Relationship Id="rId414" Type="http://schemas.openxmlformats.org/officeDocument/2006/relationships/image" Target="../media/image2698.png"/><Relationship Id="rId498" Type="http://schemas.openxmlformats.org/officeDocument/2006/relationships/customXml" Target="../ink/ink2863.xml"/><Relationship Id="rId621" Type="http://schemas.openxmlformats.org/officeDocument/2006/relationships/customXml" Target="../ink/ink2925.xml"/><Relationship Id="rId1044" Type="http://schemas.openxmlformats.org/officeDocument/2006/relationships/customXml" Target="../ink/ink3140.xml"/><Relationship Id="rId1251" Type="http://schemas.openxmlformats.org/officeDocument/2006/relationships/customXml" Target="../ink/ink3244.xml"/><Relationship Id="rId1349" Type="http://schemas.openxmlformats.org/officeDocument/2006/relationships/image" Target="../media/image3119.png"/><Relationship Id="rId260" Type="http://schemas.openxmlformats.org/officeDocument/2006/relationships/customXml" Target="../ink/ink2743.xml"/><Relationship Id="rId719" Type="http://schemas.openxmlformats.org/officeDocument/2006/relationships/customXml" Target="../ink/ink2975.xml"/><Relationship Id="rId926" Type="http://schemas.openxmlformats.org/officeDocument/2006/relationships/image" Target="../media/image2910.png"/><Relationship Id="rId1111" Type="http://schemas.openxmlformats.org/officeDocument/2006/relationships/customXml" Target="../ink/ink3174.xml"/><Relationship Id="rId55" Type="http://schemas.openxmlformats.org/officeDocument/2006/relationships/customXml" Target="../ink/ink2637.xml"/><Relationship Id="rId120" Type="http://schemas.openxmlformats.org/officeDocument/2006/relationships/customXml" Target="../ink/ink2671.xml"/><Relationship Id="rId358" Type="http://schemas.openxmlformats.org/officeDocument/2006/relationships/customXml" Target="../ink/ink2792.xml"/><Relationship Id="rId565" Type="http://schemas.openxmlformats.org/officeDocument/2006/relationships/image" Target="../media/image2733.png"/><Relationship Id="rId772" Type="http://schemas.openxmlformats.org/officeDocument/2006/relationships/customXml" Target="../ink/ink3002.xml"/><Relationship Id="rId1195" Type="http://schemas.openxmlformats.org/officeDocument/2006/relationships/customXml" Target="../ink/ink3216.xml"/><Relationship Id="rId1209" Type="http://schemas.openxmlformats.org/officeDocument/2006/relationships/customXml" Target="../ink/ink3223.xml"/><Relationship Id="rId218" Type="http://schemas.openxmlformats.org/officeDocument/2006/relationships/customXml" Target="../ink/ink2722.xml"/><Relationship Id="rId425" Type="http://schemas.openxmlformats.org/officeDocument/2006/relationships/customXml" Target="../ink/ink2826.xml"/><Relationship Id="rId632" Type="http://schemas.openxmlformats.org/officeDocument/2006/relationships/customXml" Target="../ink/ink2931.xml"/><Relationship Id="rId1055" Type="http://schemas.openxmlformats.org/officeDocument/2006/relationships/image" Target="../media/image2974.png"/><Relationship Id="rId1262" Type="http://schemas.openxmlformats.org/officeDocument/2006/relationships/image" Target="../media/image3076.png"/><Relationship Id="rId271" Type="http://schemas.openxmlformats.org/officeDocument/2006/relationships/image" Target="../media/image2627.png"/><Relationship Id="rId937" Type="http://schemas.openxmlformats.org/officeDocument/2006/relationships/image" Target="../media/image2915.png"/><Relationship Id="rId1122" Type="http://schemas.openxmlformats.org/officeDocument/2006/relationships/image" Target="../media/image3006.png"/><Relationship Id="rId66" Type="http://schemas.openxmlformats.org/officeDocument/2006/relationships/image" Target="../media/image1062.png"/><Relationship Id="rId131" Type="http://schemas.openxmlformats.org/officeDocument/2006/relationships/customXml" Target="../ink/ink2677.xml"/><Relationship Id="rId369" Type="http://schemas.openxmlformats.org/officeDocument/2006/relationships/image" Target="../media/image2676.png"/><Relationship Id="rId576" Type="http://schemas.openxmlformats.org/officeDocument/2006/relationships/customXml" Target="../ink/ink2902.xml"/><Relationship Id="rId783" Type="http://schemas.openxmlformats.org/officeDocument/2006/relationships/image" Target="../media/image2840.png"/><Relationship Id="rId990" Type="http://schemas.openxmlformats.org/officeDocument/2006/relationships/customXml" Target="../ink/ink3113.xml"/><Relationship Id="rId229" Type="http://schemas.openxmlformats.org/officeDocument/2006/relationships/image" Target="../media/image2606.png"/><Relationship Id="rId436" Type="http://schemas.openxmlformats.org/officeDocument/2006/relationships/image" Target="../media/image206.png"/><Relationship Id="rId643" Type="http://schemas.openxmlformats.org/officeDocument/2006/relationships/image" Target="../media/image2771.png"/><Relationship Id="rId1066" Type="http://schemas.openxmlformats.org/officeDocument/2006/relationships/customXml" Target="../ink/ink3151.xml"/><Relationship Id="rId1273" Type="http://schemas.openxmlformats.org/officeDocument/2006/relationships/customXml" Target="../ink/ink3255.xml"/><Relationship Id="rId850" Type="http://schemas.openxmlformats.org/officeDocument/2006/relationships/image" Target="../media/image2872.png"/><Relationship Id="rId948" Type="http://schemas.openxmlformats.org/officeDocument/2006/relationships/customXml" Target="../ink/ink3092.xml"/><Relationship Id="rId1133" Type="http://schemas.openxmlformats.org/officeDocument/2006/relationships/customXml" Target="../ink/ink3185.xml"/><Relationship Id="rId77" Type="http://schemas.openxmlformats.org/officeDocument/2006/relationships/customXml" Target="../ink/ink2649.xml"/><Relationship Id="rId282" Type="http://schemas.openxmlformats.org/officeDocument/2006/relationships/customXml" Target="../ink/ink2754.xml"/><Relationship Id="rId503" Type="http://schemas.openxmlformats.org/officeDocument/2006/relationships/image" Target="../media/image2702.png"/><Relationship Id="rId587" Type="http://schemas.openxmlformats.org/officeDocument/2006/relationships/customXml" Target="../ink/ink2908.xml"/><Relationship Id="rId710" Type="http://schemas.openxmlformats.org/officeDocument/2006/relationships/image" Target="../media/image2804.png"/><Relationship Id="rId808" Type="http://schemas.openxmlformats.org/officeDocument/2006/relationships/image" Target="../media/image2852.png"/><Relationship Id="rId1340" Type="http://schemas.openxmlformats.org/officeDocument/2006/relationships/customXml" Target="../ink/ink3289.xml"/><Relationship Id="rId8" Type="http://schemas.openxmlformats.org/officeDocument/2006/relationships/image" Target="../media/image1033.png"/><Relationship Id="rId142" Type="http://schemas.openxmlformats.org/officeDocument/2006/relationships/image" Target="../media/image2564.png"/><Relationship Id="rId447" Type="http://schemas.openxmlformats.org/officeDocument/2006/relationships/customXml" Target="../ink/ink2837.xml"/><Relationship Id="rId794" Type="http://schemas.openxmlformats.org/officeDocument/2006/relationships/image" Target="../media/image2845.png"/><Relationship Id="rId1077" Type="http://schemas.openxmlformats.org/officeDocument/2006/relationships/image" Target="../media/image2985.png"/><Relationship Id="rId1200" Type="http://schemas.openxmlformats.org/officeDocument/2006/relationships/image" Target="../media/image3045.png"/><Relationship Id="rId654" Type="http://schemas.openxmlformats.org/officeDocument/2006/relationships/customXml" Target="../ink/ink2942.xml"/><Relationship Id="rId861" Type="http://schemas.openxmlformats.org/officeDocument/2006/relationships/customXml" Target="../ink/ink3048.xml"/><Relationship Id="rId959" Type="http://schemas.openxmlformats.org/officeDocument/2006/relationships/image" Target="../media/image2926.png"/><Relationship Id="rId1284" Type="http://schemas.openxmlformats.org/officeDocument/2006/relationships/image" Target="../media/image3087.png"/><Relationship Id="rId293" Type="http://schemas.openxmlformats.org/officeDocument/2006/relationships/image" Target="../media/image2638.png"/><Relationship Id="rId307" Type="http://schemas.openxmlformats.org/officeDocument/2006/relationships/image" Target="../media/image2645.png"/><Relationship Id="rId514" Type="http://schemas.openxmlformats.org/officeDocument/2006/relationships/customXml" Target="../ink/ink2871.xml"/><Relationship Id="rId721" Type="http://schemas.openxmlformats.org/officeDocument/2006/relationships/customXml" Target="../ink/ink2976.xml"/><Relationship Id="rId1144" Type="http://schemas.openxmlformats.org/officeDocument/2006/relationships/image" Target="../media/image3017.png"/><Relationship Id="rId1351" Type="http://schemas.openxmlformats.org/officeDocument/2006/relationships/image" Target="../media/image3120.png"/><Relationship Id="rId88" Type="http://schemas.openxmlformats.org/officeDocument/2006/relationships/image" Target="../media/image1072.png"/><Relationship Id="rId153" Type="http://schemas.openxmlformats.org/officeDocument/2006/relationships/image" Target="../media/image2569.png"/><Relationship Id="rId360" Type="http://schemas.openxmlformats.org/officeDocument/2006/relationships/customXml" Target="../ink/ink2793.xml"/><Relationship Id="rId598" Type="http://schemas.openxmlformats.org/officeDocument/2006/relationships/image" Target="../media/image2749.png"/><Relationship Id="rId819" Type="http://schemas.openxmlformats.org/officeDocument/2006/relationships/image" Target="../media/image2857.png"/><Relationship Id="rId1004" Type="http://schemas.openxmlformats.org/officeDocument/2006/relationships/customXml" Target="../ink/ink3120.xml"/><Relationship Id="rId1211" Type="http://schemas.openxmlformats.org/officeDocument/2006/relationships/customXml" Target="../ink/ink3224.xml"/><Relationship Id="rId220" Type="http://schemas.openxmlformats.org/officeDocument/2006/relationships/customXml" Target="../ink/ink2723.xml"/><Relationship Id="rId458" Type="http://schemas.openxmlformats.org/officeDocument/2006/relationships/image" Target="../media/image218.png"/><Relationship Id="rId665" Type="http://schemas.openxmlformats.org/officeDocument/2006/relationships/image" Target="../media/image2782.png"/><Relationship Id="rId872" Type="http://schemas.openxmlformats.org/officeDocument/2006/relationships/image" Target="../media/image2883.png"/><Relationship Id="rId1088" Type="http://schemas.openxmlformats.org/officeDocument/2006/relationships/customXml" Target="../ink/ink3162.xml"/><Relationship Id="rId1295" Type="http://schemas.openxmlformats.org/officeDocument/2006/relationships/image" Target="../media/image3092.png"/><Relationship Id="rId1309" Type="http://schemas.openxmlformats.org/officeDocument/2006/relationships/image" Target="../media/image3099.png"/><Relationship Id="rId15" Type="http://schemas.openxmlformats.org/officeDocument/2006/relationships/customXml" Target="../ink/ink2617.xml"/><Relationship Id="rId318" Type="http://schemas.openxmlformats.org/officeDocument/2006/relationships/customXml" Target="../ink/ink2772.xml"/><Relationship Id="rId525" Type="http://schemas.openxmlformats.org/officeDocument/2006/relationships/image" Target="../media/image2713.png"/><Relationship Id="rId732" Type="http://schemas.openxmlformats.org/officeDocument/2006/relationships/image" Target="../media/image2815.png"/><Relationship Id="rId1155" Type="http://schemas.openxmlformats.org/officeDocument/2006/relationships/customXml" Target="../ink/ink3196.xml"/><Relationship Id="rId1362" Type="http://schemas.openxmlformats.org/officeDocument/2006/relationships/customXml" Target="../ink/ink3300.xml"/><Relationship Id="rId99" Type="http://schemas.openxmlformats.org/officeDocument/2006/relationships/image" Target="../media/image2543.png"/><Relationship Id="rId164" Type="http://schemas.openxmlformats.org/officeDocument/2006/relationships/customXml" Target="../ink/ink2694.xml"/><Relationship Id="rId371" Type="http://schemas.openxmlformats.org/officeDocument/2006/relationships/image" Target="../media/image2677.png"/><Relationship Id="rId1015" Type="http://schemas.openxmlformats.org/officeDocument/2006/relationships/image" Target="../media/image2954.png"/><Relationship Id="rId1222" Type="http://schemas.openxmlformats.org/officeDocument/2006/relationships/image" Target="../media/image3056.png"/><Relationship Id="rId469" Type="http://schemas.openxmlformats.org/officeDocument/2006/relationships/customXml" Target="../ink/ink2848.xml"/><Relationship Id="rId676" Type="http://schemas.openxmlformats.org/officeDocument/2006/relationships/customXml" Target="../ink/ink2953.xml"/><Relationship Id="rId883" Type="http://schemas.openxmlformats.org/officeDocument/2006/relationships/customXml" Target="../ink/ink3059.xml"/><Relationship Id="rId1099" Type="http://schemas.openxmlformats.org/officeDocument/2006/relationships/customXml" Target="../ink/ink3168.xml"/><Relationship Id="rId26" Type="http://schemas.openxmlformats.org/officeDocument/2006/relationships/image" Target="../media/image1042.png"/><Relationship Id="rId231" Type="http://schemas.openxmlformats.org/officeDocument/2006/relationships/image" Target="../media/image2607.png"/><Relationship Id="rId329" Type="http://schemas.openxmlformats.org/officeDocument/2006/relationships/image" Target="../media/image2656.png"/><Relationship Id="rId536" Type="http://schemas.openxmlformats.org/officeDocument/2006/relationships/customXml" Target="../ink/ink2882.xml"/><Relationship Id="rId1166" Type="http://schemas.openxmlformats.org/officeDocument/2006/relationships/image" Target="../media/image3028.png"/><Relationship Id="rId175" Type="http://schemas.openxmlformats.org/officeDocument/2006/relationships/image" Target="../media/image2580.png"/><Relationship Id="rId743" Type="http://schemas.openxmlformats.org/officeDocument/2006/relationships/customXml" Target="../ink/ink2987.xml"/><Relationship Id="rId950" Type="http://schemas.openxmlformats.org/officeDocument/2006/relationships/customXml" Target="../ink/ink3093.xml"/><Relationship Id="rId1026" Type="http://schemas.openxmlformats.org/officeDocument/2006/relationships/customXml" Target="../ink/ink3131.xml"/><Relationship Id="rId382" Type="http://schemas.openxmlformats.org/officeDocument/2006/relationships/image" Target="../media/image2682.png"/><Relationship Id="rId603" Type="http://schemas.openxmlformats.org/officeDocument/2006/relationships/customXml" Target="../ink/ink2916.xml"/><Relationship Id="rId687" Type="http://schemas.openxmlformats.org/officeDocument/2006/relationships/image" Target="../media/image2793.png"/><Relationship Id="rId810" Type="http://schemas.openxmlformats.org/officeDocument/2006/relationships/image" Target="../media/image2853.png"/><Relationship Id="rId908" Type="http://schemas.openxmlformats.org/officeDocument/2006/relationships/image" Target="../media/image2901.png"/><Relationship Id="rId1233" Type="http://schemas.openxmlformats.org/officeDocument/2006/relationships/customXml" Target="../ink/ink3235.xml"/><Relationship Id="rId242" Type="http://schemas.openxmlformats.org/officeDocument/2006/relationships/customXml" Target="../ink/ink2734.xml"/><Relationship Id="rId894" Type="http://schemas.openxmlformats.org/officeDocument/2006/relationships/image" Target="../media/image2894.png"/><Relationship Id="rId1177" Type="http://schemas.openxmlformats.org/officeDocument/2006/relationships/customXml" Target="../ink/ink3207.xml"/><Relationship Id="rId1300" Type="http://schemas.openxmlformats.org/officeDocument/2006/relationships/customXml" Target="../ink/ink3269.xml"/><Relationship Id="rId37" Type="http://schemas.openxmlformats.org/officeDocument/2006/relationships/customXml" Target="../ink/ink2628.xml"/><Relationship Id="rId102" Type="http://schemas.openxmlformats.org/officeDocument/2006/relationships/customXml" Target="../ink/ink2662.xml"/><Relationship Id="rId547" Type="http://schemas.openxmlformats.org/officeDocument/2006/relationships/image" Target="../media/image2724.png"/><Relationship Id="rId754" Type="http://schemas.openxmlformats.org/officeDocument/2006/relationships/image" Target="../media/image2826.png"/><Relationship Id="rId961" Type="http://schemas.openxmlformats.org/officeDocument/2006/relationships/image" Target="../media/image2927.png"/><Relationship Id="rId90" Type="http://schemas.openxmlformats.org/officeDocument/2006/relationships/image" Target="../media/image1073.png"/><Relationship Id="rId186" Type="http://schemas.openxmlformats.org/officeDocument/2006/relationships/image" Target="../media/image2585.png"/><Relationship Id="rId393" Type="http://schemas.openxmlformats.org/officeDocument/2006/relationships/customXml" Target="../ink/ink2810.xml"/><Relationship Id="rId407" Type="http://schemas.openxmlformats.org/officeDocument/2006/relationships/customXml" Target="../ink/ink2817.xml"/><Relationship Id="rId614" Type="http://schemas.openxmlformats.org/officeDocument/2006/relationships/image" Target="../media/image2757.png"/><Relationship Id="rId821" Type="http://schemas.openxmlformats.org/officeDocument/2006/relationships/image" Target="../media/image2858.png"/><Relationship Id="rId1037" Type="http://schemas.openxmlformats.org/officeDocument/2006/relationships/image" Target="../media/image2965.png"/><Relationship Id="rId1244" Type="http://schemas.openxmlformats.org/officeDocument/2006/relationships/image" Target="../media/image3067.png"/><Relationship Id="rId253" Type="http://schemas.openxmlformats.org/officeDocument/2006/relationships/image" Target="../media/image2618.png"/><Relationship Id="rId460" Type="http://schemas.openxmlformats.org/officeDocument/2006/relationships/image" Target="../media/image220.png"/><Relationship Id="rId698" Type="http://schemas.openxmlformats.org/officeDocument/2006/relationships/customXml" Target="../ink/ink2964.xml"/><Relationship Id="rId919" Type="http://schemas.openxmlformats.org/officeDocument/2006/relationships/customXml" Target="../ink/ink3077.xml"/><Relationship Id="rId1090" Type="http://schemas.openxmlformats.org/officeDocument/2006/relationships/customXml" Target="../ink/ink3163.xml"/><Relationship Id="rId1104" Type="http://schemas.openxmlformats.org/officeDocument/2006/relationships/image" Target="../media/image2997.png"/><Relationship Id="rId1311" Type="http://schemas.openxmlformats.org/officeDocument/2006/relationships/image" Target="../media/image3100.png"/><Relationship Id="rId48" Type="http://schemas.openxmlformats.org/officeDocument/2006/relationships/image" Target="../media/image1053.png"/><Relationship Id="rId113" Type="http://schemas.openxmlformats.org/officeDocument/2006/relationships/image" Target="../media/image2550.png"/><Relationship Id="rId320" Type="http://schemas.openxmlformats.org/officeDocument/2006/relationships/customXml" Target="../ink/ink2773.xml"/><Relationship Id="rId558" Type="http://schemas.openxmlformats.org/officeDocument/2006/relationships/customXml" Target="../ink/ink2893.xml"/><Relationship Id="rId765" Type="http://schemas.openxmlformats.org/officeDocument/2006/relationships/image" Target="../media/image2831.png"/><Relationship Id="rId972" Type="http://schemas.openxmlformats.org/officeDocument/2006/relationships/customXml" Target="../ink/ink3104.xml"/><Relationship Id="rId1188" Type="http://schemas.openxmlformats.org/officeDocument/2006/relationships/image" Target="../media/image3039.png"/><Relationship Id="rId197" Type="http://schemas.openxmlformats.org/officeDocument/2006/relationships/customXml" Target="../ink/ink2711.xml"/><Relationship Id="rId418" Type="http://schemas.openxmlformats.org/officeDocument/2006/relationships/image" Target="../media/image197.png"/><Relationship Id="rId625" Type="http://schemas.openxmlformats.org/officeDocument/2006/relationships/image" Target="../media/image2762.png"/><Relationship Id="rId832" Type="http://schemas.openxmlformats.org/officeDocument/2006/relationships/customXml" Target="../ink/ink3033.xml"/><Relationship Id="rId1048" Type="http://schemas.openxmlformats.org/officeDocument/2006/relationships/customXml" Target="../ink/ink3142.xml"/><Relationship Id="rId1255" Type="http://schemas.openxmlformats.org/officeDocument/2006/relationships/customXml" Target="../ink/ink3246.xml"/><Relationship Id="rId264" Type="http://schemas.openxmlformats.org/officeDocument/2006/relationships/customXml" Target="../ink/ink2745.xml"/><Relationship Id="rId471" Type="http://schemas.openxmlformats.org/officeDocument/2006/relationships/customXml" Target="../ink/ink2849.xml"/><Relationship Id="rId1115" Type="http://schemas.openxmlformats.org/officeDocument/2006/relationships/customXml" Target="../ink/ink3176.xml"/><Relationship Id="rId1322" Type="http://schemas.openxmlformats.org/officeDocument/2006/relationships/customXml" Target="../ink/ink3280.xml"/><Relationship Id="rId59" Type="http://schemas.openxmlformats.org/officeDocument/2006/relationships/customXml" Target="../ink/ink2639.xml"/><Relationship Id="rId124" Type="http://schemas.openxmlformats.org/officeDocument/2006/relationships/image" Target="../media/image2555.png"/><Relationship Id="rId569" Type="http://schemas.openxmlformats.org/officeDocument/2006/relationships/image" Target="../media/image2735.png"/><Relationship Id="rId776" Type="http://schemas.openxmlformats.org/officeDocument/2006/relationships/customXml" Target="../ink/ink3004.xml"/><Relationship Id="rId983" Type="http://schemas.openxmlformats.org/officeDocument/2006/relationships/image" Target="../media/image2938.png"/><Relationship Id="rId1199" Type="http://schemas.openxmlformats.org/officeDocument/2006/relationships/customXml" Target="../ink/ink3218.xml"/><Relationship Id="rId331" Type="http://schemas.openxmlformats.org/officeDocument/2006/relationships/image" Target="../media/image2657.png"/><Relationship Id="rId429" Type="http://schemas.openxmlformats.org/officeDocument/2006/relationships/customXml" Target="../ink/ink2828.xml"/><Relationship Id="rId636" Type="http://schemas.openxmlformats.org/officeDocument/2006/relationships/customXml" Target="../ink/ink2933.xml"/><Relationship Id="rId1059" Type="http://schemas.openxmlformats.org/officeDocument/2006/relationships/image" Target="../media/image2976.png"/><Relationship Id="rId1266" Type="http://schemas.openxmlformats.org/officeDocument/2006/relationships/image" Target="../media/image3078.png"/><Relationship Id="rId843" Type="http://schemas.openxmlformats.org/officeDocument/2006/relationships/customXml" Target="../ink/ink3039.xml"/><Relationship Id="rId1126" Type="http://schemas.openxmlformats.org/officeDocument/2006/relationships/image" Target="../media/image3008.png"/><Relationship Id="rId275" Type="http://schemas.openxmlformats.org/officeDocument/2006/relationships/image" Target="../media/image2629.png"/><Relationship Id="rId482" Type="http://schemas.openxmlformats.org/officeDocument/2006/relationships/image" Target="../media/image275.png"/><Relationship Id="rId703" Type="http://schemas.openxmlformats.org/officeDocument/2006/relationships/customXml" Target="../ink/ink2967.xml"/><Relationship Id="rId910" Type="http://schemas.openxmlformats.org/officeDocument/2006/relationships/image" Target="../media/image2902.png"/><Relationship Id="rId1333" Type="http://schemas.openxmlformats.org/officeDocument/2006/relationships/image" Target="../media/image3111.png"/><Relationship Id="rId135" Type="http://schemas.openxmlformats.org/officeDocument/2006/relationships/customXml" Target="../ink/ink2679.xml"/><Relationship Id="rId342" Type="http://schemas.openxmlformats.org/officeDocument/2006/relationships/customXml" Target="../ink/ink2784.xml"/><Relationship Id="rId787" Type="http://schemas.openxmlformats.org/officeDocument/2006/relationships/image" Target="../media/image2842.png"/><Relationship Id="rId994" Type="http://schemas.openxmlformats.org/officeDocument/2006/relationships/customXml" Target="../ink/ink3115.xml"/><Relationship Id="rId202" Type="http://schemas.openxmlformats.org/officeDocument/2006/relationships/image" Target="../media/image2593.png"/><Relationship Id="rId647" Type="http://schemas.openxmlformats.org/officeDocument/2006/relationships/image" Target="../media/image2773.png"/><Relationship Id="rId854" Type="http://schemas.openxmlformats.org/officeDocument/2006/relationships/image" Target="../media/image2874.png"/><Relationship Id="rId1277" Type="http://schemas.openxmlformats.org/officeDocument/2006/relationships/customXml" Target="../ink/ink3257.xml"/><Relationship Id="rId286" Type="http://schemas.openxmlformats.org/officeDocument/2006/relationships/customXml" Target="../ink/ink2756.xml"/><Relationship Id="rId493" Type="http://schemas.openxmlformats.org/officeDocument/2006/relationships/image" Target="../media/image1028.png"/><Relationship Id="rId507" Type="http://schemas.openxmlformats.org/officeDocument/2006/relationships/image" Target="../media/image2704.png"/><Relationship Id="rId714" Type="http://schemas.openxmlformats.org/officeDocument/2006/relationships/image" Target="../media/image2806.png"/><Relationship Id="rId921" Type="http://schemas.openxmlformats.org/officeDocument/2006/relationships/customXml" Target="../ink/ink3078.xml"/><Relationship Id="rId1137" Type="http://schemas.openxmlformats.org/officeDocument/2006/relationships/customXml" Target="../ink/ink3187.xml"/><Relationship Id="rId1344" Type="http://schemas.openxmlformats.org/officeDocument/2006/relationships/customXml" Target="../ink/ink3291.xml"/><Relationship Id="rId50" Type="http://schemas.openxmlformats.org/officeDocument/2006/relationships/image" Target="../media/image1054.png"/><Relationship Id="rId146" Type="http://schemas.openxmlformats.org/officeDocument/2006/relationships/image" Target="../media/image2566.png"/><Relationship Id="rId353" Type="http://schemas.openxmlformats.org/officeDocument/2006/relationships/image" Target="../media/image2668.png"/><Relationship Id="rId560" Type="http://schemas.openxmlformats.org/officeDocument/2006/relationships/customXml" Target="../ink/ink2894.xml"/><Relationship Id="rId798" Type="http://schemas.openxmlformats.org/officeDocument/2006/relationships/image" Target="../media/image2847.png"/><Relationship Id="rId1190" Type="http://schemas.openxmlformats.org/officeDocument/2006/relationships/image" Target="../media/image3040.png"/><Relationship Id="rId1204" Type="http://schemas.openxmlformats.org/officeDocument/2006/relationships/image" Target="../media/image3047.png"/><Relationship Id="rId213" Type="http://schemas.openxmlformats.org/officeDocument/2006/relationships/image" Target="../media/image2598.png"/><Relationship Id="rId420" Type="http://schemas.openxmlformats.org/officeDocument/2006/relationships/image" Target="../media/image198.png"/><Relationship Id="rId658" Type="http://schemas.openxmlformats.org/officeDocument/2006/relationships/customXml" Target="../ink/ink2944.xml"/><Relationship Id="rId865" Type="http://schemas.openxmlformats.org/officeDocument/2006/relationships/customXml" Target="../ink/ink3050.xml"/><Relationship Id="rId1050" Type="http://schemas.openxmlformats.org/officeDocument/2006/relationships/customXml" Target="../ink/ink3143.xml"/><Relationship Id="rId1288" Type="http://schemas.openxmlformats.org/officeDocument/2006/relationships/customXml" Target="../ink/ink3263.xml"/><Relationship Id="rId297" Type="http://schemas.openxmlformats.org/officeDocument/2006/relationships/image" Target="../media/image2640.png"/><Relationship Id="rId518" Type="http://schemas.openxmlformats.org/officeDocument/2006/relationships/customXml" Target="../ink/ink2873.xml"/><Relationship Id="rId725" Type="http://schemas.openxmlformats.org/officeDocument/2006/relationships/customXml" Target="../ink/ink2978.xml"/><Relationship Id="rId932" Type="http://schemas.openxmlformats.org/officeDocument/2006/relationships/customXml" Target="../ink/ink3084.xml"/><Relationship Id="rId1148" Type="http://schemas.openxmlformats.org/officeDocument/2006/relationships/image" Target="../media/image3019.png"/><Relationship Id="rId1355" Type="http://schemas.openxmlformats.org/officeDocument/2006/relationships/image" Target="../media/image3122.png"/><Relationship Id="rId157" Type="http://schemas.openxmlformats.org/officeDocument/2006/relationships/image" Target="../media/image2571.png"/><Relationship Id="rId364" Type="http://schemas.openxmlformats.org/officeDocument/2006/relationships/customXml" Target="../ink/ink2795.xml"/><Relationship Id="rId1008" Type="http://schemas.openxmlformats.org/officeDocument/2006/relationships/customXml" Target="../ink/ink3122.xml"/><Relationship Id="rId1215" Type="http://schemas.openxmlformats.org/officeDocument/2006/relationships/customXml" Target="../ink/ink3226.xml"/><Relationship Id="rId61" Type="http://schemas.openxmlformats.org/officeDocument/2006/relationships/customXml" Target="../ink/ink2640.xml"/><Relationship Id="rId571" Type="http://schemas.openxmlformats.org/officeDocument/2006/relationships/image" Target="../media/image2736.png"/><Relationship Id="rId669" Type="http://schemas.openxmlformats.org/officeDocument/2006/relationships/image" Target="../media/image2784.png"/><Relationship Id="rId876" Type="http://schemas.openxmlformats.org/officeDocument/2006/relationships/image" Target="../media/image2885.png"/><Relationship Id="rId1299" Type="http://schemas.openxmlformats.org/officeDocument/2006/relationships/image" Target="../media/image3094.png"/><Relationship Id="rId19" Type="http://schemas.openxmlformats.org/officeDocument/2006/relationships/customXml" Target="../ink/ink2619.xml"/><Relationship Id="rId224" Type="http://schemas.openxmlformats.org/officeDocument/2006/relationships/customXml" Target="../ink/ink2725.xml"/><Relationship Id="rId431" Type="http://schemas.openxmlformats.org/officeDocument/2006/relationships/customXml" Target="../ink/ink2829.xml"/><Relationship Id="rId529" Type="http://schemas.openxmlformats.org/officeDocument/2006/relationships/image" Target="../media/image2715.png"/><Relationship Id="rId736" Type="http://schemas.openxmlformats.org/officeDocument/2006/relationships/image" Target="../media/image2817.png"/><Relationship Id="rId1061" Type="http://schemas.openxmlformats.org/officeDocument/2006/relationships/image" Target="../media/image2977.png"/><Relationship Id="rId1159" Type="http://schemas.openxmlformats.org/officeDocument/2006/relationships/customXml" Target="../ink/ink3198.xml"/><Relationship Id="rId168" Type="http://schemas.openxmlformats.org/officeDocument/2006/relationships/customXml" Target="../ink/ink2696.xml"/><Relationship Id="rId943" Type="http://schemas.openxmlformats.org/officeDocument/2006/relationships/image" Target="../media/image2918.png"/><Relationship Id="rId1019" Type="http://schemas.openxmlformats.org/officeDocument/2006/relationships/image" Target="../media/image2956.png"/><Relationship Id="rId72" Type="http://schemas.openxmlformats.org/officeDocument/2006/relationships/customXml" Target="../ink/ink2646.xml"/><Relationship Id="rId375" Type="http://schemas.openxmlformats.org/officeDocument/2006/relationships/image" Target="../media/image2679.png"/><Relationship Id="rId582" Type="http://schemas.openxmlformats.org/officeDocument/2006/relationships/image" Target="../media/image2741.png"/><Relationship Id="rId803" Type="http://schemas.openxmlformats.org/officeDocument/2006/relationships/customXml" Target="../ink/ink3018.xml"/><Relationship Id="rId1226" Type="http://schemas.openxmlformats.org/officeDocument/2006/relationships/image" Target="../media/image3058.png"/><Relationship Id="rId3" Type="http://schemas.openxmlformats.org/officeDocument/2006/relationships/customXml" Target="../ink/ink2611.xml"/><Relationship Id="rId235" Type="http://schemas.openxmlformats.org/officeDocument/2006/relationships/image" Target="../media/image2609.png"/><Relationship Id="rId442" Type="http://schemas.openxmlformats.org/officeDocument/2006/relationships/image" Target="../media/image209.png"/><Relationship Id="rId887" Type="http://schemas.openxmlformats.org/officeDocument/2006/relationships/customXml" Target="../ink/ink3061.xml"/><Relationship Id="rId1072" Type="http://schemas.openxmlformats.org/officeDocument/2006/relationships/customXml" Target="../ink/ink3154.xml"/><Relationship Id="rId302" Type="http://schemas.openxmlformats.org/officeDocument/2006/relationships/customXml" Target="../ink/ink2764.xml"/><Relationship Id="rId747" Type="http://schemas.openxmlformats.org/officeDocument/2006/relationships/customXml" Target="../ink/ink2989.xml"/><Relationship Id="rId954" Type="http://schemas.openxmlformats.org/officeDocument/2006/relationships/customXml" Target="../ink/ink3095.xml"/><Relationship Id="rId83" Type="http://schemas.openxmlformats.org/officeDocument/2006/relationships/customXml" Target="../ink/ink2652.xml"/><Relationship Id="rId179" Type="http://schemas.openxmlformats.org/officeDocument/2006/relationships/image" Target="../media/image2582.png"/><Relationship Id="rId386" Type="http://schemas.openxmlformats.org/officeDocument/2006/relationships/image" Target="../media/image2684.png"/><Relationship Id="rId593" Type="http://schemas.openxmlformats.org/officeDocument/2006/relationships/customXml" Target="../ink/ink2911.xml"/><Relationship Id="rId607" Type="http://schemas.openxmlformats.org/officeDocument/2006/relationships/customXml" Target="../ink/ink2918.xml"/><Relationship Id="rId814" Type="http://schemas.openxmlformats.org/officeDocument/2006/relationships/image" Target="../media/image2855.png"/><Relationship Id="rId1237" Type="http://schemas.openxmlformats.org/officeDocument/2006/relationships/customXml" Target="../ink/ink3237.xml"/><Relationship Id="rId246" Type="http://schemas.openxmlformats.org/officeDocument/2006/relationships/customXml" Target="../ink/ink2736.xml"/><Relationship Id="rId453" Type="http://schemas.openxmlformats.org/officeDocument/2006/relationships/customXml" Target="../ink/ink2840.xml"/><Relationship Id="rId660" Type="http://schemas.openxmlformats.org/officeDocument/2006/relationships/customXml" Target="../ink/ink2945.xml"/><Relationship Id="rId898" Type="http://schemas.openxmlformats.org/officeDocument/2006/relationships/image" Target="../media/image2896.png"/><Relationship Id="rId1083" Type="http://schemas.openxmlformats.org/officeDocument/2006/relationships/image" Target="../media/image2988.png"/><Relationship Id="rId1290" Type="http://schemas.openxmlformats.org/officeDocument/2006/relationships/customXml" Target="../ink/ink3264.xml"/><Relationship Id="rId1304" Type="http://schemas.openxmlformats.org/officeDocument/2006/relationships/customXml" Target="../ink/ink3271.xml"/><Relationship Id="rId106" Type="http://schemas.openxmlformats.org/officeDocument/2006/relationships/customXml" Target="../ink/ink2664.xml"/><Relationship Id="rId313" Type="http://schemas.openxmlformats.org/officeDocument/2006/relationships/image" Target="../media/image2648.png"/><Relationship Id="rId758" Type="http://schemas.openxmlformats.org/officeDocument/2006/relationships/customXml" Target="../ink/ink2995.xml"/><Relationship Id="rId965" Type="http://schemas.openxmlformats.org/officeDocument/2006/relationships/image" Target="../media/image2929.png"/><Relationship Id="rId1150" Type="http://schemas.openxmlformats.org/officeDocument/2006/relationships/image" Target="../media/image3020.png"/><Relationship Id="rId10" Type="http://schemas.openxmlformats.org/officeDocument/2006/relationships/image" Target="../media/image1034.png"/><Relationship Id="rId94" Type="http://schemas.openxmlformats.org/officeDocument/2006/relationships/image" Target="../media/image2541.png"/><Relationship Id="rId397" Type="http://schemas.openxmlformats.org/officeDocument/2006/relationships/customXml" Target="../ink/ink2812.xml"/><Relationship Id="rId520" Type="http://schemas.openxmlformats.org/officeDocument/2006/relationships/customXml" Target="../ink/ink2874.xml"/><Relationship Id="rId618" Type="http://schemas.openxmlformats.org/officeDocument/2006/relationships/image" Target="../media/image2759.png"/><Relationship Id="rId825" Type="http://schemas.openxmlformats.org/officeDocument/2006/relationships/image" Target="../media/image2860.png"/><Relationship Id="rId1248" Type="http://schemas.openxmlformats.org/officeDocument/2006/relationships/image" Target="../media/image3069.png"/><Relationship Id="rId257" Type="http://schemas.openxmlformats.org/officeDocument/2006/relationships/image" Target="../media/image2620.png"/><Relationship Id="rId464" Type="http://schemas.openxmlformats.org/officeDocument/2006/relationships/image" Target="../media/image222.png"/><Relationship Id="rId1010" Type="http://schemas.openxmlformats.org/officeDocument/2006/relationships/customXml" Target="../ink/ink3123.xml"/><Relationship Id="rId1094" Type="http://schemas.openxmlformats.org/officeDocument/2006/relationships/image" Target="../media/image2993.png"/><Relationship Id="rId1108" Type="http://schemas.openxmlformats.org/officeDocument/2006/relationships/image" Target="../media/image2999.png"/><Relationship Id="rId1315" Type="http://schemas.openxmlformats.org/officeDocument/2006/relationships/image" Target="../media/image3102.png"/><Relationship Id="rId117" Type="http://schemas.openxmlformats.org/officeDocument/2006/relationships/image" Target="../media/image2552.png"/><Relationship Id="rId671" Type="http://schemas.openxmlformats.org/officeDocument/2006/relationships/image" Target="../media/image2785.png"/><Relationship Id="rId769" Type="http://schemas.openxmlformats.org/officeDocument/2006/relationships/image" Target="../media/image2833.png"/><Relationship Id="rId976" Type="http://schemas.openxmlformats.org/officeDocument/2006/relationships/customXml" Target="../ink/ink3106.xml"/><Relationship Id="rId324" Type="http://schemas.openxmlformats.org/officeDocument/2006/relationships/customXml" Target="../ink/ink2775.xml"/><Relationship Id="rId531" Type="http://schemas.openxmlformats.org/officeDocument/2006/relationships/image" Target="../media/image2716.png"/><Relationship Id="rId629" Type="http://schemas.openxmlformats.org/officeDocument/2006/relationships/image" Target="../media/image2764.png"/><Relationship Id="rId1161" Type="http://schemas.openxmlformats.org/officeDocument/2006/relationships/customXml" Target="../ink/ink3199.xml"/><Relationship Id="rId1259" Type="http://schemas.openxmlformats.org/officeDocument/2006/relationships/customXml" Target="../ink/ink3248.xml"/><Relationship Id="rId836" Type="http://schemas.openxmlformats.org/officeDocument/2006/relationships/image" Target="../media/image2865.png"/><Relationship Id="rId1021" Type="http://schemas.openxmlformats.org/officeDocument/2006/relationships/image" Target="../media/image2957.png"/><Relationship Id="rId1119" Type="http://schemas.openxmlformats.org/officeDocument/2006/relationships/customXml" Target="../ink/ink3178.xml"/><Relationship Id="rId903" Type="http://schemas.openxmlformats.org/officeDocument/2006/relationships/customXml" Target="../ink/ink3069.xml"/><Relationship Id="rId1326" Type="http://schemas.openxmlformats.org/officeDocument/2006/relationships/customXml" Target="../ink/ink3282.xml"/><Relationship Id="rId32" Type="http://schemas.openxmlformats.org/officeDocument/2006/relationships/image" Target="../media/image1045.png"/><Relationship Id="rId181" Type="http://schemas.openxmlformats.org/officeDocument/2006/relationships/image" Target="../media/image2583.png"/><Relationship Id="rId279" Type="http://schemas.openxmlformats.org/officeDocument/2006/relationships/image" Target="../media/image2631.png"/><Relationship Id="rId486" Type="http://schemas.openxmlformats.org/officeDocument/2006/relationships/customXml" Target="../ink/ink2857.xml"/><Relationship Id="rId693" Type="http://schemas.openxmlformats.org/officeDocument/2006/relationships/image" Target="../media/image2796.png"/><Relationship Id="rId139" Type="http://schemas.openxmlformats.org/officeDocument/2006/relationships/customXml" Target="../ink/ink2681.xml"/><Relationship Id="rId346" Type="http://schemas.openxmlformats.org/officeDocument/2006/relationships/customXml" Target="../ink/ink2786.xml"/><Relationship Id="rId553" Type="http://schemas.openxmlformats.org/officeDocument/2006/relationships/image" Target="../media/image2727.png"/><Relationship Id="rId760" Type="http://schemas.openxmlformats.org/officeDocument/2006/relationships/customXml" Target="../ink/ink2996.xml"/><Relationship Id="rId998" Type="http://schemas.openxmlformats.org/officeDocument/2006/relationships/customXml" Target="../ink/ink3117.xml"/><Relationship Id="rId1183" Type="http://schemas.openxmlformats.org/officeDocument/2006/relationships/customXml" Target="../ink/ink3210.xml"/><Relationship Id="rId206" Type="http://schemas.openxmlformats.org/officeDocument/2006/relationships/customXml" Target="../ink/ink2716.xml"/><Relationship Id="rId413" Type="http://schemas.openxmlformats.org/officeDocument/2006/relationships/customXml" Target="../ink/ink2820.xml"/><Relationship Id="rId858" Type="http://schemas.openxmlformats.org/officeDocument/2006/relationships/image" Target="../media/image2876.png"/><Relationship Id="rId1043" Type="http://schemas.openxmlformats.org/officeDocument/2006/relationships/image" Target="../media/image2968.png"/><Relationship Id="rId620" Type="http://schemas.openxmlformats.org/officeDocument/2006/relationships/image" Target="../media/image2760.png"/><Relationship Id="rId718" Type="http://schemas.openxmlformats.org/officeDocument/2006/relationships/image" Target="../media/image2808.png"/><Relationship Id="rId925" Type="http://schemas.openxmlformats.org/officeDocument/2006/relationships/customXml" Target="../ink/ink3080.xml"/><Relationship Id="rId1250" Type="http://schemas.openxmlformats.org/officeDocument/2006/relationships/image" Target="../media/image3070.png"/><Relationship Id="rId1348" Type="http://schemas.openxmlformats.org/officeDocument/2006/relationships/customXml" Target="../ink/ink3293.xml"/><Relationship Id="rId1110" Type="http://schemas.openxmlformats.org/officeDocument/2006/relationships/image" Target="../media/image3000.png"/><Relationship Id="rId1208" Type="http://schemas.openxmlformats.org/officeDocument/2006/relationships/image" Target="../media/image3049.png"/><Relationship Id="rId54" Type="http://schemas.openxmlformats.org/officeDocument/2006/relationships/image" Target="../media/image1056.png"/><Relationship Id="rId270" Type="http://schemas.openxmlformats.org/officeDocument/2006/relationships/customXml" Target="../ink/ink2748.xml"/><Relationship Id="rId130" Type="http://schemas.openxmlformats.org/officeDocument/2006/relationships/image" Target="../media/image2558.png"/><Relationship Id="rId368" Type="http://schemas.openxmlformats.org/officeDocument/2006/relationships/customXml" Target="../ink/ink2797.xml"/><Relationship Id="rId575" Type="http://schemas.openxmlformats.org/officeDocument/2006/relationships/image" Target="../media/image2738.png"/><Relationship Id="rId782" Type="http://schemas.openxmlformats.org/officeDocument/2006/relationships/customXml" Target="../ink/ink3007.xml"/><Relationship Id="rId228" Type="http://schemas.openxmlformats.org/officeDocument/2006/relationships/customXml" Target="../ink/ink2727.xml"/><Relationship Id="rId435" Type="http://schemas.openxmlformats.org/officeDocument/2006/relationships/customXml" Target="../ink/ink2831.xml"/><Relationship Id="rId642" Type="http://schemas.openxmlformats.org/officeDocument/2006/relationships/customXml" Target="../ink/ink2936.xml"/><Relationship Id="rId1065" Type="http://schemas.openxmlformats.org/officeDocument/2006/relationships/image" Target="../media/image2979.png"/><Relationship Id="rId1272" Type="http://schemas.openxmlformats.org/officeDocument/2006/relationships/image" Target="../media/image3081.png"/><Relationship Id="rId502" Type="http://schemas.openxmlformats.org/officeDocument/2006/relationships/customXml" Target="../ink/ink2865.xml"/><Relationship Id="rId947" Type="http://schemas.openxmlformats.org/officeDocument/2006/relationships/image" Target="../media/image2920.png"/><Relationship Id="rId1132" Type="http://schemas.openxmlformats.org/officeDocument/2006/relationships/image" Target="../media/image3011.png"/><Relationship Id="rId76" Type="http://schemas.openxmlformats.org/officeDocument/2006/relationships/image" Target="../media/image1066.png"/><Relationship Id="rId807" Type="http://schemas.openxmlformats.org/officeDocument/2006/relationships/customXml" Target="../ink/ink3020.xml"/><Relationship Id="rId292" Type="http://schemas.openxmlformats.org/officeDocument/2006/relationships/customXml" Target="../ink/ink2759.xml"/><Relationship Id="rId597" Type="http://schemas.openxmlformats.org/officeDocument/2006/relationships/customXml" Target="../ink/ink2913.xml"/><Relationship Id="rId152" Type="http://schemas.openxmlformats.org/officeDocument/2006/relationships/customXml" Target="../ink/ink2688.xml"/><Relationship Id="rId457" Type="http://schemas.openxmlformats.org/officeDocument/2006/relationships/customXml" Target="../ink/ink2842.xml"/><Relationship Id="rId1087" Type="http://schemas.openxmlformats.org/officeDocument/2006/relationships/image" Target="../media/image2990.png"/><Relationship Id="rId1294" Type="http://schemas.openxmlformats.org/officeDocument/2006/relationships/customXml" Target="../ink/ink3266.xml"/><Relationship Id="rId664" Type="http://schemas.openxmlformats.org/officeDocument/2006/relationships/customXml" Target="../ink/ink2947.xml"/><Relationship Id="rId871" Type="http://schemas.openxmlformats.org/officeDocument/2006/relationships/customXml" Target="../ink/ink3053.xml"/><Relationship Id="rId969" Type="http://schemas.openxmlformats.org/officeDocument/2006/relationships/image" Target="../media/image2931.png"/><Relationship Id="rId317" Type="http://schemas.openxmlformats.org/officeDocument/2006/relationships/image" Target="../media/image2650.png"/><Relationship Id="rId524" Type="http://schemas.openxmlformats.org/officeDocument/2006/relationships/customXml" Target="../ink/ink2876.xml"/><Relationship Id="rId731" Type="http://schemas.openxmlformats.org/officeDocument/2006/relationships/customXml" Target="../ink/ink2981.xml"/><Relationship Id="rId1154" Type="http://schemas.openxmlformats.org/officeDocument/2006/relationships/image" Target="../media/image3022.png"/><Relationship Id="rId1361" Type="http://schemas.openxmlformats.org/officeDocument/2006/relationships/image" Target="../media/image3125.png"/><Relationship Id="rId98" Type="http://schemas.openxmlformats.org/officeDocument/2006/relationships/customXml" Target="../ink/ink2660.xml"/><Relationship Id="rId829" Type="http://schemas.openxmlformats.org/officeDocument/2006/relationships/image" Target="../media/image2862.png"/><Relationship Id="rId1014" Type="http://schemas.openxmlformats.org/officeDocument/2006/relationships/customXml" Target="../ink/ink3125.xml"/><Relationship Id="rId1221" Type="http://schemas.openxmlformats.org/officeDocument/2006/relationships/customXml" Target="../ink/ink3229.xml"/><Relationship Id="rId1319" Type="http://schemas.openxmlformats.org/officeDocument/2006/relationships/image" Target="../media/image3104.png"/><Relationship Id="rId25" Type="http://schemas.openxmlformats.org/officeDocument/2006/relationships/customXml" Target="../ink/ink2622.xml"/><Relationship Id="rId174" Type="http://schemas.openxmlformats.org/officeDocument/2006/relationships/customXml" Target="../ink/ink2699.xml"/><Relationship Id="rId381" Type="http://schemas.openxmlformats.org/officeDocument/2006/relationships/customXml" Target="../ink/ink2804.xml"/><Relationship Id="rId241" Type="http://schemas.openxmlformats.org/officeDocument/2006/relationships/image" Target="../media/image2612.png"/><Relationship Id="rId479" Type="http://schemas.openxmlformats.org/officeDocument/2006/relationships/customXml" Target="../ink/ink2853.xml"/><Relationship Id="rId686" Type="http://schemas.openxmlformats.org/officeDocument/2006/relationships/customXml" Target="../ink/ink2958.xml"/><Relationship Id="rId893" Type="http://schemas.openxmlformats.org/officeDocument/2006/relationships/customXml" Target="../ink/ink3064.xml"/><Relationship Id="rId339" Type="http://schemas.openxmlformats.org/officeDocument/2006/relationships/image" Target="../media/image2661.png"/><Relationship Id="rId546" Type="http://schemas.openxmlformats.org/officeDocument/2006/relationships/customXml" Target="../ink/ink2887.xml"/><Relationship Id="rId753" Type="http://schemas.openxmlformats.org/officeDocument/2006/relationships/customXml" Target="../ink/ink2992.xml"/><Relationship Id="rId1176" Type="http://schemas.openxmlformats.org/officeDocument/2006/relationships/image" Target="../media/image3033.png"/><Relationship Id="rId101" Type="http://schemas.openxmlformats.org/officeDocument/2006/relationships/image" Target="../media/image2544.png"/><Relationship Id="rId406" Type="http://schemas.openxmlformats.org/officeDocument/2006/relationships/image" Target="../media/image2694.png"/><Relationship Id="rId960" Type="http://schemas.openxmlformats.org/officeDocument/2006/relationships/customXml" Target="../ink/ink3098.xml"/><Relationship Id="rId1036" Type="http://schemas.openxmlformats.org/officeDocument/2006/relationships/customXml" Target="../ink/ink3136.xml"/><Relationship Id="rId1243" Type="http://schemas.openxmlformats.org/officeDocument/2006/relationships/customXml" Target="../ink/ink3240.xml"/><Relationship Id="rId613" Type="http://schemas.openxmlformats.org/officeDocument/2006/relationships/customXml" Target="../ink/ink2921.xml"/><Relationship Id="rId820" Type="http://schemas.openxmlformats.org/officeDocument/2006/relationships/customXml" Target="../ink/ink3027.xml"/><Relationship Id="rId918" Type="http://schemas.openxmlformats.org/officeDocument/2006/relationships/image" Target="../media/image2906.png"/><Relationship Id="rId1103" Type="http://schemas.openxmlformats.org/officeDocument/2006/relationships/customXml" Target="../ink/ink3170.xml"/><Relationship Id="rId1310" Type="http://schemas.openxmlformats.org/officeDocument/2006/relationships/customXml" Target="../ink/ink3274.xml"/><Relationship Id="rId47" Type="http://schemas.openxmlformats.org/officeDocument/2006/relationships/customXml" Target="../ink/ink2633.xml"/><Relationship Id="rId196" Type="http://schemas.openxmlformats.org/officeDocument/2006/relationships/image" Target="../media/image2590.png"/><Relationship Id="rId263" Type="http://schemas.openxmlformats.org/officeDocument/2006/relationships/image" Target="../media/image2623.png"/><Relationship Id="rId470" Type="http://schemas.openxmlformats.org/officeDocument/2006/relationships/image" Target="../media/image225.png"/><Relationship Id="rId123" Type="http://schemas.openxmlformats.org/officeDocument/2006/relationships/customXml" Target="../ink/ink2673.xml"/><Relationship Id="rId330" Type="http://schemas.openxmlformats.org/officeDocument/2006/relationships/customXml" Target="../ink/ink2778.xml"/><Relationship Id="rId568" Type="http://schemas.openxmlformats.org/officeDocument/2006/relationships/customXml" Target="../ink/ink2898.xml"/><Relationship Id="rId775" Type="http://schemas.openxmlformats.org/officeDocument/2006/relationships/image" Target="../media/image2836.png"/><Relationship Id="rId982" Type="http://schemas.openxmlformats.org/officeDocument/2006/relationships/customXml" Target="../ink/ink3109.xml"/><Relationship Id="rId1198" Type="http://schemas.openxmlformats.org/officeDocument/2006/relationships/image" Target="../media/image3044.png"/><Relationship Id="rId428" Type="http://schemas.openxmlformats.org/officeDocument/2006/relationships/image" Target="../media/image202.png"/><Relationship Id="rId635" Type="http://schemas.openxmlformats.org/officeDocument/2006/relationships/image" Target="../media/image2767.png"/><Relationship Id="rId842" Type="http://schemas.openxmlformats.org/officeDocument/2006/relationships/image" Target="../media/image2868.png"/><Relationship Id="rId1058" Type="http://schemas.openxmlformats.org/officeDocument/2006/relationships/customXml" Target="../ink/ink3147.xml"/><Relationship Id="rId1265" Type="http://schemas.openxmlformats.org/officeDocument/2006/relationships/customXml" Target="../ink/ink3251.xml"/><Relationship Id="rId702" Type="http://schemas.openxmlformats.org/officeDocument/2006/relationships/image" Target="../media/image2800.png"/><Relationship Id="rId1125" Type="http://schemas.openxmlformats.org/officeDocument/2006/relationships/customXml" Target="../ink/ink3181.xml"/><Relationship Id="rId1332" Type="http://schemas.openxmlformats.org/officeDocument/2006/relationships/customXml" Target="../ink/ink3285.xml"/><Relationship Id="rId69" Type="http://schemas.openxmlformats.org/officeDocument/2006/relationships/customXml" Target="../ink/ink2644.xml"/><Relationship Id="rId285" Type="http://schemas.openxmlformats.org/officeDocument/2006/relationships/image" Target="../media/image2634.png"/><Relationship Id="rId492" Type="http://schemas.openxmlformats.org/officeDocument/2006/relationships/customXml" Target="../ink/ink2860.xml"/><Relationship Id="rId797" Type="http://schemas.openxmlformats.org/officeDocument/2006/relationships/customXml" Target="../ink/ink3015.xml"/><Relationship Id="rId145" Type="http://schemas.openxmlformats.org/officeDocument/2006/relationships/customXml" Target="../ink/ink2684.xml"/><Relationship Id="rId352" Type="http://schemas.openxmlformats.org/officeDocument/2006/relationships/customXml" Target="../ink/ink2789.xml"/><Relationship Id="rId1287" Type="http://schemas.openxmlformats.org/officeDocument/2006/relationships/customXml" Target="../ink/ink3262.xml"/><Relationship Id="rId212" Type="http://schemas.openxmlformats.org/officeDocument/2006/relationships/customXml" Target="../ink/ink2719.xml"/><Relationship Id="rId657" Type="http://schemas.openxmlformats.org/officeDocument/2006/relationships/image" Target="../media/image2778.png"/><Relationship Id="rId864" Type="http://schemas.openxmlformats.org/officeDocument/2006/relationships/image" Target="../media/image2879.png"/><Relationship Id="rId517" Type="http://schemas.openxmlformats.org/officeDocument/2006/relationships/image" Target="../media/image2709.png"/><Relationship Id="rId724" Type="http://schemas.openxmlformats.org/officeDocument/2006/relationships/image" Target="../media/image2811.png"/><Relationship Id="rId931" Type="http://schemas.openxmlformats.org/officeDocument/2006/relationships/customXml" Target="../ink/ink3083.xml"/><Relationship Id="rId1147" Type="http://schemas.openxmlformats.org/officeDocument/2006/relationships/customXml" Target="../ink/ink3192.xml"/><Relationship Id="rId1354" Type="http://schemas.openxmlformats.org/officeDocument/2006/relationships/customXml" Target="../ink/ink3296.xml"/><Relationship Id="rId60" Type="http://schemas.openxmlformats.org/officeDocument/2006/relationships/image" Target="../media/image1059.png"/><Relationship Id="rId1007" Type="http://schemas.openxmlformats.org/officeDocument/2006/relationships/image" Target="../media/image2950.png"/><Relationship Id="rId1214" Type="http://schemas.openxmlformats.org/officeDocument/2006/relationships/image" Target="../media/image3052.png"/><Relationship Id="rId18" Type="http://schemas.openxmlformats.org/officeDocument/2006/relationships/image" Target="../media/image1038.png"/><Relationship Id="rId167" Type="http://schemas.openxmlformats.org/officeDocument/2006/relationships/image" Target="../media/image2576.png"/><Relationship Id="rId374" Type="http://schemas.openxmlformats.org/officeDocument/2006/relationships/customXml" Target="../ink/ink2800.xml"/><Relationship Id="rId581" Type="http://schemas.openxmlformats.org/officeDocument/2006/relationships/customXml" Target="../ink/ink2905.xml"/><Relationship Id="rId234" Type="http://schemas.openxmlformats.org/officeDocument/2006/relationships/customXml" Target="../ink/ink2730.xml"/><Relationship Id="rId679" Type="http://schemas.openxmlformats.org/officeDocument/2006/relationships/image" Target="../media/image2789.png"/><Relationship Id="rId886" Type="http://schemas.openxmlformats.org/officeDocument/2006/relationships/image" Target="../media/image2890.png"/><Relationship Id="rId2" Type="http://schemas.openxmlformats.org/officeDocument/2006/relationships/notesSlide" Target="../notesSlides/notesSlide10.xml"/><Relationship Id="rId441" Type="http://schemas.openxmlformats.org/officeDocument/2006/relationships/customXml" Target="../ink/ink2834.xml"/><Relationship Id="rId539" Type="http://schemas.openxmlformats.org/officeDocument/2006/relationships/image" Target="../media/image2720.png"/><Relationship Id="rId746" Type="http://schemas.openxmlformats.org/officeDocument/2006/relationships/image" Target="../media/image2822.png"/><Relationship Id="rId1071" Type="http://schemas.openxmlformats.org/officeDocument/2006/relationships/image" Target="../media/image2982.png"/><Relationship Id="rId1169" Type="http://schemas.openxmlformats.org/officeDocument/2006/relationships/customXml" Target="../ink/ink3203.xml"/><Relationship Id="rId301" Type="http://schemas.openxmlformats.org/officeDocument/2006/relationships/image" Target="../media/image2642.png"/><Relationship Id="rId953" Type="http://schemas.openxmlformats.org/officeDocument/2006/relationships/image" Target="../media/image2923.png"/><Relationship Id="rId1029" Type="http://schemas.openxmlformats.org/officeDocument/2006/relationships/image" Target="../media/image2961.png"/><Relationship Id="rId1236" Type="http://schemas.openxmlformats.org/officeDocument/2006/relationships/image" Target="../media/image3063.png"/><Relationship Id="rId82" Type="http://schemas.openxmlformats.org/officeDocument/2006/relationships/image" Target="../media/image1069.png"/><Relationship Id="rId606" Type="http://schemas.openxmlformats.org/officeDocument/2006/relationships/image" Target="../media/image2753.png"/><Relationship Id="rId813" Type="http://schemas.openxmlformats.org/officeDocument/2006/relationships/customXml" Target="../ink/ink3023.xml"/><Relationship Id="rId1303" Type="http://schemas.openxmlformats.org/officeDocument/2006/relationships/image" Target="../media/image3096.png"/><Relationship Id="rId189" Type="http://schemas.openxmlformats.org/officeDocument/2006/relationships/customXml" Target="../ink/ink2707.xml"/><Relationship Id="rId396" Type="http://schemas.openxmlformats.org/officeDocument/2006/relationships/image" Target="../media/image2689.png"/><Relationship Id="rId256" Type="http://schemas.openxmlformats.org/officeDocument/2006/relationships/customXml" Target="../ink/ink2741.xml"/><Relationship Id="rId463" Type="http://schemas.openxmlformats.org/officeDocument/2006/relationships/customXml" Target="../ink/ink2845.xml"/><Relationship Id="rId670" Type="http://schemas.openxmlformats.org/officeDocument/2006/relationships/customXml" Target="../ink/ink2950.xml"/><Relationship Id="rId1093" Type="http://schemas.openxmlformats.org/officeDocument/2006/relationships/customXml" Target="../ink/ink3165.xml"/><Relationship Id="rId116" Type="http://schemas.openxmlformats.org/officeDocument/2006/relationships/customXml" Target="../ink/ink2669.xml"/><Relationship Id="rId323" Type="http://schemas.openxmlformats.org/officeDocument/2006/relationships/image" Target="../media/image2653.png"/><Relationship Id="rId530" Type="http://schemas.openxmlformats.org/officeDocument/2006/relationships/customXml" Target="../ink/ink2879.xml"/><Relationship Id="rId768" Type="http://schemas.openxmlformats.org/officeDocument/2006/relationships/customXml" Target="../ink/ink3000.xml"/><Relationship Id="rId975" Type="http://schemas.openxmlformats.org/officeDocument/2006/relationships/image" Target="../media/image2934.png"/><Relationship Id="rId1160" Type="http://schemas.openxmlformats.org/officeDocument/2006/relationships/image" Target="../media/image3025.png"/><Relationship Id="rId628" Type="http://schemas.openxmlformats.org/officeDocument/2006/relationships/customXml" Target="../ink/ink2929.xml"/><Relationship Id="rId835" Type="http://schemas.openxmlformats.org/officeDocument/2006/relationships/customXml" Target="../ink/ink3035.xml"/><Relationship Id="rId1258" Type="http://schemas.openxmlformats.org/officeDocument/2006/relationships/image" Target="../media/image3074.png"/><Relationship Id="rId1020" Type="http://schemas.openxmlformats.org/officeDocument/2006/relationships/customXml" Target="../ink/ink3128.xml"/><Relationship Id="rId1118" Type="http://schemas.openxmlformats.org/officeDocument/2006/relationships/image" Target="../media/image3004.png"/><Relationship Id="rId1325" Type="http://schemas.openxmlformats.org/officeDocument/2006/relationships/image" Target="../media/image3107.png"/><Relationship Id="rId902" Type="http://schemas.openxmlformats.org/officeDocument/2006/relationships/image" Target="../media/image2898.png"/><Relationship Id="rId31" Type="http://schemas.openxmlformats.org/officeDocument/2006/relationships/customXml" Target="../ink/ink2625.xml"/><Relationship Id="rId180" Type="http://schemas.openxmlformats.org/officeDocument/2006/relationships/customXml" Target="../ink/ink2702.xml"/><Relationship Id="rId278" Type="http://schemas.openxmlformats.org/officeDocument/2006/relationships/customXml" Target="../ink/ink2752.xml"/><Relationship Id="rId485" Type="http://schemas.openxmlformats.org/officeDocument/2006/relationships/customXml" Target="../ink/ink2856.xml"/><Relationship Id="rId692" Type="http://schemas.openxmlformats.org/officeDocument/2006/relationships/customXml" Target="../ink/ink2961.xml"/><Relationship Id="rId138" Type="http://schemas.openxmlformats.org/officeDocument/2006/relationships/image" Target="../media/image2562.png"/><Relationship Id="rId345" Type="http://schemas.openxmlformats.org/officeDocument/2006/relationships/image" Target="../media/image2664.png"/><Relationship Id="rId552" Type="http://schemas.openxmlformats.org/officeDocument/2006/relationships/customXml" Target="../ink/ink2890.xml"/><Relationship Id="rId997" Type="http://schemas.openxmlformats.org/officeDocument/2006/relationships/image" Target="../media/image2945.png"/><Relationship Id="rId1182" Type="http://schemas.openxmlformats.org/officeDocument/2006/relationships/image" Target="../media/image3036.png"/><Relationship Id="rId205" Type="http://schemas.openxmlformats.org/officeDocument/2006/relationships/customXml" Target="../ink/ink2715.xml"/><Relationship Id="rId412" Type="http://schemas.openxmlformats.org/officeDocument/2006/relationships/image" Target="../media/image2697.png"/><Relationship Id="rId857" Type="http://schemas.openxmlformats.org/officeDocument/2006/relationships/customXml" Target="../ink/ink3046.xml"/><Relationship Id="rId1042" Type="http://schemas.openxmlformats.org/officeDocument/2006/relationships/customXml" Target="../ink/ink3139.xml"/><Relationship Id="rId717" Type="http://schemas.openxmlformats.org/officeDocument/2006/relationships/customXml" Target="../ink/ink2974.xml"/><Relationship Id="rId924" Type="http://schemas.openxmlformats.org/officeDocument/2006/relationships/image" Target="../media/image2909.png"/><Relationship Id="rId1347" Type="http://schemas.openxmlformats.org/officeDocument/2006/relationships/image" Target="../media/image3118.png"/><Relationship Id="rId53" Type="http://schemas.openxmlformats.org/officeDocument/2006/relationships/customXml" Target="../ink/ink2636.xml"/><Relationship Id="rId1207" Type="http://schemas.openxmlformats.org/officeDocument/2006/relationships/customXml" Target="../ink/ink3222.xml"/><Relationship Id="rId367" Type="http://schemas.openxmlformats.org/officeDocument/2006/relationships/image" Target="../media/image2675.png"/><Relationship Id="rId574" Type="http://schemas.openxmlformats.org/officeDocument/2006/relationships/customXml" Target="../ink/ink2901.xml"/><Relationship Id="rId227" Type="http://schemas.openxmlformats.org/officeDocument/2006/relationships/image" Target="../media/image2605.png"/><Relationship Id="rId781" Type="http://schemas.openxmlformats.org/officeDocument/2006/relationships/image" Target="../media/image2839.png"/><Relationship Id="rId879" Type="http://schemas.openxmlformats.org/officeDocument/2006/relationships/customXml" Target="../ink/ink3057.xml"/><Relationship Id="rId434" Type="http://schemas.openxmlformats.org/officeDocument/2006/relationships/image" Target="../media/image205.png"/><Relationship Id="rId641" Type="http://schemas.openxmlformats.org/officeDocument/2006/relationships/image" Target="../media/image2770.png"/><Relationship Id="rId739" Type="http://schemas.openxmlformats.org/officeDocument/2006/relationships/customXml" Target="../ink/ink2985.xml"/><Relationship Id="rId1064" Type="http://schemas.openxmlformats.org/officeDocument/2006/relationships/customXml" Target="../ink/ink3150.xml"/><Relationship Id="rId1271" Type="http://schemas.openxmlformats.org/officeDocument/2006/relationships/customXml" Target="../ink/ink3254.xml"/><Relationship Id="rId501" Type="http://schemas.openxmlformats.org/officeDocument/2006/relationships/image" Target="../media/image2701.png"/><Relationship Id="rId946" Type="http://schemas.openxmlformats.org/officeDocument/2006/relationships/customXml" Target="../ink/ink3091.xml"/><Relationship Id="rId1131" Type="http://schemas.openxmlformats.org/officeDocument/2006/relationships/customXml" Target="../ink/ink3184.xml"/><Relationship Id="rId1229" Type="http://schemas.openxmlformats.org/officeDocument/2006/relationships/customXml" Target="../ink/ink3233.xml"/><Relationship Id="rId75" Type="http://schemas.openxmlformats.org/officeDocument/2006/relationships/customXml" Target="../ink/ink2648.xml"/><Relationship Id="rId806" Type="http://schemas.openxmlformats.org/officeDocument/2006/relationships/image" Target="../media/image2851.png"/><Relationship Id="rId291" Type="http://schemas.openxmlformats.org/officeDocument/2006/relationships/image" Target="../media/image2637.png"/><Relationship Id="rId151" Type="http://schemas.openxmlformats.org/officeDocument/2006/relationships/customXml" Target="../ink/ink2687.xml"/><Relationship Id="rId389" Type="http://schemas.openxmlformats.org/officeDocument/2006/relationships/customXml" Target="../ink/ink2808.xml"/><Relationship Id="rId596" Type="http://schemas.openxmlformats.org/officeDocument/2006/relationships/image" Target="../media/image2748.png"/><Relationship Id="rId249" Type="http://schemas.openxmlformats.org/officeDocument/2006/relationships/image" Target="../media/image2616.png"/><Relationship Id="rId456" Type="http://schemas.openxmlformats.org/officeDocument/2006/relationships/image" Target="../media/image217.png"/><Relationship Id="rId663" Type="http://schemas.openxmlformats.org/officeDocument/2006/relationships/image" Target="../media/image2781.png"/><Relationship Id="rId870" Type="http://schemas.openxmlformats.org/officeDocument/2006/relationships/image" Target="../media/image2882.png"/><Relationship Id="rId1086" Type="http://schemas.openxmlformats.org/officeDocument/2006/relationships/customXml" Target="../ink/ink3161.xml"/><Relationship Id="rId1293" Type="http://schemas.openxmlformats.org/officeDocument/2006/relationships/image" Target="../media/image3091.png"/><Relationship Id="rId109" Type="http://schemas.openxmlformats.org/officeDocument/2006/relationships/image" Target="../media/image2548.png"/><Relationship Id="rId316" Type="http://schemas.openxmlformats.org/officeDocument/2006/relationships/customXml" Target="../ink/ink2771.xml"/><Relationship Id="rId523" Type="http://schemas.openxmlformats.org/officeDocument/2006/relationships/image" Target="../media/image2712.png"/><Relationship Id="rId968" Type="http://schemas.openxmlformats.org/officeDocument/2006/relationships/customXml" Target="../ink/ink3102.xml"/><Relationship Id="rId1153" Type="http://schemas.openxmlformats.org/officeDocument/2006/relationships/customXml" Target="../ink/ink3195.xml"/><Relationship Id="rId97" Type="http://schemas.openxmlformats.org/officeDocument/2006/relationships/customXml" Target="../ink/ink2659.xml"/><Relationship Id="rId730" Type="http://schemas.openxmlformats.org/officeDocument/2006/relationships/image" Target="../media/image2814.png"/><Relationship Id="rId828" Type="http://schemas.openxmlformats.org/officeDocument/2006/relationships/customXml" Target="../ink/ink3031.xml"/><Relationship Id="rId1013" Type="http://schemas.openxmlformats.org/officeDocument/2006/relationships/image" Target="../media/image2953.png"/><Relationship Id="rId1360" Type="http://schemas.openxmlformats.org/officeDocument/2006/relationships/customXml" Target="../ink/ink3299.xml"/><Relationship Id="rId1220" Type="http://schemas.openxmlformats.org/officeDocument/2006/relationships/image" Target="../media/image3055.png"/><Relationship Id="rId1318" Type="http://schemas.openxmlformats.org/officeDocument/2006/relationships/customXml" Target="../ink/ink3278.xml"/><Relationship Id="rId24" Type="http://schemas.openxmlformats.org/officeDocument/2006/relationships/image" Target="../media/image104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ustomXml" Target="../ink/ink3301.xml"/><Relationship Id="rId13" Type="http://schemas.openxmlformats.org/officeDocument/2006/relationships/image" Target="../media/image3129.png"/><Relationship Id="rId18" Type="http://schemas.openxmlformats.org/officeDocument/2006/relationships/customXml" Target="../ink/ink3306.xml"/><Relationship Id="rId3" Type="http://schemas.openxmlformats.org/officeDocument/2006/relationships/hyperlink" Target="https://www.jstor.org/stable/1885679?seq=1#metadata_info_tab_contents" TargetMode="External"/><Relationship Id="rId7" Type="http://schemas.openxmlformats.org/officeDocument/2006/relationships/image" Target="../media/image6810.png"/><Relationship Id="rId12" Type="http://schemas.openxmlformats.org/officeDocument/2006/relationships/customXml" Target="../ink/ink3303.xml"/><Relationship Id="rId17" Type="http://schemas.openxmlformats.org/officeDocument/2006/relationships/image" Target="../media/image3131.png"/><Relationship Id="rId2" Type="http://schemas.openxmlformats.org/officeDocument/2006/relationships/notesSlide" Target="../notesSlides/notesSlide13.xml"/><Relationship Id="rId16" Type="http://schemas.openxmlformats.org/officeDocument/2006/relationships/customXml" Target="../ink/ink3305.xml"/><Relationship Id="rId1" Type="http://schemas.openxmlformats.org/officeDocument/2006/relationships/slideLayout" Target="../slideLayouts/slideLayout7.xml"/><Relationship Id="rId6" Type="http://schemas.openxmlformats.org/officeDocument/2006/relationships/hyperlink" Target="https://www.jstor.org/stable/2077796?seq=1#metadata_info_tab_contents" TargetMode="External"/><Relationship Id="rId11" Type="http://schemas.openxmlformats.org/officeDocument/2006/relationships/image" Target="../media/image3128.png"/><Relationship Id="rId5" Type="http://schemas.openxmlformats.org/officeDocument/2006/relationships/hyperlink" Target="https://larseosvensson.se/files/papers/HandbookIT.pdf" TargetMode="External"/><Relationship Id="rId15" Type="http://schemas.openxmlformats.org/officeDocument/2006/relationships/image" Target="../media/image3130.png"/><Relationship Id="rId10" Type="http://schemas.openxmlformats.org/officeDocument/2006/relationships/customXml" Target="../ink/ink3302.xml"/><Relationship Id="rId19" Type="http://schemas.openxmlformats.org/officeDocument/2006/relationships/image" Target="../media/image3132.png"/><Relationship Id="rId4" Type="http://schemas.openxmlformats.org/officeDocument/2006/relationships/hyperlink" Target="https://web.stanford.edu/~johntayl/Onlinepaperscombinedbyyear/1993/Discretion_versus_Policy_Rules_in_Practice.pdf" TargetMode="External"/><Relationship Id="rId9" Type="http://schemas.openxmlformats.org/officeDocument/2006/relationships/image" Target="../media/image3127.png"/><Relationship Id="rId14" Type="http://schemas.openxmlformats.org/officeDocument/2006/relationships/customXml" Target="../ink/ink3304.xml"/></Relationships>
</file>

<file path=ppt/slides/_rels/slide14.xml.rels><?xml version="1.0" encoding="UTF-8" standalone="yes"?>
<Relationships xmlns="http://schemas.openxmlformats.org/package/2006/relationships"><Relationship Id="rId8" Type="http://schemas.openxmlformats.org/officeDocument/2006/relationships/image" Target="../media/image3133.png"/><Relationship Id="rId3" Type="http://schemas.openxmlformats.org/officeDocument/2006/relationships/hyperlink" Target="http://archiv.ub.uni-heidelberg.de/volltextserver/11560/" TargetMode="External"/><Relationship Id="rId7" Type="http://schemas.openxmlformats.org/officeDocument/2006/relationships/customXml" Target="../ink/ink330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6.png"/><Relationship Id="rId5" Type="http://schemas.openxmlformats.org/officeDocument/2006/relationships/customXml" Target="../ink/ink3307.xml"/><Relationship Id="rId10" Type="http://schemas.openxmlformats.org/officeDocument/2006/relationships/image" Target="../media/image3134.png"/><Relationship Id="rId4" Type="http://schemas.openxmlformats.org/officeDocument/2006/relationships/hyperlink" Target="https://www.jstor.org/stable/40439394?seq=1#metadata_info_tab_contents" TargetMode="External"/><Relationship Id="rId9" Type="http://schemas.openxmlformats.org/officeDocument/2006/relationships/customXml" Target="../ink/ink3309.xml"/></Relationships>
</file>

<file path=ppt/slides/_rels/slide2.xml.rels><?xml version="1.0" encoding="UTF-8" standalone="yes"?>
<Relationships xmlns="http://schemas.openxmlformats.org/package/2006/relationships"><Relationship Id="rId8" Type="http://schemas.openxmlformats.org/officeDocument/2006/relationships/image" Target="../media/image1076.png"/><Relationship Id="rId3" Type="http://schemas.openxmlformats.org/officeDocument/2006/relationships/hyperlink" Target="https://www.sfu.ca/~kkasa/barro83.pdf" TargetMode="External"/><Relationship Id="rId7" Type="http://schemas.openxmlformats.org/officeDocument/2006/relationships/customXml" Target="../ink/ink49.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75.png"/><Relationship Id="rId5" Type="http://schemas.openxmlformats.org/officeDocument/2006/relationships/customXml" Target="../ink/ink48.xml"/><Relationship Id="rId10" Type="http://schemas.openxmlformats.org/officeDocument/2006/relationships/image" Target="../media/image1077.png"/><Relationship Id="rId4" Type="http://schemas.openxmlformats.org/officeDocument/2006/relationships/hyperlink" Target="http://www.finnkydland.com/papers/Rules%20Rather%20than%20Discretion%20The%20Inconsistency%20of%20Optimal%20Plans.pdf" TargetMode="External"/><Relationship Id="rId9" Type="http://schemas.openxmlformats.org/officeDocument/2006/relationships/customXml" Target="../ink/ink50.xml"/></Relationships>
</file>

<file path=ppt/slides/_rels/slide3.xml.rels><?xml version="1.0" encoding="UTF-8" standalone="yes"?>
<Relationships xmlns="http://schemas.openxmlformats.org/package/2006/relationships"><Relationship Id="rId117" Type="http://schemas.openxmlformats.org/officeDocument/2006/relationships/customXml" Target="../ink/ink108.xml"/><Relationship Id="rId21" Type="http://schemas.openxmlformats.org/officeDocument/2006/relationships/customXml" Target="../ink/ink60.xml"/><Relationship Id="rId42" Type="http://schemas.openxmlformats.org/officeDocument/2006/relationships/image" Target="../media/image1097.png"/><Relationship Id="rId63" Type="http://schemas.openxmlformats.org/officeDocument/2006/relationships/customXml" Target="../ink/ink81.xml"/><Relationship Id="rId84" Type="http://schemas.openxmlformats.org/officeDocument/2006/relationships/image" Target="../media/image1117.png"/><Relationship Id="rId138" Type="http://schemas.openxmlformats.org/officeDocument/2006/relationships/image" Target="../media/image1144.png"/><Relationship Id="rId16" Type="http://schemas.openxmlformats.org/officeDocument/2006/relationships/image" Target="../media/image1084.png"/><Relationship Id="rId107" Type="http://schemas.openxmlformats.org/officeDocument/2006/relationships/customXml" Target="../ink/ink103.xml"/><Relationship Id="rId11" Type="http://schemas.openxmlformats.org/officeDocument/2006/relationships/customXml" Target="../ink/ink55.xml"/><Relationship Id="rId32" Type="http://schemas.openxmlformats.org/officeDocument/2006/relationships/image" Target="../media/image1092.png"/><Relationship Id="rId37" Type="http://schemas.openxmlformats.org/officeDocument/2006/relationships/customXml" Target="../ink/ink68.xml"/><Relationship Id="rId53" Type="http://schemas.openxmlformats.org/officeDocument/2006/relationships/customXml" Target="../ink/ink76.xml"/><Relationship Id="rId58" Type="http://schemas.openxmlformats.org/officeDocument/2006/relationships/image" Target="../media/image124.png"/><Relationship Id="rId74" Type="http://schemas.openxmlformats.org/officeDocument/2006/relationships/image" Target="../media/image1112.png"/><Relationship Id="rId79" Type="http://schemas.openxmlformats.org/officeDocument/2006/relationships/customXml" Target="../ink/ink89.xml"/><Relationship Id="rId102" Type="http://schemas.openxmlformats.org/officeDocument/2006/relationships/image" Target="../media/image1126.png"/><Relationship Id="rId123" Type="http://schemas.openxmlformats.org/officeDocument/2006/relationships/customXml" Target="../ink/ink111.xml"/><Relationship Id="rId128" Type="http://schemas.openxmlformats.org/officeDocument/2006/relationships/image" Target="../media/image1139.png"/><Relationship Id="rId5" Type="http://schemas.openxmlformats.org/officeDocument/2006/relationships/customXml" Target="../ink/ink52.xml"/><Relationship Id="rId90" Type="http://schemas.openxmlformats.org/officeDocument/2006/relationships/image" Target="../media/image1120.png"/><Relationship Id="rId95" Type="http://schemas.openxmlformats.org/officeDocument/2006/relationships/customXml" Target="../ink/ink97.xml"/><Relationship Id="rId22" Type="http://schemas.openxmlformats.org/officeDocument/2006/relationships/image" Target="../media/image1087.png"/><Relationship Id="rId27" Type="http://schemas.openxmlformats.org/officeDocument/2006/relationships/customXml" Target="../ink/ink63.xml"/><Relationship Id="rId43" Type="http://schemas.openxmlformats.org/officeDocument/2006/relationships/customXml" Target="../ink/ink71.xml"/><Relationship Id="rId48" Type="http://schemas.openxmlformats.org/officeDocument/2006/relationships/image" Target="../media/image1100.png"/><Relationship Id="rId64" Type="http://schemas.openxmlformats.org/officeDocument/2006/relationships/image" Target="../media/image1107.png"/><Relationship Id="rId69" Type="http://schemas.openxmlformats.org/officeDocument/2006/relationships/customXml" Target="../ink/ink84.xml"/><Relationship Id="rId113" Type="http://schemas.openxmlformats.org/officeDocument/2006/relationships/customXml" Target="../ink/ink106.xml"/><Relationship Id="rId118" Type="http://schemas.openxmlformats.org/officeDocument/2006/relationships/image" Target="../media/image1134.png"/><Relationship Id="rId134" Type="http://schemas.openxmlformats.org/officeDocument/2006/relationships/image" Target="../media/image1142.png"/><Relationship Id="rId80" Type="http://schemas.openxmlformats.org/officeDocument/2006/relationships/image" Target="../media/image1115.png"/><Relationship Id="rId85" Type="http://schemas.openxmlformats.org/officeDocument/2006/relationships/customXml" Target="../ink/ink92.xml"/><Relationship Id="rId12" Type="http://schemas.openxmlformats.org/officeDocument/2006/relationships/image" Target="../media/image1082.png"/><Relationship Id="rId17" Type="http://schemas.openxmlformats.org/officeDocument/2006/relationships/customXml" Target="../ink/ink58.xml"/><Relationship Id="rId33" Type="http://schemas.openxmlformats.org/officeDocument/2006/relationships/customXml" Target="../ink/ink66.xml"/><Relationship Id="rId38" Type="http://schemas.openxmlformats.org/officeDocument/2006/relationships/image" Target="../media/image1095.png"/><Relationship Id="rId59" Type="http://schemas.openxmlformats.org/officeDocument/2006/relationships/customXml" Target="../ink/ink79.xml"/><Relationship Id="rId103" Type="http://schemas.openxmlformats.org/officeDocument/2006/relationships/customXml" Target="../ink/ink101.xml"/><Relationship Id="rId108" Type="http://schemas.openxmlformats.org/officeDocument/2006/relationships/image" Target="../media/image1129.png"/><Relationship Id="rId124" Type="http://schemas.openxmlformats.org/officeDocument/2006/relationships/image" Target="../media/image1137.png"/><Relationship Id="rId129" Type="http://schemas.openxmlformats.org/officeDocument/2006/relationships/customXml" Target="../ink/ink114.xml"/><Relationship Id="rId54" Type="http://schemas.openxmlformats.org/officeDocument/2006/relationships/image" Target="../media/image1103.png"/><Relationship Id="rId70" Type="http://schemas.openxmlformats.org/officeDocument/2006/relationships/image" Target="../media/image1110.png"/><Relationship Id="rId75" Type="http://schemas.openxmlformats.org/officeDocument/2006/relationships/customXml" Target="../ink/ink87.xml"/><Relationship Id="rId91" Type="http://schemas.openxmlformats.org/officeDocument/2006/relationships/customXml" Target="../ink/ink95.xml"/><Relationship Id="rId96" Type="http://schemas.openxmlformats.org/officeDocument/2006/relationships/image" Target="../media/image1123.png"/><Relationship Id="rId1" Type="http://schemas.openxmlformats.org/officeDocument/2006/relationships/slideLayout" Target="../slideLayouts/slideLayout7.xml"/><Relationship Id="rId6" Type="http://schemas.openxmlformats.org/officeDocument/2006/relationships/image" Target="../media/image1079.png"/><Relationship Id="rId23" Type="http://schemas.openxmlformats.org/officeDocument/2006/relationships/customXml" Target="../ink/ink61.xml"/><Relationship Id="rId28" Type="http://schemas.openxmlformats.org/officeDocument/2006/relationships/image" Target="../media/image1090.png"/><Relationship Id="rId49" Type="http://schemas.openxmlformats.org/officeDocument/2006/relationships/customXml" Target="../ink/ink74.xml"/><Relationship Id="rId114" Type="http://schemas.openxmlformats.org/officeDocument/2006/relationships/image" Target="../media/image1132.png"/><Relationship Id="rId119" Type="http://schemas.openxmlformats.org/officeDocument/2006/relationships/customXml" Target="../ink/ink109.xml"/><Relationship Id="rId44" Type="http://schemas.openxmlformats.org/officeDocument/2006/relationships/image" Target="../media/image1098.png"/><Relationship Id="rId60" Type="http://schemas.openxmlformats.org/officeDocument/2006/relationships/image" Target="../media/image1105.png"/><Relationship Id="rId65" Type="http://schemas.openxmlformats.org/officeDocument/2006/relationships/customXml" Target="../ink/ink82.xml"/><Relationship Id="rId81" Type="http://schemas.openxmlformats.org/officeDocument/2006/relationships/customXml" Target="../ink/ink90.xml"/><Relationship Id="rId86" Type="http://schemas.openxmlformats.org/officeDocument/2006/relationships/image" Target="../media/image1118.png"/><Relationship Id="rId130" Type="http://schemas.openxmlformats.org/officeDocument/2006/relationships/image" Target="../media/image1140.png"/><Relationship Id="rId135" Type="http://schemas.openxmlformats.org/officeDocument/2006/relationships/customXml" Target="../ink/ink117.xml"/><Relationship Id="rId13" Type="http://schemas.openxmlformats.org/officeDocument/2006/relationships/customXml" Target="../ink/ink56.xml"/><Relationship Id="rId18" Type="http://schemas.openxmlformats.org/officeDocument/2006/relationships/image" Target="../media/image1085.png"/><Relationship Id="rId39" Type="http://schemas.openxmlformats.org/officeDocument/2006/relationships/customXml" Target="../ink/ink69.xml"/><Relationship Id="rId109" Type="http://schemas.openxmlformats.org/officeDocument/2006/relationships/customXml" Target="../ink/ink104.xml"/><Relationship Id="rId34" Type="http://schemas.openxmlformats.org/officeDocument/2006/relationships/image" Target="../media/image1093.png"/><Relationship Id="rId50" Type="http://schemas.openxmlformats.org/officeDocument/2006/relationships/image" Target="../media/image1101.png"/><Relationship Id="rId55" Type="http://schemas.openxmlformats.org/officeDocument/2006/relationships/customXml" Target="../ink/ink77.xml"/><Relationship Id="rId76" Type="http://schemas.openxmlformats.org/officeDocument/2006/relationships/image" Target="../media/image1113.png"/><Relationship Id="rId97" Type="http://schemas.openxmlformats.org/officeDocument/2006/relationships/customXml" Target="../ink/ink98.xml"/><Relationship Id="rId104" Type="http://schemas.openxmlformats.org/officeDocument/2006/relationships/image" Target="../media/image1127.png"/><Relationship Id="rId120" Type="http://schemas.openxmlformats.org/officeDocument/2006/relationships/image" Target="../media/image1135.png"/><Relationship Id="rId125" Type="http://schemas.openxmlformats.org/officeDocument/2006/relationships/customXml" Target="../ink/ink112.xml"/><Relationship Id="rId7" Type="http://schemas.openxmlformats.org/officeDocument/2006/relationships/customXml" Target="../ink/ink53.xml"/><Relationship Id="rId71" Type="http://schemas.openxmlformats.org/officeDocument/2006/relationships/customXml" Target="../ink/ink85.xml"/><Relationship Id="rId92" Type="http://schemas.openxmlformats.org/officeDocument/2006/relationships/image" Target="../media/image1121.png"/><Relationship Id="rId2" Type="http://schemas.openxmlformats.org/officeDocument/2006/relationships/notesSlide" Target="../notesSlides/notesSlide3.xml"/><Relationship Id="rId29" Type="http://schemas.openxmlformats.org/officeDocument/2006/relationships/customXml" Target="../ink/ink64.xml"/><Relationship Id="rId24" Type="http://schemas.openxmlformats.org/officeDocument/2006/relationships/image" Target="../media/image1088.png"/><Relationship Id="rId40" Type="http://schemas.openxmlformats.org/officeDocument/2006/relationships/image" Target="../media/image1096.png"/><Relationship Id="rId45" Type="http://schemas.openxmlformats.org/officeDocument/2006/relationships/customXml" Target="../ink/ink72.xml"/><Relationship Id="rId66" Type="http://schemas.openxmlformats.org/officeDocument/2006/relationships/image" Target="../media/image1108.png"/><Relationship Id="rId87" Type="http://schemas.openxmlformats.org/officeDocument/2006/relationships/customXml" Target="../ink/ink93.xml"/><Relationship Id="rId110" Type="http://schemas.openxmlformats.org/officeDocument/2006/relationships/image" Target="../media/image1130.png"/><Relationship Id="rId115" Type="http://schemas.openxmlformats.org/officeDocument/2006/relationships/customXml" Target="../ink/ink107.xml"/><Relationship Id="rId131" Type="http://schemas.openxmlformats.org/officeDocument/2006/relationships/customXml" Target="../ink/ink115.xml"/><Relationship Id="rId136" Type="http://schemas.openxmlformats.org/officeDocument/2006/relationships/image" Target="../media/image1143.png"/><Relationship Id="rId61" Type="http://schemas.openxmlformats.org/officeDocument/2006/relationships/customXml" Target="../ink/ink80.xml"/><Relationship Id="rId82" Type="http://schemas.openxmlformats.org/officeDocument/2006/relationships/image" Target="../media/image1116.png"/><Relationship Id="rId19" Type="http://schemas.openxmlformats.org/officeDocument/2006/relationships/customXml" Target="../ink/ink59.xml"/><Relationship Id="rId14" Type="http://schemas.openxmlformats.org/officeDocument/2006/relationships/image" Target="../media/image1083.png"/><Relationship Id="rId30" Type="http://schemas.openxmlformats.org/officeDocument/2006/relationships/image" Target="../media/image1091.png"/><Relationship Id="rId35" Type="http://schemas.openxmlformats.org/officeDocument/2006/relationships/customXml" Target="../ink/ink67.xml"/><Relationship Id="rId56" Type="http://schemas.openxmlformats.org/officeDocument/2006/relationships/image" Target="../media/image1104.png"/><Relationship Id="rId77" Type="http://schemas.openxmlformats.org/officeDocument/2006/relationships/customXml" Target="../ink/ink88.xml"/><Relationship Id="rId100" Type="http://schemas.openxmlformats.org/officeDocument/2006/relationships/image" Target="../media/image1125.png"/><Relationship Id="rId105" Type="http://schemas.openxmlformats.org/officeDocument/2006/relationships/customXml" Target="../ink/ink102.xml"/><Relationship Id="rId126" Type="http://schemas.openxmlformats.org/officeDocument/2006/relationships/image" Target="../media/image1138.png"/><Relationship Id="rId8" Type="http://schemas.openxmlformats.org/officeDocument/2006/relationships/image" Target="../media/image1080.png"/><Relationship Id="rId51" Type="http://schemas.openxmlformats.org/officeDocument/2006/relationships/customXml" Target="../ink/ink75.xml"/><Relationship Id="rId72" Type="http://schemas.openxmlformats.org/officeDocument/2006/relationships/image" Target="../media/image1111.png"/><Relationship Id="rId93" Type="http://schemas.openxmlformats.org/officeDocument/2006/relationships/customXml" Target="../ink/ink96.xml"/><Relationship Id="rId98" Type="http://schemas.openxmlformats.org/officeDocument/2006/relationships/image" Target="../media/image1124.png"/><Relationship Id="rId121" Type="http://schemas.openxmlformats.org/officeDocument/2006/relationships/customXml" Target="../ink/ink110.xml"/><Relationship Id="rId3" Type="http://schemas.openxmlformats.org/officeDocument/2006/relationships/customXml" Target="../ink/ink51.xml"/><Relationship Id="rId25" Type="http://schemas.openxmlformats.org/officeDocument/2006/relationships/customXml" Target="../ink/ink62.xml"/><Relationship Id="rId46" Type="http://schemas.openxmlformats.org/officeDocument/2006/relationships/image" Target="../media/image1099.png"/><Relationship Id="rId67" Type="http://schemas.openxmlformats.org/officeDocument/2006/relationships/customXml" Target="../ink/ink83.xml"/><Relationship Id="rId116" Type="http://schemas.openxmlformats.org/officeDocument/2006/relationships/image" Target="../media/image1133.png"/><Relationship Id="rId137" Type="http://schemas.openxmlformats.org/officeDocument/2006/relationships/customXml" Target="../ink/ink118.xml"/><Relationship Id="rId20" Type="http://schemas.openxmlformats.org/officeDocument/2006/relationships/image" Target="../media/image1086.png"/><Relationship Id="rId41" Type="http://schemas.openxmlformats.org/officeDocument/2006/relationships/customXml" Target="../ink/ink70.xml"/><Relationship Id="rId62" Type="http://schemas.openxmlformats.org/officeDocument/2006/relationships/image" Target="../media/image1106.png"/><Relationship Id="rId83" Type="http://schemas.openxmlformats.org/officeDocument/2006/relationships/customXml" Target="../ink/ink91.xml"/><Relationship Id="rId88" Type="http://schemas.openxmlformats.org/officeDocument/2006/relationships/image" Target="../media/image1119.png"/><Relationship Id="rId111" Type="http://schemas.openxmlformats.org/officeDocument/2006/relationships/customXml" Target="../ink/ink105.xml"/><Relationship Id="rId132" Type="http://schemas.openxmlformats.org/officeDocument/2006/relationships/image" Target="../media/image1141.png"/><Relationship Id="rId15" Type="http://schemas.openxmlformats.org/officeDocument/2006/relationships/customXml" Target="../ink/ink57.xml"/><Relationship Id="rId36" Type="http://schemas.openxmlformats.org/officeDocument/2006/relationships/image" Target="../media/image1094.png"/><Relationship Id="rId57" Type="http://schemas.openxmlformats.org/officeDocument/2006/relationships/customXml" Target="../ink/ink78.xml"/><Relationship Id="rId106" Type="http://schemas.openxmlformats.org/officeDocument/2006/relationships/image" Target="../media/image1128.png"/><Relationship Id="rId127" Type="http://schemas.openxmlformats.org/officeDocument/2006/relationships/customXml" Target="../ink/ink113.xml"/><Relationship Id="rId10" Type="http://schemas.openxmlformats.org/officeDocument/2006/relationships/image" Target="../media/image1081.png"/><Relationship Id="rId31" Type="http://schemas.openxmlformats.org/officeDocument/2006/relationships/customXml" Target="../ink/ink65.xml"/><Relationship Id="rId52" Type="http://schemas.openxmlformats.org/officeDocument/2006/relationships/image" Target="../media/image1102.png"/><Relationship Id="rId73" Type="http://schemas.openxmlformats.org/officeDocument/2006/relationships/customXml" Target="../ink/ink86.xml"/><Relationship Id="rId78" Type="http://schemas.openxmlformats.org/officeDocument/2006/relationships/image" Target="../media/image1114.png"/><Relationship Id="rId94" Type="http://schemas.openxmlformats.org/officeDocument/2006/relationships/image" Target="../media/image1122.png"/><Relationship Id="rId99" Type="http://schemas.openxmlformats.org/officeDocument/2006/relationships/customXml" Target="../ink/ink99.xml"/><Relationship Id="rId101" Type="http://schemas.openxmlformats.org/officeDocument/2006/relationships/customXml" Target="../ink/ink100.xml"/><Relationship Id="rId122" Type="http://schemas.openxmlformats.org/officeDocument/2006/relationships/image" Target="../media/image1136.png"/><Relationship Id="rId4" Type="http://schemas.openxmlformats.org/officeDocument/2006/relationships/image" Target="../media/image1078.png"/><Relationship Id="rId9" Type="http://schemas.openxmlformats.org/officeDocument/2006/relationships/customXml" Target="../ink/ink54.xml"/><Relationship Id="rId26" Type="http://schemas.openxmlformats.org/officeDocument/2006/relationships/image" Target="../media/image1089.png"/><Relationship Id="rId47" Type="http://schemas.openxmlformats.org/officeDocument/2006/relationships/customXml" Target="../ink/ink73.xml"/><Relationship Id="rId68" Type="http://schemas.openxmlformats.org/officeDocument/2006/relationships/image" Target="../media/image1109.png"/><Relationship Id="rId89" Type="http://schemas.openxmlformats.org/officeDocument/2006/relationships/customXml" Target="../ink/ink94.xml"/><Relationship Id="rId112" Type="http://schemas.openxmlformats.org/officeDocument/2006/relationships/image" Target="../media/image1131.png"/><Relationship Id="rId133" Type="http://schemas.openxmlformats.org/officeDocument/2006/relationships/customXml" Target="../ink/ink116.xml"/></Relationships>
</file>

<file path=ppt/slides/_rels/slide4.xml.rels><?xml version="1.0" encoding="UTF-8" standalone="yes"?>
<Relationships xmlns="http://schemas.openxmlformats.org/package/2006/relationships"><Relationship Id="rId117" Type="http://schemas.openxmlformats.org/officeDocument/2006/relationships/image" Target="../media/image1200.png"/><Relationship Id="rId21" Type="http://schemas.openxmlformats.org/officeDocument/2006/relationships/image" Target="../media/image1153.png"/><Relationship Id="rId42" Type="http://schemas.openxmlformats.org/officeDocument/2006/relationships/customXml" Target="../ink/ink138.xml"/><Relationship Id="rId63" Type="http://schemas.openxmlformats.org/officeDocument/2006/relationships/image" Target="../media/image1174.png"/><Relationship Id="rId84" Type="http://schemas.openxmlformats.org/officeDocument/2006/relationships/customXml" Target="../ink/ink159.xml"/><Relationship Id="rId138" Type="http://schemas.openxmlformats.org/officeDocument/2006/relationships/customXml" Target="../ink/ink186.xml"/><Relationship Id="rId159" Type="http://schemas.openxmlformats.org/officeDocument/2006/relationships/image" Target="../media/image1220.png"/><Relationship Id="rId170" Type="http://schemas.openxmlformats.org/officeDocument/2006/relationships/customXml" Target="../ink/ink202.xml"/><Relationship Id="rId107" Type="http://schemas.openxmlformats.org/officeDocument/2006/relationships/image" Target="../media/image1195.png"/><Relationship Id="rId11" Type="http://schemas.openxmlformats.org/officeDocument/2006/relationships/image" Target="../media/image1148.png"/><Relationship Id="rId32" Type="http://schemas.openxmlformats.org/officeDocument/2006/relationships/customXml" Target="../ink/ink133.xml"/><Relationship Id="rId53" Type="http://schemas.openxmlformats.org/officeDocument/2006/relationships/image" Target="../media/image1169.png"/><Relationship Id="rId74" Type="http://schemas.openxmlformats.org/officeDocument/2006/relationships/customXml" Target="../ink/ink154.xml"/><Relationship Id="rId128" Type="http://schemas.openxmlformats.org/officeDocument/2006/relationships/customXml" Target="../ink/ink181.xml"/><Relationship Id="rId149" Type="http://schemas.openxmlformats.org/officeDocument/2006/relationships/image" Target="../media/image1215.png"/><Relationship Id="rId5" Type="http://schemas.openxmlformats.org/officeDocument/2006/relationships/image" Target="../media/image1145.png"/><Relationship Id="rId95" Type="http://schemas.openxmlformats.org/officeDocument/2006/relationships/image" Target="../media/image1189.png"/><Relationship Id="rId160" Type="http://schemas.openxmlformats.org/officeDocument/2006/relationships/customXml" Target="../ink/ink197.xml"/><Relationship Id="rId181" Type="http://schemas.openxmlformats.org/officeDocument/2006/relationships/image" Target="../media/image1231.png"/><Relationship Id="rId22" Type="http://schemas.openxmlformats.org/officeDocument/2006/relationships/customXml" Target="../ink/ink128.xml"/><Relationship Id="rId43" Type="http://schemas.openxmlformats.org/officeDocument/2006/relationships/image" Target="../media/image1164.png"/><Relationship Id="rId64" Type="http://schemas.openxmlformats.org/officeDocument/2006/relationships/customXml" Target="../ink/ink149.xml"/><Relationship Id="rId118" Type="http://schemas.openxmlformats.org/officeDocument/2006/relationships/customXml" Target="../ink/ink176.xml"/><Relationship Id="rId139" Type="http://schemas.openxmlformats.org/officeDocument/2006/relationships/image" Target="../media/image1210.png"/><Relationship Id="rId85" Type="http://schemas.openxmlformats.org/officeDocument/2006/relationships/image" Target="../media/image1184.png"/><Relationship Id="rId150" Type="http://schemas.openxmlformats.org/officeDocument/2006/relationships/customXml" Target="../ink/ink192.xml"/><Relationship Id="rId171" Type="http://schemas.openxmlformats.org/officeDocument/2006/relationships/image" Target="../media/image1226.png"/><Relationship Id="rId12" Type="http://schemas.openxmlformats.org/officeDocument/2006/relationships/customXml" Target="../ink/ink123.xml"/><Relationship Id="rId33" Type="http://schemas.openxmlformats.org/officeDocument/2006/relationships/image" Target="../media/image1159.png"/><Relationship Id="rId108" Type="http://schemas.openxmlformats.org/officeDocument/2006/relationships/customXml" Target="../ink/ink171.xml"/><Relationship Id="rId129" Type="http://schemas.openxmlformats.org/officeDocument/2006/relationships/image" Target="../media/image1206.png"/><Relationship Id="rId54" Type="http://schemas.openxmlformats.org/officeDocument/2006/relationships/customXml" Target="../ink/ink144.xml"/><Relationship Id="rId75" Type="http://schemas.openxmlformats.org/officeDocument/2006/relationships/image" Target="../media/image1179.png"/><Relationship Id="rId96" Type="http://schemas.openxmlformats.org/officeDocument/2006/relationships/customXml" Target="../ink/ink165.xml"/><Relationship Id="rId140" Type="http://schemas.openxmlformats.org/officeDocument/2006/relationships/customXml" Target="../ink/ink187.xml"/><Relationship Id="rId161" Type="http://schemas.openxmlformats.org/officeDocument/2006/relationships/image" Target="../media/image1221.png"/><Relationship Id="rId6" Type="http://schemas.openxmlformats.org/officeDocument/2006/relationships/customXml" Target="../ink/ink120.xml"/><Relationship Id="rId23" Type="http://schemas.openxmlformats.org/officeDocument/2006/relationships/image" Target="../media/image1154.png"/><Relationship Id="rId119" Type="http://schemas.openxmlformats.org/officeDocument/2006/relationships/image" Target="../media/image1201.png"/><Relationship Id="rId44" Type="http://schemas.openxmlformats.org/officeDocument/2006/relationships/customXml" Target="../ink/ink139.xml"/><Relationship Id="rId60" Type="http://schemas.openxmlformats.org/officeDocument/2006/relationships/customXml" Target="../ink/ink147.xml"/><Relationship Id="rId65" Type="http://schemas.openxmlformats.org/officeDocument/2006/relationships/image" Target="../media/image1175.png"/><Relationship Id="rId81" Type="http://schemas.openxmlformats.org/officeDocument/2006/relationships/image" Target="../media/image1182.png"/><Relationship Id="rId86" Type="http://schemas.openxmlformats.org/officeDocument/2006/relationships/customXml" Target="../ink/ink160.xml"/><Relationship Id="rId130" Type="http://schemas.openxmlformats.org/officeDocument/2006/relationships/customXml" Target="../ink/ink182.xml"/><Relationship Id="rId135" Type="http://schemas.openxmlformats.org/officeDocument/2006/relationships/image" Target="../media/image219.png"/><Relationship Id="rId151" Type="http://schemas.openxmlformats.org/officeDocument/2006/relationships/image" Target="../media/image1216.png"/><Relationship Id="rId156" Type="http://schemas.openxmlformats.org/officeDocument/2006/relationships/customXml" Target="../ink/ink195.xml"/><Relationship Id="rId177" Type="http://schemas.openxmlformats.org/officeDocument/2006/relationships/image" Target="../media/image1229.png"/><Relationship Id="rId172" Type="http://schemas.openxmlformats.org/officeDocument/2006/relationships/customXml" Target="../ink/ink203.xml"/><Relationship Id="rId13" Type="http://schemas.openxmlformats.org/officeDocument/2006/relationships/image" Target="../media/image1149.png"/><Relationship Id="rId18" Type="http://schemas.openxmlformats.org/officeDocument/2006/relationships/customXml" Target="../ink/ink126.xml"/><Relationship Id="rId39" Type="http://schemas.openxmlformats.org/officeDocument/2006/relationships/image" Target="../media/image1162.png"/><Relationship Id="rId109" Type="http://schemas.openxmlformats.org/officeDocument/2006/relationships/image" Target="../media/image1196.png"/><Relationship Id="rId34" Type="http://schemas.openxmlformats.org/officeDocument/2006/relationships/customXml" Target="../ink/ink134.xml"/><Relationship Id="rId50" Type="http://schemas.openxmlformats.org/officeDocument/2006/relationships/customXml" Target="../ink/ink142.xml"/><Relationship Id="rId55" Type="http://schemas.openxmlformats.org/officeDocument/2006/relationships/image" Target="../media/image1170.png"/><Relationship Id="rId76" Type="http://schemas.openxmlformats.org/officeDocument/2006/relationships/customXml" Target="../ink/ink155.xml"/><Relationship Id="rId97" Type="http://schemas.openxmlformats.org/officeDocument/2006/relationships/image" Target="../media/image1190.png"/><Relationship Id="rId104" Type="http://schemas.openxmlformats.org/officeDocument/2006/relationships/customXml" Target="../ink/ink169.xml"/><Relationship Id="rId120" Type="http://schemas.openxmlformats.org/officeDocument/2006/relationships/customXml" Target="../ink/ink177.xml"/><Relationship Id="rId125" Type="http://schemas.openxmlformats.org/officeDocument/2006/relationships/image" Target="../media/image1204.png"/><Relationship Id="rId141" Type="http://schemas.openxmlformats.org/officeDocument/2006/relationships/image" Target="../media/image1211.png"/><Relationship Id="rId146" Type="http://schemas.openxmlformats.org/officeDocument/2006/relationships/customXml" Target="../ink/ink190.xml"/><Relationship Id="rId167" Type="http://schemas.openxmlformats.org/officeDocument/2006/relationships/image" Target="../media/image1224.png"/><Relationship Id="rId7" Type="http://schemas.openxmlformats.org/officeDocument/2006/relationships/image" Target="../media/image1146.png"/><Relationship Id="rId71" Type="http://schemas.openxmlformats.org/officeDocument/2006/relationships/image" Target="../media/image124.png"/><Relationship Id="rId92" Type="http://schemas.openxmlformats.org/officeDocument/2006/relationships/customXml" Target="../ink/ink163.xml"/><Relationship Id="rId162" Type="http://schemas.openxmlformats.org/officeDocument/2006/relationships/customXml" Target="../ink/ink198.xml"/><Relationship Id="rId2" Type="http://schemas.openxmlformats.org/officeDocument/2006/relationships/notesSlide" Target="../notesSlides/notesSlide4.xml"/><Relationship Id="rId29" Type="http://schemas.openxmlformats.org/officeDocument/2006/relationships/image" Target="../media/image1157.png"/><Relationship Id="rId24" Type="http://schemas.openxmlformats.org/officeDocument/2006/relationships/customXml" Target="../ink/ink129.xml"/><Relationship Id="rId40" Type="http://schemas.openxmlformats.org/officeDocument/2006/relationships/customXml" Target="../ink/ink137.xml"/><Relationship Id="rId45" Type="http://schemas.openxmlformats.org/officeDocument/2006/relationships/image" Target="../media/image1165.png"/><Relationship Id="rId66" Type="http://schemas.openxmlformats.org/officeDocument/2006/relationships/customXml" Target="../ink/ink150.xml"/><Relationship Id="rId87" Type="http://schemas.openxmlformats.org/officeDocument/2006/relationships/image" Target="../media/image1185.png"/><Relationship Id="rId110" Type="http://schemas.openxmlformats.org/officeDocument/2006/relationships/customXml" Target="../ink/ink172.xml"/><Relationship Id="rId115" Type="http://schemas.openxmlformats.org/officeDocument/2006/relationships/image" Target="../media/image1199.png"/><Relationship Id="rId131" Type="http://schemas.openxmlformats.org/officeDocument/2006/relationships/image" Target="../media/image1207.png"/><Relationship Id="rId136" Type="http://schemas.openxmlformats.org/officeDocument/2006/relationships/customXml" Target="../ink/ink185.xml"/><Relationship Id="rId157" Type="http://schemas.openxmlformats.org/officeDocument/2006/relationships/image" Target="../media/image1219.png"/><Relationship Id="rId178" Type="http://schemas.openxmlformats.org/officeDocument/2006/relationships/customXml" Target="../ink/ink206.xml"/><Relationship Id="rId61" Type="http://schemas.openxmlformats.org/officeDocument/2006/relationships/image" Target="../media/image1173.png"/><Relationship Id="rId82" Type="http://schemas.openxmlformats.org/officeDocument/2006/relationships/customXml" Target="../ink/ink158.xml"/><Relationship Id="rId152" Type="http://schemas.openxmlformats.org/officeDocument/2006/relationships/customXml" Target="../ink/ink193.xml"/><Relationship Id="rId173" Type="http://schemas.openxmlformats.org/officeDocument/2006/relationships/image" Target="../media/image1227.png"/><Relationship Id="rId19" Type="http://schemas.openxmlformats.org/officeDocument/2006/relationships/image" Target="../media/image1152.png"/><Relationship Id="rId14" Type="http://schemas.openxmlformats.org/officeDocument/2006/relationships/customXml" Target="../ink/ink124.xml"/><Relationship Id="rId30" Type="http://schemas.openxmlformats.org/officeDocument/2006/relationships/customXml" Target="../ink/ink132.xml"/><Relationship Id="rId35" Type="http://schemas.openxmlformats.org/officeDocument/2006/relationships/image" Target="../media/image1160.png"/><Relationship Id="rId56" Type="http://schemas.openxmlformats.org/officeDocument/2006/relationships/customXml" Target="../ink/ink145.xml"/><Relationship Id="rId77" Type="http://schemas.openxmlformats.org/officeDocument/2006/relationships/image" Target="../media/image1180.png"/><Relationship Id="rId100" Type="http://schemas.openxmlformats.org/officeDocument/2006/relationships/customXml" Target="../ink/ink167.xml"/><Relationship Id="rId105" Type="http://schemas.openxmlformats.org/officeDocument/2006/relationships/image" Target="../media/image1194.png"/><Relationship Id="rId126" Type="http://schemas.openxmlformats.org/officeDocument/2006/relationships/customXml" Target="../ink/ink180.xml"/><Relationship Id="rId147" Type="http://schemas.openxmlformats.org/officeDocument/2006/relationships/image" Target="../media/image1214.png"/><Relationship Id="rId168" Type="http://schemas.openxmlformats.org/officeDocument/2006/relationships/customXml" Target="../ink/ink201.xml"/><Relationship Id="rId8" Type="http://schemas.openxmlformats.org/officeDocument/2006/relationships/customXml" Target="../ink/ink121.xml"/><Relationship Id="rId51" Type="http://schemas.openxmlformats.org/officeDocument/2006/relationships/image" Target="../media/image1168.png"/><Relationship Id="rId72" Type="http://schemas.openxmlformats.org/officeDocument/2006/relationships/customXml" Target="../ink/ink153.xml"/><Relationship Id="rId93" Type="http://schemas.openxmlformats.org/officeDocument/2006/relationships/image" Target="../media/image1188.png"/><Relationship Id="rId98" Type="http://schemas.openxmlformats.org/officeDocument/2006/relationships/customXml" Target="../ink/ink166.xml"/><Relationship Id="rId121" Type="http://schemas.openxmlformats.org/officeDocument/2006/relationships/image" Target="../media/image1202.png"/><Relationship Id="rId142" Type="http://schemas.openxmlformats.org/officeDocument/2006/relationships/customXml" Target="../ink/ink188.xml"/><Relationship Id="rId163" Type="http://schemas.openxmlformats.org/officeDocument/2006/relationships/image" Target="../media/image1222.png"/><Relationship Id="rId3" Type="http://schemas.openxmlformats.org/officeDocument/2006/relationships/hyperlink" Target="https://www.nber.org/system/files/working_papers/w0807/w0807.pdf" TargetMode="External"/><Relationship Id="rId25" Type="http://schemas.openxmlformats.org/officeDocument/2006/relationships/image" Target="../media/image1155.png"/><Relationship Id="rId46" Type="http://schemas.openxmlformats.org/officeDocument/2006/relationships/customXml" Target="../ink/ink140.xml"/><Relationship Id="rId67" Type="http://schemas.openxmlformats.org/officeDocument/2006/relationships/image" Target="../media/image1176.png"/><Relationship Id="rId116" Type="http://schemas.openxmlformats.org/officeDocument/2006/relationships/customXml" Target="../ink/ink175.xml"/><Relationship Id="rId137" Type="http://schemas.openxmlformats.org/officeDocument/2006/relationships/image" Target="../media/image1209.png"/><Relationship Id="rId158" Type="http://schemas.openxmlformats.org/officeDocument/2006/relationships/customXml" Target="../ink/ink196.xml"/><Relationship Id="rId20" Type="http://schemas.openxmlformats.org/officeDocument/2006/relationships/customXml" Target="../ink/ink127.xml"/><Relationship Id="rId41" Type="http://schemas.openxmlformats.org/officeDocument/2006/relationships/image" Target="../media/image1163.png"/><Relationship Id="rId62" Type="http://schemas.openxmlformats.org/officeDocument/2006/relationships/customXml" Target="../ink/ink148.xml"/><Relationship Id="rId83" Type="http://schemas.openxmlformats.org/officeDocument/2006/relationships/image" Target="../media/image1183.png"/><Relationship Id="rId88" Type="http://schemas.openxmlformats.org/officeDocument/2006/relationships/customXml" Target="../ink/ink161.xml"/><Relationship Id="rId111" Type="http://schemas.openxmlformats.org/officeDocument/2006/relationships/image" Target="../media/image1197.png"/><Relationship Id="rId132" Type="http://schemas.openxmlformats.org/officeDocument/2006/relationships/customXml" Target="../ink/ink183.xml"/><Relationship Id="rId153" Type="http://schemas.openxmlformats.org/officeDocument/2006/relationships/image" Target="../media/image1217.png"/><Relationship Id="rId174" Type="http://schemas.openxmlformats.org/officeDocument/2006/relationships/customXml" Target="../ink/ink204.xml"/><Relationship Id="rId179" Type="http://schemas.openxmlformats.org/officeDocument/2006/relationships/image" Target="../media/image1230.png"/><Relationship Id="rId15" Type="http://schemas.openxmlformats.org/officeDocument/2006/relationships/image" Target="../media/image1150.png"/><Relationship Id="rId36" Type="http://schemas.openxmlformats.org/officeDocument/2006/relationships/customXml" Target="../ink/ink135.xml"/><Relationship Id="rId57" Type="http://schemas.openxmlformats.org/officeDocument/2006/relationships/image" Target="../media/image1171.png"/><Relationship Id="rId106" Type="http://schemas.openxmlformats.org/officeDocument/2006/relationships/customXml" Target="../ink/ink170.xml"/><Relationship Id="rId127" Type="http://schemas.openxmlformats.org/officeDocument/2006/relationships/image" Target="../media/image1205.png"/><Relationship Id="rId10" Type="http://schemas.openxmlformats.org/officeDocument/2006/relationships/customXml" Target="../ink/ink122.xml"/><Relationship Id="rId31" Type="http://schemas.openxmlformats.org/officeDocument/2006/relationships/image" Target="../media/image1158.png"/><Relationship Id="rId52" Type="http://schemas.openxmlformats.org/officeDocument/2006/relationships/customXml" Target="../ink/ink143.xml"/><Relationship Id="rId73" Type="http://schemas.openxmlformats.org/officeDocument/2006/relationships/image" Target="../media/image1178.png"/><Relationship Id="rId78" Type="http://schemas.openxmlformats.org/officeDocument/2006/relationships/customXml" Target="../ink/ink156.xml"/><Relationship Id="rId94" Type="http://schemas.openxmlformats.org/officeDocument/2006/relationships/customXml" Target="../ink/ink164.xml"/><Relationship Id="rId99" Type="http://schemas.openxmlformats.org/officeDocument/2006/relationships/image" Target="../media/image1191.png"/><Relationship Id="rId101" Type="http://schemas.openxmlformats.org/officeDocument/2006/relationships/image" Target="../media/image1192.png"/><Relationship Id="rId122" Type="http://schemas.openxmlformats.org/officeDocument/2006/relationships/customXml" Target="../ink/ink178.xml"/><Relationship Id="rId143" Type="http://schemas.openxmlformats.org/officeDocument/2006/relationships/image" Target="../media/image1212.png"/><Relationship Id="rId148" Type="http://schemas.openxmlformats.org/officeDocument/2006/relationships/customXml" Target="../ink/ink191.xml"/><Relationship Id="rId164" Type="http://schemas.openxmlformats.org/officeDocument/2006/relationships/customXml" Target="../ink/ink199.xml"/><Relationship Id="rId169" Type="http://schemas.openxmlformats.org/officeDocument/2006/relationships/image" Target="../media/image1225.png"/><Relationship Id="rId4" Type="http://schemas.openxmlformats.org/officeDocument/2006/relationships/customXml" Target="../ink/ink119.xml"/><Relationship Id="rId9" Type="http://schemas.openxmlformats.org/officeDocument/2006/relationships/image" Target="../media/image1147.png"/><Relationship Id="rId180" Type="http://schemas.openxmlformats.org/officeDocument/2006/relationships/customXml" Target="../ink/ink207.xml"/><Relationship Id="rId26" Type="http://schemas.openxmlformats.org/officeDocument/2006/relationships/customXml" Target="../ink/ink130.xml"/><Relationship Id="rId47" Type="http://schemas.openxmlformats.org/officeDocument/2006/relationships/image" Target="../media/image1166.png"/><Relationship Id="rId68" Type="http://schemas.openxmlformats.org/officeDocument/2006/relationships/customXml" Target="../ink/ink151.xml"/><Relationship Id="rId89" Type="http://schemas.openxmlformats.org/officeDocument/2006/relationships/image" Target="../media/image1186.png"/><Relationship Id="rId112" Type="http://schemas.openxmlformats.org/officeDocument/2006/relationships/customXml" Target="../ink/ink173.xml"/><Relationship Id="rId133" Type="http://schemas.openxmlformats.org/officeDocument/2006/relationships/image" Target="../media/image1208.png"/><Relationship Id="rId154" Type="http://schemas.openxmlformats.org/officeDocument/2006/relationships/customXml" Target="../ink/ink194.xml"/><Relationship Id="rId175" Type="http://schemas.openxmlformats.org/officeDocument/2006/relationships/image" Target="../media/image1228.png"/><Relationship Id="rId16" Type="http://schemas.openxmlformats.org/officeDocument/2006/relationships/customXml" Target="../ink/ink125.xml"/><Relationship Id="rId37" Type="http://schemas.openxmlformats.org/officeDocument/2006/relationships/image" Target="../media/image1161.png"/><Relationship Id="rId58" Type="http://schemas.openxmlformats.org/officeDocument/2006/relationships/customXml" Target="../ink/ink146.xml"/><Relationship Id="rId79" Type="http://schemas.openxmlformats.org/officeDocument/2006/relationships/image" Target="../media/image1181.png"/><Relationship Id="rId102" Type="http://schemas.openxmlformats.org/officeDocument/2006/relationships/customXml" Target="../ink/ink168.xml"/><Relationship Id="rId123" Type="http://schemas.openxmlformats.org/officeDocument/2006/relationships/image" Target="../media/image1203.png"/><Relationship Id="rId144" Type="http://schemas.openxmlformats.org/officeDocument/2006/relationships/customXml" Target="../ink/ink189.xml"/><Relationship Id="rId90" Type="http://schemas.openxmlformats.org/officeDocument/2006/relationships/customXml" Target="../ink/ink162.xml"/><Relationship Id="rId165" Type="http://schemas.openxmlformats.org/officeDocument/2006/relationships/image" Target="../media/image1223.png"/><Relationship Id="rId27" Type="http://schemas.openxmlformats.org/officeDocument/2006/relationships/image" Target="../media/image1156.png"/><Relationship Id="rId48" Type="http://schemas.openxmlformats.org/officeDocument/2006/relationships/customXml" Target="../ink/ink141.xml"/><Relationship Id="rId69" Type="http://schemas.openxmlformats.org/officeDocument/2006/relationships/image" Target="../media/image1177.png"/><Relationship Id="rId113" Type="http://schemas.openxmlformats.org/officeDocument/2006/relationships/image" Target="../media/image1198.png"/><Relationship Id="rId134" Type="http://schemas.openxmlformats.org/officeDocument/2006/relationships/customXml" Target="../ink/ink184.xml"/><Relationship Id="rId80" Type="http://schemas.openxmlformats.org/officeDocument/2006/relationships/customXml" Target="../ink/ink157.xml"/><Relationship Id="rId155" Type="http://schemas.openxmlformats.org/officeDocument/2006/relationships/image" Target="../media/image1218.png"/><Relationship Id="rId176" Type="http://schemas.openxmlformats.org/officeDocument/2006/relationships/customXml" Target="../ink/ink205.xml"/><Relationship Id="rId17" Type="http://schemas.openxmlformats.org/officeDocument/2006/relationships/image" Target="../media/image1151.png"/><Relationship Id="rId38" Type="http://schemas.openxmlformats.org/officeDocument/2006/relationships/customXml" Target="../ink/ink136.xml"/><Relationship Id="rId59" Type="http://schemas.openxmlformats.org/officeDocument/2006/relationships/image" Target="../media/image1172.png"/><Relationship Id="rId103" Type="http://schemas.openxmlformats.org/officeDocument/2006/relationships/image" Target="../media/image1193.png"/><Relationship Id="rId124" Type="http://schemas.openxmlformats.org/officeDocument/2006/relationships/customXml" Target="../ink/ink179.xml"/><Relationship Id="rId70" Type="http://schemas.openxmlformats.org/officeDocument/2006/relationships/customXml" Target="../ink/ink152.xml"/><Relationship Id="rId91" Type="http://schemas.openxmlformats.org/officeDocument/2006/relationships/image" Target="../media/image1187.png"/><Relationship Id="rId145" Type="http://schemas.openxmlformats.org/officeDocument/2006/relationships/image" Target="../media/image1213.png"/><Relationship Id="rId166" Type="http://schemas.openxmlformats.org/officeDocument/2006/relationships/customXml" Target="../ink/ink200.xml"/><Relationship Id="rId1" Type="http://schemas.openxmlformats.org/officeDocument/2006/relationships/slideLayout" Target="../slideLayouts/slideLayout7.xml"/><Relationship Id="rId28" Type="http://schemas.openxmlformats.org/officeDocument/2006/relationships/customXml" Target="../ink/ink131.xml"/><Relationship Id="rId49" Type="http://schemas.openxmlformats.org/officeDocument/2006/relationships/image" Target="../media/image1167.png"/><Relationship Id="rId114" Type="http://schemas.openxmlformats.org/officeDocument/2006/relationships/customXml" Target="../ink/ink174.xml"/></Relationships>
</file>

<file path=ppt/slides/_rels/slide5.xml.rels><?xml version="1.0" encoding="UTF-8" standalone="yes"?>
<Relationships xmlns="http://schemas.openxmlformats.org/package/2006/relationships"><Relationship Id="rId8" Type="http://schemas.openxmlformats.org/officeDocument/2006/relationships/image" Target="../media/image1234.png"/><Relationship Id="rId13" Type="http://schemas.openxmlformats.org/officeDocument/2006/relationships/customXml" Target="../ink/ink213.xml"/><Relationship Id="rId3" Type="http://schemas.openxmlformats.org/officeDocument/2006/relationships/customXml" Target="../ink/ink208.xml"/><Relationship Id="rId7" Type="http://schemas.openxmlformats.org/officeDocument/2006/relationships/customXml" Target="../ink/ink210.xml"/><Relationship Id="rId12" Type="http://schemas.openxmlformats.org/officeDocument/2006/relationships/image" Target="../media/image12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33.png"/><Relationship Id="rId11" Type="http://schemas.openxmlformats.org/officeDocument/2006/relationships/customXml" Target="../ink/ink212.xml"/><Relationship Id="rId5" Type="http://schemas.openxmlformats.org/officeDocument/2006/relationships/customXml" Target="../ink/ink209.xml"/><Relationship Id="rId10" Type="http://schemas.openxmlformats.org/officeDocument/2006/relationships/image" Target="../media/image1235.png"/><Relationship Id="rId4" Type="http://schemas.openxmlformats.org/officeDocument/2006/relationships/image" Target="../media/image1232.png"/><Relationship Id="rId9" Type="http://schemas.openxmlformats.org/officeDocument/2006/relationships/customXml" Target="../ink/ink211.xml"/><Relationship Id="rId14" Type="http://schemas.openxmlformats.org/officeDocument/2006/relationships/image" Target="../media/image1237.png"/></Relationships>
</file>

<file path=ppt/slides/_rels/slide6.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customXml" Target="../ink/ink214.xml"/><Relationship Id="rId7" Type="http://schemas.openxmlformats.org/officeDocument/2006/relationships/customXml" Target="../ink/ink21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39.png"/><Relationship Id="rId5" Type="http://schemas.openxmlformats.org/officeDocument/2006/relationships/customXml" Target="../ink/ink215.xml"/><Relationship Id="rId10" Type="http://schemas.openxmlformats.org/officeDocument/2006/relationships/image" Target="../media/image1241.png"/><Relationship Id="rId4" Type="http://schemas.openxmlformats.org/officeDocument/2006/relationships/image" Target="../media/image1238.png"/><Relationship Id="rId9" Type="http://schemas.openxmlformats.org/officeDocument/2006/relationships/customXml" Target="../ink/ink217.xml"/></Relationships>
</file>

<file path=ppt/slides/_rels/slide7.xml.rels><?xml version="1.0" encoding="UTF-8" standalone="yes"?>
<Relationships xmlns="http://schemas.openxmlformats.org/package/2006/relationships"><Relationship Id="rId1522" Type="http://schemas.openxmlformats.org/officeDocument/2006/relationships/customXml" Target="../ink/ink983.xml"/><Relationship Id="rId1827" Type="http://schemas.openxmlformats.org/officeDocument/2006/relationships/image" Target="../media/image51.png"/><Relationship Id="rId21" Type="http://schemas.openxmlformats.org/officeDocument/2006/relationships/customXml" Target="../ink/ink227.xml"/><Relationship Id="rId170" Type="http://schemas.openxmlformats.org/officeDocument/2006/relationships/customXml" Target="../ink/ink302.xml"/><Relationship Id="rId268" Type="http://schemas.openxmlformats.org/officeDocument/2006/relationships/customXml" Target="../ink/ink352.xml"/><Relationship Id="rId475" Type="http://schemas.openxmlformats.org/officeDocument/2006/relationships/image" Target="../media/image1474.png"/><Relationship Id="rId682" Type="http://schemas.openxmlformats.org/officeDocument/2006/relationships/customXml" Target="../ink/ink561.xml"/><Relationship Id="rId128" Type="http://schemas.openxmlformats.org/officeDocument/2006/relationships/image" Target="../media/image1303.png"/><Relationship Id="rId335" Type="http://schemas.openxmlformats.org/officeDocument/2006/relationships/image" Target="../media/image1404.png"/><Relationship Id="rId542" Type="http://schemas.openxmlformats.org/officeDocument/2006/relationships/image" Target="../media/image1506.png"/><Relationship Id="rId987" Type="http://schemas.openxmlformats.org/officeDocument/2006/relationships/image" Target="../media/image1726.png"/><Relationship Id="rId1172" Type="http://schemas.openxmlformats.org/officeDocument/2006/relationships/customXml" Target="../ink/ink808.xml"/><Relationship Id="rId402" Type="http://schemas.openxmlformats.org/officeDocument/2006/relationships/customXml" Target="../ink/ink419.xml"/><Relationship Id="rId847" Type="http://schemas.openxmlformats.org/officeDocument/2006/relationships/customXml" Target="../ink/ink644.xml"/><Relationship Id="rId1032" Type="http://schemas.openxmlformats.org/officeDocument/2006/relationships/customXml" Target="../ink/ink737.xml"/><Relationship Id="rId1477" Type="http://schemas.openxmlformats.org/officeDocument/2006/relationships/image" Target="../media/image1970.png"/><Relationship Id="rId1684" Type="http://schemas.openxmlformats.org/officeDocument/2006/relationships/customXml" Target="../ink/ink1064.xml"/><Relationship Id="rId707" Type="http://schemas.openxmlformats.org/officeDocument/2006/relationships/customXml" Target="../ink/ink574.xml"/><Relationship Id="rId914" Type="http://schemas.openxmlformats.org/officeDocument/2006/relationships/customXml" Target="../ink/ink678.xml"/><Relationship Id="rId1337" Type="http://schemas.openxmlformats.org/officeDocument/2006/relationships/image" Target="../media/image1900.png"/><Relationship Id="rId1544" Type="http://schemas.openxmlformats.org/officeDocument/2006/relationships/customXml" Target="../ink/ink994.xml"/><Relationship Id="rId1751" Type="http://schemas.openxmlformats.org/officeDocument/2006/relationships/image" Target="../media/image2107.png"/><Relationship Id="rId43" Type="http://schemas.openxmlformats.org/officeDocument/2006/relationships/customXml" Target="../ink/ink238.xml"/><Relationship Id="rId1404" Type="http://schemas.openxmlformats.org/officeDocument/2006/relationships/customXml" Target="../ink/ink924.xml"/><Relationship Id="rId1611" Type="http://schemas.openxmlformats.org/officeDocument/2006/relationships/image" Target="../media/image2037.png"/><Relationship Id="rId1849" Type="http://schemas.openxmlformats.org/officeDocument/2006/relationships/image" Target="../media/image62.png"/><Relationship Id="rId192" Type="http://schemas.openxmlformats.org/officeDocument/2006/relationships/image" Target="../media/image1333.png"/><Relationship Id="rId1709" Type="http://schemas.openxmlformats.org/officeDocument/2006/relationships/image" Target="../media/image2086.png"/><Relationship Id="rId497" Type="http://schemas.openxmlformats.org/officeDocument/2006/relationships/image" Target="../media/image1485.png"/><Relationship Id="rId357" Type="http://schemas.openxmlformats.org/officeDocument/2006/relationships/image" Target="../media/image1415.png"/><Relationship Id="rId1194" Type="http://schemas.openxmlformats.org/officeDocument/2006/relationships/customXml" Target="../ink/ink819.xml"/><Relationship Id="rId217" Type="http://schemas.openxmlformats.org/officeDocument/2006/relationships/customXml" Target="../ink/ink326.xml"/><Relationship Id="rId564" Type="http://schemas.openxmlformats.org/officeDocument/2006/relationships/customXml" Target="../ink/ink501.xml"/><Relationship Id="rId771" Type="http://schemas.openxmlformats.org/officeDocument/2006/relationships/customXml" Target="../ink/ink606.xml"/><Relationship Id="rId869" Type="http://schemas.openxmlformats.org/officeDocument/2006/relationships/customXml" Target="../ink/ink655.xml"/><Relationship Id="rId1499" Type="http://schemas.openxmlformats.org/officeDocument/2006/relationships/image" Target="../media/image1981.png"/><Relationship Id="rId424" Type="http://schemas.openxmlformats.org/officeDocument/2006/relationships/customXml" Target="../ink/ink430.xml"/><Relationship Id="rId631" Type="http://schemas.openxmlformats.org/officeDocument/2006/relationships/customXml" Target="../ink/ink535.xml"/><Relationship Id="rId729" Type="http://schemas.openxmlformats.org/officeDocument/2006/relationships/customXml" Target="../ink/ink585.xml"/><Relationship Id="rId1054" Type="http://schemas.openxmlformats.org/officeDocument/2006/relationships/customXml" Target="../ink/ink748.xml"/><Relationship Id="rId1261" Type="http://schemas.openxmlformats.org/officeDocument/2006/relationships/image" Target="../media/image1862.png"/><Relationship Id="rId1359" Type="http://schemas.openxmlformats.org/officeDocument/2006/relationships/image" Target="../media/image1911.png"/><Relationship Id="rId936" Type="http://schemas.openxmlformats.org/officeDocument/2006/relationships/customXml" Target="../ink/ink689.xml"/><Relationship Id="rId1121" Type="http://schemas.openxmlformats.org/officeDocument/2006/relationships/image" Target="../media/image1792.png"/><Relationship Id="rId1219" Type="http://schemas.openxmlformats.org/officeDocument/2006/relationships/image" Target="../media/image1841.png"/><Relationship Id="rId1566" Type="http://schemas.openxmlformats.org/officeDocument/2006/relationships/customXml" Target="../ink/ink1005.xml"/><Relationship Id="rId1773" Type="http://schemas.openxmlformats.org/officeDocument/2006/relationships/image" Target="../media/image2118.png"/><Relationship Id="rId65" Type="http://schemas.openxmlformats.org/officeDocument/2006/relationships/customXml" Target="../ink/ink249.xml"/><Relationship Id="rId1426" Type="http://schemas.openxmlformats.org/officeDocument/2006/relationships/customXml" Target="../ink/ink935.xml"/><Relationship Id="rId1633" Type="http://schemas.openxmlformats.org/officeDocument/2006/relationships/image" Target="../media/image2048.png"/><Relationship Id="rId1840" Type="http://schemas.openxmlformats.org/officeDocument/2006/relationships/customXml" Target="../ink/ink1142.xml"/><Relationship Id="rId1700" Type="http://schemas.openxmlformats.org/officeDocument/2006/relationships/customXml" Target="../ink/ink1072.xml"/><Relationship Id="rId281" Type="http://schemas.openxmlformats.org/officeDocument/2006/relationships/image" Target="../media/image1377.png"/><Relationship Id="rId141" Type="http://schemas.openxmlformats.org/officeDocument/2006/relationships/image" Target="../media/image1309.png"/><Relationship Id="rId379" Type="http://schemas.openxmlformats.org/officeDocument/2006/relationships/image" Target="../media/image1426.png"/><Relationship Id="rId586" Type="http://schemas.openxmlformats.org/officeDocument/2006/relationships/image" Target="../media/image1527.png"/><Relationship Id="rId793" Type="http://schemas.openxmlformats.org/officeDocument/2006/relationships/customXml" Target="../ink/ink617.xml"/><Relationship Id="rId7" Type="http://schemas.openxmlformats.org/officeDocument/2006/relationships/customXml" Target="../ink/ink220.xml"/><Relationship Id="rId239" Type="http://schemas.openxmlformats.org/officeDocument/2006/relationships/customXml" Target="../ink/ink337.xml"/><Relationship Id="rId446" Type="http://schemas.openxmlformats.org/officeDocument/2006/relationships/customXml" Target="../ink/ink441.xml"/><Relationship Id="rId653" Type="http://schemas.openxmlformats.org/officeDocument/2006/relationships/customXml" Target="../ink/ink546.xml"/><Relationship Id="rId1076" Type="http://schemas.openxmlformats.org/officeDocument/2006/relationships/customXml" Target="../ink/ink759.xml"/><Relationship Id="rId1283" Type="http://schemas.openxmlformats.org/officeDocument/2006/relationships/image" Target="../media/image1873.png"/><Relationship Id="rId1490" Type="http://schemas.openxmlformats.org/officeDocument/2006/relationships/customXml" Target="../ink/ink967.xml"/><Relationship Id="rId306" Type="http://schemas.openxmlformats.org/officeDocument/2006/relationships/customXml" Target="../ink/ink371.xml"/><Relationship Id="rId860" Type="http://schemas.openxmlformats.org/officeDocument/2006/relationships/image" Target="../media/image1663.png"/><Relationship Id="rId958" Type="http://schemas.openxmlformats.org/officeDocument/2006/relationships/customXml" Target="../ink/ink700.xml"/><Relationship Id="rId1143" Type="http://schemas.openxmlformats.org/officeDocument/2006/relationships/image" Target="../media/image1803.png"/><Relationship Id="rId1588" Type="http://schemas.openxmlformats.org/officeDocument/2006/relationships/customXml" Target="../ink/ink1016.xml"/><Relationship Id="rId1795" Type="http://schemas.openxmlformats.org/officeDocument/2006/relationships/image" Target="../media/image2129.png"/><Relationship Id="rId87" Type="http://schemas.openxmlformats.org/officeDocument/2006/relationships/customXml" Target="../ink/ink260.xml"/><Relationship Id="rId513" Type="http://schemas.openxmlformats.org/officeDocument/2006/relationships/image" Target="../media/image1493.png"/><Relationship Id="rId720" Type="http://schemas.openxmlformats.org/officeDocument/2006/relationships/image" Target="../media/image1593.png"/><Relationship Id="rId818" Type="http://schemas.openxmlformats.org/officeDocument/2006/relationships/image" Target="../media/image1642.png"/><Relationship Id="rId1350" Type="http://schemas.openxmlformats.org/officeDocument/2006/relationships/customXml" Target="../ink/ink897.xml"/><Relationship Id="rId1448" Type="http://schemas.openxmlformats.org/officeDocument/2006/relationships/customXml" Target="../ink/ink946.xml"/><Relationship Id="rId1655" Type="http://schemas.openxmlformats.org/officeDocument/2006/relationships/image" Target="../media/image2059.png"/><Relationship Id="rId1003" Type="http://schemas.openxmlformats.org/officeDocument/2006/relationships/image" Target="../media/image1734.png"/><Relationship Id="rId1210" Type="http://schemas.openxmlformats.org/officeDocument/2006/relationships/customXml" Target="../ink/ink827.xml"/><Relationship Id="rId1308" Type="http://schemas.openxmlformats.org/officeDocument/2006/relationships/customXml" Target="../ink/ink876.xml"/><Relationship Id="rId1862" Type="http://schemas.openxmlformats.org/officeDocument/2006/relationships/customXml" Target="../ink/ink1153.xml"/><Relationship Id="rId1515" Type="http://schemas.openxmlformats.org/officeDocument/2006/relationships/image" Target="../media/image1989.png"/><Relationship Id="rId1722" Type="http://schemas.openxmlformats.org/officeDocument/2006/relationships/customXml" Target="../ink/ink1083.xml"/><Relationship Id="rId14" Type="http://schemas.openxmlformats.org/officeDocument/2006/relationships/image" Target="../media/image1247.png"/><Relationship Id="rId163" Type="http://schemas.openxmlformats.org/officeDocument/2006/relationships/image" Target="../media/image1320.png"/><Relationship Id="rId370" Type="http://schemas.openxmlformats.org/officeDocument/2006/relationships/customXml" Target="../ink/ink403.xml"/><Relationship Id="rId230" Type="http://schemas.openxmlformats.org/officeDocument/2006/relationships/image" Target="../media/image1352.png"/><Relationship Id="rId468" Type="http://schemas.openxmlformats.org/officeDocument/2006/relationships/customXml" Target="../ink/ink452.xml"/><Relationship Id="rId675" Type="http://schemas.openxmlformats.org/officeDocument/2006/relationships/image" Target="../media/image1571.png"/><Relationship Id="rId882" Type="http://schemas.openxmlformats.org/officeDocument/2006/relationships/image" Target="../media/image1674.png"/><Relationship Id="rId1098" Type="http://schemas.openxmlformats.org/officeDocument/2006/relationships/customXml" Target="../ink/ink771.xml"/><Relationship Id="rId328" Type="http://schemas.openxmlformats.org/officeDocument/2006/relationships/customXml" Target="../ink/ink382.xml"/><Relationship Id="rId535" Type="http://schemas.openxmlformats.org/officeDocument/2006/relationships/customXml" Target="../ink/ink486.xml"/><Relationship Id="rId742" Type="http://schemas.openxmlformats.org/officeDocument/2006/relationships/image" Target="../media/image1604.png"/><Relationship Id="rId1165" Type="http://schemas.openxmlformats.org/officeDocument/2006/relationships/image" Target="../media/image1814.png"/><Relationship Id="rId1372" Type="http://schemas.openxmlformats.org/officeDocument/2006/relationships/customXml" Target="../ink/ink908.xml"/><Relationship Id="rId602" Type="http://schemas.openxmlformats.org/officeDocument/2006/relationships/image" Target="../media/image1535.png"/><Relationship Id="rId1025" Type="http://schemas.openxmlformats.org/officeDocument/2006/relationships/image" Target="../media/image1745.png"/><Relationship Id="rId1232" Type="http://schemas.openxmlformats.org/officeDocument/2006/relationships/customXml" Target="../ink/ink838.xml"/><Relationship Id="rId1677" Type="http://schemas.openxmlformats.org/officeDocument/2006/relationships/image" Target="../media/image2070.png"/><Relationship Id="rId907" Type="http://schemas.openxmlformats.org/officeDocument/2006/relationships/image" Target="../media/image1686.png"/><Relationship Id="rId1537" Type="http://schemas.openxmlformats.org/officeDocument/2006/relationships/image" Target="../media/image2000.png"/><Relationship Id="rId1744" Type="http://schemas.openxmlformats.org/officeDocument/2006/relationships/customXml" Target="../ink/ink1094.xml"/><Relationship Id="rId36" Type="http://schemas.openxmlformats.org/officeDocument/2006/relationships/image" Target="../media/image1258.png"/><Relationship Id="rId1604" Type="http://schemas.openxmlformats.org/officeDocument/2006/relationships/customXml" Target="../ink/ink1024.xml"/><Relationship Id="rId185" Type="http://schemas.openxmlformats.org/officeDocument/2006/relationships/customXml" Target="../ink/ink310.xml"/><Relationship Id="rId1811" Type="http://schemas.openxmlformats.org/officeDocument/2006/relationships/image" Target="../media/image2137.png"/><Relationship Id="rId392" Type="http://schemas.openxmlformats.org/officeDocument/2006/relationships/customXml" Target="../ink/ink414.xml"/><Relationship Id="rId697" Type="http://schemas.openxmlformats.org/officeDocument/2006/relationships/customXml" Target="../ink/ink569.xml"/><Relationship Id="rId252" Type="http://schemas.openxmlformats.org/officeDocument/2006/relationships/image" Target="../media/image1363.png"/><Relationship Id="rId1187" Type="http://schemas.openxmlformats.org/officeDocument/2006/relationships/image" Target="../media/image1825.png"/><Relationship Id="rId112" Type="http://schemas.openxmlformats.org/officeDocument/2006/relationships/image" Target="../media/image1295.png"/><Relationship Id="rId557" Type="http://schemas.openxmlformats.org/officeDocument/2006/relationships/customXml" Target="../ink/ink497.xml"/><Relationship Id="rId764" Type="http://schemas.openxmlformats.org/officeDocument/2006/relationships/image" Target="../media/image1615.png"/><Relationship Id="rId971" Type="http://schemas.openxmlformats.org/officeDocument/2006/relationships/image" Target="../media/image1718.png"/><Relationship Id="rId1394" Type="http://schemas.openxmlformats.org/officeDocument/2006/relationships/customXml" Target="../ink/ink919.xml"/><Relationship Id="rId1699" Type="http://schemas.openxmlformats.org/officeDocument/2006/relationships/image" Target="../media/image2081.png"/><Relationship Id="rId417" Type="http://schemas.openxmlformats.org/officeDocument/2006/relationships/image" Target="../media/image1445.png"/><Relationship Id="rId624" Type="http://schemas.openxmlformats.org/officeDocument/2006/relationships/image" Target="../media/image1546.png"/><Relationship Id="rId831" Type="http://schemas.openxmlformats.org/officeDocument/2006/relationships/customXml" Target="../ink/ink636.xml"/><Relationship Id="rId1047" Type="http://schemas.openxmlformats.org/officeDocument/2006/relationships/image" Target="../media/image1756.png"/><Relationship Id="rId1254" Type="http://schemas.openxmlformats.org/officeDocument/2006/relationships/customXml" Target="../ink/ink849.xml"/><Relationship Id="rId1461" Type="http://schemas.openxmlformats.org/officeDocument/2006/relationships/image" Target="../media/image1962.png"/><Relationship Id="rId929" Type="http://schemas.openxmlformats.org/officeDocument/2006/relationships/image" Target="../media/image1697.png"/><Relationship Id="rId1114" Type="http://schemas.openxmlformats.org/officeDocument/2006/relationships/customXml" Target="../ink/ink779.xml"/><Relationship Id="rId1321" Type="http://schemas.openxmlformats.org/officeDocument/2006/relationships/image" Target="../media/image1892.png"/><Relationship Id="rId1559" Type="http://schemas.openxmlformats.org/officeDocument/2006/relationships/image" Target="../media/image2011.png"/><Relationship Id="rId1766" Type="http://schemas.openxmlformats.org/officeDocument/2006/relationships/customXml" Target="../ink/ink1105.xml"/><Relationship Id="rId58" Type="http://schemas.openxmlformats.org/officeDocument/2006/relationships/image" Target="../media/image1268.png"/><Relationship Id="rId1419" Type="http://schemas.openxmlformats.org/officeDocument/2006/relationships/image" Target="../media/image1941.png"/><Relationship Id="rId1626" Type="http://schemas.openxmlformats.org/officeDocument/2006/relationships/customXml" Target="../ink/ink1035.xml"/><Relationship Id="rId1833" Type="http://schemas.openxmlformats.org/officeDocument/2006/relationships/image" Target="../media/image54.png"/><Relationship Id="rId274" Type="http://schemas.openxmlformats.org/officeDocument/2006/relationships/customXml" Target="../ink/ink355.xml"/><Relationship Id="rId481" Type="http://schemas.openxmlformats.org/officeDocument/2006/relationships/image" Target="../media/image1477.png"/><Relationship Id="rId134" Type="http://schemas.openxmlformats.org/officeDocument/2006/relationships/customXml" Target="../ink/ink284.xml"/><Relationship Id="rId579" Type="http://schemas.openxmlformats.org/officeDocument/2006/relationships/image" Target="../media/image1524.png"/><Relationship Id="rId786" Type="http://schemas.openxmlformats.org/officeDocument/2006/relationships/image" Target="../media/image1626.png"/><Relationship Id="rId993" Type="http://schemas.openxmlformats.org/officeDocument/2006/relationships/image" Target="../media/image1729.png"/><Relationship Id="rId341" Type="http://schemas.openxmlformats.org/officeDocument/2006/relationships/image" Target="../media/image1407.png"/><Relationship Id="rId439" Type="http://schemas.openxmlformats.org/officeDocument/2006/relationships/image" Target="../media/image1456.png"/><Relationship Id="rId646" Type="http://schemas.openxmlformats.org/officeDocument/2006/relationships/image" Target="../media/image1557.png"/><Relationship Id="rId1069" Type="http://schemas.openxmlformats.org/officeDocument/2006/relationships/image" Target="../media/image1767.png"/><Relationship Id="rId1276" Type="http://schemas.openxmlformats.org/officeDocument/2006/relationships/customXml" Target="../ink/ink860.xml"/><Relationship Id="rId1483" Type="http://schemas.openxmlformats.org/officeDocument/2006/relationships/image" Target="../media/image1973.png"/><Relationship Id="rId201" Type="http://schemas.openxmlformats.org/officeDocument/2006/relationships/customXml" Target="../ink/ink318.xml"/><Relationship Id="rId506" Type="http://schemas.openxmlformats.org/officeDocument/2006/relationships/customXml" Target="../ink/ink471.xml"/><Relationship Id="rId853" Type="http://schemas.openxmlformats.org/officeDocument/2006/relationships/customXml" Target="../ink/ink647.xml"/><Relationship Id="rId1136" Type="http://schemas.openxmlformats.org/officeDocument/2006/relationships/customXml" Target="../ink/ink790.xml"/><Relationship Id="rId1690" Type="http://schemas.openxmlformats.org/officeDocument/2006/relationships/customXml" Target="../ink/ink1067.xml"/><Relationship Id="rId1788" Type="http://schemas.openxmlformats.org/officeDocument/2006/relationships/customXml" Target="../ink/ink1116.xml"/><Relationship Id="rId713" Type="http://schemas.openxmlformats.org/officeDocument/2006/relationships/customXml" Target="../ink/ink577.xml"/><Relationship Id="rId920" Type="http://schemas.openxmlformats.org/officeDocument/2006/relationships/customXml" Target="../ink/ink681.xml"/><Relationship Id="rId1343" Type="http://schemas.openxmlformats.org/officeDocument/2006/relationships/image" Target="../media/image1903.png"/><Relationship Id="rId1550" Type="http://schemas.openxmlformats.org/officeDocument/2006/relationships/customXml" Target="../ink/ink997.xml"/><Relationship Id="rId1648" Type="http://schemas.openxmlformats.org/officeDocument/2006/relationships/customXml" Target="../ink/ink1046.xml"/><Relationship Id="rId1203" Type="http://schemas.openxmlformats.org/officeDocument/2006/relationships/image" Target="../media/image1833.png"/><Relationship Id="rId1410" Type="http://schemas.openxmlformats.org/officeDocument/2006/relationships/customXml" Target="../ink/ink927.xml"/><Relationship Id="rId1508" Type="http://schemas.openxmlformats.org/officeDocument/2006/relationships/customXml" Target="../ink/ink976.xml"/><Relationship Id="rId1855" Type="http://schemas.openxmlformats.org/officeDocument/2006/relationships/image" Target="../media/image65.png"/><Relationship Id="rId1715" Type="http://schemas.openxmlformats.org/officeDocument/2006/relationships/image" Target="../media/image2089.png"/><Relationship Id="rId296" Type="http://schemas.openxmlformats.org/officeDocument/2006/relationships/customXml" Target="../ink/ink366.xml"/><Relationship Id="rId156" Type="http://schemas.openxmlformats.org/officeDocument/2006/relationships/customXml" Target="../ink/ink295.xml"/><Relationship Id="rId363" Type="http://schemas.openxmlformats.org/officeDocument/2006/relationships/image" Target="../media/image1418.png"/><Relationship Id="rId570" Type="http://schemas.openxmlformats.org/officeDocument/2006/relationships/customXml" Target="../ink/ink504.xml"/><Relationship Id="rId223" Type="http://schemas.openxmlformats.org/officeDocument/2006/relationships/customXml" Target="../ink/ink329.xml"/><Relationship Id="rId430" Type="http://schemas.openxmlformats.org/officeDocument/2006/relationships/customXml" Target="../ink/ink433.xml"/><Relationship Id="rId668" Type="http://schemas.openxmlformats.org/officeDocument/2006/relationships/customXml" Target="../ink/ink554.xml"/><Relationship Id="rId875" Type="http://schemas.openxmlformats.org/officeDocument/2006/relationships/customXml" Target="../ink/ink658.xml"/><Relationship Id="rId1060" Type="http://schemas.openxmlformats.org/officeDocument/2006/relationships/customXml" Target="../ink/ink751.xml"/><Relationship Id="rId1298" Type="http://schemas.openxmlformats.org/officeDocument/2006/relationships/customXml" Target="../ink/ink871.xml"/><Relationship Id="rId528" Type="http://schemas.openxmlformats.org/officeDocument/2006/relationships/image" Target="../media/image1500.png"/><Relationship Id="rId735" Type="http://schemas.openxmlformats.org/officeDocument/2006/relationships/customXml" Target="../ink/ink588.xml"/><Relationship Id="rId942" Type="http://schemas.openxmlformats.org/officeDocument/2006/relationships/customXml" Target="../ink/ink692.xml"/><Relationship Id="rId1158" Type="http://schemas.openxmlformats.org/officeDocument/2006/relationships/customXml" Target="../ink/ink801.xml"/><Relationship Id="rId1365" Type="http://schemas.openxmlformats.org/officeDocument/2006/relationships/image" Target="../media/image1914.png"/><Relationship Id="rId1572" Type="http://schemas.openxmlformats.org/officeDocument/2006/relationships/customXml" Target="../ink/ink1008.xml"/><Relationship Id="rId1018" Type="http://schemas.openxmlformats.org/officeDocument/2006/relationships/customXml" Target="../ink/ink730.xml"/><Relationship Id="rId1225" Type="http://schemas.openxmlformats.org/officeDocument/2006/relationships/image" Target="../media/image1844.png"/><Relationship Id="rId1432" Type="http://schemas.openxmlformats.org/officeDocument/2006/relationships/customXml" Target="../ink/ink938.xml"/><Relationship Id="rId1877" Type="http://schemas.openxmlformats.org/officeDocument/2006/relationships/image" Target="../media/image76.png"/><Relationship Id="rId71" Type="http://schemas.openxmlformats.org/officeDocument/2006/relationships/customXml" Target="../ink/ink252.xml"/><Relationship Id="rId802" Type="http://schemas.openxmlformats.org/officeDocument/2006/relationships/image" Target="../media/image1634.png"/><Relationship Id="rId1737" Type="http://schemas.openxmlformats.org/officeDocument/2006/relationships/image" Target="../media/image2100.png"/><Relationship Id="rId29" Type="http://schemas.openxmlformats.org/officeDocument/2006/relationships/customXml" Target="../ink/ink231.xml"/><Relationship Id="rId178" Type="http://schemas.openxmlformats.org/officeDocument/2006/relationships/image" Target="../media/image1327.png"/><Relationship Id="rId1804" Type="http://schemas.openxmlformats.org/officeDocument/2006/relationships/customXml" Target="../ink/ink1124.xml"/><Relationship Id="rId385" Type="http://schemas.openxmlformats.org/officeDocument/2006/relationships/image" Target="../media/image1429.png"/><Relationship Id="rId592" Type="http://schemas.openxmlformats.org/officeDocument/2006/relationships/image" Target="../media/image1530.png"/><Relationship Id="rId245" Type="http://schemas.openxmlformats.org/officeDocument/2006/relationships/customXml" Target="../ink/ink340.xml"/><Relationship Id="rId452" Type="http://schemas.openxmlformats.org/officeDocument/2006/relationships/customXml" Target="../ink/ink444.xml"/><Relationship Id="rId897" Type="http://schemas.openxmlformats.org/officeDocument/2006/relationships/customXml" Target="../ink/ink669.xml"/><Relationship Id="rId1082" Type="http://schemas.openxmlformats.org/officeDocument/2006/relationships/customXml" Target="../ink/ink762.xml"/><Relationship Id="rId105" Type="http://schemas.openxmlformats.org/officeDocument/2006/relationships/customXml" Target="../ink/ink269.xml"/><Relationship Id="rId312" Type="http://schemas.openxmlformats.org/officeDocument/2006/relationships/customXml" Target="../ink/ink374.xml"/><Relationship Id="rId757" Type="http://schemas.openxmlformats.org/officeDocument/2006/relationships/customXml" Target="../ink/ink599.xml"/><Relationship Id="rId964" Type="http://schemas.openxmlformats.org/officeDocument/2006/relationships/customXml" Target="../ink/ink703.xml"/><Relationship Id="rId1387" Type="http://schemas.openxmlformats.org/officeDocument/2006/relationships/image" Target="../media/image1925.png"/><Relationship Id="rId1594" Type="http://schemas.openxmlformats.org/officeDocument/2006/relationships/customXml" Target="../ink/ink1019.xml"/><Relationship Id="rId93" Type="http://schemas.openxmlformats.org/officeDocument/2006/relationships/customXml" Target="../ink/ink263.xml"/><Relationship Id="rId617" Type="http://schemas.openxmlformats.org/officeDocument/2006/relationships/customXml" Target="../ink/ink528.xml"/><Relationship Id="rId824" Type="http://schemas.openxmlformats.org/officeDocument/2006/relationships/image" Target="../media/image1645.png"/><Relationship Id="rId1247" Type="http://schemas.openxmlformats.org/officeDocument/2006/relationships/image" Target="../media/image1855.png"/><Relationship Id="rId1454" Type="http://schemas.openxmlformats.org/officeDocument/2006/relationships/customXml" Target="../ink/ink949.xml"/><Relationship Id="rId1661" Type="http://schemas.openxmlformats.org/officeDocument/2006/relationships/image" Target="../media/image2062.png"/><Relationship Id="rId1107" Type="http://schemas.openxmlformats.org/officeDocument/2006/relationships/image" Target="../media/image1785.png"/><Relationship Id="rId1314" Type="http://schemas.openxmlformats.org/officeDocument/2006/relationships/customXml" Target="../ink/ink879.xml"/><Relationship Id="rId1521" Type="http://schemas.openxmlformats.org/officeDocument/2006/relationships/image" Target="../media/image1992.png"/><Relationship Id="rId1759" Type="http://schemas.openxmlformats.org/officeDocument/2006/relationships/image" Target="../media/image2111.png"/><Relationship Id="rId1619" Type="http://schemas.openxmlformats.org/officeDocument/2006/relationships/image" Target="../media/image2041.png"/><Relationship Id="rId1826" Type="http://schemas.openxmlformats.org/officeDocument/2006/relationships/customXml" Target="../ink/ink1135.xml"/><Relationship Id="rId20" Type="http://schemas.openxmlformats.org/officeDocument/2006/relationships/image" Target="../media/image1250.png"/><Relationship Id="rId267" Type="http://schemas.openxmlformats.org/officeDocument/2006/relationships/image" Target="../media/image1370.png"/><Relationship Id="rId474" Type="http://schemas.openxmlformats.org/officeDocument/2006/relationships/customXml" Target="../ink/ink455.xml"/><Relationship Id="rId127" Type="http://schemas.openxmlformats.org/officeDocument/2006/relationships/customXml" Target="../ink/ink280.xml"/><Relationship Id="rId681" Type="http://schemas.openxmlformats.org/officeDocument/2006/relationships/image" Target="../media/image1574.png"/><Relationship Id="rId779" Type="http://schemas.openxmlformats.org/officeDocument/2006/relationships/customXml" Target="../ink/ink610.xml"/><Relationship Id="rId986" Type="http://schemas.openxmlformats.org/officeDocument/2006/relationships/customXml" Target="../ink/ink714.xml"/><Relationship Id="rId334" Type="http://schemas.openxmlformats.org/officeDocument/2006/relationships/customXml" Target="../ink/ink385.xml"/><Relationship Id="rId541" Type="http://schemas.openxmlformats.org/officeDocument/2006/relationships/customXml" Target="../ink/ink489.xml"/><Relationship Id="rId639" Type="http://schemas.openxmlformats.org/officeDocument/2006/relationships/customXml" Target="../ink/ink539.xml"/><Relationship Id="rId1171" Type="http://schemas.openxmlformats.org/officeDocument/2006/relationships/image" Target="../media/image1817.png"/><Relationship Id="rId1269" Type="http://schemas.openxmlformats.org/officeDocument/2006/relationships/image" Target="../media/image1866.png"/><Relationship Id="rId1476" Type="http://schemas.openxmlformats.org/officeDocument/2006/relationships/customXml" Target="../ink/ink960.xml"/><Relationship Id="rId401" Type="http://schemas.openxmlformats.org/officeDocument/2006/relationships/image" Target="../media/image1437.png"/><Relationship Id="rId846" Type="http://schemas.openxmlformats.org/officeDocument/2006/relationships/image" Target="../media/image1656.png"/><Relationship Id="rId1031" Type="http://schemas.openxmlformats.org/officeDocument/2006/relationships/image" Target="../media/image1748.png"/><Relationship Id="rId1129" Type="http://schemas.openxmlformats.org/officeDocument/2006/relationships/image" Target="../media/image1796.png"/><Relationship Id="rId1683" Type="http://schemas.openxmlformats.org/officeDocument/2006/relationships/image" Target="../media/image2073.png"/><Relationship Id="rId706" Type="http://schemas.openxmlformats.org/officeDocument/2006/relationships/image" Target="../media/image1586.png"/><Relationship Id="rId913" Type="http://schemas.openxmlformats.org/officeDocument/2006/relationships/image" Target="../media/image1689.png"/><Relationship Id="rId1336" Type="http://schemas.openxmlformats.org/officeDocument/2006/relationships/customXml" Target="../ink/ink890.xml"/><Relationship Id="rId1543" Type="http://schemas.openxmlformats.org/officeDocument/2006/relationships/image" Target="../media/image2003.png"/><Relationship Id="rId1750" Type="http://schemas.openxmlformats.org/officeDocument/2006/relationships/customXml" Target="../ink/ink1097.xml"/><Relationship Id="rId42" Type="http://schemas.openxmlformats.org/officeDocument/2006/relationships/image" Target="../media/image1261.png"/><Relationship Id="rId1403" Type="http://schemas.openxmlformats.org/officeDocument/2006/relationships/image" Target="../media/image1933.png"/><Relationship Id="rId1610" Type="http://schemas.openxmlformats.org/officeDocument/2006/relationships/customXml" Target="../ink/ink1027.xml"/><Relationship Id="rId1848" Type="http://schemas.openxmlformats.org/officeDocument/2006/relationships/customXml" Target="../ink/ink1146.xml"/><Relationship Id="rId191" Type="http://schemas.openxmlformats.org/officeDocument/2006/relationships/customXml" Target="../ink/ink313.xml"/><Relationship Id="rId1708" Type="http://schemas.openxmlformats.org/officeDocument/2006/relationships/customXml" Target="../ink/ink1076.xml"/><Relationship Id="rId289" Type="http://schemas.openxmlformats.org/officeDocument/2006/relationships/image" Target="../media/image1381.png"/><Relationship Id="rId496" Type="http://schemas.openxmlformats.org/officeDocument/2006/relationships/customXml" Target="../ink/ink466.xml"/><Relationship Id="rId149" Type="http://schemas.openxmlformats.org/officeDocument/2006/relationships/image" Target="../media/image1313.png"/><Relationship Id="rId356" Type="http://schemas.openxmlformats.org/officeDocument/2006/relationships/customXml" Target="../ink/ink396.xml"/><Relationship Id="rId563" Type="http://schemas.openxmlformats.org/officeDocument/2006/relationships/customXml" Target="../ink/ink500.xml"/><Relationship Id="rId770" Type="http://schemas.openxmlformats.org/officeDocument/2006/relationships/image" Target="../media/image1618.png"/><Relationship Id="rId1193" Type="http://schemas.openxmlformats.org/officeDocument/2006/relationships/image" Target="../media/image1828.png"/><Relationship Id="rId216" Type="http://schemas.openxmlformats.org/officeDocument/2006/relationships/image" Target="../media/image1345.png"/><Relationship Id="rId423" Type="http://schemas.openxmlformats.org/officeDocument/2006/relationships/image" Target="../media/image1448.png"/><Relationship Id="rId868" Type="http://schemas.openxmlformats.org/officeDocument/2006/relationships/image" Target="../media/image1667.png"/><Relationship Id="rId1053" Type="http://schemas.openxmlformats.org/officeDocument/2006/relationships/image" Target="../media/image1759.png"/><Relationship Id="rId1260" Type="http://schemas.openxmlformats.org/officeDocument/2006/relationships/customXml" Target="../ink/ink852.xml"/><Relationship Id="rId1498" Type="http://schemas.openxmlformats.org/officeDocument/2006/relationships/customXml" Target="../ink/ink971.xml"/><Relationship Id="rId630" Type="http://schemas.openxmlformats.org/officeDocument/2006/relationships/image" Target="../media/image1549.png"/><Relationship Id="rId728" Type="http://schemas.openxmlformats.org/officeDocument/2006/relationships/image" Target="../media/image1597.png"/><Relationship Id="rId935" Type="http://schemas.openxmlformats.org/officeDocument/2006/relationships/image" Target="../media/image1700.png"/><Relationship Id="rId1358" Type="http://schemas.openxmlformats.org/officeDocument/2006/relationships/customXml" Target="../ink/ink901.xml"/><Relationship Id="rId1565" Type="http://schemas.openxmlformats.org/officeDocument/2006/relationships/image" Target="../media/image2014.png"/><Relationship Id="rId1772" Type="http://schemas.openxmlformats.org/officeDocument/2006/relationships/customXml" Target="../ink/ink1108.xml"/><Relationship Id="rId64" Type="http://schemas.openxmlformats.org/officeDocument/2006/relationships/image" Target="../media/image1271.png"/><Relationship Id="rId1120" Type="http://schemas.openxmlformats.org/officeDocument/2006/relationships/customXml" Target="../ink/ink782.xml"/><Relationship Id="rId1218" Type="http://schemas.openxmlformats.org/officeDocument/2006/relationships/customXml" Target="../ink/ink831.xml"/><Relationship Id="rId1425" Type="http://schemas.openxmlformats.org/officeDocument/2006/relationships/image" Target="../media/image1944.png"/><Relationship Id="rId1632" Type="http://schemas.openxmlformats.org/officeDocument/2006/relationships/customXml" Target="../ink/ink1038.xml"/><Relationship Id="rId280" Type="http://schemas.openxmlformats.org/officeDocument/2006/relationships/customXml" Target="../ink/ink358.xml"/><Relationship Id="rId140" Type="http://schemas.openxmlformats.org/officeDocument/2006/relationships/customXml" Target="../ink/ink287.xml"/><Relationship Id="rId378" Type="http://schemas.openxmlformats.org/officeDocument/2006/relationships/customXml" Target="../ink/ink407.xml"/><Relationship Id="rId585" Type="http://schemas.openxmlformats.org/officeDocument/2006/relationships/customXml" Target="../ink/ink512.xml"/><Relationship Id="rId792" Type="http://schemas.openxmlformats.org/officeDocument/2006/relationships/image" Target="../media/image1629.png"/><Relationship Id="rId6" Type="http://schemas.openxmlformats.org/officeDocument/2006/relationships/image" Target="../media/image1243.png"/><Relationship Id="rId238" Type="http://schemas.openxmlformats.org/officeDocument/2006/relationships/image" Target="../media/image1356.png"/><Relationship Id="rId445" Type="http://schemas.openxmlformats.org/officeDocument/2006/relationships/image" Target="../media/image1459.png"/><Relationship Id="rId652" Type="http://schemas.openxmlformats.org/officeDocument/2006/relationships/image" Target="../media/image1560.png"/><Relationship Id="rId1075" Type="http://schemas.openxmlformats.org/officeDocument/2006/relationships/image" Target="../media/image1770.png"/><Relationship Id="rId1282" Type="http://schemas.openxmlformats.org/officeDocument/2006/relationships/customXml" Target="../ink/ink863.xml"/><Relationship Id="rId305" Type="http://schemas.openxmlformats.org/officeDocument/2006/relationships/image" Target="../media/image1389.png"/><Relationship Id="rId512" Type="http://schemas.openxmlformats.org/officeDocument/2006/relationships/customXml" Target="../ink/ink474.xml"/><Relationship Id="rId957" Type="http://schemas.openxmlformats.org/officeDocument/2006/relationships/image" Target="../media/image1711.png"/><Relationship Id="rId1142" Type="http://schemas.openxmlformats.org/officeDocument/2006/relationships/customXml" Target="../ink/ink793.xml"/><Relationship Id="rId1587" Type="http://schemas.openxmlformats.org/officeDocument/2006/relationships/image" Target="../media/image2025.png"/><Relationship Id="rId1794" Type="http://schemas.openxmlformats.org/officeDocument/2006/relationships/customXml" Target="../ink/ink1119.xml"/><Relationship Id="rId86" Type="http://schemas.openxmlformats.org/officeDocument/2006/relationships/image" Target="../media/image1282.png"/><Relationship Id="rId817" Type="http://schemas.openxmlformats.org/officeDocument/2006/relationships/customXml" Target="../ink/ink629.xml"/><Relationship Id="rId1002" Type="http://schemas.openxmlformats.org/officeDocument/2006/relationships/customXml" Target="../ink/ink722.xml"/><Relationship Id="rId1447" Type="http://schemas.openxmlformats.org/officeDocument/2006/relationships/image" Target="../media/image1955.png"/><Relationship Id="rId1654" Type="http://schemas.openxmlformats.org/officeDocument/2006/relationships/customXml" Target="../ink/ink1049.xml"/><Relationship Id="rId1861" Type="http://schemas.openxmlformats.org/officeDocument/2006/relationships/image" Target="../media/image68.png"/><Relationship Id="rId1307" Type="http://schemas.openxmlformats.org/officeDocument/2006/relationships/image" Target="../media/image1885.png"/><Relationship Id="rId1514" Type="http://schemas.openxmlformats.org/officeDocument/2006/relationships/customXml" Target="../ink/ink979.xml"/><Relationship Id="rId1721" Type="http://schemas.openxmlformats.org/officeDocument/2006/relationships/image" Target="../media/image2092.png"/><Relationship Id="rId13" Type="http://schemas.openxmlformats.org/officeDocument/2006/relationships/customXml" Target="../ink/ink223.xml"/><Relationship Id="rId1819" Type="http://schemas.openxmlformats.org/officeDocument/2006/relationships/image" Target="../media/image2141.png"/><Relationship Id="rId162" Type="http://schemas.openxmlformats.org/officeDocument/2006/relationships/customXml" Target="../ink/ink298.xml"/><Relationship Id="rId467" Type="http://schemas.openxmlformats.org/officeDocument/2006/relationships/image" Target="../media/image1470.png"/><Relationship Id="rId1097" Type="http://schemas.openxmlformats.org/officeDocument/2006/relationships/image" Target="../media/image1780.png"/><Relationship Id="rId674" Type="http://schemas.openxmlformats.org/officeDocument/2006/relationships/customXml" Target="../ink/ink557.xml"/><Relationship Id="rId881" Type="http://schemas.openxmlformats.org/officeDocument/2006/relationships/customXml" Target="../ink/ink661.xml"/><Relationship Id="rId979" Type="http://schemas.openxmlformats.org/officeDocument/2006/relationships/image" Target="../media/image1722.png"/><Relationship Id="rId327" Type="http://schemas.openxmlformats.org/officeDocument/2006/relationships/image" Target="../media/image1400.png"/><Relationship Id="rId534" Type="http://schemas.openxmlformats.org/officeDocument/2006/relationships/image" Target="../media/image1224.png"/><Relationship Id="rId741" Type="http://schemas.openxmlformats.org/officeDocument/2006/relationships/customXml" Target="../ink/ink591.xml"/><Relationship Id="rId839" Type="http://schemas.openxmlformats.org/officeDocument/2006/relationships/customXml" Target="../ink/ink640.xml"/><Relationship Id="rId1164" Type="http://schemas.openxmlformats.org/officeDocument/2006/relationships/customXml" Target="../ink/ink804.xml"/><Relationship Id="rId1371" Type="http://schemas.openxmlformats.org/officeDocument/2006/relationships/image" Target="../media/image1917.png"/><Relationship Id="rId1469" Type="http://schemas.openxmlformats.org/officeDocument/2006/relationships/image" Target="../media/image1966.png"/><Relationship Id="rId601" Type="http://schemas.openxmlformats.org/officeDocument/2006/relationships/customXml" Target="../ink/ink520.xml"/><Relationship Id="rId1024" Type="http://schemas.openxmlformats.org/officeDocument/2006/relationships/customXml" Target="../ink/ink733.xml"/><Relationship Id="rId1231" Type="http://schemas.openxmlformats.org/officeDocument/2006/relationships/image" Target="../media/image1847.png"/><Relationship Id="rId1676" Type="http://schemas.openxmlformats.org/officeDocument/2006/relationships/customXml" Target="../ink/ink1060.xml"/><Relationship Id="rId1883" Type="http://schemas.openxmlformats.org/officeDocument/2006/relationships/image" Target="../media/image79.png"/><Relationship Id="rId906" Type="http://schemas.openxmlformats.org/officeDocument/2006/relationships/customXml" Target="../ink/ink674.xml"/><Relationship Id="rId1329" Type="http://schemas.openxmlformats.org/officeDocument/2006/relationships/image" Target="../media/image1896.png"/><Relationship Id="rId1536" Type="http://schemas.openxmlformats.org/officeDocument/2006/relationships/customXml" Target="../ink/ink990.xml"/><Relationship Id="rId1743" Type="http://schemas.openxmlformats.org/officeDocument/2006/relationships/image" Target="../media/image2103.png"/><Relationship Id="rId35" Type="http://schemas.openxmlformats.org/officeDocument/2006/relationships/customXml" Target="../ink/ink234.xml"/><Relationship Id="rId1603" Type="http://schemas.openxmlformats.org/officeDocument/2006/relationships/image" Target="../media/image2033.png"/><Relationship Id="rId1810" Type="http://schemas.openxmlformats.org/officeDocument/2006/relationships/customXml" Target="../ink/ink1127.xml"/><Relationship Id="rId184" Type="http://schemas.openxmlformats.org/officeDocument/2006/relationships/image" Target="../media/image1330.png"/><Relationship Id="rId391" Type="http://schemas.openxmlformats.org/officeDocument/2006/relationships/image" Target="../media/image1432.png"/><Relationship Id="rId251" Type="http://schemas.openxmlformats.org/officeDocument/2006/relationships/customXml" Target="../ink/ink343.xml"/><Relationship Id="rId489" Type="http://schemas.openxmlformats.org/officeDocument/2006/relationships/image" Target="../media/image1481.png"/><Relationship Id="rId696" Type="http://schemas.openxmlformats.org/officeDocument/2006/relationships/image" Target="../media/image1581.png"/><Relationship Id="rId349" Type="http://schemas.openxmlformats.org/officeDocument/2006/relationships/image" Target="../media/image1411.png"/><Relationship Id="rId556" Type="http://schemas.openxmlformats.org/officeDocument/2006/relationships/image" Target="../media/image1513.png"/><Relationship Id="rId763" Type="http://schemas.openxmlformats.org/officeDocument/2006/relationships/customXml" Target="../ink/ink602.xml"/><Relationship Id="rId1186" Type="http://schemas.openxmlformats.org/officeDocument/2006/relationships/customXml" Target="../ink/ink815.xml"/><Relationship Id="rId1393" Type="http://schemas.openxmlformats.org/officeDocument/2006/relationships/image" Target="../media/image1928.png"/><Relationship Id="rId111" Type="http://schemas.openxmlformats.org/officeDocument/2006/relationships/customXml" Target="../ink/ink272.xml"/><Relationship Id="rId209" Type="http://schemas.openxmlformats.org/officeDocument/2006/relationships/customXml" Target="../ink/ink322.xml"/><Relationship Id="rId416" Type="http://schemas.openxmlformats.org/officeDocument/2006/relationships/customXml" Target="../ink/ink426.xml"/><Relationship Id="rId970" Type="http://schemas.openxmlformats.org/officeDocument/2006/relationships/customXml" Target="../ink/ink706.xml"/><Relationship Id="rId1046" Type="http://schemas.openxmlformats.org/officeDocument/2006/relationships/customXml" Target="../ink/ink744.xml"/><Relationship Id="rId1253" Type="http://schemas.openxmlformats.org/officeDocument/2006/relationships/image" Target="../media/image1858.png"/><Relationship Id="rId1698" Type="http://schemas.openxmlformats.org/officeDocument/2006/relationships/customXml" Target="../ink/ink1071.xml"/><Relationship Id="rId623" Type="http://schemas.openxmlformats.org/officeDocument/2006/relationships/customXml" Target="../ink/ink531.xml"/><Relationship Id="rId830" Type="http://schemas.openxmlformats.org/officeDocument/2006/relationships/image" Target="../media/image1648.png"/><Relationship Id="rId928" Type="http://schemas.openxmlformats.org/officeDocument/2006/relationships/customXml" Target="../ink/ink685.xml"/><Relationship Id="rId1460" Type="http://schemas.openxmlformats.org/officeDocument/2006/relationships/customXml" Target="../ink/ink952.xml"/><Relationship Id="rId1558" Type="http://schemas.openxmlformats.org/officeDocument/2006/relationships/customXml" Target="../ink/ink1001.xml"/><Relationship Id="rId1765" Type="http://schemas.openxmlformats.org/officeDocument/2006/relationships/image" Target="../media/image2114.png"/><Relationship Id="rId57" Type="http://schemas.openxmlformats.org/officeDocument/2006/relationships/customXml" Target="../ink/ink245.xml"/><Relationship Id="rId1113" Type="http://schemas.openxmlformats.org/officeDocument/2006/relationships/image" Target="../media/image1788.png"/><Relationship Id="rId1320" Type="http://schemas.openxmlformats.org/officeDocument/2006/relationships/customXml" Target="../ink/ink882.xml"/><Relationship Id="rId1418" Type="http://schemas.openxmlformats.org/officeDocument/2006/relationships/customXml" Target="../ink/ink931.xml"/><Relationship Id="rId1625" Type="http://schemas.openxmlformats.org/officeDocument/2006/relationships/image" Target="../media/image2044.png"/><Relationship Id="rId1832" Type="http://schemas.openxmlformats.org/officeDocument/2006/relationships/customXml" Target="../ink/ink1138.xml"/><Relationship Id="rId273" Type="http://schemas.openxmlformats.org/officeDocument/2006/relationships/image" Target="../media/image1373.png"/><Relationship Id="rId480" Type="http://schemas.openxmlformats.org/officeDocument/2006/relationships/customXml" Target="../ink/ink458.xml"/><Relationship Id="rId133" Type="http://schemas.openxmlformats.org/officeDocument/2006/relationships/image" Target="../media/image1305.png"/><Relationship Id="rId340" Type="http://schemas.openxmlformats.org/officeDocument/2006/relationships/customXml" Target="../ink/ink388.xml"/><Relationship Id="rId578" Type="http://schemas.openxmlformats.org/officeDocument/2006/relationships/customXml" Target="../ink/ink508.xml"/><Relationship Id="rId785" Type="http://schemas.openxmlformats.org/officeDocument/2006/relationships/customXml" Target="../ink/ink613.xml"/><Relationship Id="rId992" Type="http://schemas.openxmlformats.org/officeDocument/2006/relationships/customXml" Target="../ink/ink717.xml"/><Relationship Id="rId200" Type="http://schemas.openxmlformats.org/officeDocument/2006/relationships/image" Target="../media/image1337.png"/><Relationship Id="rId438" Type="http://schemas.openxmlformats.org/officeDocument/2006/relationships/customXml" Target="../ink/ink437.xml"/><Relationship Id="rId645" Type="http://schemas.openxmlformats.org/officeDocument/2006/relationships/customXml" Target="../ink/ink542.xml"/><Relationship Id="rId852" Type="http://schemas.openxmlformats.org/officeDocument/2006/relationships/image" Target="../media/image1659.png"/><Relationship Id="rId1068" Type="http://schemas.openxmlformats.org/officeDocument/2006/relationships/customXml" Target="../ink/ink755.xml"/><Relationship Id="rId1275" Type="http://schemas.openxmlformats.org/officeDocument/2006/relationships/image" Target="../media/image1869.png"/><Relationship Id="rId1482" Type="http://schemas.openxmlformats.org/officeDocument/2006/relationships/customXml" Target="../ink/ink963.xml"/><Relationship Id="rId505" Type="http://schemas.openxmlformats.org/officeDocument/2006/relationships/image" Target="../media/image1489.png"/><Relationship Id="rId712" Type="http://schemas.openxmlformats.org/officeDocument/2006/relationships/image" Target="../media/image1589.png"/><Relationship Id="rId1135" Type="http://schemas.openxmlformats.org/officeDocument/2006/relationships/image" Target="../media/image1799.png"/><Relationship Id="rId1342" Type="http://schemas.openxmlformats.org/officeDocument/2006/relationships/customXml" Target="../ink/ink893.xml"/><Relationship Id="rId1787" Type="http://schemas.openxmlformats.org/officeDocument/2006/relationships/image" Target="../media/image2125.png"/><Relationship Id="rId79" Type="http://schemas.openxmlformats.org/officeDocument/2006/relationships/customXml" Target="../ink/ink256.xml"/><Relationship Id="rId1202" Type="http://schemas.openxmlformats.org/officeDocument/2006/relationships/customXml" Target="../ink/ink823.xml"/><Relationship Id="rId1647" Type="http://schemas.openxmlformats.org/officeDocument/2006/relationships/image" Target="../media/image2055.png"/><Relationship Id="rId1854" Type="http://schemas.openxmlformats.org/officeDocument/2006/relationships/customXml" Target="../ink/ink1149.xml"/><Relationship Id="rId1507" Type="http://schemas.openxmlformats.org/officeDocument/2006/relationships/image" Target="../media/image1985.png"/><Relationship Id="rId1714" Type="http://schemas.openxmlformats.org/officeDocument/2006/relationships/customXml" Target="../ink/ink1079.xml"/><Relationship Id="rId295" Type="http://schemas.openxmlformats.org/officeDocument/2006/relationships/image" Target="../media/image1384.png"/><Relationship Id="rId155" Type="http://schemas.openxmlformats.org/officeDocument/2006/relationships/image" Target="../media/image1316.png"/><Relationship Id="rId362" Type="http://schemas.openxmlformats.org/officeDocument/2006/relationships/customXml" Target="../ink/ink399.xml"/><Relationship Id="rId1297" Type="http://schemas.openxmlformats.org/officeDocument/2006/relationships/image" Target="../media/image1880.png"/><Relationship Id="rId222" Type="http://schemas.openxmlformats.org/officeDocument/2006/relationships/image" Target="../media/image1348.png"/><Relationship Id="rId667" Type="http://schemas.openxmlformats.org/officeDocument/2006/relationships/image" Target="../media/image1567.png"/><Relationship Id="rId874" Type="http://schemas.openxmlformats.org/officeDocument/2006/relationships/image" Target="../media/image1670.png"/><Relationship Id="rId527" Type="http://schemas.openxmlformats.org/officeDocument/2006/relationships/customXml" Target="../ink/ink482.xml"/><Relationship Id="rId734" Type="http://schemas.openxmlformats.org/officeDocument/2006/relationships/image" Target="../media/image1600.png"/><Relationship Id="rId941" Type="http://schemas.openxmlformats.org/officeDocument/2006/relationships/image" Target="../media/image1703.png"/><Relationship Id="rId1157" Type="http://schemas.openxmlformats.org/officeDocument/2006/relationships/image" Target="../media/image1810.png"/><Relationship Id="rId1364" Type="http://schemas.openxmlformats.org/officeDocument/2006/relationships/customXml" Target="../ink/ink904.xml"/><Relationship Id="rId1571" Type="http://schemas.openxmlformats.org/officeDocument/2006/relationships/image" Target="../media/image2017.png"/><Relationship Id="rId70" Type="http://schemas.openxmlformats.org/officeDocument/2006/relationships/image" Target="../media/image1274.png"/><Relationship Id="rId801" Type="http://schemas.openxmlformats.org/officeDocument/2006/relationships/customXml" Target="../ink/ink621.xml"/><Relationship Id="rId1017" Type="http://schemas.openxmlformats.org/officeDocument/2006/relationships/image" Target="../media/image1741.png"/><Relationship Id="rId1224" Type="http://schemas.openxmlformats.org/officeDocument/2006/relationships/customXml" Target="../ink/ink834.xml"/><Relationship Id="rId1431" Type="http://schemas.openxmlformats.org/officeDocument/2006/relationships/image" Target="../media/image1947.png"/><Relationship Id="rId1669" Type="http://schemas.openxmlformats.org/officeDocument/2006/relationships/image" Target="../media/image2066.png"/><Relationship Id="rId1876" Type="http://schemas.openxmlformats.org/officeDocument/2006/relationships/customXml" Target="../ink/ink1160.xml"/><Relationship Id="rId1529" Type="http://schemas.openxmlformats.org/officeDocument/2006/relationships/image" Target="../media/image1996.png"/><Relationship Id="rId1736" Type="http://schemas.openxmlformats.org/officeDocument/2006/relationships/customXml" Target="../ink/ink1090.xml"/><Relationship Id="rId28" Type="http://schemas.openxmlformats.org/officeDocument/2006/relationships/image" Target="../media/image1254.png"/><Relationship Id="rId1803" Type="http://schemas.openxmlformats.org/officeDocument/2006/relationships/image" Target="../media/image2133.png"/><Relationship Id="rId177" Type="http://schemas.openxmlformats.org/officeDocument/2006/relationships/customXml" Target="../ink/ink306.xml"/><Relationship Id="rId384" Type="http://schemas.openxmlformats.org/officeDocument/2006/relationships/customXml" Target="../ink/ink410.xml"/><Relationship Id="rId591" Type="http://schemas.openxmlformats.org/officeDocument/2006/relationships/customXml" Target="../ink/ink515.xml"/><Relationship Id="rId244" Type="http://schemas.openxmlformats.org/officeDocument/2006/relationships/image" Target="../media/image1359.png"/><Relationship Id="rId689" Type="http://schemas.openxmlformats.org/officeDocument/2006/relationships/image" Target="../media/image1578.png"/><Relationship Id="rId896" Type="http://schemas.openxmlformats.org/officeDocument/2006/relationships/image" Target="../media/image1681.png"/><Relationship Id="rId1081" Type="http://schemas.openxmlformats.org/officeDocument/2006/relationships/image" Target="../media/image1773.png"/><Relationship Id="rId451" Type="http://schemas.openxmlformats.org/officeDocument/2006/relationships/image" Target="../media/image1462.png"/><Relationship Id="rId549" Type="http://schemas.openxmlformats.org/officeDocument/2006/relationships/customXml" Target="../ink/ink493.xml"/><Relationship Id="rId756" Type="http://schemas.openxmlformats.org/officeDocument/2006/relationships/image" Target="../media/image1611.png"/><Relationship Id="rId1179" Type="http://schemas.openxmlformats.org/officeDocument/2006/relationships/image" Target="../media/image1821.png"/><Relationship Id="rId1386" Type="http://schemas.openxmlformats.org/officeDocument/2006/relationships/customXml" Target="../ink/ink915.xml"/><Relationship Id="rId1593" Type="http://schemas.openxmlformats.org/officeDocument/2006/relationships/image" Target="../media/image2028.png"/><Relationship Id="rId104" Type="http://schemas.openxmlformats.org/officeDocument/2006/relationships/image" Target="../media/image1291.png"/><Relationship Id="rId311" Type="http://schemas.openxmlformats.org/officeDocument/2006/relationships/image" Target="../media/image1392.png"/><Relationship Id="rId409" Type="http://schemas.openxmlformats.org/officeDocument/2006/relationships/image" Target="../media/image1441.png"/><Relationship Id="rId963" Type="http://schemas.openxmlformats.org/officeDocument/2006/relationships/image" Target="../media/image1714.png"/><Relationship Id="rId1039" Type="http://schemas.openxmlformats.org/officeDocument/2006/relationships/image" Target="../media/image1752.png"/><Relationship Id="rId1246" Type="http://schemas.openxmlformats.org/officeDocument/2006/relationships/customXml" Target="../ink/ink845.xml"/><Relationship Id="rId92" Type="http://schemas.openxmlformats.org/officeDocument/2006/relationships/image" Target="../media/image1285.png"/><Relationship Id="rId616" Type="http://schemas.openxmlformats.org/officeDocument/2006/relationships/image" Target="../media/image1542.png"/><Relationship Id="rId823" Type="http://schemas.openxmlformats.org/officeDocument/2006/relationships/customXml" Target="../ink/ink632.xml"/><Relationship Id="rId1453" Type="http://schemas.openxmlformats.org/officeDocument/2006/relationships/image" Target="../media/image1958.png"/><Relationship Id="rId1660" Type="http://schemas.openxmlformats.org/officeDocument/2006/relationships/customXml" Target="../ink/ink1052.xml"/><Relationship Id="rId1758" Type="http://schemas.openxmlformats.org/officeDocument/2006/relationships/customXml" Target="../ink/ink1101.xml"/><Relationship Id="rId1106" Type="http://schemas.openxmlformats.org/officeDocument/2006/relationships/customXml" Target="../ink/ink775.xml"/><Relationship Id="rId1313" Type="http://schemas.openxmlformats.org/officeDocument/2006/relationships/image" Target="../media/image1888.png"/><Relationship Id="rId1520" Type="http://schemas.openxmlformats.org/officeDocument/2006/relationships/customXml" Target="../ink/ink982.xml"/><Relationship Id="rId1618" Type="http://schemas.openxmlformats.org/officeDocument/2006/relationships/customXml" Target="../ink/ink1031.xml"/><Relationship Id="rId1825" Type="http://schemas.openxmlformats.org/officeDocument/2006/relationships/image" Target="../media/image50.png"/><Relationship Id="rId199" Type="http://schemas.openxmlformats.org/officeDocument/2006/relationships/customXml" Target="../ink/ink317.xml"/><Relationship Id="rId266" Type="http://schemas.openxmlformats.org/officeDocument/2006/relationships/customXml" Target="../ink/ink351.xml"/><Relationship Id="rId473" Type="http://schemas.openxmlformats.org/officeDocument/2006/relationships/image" Target="../media/image1473.png"/><Relationship Id="rId680" Type="http://schemas.openxmlformats.org/officeDocument/2006/relationships/customXml" Target="../ink/ink560.xml"/><Relationship Id="rId126" Type="http://schemas.openxmlformats.org/officeDocument/2006/relationships/image" Target="../media/image1302.png"/><Relationship Id="rId333" Type="http://schemas.openxmlformats.org/officeDocument/2006/relationships/image" Target="../media/image1403.png"/><Relationship Id="rId540" Type="http://schemas.openxmlformats.org/officeDocument/2006/relationships/image" Target="../media/image1505.png"/><Relationship Id="rId778" Type="http://schemas.openxmlformats.org/officeDocument/2006/relationships/image" Target="../media/image1622.png"/><Relationship Id="rId985" Type="http://schemas.openxmlformats.org/officeDocument/2006/relationships/image" Target="../media/image1725.png"/><Relationship Id="rId1170" Type="http://schemas.openxmlformats.org/officeDocument/2006/relationships/customXml" Target="../ink/ink807.xml"/><Relationship Id="rId638" Type="http://schemas.openxmlformats.org/officeDocument/2006/relationships/image" Target="../media/image1553.png"/><Relationship Id="rId845" Type="http://schemas.openxmlformats.org/officeDocument/2006/relationships/customXml" Target="../ink/ink643.xml"/><Relationship Id="rId1030" Type="http://schemas.openxmlformats.org/officeDocument/2006/relationships/customXml" Target="../ink/ink736.xml"/><Relationship Id="rId1268" Type="http://schemas.openxmlformats.org/officeDocument/2006/relationships/customXml" Target="../ink/ink856.xml"/><Relationship Id="rId1475" Type="http://schemas.openxmlformats.org/officeDocument/2006/relationships/image" Target="../media/image1969.png"/><Relationship Id="rId1682" Type="http://schemas.openxmlformats.org/officeDocument/2006/relationships/customXml" Target="../ink/ink1063.xml"/><Relationship Id="rId400" Type="http://schemas.openxmlformats.org/officeDocument/2006/relationships/customXml" Target="../ink/ink418.xml"/><Relationship Id="rId705" Type="http://schemas.openxmlformats.org/officeDocument/2006/relationships/customXml" Target="../ink/ink573.xml"/><Relationship Id="rId1128" Type="http://schemas.openxmlformats.org/officeDocument/2006/relationships/customXml" Target="../ink/ink786.xml"/><Relationship Id="rId1335" Type="http://schemas.openxmlformats.org/officeDocument/2006/relationships/image" Target="../media/image1899.png"/><Relationship Id="rId1542" Type="http://schemas.openxmlformats.org/officeDocument/2006/relationships/customXml" Target="../ink/ink993.xml"/><Relationship Id="rId912" Type="http://schemas.openxmlformats.org/officeDocument/2006/relationships/customXml" Target="../ink/ink677.xml"/><Relationship Id="rId1847" Type="http://schemas.openxmlformats.org/officeDocument/2006/relationships/image" Target="../media/image61.png"/><Relationship Id="rId41" Type="http://schemas.openxmlformats.org/officeDocument/2006/relationships/customXml" Target="../ink/ink237.xml"/><Relationship Id="rId1402" Type="http://schemas.openxmlformats.org/officeDocument/2006/relationships/customXml" Target="../ink/ink923.xml"/><Relationship Id="rId1707" Type="http://schemas.openxmlformats.org/officeDocument/2006/relationships/image" Target="../media/image2085.png"/><Relationship Id="rId190" Type="http://schemas.openxmlformats.org/officeDocument/2006/relationships/image" Target="../media/image1332.png"/><Relationship Id="rId288" Type="http://schemas.openxmlformats.org/officeDocument/2006/relationships/customXml" Target="../ink/ink362.xml"/><Relationship Id="rId495" Type="http://schemas.openxmlformats.org/officeDocument/2006/relationships/image" Target="../media/image1484.png"/><Relationship Id="rId148" Type="http://schemas.openxmlformats.org/officeDocument/2006/relationships/customXml" Target="../ink/ink291.xml"/><Relationship Id="rId355" Type="http://schemas.openxmlformats.org/officeDocument/2006/relationships/image" Target="../media/image1414.png"/><Relationship Id="rId562" Type="http://schemas.openxmlformats.org/officeDocument/2006/relationships/image" Target="../media/image1516.png"/><Relationship Id="rId1192" Type="http://schemas.openxmlformats.org/officeDocument/2006/relationships/customXml" Target="../ink/ink818.xml"/><Relationship Id="rId215" Type="http://schemas.openxmlformats.org/officeDocument/2006/relationships/customXml" Target="../ink/ink325.xml"/><Relationship Id="rId422" Type="http://schemas.openxmlformats.org/officeDocument/2006/relationships/customXml" Target="../ink/ink429.xml"/><Relationship Id="rId867" Type="http://schemas.openxmlformats.org/officeDocument/2006/relationships/customXml" Target="../ink/ink654.xml"/><Relationship Id="rId1052" Type="http://schemas.openxmlformats.org/officeDocument/2006/relationships/customXml" Target="../ink/ink747.xml"/><Relationship Id="rId1497" Type="http://schemas.openxmlformats.org/officeDocument/2006/relationships/image" Target="../media/image1980.png"/><Relationship Id="rId727" Type="http://schemas.openxmlformats.org/officeDocument/2006/relationships/customXml" Target="../ink/ink584.xml"/><Relationship Id="rId934" Type="http://schemas.openxmlformats.org/officeDocument/2006/relationships/customXml" Target="../ink/ink688.xml"/><Relationship Id="rId1357" Type="http://schemas.openxmlformats.org/officeDocument/2006/relationships/image" Target="../media/image1910.png"/><Relationship Id="rId1564" Type="http://schemas.openxmlformats.org/officeDocument/2006/relationships/customXml" Target="../ink/ink1004.xml"/><Relationship Id="rId1771" Type="http://schemas.openxmlformats.org/officeDocument/2006/relationships/image" Target="../media/image2117.png"/><Relationship Id="rId63" Type="http://schemas.openxmlformats.org/officeDocument/2006/relationships/customXml" Target="../ink/ink248.xml"/><Relationship Id="rId1217" Type="http://schemas.openxmlformats.org/officeDocument/2006/relationships/image" Target="../media/image1840.png"/><Relationship Id="rId1424" Type="http://schemas.openxmlformats.org/officeDocument/2006/relationships/customXml" Target="../ink/ink934.xml"/><Relationship Id="rId1631" Type="http://schemas.openxmlformats.org/officeDocument/2006/relationships/image" Target="../media/image2047.png"/><Relationship Id="rId1869" Type="http://schemas.openxmlformats.org/officeDocument/2006/relationships/image" Target="../media/image72.png"/><Relationship Id="rId1729" Type="http://schemas.openxmlformats.org/officeDocument/2006/relationships/image" Target="../media/image2096.png"/><Relationship Id="rId377" Type="http://schemas.openxmlformats.org/officeDocument/2006/relationships/image" Target="../media/image1425.png"/><Relationship Id="rId584" Type="http://schemas.openxmlformats.org/officeDocument/2006/relationships/customXml" Target="../ink/ink511.xml"/><Relationship Id="rId5" Type="http://schemas.openxmlformats.org/officeDocument/2006/relationships/customXml" Target="../ink/ink219.xml"/><Relationship Id="rId237" Type="http://schemas.openxmlformats.org/officeDocument/2006/relationships/customXml" Target="../ink/ink336.xml"/><Relationship Id="rId791" Type="http://schemas.openxmlformats.org/officeDocument/2006/relationships/customXml" Target="../ink/ink616.xml"/><Relationship Id="rId889" Type="http://schemas.openxmlformats.org/officeDocument/2006/relationships/customXml" Target="../ink/ink665.xml"/><Relationship Id="rId1074" Type="http://schemas.openxmlformats.org/officeDocument/2006/relationships/customXml" Target="../ink/ink758.xml"/><Relationship Id="rId444" Type="http://schemas.openxmlformats.org/officeDocument/2006/relationships/customXml" Target="../ink/ink440.xml"/><Relationship Id="rId651" Type="http://schemas.openxmlformats.org/officeDocument/2006/relationships/customXml" Target="../ink/ink545.xml"/><Relationship Id="rId749" Type="http://schemas.openxmlformats.org/officeDocument/2006/relationships/customXml" Target="../ink/ink595.xml"/><Relationship Id="rId1281" Type="http://schemas.openxmlformats.org/officeDocument/2006/relationships/image" Target="../media/image1872.png"/><Relationship Id="rId1379" Type="http://schemas.openxmlformats.org/officeDocument/2006/relationships/image" Target="../media/image1921.png"/><Relationship Id="rId1586" Type="http://schemas.openxmlformats.org/officeDocument/2006/relationships/customXml" Target="../ink/ink1015.xml"/><Relationship Id="rId304" Type="http://schemas.openxmlformats.org/officeDocument/2006/relationships/customXml" Target="../ink/ink370.xml"/><Relationship Id="rId511" Type="http://schemas.openxmlformats.org/officeDocument/2006/relationships/image" Target="../media/image1492.png"/><Relationship Id="rId609" Type="http://schemas.openxmlformats.org/officeDocument/2006/relationships/customXml" Target="../ink/ink524.xml"/><Relationship Id="rId956" Type="http://schemas.openxmlformats.org/officeDocument/2006/relationships/customXml" Target="../ink/ink699.xml"/><Relationship Id="rId1141" Type="http://schemas.openxmlformats.org/officeDocument/2006/relationships/image" Target="../media/image1802.png"/><Relationship Id="rId1239" Type="http://schemas.openxmlformats.org/officeDocument/2006/relationships/image" Target="../media/image1851.png"/><Relationship Id="rId1793" Type="http://schemas.openxmlformats.org/officeDocument/2006/relationships/image" Target="../media/image2128.png"/><Relationship Id="rId85" Type="http://schemas.openxmlformats.org/officeDocument/2006/relationships/customXml" Target="../ink/ink259.xml"/><Relationship Id="rId816" Type="http://schemas.openxmlformats.org/officeDocument/2006/relationships/image" Target="../media/image1641.png"/><Relationship Id="rId1001" Type="http://schemas.openxmlformats.org/officeDocument/2006/relationships/image" Target="../media/image1733.png"/><Relationship Id="rId1446" Type="http://schemas.openxmlformats.org/officeDocument/2006/relationships/customXml" Target="../ink/ink945.xml"/><Relationship Id="rId1653" Type="http://schemas.openxmlformats.org/officeDocument/2006/relationships/image" Target="../media/image2058.png"/><Relationship Id="rId1860" Type="http://schemas.openxmlformats.org/officeDocument/2006/relationships/customXml" Target="../ink/ink1152.xml"/><Relationship Id="rId1306" Type="http://schemas.openxmlformats.org/officeDocument/2006/relationships/customXml" Target="../ink/ink875.xml"/><Relationship Id="rId1513" Type="http://schemas.openxmlformats.org/officeDocument/2006/relationships/image" Target="../media/image1988.png"/><Relationship Id="rId1720" Type="http://schemas.openxmlformats.org/officeDocument/2006/relationships/customXml" Target="../ink/ink1082.xml"/><Relationship Id="rId12" Type="http://schemas.openxmlformats.org/officeDocument/2006/relationships/image" Target="../media/image1246.png"/><Relationship Id="rId1818" Type="http://schemas.openxmlformats.org/officeDocument/2006/relationships/customXml" Target="../ink/ink1131.xml"/><Relationship Id="rId161" Type="http://schemas.openxmlformats.org/officeDocument/2006/relationships/image" Target="../media/image1319.png"/><Relationship Id="rId399" Type="http://schemas.openxmlformats.org/officeDocument/2006/relationships/image" Target="../media/image1436.png"/><Relationship Id="rId259" Type="http://schemas.openxmlformats.org/officeDocument/2006/relationships/customXml" Target="../ink/ink347.xml"/><Relationship Id="rId466" Type="http://schemas.openxmlformats.org/officeDocument/2006/relationships/customXml" Target="../ink/ink451.xml"/><Relationship Id="rId673" Type="http://schemas.openxmlformats.org/officeDocument/2006/relationships/image" Target="../media/image1570.png"/><Relationship Id="rId880" Type="http://schemas.openxmlformats.org/officeDocument/2006/relationships/image" Target="../media/image1673.png"/><Relationship Id="rId1096" Type="http://schemas.openxmlformats.org/officeDocument/2006/relationships/customXml" Target="../ink/ink770.xml"/><Relationship Id="rId119" Type="http://schemas.openxmlformats.org/officeDocument/2006/relationships/customXml" Target="../ink/ink276.xml"/><Relationship Id="rId326" Type="http://schemas.openxmlformats.org/officeDocument/2006/relationships/customXml" Target="../ink/ink381.xml"/><Relationship Id="rId533" Type="http://schemas.openxmlformats.org/officeDocument/2006/relationships/customXml" Target="../ink/ink485.xml"/><Relationship Id="rId978" Type="http://schemas.openxmlformats.org/officeDocument/2006/relationships/customXml" Target="../ink/ink710.xml"/><Relationship Id="rId1163" Type="http://schemas.openxmlformats.org/officeDocument/2006/relationships/image" Target="../media/image1813.png"/><Relationship Id="rId1370" Type="http://schemas.openxmlformats.org/officeDocument/2006/relationships/customXml" Target="../ink/ink907.xml"/><Relationship Id="rId740" Type="http://schemas.openxmlformats.org/officeDocument/2006/relationships/image" Target="../media/image1603.png"/><Relationship Id="rId838" Type="http://schemas.openxmlformats.org/officeDocument/2006/relationships/image" Target="../media/image1652.png"/><Relationship Id="rId1023" Type="http://schemas.openxmlformats.org/officeDocument/2006/relationships/image" Target="../media/image1744.png"/><Relationship Id="rId1468" Type="http://schemas.openxmlformats.org/officeDocument/2006/relationships/customXml" Target="../ink/ink956.xml"/><Relationship Id="rId1675" Type="http://schemas.openxmlformats.org/officeDocument/2006/relationships/image" Target="../media/image2069.png"/><Relationship Id="rId1882" Type="http://schemas.openxmlformats.org/officeDocument/2006/relationships/customXml" Target="../ink/ink1163.xml"/><Relationship Id="rId600" Type="http://schemas.openxmlformats.org/officeDocument/2006/relationships/image" Target="../media/image1534.png"/><Relationship Id="rId1230" Type="http://schemas.openxmlformats.org/officeDocument/2006/relationships/customXml" Target="../ink/ink837.xml"/><Relationship Id="rId1328" Type="http://schemas.openxmlformats.org/officeDocument/2006/relationships/customXml" Target="../ink/ink886.xml"/><Relationship Id="rId1535" Type="http://schemas.openxmlformats.org/officeDocument/2006/relationships/image" Target="../media/image1999.png"/><Relationship Id="rId905" Type="http://schemas.openxmlformats.org/officeDocument/2006/relationships/image" Target="../media/image1685.png"/><Relationship Id="rId1742" Type="http://schemas.openxmlformats.org/officeDocument/2006/relationships/customXml" Target="../ink/ink1093.xml"/><Relationship Id="rId34" Type="http://schemas.openxmlformats.org/officeDocument/2006/relationships/image" Target="../media/image1257.png"/><Relationship Id="rId1602" Type="http://schemas.openxmlformats.org/officeDocument/2006/relationships/customXml" Target="../ink/ink1023.xml"/><Relationship Id="rId183" Type="http://schemas.openxmlformats.org/officeDocument/2006/relationships/customXml" Target="../ink/ink309.xml"/><Relationship Id="rId390" Type="http://schemas.openxmlformats.org/officeDocument/2006/relationships/customXml" Target="../ink/ink413.xml"/><Relationship Id="rId250" Type="http://schemas.openxmlformats.org/officeDocument/2006/relationships/image" Target="../media/image1362.png"/><Relationship Id="rId488" Type="http://schemas.openxmlformats.org/officeDocument/2006/relationships/customXml" Target="../ink/ink462.xml"/><Relationship Id="rId695" Type="http://schemas.openxmlformats.org/officeDocument/2006/relationships/customXml" Target="../ink/ink568.xml"/><Relationship Id="rId110" Type="http://schemas.openxmlformats.org/officeDocument/2006/relationships/image" Target="../media/image1294.png"/><Relationship Id="rId348" Type="http://schemas.openxmlformats.org/officeDocument/2006/relationships/customXml" Target="../ink/ink392.xml"/><Relationship Id="rId555" Type="http://schemas.openxmlformats.org/officeDocument/2006/relationships/customXml" Target="../ink/ink496.xml"/><Relationship Id="rId762" Type="http://schemas.openxmlformats.org/officeDocument/2006/relationships/image" Target="../media/image1614.png"/><Relationship Id="rId1185" Type="http://schemas.openxmlformats.org/officeDocument/2006/relationships/image" Target="../media/image1824.png"/><Relationship Id="rId1392" Type="http://schemas.openxmlformats.org/officeDocument/2006/relationships/customXml" Target="../ink/ink918.xml"/><Relationship Id="rId208" Type="http://schemas.openxmlformats.org/officeDocument/2006/relationships/image" Target="../media/image1341.png"/><Relationship Id="rId415" Type="http://schemas.openxmlformats.org/officeDocument/2006/relationships/image" Target="../media/image1444.png"/><Relationship Id="rId622" Type="http://schemas.openxmlformats.org/officeDocument/2006/relationships/image" Target="../media/image1545.png"/><Relationship Id="rId1045" Type="http://schemas.openxmlformats.org/officeDocument/2006/relationships/image" Target="../media/image1755.png"/><Relationship Id="rId1252" Type="http://schemas.openxmlformats.org/officeDocument/2006/relationships/customXml" Target="../ink/ink848.xml"/><Relationship Id="rId1697" Type="http://schemas.openxmlformats.org/officeDocument/2006/relationships/image" Target="../media/image2080.png"/><Relationship Id="rId927" Type="http://schemas.openxmlformats.org/officeDocument/2006/relationships/image" Target="../media/image1696.png"/><Relationship Id="rId1112" Type="http://schemas.openxmlformats.org/officeDocument/2006/relationships/customXml" Target="../ink/ink778.xml"/><Relationship Id="rId1557" Type="http://schemas.openxmlformats.org/officeDocument/2006/relationships/image" Target="../media/image2010.png"/><Relationship Id="rId1764" Type="http://schemas.openxmlformats.org/officeDocument/2006/relationships/customXml" Target="../ink/ink1104.xml"/><Relationship Id="rId56" Type="http://schemas.openxmlformats.org/officeDocument/2006/relationships/image" Target="../media/image1267.png"/><Relationship Id="rId1417" Type="http://schemas.openxmlformats.org/officeDocument/2006/relationships/image" Target="../media/image1940.png"/><Relationship Id="rId1624" Type="http://schemas.openxmlformats.org/officeDocument/2006/relationships/customXml" Target="../ink/ink1034.xml"/><Relationship Id="rId1831" Type="http://schemas.openxmlformats.org/officeDocument/2006/relationships/image" Target="../media/image53.png"/><Relationship Id="rId272" Type="http://schemas.openxmlformats.org/officeDocument/2006/relationships/customXml" Target="../ink/ink354.xml"/><Relationship Id="rId577" Type="http://schemas.openxmlformats.org/officeDocument/2006/relationships/image" Target="../media/image1523.png"/><Relationship Id="rId132" Type="http://schemas.openxmlformats.org/officeDocument/2006/relationships/customXml" Target="../ink/ink283.xml"/><Relationship Id="rId784" Type="http://schemas.openxmlformats.org/officeDocument/2006/relationships/image" Target="../media/image1625.png"/><Relationship Id="rId991" Type="http://schemas.openxmlformats.org/officeDocument/2006/relationships/image" Target="../media/image1728.png"/><Relationship Id="rId1067" Type="http://schemas.openxmlformats.org/officeDocument/2006/relationships/image" Target="../media/image1766.png"/><Relationship Id="rId437" Type="http://schemas.openxmlformats.org/officeDocument/2006/relationships/image" Target="../media/image1455.png"/><Relationship Id="rId644" Type="http://schemas.openxmlformats.org/officeDocument/2006/relationships/image" Target="../media/image1556.png"/><Relationship Id="rId851" Type="http://schemas.openxmlformats.org/officeDocument/2006/relationships/customXml" Target="../ink/ink646.xml"/><Relationship Id="rId1274" Type="http://schemas.openxmlformats.org/officeDocument/2006/relationships/customXml" Target="../ink/ink859.xml"/><Relationship Id="rId1481" Type="http://schemas.openxmlformats.org/officeDocument/2006/relationships/image" Target="../media/image1972.png"/><Relationship Id="rId1579" Type="http://schemas.openxmlformats.org/officeDocument/2006/relationships/image" Target="../media/image2021.png"/><Relationship Id="rId504" Type="http://schemas.openxmlformats.org/officeDocument/2006/relationships/customXml" Target="../ink/ink470.xml"/><Relationship Id="rId711" Type="http://schemas.openxmlformats.org/officeDocument/2006/relationships/customXml" Target="../ink/ink576.xml"/><Relationship Id="rId949" Type="http://schemas.openxmlformats.org/officeDocument/2006/relationships/image" Target="../media/image1707.png"/><Relationship Id="rId1134" Type="http://schemas.openxmlformats.org/officeDocument/2006/relationships/customXml" Target="../ink/ink789.xml"/><Relationship Id="rId1341" Type="http://schemas.openxmlformats.org/officeDocument/2006/relationships/image" Target="../media/image1902.png"/><Relationship Id="rId1786" Type="http://schemas.openxmlformats.org/officeDocument/2006/relationships/customXml" Target="../ink/ink1115.xml"/><Relationship Id="rId78" Type="http://schemas.openxmlformats.org/officeDocument/2006/relationships/image" Target="../media/image1278.png"/><Relationship Id="rId809" Type="http://schemas.openxmlformats.org/officeDocument/2006/relationships/customXml" Target="../ink/ink625.xml"/><Relationship Id="rId1201" Type="http://schemas.openxmlformats.org/officeDocument/2006/relationships/image" Target="../media/image1832.png"/><Relationship Id="rId1439" Type="http://schemas.openxmlformats.org/officeDocument/2006/relationships/image" Target="../media/image1951.png"/><Relationship Id="rId1646" Type="http://schemas.openxmlformats.org/officeDocument/2006/relationships/customXml" Target="../ink/ink1045.xml"/><Relationship Id="rId1853" Type="http://schemas.openxmlformats.org/officeDocument/2006/relationships/image" Target="../media/image64.png"/><Relationship Id="rId1506" Type="http://schemas.openxmlformats.org/officeDocument/2006/relationships/customXml" Target="../ink/ink975.xml"/><Relationship Id="rId1713" Type="http://schemas.openxmlformats.org/officeDocument/2006/relationships/image" Target="../media/image2088.png"/><Relationship Id="rId294" Type="http://schemas.openxmlformats.org/officeDocument/2006/relationships/customXml" Target="../ink/ink365.xml"/><Relationship Id="rId154" Type="http://schemas.openxmlformats.org/officeDocument/2006/relationships/customXml" Target="../ink/ink294.xml"/><Relationship Id="rId361" Type="http://schemas.openxmlformats.org/officeDocument/2006/relationships/image" Target="../media/image1417.png"/><Relationship Id="rId599" Type="http://schemas.openxmlformats.org/officeDocument/2006/relationships/customXml" Target="../ink/ink519.xml"/><Relationship Id="rId459" Type="http://schemas.openxmlformats.org/officeDocument/2006/relationships/image" Target="../media/image1466.png"/><Relationship Id="rId666" Type="http://schemas.openxmlformats.org/officeDocument/2006/relationships/customXml" Target="../ink/ink553.xml"/><Relationship Id="rId873" Type="http://schemas.openxmlformats.org/officeDocument/2006/relationships/customXml" Target="../ink/ink657.xml"/><Relationship Id="rId1089" Type="http://schemas.openxmlformats.org/officeDocument/2006/relationships/customXml" Target="../ink/ink766.xml"/><Relationship Id="rId1296" Type="http://schemas.openxmlformats.org/officeDocument/2006/relationships/customXml" Target="../ink/ink870.xml"/><Relationship Id="rId221" Type="http://schemas.openxmlformats.org/officeDocument/2006/relationships/customXml" Target="../ink/ink328.xml"/><Relationship Id="rId319" Type="http://schemas.openxmlformats.org/officeDocument/2006/relationships/image" Target="../media/image1396.png"/><Relationship Id="rId526" Type="http://schemas.openxmlformats.org/officeDocument/2006/relationships/image" Target="../media/image1499.png"/><Relationship Id="rId1156" Type="http://schemas.openxmlformats.org/officeDocument/2006/relationships/customXml" Target="../ink/ink800.xml"/><Relationship Id="rId1363" Type="http://schemas.openxmlformats.org/officeDocument/2006/relationships/image" Target="../media/image1913.png"/><Relationship Id="rId733" Type="http://schemas.openxmlformats.org/officeDocument/2006/relationships/customXml" Target="../ink/ink587.xml"/><Relationship Id="rId940" Type="http://schemas.openxmlformats.org/officeDocument/2006/relationships/customXml" Target="../ink/ink691.xml"/><Relationship Id="rId1016" Type="http://schemas.openxmlformats.org/officeDocument/2006/relationships/customXml" Target="../ink/ink729.xml"/><Relationship Id="rId1570" Type="http://schemas.openxmlformats.org/officeDocument/2006/relationships/customXml" Target="../ink/ink1007.xml"/><Relationship Id="rId1668" Type="http://schemas.openxmlformats.org/officeDocument/2006/relationships/customXml" Target="../ink/ink1056.xml"/><Relationship Id="rId1875" Type="http://schemas.openxmlformats.org/officeDocument/2006/relationships/image" Target="../media/image75.png"/><Relationship Id="rId800" Type="http://schemas.openxmlformats.org/officeDocument/2006/relationships/image" Target="../media/image1633.png"/><Relationship Id="rId1223" Type="http://schemas.openxmlformats.org/officeDocument/2006/relationships/image" Target="../media/image1843.png"/><Relationship Id="rId1430" Type="http://schemas.openxmlformats.org/officeDocument/2006/relationships/customXml" Target="../ink/ink937.xml"/><Relationship Id="rId1528" Type="http://schemas.openxmlformats.org/officeDocument/2006/relationships/customXml" Target="../ink/ink986.xml"/><Relationship Id="rId1735" Type="http://schemas.openxmlformats.org/officeDocument/2006/relationships/image" Target="../media/image2099.png"/><Relationship Id="rId27" Type="http://schemas.openxmlformats.org/officeDocument/2006/relationships/customXml" Target="../ink/ink230.xml"/><Relationship Id="rId1802" Type="http://schemas.openxmlformats.org/officeDocument/2006/relationships/customXml" Target="../ink/ink1123.xml"/><Relationship Id="rId176" Type="http://schemas.openxmlformats.org/officeDocument/2006/relationships/image" Target="../media/image1326.png"/><Relationship Id="rId383" Type="http://schemas.openxmlformats.org/officeDocument/2006/relationships/image" Target="../media/image1428.png"/><Relationship Id="rId590" Type="http://schemas.openxmlformats.org/officeDocument/2006/relationships/image" Target="../media/image1529.png"/><Relationship Id="rId243" Type="http://schemas.openxmlformats.org/officeDocument/2006/relationships/customXml" Target="../ink/ink339.xml"/><Relationship Id="rId450" Type="http://schemas.openxmlformats.org/officeDocument/2006/relationships/customXml" Target="../ink/ink443.xml"/><Relationship Id="rId688" Type="http://schemas.openxmlformats.org/officeDocument/2006/relationships/customXml" Target="../ink/ink564.xml"/><Relationship Id="rId895" Type="http://schemas.openxmlformats.org/officeDocument/2006/relationships/customXml" Target="../ink/ink668.xml"/><Relationship Id="rId1080" Type="http://schemas.openxmlformats.org/officeDocument/2006/relationships/customXml" Target="../ink/ink761.xml"/><Relationship Id="rId103" Type="http://schemas.openxmlformats.org/officeDocument/2006/relationships/customXml" Target="../ink/ink268.xml"/><Relationship Id="rId310" Type="http://schemas.openxmlformats.org/officeDocument/2006/relationships/customXml" Target="../ink/ink373.xml"/><Relationship Id="rId548" Type="http://schemas.openxmlformats.org/officeDocument/2006/relationships/image" Target="../media/image1509.png"/><Relationship Id="rId755" Type="http://schemas.openxmlformats.org/officeDocument/2006/relationships/customXml" Target="../ink/ink598.xml"/><Relationship Id="rId962" Type="http://schemas.openxmlformats.org/officeDocument/2006/relationships/customXml" Target="../ink/ink702.xml"/><Relationship Id="rId1178" Type="http://schemas.openxmlformats.org/officeDocument/2006/relationships/customXml" Target="../ink/ink811.xml"/><Relationship Id="rId1385" Type="http://schemas.openxmlformats.org/officeDocument/2006/relationships/image" Target="../media/image1924.png"/><Relationship Id="rId1592" Type="http://schemas.openxmlformats.org/officeDocument/2006/relationships/customXml" Target="../ink/ink1018.xml"/><Relationship Id="rId91" Type="http://schemas.openxmlformats.org/officeDocument/2006/relationships/customXml" Target="../ink/ink262.xml"/><Relationship Id="rId408" Type="http://schemas.openxmlformats.org/officeDocument/2006/relationships/customXml" Target="../ink/ink422.xml"/><Relationship Id="rId615" Type="http://schemas.openxmlformats.org/officeDocument/2006/relationships/customXml" Target="../ink/ink527.xml"/><Relationship Id="rId822" Type="http://schemas.openxmlformats.org/officeDocument/2006/relationships/image" Target="../media/image1644.png"/><Relationship Id="rId1038" Type="http://schemas.openxmlformats.org/officeDocument/2006/relationships/customXml" Target="../ink/ink740.xml"/><Relationship Id="rId1245" Type="http://schemas.openxmlformats.org/officeDocument/2006/relationships/image" Target="../media/image1854.png"/><Relationship Id="rId1452" Type="http://schemas.openxmlformats.org/officeDocument/2006/relationships/customXml" Target="../ink/ink948.xml"/><Relationship Id="rId1105" Type="http://schemas.openxmlformats.org/officeDocument/2006/relationships/image" Target="../media/image1784.png"/><Relationship Id="rId1312" Type="http://schemas.openxmlformats.org/officeDocument/2006/relationships/customXml" Target="../ink/ink878.xml"/><Relationship Id="rId1757" Type="http://schemas.openxmlformats.org/officeDocument/2006/relationships/image" Target="../media/image2110.png"/><Relationship Id="rId49" Type="http://schemas.openxmlformats.org/officeDocument/2006/relationships/customXml" Target="../ink/ink241.xml"/><Relationship Id="rId1617" Type="http://schemas.openxmlformats.org/officeDocument/2006/relationships/image" Target="../media/image2040.png"/><Relationship Id="rId1824" Type="http://schemas.openxmlformats.org/officeDocument/2006/relationships/customXml" Target="../ink/ink1134.xml"/><Relationship Id="rId198" Type="http://schemas.openxmlformats.org/officeDocument/2006/relationships/image" Target="../media/image1336.png"/><Relationship Id="rId265" Type="http://schemas.openxmlformats.org/officeDocument/2006/relationships/image" Target="../media/image1369.png"/><Relationship Id="rId472" Type="http://schemas.openxmlformats.org/officeDocument/2006/relationships/customXml" Target="../ink/ink454.xml"/><Relationship Id="rId125" Type="http://schemas.openxmlformats.org/officeDocument/2006/relationships/customXml" Target="../ink/ink279.xml"/><Relationship Id="rId332" Type="http://schemas.openxmlformats.org/officeDocument/2006/relationships/customXml" Target="../ink/ink384.xml"/><Relationship Id="rId777" Type="http://schemas.openxmlformats.org/officeDocument/2006/relationships/customXml" Target="../ink/ink609.xml"/><Relationship Id="rId984" Type="http://schemas.openxmlformats.org/officeDocument/2006/relationships/customXml" Target="../ink/ink713.xml"/><Relationship Id="rId637" Type="http://schemas.openxmlformats.org/officeDocument/2006/relationships/customXml" Target="../ink/ink538.xml"/><Relationship Id="rId844" Type="http://schemas.openxmlformats.org/officeDocument/2006/relationships/image" Target="../media/image1655.png"/><Relationship Id="rId1267" Type="http://schemas.openxmlformats.org/officeDocument/2006/relationships/image" Target="../media/image1865.png"/><Relationship Id="rId1474" Type="http://schemas.openxmlformats.org/officeDocument/2006/relationships/customXml" Target="../ink/ink959.xml"/><Relationship Id="rId1681" Type="http://schemas.openxmlformats.org/officeDocument/2006/relationships/image" Target="../media/image2072.png"/><Relationship Id="rId704" Type="http://schemas.openxmlformats.org/officeDocument/2006/relationships/image" Target="../media/image1585.png"/><Relationship Id="rId911" Type="http://schemas.openxmlformats.org/officeDocument/2006/relationships/image" Target="../media/image1688.png"/><Relationship Id="rId1127" Type="http://schemas.openxmlformats.org/officeDocument/2006/relationships/image" Target="../media/image1795.png"/><Relationship Id="rId1334" Type="http://schemas.openxmlformats.org/officeDocument/2006/relationships/customXml" Target="../ink/ink889.xml"/><Relationship Id="rId1541" Type="http://schemas.openxmlformats.org/officeDocument/2006/relationships/image" Target="../media/image2002.png"/><Relationship Id="rId1779" Type="http://schemas.openxmlformats.org/officeDocument/2006/relationships/image" Target="../media/image2121.png"/><Relationship Id="rId40" Type="http://schemas.openxmlformats.org/officeDocument/2006/relationships/image" Target="../media/image1260.png"/><Relationship Id="rId1401" Type="http://schemas.openxmlformats.org/officeDocument/2006/relationships/image" Target="../media/image1932.png"/><Relationship Id="rId1639" Type="http://schemas.openxmlformats.org/officeDocument/2006/relationships/image" Target="../media/image2051.png"/><Relationship Id="rId1846" Type="http://schemas.openxmlformats.org/officeDocument/2006/relationships/customXml" Target="../ink/ink1145.xml"/><Relationship Id="rId1706" Type="http://schemas.openxmlformats.org/officeDocument/2006/relationships/customXml" Target="../ink/ink1075.xml"/><Relationship Id="rId287" Type="http://schemas.openxmlformats.org/officeDocument/2006/relationships/image" Target="../media/image1380.png"/><Relationship Id="rId494" Type="http://schemas.openxmlformats.org/officeDocument/2006/relationships/customXml" Target="../ink/ink465.xml"/><Relationship Id="rId147" Type="http://schemas.openxmlformats.org/officeDocument/2006/relationships/image" Target="../media/image1312.png"/><Relationship Id="rId354" Type="http://schemas.openxmlformats.org/officeDocument/2006/relationships/customXml" Target="../ink/ink395.xml"/><Relationship Id="rId799" Type="http://schemas.openxmlformats.org/officeDocument/2006/relationships/customXml" Target="../ink/ink620.xml"/><Relationship Id="rId1191" Type="http://schemas.openxmlformats.org/officeDocument/2006/relationships/image" Target="../media/image1827.png"/><Relationship Id="rId561" Type="http://schemas.openxmlformats.org/officeDocument/2006/relationships/customXml" Target="../ink/ink499.xml"/><Relationship Id="rId659" Type="http://schemas.openxmlformats.org/officeDocument/2006/relationships/customXml" Target="../ink/ink549.xml"/><Relationship Id="rId866" Type="http://schemas.openxmlformats.org/officeDocument/2006/relationships/image" Target="../media/image1666.png"/><Relationship Id="rId1289" Type="http://schemas.openxmlformats.org/officeDocument/2006/relationships/image" Target="../media/image1876.png"/><Relationship Id="rId1496" Type="http://schemas.openxmlformats.org/officeDocument/2006/relationships/customXml" Target="../ink/ink970.xml"/><Relationship Id="rId214" Type="http://schemas.openxmlformats.org/officeDocument/2006/relationships/image" Target="../media/image1344.png"/><Relationship Id="rId421" Type="http://schemas.openxmlformats.org/officeDocument/2006/relationships/image" Target="../media/image1447.png"/><Relationship Id="rId519" Type="http://schemas.openxmlformats.org/officeDocument/2006/relationships/customXml" Target="../ink/ink478.xml"/><Relationship Id="rId1051" Type="http://schemas.openxmlformats.org/officeDocument/2006/relationships/image" Target="../media/image1758.png"/><Relationship Id="rId1149" Type="http://schemas.openxmlformats.org/officeDocument/2006/relationships/image" Target="../media/image1806.png"/><Relationship Id="rId1356" Type="http://schemas.openxmlformats.org/officeDocument/2006/relationships/customXml" Target="../ink/ink900.xml"/><Relationship Id="rId726" Type="http://schemas.openxmlformats.org/officeDocument/2006/relationships/image" Target="../media/image1596.png"/><Relationship Id="rId933" Type="http://schemas.openxmlformats.org/officeDocument/2006/relationships/image" Target="../media/image1699.png"/><Relationship Id="rId1009" Type="http://schemas.openxmlformats.org/officeDocument/2006/relationships/image" Target="../media/image1737.png"/><Relationship Id="rId1563" Type="http://schemas.openxmlformats.org/officeDocument/2006/relationships/image" Target="../media/image2013.png"/><Relationship Id="rId1770" Type="http://schemas.openxmlformats.org/officeDocument/2006/relationships/customXml" Target="../ink/ink1107.xml"/><Relationship Id="rId1868" Type="http://schemas.openxmlformats.org/officeDocument/2006/relationships/customXml" Target="../ink/ink1156.xml"/><Relationship Id="rId62" Type="http://schemas.openxmlformats.org/officeDocument/2006/relationships/image" Target="../media/image1270.png"/><Relationship Id="rId1216" Type="http://schemas.openxmlformats.org/officeDocument/2006/relationships/customXml" Target="../ink/ink830.xml"/><Relationship Id="rId1423" Type="http://schemas.openxmlformats.org/officeDocument/2006/relationships/image" Target="../media/image1943.png"/><Relationship Id="rId1630" Type="http://schemas.openxmlformats.org/officeDocument/2006/relationships/customXml" Target="../ink/ink1037.xml"/><Relationship Id="rId1728" Type="http://schemas.openxmlformats.org/officeDocument/2006/relationships/customXml" Target="../ink/ink1086.xml"/><Relationship Id="rId169" Type="http://schemas.openxmlformats.org/officeDocument/2006/relationships/image" Target="../media/image1323.png"/><Relationship Id="rId376" Type="http://schemas.openxmlformats.org/officeDocument/2006/relationships/customXml" Target="../ink/ink406.xml"/><Relationship Id="rId583" Type="http://schemas.openxmlformats.org/officeDocument/2006/relationships/image" Target="../media/image1526.png"/><Relationship Id="rId790" Type="http://schemas.openxmlformats.org/officeDocument/2006/relationships/image" Target="../media/image1628.png"/><Relationship Id="rId4" Type="http://schemas.openxmlformats.org/officeDocument/2006/relationships/image" Target="../media/image1242.png"/><Relationship Id="rId236" Type="http://schemas.openxmlformats.org/officeDocument/2006/relationships/image" Target="../media/image1355.png"/><Relationship Id="rId443" Type="http://schemas.openxmlformats.org/officeDocument/2006/relationships/image" Target="../media/image1458.png"/><Relationship Id="rId650" Type="http://schemas.openxmlformats.org/officeDocument/2006/relationships/image" Target="../media/image1559.png"/><Relationship Id="rId888" Type="http://schemas.openxmlformats.org/officeDocument/2006/relationships/image" Target="../media/image1677.png"/><Relationship Id="rId1073" Type="http://schemas.openxmlformats.org/officeDocument/2006/relationships/image" Target="../media/image1769.png"/><Relationship Id="rId1280" Type="http://schemas.openxmlformats.org/officeDocument/2006/relationships/customXml" Target="../ink/ink862.xml"/><Relationship Id="rId303" Type="http://schemas.openxmlformats.org/officeDocument/2006/relationships/image" Target="../media/image1388.png"/><Relationship Id="rId748" Type="http://schemas.openxmlformats.org/officeDocument/2006/relationships/image" Target="../media/image1607.png"/><Relationship Id="rId955" Type="http://schemas.openxmlformats.org/officeDocument/2006/relationships/image" Target="../media/image1710.png"/><Relationship Id="rId1140" Type="http://schemas.openxmlformats.org/officeDocument/2006/relationships/customXml" Target="../ink/ink792.xml"/><Relationship Id="rId1378" Type="http://schemas.openxmlformats.org/officeDocument/2006/relationships/customXml" Target="../ink/ink911.xml"/><Relationship Id="rId1585" Type="http://schemas.openxmlformats.org/officeDocument/2006/relationships/image" Target="../media/image2024.png"/><Relationship Id="rId1792" Type="http://schemas.openxmlformats.org/officeDocument/2006/relationships/customXml" Target="../ink/ink1118.xml"/><Relationship Id="rId84" Type="http://schemas.openxmlformats.org/officeDocument/2006/relationships/image" Target="../media/image1281.png"/><Relationship Id="rId510" Type="http://schemas.openxmlformats.org/officeDocument/2006/relationships/customXml" Target="../ink/ink473.xml"/><Relationship Id="rId608" Type="http://schemas.openxmlformats.org/officeDocument/2006/relationships/image" Target="../media/image1538.png"/><Relationship Id="rId815" Type="http://schemas.openxmlformats.org/officeDocument/2006/relationships/customXml" Target="../ink/ink628.xml"/><Relationship Id="rId1238" Type="http://schemas.openxmlformats.org/officeDocument/2006/relationships/customXml" Target="../ink/ink841.xml"/><Relationship Id="rId1445" Type="http://schemas.openxmlformats.org/officeDocument/2006/relationships/image" Target="../media/image1954.png"/><Relationship Id="rId1652" Type="http://schemas.openxmlformats.org/officeDocument/2006/relationships/customXml" Target="../ink/ink1048.xml"/><Relationship Id="rId1000" Type="http://schemas.openxmlformats.org/officeDocument/2006/relationships/customXml" Target="../ink/ink721.xml"/><Relationship Id="rId1305" Type="http://schemas.openxmlformats.org/officeDocument/2006/relationships/image" Target="../media/image1884.png"/><Relationship Id="rId1512" Type="http://schemas.openxmlformats.org/officeDocument/2006/relationships/customXml" Target="../ink/ink978.xml"/><Relationship Id="rId1817" Type="http://schemas.openxmlformats.org/officeDocument/2006/relationships/image" Target="../media/image2140.png"/><Relationship Id="rId11" Type="http://schemas.openxmlformats.org/officeDocument/2006/relationships/customXml" Target="../ink/ink222.xml"/><Relationship Id="rId398" Type="http://schemas.openxmlformats.org/officeDocument/2006/relationships/customXml" Target="../ink/ink417.xml"/><Relationship Id="rId160" Type="http://schemas.openxmlformats.org/officeDocument/2006/relationships/customXml" Target="../ink/ink297.xml"/><Relationship Id="rId258" Type="http://schemas.openxmlformats.org/officeDocument/2006/relationships/image" Target="../media/image1366.png"/><Relationship Id="rId465" Type="http://schemas.openxmlformats.org/officeDocument/2006/relationships/image" Target="../media/image1469.png"/><Relationship Id="rId672" Type="http://schemas.openxmlformats.org/officeDocument/2006/relationships/customXml" Target="../ink/ink556.xml"/><Relationship Id="rId1095" Type="http://schemas.openxmlformats.org/officeDocument/2006/relationships/customXml" Target="../ink/ink769.xml"/><Relationship Id="rId118" Type="http://schemas.openxmlformats.org/officeDocument/2006/relationships/image" Target="../media/image1298.png"/><Relationship Id="rId325" Type="http://schemas.openxmlformats.org/officeDocument/2006/relationships/image" Target="../media/image1399.png"/><Relationship Id="rId532" Type="http://schemas.openxmlformats.org/officeDocument/2006/relationships/image" Target="../media/image1502.png"/><Relationship Id="rId977" Type="http://schemas.openxmlformats.org/officeDocument/2006/relationships/image" Target="../media/image1721.png"/><Relationship Id="rId1162" Type="http://schemas.openxmlformats.org/officeDocument/2006/relationships/customXml" Target="../ink/ink803.xml"/><Relationship Id="rId837" Type="http://schemas.openxmlformats.org/officeDocument/2006/relationships/customXml" Target="../ink/ink639.xml"/><Relationship Id="rId1022" Type="http://schemas.openxmlformats.org/officeDocument/2006/relationships/customXml" Target="../ink/ink732.xml"/><Relationship Id="rId1467" Type="http://schemas.openxmlformats.org/officeDocument/2006/relationships/image" Target="../media/image1965.png"/><Relationship Id="rId1674" Type="http://schemas.openxmlformats.org/officeDocument/2006/relationships/customXml" Target="../ink/ink1059.xml"/><Relationship Id="rId1881" Type="http://schemas.openxmlformats.org/officeDocument/2006/relationships/image" Target="../media/image78.png"/><Relationship Id="rId904" Type="http://schemas.openxmlformats.org/officeDocument/2006/relationships/customXml" Target="../ink/ink673.xml"/><Relationship Id="rId1327" Type="http://schemas.openxmlformats.org/officeDocument/2006/relationships/image" Target="../media/image1895.png"/><Relationship Id="rId1534" Type="http://schemas.openxmlformats.org/officeDocument/2006/relationships/customXml" Target="../ink/ink989.xml"/><Relationship Id="rId1741" Type="http://schemas.openxmlformats.org/officeDocument/2006/relationships/image" Target="../media/image2102.png"/><Relationship Id="rId33" Type="http://schemas.openxmlformats.org/officeDocument/2006/relationships/customXml" Target="../ink/ink233.xml"/><Relationship Id="rId1601" Type="http://schemas.openxmlformats.org/officeDocument/2006/relationships/image" Target="../media/image2032.png"/><Relationship Id="rId1839" Type="http://schemas.openxmlformats.org/officeDocument/2006/relationships/image" Target="../media/image57.png"/><Relationship Id="rId182" Type="http://schemas.openxmlformats.org/officeDocument/2006/relationships/image" Target="../media/image1329.png"/><Relationship Id="rId487" Type="http://schemas.openxmlformats.org/officeDocument/2006/relationships/image" Target="../media/image1480.png"/><Relationship Id="rId694" Type="http://schemas.openxmlformats.org/officeDocument/2006/relationships/customXml" Target="../ink/ink567.xml"/><Relationship Id="rId347" Type="http://schemas.openxmlformats.org/officeDocument/2006/relationships/image" Target="../media/image1410.png"/><Relationship Id="rId999" Type="http://schemas.openxmlformats.org/officeDocument/2006/relationships/image" Target="../media/image1732.png"/><Relationship Id="rId1184" Type="http://schemas.openxmlformats.org/officeDocument/2006/relationships/customXml" Target="../ink/ink814.xml"/><Relationship Id="rId554" Type="http://schemas.openxmlformats.org/officeDocument/2006/relationships/image" Target="../media/image1512.png"/><Relationship Id="rId761" Type="http://schemas.openxmlformats.org/officeDocument/2006/relationships/customXml" Target="../ink/ink601.xml"/><Relationship Id="rId859" Type="http://schemas.openxmlformats.org/officeDocument/2006/relationships/customXml" Target="../ink/ink650.xml"/><Relationship Id="rId1391" Type="http://schemas.openxmlformats.org/officeDocument/2006/relationships/image" Target="../media/image1927.png"/><Relationship Id="rId1489" Type="http://schemas.openxmlformats.org/officeDocument/2006/relationships/image" Target="../media/image1976.png"/><Relationship Id="rId1696" Type="http://schemas.openxmlformats.org/officeDocument/2006/relationships/customXml" Target="../ink/ink1070.xml"/><Relationship Id="rId207" Type="http://schemas.openxmlformats.org/officeDocument/2006/relationships/customXml" Target="../ink/ink321.xml"/><Relationship Id="rId414" Type="http://schemas.openxmlformats.org/officeDocument/2006/relationships/customXml" Target="../ink/ink425.xml"/><Relationship Id="rId621" Type="http://schemas.openxmlformats.org/officeDocument/2006/relationships/customXml" Target="../ink/ink530.xml"/><Relationship Id="rId1044" Type="http://schemas.openxmlformats.org/officeDocument/2006/relationships/customXml" Target="../ink/ink743.xml"/><Relationship Id="rId1251" Type="http://schemas.openxmlformats.org/officeDocument/2006/relationships/image" Target="../media/image1857.png"/><Relationship Id="rId1349" Type="http://schemas.openxmlformats.org/officeDocument/2006/relationships/image" Target="../media/image1906.png"/><Relationship Id="rId719" Type="http://schemas.openxmlformats.org/officeDocument/2006/relationships/customXml" Target="../ink/ink580.xml"/><Relationship Id="rId926" Type="http://schemas.openxmlformats.org/officeDocument/2006/relationships/customXml" Target="../ink/ink684.xml"/><Relationship Id="rId1111" Type="http://schemas.openxmlformats.org/officeDocument/2006/relationships/image" Target="../media/image1787.png"/><Relationship Id="rId1556" Type="http://schemas.openxmlformats.org/officeDocument/2006/relationships/customXml" Target="../ink/ink1000.xml"/><Relationship Id="rId1763" Type="http://schemas.openxmlformats.org/officeDocument/2006/relationships/image" Target="../media/image2113.png"/><Relationship Id="rId55" Type="http://schemas.openxmlformats.org/officeDocument/2006/relationships/customXml" Target="../ink/ink244.xml"/><Relationship Id="rId1209" Type="http://schemas.openxmlformats.org/officeDocument/2006/relationships/image" Target="../media/image1836.png"/><Relationship Id="rId1416" Type="http://schemas.openxmlformats.org/officeDocument/2006/relationships/customXml" Target="../ink/ink930.xml"/><Relationship Id="rId1623" Type="http://schemas.openxmlformats.org/officeDocument/2006/relationships/image" Target="../media/image2043.png"/><Relationship Id="rId1830" Type="http://schemas.openxmlformats.org/officeDocument/2006/relationships/customXml" Target="../ink/ink1137.xml"/><Relationship Id="rId271" Type="http://schemas.openxmlformats.org/officeDocument/2006/relationships/image" Target="../media/image1372.png"/><Relationship Id="rId131" Type="http://schemas.openxmlformats.org/officeDocument/2006/relationships/customXml" Target="../ink/ink282.xml"/><Relationship Id="rId369" Type="http://schemas.openxmlformats.org/officeDocument/2006/relationships/image" Target="../media/image1421.png"/><Relationship Id="rId576" Type="http://schemas.openxmlformats.org/officeDocument/2006/relationships/customXml" Target="../ink/ink507.xml"/><Relationship Id="rId783" Type="http://schemas.openxmlformats.org/officeDocument/2006/relationships/customXml" Target="../ink/ink612.xml"/><Relationship Id="rId990" Type="http://schemas.openxmlformats.org/officeDocument/2006/relationships/customXml" Target="../ink/ink716.xml"/><Relationship Id="rId229" Type="http://schemas.openxmlformats.org/officeDocument/2006/relationships/customXml" Target="../ink/ink332.xml"/><Relationship Id="rId436" Type="http://schemas.openxmlformats.org/officeDocument/2006/relationships/customXml" Target="../ink/ink436.xml"/><Relationship Id="rId643" Type="http://schemas.openxmlformats.org/officeDocument/2006/relationships/customXml" Target="../ink/ink541.xml"/><Relationship Id="rId1066" Type="http://schemas.openxmlformats.org/officeDocument/2006/relationships/customXml" Target="../ink/ink754.xml"/><Relationship Id="rId1273" Type="http://schemas.openxmlformats.org/officeDocument/2006/relationships/image" Target="../media/image1868.png"/><Relationship Id="rId1480" Type="http://schemas.openxmlformats.org/officeDocument/2006/relationships/customXml" Target="../ink/ink962.xml"/><Relationship Id="rId850" Type="http://schemas.openxmlformats.org/officeDocument/2006/relationships/image" Target="../media/image1658.png"/><Relationship Id="rId948" Type="http://schemas.openxmlformats.org/officeDocument/2006/relationships/customXml" Target="../ink/ink695.xml"/><Relationship Id="rId1133" Type="http://schemas.openxmlformats.org/officeDocument/2006/relationships/image" Target="../media/image1798.png"/><Relationship Id="rId1578" Type="http://schemas.openxmlformats.org/officeDocument/2006/relationships/customXml" Target="../ink/ink1011.xml"/><Relationship Id="rId1785" Type="http://schemas.openxmlformats.org/officeDocument/2006/relationships/image" Target="../media/image2124.png"/><Relationship Id="rId77" Type="http://schemas.openxmlformats.org/officeDocument/2006/relationships/customXml" Target="../ink/ink255.xml"/><Relationship Id="rId282" Type="http://schemas.openxmlformats.org/officeDocument/2006/relationships/customXml" Target="../ink/ink359.xml"/><Relationship Id="rId503" Type="http://schemas.openxmlformats.org/officeDocument/2006/relationships/image" Target="../media/image1488.png"/><Relationship Id="rId587" Type="http://schemas.openxmlformats.org/officeDocument/2006/relationships/customXml" Target="../ink/ink513.xml"/><Relationship Id="rId710" Type="http://schemas.openxmlformats.org/officeDocument/2006/relationships/image" Target="../media/image1588.png"/><Relationship Id="rId808" Type="http://schemas.openxmlformats.org/officeDocument/2006/relationships/image" Target="../media/image1637.png"/><Relationship Id="rId1340" Type="http://schemas.openxmlformats.org/officeDocument/2006/relationships/customXml" Target="../ink/ink892.xml"/><Relationship Id="rId1438" Type="http://schemas.openxmlformats.org/officeDocument/2006/relationships/customXml" Target="../ink/ink941.xml"/><Relationship Id="rId1645" Type="http://schemas.openxmlformats.org/officeDocument/2006/relationships/image" Target="../media/image2054.png"/><Relationship Id="rId8" Type="http://schemas.openxmlformats.org/officeDocument/2006/relationships/image" Target="../media/image1244.png"/><Relationship Id="rId142" Type="http://schemas.openxmlformats.org/officeDocument/2006/relationships/customXml" Target="../ink/ink288.xml"/><Relationship Id="rId447" Type="http://schemas.openxmlformats.org/officeDocument/2006/relationships/image" Target="../media/image1460.png"/><Relationship Id="rId794" Type="http://schemas.openxmlformats.org/officeDocument/2006/relationships/image" Target="../media/image1630.png"/><Relationship Id="rId1077" Type="http://schemas.openxmlformats.org/officeDocument/2006/relationships/image" Target="../media/image1771.png"/><Relationship Id="rId1200" Type="http://schemas.openxmlformats.org/officeDocument/2006/relationships/customXml" Target="../ink/ink822.xml"/><Relationship Id="rId1852" Type="http://schemas.openxmlformats.org/officeDocument/2006/relationships/customXml" Target="../ink/ink1148.xml"/><Relationship Id="rId654" Type="http://schemas.openxmlformats.org/officeDocument/2006/relationships/image" Target="../media/image1561.png"/><Relationship Id="rId861" Type="http://schemas.openxmlformats.org/officeDocument/2006/relationships/customXml" Target="../ink/ink651.xml"/><Relationship Id="rId959" Type="http://schemas.openxmlformats.org/officeDocument/2006/relationships/image" Target="../media/image1712.png"/><Relationship Id="rId1284" Type="http://schemas.openxmlformats.org/officeDocument/2006/relationships/customXml" Target="../ink/ink864.xml"/><Relationship Id="rId1491" Type="http://schemas.openxmlformats.org/officeDocument/2006/relationships/image" Target="../media/image1977.png"/><Relationship Id="rId1505" Type="http://schemas.openxmlformats.org/officeDocument/2006/relationships/image" Target="../media/image1984.png"/><Relationship Id="rId1589" Type="http://schemas.openxmlformats.org/officeDocument/2006/relationships/image" Target="../media/image2026.png"/><Relationship Id="rId1712" Type="http://schemas.openxmlformats.org/officeDocument/2006/relationships/customXml" Target="../ink/ink1078.xml"/><Relationship Id="rId293" Type="http://schemas.openxmlformats.org/officeDocument/2006/relationships/image" Target="../media/image1383.png"/><Relationship Id="rId307" Type="http://schemas.openxmlformats.org/officeDocument/2006/relationships/image" Target="../media/image1390.png"/><Relationship Id="rId514" Type="http://schemas.openxmlformats.org/officeDocument/2006/relationships/customXml" Target="../ink/ink475.xml"/><Relationship Id="rId721" Type="http://schemas.openxmlformats.org/officeDocument/2006/relationships/customXml" Target="../ink/ink581.xml"/><Relationship Id="rId1144" Type="http://schemas.openxmlformats.org/officeDocument/2006/relationships/customXml" Target="../ink/ink794.xml"/><Relationship Id="rId1351" Type="http://schemas.openxmlformats.org/officeDocument/2006/relationships/image" Target="../media/image1907.png"/><Relationship Id="rId1449" Type="http://schemas.openxmlformats.org/officeDocument/2006/relationships/image" Target="../media/image1956.png"/><Relationship Id="rId1796" Type="http://schemas.openxmlformats.org/officeDocument/2006/relationships/customXml" Target="../ink/ink1120.xml"/><Relationship Id="rId88" Type="http://schemas.openxmlformats.org/officeDocument/2006/relationships/image" Target="../media/image1283.png"/><Relationship Id="rId153" Type="http://schemas.openxmlformats.org/officeDocument/2006/relationships/image" Target="../media/image1315.png"/><Relationship Id="rId360" Type="http://schemas.openxmlformats.org/officeDocument/2006/relationships/customXml" Target="../ink/ink398.xml"/><Relationship Id="rId598" Type="http://schemas.openxmlformats.org/officeDocument/2006/relationships/image" Target="../media/image1533.png"/><Relationship Id="rId819" Type="http://schemas.openxmlformats.org/officeDocument/2006/relationships/customXml" Target="../ink/ink630.xml"/><Relationship Id="rId1004" Type="http://schemas.openxmlformats.org/officeDocument/2006/relationships/customXml" Target="../ink/ink723.xml"/><Relationship Id="rId1211" Type="http://schemas.openxmlformats.org/officeDocument/2006/relationships/image" Target="../media/image1837.png"/><Relationship Id="rId1656" Type="http://schemas.openxmlformats.org/officeDocument/2006/relationships/customXml" Target="../ink/ink1050.xml"/><Relationship Id="rId1863" Type="http://schemas.openxmlformats.org/officeDocument/2006/relationships/image" Target="../media/image69.png"/><Relationship Id="rId220" Type="http://schemas.openxmlformats.org/officeDocument/2006/relationships/image" Target="../media/image1347.png"/><Relationship Id="rId458" Type="http://schemas.openxmlformats.org/officeDocument/2006/relationships/customXml" Target="../ink/ink447.xml"/><Relationship Id="rId665" Type="http://schemas.openxmlformats.org/officeDocument/2006/relationships/image" Target="../media/image1566.png"/><Relationship Id="rId872" Type="http://schemas.openxmlformats.org/officeDocument/2006/relationships/image" Target="../media/image1669.png"/><Relationship Id="rId1088" Type="http://schemas.openxmlformats.org/officeDocument/2006/relationships/image" Target="../media/image1776.png"/><Relationship Id="rId1295" Type="http://schemas.openxmlformats.org/officeDocument/2006/relationships/image" Target="../media/image1879.png"/><Relationship Id="rId1309" Type="http://schemas.openxmlformats.org/officeDocument/2006/relationships/image" Target="../media/image1886.png"/><Relationship Id="rId1516" Type="http://schemas.openxmlformats.org/officeDocument/2006/relationships/customXml" Target="../ink/ink980.xml"/><Relationship Id="rId1723" Type="http://schemas.openxmlformats.org/officeDocument/2006/relationships/image" Target="../media/image2093.png"/><Relationship Id="rId15" Type="http://schemas.openxmlformats.org/officeDocument/2006/relationships/customXml" Target="../ink/ink224.xml"/><Relationship Id="rId318" Type="http://schemas.openxmlformats.org/officeDocument/2006/relationships/customXml" Target="../ink/ink377.xml"/><Relationship Id="rId525" Type="http://schemas.openxmlformats.org/officeDocument/2006/relationships/customXml" Target="../ink/ink481.xml"/><Relationship Id="rId732" Type="http://schemas.openxmlformats.org/officeDocument/2006/relationships/image" Target="../media/image1599.png"/><Relationship Id="rId1155" Type="http://schemas.openxmlformats.org/officeDocument/2006/relationships/image" Target="../media/image1809.png"/><Relationship Id="rId1362" Type="http://schemas.openxmlformats.org/officeDocument/2006/relationships/customXml" Target="../ink/ink903.xml"/><Relationship Id="rId99" Type="http://schemas.openxmlformats.org/officeDocument/2006/relationships/customXml" Target="../ink/ink266.xml"/><Relationship Id="rId164" Type="http://schemas.openxmlformats.org/officeDocument/2006/relationships/customXml" Target="../ink/ink299.xml"/><Relationship Id="rId371" Type="http://schemas.openxmlformats.org/officeDocument/2006/relationships/image" Target="../media/image1422.png"/><Relationship Id="rId1015" Type="http://schemas.openxmlformats.org/officeDocument/2006/relationships/image" Target="../media/image1740.png"/><Relationship Id="rId1222" Type="http://schemas.openxmlformats.org/officeDocument/2006/relationships/customXml" Target="../ink/ink833.xml"/><Relationship Id="rId1667" Type="http://schemas.openxmlformats.org/officeDocument/2006/relationships/image" Target="../media/image2065.png"/><Relationship Id="rId1874" Type="http://schemas.openxmlformats.org/officeDocument/2006/relationships/customXml" Target="../ink/ink1159.xml"/><Relationship Id="rId469" Type="http://schemas.openxmlformats.org/officeDocument/2006/relationships/image" Target="../media/image1471.png"/><Relationship Id="rId676" Type="http://schemas.openxmlformats.org/officeDocument/2006/relationships/customXml" Target="../ink/ink558.xml"/><Relationship Id="rId883" Type="http://schemas.openxmlformats.org/officeDocument/2006/relationships/customXml" Target="../ink/ink662.xml"/><Relationship Id="rId1099" Type="http://schemas.openxmlformats.org/officeDocument/2006/relationships/image" Target="../media/image1781.png"/><Relationship Id="rId1527" Type="http://schemas.openxmlformats.org/officeDocument/2006/relationships/image" Target="../media/image1995.png"/><Relationship Id="rId1734" Type="http://schemas.openxmlformats.org/officeDocument/2006/relationships/customXml" Target="../ink/ink1089.xml"/><Relationship Id="rId26" Type="http://schemas.openxmlformats.org/officeDocument/2006/relationships/image" Target="../media/image1253.png"/><Relationship Id="rId231" Type="http://schemas.openxmlformats.org/officeDocument/2006/relationships/customXml" Target="../ink/ink333.xml"/><Relationship Id="rId329" Type="http://schemas.openxmlformats.org/officeDocument/2006/relationships/image" Target="../media/image1401.png"/><Relationship Id="rId536" Type="http://schemas.openxmlformats.org/officeDocument/2006/relationships/image" Target="../media/image1503.png"/><Relationship Id="rId1166" Type="http://schemas.openxmlformats.org/officeDocument/2006/relationships/customXml" Target="../ink/ink805.xml"/><Relationship Id="rId1373" Type="http://schemas.openxmlformats.org/officeDocument/2006/relationships/image" Target="../media/image1918.png"/><Relationship Id="rId175" Type="http://schemas.openxmlformats.org/officeDocument/2006/relationships/customXml" Target="../ink/ink305.xml"/><Relationship Id="rId743" Type="http://schemas.openxmlformats.org/officeDocument/2006/relationships/customXml" Target="../ink/ink592.xml"/><Relationship Id="rId950" Type="http://schemas.openxmlformats.org/officeDocument/2006/relationships/customXml" Target="../ink/ink696.xml"/><Relationship Id="rId1026" Type="http://schemas.openxmlformats.org/officeDocument/2006/relationships/customXml" Target="../ink/ink734.xml"/><Relationship Id="rId1580" Type="http://schemas.openxmlformats.org/officeDocument/2006/relationships/customXml" Target="../ink/ink1012.xml"/><Relationship Id="rId1678" Type="http://schemas.openxmlformats.org/officeDocument/2006/relationships/customXml" Target="../ink/ink1061.xml"/><Relationship Id="rId1801" Type="http://schemas.openxmlformats.org/officeDocument/2006/relationships/image" Target="../media/image2132.png"/><Relationship Id="rId382" Type="http://schemas.openxmlformats.org/officeDocument/2006/relationships/customXml" Target="../ink/ink409.xml"/><Relationship Id="rId603" Type="http://schemas.openxmlformats.org/officeDocument/2006/relationships/customXml" Target="../ink/ink521.xml"/><Relationship Id="rId687" Type="http://schemas.openxmlformats.org/officeDocument/2006/relationships/image" Target="../media/image1577.png"/><Relationship Id="rId810" Type="http://schemas.openxmlformats.org/officeDocument/2006/relationships/image" Target="../media/image1638.png"/><Relationship Id="rId908" Type="http://schemas.openxmlformats.org/officeDocument/2006/relationships/customXml" Target="../ink/ink675.xml"/><Relationship Id="rId1233" Type="http://schemas.openxmlformats.org/officeDocument/2006/relationships/image" Target="../media/image1848.png"/><Relationship Id="rId1440" Type="http://schemas.openxmlformats.org/officeDocument/2006/relationships/customXml" Target="../ink/ink942.xml"/><Relationship Id="rId1538" Type="http://schemas.openxmlformats.org/officeDocument/2006/relationships/customXml" Target="../ink/ink991.xml"/><Relationship Id="rId242" Type="http://schemas.openxmlformats.org/officeDocument/2006/relationships/image" Target="../media/image1358.png"/><Relationship Id="rId894" Type="http://schemas.openxmlformats.org/officeDocument/2006/relationships/image" Target="../media/image1680.png"/><Relationship Id="rId1177" Type="http://schemas.openxmlformats.org/officeDocument/2006/relationships/image" Target="../media/image1820.png"/><Relationship Id="rId1300" Type="http://schemas.openxmlformats.org/officeDocument/2006/relationships/customXml" Target="../ink/ink872.xml"/><Relationship Id="rId1745" Type="http://schemas.openxmlformats.org/officeDocument/2006/relationships/image" Target="../media/image2104.png"/><Relationship Id="rId37" Type="http://schemas.openxmlformats.org/officeDocument/2006/relationships/customXml" Target="../ink/ink235.xml"/><Relationship Id="rId102" Type="http://schemas.openxmlformats.org/officeDocument/2006/relationships/image" Target="../media/image1290.png"/><Relationship Id="rId547" Type="http://schemas.openxmlformats.org/officeDocument/2006/relationships/customXml" Target="../ink/ink492.xml"/><Relationship Id="rId754" Type="http://schemas.openxmlformats.org/officeDocument/2006/relationships/image" Target="../media/image1610.png"/><Relationship Id="rId961" Type="http://schemas.openxmlformats.org/officeDocument/2006/relationships/image" Target="../media/image1713.png"/><Relationship Id="rId1384" Type="http://schemas.openxmlformats.org/officeDocument/2006/relationships/customXml" Target="../ink/ink914.xml"/><Relationship Id="rId1591" Type="http://schemas.openxmlformats.org/officeDocument/2006/relationships/image" Target="../media/image2027.png"/><Relationship Id="rId1605" Type="http://schemas.openxmlformats.org/officeDocument/2006/relationships/image" Target="../media/image2034.png"/><Relationship Id="rId1689" Type="http://schemas.openxmlformats.org/officeDocument/2006/relationships/image" Target="../media/image2076.png"/><Relationship Id="rId1812" Type="http://schemas.openxmlformats.org/officeDocument/2006/relationships/customXml" Target="../ink/ink1128.xml"/><Relationship Id="rId90" Type="http://schemas.openxmlformats.org/officeDocument/2006/relationships/image" Target="../media/image1284.png"/><Relationship Id="rId186" Type="http://schemas.openxmlformats.org/officeDocument/2006/relationships/image" Target="../media/image1331.png"/><Relationship Id="rId393" Type="http://schemas.openxmlformats.org/officeDocument/2006/relationships/image" Target="../media/image1433.png"/><Relationship Id="rId407" Type="http://schemas.openxmlformats.org/officeDocument/2006/relationships/image" Target="../media/image1440.png"/><Relationship Id="rId614" Type="http://schemas.openxmlformats.org/officeDocument/2006/relationships/image" Target="../media/image1541.png"/><Relationship Id="rId821" Type="http://schemas.openxmlformats.org/officeDocument/2006/relationships/customXml" Target="../ink/ink631.xml"/><Relationship Id="rId1037" Type="http://schemas.openxmlformats.org/officeDocument/2006/relationships/image" Target="../media/image1751.png"/><Relationship Id="rId1244" Type="http://schemas.openxmlformats.org/officeDocument/2006/relationships/customXml" Target="../ink/ink844.xml"/><Relationship Id="rId1451" Type="http://schemas.openxmlformats.org/officeDocument/2006/relationships/image" Target="../media/image1957.png"/><Relationship Id="rId253" Type="http://schemas.openxmlformats.org/officeDocument/2006/relationships/customXml" Target="../ink/ink344.xml"/><Relationship Id="rId460" Type="http://schemas.openxmlformats.org/officeDocument/2006/relationships/customXml" Target="../ink/ink448.xml"/><Relationship Id="rId698" Type="http://schemas.openxmlformats.org/officeDocument/2006/relationships/image" Target="../media/image1582.png"/><Relationship Id="rId919" Type="http://schemas.openxmlformats.org/officeDocument/2006/relationships/image" Target="../media/image1692.png"/><Relationship Id="rId1090" Type="http://schemas.openxmlformats.org/officeDocument/2006/relationships/image" Target="../media/image1777.png"/><Relationship Id="rId1104" Type="http://schemas.openxmlformats.org/officeDocument/2006/relationships/customXml" Target="../ink/ink774.xml"/><Relationship Id="rId1311" Type="http://schemas.openxmlformats.org/officeDocument/2006/relationships/image" Target="../media/image1887.png"/><Relationship Id="rId1549" Type="http://schemas.openxmlformats.org/officeDocument/2006/relationships/image" Target="../media/image2006.png"/><Relationship Id="rId1756" Type="http://schemas.openxmlformats.org/officeDocument/2006/relationships/customXml" Target="../ink/ink1100.xml"/><Relationship Id="rId48" Type="http://schemas.openxmlformats.org/officeDocument/2006/relationships/image" Target="../media/image1263.png"/><Relationship Id="rId113" Type="http://schemas.openxmlformats.org/officeDocument/2006/relationships/customXml" Target="../ink/ink273.xml"/><Relationship Id="rId320" Type="http://schemas.openxmlformats.org/officeDocument/2006/relationships/customXml" Target="../ink/ink378.xml"/><Relationship Id="rId558" Type="http://schemas.openxmlformats.org/officeDocument/2006/relationships/image" Target="../media/image1514.png"/><Relationship Id="rId765" Type="http://schemas.openxmlformats.org/officeDocument/2006/relationships/customXml" Target="../ink/ink603.xml"/><Relationship Id="rId972" Type="http://schemas.openxmlformats.org/officeDocument/2006/relationships/customXml" Target="../ink/ink707.xml"/><Relationship Id="rId1188" Type="http://schemas.openxmlformats.org/officeDocument/2006/relationships/customXml" Target="../ink/ink816.xml"/><Relationship Id="rId1395" Type="http://schemas.openxmlformats.org/officeDocument/2006/relationships/image" Target="../media/image1929.png"/><Relationship Id="rId1409" Type="http://schemas.openxmlformats.org/officeDocument/2006/relationships/image" Target="../media/image1936.png"/><Relationship Id="rId1616" Type="http://schemas.openxmlformats.org/officeDocument/2006/relationships/customXml" Target="../ink/ink1030.xml"/><Relationship Id="rId1823" Type="http://schemas.openxmlformats.org/officeDocument/2006/relationships/image" Target="../media/image49.png"/><Relationship Id="rId197" Type="http://schemas.openxmlformats.org/officeDocument/2006/relationships/customXml" Target="../ink/ink316.xml"/><Relationship Id="rId418" Type="http://schemas.openxmlformats.org/officeDocument/2006/relationships/customXml" Target="../ink/ink427.xml"/><Relationship Id="rId625" Type="http://schemas.openxmlformats.org/officeDocument/2006/relationships/customXml" Target="../ink/ink532.xml"/><Relationship Id="rId832" Type="http://schemas.openxmlformats.org/officeDocument/2006/relationships/image" Target="../media/image1649.png"/><Relationship Id="rId1048" Type="http://schemas.openxmlformats.org/officeDocument/2006/relationships/customXml" Target="../ink/ink745.xml"/><Relationship Id="rId1255" Type="http://schemas.openxmlformats.org/officeDocument/2006/relationships/image" Target="../media/image1859.png"/><Relationship Id="rId1462" Type="http://schemas.openxmlformats.org/officeDocument/2006/relationships/customXml" Target="../ink/ink953.xml"/><Relationship Id="rId264" Type="http://schemas.openxmlformats.org/officeDocument/2006/relationships/customXml" Target="../ink/ink350.xml"/><Relationship Id="rId471" Type="http://schemas.openxmlformats.org/officeDocument/2006/relationships/image" Target="../media/image1472.png"/><Relationship Id="rId1115" Type="http://schemas.openxmlformats.org/officeDocument/2006/relationships/image" Target="../media/image1789.png"/><Relationship Id="rId1322" Type="http://schemas.openxmlformats.org/officeDocument/2006/relationships/customXml" Target="../ink/ink883.xml"/><Relationship Id="rId1767" Type="http://schemas.openxmlformats.org/officeDocument/2006/relationships/image" Target="../media/image2115.png"/><Relationship Id="rId59" Type="http://schemas.openxmlformats.org/officeDocument/2006/relationships/customXml" Target="../ink/ink246.xml"/><Relationship Id="rId124" Type="http://schemas.openxmlformats.org/officeDocument/2006/relationships/image" Target="../media/image1301.png"/><Relationship Id="rId569" Type="http://schemas.openxmlformats.org/officeDocument/2006/relationships/image" Target="../media/image1519.png"/><Relationship Id="rId776" Type="http://schemas.openxmlformats.org/officeDocument/2006/relationships/image" Target="../media/image1621.png"/><Relationship Id="rId983" Type="http://schemas.openxmlformats.org/officeDocument/2006/relationships/image" Target="../media/image1724.png"/><Relationship Id="rId1199" Type="http://schemas.openxmlformats.org/officeDocument/2006/relationships/image" Target="../media/image1831.png"/><Relationship Id="rId1627" Type="http://schemas.openxmlformats.org/officeDocument/2006/relationships/image" Target="../media/image2045.png"/><Relationship Id="rId1834" Type="http://schemas.openxmlformats.org/officeDocument/2006/relationships/customXml" Target="../ink/ink1139.xml"/><Relationship Id="rId331" Type="http://schemas.openxmlformats.org/officeDocument/2006/relationships/image" Target="../media/image1402.png"/><Relationship Id="rId429" Type="http://schemas.openxmlformats.org/officeDocument/2006/relationships/image" Target="../media/image1451.png"/><Relationship Id="rId636" Type="http://schemas.openxmlformats.org/officeDocument/2006/relationships/image" Target="../media/image1552.png"/><Relationship Id="rId1059" Type="http://schemas.openxmlformats.org/officeDocument/2006/relationships/image" Target="../media/image1762.png"/><Relationship Id="rId1266" Type="http://schemas.openxmlformats.org/officeDocument/2006/relationships/customXml" Target="../ink/ink855.xml"/><Relationship Id="rId1473" Type="http://schemas.openxmlformats.org/officeDocument/2006/relationships/image" Target="../media/image1968.png"/><Relationship Id="rId843" Type="http://schemas.openxmlformats.org/officeDocument/2006/relationships/customXml" Target="../ink/ink642.xml"/><Relationship Id="rId1126" Type="http://schemas.openxmlformats.org/officeDocument/2006/relationships/customXml" Target="../ink/ink785.xml"/><Relationship Id="rId1680" Type="http://schemas.openxmlformats.org/officeDocument/2006/relationships/customXml" Target="../ink/ink1062.xml"/><Relationship Id="rId1778" Type="http://schemas.openxmlformats.org/officeDocument/2006/relationships/customXml" Target="../ink/ink1111.xml"/><Relationship Id="rId275" Type="http://schemas.openxmlformats.org/officeDocument/2006/relationships/image" Target="../media/image1374.png"/><Relationship Id="rId482" Type="http://schemas.openxmlformats.org/officeDocument/2006/relationships/customXml" Target="../ink/ink459.xml"/><Relationship Id="rId703" Type="http://schemas.openxmlformats.org/officeDocument/2006/relationships/customXml" Target="../ink/ink572.xml"/><Relationship Id="rId910" Type="http://schemas.openxmlformats.org/officeDocument/2006/relationships/customXml" Target="../ink/ink676.xml"/><Relationship Id="rId1333" Type="http://schemas.openxmlformats.org/officeDocument/2006/relationships/image" Target="../media/image1898.png"/><Relationship Id="rId1540" Type="http://schemas.openxmlformats.org/officeDocument/2006/relationships/customXml" Target="../ink/ink992.xml"/><Relationship Id="rId1638" Type="http://schemas.openxmlformats.org/officeDocument/2006/relationships/customXml" Target="../ink/ink1041.xml"/><Relationship Id="rId135" Type="http://schemas.openxmlformats.org/officeDocument/2006/relationships/image" Target="../media/image1306.png"/><Relationship Id="rId342" Type="http://schemas.openxmlformats.org/officeDocument/2006/relationships/customXml" Target="../ink/ink389.xml"/><Relationship Id="rId787" Type="http://schemas.openxmlformats.org/officeDocument/2006/relationships/customXml" Target="../ink/ink614.xml"/><Relationship Id="rId994" Type="http://schemas.openxmlformats.org/officeDocument/2006/relationships/customXml" Target="../ink/ink718.xml"/><Relationship Id="rId1400" Type="http://schemas.openxmlformats.org/officeDocument/2006/relationships/customXml" Target="../ink/ink922.xml"/><Relationship Id="rId1845" Type="http://schemas.openxmlformats.org/officeDocument/2006/relationships/image" Target="../media/image60.png"/><Relationship Id="rId202" Type="http://schemas.openxmlformats.org/officeDocument/2006/relationships/image" Target="../media/image1338.png"/><Relationship Id="rId647" Type="http://schemas.openxmlformats.org/officeDocument/2006/relationships/customXml" Target="../ink/ink543.xml"/><Relationship Id="rId854" Type="http://schemas.openxmlformats.org/officeDocument/2006/relationships/image" Target="../media/image1660.png"/><Relationship Id="rId1277" Type="http://schemas.openxmlformats.org/officeDocument/2006/relationships/image" Target="../media/image1870.png"/><Relationship Id="rId1484" Type="http://schemas.openxmlformats.org/officeDocument/2006/relationships/customXml" Target="../ink/ink964.xml"/><Relationship Id="rId1691" Type="http://schemas.openxmlformats.org/officeDocument/2006/relationships/image" Target="../media/image2077.png"/><Relationship Id="rId1705" Type="http://schemas.openxmlformats.org/officeDocument/2006/relationships/image" Target="../media/image2084.png"/><Relationship Id="rId286" Type="http://schemas.openxmlformats.org/officeDocument/2006/relationships/customXml" Target="../ink/ink361.xml"/><Relationship Id="rId493" Type="http://schemas.openxmlformats.org/officeDocument/2006/relationships/image" Target="../media/image1483.png"/><Relationship Id="rId507" Type="http://schemas.openxmlformats.org/officeDocument/2006/relationships/image" Target="../media/image1490.png"/><Relationship Id="rId714" Type="http://schemas.openxmlformats.org/officeDocument/2006/relationships/image" Target="../media/image1590.png"/><Relationship Id="rId921" Type="http://schemas.openxmlformats.org/officeDocument/2006/relationships/image" Target="../media/image1693.png"/><Relationship Id="rId1137" Type="http://schemas.openxmlformats.org/officeDocument/2006/relationships/image" Target="../media/image1800.png"/><Relationship Id="rId1344" Type="http://schemas.openxmlformats.org/officeDocument/2006/relationships/customXml" Target="../ink/ink894.xml"/><Relationship Id="rId1551" Type="http://schemas.openxmlformats.org/officeDocument/2006/relationships/image" Target="../media/image2007.png"/><Relationship Id="rId1789" Type="http://schemas.openxmlformats.org/officeDocument/2006/relationships/image" Target="../media/image2126.png"/><Relationship Id="rId50" Type="http://schemas.openxmlformats.org/officeDocument/2006/relationships/image" Target="../media/image1264.png"/><Relationship Id="rId146" Type="http://schemas.openxmlformats.org/officeDocument/2006/relationships/customXml" Target="../ink/ink290.xml"/><Relationship Id="rId353" Type="http://schemas.openxmlformats.org/officeDocument/2006/relationships/image" Target="../media/image1413.png"/><Relationship Id="rId560" Type="http://schemas.openxmlformats.org/officeDocument/2006/relationships/image" Target="../media/image1515.png"/><Relationship Id="rId798" Type="http://schemas.openxmlformats.org/officeDocument/2006/relationships/image" Target="../media/image1632.png"/><Relationship Id="rId1190" Type="http://schemas.openxmlformats.org/officeDocument/2006/relationships/customXml" Target="../ink/ink817.xml"/><Relationship Id="rId1204" Type="http://schemas.openxmlformats.org/officeDocument/2006/relationships/customXml" Target="../ink/ink824.xml"/><Relationship Id="rId1411" Type="http://schemas.openxmlformats.org/officeDocument/2006/relationships/image" Target="../media/image1937.png"/><Relationship Id="rId1649" Type="http://schemas.openxmlformats.org/officeDocument/2006/relationships/image" Target="../media/image2056.png"/><Relationship Id="rId1856" Type="http://schemas.openxmlformats.org/officeDocument/2006/relationships/customXml" Target="../ink/ink1150.xml"/><Relationship Id="rId213" Type="http://schemas.openxmlformats.org/officeDocument/2006/relationships/customXml" Target="../ink/ink324.xml"/><Relationship Id="rId420" Type="http://schemas.openxmlformats.org/officeDocument/2006/relationships/customXml" Target="../ink/ink428.xml"/><Relationship Id="rId658" Type="http://schemas.openxmlformats.org/officeDocument/2006/relationships/image" Target="../media/image1563.png"/><Relationship Id="rId865" Type="http://schemas.openxmlformats.org/officeDocument/2006/relationships/customXml" Target="../ink/ink653.xml"/><Relationship Id="rId1050" Type="http://schemas.openxmlformats.org/officeDocument/2006/relationships/customXml" Target="../ink/ink746.xml"/><Relationship Id="rId1288" Type="http://schemas.openxmlformats.org/officeDocument/2006/relationships/customXml" Target="../ink/ink866.xml"/><Relationship Id="rId1495" Type="http://schemas.openxmlformats.org/officeDocument/2006/relationships/image" Target="../media/image1979.png"/><Relationship Id="rId1509" Type="http://schemas.openxmlformats.org/officeDocument/2006/relationships/image" Target="../media/image1986.png"/><Relationship Id="rId1716" Type="http://schemas.openxmlformats.org/officeDocument/2006/relationships/customXml" Target="../ink/ink1080.xml"/><Relationship Id="rId297" Type="http://schemas.openxmlformats.org/officeDocument/2006/relationships/image" Target="../media/image1385.png"/><Relationship Id="rId518" Type="http://schemas.openxmlformats.org/officeDocument/2006/relationships/image" Target="../media/image1495.png"/><Relationship Id="rId725" Type="http://schemas.openxmlformats.org/officeDocument/2006/relationships/customXml" Target="../ink/ink583.xml"/><Relationship Id="rId932" Type="http://schemas.openxmlformats.org/officeDocument/2006/relationships/customXml" Target="../ink/ink687.xml"/><Relationship Id="rId1148" Type="http://schemas.openxmlformats.org/officeDocument/2006/relationships/customXml" Target="../ink/ink796.xml"/><Relationship Id="rId1355" Type="http://schemas.openxmlformats.org/officeDocument/2006/relationships/image" Target="../media/image1909.png"/><Relationship Id="rId1562" Type="http://schemas.openxmlformats.org/officeDocument/2006/relationships/customXml" Target="../ink/ink1003.xml"/><Relationship Id="rId157" Type="http://schemas.openxmlformats.org/officeDocument/2006/relationships/image" Target="../media/image1317.png"/><Relationship Id="rId364" Type="http://schemas.openxmlformats.org/officeDocument/2006/relationships/customXml" Target="../ink/ink400.xml"/><Relationship Id="rId1008" Type="http://schemas.openxmlformats.org/officeDocument/2006/relationships/customXml" Target="../ink/ink725.xml"/><Relationship Id="rId1215" Type="http://schemas.openxmlformats.org/officeDocument/2006/relationships/image" Target="../media/image1839.png"/><Relationship Id="rId1422" Type="http://schemas.openxmlformats.org/officeDocument/2006/relationships/customXml" Target="../ink/ink933.xml"/><Relationship Id="rId1867" Type="http://schemas.openxmlformats.org/officeDocument/2006/relationships/image" Target="../media/image71.png"/><Relationship Id="rId61" Type="http://schemas.openxmlformats.org/officeDocument/2006/relationships/customXml" Target="../ink/ink247.xml"/><Relationship Id="rId571" Type="http://schemas.openxmlformats.org/officeDocument/2006/relationships/image" Target="../media/image1520.png"/><Relationship Id="rId669" Type="http://schemas.openxmlformats.org/officeDocument/2006/relationships/image" Target="../media/image1568.png"/><Relationship Id="rId876" Type="http://schemas.openxmlformats.org/officeDocument/2006/relationships/image" Target="../media/image1671.png"/><Relationship Id="rId1299" Type="http://schemas.openxmlformats.org/officeDocument/2006/relationships/image" Target="../media/image1881.png"/><Relationship Id="rId1727" Type="http://schemas.openxmlformats.org/officeDocument/2006/relationships/image" Target="../media/image2095.png"/><Relationship Id="rId19" Type="http://schemas.openxmlformats.org/officeDocument/2006/relationships/customXml" Target="../ink/ink226.xml"/><Relationship Id="rId224" Type="http://schemas.openxmlformats.org/officeDocument/2006/relationships/image" Target="../media/image1349.png"/><Relationship Id="rId431" Type="http://schemas.openxmlformats.org/officeDocument/2006/relationships/image" Target="../media/image1452.png"/><Relationship Id="rId529" Type="http://schemas.openxmlformats.org/officeDocument/2006/relationships/customXml" Target="../ink/ink483.xml"/><Relationship Id="rId736" Type="http://schemas.openxmlformats.org/officeDocument/2006/relationships/image" Target="../media/image1601.png"/><Relationship Id="rId1061" Type="http://schemas.openxmlformats.org/officeDocument/2006/relationships/image" Target="../media/image1763.png"/><Relationship Id="rId1159" Type="http://schemas.openxmlformats.org/officeDocument/2006/relationships/image" Target="../media/image1811.png"/><Relationship Id="rId1366" Type="http://schemas.openxmlformats.org/officeDocument/2006/relationships/customXml" Target="../ink/ink905.xml"/><Relationship Id="rId168" Type="http://schemas.openxmlformats.org/officeDocument/2006/relationships/customXml" Target="../ink/ink301.xml"/><Relationship Id="rId943" Type="http://schemas.openxmlformats.org/officeDocument/2006/relationships/image" Target="../media/image1704.png"/><Relationship Id="rId1019" Type="http://schemas.openxmlformats.org/officeDocument/2006/relationships/image" Target="../media/image1742.png"/><Relationship Id="rId1573" Type="http://schemas.openxmlformats.org/officeDocument/2006/relationships/image" Target="../media/image2018.png"/><Relationship Id="rId1780" Type="http://schemas.openxmlformats.org/officeDocument/2006/relationships/customXml" Target="../ink/ink1112.xml"/><Relationship Id="rId1878" Type="http://schemas.openxmlformats.org/officeDocument/2006/relationships/customXml" Target="../ink/ink1161.xml"/><Relationship Id="rId72" Type="http://schemas.openxmlformats.org/officeDocument/2006/relationships/image" Target="../media/image1275.png"/><Relationship Id="rId375" Type="http://schemas.openxmlformats.org/officeDocument/2006/relationships/image" Target="../media/image1424.png"/><Relationship Id="rId582" Type="http://schemas.openxmlformats.org/officeDocument/2006/relationships/customXml" Target="../ink/ink510.xml"/><Relationship Id="rId803" Type="http://schemas.openxmlformats.org/officeDocument/2006/relationships/customXml" Target="../ink/ink622.xml"/><Relationship Id="rId1226" Type="http://schemas.openxmlformats.org/officeDocument/2006/relationships/customXml" Target="../ink/ink835.xml"/><Relationship Id="rId1433" Type="http://schemas.openxmlformats.org/officeDocument/2006/relationships/image" Target="../media/image1948.png"/><Relationship Id="rId1640" Type="http://schemas.openxmlformats.org/officeDocument/2006/relationships/customXml" Target="../ink/ink1042.xml"/><Relationship Id="rId1738" Type="http://schemas.openxmlformats.org/officeDocument/2006/relationships/customXml" Target="../ink/ink1091.xml"/><Relationship Id="rId3" Type="http://schemas.openxmlformats.org/officeDocument/2006/relationships/customXml" Target="../ink/ink218.xml"/><Relationship Id="rId235" Type="http://schemas.openxmlformats.org/officeDocument/2006/relationships/customXml" Target="../ink/ink335.xml"/><Relationship Id="rId442" Type="http://schemas.openxmlformats.org/officeDocument/2006/relationships/customXml" Target="../ink/ink439.xml"/><Relationship Id="rId887" Type="http://schemas.openxmlformats.org/officeDocument/2006/relationships/customXml" Target="../ink/ink664.xml"/><Relationship Id="rId1072" Type="http://schemas.openxmlformats.org/officeDocument/2006/relationships/customXml" Target="../ink/ink757.xml"/><Relationship Id="rId1500" Type="http://schemas.openxmlformats.org/officeDocument/2006/relationships/customXml" Target="../ink/ink972.xml"/><Relationship Id="rId302" Type="http://schemas.openxmlformats.org/officeDocument/2006/relationships/customXml" Target="../ink/ink369.xml"/><Relationship Id="rId747" Type="http://schemas.openxmlformats.org/officeDocument/2006/relationships/customXml" Target="../ink/ink594.xml"/><Relationship Id="rId954" Type="http://schemas.openxmlformats.org/officeDocument/2006/relationships/customXml" Target="../ink/ink698.xml"/><Relationship Id="rId1377" Type="http://schemas.openxmlformats.org/officeDocument/2006/relationships/image" Target="../media/image1920.png"/><Relationship Id="rId1584" Type="http://schemas.openxmlformats.org/officeDocument/2006/relationships/customXml" Target="../ink/ink1014.xml"/><Relationship Id="rId1791" Type="http://schemas.openxmlformats.org/officeDocument/2006/relationships/image" Target="../media/image2127.png"/><Relationship Id="rId1805" Type="http://schemas.openxmlformats.org/officeDocument/2006/relationships/image" Target="../media/image2134.png"/><Relationship Id="rId83" Type="http://schemas.openxmlformats.org/officeDocument/2006/relationships/customXml" Target="../ink/ink258.xml"/><Relationship Id="rId179" Type="http://schemas.openxmlformats.org/officeDocument/2006/relationships/customXml" Target="../ink/ink307.xml"/><Relationship Id="rId386" Type="http://schemas.openxmlformats.org/officeDocument/2006/relationships/customXml" Target="../ink/ink411.xml"/><Relationship Id="rId593" Type="http://schemas.openxmlformats.org/officeDocument/2006/relationships/customXml" Target="../ink/ink516.xml"/><Relationship Id="rId607" Type="http://schemas.openxmlformats.org/officeDocument/2006/relationships/customXml" Target="../ink/ink523.xml"/><Relationship Id="rId814" Type="http://schemas.openxmlformats.org/officeDocument/2006/relationships/image" Target="../media/image1640.png"/><Relationship Id="rId1237" Type="http://schemas.openxmlformats.org/officeDocument/2006/relationships/image" Target="../media/image1850.png"/><Relationship Id="rId1444" Type="http://schemas.openxmlformats.org/officeDocument/2006/relationships/customXml" Target="../ink/ink944.xml"/><Relationship Id="rId1651" Type="http://schemas.openxmlformats.org/officeDocument/2006/relationships/image" Target="../media/image2057.png"/><Relationship Id="rId246" Type="http://schemas.openxmlformats.org/officeDocument/2006/relationships/image" Target="../media/image1360.png"/><Relationship Id="rId453" Type="http://schemas.openxmlformats.org/officeDocument/2006/relationships/image" Target="../media/image1463.png"/><Relationship Id="rId660" Type="http://schemas.openxmlformats.org/officeDocument/2006/relationships/image" Target="../media/image1564.png"/><Relationship Id="rId898" Type="http://schemas.openxmlformats.org/officeDocument/2006/relationships/customXml" Target="../ink/ink670.xml"/><Relationship Id="rId1083" Type="http://schemas.openxmlformats.org/officeDocument/2006/relationships/image" Target="../media/image1774.png"/><Relationship Id="rId1290" Type="http://schemas.openxmlformats.org/officeDocument/2006/relationships/customXml" Target="../ink/ink867.xml"/><Relationship Id="rId1304" Type="http://schemas.openxmlformats.org/officeDocument/2006/relationships/customXml" Target="../ink/ink874.xml"/><Relationship Id="rId1511" Type="http://schemas.openxmlformats.org/officeDocument/2006/relationships/image" Target="../media/image1987.png"/><Relationship Id="rId1749" Type="http://schemas.openxmlformats.org/officeDocument/2006/relationships/image" Target="../media/image2106.png"/><Relationship Id="rId106" Type="http://schemas.openxmlformats.org/officeDocument/2006/relationships/image" Target="../media/image1292.png"/><Relationship Id="rId313" Type="http://schemas.openxmlformats.org/officeDocument/2006/relationships/image" Target="../media/image1393.png"/><Relationship Id="rId758" Type="http://schemas.openxmlformats.org/officeDocument/2006/relationships/image" Target="../media/image1612.png"/><Relationship Id="rId965" Type="http://schemas.openxmlformats.org/officeDocument/2006/relationships/image" Target="../media/image1715.png"/><Relationship Id="rId1150" Type="http://schemas.openxmlformats.org/officeDocument/2006/relationships/customXml" Target="../ink/ink797.xml"/><Relationship Id="rId1388" Type="http://schemas.openxmlformats.org/officeDocument/2006/relationships/customXml" Target="../ink/ink916.xml"/><Relationship Id="rId1595" Type="http://schemas.openxmlformats.org/officeDocument/2006/relationships/image" Target="../media/image2029.png"/><Relationship Id="rId1609" Type="http://schemas.openxmlformats.org/officeDocument/2006/relationships/image" Target="../media/image2036.png"/><Relationship Id="rId1816" Type="http://schemas.openxmlformats.org/officeDocument/2006/relationships/customXml" Target="../ink/ink1130.xml"/><Relationship Id="rId10" Type="http://schemas.openxmlformats.org/officeDocument/2006/relationships/image" Target="../media/image1245.png"/><Relationship Id="rId94" Type="http://schemas.openxmlformats.org/officeDocument/2006/relationships/image" Target="../media/image1286.png"/><Relationship Id="rId397" Type="http://schemas.openxmlformats.org/officeDocument/2006/relationships/image" Target="../media/image1435.png"/><Relationship Id="rId520" Type="http://schemas.openxmlformats.org/officeDocument/2006/relationships/image" Target="../media/image1496.png"/><Relationship Id="rId618" Type="http://schemas.openxmlformats.org/officeDocument/2006/relationships/image" Target="../media/image1543.png"/><Relationship Id="rId825" Type="http://schemas.openxmlformats.org/officeDocument/2006/relationships/customXml" Target="../ink/ink633.xml"/><Relationship Id="rId1248" Type="http://schemas.openxmlformats.org/officeDocument/2006/relationships/customXml" Target="../ink/ink846.xml"/><Relationship Id="rId1455" Type="http://schemas.openxmlformats.org/officeDocument/2006/relationships/image" Target="../media/image1959.png"/><Relationship Id="rId1662" Type="http://schemas.openxmlformats.org/officeDocument/2006/relationships/customXml" Target="../ink/ink1053.xml"/><Relationship Id="rId257" Type="http://schemas.openxmlformats.org/officeDocument/2006/relationships/customXml" Target="../ink/ink346.xml"/><Relationship Id="rId464" Type="http://schemas.openxmlformats.org/officeDocument/2006/relationships/customXml" Target="../ink/ink450.xml"/><Relationship Id="rId1010" Type="http://schemas.openxmlformats.org/officeDocument/2006/relationships/customXml" Target="../ink/ink726.xml"/><Relationship Id="rId1094" Type="http://schemas.openxmlformats.org/officeDocument/2006/relationships/image" Target="../media/image1779.png"/><Relationship Id="rId1108" Type="http://schemas.openxmlformats.org/officeDocument/2006/relationships/customXml" Target="../ink/ink776.xml"/><Relationship Id="rId1315" Type="http://schemas.openxmlformats.org/officeDocument/2006/relationships/image" Target="../media/image1889.png"/><Relationship Id="rId117" Type="http://schemas.openxmlformats.org/officeDocument/2006/relationships/customXml" Target="../ink/ink275.xml"/><Relationship Id="rId671" Type="http://schemas.openxmlformats.org/officeDocument/2006/relationships/image" Target="../media/image1569.png"/><Relationship Id="rId769" Type="http://schemas.openxmlformats.org/officeDocument/2006/relationships/customXml" Target="../ink/ink605.xml"/><Relationship Id="rId976" Type="http://schemas.openxmlformats.org/officeDocument/2006/relationships/customXml" Target="../ink/ink709.xml"/><Relationship Id="rId1399" Type="http://schemas.openxmlformats.org/officeDocument/2006/relationships/image" Target="../media/image1931.png"/><Relationship Id="rId324" Type="http://schemas.openxmlformats.org/officeDocument/2006/relationships/customXml" Target="../ink/ink380.xml"/><Relationship Id="rId531" Type="http://schemas.openxmlformats.org/officeDocument/2006/relationships/customXml" Target="../ink/ink484.xml"/><Relationship Id="rId629" Type="http://schemas.openxmlformats.org/officeDocument/2006/relationships/customXml" Target="../ink/ink534.xml"/><Relationship Id="rId1161" Type="http://schemas.openxmlformats.org/officeDocument/2006/relationships/image" Target="../media/image1812.png"/><Relationship Id="rId1259" Type="http://schemas.openxmlformats.org/officeDocument/2006/relationships/image" Target="../media/image1861.png"/><Relationship Id="rId1466" Type="http://schemas.openxmlformats.org/officeDocument/2006/relationships/customXml" Target="../ink/ink955.xml"/><Relationship Id="rId836" Type="http://schemas.openxmlformats.org/officeDocument/2006/relationships/image" Target="../media/image1651.png"/><Relationship Id="rId1021" Type="http://schemas.openxmlformats.org/officeDocument/2006/relationships/image" Target="../media/image1743.png"/><Relationship Id="rId1119" Type="http://schemas.openxmlformats.org/officeDocument/2006/relationships/image" Target="../media/image1791.png"/><Relationship Id="rId1673" Type="http://schemas.openxmlformats.org/officeDocument/2006/relationships/image" Target="../media/image2068.png"/><Relationship Id="rId1880" Type="http://schemas.openxmlformats.org/officeDocument/2006/relationships/customXml" Target="../ink/ink1162.xml"/><Relationship Id="rId903" Type="http://schemas.openxmlformats.org/officeDocument/2006/relationships/image" Target="../media/image1684.png"/><Relationship Id="rId1326" Type="http://schemas.openxmlformats.org/officeDocument/2006/relationships/customXml" Target="../ink/ink885.xml"/><Relationship Id="rId1533" Type="http://schemas.openxmlformats.org/officeDocument/2006/relationships/image" Target="../media/image1998.png"/><Relationship Id="rId1740" Type="http://schemas.openxmlformats.org/officeDocument/2006/relationships/customXml" Target="../ink/ink1092.xml"/><Relationship Id="rId32" Type="http://schemas.openxmlformats.org/officeDocument/2006/relationships/image" Target="../media/image1256.png"/><Relationship Id="rId1600" Type="http://schemas.openxmlformats.org/officeDocument/2006/relationships/customXml" Target="../ink/ink1022.xml"/><Relationship Id="rId1838" Type="http://schemas.openxmlformats.org/officeDocument/2006/relationships/customXml" Target="../ink/ink1141.xml"/><Relationship Id="rId181" Type="http://schemas.openxmlformats.org/officeDocument/2006/relationships/customXml" Target="../ink/ink308.xml"/><Relationship Id="rId279" Type="http://schemas.openxmlformats.org/officeDocument/2006/relationships/image" Target="../media/image1376.png"/><Relationship Id="rId486" Type="http://schemas.openxmlformats.org/officeDocument/2006/relationships/customXml" Target="../ink/ink461.xml"/><Relationship Id="rId693" Type="http://schemas.openxmlformats.org/officeDocument/2006/relationships/image" Target="../media/image1580.png"/><Relationship Id="rId139" Type="http://schemas.openxmlformats.org/officeDocument/2006/relationships/image" Target="../media/image1308.png"/><Relationship Id="rId346" Type="http://schemas.openxmlformats.org/officeDocument/2006/relationships/customXml" Target="../ink/ink391.xml"/><Relationship Id="rId553" Type="http://schemas.openxmlformats.org/officeDocument/2006/relationships/customXml" Target="../ink/ink495.xml"/><Relationship Id="rId760" Type="http://schemas.openxmlformats.org/officeDocument/2006/relationships/image" Target="../media/image1613.png"/><Relationship Id="rId998" Type="http://schemas.openxmlformats.org/officeDocument/2006/relationships/customXml" Target="../ink/ink720.xml"/><Relationship Id="rId1183" Type="http://schemas.openxmlformats.org/officeDocument/2006/relationships/image" Target="../media/image1823.png"/><Relationship Id="rId1390" Type="http://schemas.openxmlformats.org/officeDocument/2006/relationships/customXml" Target="../ink/ink917.xml"/><Relationship Id="rId206" Type="http://schemas.openxmlformats.org/officeDocument/2006/relationships/image" Target="../media/image1340.png"/><Relationship Id="rId413" Type="http://schemas.openxmlformats.org/officeDocument/2006/relationships/image" Target="../media/image1443.png"/><Relationship Id="rId858" Type="http://schemas.openxmlformats.org/officeDocument/2006/relationships/image" Target="../media/image1662.png"/><Relationship Id="rId1043" Type="http://schemas.openxmlformats.org/officeDocument/2006/relationships/image" Target="../media/image1754.png"/><Relationship Id="rId1488" Type="http://schemas.openxmlformats.org/officeDocument/2006/relationships/customXml" Target="../ink/ink966.xml"/><Relationship Id="rId1695" Type="http://schemas.openxmlformats.org/officeDocument/2006/relationships/image" Target="../media/image2079.png"/><Relationship Id="rId620" Type="http://schemas.openxmlformats.org/officeDocument/2006/relationships/image" Target="../media/image1544.png"/><Relationship Id="rId718" Type="http://schemas.openxmlformats.org/officeDocument/2006/relationships/image" Target="../media/image1592.png"/><Relationship Id="rId925" Type="http://schemas.openxmlformats.org/officeDocument/2006/relationships/image" Target="../media/image1695.png"/><Relationship Id="rId1250" Type="http://schemas.openxmlformats.org/officeDocument/2006/relationships/customXml" Target="../ink/ink847.xml"/><Relationship Id="rId1348" Type="http://schemas.openxmlformats.org/officeDocument/2006/relationships/customXml" Target="../ink/ink896.xml"/><Relationship Id="rId1555" Type="http://schemas.openxmlformats.org/officeDocument/2006/relationships/image" Target="../media/image2009.png"/><Relationship Id="rId1762" Type="http://schemas.openxmlformats.org/officeDocument/2006/relationships/customXml" Target="../ink/ink1103.xml"/><Relationship Id="rId1110" Type="http://schemas.openxmlformats.org/officeDocument/2006/relationships/customXml" Target="../ink/ink777.xml"/><Relationship Id="rId1208" Type="http://schemas.openxmlformats.org/officeDocument/2006/relationships/customXml" Target="../ink/ink826.xml"/><Relationship Id="rId1415" Type="http://schemas.openxmlformats.org/officeDocument/2006/relationships/image" Target="../media/image1939.png"/><Relationship Id="rId54" Type="http://schemas.openxmlformats.org/officeDocument/2006/relationships/image" Target="../media/image1266.png"/><Relationship Id="rId1622" Type="http://schemas.openxmlformats.org/officeDocument/2006/relationships/customXml" Target="../ink/ink1033.xml"/><Relationship Id="rId270" Type="http://schemas.openxmlformats.org/officeDocument/2006/relationships/customXml" Target="../ink/ink353.xml"/><Relationship Id="rId130" Type="http://schemas.openxmlformats.org/officeDocument/2006/relationships/image" Target="../media/image1304.png"/><Relationship Id="rId368" Type="http://schemas.openxmlformats.org/officeDocument/2006/relationships/customXml" Target="../ink/ink402.xml"/><Relationship Id="rId575" Type="http://schemas.openxmlformats.org/officeDocument/2006/relationships/image" Target="../media/image1522.png"/><Relationship Id="rId782" Type="http://schemas.openxmlformats.org/officeDocument/2006/relationships/image" Target="../media/image1624.png"/><Relationship Id="rId228" Type="http://schemas.openxmlformats.org/officeDocument/2006/relationships/image" Target="../media/image1351.png"/><Relationship Id="rId435" Type="http://schemas.openxmlformats.org/officeDocument/2006/relationships/image" Target="../media/image1454.png"/><Relationship Id="rId642" Type="http://schemas.openxmlformats.org/officeDocument/2006/relationships/image" Target="../media/image1555.png"/><Relationship Id="rId1065" Type="http://schemas.openxmlformats.org/officeDocument/2006/relationships/image" Target="../media/image1765.png"/><Relationship Id="rId1272" Type="http://schemas.openxmlformats.org/officeDocument/2006/relationships/customXml" Target="../ink/ink858.xml"/><Relationship Id="rId502" Type="http://schemas.openxmlformats.org/officeDocument/2006/relationships/customXml" Target="../ink/ink469.xml"/><Relationship Id="rId947" Type="http://schemas.openxmlformats.org/officeDocument/2006/relationships/image" Target="../media/image1706.png"/><Relationship Id="rId1132" Type="http://schemas.openxmlformats.org/officeDocument/2006/relationships/customXml" Target="../ink/ink788.xml"/><Relationship Id="rId1577" Type="http://schemas.openxmlformats.org/officeDocument/2006/relationships/image" Target="../media/image2020.png"/><Relationship Id="rId1784" Type="http://schemas.openxmlformats.org/officeDocument/2006/relationships/customXml" Target="../ink/ink1114.xml"/><Relationship Id="rId76" Type="http://schemas.openxmlformats.org/officeDocument/2006/relationships/image" Target="../media/image1277.png"/><Relationship Id="rId807" Type="http://schemas.openxmlformats.org/officeDocument/2006/relationships/customXml" Target="../ink/ink624.xml"/><Relationship Id="rId1437" Type="http://schemas.openxmlformats.org/officeDocument/2006/relationships/image" Target="../media/image1950.png"/><Relationship Id="rId1644" Type="http://schemas.openxmlformats.org/officeDocument/2006/relationships/customXml" Target="../ink/ink1044.xml"/><Relationship Id="rId1851" Type="http://schemas.openxmlformats.org/officeDocument/2006/relationships/image" Target="../media/image63.png"/><Relationship Id="rId1504" Type="http://schemas.openxmlformats.org/officeDocument/2006/relationships/customXml" Target="../ink/ink974.xml"/><Relationship Id="rId1711" Type="http://schemas.openxmlformats.org/officeDocument/2006/relationships/image" Target="../media/image2087.png"/><Relationship Id="rId292" Type="http://schemas.openxmlformats.org/officeDocument/2006/relationships/customXml" Target="../ink/ink364.xml"/><Relationship Id="rId1809" Type="http://schemas.openxmlformats.org/officeDocument/2006/relationships/image" Target="../media/image2136.png"/><Relationship Id="rId597" Type="http://schemas.openxmlformats.org/officeDocument/2006/relationships/customXml" Target="../ink/ink518.xml"/><Relationship Id="rId152" Type="http://schemas.openxmlformats.org/officeDocument/2006/relationships/customXml" Target="../ink/ink293.xml"/><Relationship Id="rId457" Type="http://schemas.openxmlformats.org/officeDocument/2006/relationships/image" Target="../media/image1465.png"/><Relationship Id="rId1087" Type="http://schemas.openxmlformats.org/officeDocument/2006/relationships/customXml" Target="../ink/ink765.xml"/><Relationship Id="rId1294" Type="http://schemas.openxmlformats.org/officeDocument/2006/relationships/customXml" Target="../ink/ink869.xml"/><Relationship Id="rId664" Type="http://schemas.openxmlformats.org/officeDocument/2006/relationships/customXml" Target="../ink/ink552.xml"/><Relationship Id="rId871" Type="http://schemas.openxmlformats.org/officeDocument/2006/relationships/customXml" Target="../ink/ink656.xml"/><Relationship Id="rId969" Type="http://schemas.openxmlformats.org/officeDocument/2006/relationships/image" Target="../media/image1717.png"/><Relationship Id="rId1599" Type="http://schemas.openxmlformats.org/officeDocument/2006/relationships/image" Target="../media/image2031.png"/><Relationship Id="rId317" Type="http://schemas.openxmlformats.org/officeDocument/2006/relationships/image" Target="../media/image1395.png"/><Relationship Id="rId524" Type="http://schemas.openxmlformats.org/officeDocument/2006/relationships/image" Target="../media/image1498.png"/><Relationship Id="rId731" Type="http://schemas.openxmlformats.org/officeDocument/2006/relationships/customXml" Target="../ink/ink586.xml"/><Relationship Id="rId1154" Type="http://schemas.openxmlformats.org/officeDocument/2006/relationships/customXml" Target="../ink/ink799.xml"/><Relationship Id="rId1361" Type="http://schemas.openxmlformats.org/officeDocument/2006/relationships/image" Target="../media/image1912.png"/><Relationship Id="rId1459" Type="http://schemas.openxmlformats.org/officeDocument/2006/relationships/image" Target="../media/image1961.png"/><Relationship Id="rId98" Type="http://schemas.openxmlformats.org/officeDocument/2006/relationships/image" Target="../media/image1288.png"/><Relationship Id="rId829" Type="http://schemas.openxmlformats.org/officeDocument/2006/relationships/customXml" Target="../ink/ink635.xml"/><Relationship Id="rId1014" Type="http://schemas.openxmlformats.org/officeDocument/2006/relationships/customXml" Target="../ink/ink728.xml"/><Relationship Id="rId1221" Type="http://schemas.openxmlformats.org/officeDocument/2006/relationships/image" Target="../media/image1842.png"/><Relationship Id="rId1666" Type="http://schemas.openxmlformats.org/officeDocument/2006/relationships/customXml" Target="../ink/ink1055.xml"/><Relationship Id="rId1873" Type="http://schemas.openxmlformats.org/officeDocument/2006/relationships/image" Target="../media/image74.png"/><Relationship Id="rId1319" Type="http://schemas.openxmlformats.org/officeDocument/2006/relationships/image" Target="../media/image1891.png"/><Relationship Id="rId1526" Type="http://schemas.openxmlformats.org/officeDocument/2006/relationships/customXml" Target="../ink/ink985.xml"/><Relationship Id="rId1733" Type="http://schemas.openxmlformats.org/officeDocument/2006/relationships/image" Target="../media/image2098.png"/><Relationship Id="rId25" Type="http://schemas.openxmlformats.org/officeDocument/2006/relationships/customXml" Target="../ink/ink229.xml"/><Relationship Id="rId1800" Type="http://schemas.openxmlformats.org/officeDocument/2006/relationships/customXml" Target="../ink/ink1122.xml"/><Relationship Id="rId174" Type="http://schemas.openxmlformats.org/officeDocument/2006/relationships/customXml" Target="../ink/ink304.xml"/><Relationship Id="rId381" Type="http://schemas.openxmlformats.org/officeDocument/2006/relationships/image" Target="../media/image1427.png"/><Relationship Id="rId241" Type="http://schemas.openxmlformats.org/officeDocument/2006/relationships/customXml" Target="../ink/ink338.xml"/><Relationship Id="rId479" Type="http://schemas.openxmlformats.org/officeDocument/2006/relationships/image" Target="../media/image1476.png"/><Relationship Id="rId686" Type="http://schemas.openxmlformats.org/officeDocument/2006/relationships/customXml" Target="../ink/ink563.xml"/><Relationship Id="rId893" Type="http://schemas.openxmlformats.org/officeDocument/2006/relationships/customXml" Target="../ink/ink667.xml"/><Relationship Id="rId339" Type="http://schemas.openxmlformats.org/officeDocument/2006/relationships/image" Target="../media/image1406.png"/><Relationship Id="rId546" Type="http://schemas.openxmlformats.org/officeDocument/2006/relationships/image" Target="../media/image1508.png"/><Relationship Id="rId753" Type="http://schemas.openxmlformats.org/officeDocument/2006/relationships/customXml" Target="../ink/ink597.xml"/><Relationship Id="rId1176" Type="http://schemas.openxmlformats.org/officeDocument/2006/relationships/customXml" Target="../ink/ink810.xml"/><Relationship Id="rId1383" Type="http://schemas.openxmlformats.org/officeDocument/2006/relationships/image" Target="../media/image1923.png"/><Relationship Id="rId101" Type="http://schemas.openxmlformats.org/officeDocument/2006/relationships/customXml" Target="../ink/ink267.xml"/><Relationship Id="rId406" Type="http://schemas.openxmlformats.org/officeDocument/2006/relationships/customXml" Target="../ink/ink421.xml"/><Relationship Id="rId960" Type="http://schemas.openxmlformats.org/officeDocument/2006/relationships/customXml" Target="../ink/ink701.xml"/><Relationship Id="rId1036" Type="http://schemas.openxmlformats.org/officeDocument/2006/relationships/customXml" Target="../ink/ink739.xml"/><Relationship Id="rId1243" Type="http://schemas.openxmlformats.org/officeDocument/2006/relationships/image" Target="../media/image1853.png"/><Relationship Id="rId1590" Type="http://schemas.openxmlformats.org/officeDocument/2006/relationships/customXml" Target="../ink/ink1017.xml"/><Relationship Id="rId1688" Type="http://schemas.openxmlformats.org/officeDocument/2006/relationships/customXml" Target="../ink/ink1066.xml"/><Relationship Id="rId613" Type="http://schemas.openxmlformats.org/officeDocument/2006/relationships/customXml" Target="../ink/ink526.xml"/><Relationship Id="rId820" Type="http://schemas.openxmlformats.org/officeDocument/2006/relationships/image" Target="../media/image1643.png"/><Relationship Id="rId918" Type="http://schemas.openxmlformats.org/officeDocument/2006/relationships/customXml" Target="../ink/ink680.xml"/><Relationship Id="rId1450" Type="http://schemas.openxmlformats.org/officeDocument/2006/relationships/customXml" Target="../ink/ink947.xml"/><Relationship Id="rId1548" Type="http://schemas.openxmlformats.org/officeDocument/2006/relationships/customXml" Target="../ink/ink996.xml"/><Relationship Id="rId1755" Type="http://schemas.openxmlformats.org/officeDocument/2006/relationships/image" Target="../media/image2109.png"/><Relationship Id="rId1103" Type="http://schemas.openxmlformats.org/officeDocument/2006/relationships/image" Target="../media/image1783.png"/><Relationship Id="rId1310" Type="http://schemas.openxmlformats.org/officeDocument/2006/relationships/customXml" Target="../ink/ink877.xml"/><Relationship Id="rId1408" Type="http://schemas.openxmlformats.org/officeDocument/2006/relationships/customXml" Target="../ink/ink926.xml"/><Relationship Id="rId47" Type="http://schemas.openxmlformats.org/officeDocument/2006/relationships/customXml" Target="../ink/ink240.xml"/><Relationship Id="rId1615" Type="http://schemas.openxmlformats.org/officeDocument/2006/relationships/image" Target="../media/image2039.png"/><Relationship Id="rId1822" Type="http://schemas.openxmlformats.org/officeDocument/2006/relationships/customXml" Target="../ink/ink1133.xml"/><Relationship Id="rId196" Type="http://schemas.openxmlformats.org/officeDocument/2006/relationships/image" Target="../media/image1335.png"/><Relationship Id="rId263" Type="http://schemas.openxmlformats.org/officeDocument/2006/relationships/image" Target="../media/image1368.png"/><Relationship Id="rId470" Type="http://schemas.openxmlformats.org/officeDocument/2006/relationships/customXml" Target="../ink/ink453.xml"/><Relationship Id="rId123" Type="http://schemas.openxmlformats.org/officeDocument/2006/relationships/customXml" Target="../ink/ink278.xml"/><Relationship Id="rId330" Type="http://schemas.openxmlformats.org/officeDocument/2006/relationships/customXml" Target="../ink/ink383.xml"/><Relationship Id="rId568" Type="http://schemas.openxmlformats.org/officeDocument/2006/relationships/customXml" Target="../ink/ink503.xml"/><Relationship Id="rId775" Type="http://schemas.openxmlformats.org/officeDocument/2006/relationships/customXml" Target="../ink/ink608.xml"/><Relationship Id="rId982" Type="http://schemas.openxmlformats.org/officeDocument/2006/relationships/customXml" Target="../ink/ink712.xml"/><Relationship Id="rId1198" Type="http://schemas.openxmlformats.org/officeDocument/2006/relationships/customXml" Target="../ink/ink821.xml"/><Relationship Id="rId428" Type="http://schemas.openxmlformats.org/officeDocument/2006/relationships/customXml" Target="../ink/ink432.xml"/><Relationship Id="rId635" Type="http://schemas.openxmlformats.org/officeDocument/2006/relationships/customXml" Target="../ink/ink537.xml"/><Relationship Id="rId842" Type="http://schemas.openxmlformats.org/officeDocument/2006/relationships/image" Target="../media/image1654.png"/><Relationship Id="rId1058" Type="http://schemas.openxmlformats.org/officeDocument/2006/relationships/customXml" Target="../ink/ink750.xml"/><Relationship Id="rId1265" Type="http://schemas.openxmlformats.org/officeDocument/2006/relationships/image" Target="../media/image1864.png"/><Relationship Id="rId1472" Type="http://schemas.openxmlformats.org/officeDocument/2006/relationships/customXml" Target="../ink/ink958.xml"/><Relationship Id="rId702" Type="http://schemas.openxmlformats.org/officeDocument/2006/relationships/image" Target="../media/image1584.png"/><Relationship Id="rId1125" Type="http://schemas.openxmlformats.org/officeDocument/2006/relationships/image" Target="../media/image1794.png"/><Relationship Id="rId1332" Type="http://schemas.openxmlformats.org/officeDocument/2006/relationships/customXml" Target="../ink/ink888.xml"/><Relationship Id="rId1777" Type="http://schemas.openxmlformats.org/officeDocument/2006/relationships/image" Target="../media/image2120.png"/><Relationship Id="rId69" Type="http://schemas.openxmlformats.org/officeDocument/2006/relationships/customXml" Target="../ink/ink251.xml"/><Relationship Id="rId1637" Type="http://schemas.openxmlformats.org/officeDocument/2006/relationships/image" Target="../media/image2050.png"/><Relationship Id="rId1844" Type="http://schemas.openxmlformats.org/officeDocument/2006/relationships/customXml" Target="../ink/ink1144.xml"/><Relationship Id="rId1704" Type="http://schemas.openxmlformats.org/officeDocument/2006/relationships/customXml" Target="../ink/ink1074.xml"/><Relationship Id="rId285" Type="http://schemas.openxmlformats.org/officeDocument/2006/relationships/image" Target="../media/image1379.png"/><Relationship Id="rId492" Type="http://schemas.openxmlformats.org/officeDocument/2006/relationships/customXml" Target="../ink/ink464.xml"/><Relationship Id="rId797" Type="http://schemas.openxmlformats.org/officeDocument/2006/relationships/customXml" Target="../ink/ink619.xml"/><Relationship Id="rId145" Type="http://schemas.openxmlformats.org/officeDocument/2006/relationships/image" Target="../media/image1311.png"/><Relationship Id="rId352" Type="http://schemas.openxmlformats.org/officeDocument/2006/relationships/customXml" Target="../ink/ink394.xml"/><Relationship Id="rId1287" Type="http://schemas.openxmlformats.org/officeDocument/2006/relationships/image" Target="../media/image1875.png"/><Relationship Id="rId212" Type="http://schemas.openxmlformats.org/officeDocument/2006/relationships/image" Target="../media/image1343.png"/><Relationship Id="rId657" Type="http://schemas.openxmlformats.org/officeDocument/2006/relationships/customXml" Target="../ink/ink548.xml"/><Relationship Id="rId864" Type="http://schemas.openxmlformats.org/officeDocument/2006/relationships/image" Target="../media/image1665.png"/><Relationship Id="rId1494" Type="http://schemas.openxmlformats.org/officeDocument/2006/relationships/customXml" Target="../ink/ink969.xml"/><Relationship Id="rId1799" Type="http://schemas.openxmlformats.org/officeDocument/2006/relationships/image" Target="../media/image2131.png"/><Relationship Id="rId517" Type="http://schemas.openxmlformats.org/officeDocument/2006/relationships/customXml" Target="../ink/ink477.xml"/><Relationship Id="rId724" Type="http://schemas.openxmlformats.org/officeDocument/2006/relationships/image" Target="../media/image1595.png"/><Relationship Id="rId931" Type="http://schemas.openxmlformats.org/officeDocument/2006/relationships/image" Target="../media/image1698.png"/><Relationship Id="rId1147" Type="http://schemas.openxmlformats.org/officeDocument/2006/relationships/image" Target="../media/image1805.png"/><Relationship Id="rId1354" Type="http://schemas.openxmlformats.org/officeDocument/2006/relationships/customXml" Target="../ink/ink899.xml"/><Relationship Id="rId1561" Type="http://schemas.openxmlformats.org/officeDocument/2006/relationships/image" Target="../media/image2012.png"/><Relationship Id="rId60" Type="http://schemas.openxmlformats.org/officeDocument/2006/relationships/image" Target="../media/image1269.png"/><Relationship Id="rId1007" Type="http://schemas.openxmlformats.org/officeDocument/2006/relationships/image" Target="../media/image1736.png"/><Relationship Id="rId1214" Type="http://schemas.openxmlformats.org/officeDocument/2006/relationships/customXml" Target="../ink/ink829.xml"/><Relationship Id="rId1421" Type="http://schemas.openxmlformats.org/officeDocument/2006/relationships/image" Target="../media/image1942.png"/><Relationship Id="rId1659" Type="http://schemas.openxmlformats.org/officeDocument/2006/relationships/image" Target="../media/image2061.png"/><Relationship Id="rId1866" Type="http://schemas.openxmlformats.org/officeDocument/2006/relationships/customXml" Target="../ink/ink1155.xml"/><Relationship Id="rId1519" Type="http://schemas.openxmlformats.org/officeDocument/2006/relationships/image" Target="../media/image1991.png"/><Relationship Id="rId1726" Type="http://schemas.openxmlformats.org/officeDocument/2006/relationships/customXml" Target="../ink/ink1085.xml"/><Relationship Id="rId18" Type="http://schemas.openxmlformats.org/officeDocument/2006/relationships/image" Target="../media/image1249.png"/><Relationship Id="rId167" Type="http://schemas.openxmlformats.org/officeDocument/2006/relationships/image" Target="../media/image1322.png"/><Relationship Id="rId374" Type="http://schemas.openxmlformats.org/officeDocument/2006/relationships/customXml" Target="../ink/ink405.xml"/><Relationship Id="rId581" Type="http://schemas.openxmlformats.org/officeDocument/2006/relationships/image" Target="../media/image1525.png"/><Relationship Id="rId234" Type="http://schemas.openxmlformats.org/officeDocument/2006/relationships/image" Target="../media/image1354.png"/><Relationship Id="rId679" Type="http://schemas.openxmlformats.org/officeDocument/2006/relationships/image" Target="../media/image1573.png"/><Relationship Id="rId886" Type="http://schemas.openxmlformats.org/officeDocument/2006/relationships/image" Target="../media/image1676.png"/><Relationship Id="rId2" Type="http://schemas.openxmlformats.org/officeDocument/2006/relationships/notesSlide" Target="../notesSlides/notesSlide7.xml"/><Relationship Id="rId441" Type="http://schemas.openxmlformats.org/officeDocument/2006/relationships/image" Target="../media/image1457.png"/><Relationship Id="rId539" Type="http://schemas.openxmlformats.org/officeDocument/2006/relationships/customXml" Target="../ink/ink488.xml"/><Relationship Id="rId746" Type="http://schemas.openxmlformats.org/officeDocument/2006/relationships/image" Target="../media/image1606.png"/><Relationship Id="rId1071" Type="http://schemas.openxmlformats.org/officeDocument/2006/relationships/image" Target="../media/image1768.png"/><Relationship Id="rId1169" Type="http://schemas.openxmlformats.org/officeDocument/2006/relationships/image" Target="../media/image1816.png"/><Relationship Id="rId1376" Type="http://schemas.openxmlformats.org/officeDocument/2006/relationships/customXml" Target="../ink/ink910.xml"/><Relationship Id="rId1583" Type="http://schemas.openxmlformats.org/officeDocument/2006/relationships/image" Target="../media/image2023.png"/><Relationship Id="rId301" Type="http://schemas.openxmlformats.org/officeDocument/2006/relationships/image" Target="../media/image1387.png"/><Relationship Id="rId953" Type="http://schemas.openxmlformats.org/officeDocument/2006/relationships/image" Target="../media/image1709.png"/><Relationship Id="rId1029" Type="http://schemas.openxmlformats.org/officeDocument/2006/relationships/image" Target="../media/image1747.png"/><Relationship Id="rId1236" Type="http://schemas.openxmlformats.org/officeDocument/2006/relationships/customXml" Target="../ink/ink840.xml"/><Relationship Id="rId1790" Type="http://schemas.openxmlformats.org/officeDocument/2006/relationships/customXml" Target="../ink/ink1117.xml"/><Relationship Id="rId82" Type="http://schemas.openxmlformats.org/officeDocument/2006/relationships/image" Target="../media/image1280.png"/><Relationship Id="rId606" Type="http://schemas.openxmlformats.org/officeDocument/2006/relationships/image" Target="../media/image1537.png"/><Relationship Id="rId813" Type="http://schemas.openxmlformats.org/officeDocument/2006/relationships/customXml" Target="../ink/ink627.xml"/><Relationship Id="rId1443" Type="http://schemas.openxmlformats.org/officeDocument/2006/relationships/image" Target="../media/image1953.png"/><Relationship Id="rId1650" Type="http://schemas.openxmlformats.org/officeDocument/2006/relationships/customXml" Target="../ink/ink1047.xml"/><Relationship Id="rId1748" Type="http://schemas.openxmlformats.org/officeDocument/2006/relationships/customXml" Target="../ink/ink1096.xml"/><Relationship Id="rId1303" Type="http://schemas.openxmlformats.org/officeDocument/2006/relationships/image" Target="../media/image1883.png"/><Relationship Id="rId1510" Type="http://schemas.openxmlformats.org/officeDocument/2006/relationships/customXml" Target="../ink/ink977.xml"/><Relationship Id="rId1608" Type="http://schemas.openxmlformats.org/officeDocument/2006/relationships/customXml" Target="../ink/ink1026.xml"/><Relationship Id="rId1815" Type="http://schemas.openxmlformats.org/officeDocument/2006/relationships/image" Target="../media/image2139.png"/><Relationship Id="rId189" Type="http://schemas.openxmlformats.org/officeDocument/2006/relationships/customXml" Target="../ink/ink312.xml"/><Relationship Id="rId396" Type="http://schemas.openxmlformats.org/officeDocument/2006/relationships/customXml" Target="../ink/ink416.xml"/><Relationship Id="rId256" Type="http://schemas.openxmlformats.org/officeDocument/2006/relationships/image" Target="../media/image1365.png"/><Relationship Id="rId463" Type="http://schemas.openxmlformats.org/officeDocument/2006/relationships/image" Target="../media/image1468.png"/><Relationship Id="rId670" Type="http://schemas.openxmlformats.org/officeDocument/2006/relationships/customXml" Target="../ink/ink555.xml"/><Relationship Id="rId1093" Type="http://schemas.openxmlformats.org/officeDocument/2006/relationships/customXml" Target="../ink/ink768.xml"/><Relationship Id="rId116" Type="http://schemas.openxmlformats.org/officeDocument/2006/relationships/image" Target="../media/image1297.png"/><Relationship Id="rId323" Type="http://schemas.openxmlformats.org/officeDocument/2006/relationships/image" Target="../media/image1398.png"/><Relationship Id="rId530" Type="http://schemas.openxmlformats.org/officeDocument/2006/relationships/image" Target="../media/image1501.png"/><Relationship Id="rId768" Type="http://schemas.openxmlformats.org/officeDocument/2006/relationships/image" Target="../media/image1617.png"/><Relationship Id="rId975" Type="http://schemas.openxmlformats.org/officeDocument/2006/relationships/image" Target="../media/image1720.png"/><Relationship Id="rId1160" Type="http://schemas.openxmlformats.org/officeDocument/2006/relationships/customXml" Target="../ink/ink802.xml"/><Relationship Id="rId1398" Type="http://schemas.openxmlformats.org/officeDocument/2006/relationships/customXml" Target="../ink/ink921.xml"/><Relationship Id="rId628" Type="http://schemas.openxmlformats.org/officeDocument/2006/relationships/image" Target="../media/image1548.png"/><Relationship Id="rId835" Type="http://schemas.openxmlformats.org/officeDocument/2006/relationships/customXml" Target="../ink/ink638.xml"/><Relationship Id="rId1258" Type="http://schemas.openxmlformats.org/officeDocument/2006/relationships/customXml" Target="../ink/ink851.xml"/><Relationship Id="rId1465" Type="http://schemas.openxmlformats.org/officeDocument/2006/relationships/image" Target="../media/image1964.png"/><Relationship Id="rId1672" Type="http://schemas.openxmlformats.org/officeDocument/2006/relationships/customXml" Target="../ink/ink1058.xml"/><Relationship Id="rId1020" Type="http://schemas.openxmlformats.org/officeDocument/2006/relationships/customXml" Target="../ink/ink731.xml"/><Relationship Id="rId1118" Type="http://schemas.openxmlformats.org/officeDocument/2006/relationships/customXml" Target="../ink/ink781.xml"/><Relationship Id="rId1325" Type="http://schemas.openxmlformats.org/officeDocument/2006/relationships/image" Target="../media/image1894.png"/><Relationship Id="rId1532" Type="http://schemas.openxmlformats.org/officeDocument/2006/relationships/customXml" Target="../ink/ink988.xml"/><Relationship Id="rId902" Type="http://schemas.openxmlformats.org/officeDocument/2006/relationships/customXml" Target="../ink/ink672.xml"/><Relationship Id="rId1837" Type="http://schemas.openxmlformats.org/officeDocument/2006/relationships/image" Target="../media/image56.png"/><Relationship Id="rId31" Type="http://schemas.openxmlformats.org/officeDocument/2006/relationships/customXml" Target="../ink/ink232.xml"/><Relationship Id="rId180" Type="http://schemas.openxmlformats.org/officeDocument/2006/relationships/image" Target="../media/image1328.png"/><Relationship Id="rId278" Type="http://schemas.openxmlformats.org/officeDocument/2006/relationships/customXml" Target="../ink/ink357.xml"/><Relationship Id="rId485" Type="http://schemas.openxmlformats.org/officeDocument/2006/relationships/image" Target="../media/image1479.png"/><Relationship Id="rId692" Type="http://schemas.openxmlformats.org/officeDocument/2006/relationships/customXml" Target="../ink/ink566.xml"/><Relationship Id="rId138" Type="http://schemas.openxmlformats.org/officeDocument/2006/relationships/customXml" Target="../ink/ink286.xml"/><Relationship Id="rId345" Type="http://schemas.openxmlformats.org/officeDocument/2006/relationships/image" Target="../media/image1409.png"/><Relationship Id="rId552" Type="http://schemas.openxmlformats.org/officeDocument/2006/relationships/image" Target="../media/image1511.png"/><Relationship Id="rId997" Type="http://schemas.openxmlformats.org/officeDocument/2006/relationships/image" Target="../media/image1731.png"/><Relationship Id="rId1182" Type="http://schemas.openxmlformats.org/officeDocument/2006/relationships/customXml" Target="../ink/ink813.xml"/><Relationship Id="rId205" Type="http://schemas.openxmlformats.org/officeDocument/2006/relationships/customXml" Target="../ink/ink320.xml"/><Relationship Id="rId412" Type="http://schemas.openxmlformats.org/officeDocument/2006/relationships/customXml" Target="../ink/ink424.xml"/><Relationship Id="rId857" Type="http://schemas.openxmlformats.org/officeDocument/2006/relationships/customXml" Target="../ink/ink649.xml"/><Relationship Id="rId1042" Type="http://schemas.openxmlformats.org/officeDocument/2006/relationships/customXml" Target="../ink/ink742.xml"/><Relationship Id="rId1487" Type="http://schemas.openxmlformats.org/officeDocument/2006/relationships/image" Target="../media/image1975.png"/><Relationship Id="rId1694" Type="http://schemas.openxmlformats.org/officeDocument/2006/relationships/customXml" Target="../ink/ink1069.xml"/><Relationship Id="rId717" Type="http://schemas.openxmlformats.org/officeDocument/2006/relationships/customXml" Target="../ink/ink579.xml"/><Relationship Id="rId924" Type="http://schemas.openxmlformats.org/officeDocument/2006/relationships/customXml" Target="../ink/ink683.xml"/><Relationship Id="rId1347" Type="http://schemas.openxmlformats.org/officeDocument/2006/relationships/image" Target="../media/image1905.png"/><Relationship Id="rId1554" Type="http://schemas.openxmlformats.org/officeDocument/2006/relationships/customXml" Target="../ink/ink999.xml"/><Relationship Id="rId1761" Type="http://schemas.openxmlformats.org/officeDocument/2006/relationships/image" Target="../media/image2112.png"/><Relationship Id="rId53" Type="http://schemas.openxmlformats.org/officeDocument/2006/relationships/customXml" Target="../ink/ink243.xml"/><Relationship Id="rId1207" Type="http://schemas.openxmlformats.org/officeDocument/2006/relationships/image" Target="../media/image1835.png"/><Relationship Id="rId1414" Type="http://schemas.openxmlformats.org/officeDocument/2006/relationships/customXml" Target="../ink/ink929.xml"/><Relationship Id="rId1621" Type="http://schemas.openxmlformats.org/officeDocument/2006/relationships/image" Target="../media/image2042.png"/><Relationship Id="rId1859" Type="http://schemas.openxmlformats.org/officeDocument/2006/relationships/image" Target="../media/image67.png"/><Relationship Id="rId1719" Type="http://schemas.openxmlformats.org/officeDocument/2006/relationships/image" Target="../media/image2091.png"/><Relationship Id="rId367" Type="http://schemas.openxmlformats.org/officeDocument/2006/relationships/image" Target="../media/image1420.png"/><Relationship Id="rId574" Type="http://schemas.openxmlformats.org/officeDocument/2006/relationships/customXml" Target="../ink/ink506.xml"/><Relationship Id="rId227" Type="http://schemas.openxmlformats.org/officeDocument/2006/relationships/customXml" Target="../ink/ink331.xml"/><Relationship Id="rId781" Type="http://schemas.openxmlformats.org/officeDocument/2006/relationships/customXml" Target="../ink/ink611.xml"/><Relationship Id="rId879" Type="http://schemas.openxmlformats.org/officeDocument/2006/relationships/customXml" Target="../ink/ink660.xml"/><Relationship Id="rId434" Type="http://schemas.openxmlformats.org/officeDocument/2006/relationships/customXml" Target="../ink/ink435.xml"/><Relationship Id="rId641" Type="http://schemas.openxmlformats.org/officeDocument/2006/relationships/customXml" Target="../ink/ink540.xml"/><Relationship Id="rId739" Type="http://schemas.openxmlformats.org/officeDocument/2006/relationships/customXml" Target="../ink/ink590.xml"/><Relationship Id="rId1064" Type="http://schemas.openxmlformats.org/officeDocument/2006/relationships/customXml" Target="../ink/ink753.xml"/><Relationship Id="rId1271" Type="http://schemas.openxmlformats.org/officeDocument/2006/relationships/image" Target="../media/image1867.png"/><Relationship Id="rId1369" Type="http://schemas.openxmlformats.org/officeDocument/2006/relationships/image" Target="../media/image1916.png"/><Relationship Id="rId1576" Type="http://schemas.openxmlformats.org/officeDocument/2006/relationships/customXml" Target="../ink/ink1010.xml"/><Relationship Id="rId501" Type="http://schemas.openxmlformats.org/officeDocument/2006/relationships/image" Target="../media/image1487.png"/><Relationship Id="rId946" Type="http://schemas.openxmlformats.org/officeDocument/2006/relationships/customXml" Target="../ink/ink694.xml"/><Relationship Id="rId1131" Type="http://schemas.openxmlformats.org/officeDocument/2006/relationships/image" Target="../media/image1797.png"/><Relationship Id="rId1229" Type="http://schemas.openxmlformats.org/officeDocument/2006/relationships/image" Target="../media/image1846.png"/><Relationship Id="rId1783" Type="http://schemas.openxmlformats.org/officeDocument/2006/relationships/image" Target="../media/image2123.png"/><Relationship Id="rId75" Type="http://schemas.openxmlformats.org/officeDocument/2006/relationships/customXml" Target="../ink/ink254.xml"/><Relationship Id="rId806" Type="http://schemas.openxmlformats.org/officeDocument/2006/relationships/image" Target="../media/image1636.png"/><Relationship Id="rId1436" Type="http://schemas.openxmlformats.org/officeDocument/2006/relationships/customXml" Target="../ink/ink940.xml"/><Relationship Id="rId1643" Type="http://schemas.openxmlformats.org/officeDocument/2006/relationships/image" Target="../media/image2053.png"/><Relationship Id="rId1850" Type="http://schemas.openxmlformats.org/officeDocument/2006/relationships/customXml" Target="../ink/ink1147.xml"/><Relationship Id="rId1503" Type="http://schemas.openxmlformats.org/officeDocument/2006/relationships/image" Target="../media/image1983.png"/><Relationship Id="rId1710" Type="http://schemas.openxmlformats.org/officeDocument/2006/relationships/customXml" Target="../ink/ink1077.xml"/><Relationship Id="rId291" Type="http://schemas.openxmlformats.org/officeDocument/2006/relationships/image" Target="../media/image1382.png"/><Relationship Id="rId1808" Type="http://schemas.openxmlformats.org/officeDocument/2006/relationships/customXml" Target="../ink/ink1126.xml"/><Relationship Id="rId151" Type="http://schemas.openxmlformats.org/officeDocument/2006/relationships/image" Target="../media/image1314.png"/><Relationship Id="rId389" Type="http://schemas.openxmlformats.org/officeDocument/2006/relationships/image" Target="../media/image1431.png"/><Relationship Id="rId596" Type="http://schemas.openxmlformats.org/officeDocument/2006/relationships/image" Target="../media/image1532.png"/><Relationship Id="rId249" Type="http://schemas.openxmlformats.org/officeDocument/2006/relationships/customXml" Target="../ink/ink342.xml"/><Relationship Id="rId456" Type="http://schemas.openxmlformats.org/officeDocument/2006/relationships/customXml" Target="../ink/ink446.xml"/><Relationship Id="rId663" Type="http://schemas.openxmlformats.org/officeDocument/2006/relationships/image" Target="../media/image1565.png"/><Relationship Id="rId870" Type="http://schemas.openxmlformats.org/officeDocument/2006/relationships/image" Target="../media/image1668.png"/><Relationship Id="rId1086" Type="http://schemas.openxmlformats.org/officeDocument/2006/relationships/customXml" Target="../ink/ink764.xml"/><Relationship Id="rId1293" Type="http://schemas.openxmlformats.org/officeDocument/2006/relationships/image" Target="../media/image1878.png"/><Relationship Id="rId109" Type="http://schemas.openxmlformats.org/officeDocument/2006/relationships/customXml" Target="../ink/ink271.xml"/><Relationship Id="rId316" Type="http://schemas.openxmlformats.org/officeDocument/2006/relationships/customXml" Target="../ink/ink376.xml"/><Relationship Id="rId523" Type="http://schemas.openxmlformats.org/officeDocument/2006/relationships/customXml" Target="../ink/ink480.xml"/><Relationship Id="rId968" Type="http://schemas.openxmlformats.org/officeDocument/2006/relationships/customXml" Target="../ink/ink705.xml"/><Relationship Id="rId1153" Type="http://schemas.openxmlformats.org/officeDocument/2006/relationships/image" Target="../media/image1808.png"/><Relationship Id="rId1598" Type="http://schemas.openxmlformats.org/officeDocument/2006/relationships/customXml" Target="../ink/ink1021.xml"/><Relationship Id="rId97" Type="http://schemas.openxmlformats.org/officeDocument/2006/relationships/customXml" Target="../ink/ink265.xml"/><Relationship Id="rId730" Type="http://schemas.openxmlformats.org/officeDocument/2006/relationships/image" Target="../media/image1598.png"/><Relationship Id="rId828" Type="http://schemas.openxmlformats.org/officeDocument/2006/relationships/image" Target="../media/image1647.png"/><Relationship Id="rId1013" Type="http://schemas.openxmlformats.org/officeDocument/2006/relationships/image" Target="../media/image1739.png"/><Relationship Id="rId1360" Type="http://schemas.openxmlformats.org/officeDocument/2006/relationships/customXml" Target="../ink/ink902.xml"/><Relationship Id="rId1458" Type="http://schemas.openxmlformats.org/officeDocument/2006/relationships/customXml" Target="../ink/ink951.xml"/><Relationship Id="rId1665" Type="http://schemas.openxmlformats.org/officeDocument/2006/relationships/image" Target="../media/image2064.png"/><Relationship Id="rId1872" Type="http://schemas.openxmlformats.org/officeDocument/2006/relationships/customXml" Target="../ink/ink1158.xml"/><Relationship Id="rId1220" Type="http://schemas.openxmlformats.org/officeDocument/2006/relationships/customXml" Target="../ink/ink832.xml"/><Relationship Id="rId1318" Type="http://schemas.openxmlformats.org/officeDocument/2006/relationships/customXml" Target="../ink/ink881.xml"/><Relationship Id="rId1525" Type="http://schemas.openxmlformats.org/officeDocument/2006/relationships/image" Target="../media/image1994.png"/><Relationship Id="rId1732" Type="http://schemas.openxmlformats.org/officeDocument/2006/relationships/customXml" Target="../ink/ink1088.xml"/><Relationship Id="rId24" Type="http://schemas.openxmlformats.org/officeDocument/2006/relationships/image" Target="../media/image1252.png"/><Relationship Id="rId173" Type="http://schemas.openxmlformats.org/officeDocument/2006/relationships/image" Target="../media/image1325.png"/><Relationship Id="rId380" Type="http://schemas.openxmlformats.org/officeDocument/2006/relationships/customXml" Target="../ink/ink408.xml"/><Relationship Id="rId240" Type="http://schemas.openxmlformats.org/officeDocument/2006/relationships/image" Target="../media/image1357.png"/><Relationship Id="rId478" Type="http://schemas.openxmlformats.org/officeDocument/2006/relationships/customXml" Target="../ink/ink457.xml"/><Relationship Id="rId685" Type="http://schemas.openxmlformats.org/officeDocument/2006/relationships/image" Target="../media/image1576.png"/><Relationship Id="rId892" Type="http://schemas.openxmlformats.org/officeDocument/2006/relationships/image" Target="../media/image1679.png"/><Relationship Id="rId100" Type="http://schemas.openxmlformats.org/officeDocument/2006/relationships/image" Target="../media/image1289.png"/><Relationship Id="rId338" Type="http://schemas.openxmlformats.org/officeDocument/2006/relationships/customXml" Target="../ink/ink387.xml"/><Relationship Id="rId545" Type="http://schemas.openxmlformats.org/officeDocument/2006/relationships/customXml" Target="../ink/ink491.xml"/><Relationship Id="rId752" Type="http://schemas.openxmlformats.org/officeDocument/2006/relationships/image" Target="../media/image1609.png"/><Relationship Id="rId1175" Type="http://schemas.openxmlformats.org/officeDocument/2006/relationships/image" Target="../media/image1819.png"/><Relationship Id="rId1382" Type="http://schemas.openxmlformats.org/officeDocument/2006/relationships/customXml" Target="../ink/ink913.xml"/><Relationship Id="rId405" Type="http://schemas.openxmlformats.org/officeDocument/2006/relationships/image" Target="../media/image1439.png"/><Relationship Id="rId612" Type="http://schemas.openxmlformats.org/officeDocument/2006/relationships/image" Target="../media/image1540.png"/><Relationship Id="rId1035" Type="http://schemas.openxmlformats.org/officeDocument/2006/relationships/image" Target="../media/image1750.png"/><Relationship Id="rId1242" Type="http://schemas.openxmlformats.org/officeDocument/2006/relationships/customXml" Target="../ink/ink843.xml"/><Relationship Id="rId1687" Type="http://schemas.openxmlformats.org/officeDocument/2006/relationships/image" Target="../media/image2075.png"/><Relationship Id="rId917" Type="http://schemas.openxmlformats.org/officeDocument/2006/relationships/image" Target="../media/image1691.png"/><Relationship Id="rId1102" Type="http://schemas.openxmlformats.org/officeDocument/2006/relationships/customXml" Target="../ink/ink773.xml"/><Relationship Id="rId1547" Type="http://schemas.openxmlformats.org/officeDocument/2006/relationships/image" Target="../media/image2005.png"/><Relationship Id="rId1754" Type="http://schemas.openxmlformats.org/officeDocument/2006/relationships/customXml" Target="../ink/ink1099.xml"/><Relationship Id="rId46" Type="http://schemas.openxmlformats.org/officeDocument/2006/relationships/image" Target="../media/image1262.png"/><Relationship Id="rId1407" Type="http://schemas.openxmlformats.org/officeDocument/2006/relationships/image" Target="../media/image1935.png"/><Relationship Id="rId1614" Type="http://schemas.openxmlformats.org/officeDocument/2006/relationships/customXml" Target="../ink/ink1029.xml"/><Relationship Id="rId1821" Type="http://schemas.openxmlformats.org/officeDocument/2006/relationships/image" Target="../media/image2142.png"/><Relationship Id="rId195" Type="http://schemas.openxmlformats.org/officeDocument/2006/relationships/customXml" Target="../ink/ink315.xml"/><Relationship Id="rId262" Type="http://schemas.openxmlformats.org/officeDocument/2006/relationships/customXml" Target="../ink/ink349.xml"/><Relationship Id="rId567" Type="http://schemas.openxmlformats.org/officeDocument/2006/relationships/image" Target="../media/image1518.png"/><Relationship Id="rId1197" Type="http://schemas.openxmlformats.org/officeDocument/2006/relationships/image" Target="../media/image1830.png"/><Relationship Id="rId122" Type="http://schemas.openxmlformats.org/officeDocument/2006/relationships/image" Target="../media/image1300.png"/><Relationship Id="rId774" Type="http://schemas.openxmlformats.org/officeDocument/2006/relationships/image" Target="../media/image1620.png"/><Relationship Id="rId981" Type="http://schemas.openxmlformats.org/officeDocument/2006/relationships/image" Target="../media/image1723.png"/><Relationship Id="rId1057" Type="http://schemas.openxmlformats.org/officeDocument/2006/relationships/image" Target="../media/image1761.png"/><Relationship Id="rId427" Type="http://schemas.openxmlformats.org/officeDocument/2006/relationships/image" Target="../media/image1450.png"/><Relationship Id="rId634" Type="http://schemas.openxmlformats.org/officeDocument/2006/relationships/image" Target="../media/image1551.png"/><Relationship Id="rId841" Type="http://schemas.openxmlformats.org/officeDocument/2006/relationships/customXml" Target="../ink/ink641.xml"/><Relationship Id="rId1264" Type="http://schemas.openxmlformats.org/officeDocument/2006/relationships/customXml" Target="../ink/ink854.xml"/><Relationship Id="rId1471" Type="http://schemas.openxmlformats.org/officeDocument/2006/relationships/image" Target="../media/image1967.png"/><Relationship Id="rId1569" Type="http://schemas.openxmlformats.org/officeDocument/2006/relationships/image" Target="../media/image2016.png"/><Relationship Id="rId701" Type="http://schemas.openxmlformats.org/officeDocument/2006/relationships/customXml" Target="../ink/ink571.xml"/><Relationship Id="rId939" Type="http://schemas.openxmlformats.org/officeDocument/2006/relationships/image" Target="../media/image1702.png"/><Relationship Id="rId1124" Type="http://schemas.openxmlformats.org/officeDocument/2006/relationships/customXml" Target="../ink/ink784.xml"/><Relationship Id="rId1331" Type="http://schemas.openxmlformats.org/officeDocument/2006/relationships/image" Target="../media/image1897.png"/><Relationship Id="rId1776" Type="http://schemas.openxmlformats.org/officeDocument/2006/relationships/customXml" Target="../ink/ink1110.xml"/><Relationship Id="rId68" Type="http://schemas.openxmlformats.org/officeDocument/2006/relationships/image" Target="../media/image1273.png"/><Relationship Id="rId1429" Type="http://schemas.openxmlformats.org/officeDocument/2006/relationships/image" Target="../media/image1946.png"/><Relationship Id="rId1636" Type="http://schemas.openxmlformats.org/officeDocument/2006/relationships/customXml" Target="../ink/ink1040.xml"/><Relationship Id="rId1843" Type="http://schemas.openxmlformats.org/officeDocument/2006/relationships/image" Target="../media/image59.png"/><Relationship Id="rId1703" Type="http://schemas.openxmlformats.org/officeDocument/2006/relationships/image" Target="../media/image2083.png"/><Relationship Id="rId284" Type="http://schemas.openxmlformats.org/officeDocument/2006/relationships/customXml" Target="../ink/ink360.xml"/><Relationship Id="rId491" Type="http://schemas.openxmlformats.org/officeDocument/2006/relationships/image" Target="../media/image1482.png"/><Relationship Id="rId144" Type="http://schemas.openxmlformats.org/officeDocument/2006/relationships/customXml" Target="../ink/ink289.xml"/><Relationship Id="rId589" Type="http://schemas.openxmlformats.org/officeDocument/2006/relationships/customXml" Target="../ink/ink514.xml"/><Relationship Id="rId796" Type="http://schemas.openxmlformats.org/officeDocument/2006/relationships/image" Target="../media/image1631.png"/><Relationship Id="rId351" Type="http://schemas.openxmlformats.org/officeDocument/2006/relationships/image" Target="../media/image1412.png"/><Relationship Id="rId449" Type="http://schemas.openxmlformats.org/officeDocument/2006/relationships/image" Target="../media/image1461.png"/><Relationship Id="rId656" Type="http://schemas.openxmlformats.org/officeDocument/2006/relationships/image" Target="../media/image1562.png"/><Relationship Id="rId863" Type="http://schemas.openxmlformats.org/officeDocument/2006/relationships/customXml" Target="../ink/ink652.xml"/><Relationship Id="rId1079" Type="http://schemas.openxmlformats.org/officeDocument/2006/relationships/image" Target="../media/image1772.png"/><Relationship Id="rId1286" Type="http://schemas.openxmlformats.org/officeDocument/2006/relationships/customXml" Target="../ink/ink865.xml"/><Relationship Id="rId1493" Type="http://schemas.openxmlformats.org/officeDocument/2006/relationships/image" Target="../media/image1978.png"/><Relationship Id="rId211" Type="http://schemas.openxmlformats.org/officeDocument/2006/relationships/customXml" Target="../ink/ink323.xml"/><Relationship Id="rId309" Type="http://schemas.openxmlformats.org/officeDocument/2006/relationships/image" Target="../media/image1391.png"/><Relationship Id="rId516" Type="http://schemas.openxmlformats.org/officeDocument/2006/relationships/customXml" Target="../ink/ink476.xml"/><Relationship Id="rId1146" Type="http://schemas.openxmlformats.org/officeDocument/2006/relationships/customXml" Target="../ink/ink795.xml"/><Relationship Id="rId1798" Type="http://schemas.openxmlformats.org/officeDocument/2006/relationships/customXml" Target="../ink/ink1121.xml"/><Relationship Id="rId723" Type="http://schemas.openxmlformats.org/officeDocument/2006/relationships/customXml" Target="../ink/ink582.xml"/><Relationship Id="rId930" Type="http://schemas.openxmlformats.org/officeDocument/2006/relationships/customXml" Target="../ink/ink686.xml"/><Relationship Id="rId1006" Type="http://schemas.openxmlformats.org/officeDocument/2006/relationships/customXml" Target="../ink/ink724.xml"/><Relationship Id="rId1353" Type="http://schemas.openxmlformats.org/officeDocument/2006/relationships/image" Target="../media/image1908.png"/><Relationship Id="rId1560" Type="http://schemas.openxmlformats.org/officeDocument/2006/relationships/customXml" Target="../ink/ink1002.xml"/><Relationship Id="rId1658" Type="http://schemas.openxmlformats.org/officeDocument/2006/relationships/customXml" Target="../ink/ink1051.xml"/><Relationship Id="rId1865" Type="http://schemas.openxmlformats.org/officeDocument/2006/relationships/image" Target="../media/image70.png"/><Relationship Id="rId1213" Type="http://schemas.openxmlformats.org/officeDocument/2006/relationships/image" Target="../media/image1838.png"/><Relationship Id="rId1420" Type="http://schemas.openxmlformats.org/officeDocument/2006/relationships/customXml" Target="../ink/ink932.xml"/><Relationship Id="rId1518" Type="http://schemas.openxmlformats.org/officeDocument/2006/relationships/customXml" Target="../ink/ink981.xml"/><Relationship Id="rId1725" Type="http://schemas.openxmlformats.org/officeDocument/2006/relationships/image" Target="../media/image2094.png"/><Relationship Id="rId17" Type="http://schemas.openxmlformats.org/officeDocument/2006/relationships/customXml" Target="../ink/ink225.xml"/><Relationship Id="rId166" Type="http://schemas.openxmlformats.org/officeDocument/2006/relationships/customXml" Target="../ink/ink300.xml"/><Relationship Id="rId373" Type="http://schemas.openxmlformats.org/officeDocument/2006/relationships/image" Target="../media/image1423.png"/><Relationship Id="rId580" Type="http://schemas.openxmlformats.org/officeDocument/2006/relationships/customXml" Target="../ink/ink509.xml"/><Relationship Id="rId1" Type="http://schemas.openxmlformats.org/officeDocument/2006/relationships/slideLayout" Target="../slideLayouts/slideLayout7.xml"/><Relationship Id="rId233" Type="http://schemas.openxmlformats.org/officeDocument/2006/relationships/customXml" Target="../ink/ink334.xml"/><Relationship Id="rId440" Type="http://schemas.openxmlformats.org/officeDocument/2006/relationships/customXml" Target="../ink/ink438.xml"/><Relationship Id="rId678" Type="http://schemas.openxmlformats.org/officeDocument/2006/relationships/customXml" Target="../ink/ink559.xml"/><Relationship Id="rId885" Type="http://schemas.openxmlformats.org/officeDocument/2006/relationships/customXml" Target="../ink/ink663.xml"/><Relationship Id="rId1070" Type="http://schemas.openxmlformats.org/officeDocument/2006/relationships/customXml" Target="../ink/ink756.xml"/><Relationship Id="rId300" Type="http://schemas.openxmlformats.org/officeDocument/2006/relationships/customXml" Target="../ink/ink368.xml"/><Relationship Id="rId538" Type="http://schemas.openxmlformats.org/officeDocument/2006/relationships/image" Target="../media/image1504.png"/><Relationship Id="rId745" Type="http://schemas.openxmlformats.org/officeDocument/2006/relationships/customXml" Target="../ink/ink593.xml"/><Relationship Id="rId952" Type="http://schemas.openxmlformats.org/officeDocument/2006/relationships/customXml" Target="../ink/ink697.xml"/><Relationship Id="rId1168" Type="http://schemas.openxmlformats.org/officeDocument/2006/relationships/customXml" Target="../ink/ink806.xml"/><Relationship Id="rId1375" Type="http://schemas.openxmlformats.org/officeDocument/2006/relationships/image" Target="../media/image1919.png"/><Relationship Id="rId1582" Type="http://schemas.openxmlformats.org/officeDocument/2006/relationships/customXml" Target="../ink/ink1013.xml"/><Relationship Id="rId81" Type="http://schemas.openxmlformats.org/officeDocument/2006/relationships/customXml" Target="../ink/ink257.xml"/><Relationship Id="rId605" Type="http://schemas.openxmlformats.org/officeDocument/2006/relationships/customXml" Target="../ink/ink522.xml"/><Relationship Id="rId812" Type="http://schemas.openxmlformats.org/officeDocument/2006/relationships/image" Target="../media/image1639.png"/><Relationship Id="rId1028" Type="http://schemas.openxmlformats.org/officeDocument/2006/relationships/customXml" Target="../ink/ink735.xml"/><Relationship Id="rId1235" Type="http://schemas.openxmlformats.org/officeDocument/2006/relationships/image" Target="../media/image1849.png"/><Relationship Id="rId1442" Type="http://schemas.openxmlformats.org/officeDocument/2006/relationships/customXml" Target="../ink/ink943.xml"/><Relationship Id="rId1302" Type="http://schemas.openxmlformats.org/officeDocument/2006/relationships/customXml" Target="../ink/ink873.xml"/><Relationship Id="rId1747" Type="http://schemas.openxmlformats.org/officeDocument/2006/relationships/image" Target="../media/image2105.png"/><Relationship Id="rId39" Type="http://schemas.openxmlformats.org/officeDocument/2006/relationships/customXml" Target="../ink/ink236.xml"/><Relationship Id="rId1607" Type="http://schemas.openxmlformats.org/officeDocument/2006/relationships/image" Target="../media/image2035.png"/><Relationship Id="rId1814" Type="http://schemas.openxmlformats.org/officeDocument/2006/relationships/customXml" Target="../ink/ink1129.xml"/><Relationship Id="rId188" Type="http://schemas.openxmlformats.org/officeDocument/2006/relationships/image" Target="../media/image722.png"/><Relationship Id="rId395" Type="http://schemas.openxmlformats.org/officeDocument/2006/relationships/image" Target="../media/image1434.png"/><Relationship Id="rId255" Type="http://schemas.openxmlformats.org/officeDocument/2006/relationships/customXml" Target="../ink/ink345.xml"/><Relationship Id="rId462" Type="http://schemas.openxmlformats.org/officeDocument/2006/relationships/customXml" Target="../ink/ink449.xml"/><Relationship Id="rId1092" Type="http://schemas.openxmlformats.org/officeDocument/2006/relationships/image" Target="../media/image1778.png"/><Relationship Id="rId1397" Type="http://schemas.openxmlformats.org/officeDocument/2006/relationships/image" Target="../media/image1930.png"/><Relationship Id="rId115" Type="http://schemas.openxmlformats.org/officeDocument/2006/relationships/customXml" Target="../ink/ink274.xml"/><Relationship Id="rId322" Type="http://schemas.openxmlformats.org/officeDocument/2006/relationships/customXml" Target="../ink/ink379.xml"/><Relationship Id="rId767" Type="http://schemas.openxmlformats.org/officeDocument/2006/relationships/customXml" Target="../ink/ink604.xml"/><Relationship Id="rId974" Type="http://schemas.openxmlformats.org/officeDocument/2006/relationships/customXml" Target="../ink/ink708.xml"/><Relationship Id="rId627" Type="http://schemas.openxmlformats.org/officeDocument/2006/relationships/customXml" Target="../ink/ink533.xml"/><Relationship Id="rId834" Type="http://schemas.openxmlformats.org/officeDocument/2006/relationships/image" Target="../media/image1650.png"/><Relationship Id="rId1257" Type="http://schemas.openxmlformats.org/officeDocument/2006/relationships/image" Target="../media/image1860.png"/><Relationship Id="rId1464" Type="http://schemas.openxmlformats.org/officeDocument/2006/relationships/customXml" Target="../ink/ink954.xml"/><Relationship Id="rId1671" Type="http://schemas.openxmlformats.org/officeDocument/2006/relationships/image" Target="../media/image2067.png"/><Relationship Id="rId901" Type="http://schemas.openxmlformats.org/officeDocument/2006/relationships/image" Target="../media/image1683.png"/><Relationship Id="rId1117" Type="http://schemas.openxmlformats.org/officeDocument/2006/relationships/image" Target="../media/image1790.png"/><Relationship Id="rId1324" Type="http://schemas.openxmlformats.org/officeDocument/2006/relationships/customXml" Target="../ink/ink884.xml"/><Relationship Id="rId1531" Type="http://schemas.openxmlformats.org/officeDocument/2006/relationships/image" Target="../media/image1997.png"/><Relationship Id="rId1769" Type="http://schemas.openxmlformats.org/officeDocument/2006/relationships/image" Target="../media/image2116.png"/><Relationship Id="rId30" Type="http://schemas.openxmlformats.org/officeDocument/2006/relationships/image" Target="../media/image1255.png"/><Relationship Id="rId1629" Type="http://schemas.openxmlformats.org/officeDocument/2006/relationships/image" Target="../media/image2046.png"/><Relationship Id="rId1836" Type="http://schemas.openxmlformats.org/officeDocument/2006/relationships/customXml" Target="../ink/ink1140.xml"/><Relationship Id="rId277" Type="http://schemas.openxmlformats.org/officeDocument/2006/relationships/image" Target="../media/image1375.png"/><Relationship Id="rId484" Type="http://schemas.openxmlformats.org/officeDocument/2006/relationships/customXml" Target="../ink/ink460.xml"/><Relationship Id="rId137" Type="http://schemas.openxmlformats.org/officeDocument/2006/relationships/image" Target="../media/image1307.png"/><Relationship Id="rId344" Type="http://schemas.openxmlformats.org/officeDocument/2006/relationships/customXml" Target="../ink/ink390.xml"/><Relationship Id="rId691" Type="http://schemas.openxmlformats.org/officeDocument/2006/relationships/image" Target="../media/image1579.png"/><Relationship Id="rId789" Type="http://schemas.openxmlformats.org/officeDocument/2006/relationships/customXml" Target="../ink/ink615.xml"/><Relationship Id="rId996" Type="http://schemas.openxmlformats.org/officeDocument/2006/relationships/customXml" Target="../ink/ink719.xml"/><Relationship Id="rId551" Type="http://schemas.openxmlformats.org/officeDocument/2006/relationships/customXml" Target="../ink/ink494.xml"/><Relationship Id="rId649" Type="http://schemas.openxmlformats.org/officeDocument/2006/relationships/customXml" Target="../ink/ink544.xml"/><Relationship Id="rId856" Type="http://schemas.openxmlformats.org/officeDocument/2006/relationships/image" Target="../media/image1661.png"/><Relationship Id="rId1181" Type="http://schemas.openxmlformats.org/officeDocument/2006/relationships/image" Target="../media/image1822.png"/><Relationship Id="rId1279" Type="http://schemas.openxmlformats.org/officeDocument/2006/relationships/image" Target="../media/image1871.png"/><Relationship Id="rId1486" Type="http://schemas.openxmlformats.org/officeDocument/2006/relationships/customXml" Target="../ink/ink965.xml"/><Relationship Id="rId204" Type="http://schemas.openxmlformats.org/officeDocument/2006/relationships/image" Target="../media/image1339.png"/><Relationship Id="rId411" Type="http://schemas.openxmlformats.org/officeDocument/2006/relationships/image" Target="../media/image1442.png"/><Relationship Id="rId509" Type="http://schemas.openxmlformats.org/officeDocument/2006/relationships/image" Target="../media/image1491.png"/><Relationship Id="rId1041" Type="http://schemas.openxmlformats.org/officeDocument/2006/relationships/image" Target="../media/image1753.png"/><Relationship Id="rId1139" Type="http://schemas.openxmlformats.org/officeDocument/2006/relationships/image" Target="../media/image1801.png"/><Relationship Id="rId1346" Type="http://schemas.openxmlformats.org/officeDocument/2006/relationships/customXml" Target="../ink/ink895.xml"/><Relationship Id="rId1693" Type="http://schemas.openxmlformats.org/officeDocument/2006/relationships/image" Target="../media/image2078.png"/><Relationship Id="rId716" Type="http://schemas.openxmlformats.org/officeDocument/2006/relationships/image" Target="../media/image1591.png"/><Relationship Id="rId923" Type="http://schemas.openxmlformats.org/officeDocument/2006/relationships/image" Target="../media/image1694.png"/><Relationship Id="rId1553" Type="http://schemas.openxmlformats.org/officeDocument/2006/relationships/image" Target="../media/image2008.png"/><Relationship Id="rId1760" Type="http://schemas.openxmlformats.org/officeDocument/2006/relationships/customXml" Target="../ink/ink1102.xml"/><Relationship Id="rId1858" Type="http://schemas.openxmlformats.org/officeDocument/2006/relationships/customXml" Target="../ink/ink1151.xml"/><Relationship Id="rId52" Type="http://schemas.openxmlformats.org/officeDocument/2006/relationships/image" Target="../media/image1265.png"/><Relationship Id="rId1206" Type="http://schemas.openxmlformats.org/officeDocument/2006/relationships/customXml" Target="../ink/ink825.xml"/><Relationship Id="rId1413" Type="http://schemas.openxmlformats.org/officeDocument/2006/relationships/image" Target="../media/image1938.png"/><Relationship Id="rId1620" Type="http://schemas.openxmlformats.org/officeDocument/2006/relationships/customXml" Target="../ink/ink1032.xml"/><Relationship Id="rId1718" Type="http://schemas.openxmlformats.org/officeDocument/2006/relationships/customXml" Target="../ink/ink1081.xml"/><Relationship Id="rId299" Type="http://schemas.openxmlformats.org/officeDocument/2006/relationships/image" Target="../media/image1386.png"/><Relationship Id="rId159" Type="http://schemas.openxmlformats.org/officeDocument/2006/relationships/image" Target="../media/image1318.png"/><Relationship Id="rId366" Type="http://schemas.openxmlformats.org/officeDocument/2006/relationships/customXml" Target="../ink/ink401.xml"/><Relationship Id="rId573" Type="http://schemas.openxmlformats.org/officeDocument/2006/relationships/image" Target="../media/image1521.png"/><Relationship Id="rId780" Type="http://schemas.openxmlformats.org/officeDocument/2006/relationships/image" Target="../media/image1623.png"/><Relationship Id="rId226" Type="http://schemas.openxmlformats.org/officeDocument/2006/relationships/image" Target="../media/image1350.png"/><Relationship Id="rId433" Type="http://schemas.openxmlformats.org/officeDocument/2006/relationships/image" Target="../media/image1453.png"/><Relationship Id="rId878" Type="http://schemas.openxmlformats.org/officeDocument/2006/relationships/image" Target="../media/image1672.png"/><Relationship Id="rId1063" Type="http://schemas.openxmlformats.org/officeDocument/2006/relationships/image" Target="../media/image1764.png"/><Relationship Id="rId1270" Type="http://schemas.openxmlformats.org/officeDocument/2006/relationships/customXml" Target="../ink/ink857.xml"/><Relationship Id="rId640" Type="http://schemas.openxmlformats.org/officeDocument/2006/relationships/image" Target="../media/image1554.png"/><Relationship Id="rId738" Type="http://schemas.openxmlformats.org/officeDocument/2006/relationships/image" Target="../media/image1602.png"/><Relationship Id="rId945" Type="http://schemas.openxmlformats.org/officeDocument/2006/relationships/image" Target="../media/image1705.png"/><Relationship Id="rId1368" Type="http://schemas.openxmlformats.org/officeDocument/2006/relationships/customXml" Target="../ink/ink906.xml"/><Relationship Id="rId1575" Type="http://schemas.openxmlformats.org/officeDocument/2006/relationships/image" Target="../media/image2019.png"/><Relationship Id="rId1782" Type="http://schemas.openxmlformats.org/officeDocument/2006/relationships/customXml" Target="../ink/ink1113.xml"/><Relationship Id="rId74" Type="http://schemas.openxmlformats.org/officeDocument/2006/relationships/image" Target="../media/image1276.png"/><Relationship Id="rId500" Type="http://schemas.openxmlformats.org/officeDocument/2006/relationships/customXml" Target="../ink/ink468.xml"/><Relationship Id="rId805" Type="http://schemas.openxmlformats.org/officeDocument/2006/relationships/customXml" Target="../ink/ink623.xml"/><Relationship Id="rId1130" Type="http://schemas.openxmlformats.org/officeDocument/2006/relationships/customXml" Target="../ink/ink787.xml"/><Relationship Id="rId1228" Type="http://schemas.openxmlformats.org/officeDocument/2006/relationships/customXml" Target="../ink/ink836.xml"/><Relationship Id="rId1435" Type="http://schemas.openxmlformats.org/officeDocument/2006/relationships/image" Target="../media/image1949.png"/><Relationship Id="rId1642" Type="http://schemas.openxmlformats.org/officeDocument/2006/relationships/customXml" Target="../ink/ink1043.xml"/><Relationship Id="rId1502" Type="http://schemas.openxmlformats.org/officeDocument/2006/relationships/customXml" Target="../ink/ink973.xml"/><Relationship Id="rId1807" Type="http://schemas.openxmlformats.org/officeDocument/2006/relationships/image" Target="../media/image2135.png"/><Relationship Id="rId290" Type="http://schemas.openxmlformats.org/officeDocument/2006/relationships/customXml" Target="../ink/ink363.xml"/><Relationship Id="rId388" Type="http://schemas.openxmlformats.org/officeDocument/2006/relationships/customXml" Target="../ink/ink412.xml"/><Relationship Id="rId150" Type="http://schemas.openxmlformats.org/officeDocument/2006/relationships/customXml" Target="../ink/ink292.xml"/><Relationship Id="rId595" Type="http://schemas.openxmlformats.org/officeDocument/2006/relationships/customXml" Target="../ink/ink517.xml"/><Relationship Id="rId248" Type="http://schemas.openxmlformats.org/officeDocument/2006/relationships/image" Target="../media/image1361.png"/><Relationship Id="rId455" Type="http://schemas.openxmlformats.org/officeDocument/2006/relationships/image" Target="../media/image1464.png"/><Relationship Id="rId662" Type="http://schemas.openxmlformats.org/officeDocument/2006/relationships/customXml" Target="../ink/ink551.xml"/><Relationship Id="rId1085" Type="http://schemas.openxmlformats.org/officeDocument/2006/relationships/image" Target="../media/image1775.png"/><Relationship Id="rId1292" Type="http://schemas.openxmlformats.org/officeDocument/2006/relationships/customXml" Target="../ink/ink868.xml"/><Relationship Id="rId108" Type="http://schemas.openxmlformats.org/officeDocument/2006/relationships/image" Target="../media/image1293.png"/><Relationship Id="rId315" Type="http://schemas.openxmlformats.org/officeDocument/2006/relationships/image" Target="../media/image1394.png"/><Relationship Id="rId522" Type="http://schemas.openxmlformats.org/officeDocument/2006/relationships/image" Target="../media/image1497.png"/><Relationship Id="rId967" Type="http://schemas.openxmlformats.org/officeDocument/2006/relationships/image" Target="../media/image1716.png"/><Relationship Id="rId1152" Type="http://schemas.openxmlformats.org/officeDocument/2006/relationships/customXml" Target="../ink/ink798.xml"/><Relationship Id="rId1597" Type="http://schemas.openxmlformats.org/officeDocument/2006/relationships/image" Target="../media/image2030.png"/><Relationship Id="rId96" Type="http://schemas.openxmlformats.org/officeDocument/2006/relationships/image" Target="../media/image1287.png"/><Relationship Id="rId827" Type="http://schemas.openxmlformats.org/officeDocument/2006/relationships/customXml" Target="../ink/ink634.xml"/><Relationship Id="rId1012" Type="http://schemas.openxmlformats.org/officeDocument/2006/relationships/customXml" Target="../ink/ink727.xml"/><Relationship Id="rId1457" Type="http://schemas.openxmlformats.org/officeDocument/2006/relationships/image" Target="../media/image1960.png"/><Relationship Id="rId1664" Type="http://schemas.openxmlformats.org/officeDocument/2006/relationships/customXml" Target="../ink/ink1054.xml"/><Relationship Id="rId1871" Type="http://schemas.openxmlformats.org/officeDocument/2006/relationships/image" Target="../media/image73.png"/><Relationship Id="rId1317" Type="http://schemas.openxmlformats.org/officeDocument/2006/relationships/image" Target="../media/image1890.png"/><Relationship Id="rId1524" Type="http://schemas.openxmlformats.org/officeDocument/2006/relationships/customXml" Target="../ink/ink984.xml"/><Relationship Id="rId1731" Type="http://schemas.openxmlformats.org/officeDocument/2006/relationships/image" Target="../media/image2097.png"/><Relationship Id="rId23" Type="http://schemas.openxmlformats.org/officeDocument/2006/relationships/customXml" Target="../ink/ink228.xml"/><Relationship Id="rId1829" Type="http://schemas.openxmlformats.org/officeDocument/2006/relationships/image" Target="../media/image52.png"/><Relationship Id="rId172" Type="http://schemas.openxmlformats.org/officeDocument/2006/relationships/customXml" Target="../ink/ink303.xml"/><Relationship Id="rId477" Type="http://schemas.openxmlformats.org/officeDocument/2006/relationships/image" Target="../media/image1475.png"/><Relationship Id="rId684" Type="http://schemas.openxmlformats.org/officeDocument/2006/relationships/customXml" Target="../ink/ink562.xml"/><Relationship Id="rId337" Type="http://schemas.openxmlformats.org/officeDocument/2006/relationships/image" Target="../media/image1405.png"/><Relationship Id="rId891" Type="http://schemas.openxmlformats.org/officeDocument/2006/relationships/customXml" Target="../ink/ink666.xml"/><Relationship Id="rId989" Type="http://schemas.openxmlformats.org/officeDocument/2006/relationships/image" Target="../media/image1727.png"/><Relationship Id="rId544" Type="http://schemas.openxmlformats.org/officeDocument/2006/relationships/image" Target="../media/image1507.png"/><Relationship Id="rId751" Type="http://schemas.openxmlformats.org/officeDocument/2006/relationships/customXml" Target="../ink/ink596.xml"/><Relationship Id="rId849" Type="http://schemas.openxmlformats.org/officeDocument/2006/relationships/customXml" Target="../ink/ink645.xml"/><Relationship Id="rId1174" Type="http://schemas.openxmlformats.org/officeDocument/2006/relationships/customXml" Target="../ink/ink809.xml"/><Relationship Id="rId1381" Type="http://schemas.openxmlformats.org/officeDocument/2006/relationships/image" Target="../media/image1922.png"/><Relationship Id="rId1479" Type="http://schemas.openxmlformats.org/officeDocument/2006/relationships/image" Target="../media/image1971.png"/><Relationship Id="rId1686" Type="http://schemas.openxmlformats.org/officeDocument/2006/relationships/customXml" Target="../ink/ink1065.xml"/><Relationship Id="rId404" Type="http://schemas.openxmlformats.org/officeDocument/2006/relationships/customXml" Target="../ink/ink420.xml"/><Relationship Id="rId611" Type="http://schemas.openxmlformats.org/officeDocument/2006/relationships/customXml" Target="../ink/ink525.xml"/><Relationship Id="rId1034" Type="http://schemas.openxmlformats.org/officeDocument/2006/relationships/customXml" Target="../ink/ink738.xml"/><Relationship Id="rId1241" Type="http://schemas.openxmlformats.org/officeDocument/2006/relationships/image" Target="../media/image1852.png"/><Relationship Id="rId1339" Type="http://schemas.openxmlformats.org/officeDocument/2006/relationships/image" Target="../media/image1901.png"/><Relationship Id="rId709" Type="http://schemas.openxmlformats.org/officeDocument/2006/relationships/customXml" Target="../ink/ink575.xml"/><Relationship Id="rId916" Type="http://schemas.openxmlformats.org/officeDocument/2006/relationships/customXml" Target="../ink/ink679.xml"/><Relationship Id="rId1101" Type="http://schemas.openxmlformats.org/officeDocument/2006/relationships/image" Target="../media/image1782.png"/><Relationship Id="rId1546" Type="http://schemas.openxmlformats.org/officeDocument/2006/relationships/customXml" Target="../ink/ink995.xml"/><Relationship Id="rId1753" Type="http://schemas.openxmlformats.org/officeDocument/2006/relationships/image" Target="../media/image2108.png"/><Relationship Id="rId45" Type="http://schemas.openxmlformats.org/officeDocument/2006/relationships/customXml" Target="../ink/ink239.xml"/><Relationship Id="rId1406" Type="http://schemas.openxmlformats.org/officeDocument/2006/relationships/customXml" Target="../ink/ink925.xml"/><Relationship Id="rId1613" Type="http://schemas.openxmlformats.org/officeDocument/2006/relationships/image" Target="../media/image2038.png"/><Relationship Id="rId1820" Type="http://schemas.openxmlformats.org/officeDocument/2006/relationships/customXml" Target="../ink/ink1132.xml"/><Relationship Id="rId194" Type="http://schemas.openxmlformats.org/officeDocument/2006/relationships/image" Target="../media/image1334.png"/><Relationship Id="rId261" Type="http://schemas.openxmlformats.org/officeDocument/2006/relationships/customXml" Target="../ink/ink348.xml"/><Relationship Id="rId499" Type="http://schemas.openxmlformats.org/officeDocument/2006/relationships/image" Target="../media/image1486.png"/><Relationship Id="rId359" Type="http://schemas.openxmlformats.org/officeDocument/2006/relationships/image" Target="../media/image1416.png"/><Relationship Id="rId566" Type="http://schemas.openxmlformats.org/officeDocument/2006/relationships/customXml" Target="../ink/ink502.xml"/><Relationship Id="rId773" Type="http://schemas.openxmlformats.org/officeDocument/2006/relationships/customXml" Target="../ink/ink607.xml"/><Relationship Id="rId1196" Type="http://schemas.openxmlformats.org/officeDocument/2006/relationships/customXml" Target="../ink/ink820.xml"/><Relationship Id="rId121" Type="http://schemas.openxmlformats.org/officeDocument/2006/relationships/customXml" Target="../ink/ink277.xml"/><Relationship Id="rId219" Type="http://schemas.openxmlformats.org/officeDocument/2006/relationships/customXml" Target="../ink/ink327.xml"/><Relationship Id="rId426" Type="http://schemas.openxmlformats.org/officeDocument/2006/relationships/customXml" Target="../ink/ink431.xml"/><Relationship Id="rId633" Type="http://schemas.openxmlformats.org/officeDocument/2006/relationships/customXml" Target="../ink/ink536.xml"/><Relationship Id="rId980" Type="http://schemas.openxmlformats.org/officeDocument/2006/relationships/customXml" Target="../ink/ink711.xml"/><Relationship Id="rId1056" Type="http://schemas.openxmlformats.org/officeDocument/2006/relationships/customXml" Target="../ink/ink749.xml"/><Relationship Id="rId1263" Type="http://schemas.openxmlformats.org/officeDocument/2006/relationships/image" Target="../media/image1863.png"/><Relationship Id="rId840" Type="http://schemas.openxmlformats.org/officeDocument/2006/relationships/image" Target="../media/image1653.png"/><Relationship Id="rId938" Type="http://schemas.openxmlformats.org/officeDocument/2006/relationships/customXml" Target="../ink/ink690.xml"/><Relationship Id="rId1470" Type="http://schemas.openxmlformats.org/officeDocument/2006/relationships/customXml" Target="../ink/ink957.xml"/><Relationship Id="rId1568" Type="http://schemas.openxmlformats.org/officeDocument/2006/relationships/customXml" Target="../ink/ink1006.xml"/><Relationship Id="rId1775" Type="http://schemas.openxmlformats.org/officeDocument/2006/relationships/image" Target="../media/image2119.png"/><Relationship Id="rId67" Type="http://schemas.openxmlformats.org/officeDocument/2006/relationships/customXml" Target="../ink/ink250.xml"/><Relationship Id="rId700" Type="http://schemas.openxmlformats.org/officeDocument/2006/relationships/image" Target="../media/image1583.png"/><Relationship Id="rId1123" Type="http://schemas.openxmlformats.org/officeDocument/2006/relationships/image" Target="../media/image1793.png"/><Relationship Id="rId1330" Type="http://schemas.openxmlformats.org/officeDocument/2006/relationships/customXml" Target="../ink/ink887.xml"/><Relationship Id="rId1428" Type="http://schemas.openxmlformats.org/officeDocument/2006/relationships/customXml" Target="../ink/ink936.xml"/><Relationship Id="rId1635" Type="http://schemas.openxmlformats.org/officeDocument/2006/relationships/image" Target="../media/image2049.png"/><Relationship Id="rId1842" Type="http://schemas.openxmlformats.org/officeDocument/2006/relationships/customXml" Target="../ink/ink1143.xml"/><Relationship Id="rId1702" Type="http://schemas.openxmlformats.org/officeDocument/2006/relationships/customXml" Target="../ink/ink1073.xml"/><Relationship Id="rId283" Type="http://schemas.openxmlformats.org/officeDocument/2006/relationships/image" Target="../media/image1378.png"/><Relationship Id="rId490" Type="http://schemas.openxmlformats.org/officeDocument/2006/relationships/customXml" Target="../ink/ink463.xml"/><Relationship Id="rId143" Type="http://schemas.openxmlformats.org/officeDocument/2006/relationships/image" Target="../media/image1310.png"/><Relationship Id="rId350" Type="http://schemas.openxmlformats.org/officeDocument/2006/relationships/customXml" Target="../ink/ink393.xml"/><Relationship Id="rId588" Type="http://schemas.openxmlformats.org/officeDocument/2006/relationships/image" Target="../media/image1528.png"/><Relationship Id="rId795" Type="http://schemas.openxmlformats.org/officeDocument/2006/relationships/customXml" Target="../ink/ink618.xml"/><Relationship Id="rId9" Type="http://schemas.openxmlformats.org/officeDocument/2006/relationships/customXml" Target="../ink/ink221.xml"/><Relationship Id="rId210" Type="http://schemas.openxmlformats.org/officeDocument/2006/relationships/image" Target="../media/image1342.png"/><Relationship Id="rId448" Type="http://schemas.openxmlformats.org/officeDocument/2006/relationships/customXml" Target="../ink/ink442.xml"/><Relationship Id="rId655" Type="http://schemas.openxmlformats.org/officeDocument/2006/relationships/customXml" Target="../ink/ink547.xml"/><Relationship Id="rId862" Type="http://schemas.openxmlformats.org/officeDocument/2006/relationships/image" Target="../media/image1664.png"/><Relationship Id="rId1078" Type="http://schemas.openxmlformats.org/officeDocument/2006/relationships/customXml" Target="../ink/ink760.xml"/><Relationship Id="rId1285" Type="http://schemas.openxmlformats.org/officeDocument/2006/relationships/image" Target="../media/image1874.png"/><Relationship Id="rId1492" Type="http://schemas.openxmlformats.org/officeDocument/2006/relationships/customXml" Target="../ink/ink968.xml"/><Relationship Id="rId308" Type="http://schemas.openxmlformats.org/officeDocument/2006/relationships/customXml" Target="../ink/ink372.xml"/><Relationship Id="rId515" Type="http://schemas.openxmlformats.org/officeDocument/2006/relationships/image" Target="../media/image1494.png"/><Relationship Id="rId722" Type="http://schemas.openxmlformats.org/officeDocument/2006/relationships/image" Target="../media/image1594.png"/><Relationship Id="rId1145" Type="http://schemas.openxmlformats.org/officeDocument/2006/relationships/image" Target="../media/image1804.png"/><Relationship Id="rId1352" Type="http://schemas.openxmlformats.org/officeDocument/2006/relationships/customXml" Target="../ink/ink898.xml"/><Relationship Id="rId1797" Type="http://schemas.openxmlformats.org/officeDocument/2006/relationships/image" Target="../media/image2130.png"/><Relationship Id="rId89" Type="http://schemas.openxmlformats.org/officeDocument/2006/relationships/customXml" Target="../ink/ink261.xml"/><Relationship Id="rId1005" Type="http://schemas.openxmlformats.org/officeDocument/2006/relationships/image" Target="../media/image1735.png"/><Relationship Id="rId1212" Type="http://schemas.openxmlformats.org/officeDocument/2006/relationships/customXml" Target="../ink/ink828.xml"/><Relationship Id="rId1657" Type="http://schemas.openxmlformats.org/officeDocument/2006/relationships/image" Target="../media/image2060.png"/><Relationship Id="rId1864" Type="http://schemas.openxmlformats.org/officeDocument/2006/relationships/customXml" Target="../ink/ink1154.xml"/><Relationship Id="rId1517" Type="http://schemas.openxmlformats.org/officeDocument/2006/relationships/image" Target="../media/image1990.png"/><Relationship Id="rId1724" Type="http://schemas.openxmlformats.org/officeDocument/2006/relationships/customXml" Target="../ink/ink1084.xml"/><Relationship Id="rId16" Type="http://schemas.openxmlformats.org/officeDocument/2006/relationships/image" Target="../media/image1248.png"/><Relationship Id="rId165" Type="http://schemas.openxmlformats.org/officeDocument/2006/relationships/image" Target="../media/image1321.png"/><Relationship Id="rId372" Type="http://schemas.openxmlformats.org/officeDocument/2006/relationships/customXml" Target="../ink/ink404.xml"/><Relationship Id="rId677" Type="http://schemas.openxmlformats.org/officeDocument/2006/relationships/image" Target="../media/image1572.png"/><Relationship Id="rId232" Type="http://schemas.openxmlformats.org/officeDocument/2006/relationships/image" Target="../media/image1353.png"/><Relationship Id="rId884" Type="http://schemas.openxmlformats.org/officeDocument/2006/relationships/image" Target="../media/image1675.png"/><Relationship Id="rId537" Type="http://schemas.openxmlformats.org/officeDocument/2006/relationships/customXml" Target="../ink/ink487.xml"/><Relationship Id="rId744" Type="http://schemas.openxmlformats.org/officeDocument/2006/relationships/image" Target="../media/image1605.png"/><Relationship Id="rId951" Type="http://schemas.openxmlformats.org/officeDocument/2006/relationships/image" Target="../media/image1708.png"/><Relationship Id="rId1167" Type="http://schemas.openxmlformats.org/officeDocument/2006/relationships/image" Target="../media/image1815.png"/><Relationship Id="rId1374" Type="http://schemas.openxmlformats.org/officeDocument/2006/relationships/customXml" Target="../ink/ink909.xml"/><Relationship Id="rId1581" Type="http://schemas.openxmlformats.org/officeDocument/2006/relationships/image" Target="../media/image2022.png"/><Relationship Id="rId1679" Type="http://schemas.openxmlformats.org/officeDocument/2006/relationships/image" Target="../media/image2071.png"/><Relationship Id="rId80" Type="http://schemas.openxmlformats.org/officeDocument/2006/relationships/image" Target="../media/image1279.png"/><Relationship Id="rId604" Type="http://schemas.openxmlformats.org/officeDocument/2006/relationships/image" Target="../media/image1536.png"/><Relationship Id="rId811" Type="http://schemas.openxmlformats.org/officeDocument/2006/relationships/customXml" Target="../ink/ink626.xml"/><Relationship Id="rId1027" Type="http://schemas.openxmlformats.org/officeDocument/2006/relationships/image" Target="../media/image1746.png"/><Relationship Id="rId1234" Type="http://schemas.openxmlformats.org/officeDocument/2006/relationships/customXml" Target="../ink/ink839.xml"/><Relationship Id="rId1441" Type="http://schemas.openxmlformats.org/officeDocument/2006/relationships/image" Target="../media/image1952.png"/><Relationship Id="rId909" Type="http://schemas.openxmlformats.org/officeDocument/2006/relationships/image" Target="../media/image1687.png"/><Relationship Id="rId1301" Type="http://schemas.openxmlformats.org/officeDocument/2006/relationships/image" Target="../media/image1882.png"/><Relationship Id="rId1539" Type="http://schemas.openxmlformats.org/officeDocument/2006/relationships/image" Target="../media/image2001.png"/><Relationship Id="rId1746" Type="http://schemas.openxmlformats.org/officeDocument/2006/relationships/customXml" Target="../ink/ink1095.xml"/><Relationship Id="rId38" Type="http://schemas.openxmlformats.org/officeDocument/2006/relationships/image" Target="../media/image1259.png"/><Relationship Id="rId1606" Type="http://schemas.openxmlformats.org/officeDocument/2006/relationships/customXml" Target="../ink/ink1025.xml"/><Relationship Id="rId1813" Type="http://schemas.openxmlformats.org/officeDocument/2006/relationships/image" Target="../media/image2138.png"/><Relationship Id="rId187" Type="http://schemas.openxmlformats.org/officeDocument/2006/relationships/customXml" Target="../ink/ink311.xml"/><Relationship Id="rId394" Type="http://schemas.openxmlformats.org/officeDocument/2006/relationships/customXml" Target="../ink/ink415.xml"/><Relationship Id="rId254" Type="http://schemas.openxmlformats.org/officeDocument/2006/relationships/image" Target="../media/image1364.png"/><Relationship Id="rId699" Type="http://schemas.openxmlformats.org/officeDocument/2006/relationships/customXml" Target="../ink/ink570.xml"/><Relationship Id="rId1091" Type="http://schemas.openxmlformats.org/officeDocument/2006/relationships/customXml" Target="../ink/ink767.xml"/><Relationship Id="rId114" Type="http://schemas.openxmlformats.org/officeDocument/2006/relationships/image" Target="../media/image1296.png"/><Relationship Id="rId461" Type="http://schemas.openxmlformats.org/officeDocument/2006/relationships/image" Target="../media/image1467.png"/><Relationship Id="rId559" Type="http://schemas.openxmlformats.org/officeDocument/2006/relationships/customXml" Target="../ink/ink498.xml"/><Relationship Id="rId766" Type="http://schemas.openxmlformats.org/officeDocument/2006/relationships/image" Target="../media/image1616.png"/><Relationship Id="rId1189" Type="http://schemas.openxmlformats.org/officeDocument/2006/relationships/image" Target="../media/image1826.png"/><Relationship Id="rId1396" Type="http://schemas.openxmlformats.org/officeDocument/2006/relationships/customXml" Target="../ink/ink920.xml"/><Relationship Id="rId321" Type="http://schemas.openxmlformats.org/officeDocument/2006/relationships/image" Target="../media/image1397.png"/><Relationship Id="rId419" Type="http://schemas.openxmlformats.org/officeDocument/2006/relationships/image" Target="../media/image1446.png"/><Relationship Id="rId626" Type="http://schemas.openxmlformats.org/officeDocument/2006/relationships/image" Target="../media/image1547.png"/><Relationship Id="rId973" Type="http://schemas.openxmlformats.org/officeDocument/2006/relationships/image" Target="../media/image1719.png"/><Relationship Id="rId1049" Type="http://schemas.openxmlformats.org/officeDocument/2006/relationships/image" Target="../media/image1757.png"/><Relationship Id="rId1256" Type="http://schemas.openxmlformats.org/officeDocument/2006/relationships/customXml" Target="../ink/ink850.xml"/><Relationship Id="rId833" Type="http://schemas.openxmlformats.org/officeDocument/2006/relationships/customXml" Target="../ink/ink637.xml"/><Relationship Id="rId1116" Type="http://schemas.openxmlformats.org/officeDocument/2006/relationships/customXml" Target="../ink/ink780.xml"/><Relationship Id="rId1463" Type="http://schemas.openxmlformats.org/officeDocument/2006/relationships/image" Target="../media/image1963.png"/><Relationship Id="rId1670" Type="http://schemas.openxmlformats.org/officeDocument/2006/relationships/customXml" Target="../ink/ink1057.xml"/><Relationship Id="rId1768" Type="http://schemas.openxmlformats.org/officeDocument/2006/relationships/customXml" Target="../ink/ink1106.xml"/><Relationship Id="rId900" Type="http://schemas.openxmlformats.org/officeDocument/2006/relationships/customXml" Target="../ink/ink671.xml"/><Relationship Id="rId1323" Type="http://schemas.openxmlformats.org/officeDocument/2006/relationships/image" Target="../media/image1893.png"/><Relationship Id="rId1530" Type="http://schemas.openxmlformats.org/officeDocument/2006/relationships/customXml" Target="../ink/ink987.xml"/><Relationship Id="rId1628" Type="http://schemas.openxmlformats.org/officeDocument/2006/relationships/customXml" Target="../ink/ink1036.xml"/><Relationship Id="rId1835" Type="http://schemas.openxmlformats.org/officeDocument/2006/relationships/image" Target="../media/image55.png"/><Relationship Id="rId276" Type="http://schemas.openxmlformats.org/officeDocument/2006/relationships/customXml" Target="../ink/ink356.xml"/><Relationship Id="rId483" Type="http://schemas.openxmlformats.org/officeDocument/2006/relationships/image" Target="../media/image1478.png"/><Relationship Id="rId690" Type="http://schemas.openxmlformats.org/officeDocument/2006/relationships/customXml" Target="../ink/ink565.xml"/><Relationship Id="rId136" Type="http://schemas.openxmlformats.org/officeDocument/2006/relationships/customXml" Target="../ink/ink285.xml"/><Relationship Id="rId343" Type="http://schemas.openxmlformats.org/officeDocument/2006/relationships/image" Target="../media/image1408.png"/><Relationship Id="rId550" Type="http://schemas.openxmlformats.org/officeDocument/2006/relationships/image" Target="../media/image1510.png"/><Relationship Id="rId788" Type="http://schemas.openxmlformats.org/officeDocument/2006/relationships/image" Target="../media/image1627.png"/><Relationship Id="rId995" Type="http://schemas.openxmlformats.org/officeDocument/2006/relationships/image" Target="../media/image1730.png"/><Relationship Id="rId1180" Type="http://schemas.openxmlformats.org/officeDocument/2006/relationships/customXml" Target="../ink/ink812.xml"/><Relationship Id="rId203" Type="http://schemas.openxmlformats.org/officeDocument/2006/relationships/customXml" Target="../ink/ink319.xml"/><Relationship Id="rId648" Type="http://schemas.openxmlformats.org/officeDocument/2006/relationships/image" Target="../media/image1558.png"/><Relationship Id="rId855" Type="http://schemas.openxmlformats.org/officeDocument/2006/relationships/customXml" Target="../ink/ink648.xml"/><Relationship Id="rId1040" Type="http://schemas.openxmlformats.org/officeDocument/2006/relationships/customXml" Target="../ink/ink741.xml"/><Relationship Id="rId1278" Type="http://schemas.openxmlformats.org/officeDocument/2006/relationships/customXml" Target="../ink/ink861.xml"/><Relationship Id="rId1485" Type="http://schemas.openxmlformats.org/officeDocument/2006/relationships/image" Target="../media/image1974.png"/><Relationship Id="rId1692" Type="http://schemas.openxmlformats.org/officeDocument/2006/relationships/customXml" Target="../ink/ink1068.xml"/><Relationship Id="rId410" Type="http://schemas.openxmlformats.org/officeDocument/2006/relationships/customXml" Target="../ink/ink423.xml"/><Relationship Id="rId508" Type="http://schemas.openxmlformats.org/officeDocument/2006/relationships/customXml" Target="../ink/ink472.xml"/><Relationship Id="rId715" Type="http://schemas.openxmlformats.org/officeDocument/2006/relationships/customXml" Target="../ink/ink578.xml"/><Relationship Id="rId922" Type="http://schemas.openxmlformats.org/officeDocument/2006/relationships/customXml" Target="../ink/ink682.xml"/><Relationship Id="rId1138" Type="http://schemas.openxmlformats.org/officeDocument/2006/relationships/customXml" Target="../ink/ink791.xml"/><Relationship Id="rId1345" Type="http://schemas.openxmlformats.org/officeDocument/2006/relationships/image" Target="../media/image1904.png"/><Relationship Id="rId1552" Type="http://schemas.openxmlformats.org/officeDocument/2006/relationships/customXml" Target="../ink/ink998.xml"/><Relationship Id="rId1205" Type="http://schemas.openxmlformats.org/officeDocument/2006/relationships/image" Target="../media/image1834.png"/><Relationship Id="rId1857" Type="http://schemas.openxmlformats.org/officeDocument/2006/relationships/image" Target="../media/image66.png"/><Relationship Id="rId51" Type="http://schemas.openxmlformats.org/officeDocument/2006/relationships/customXml" Target="../ink/ink242.xml"/><Relationship Id="rId1412" Type="http://schemas.openxmlformats.org/officeDocument/2006/relationships/customXml" Target="../ink/ink928.xml"/><Relationship Id="rId1717" Type="http://schemas.openxmlformats.org/officeDocument/2006/relationships/image" Target="../media/image2090.png"/><Relationship Id="rId298" Type="http://schemas.openxmlformats.org/officeDocument/2006/relationships/customXml" Target="../ink/ink367.xml"/><Relationship Id="rId158" Type="http://schemas.openxmlformats.org/officeDocument/2006/relationships/customXml" Target="../ink/ink296.xml"/><Relationship Id="rId365" Type="http://schemas.openxmlformats.org/officeDocument/2006/relationships/image" Target="../media/image1419.png"/><Relationship Id="rId572" Type="http://schemas.openxmlformats.org/officeDocument/2006/relationships/customXml" Target="../ink/ink505.xml"/><Relationship Id="rId225" Type="http://schemas.openxmlformats.org/officeDocument/2006/relationships/customXml" Target="../ink/ink330.xml"/><Relationship Id="rId432" Type="http://schemas.openxmlformats.org/officeDocument/2006/relationships/customXml" Target="../ink/ink434.xml"/><Relationship Id="rId877" Type="http://schemas.openxmlformats.org/officeDocument/2006/relationships/customXml" Target="../ink/ink659.xml"/><Relationship Id="rId1062" Type="http://schemas.openxmlformats.org/officeDocument/2006/relationships/customXml" Target="../ink/ink752.xml"/><Relationship Id="rId737" Type="http://schemas.openxmlformats.org/officeDocument/2006/relationships/customXml" Target="../ink/ink589.xml"/><Relationship Id="rId944" Type="http://schemas.openxmlformats.org/officeDocument/2006/relationships/customXml" Target="../ink/ink693.xml"/><Relationship Id="rId1367" Type="http://schemas.openxmlformats.org/officeDocument/2006/relationships/image" Target="../media/image1915.png"/><Relationship Id="rId1574" Type="http://schemas.openxmlformats.org/officeDocument/2006/relationships/customXml" Target="../ink/ink1009.xml"/><Relationship Id="rId1781" Type="http://schemas.openxmlformats.org/officeDocument/2006/relationships/image" Target="../media/image2122.png"/><Relationship Id="rId73" Type="http://schemas.openxmlformats.org/officeDocument/2006/relationships/customXml" Target="../ink/ink253.xml"/><Relationship Id="rId804" Type="http://schemas.openxmlformats.org/officeDocument/2006/relationships/image" Target="../media/image1635.png"/><Relationship Id="rId1227" Type="http://schemas.openxmlformats.org/officeDocument/2006/relationships/image" Target="../media/image1845.png"/><Relationship Id="rId1434" Type="http://schemas.openxmlformats.org/officeDocument/2006/relationships/customXml" Target="../ink/ink939.xml"/><Relationship Id="rId1641" Type="http://schemas.openxmlformats.org/officeDocument/2006/relationships/image" Target="../media/image2052.png"/><Relationship Id="rId1879" Type="http://schemas.openxmlformats.org/officeDocument/2006/relationships/image" Target="../media/image77.png"/><Relationship Id="rId1501" Type="http://schemas.openxmlformats.org/officeDocument/2006/relationships/image" Target="../media/image1982.png"/><Relationship Id="rId1739" Type="http://schemas.openxmlformats.org/officeDocument/2006/relationships/image" Target="../media/image2101.png"/><Relationship Id="rId1806" Type="http://schemas.openxmlformats.org/officeDocument/2006/relationships/customXml" Target="../ink/ink1125.xml"/><Relationship Id="rId387" Type="http://schemas.openxmlformats.org/officeDocument/2006/relationships/image" Target="../media/image1430.png"/><Relationship Id="rId594" Type="http://schemas.openxmlformats.org/officeDocument/2006/relationships/image" Target="../media/image1531.png"/><Relationship Id="rId247" Type="http://schemas.openxmlformats.org/officeDocument/2006/relationships/customXml" Target="../ink/ink341.xml"/><Relationship Id="rId899" Type="http://schemas.openxmlformats.org/officeDocument/2006/relationships/image" Target="../media/image1682.png"/><Relationship Id="rId1084" Type="http://schemas.openxmlformats.org/officeDocument/2006/relationships/customXml" Target="../ink/ink763.xml"/><Relationship Id="rId107" Type="http://schemas.openxmlformats.org/officeDocument/2006/relationships/customXml" Target="../ink/ink270.xml"/><Relationship Id="rId454" Type="http://schemas.openxmlformats.org/officeDocument/2006/relationships/customXml" Target="../ink/ink445.xml"/><Relationship Id="rId661" Type="http://schemas.openxmlformats.org/officeDocument/2006/relationships/customXml" Target="../ink/ink550.xml"/><Relationship Id="rId759" Type="http://schemas.openxmlformats.org/officeDocument/2006/relationships/customXml" Target="../ink/ink600.xml"/><Relationship Id="rId966" Type="http://schemas.openxmlformats.org/officeDocument/2006/relationships/customXml" Target="../ink/ink704.xml"/><Relationship Id="rId1291" Type="http://schemas.openxmlformats.org/officeDocument/2006/relationships/image" Target="../media/image1877.png"/><Relationship Id="rId1389" Type="http://schemas.openxmlformats.org/officeDocument/2006/relationships/image" Target="../media/image1926.png"/><Relationship Id="rId1596" Type="http://schemas.openxmlformats.org/officeDocument/2006/relationships/customXml" Target="../ink/ink1020.xml"/><Relationship Id="rId314" Type="http://schemas.openxmlformats.org/officeDocument/2006/relationships/customXml" Target="../ink/ink375.xml"/><Relationship Id="rId521" Type="http://schemas.openxmlformats.org/officeDocument/2006/relationships/customXml" Target="../ink/ink479.xml"/><Relationship Id="rId619" Type="http://schemas.openxmlformats.org/officeDocument/2006/relationships/customXml" Target="../ink/ink529.xml"/><Relationship Id="rId1151" Type="http://schemas.openxmlformats.org/officeDocument/2006/relationships/image" Target="../media/image1807.png"/><Relationship Id="rId1249" Type="http://schemas.openxmlformats.org/officeDocument/2006/relationships/image" Target="../media/image1856.png"/><Relationship Id="rId95" Type="http://schemas.openxmlformats.org/officeDocument/2006/relationships/customXml" Target="../ink/ink264.xml"/><Relationship Id="rId826" Type="http://schemas.openxmlformats.org/officeDocument/2006/relationships/image" Target="../media/image1646.png"/><Relationship Id="rId1011" Type="http://schemas.openxmlformats.org/officeDocument/2006/relationships/image" Target="../media/image1738.png"/><Relationship Id="rId1109" Type="http://schemas.openxmlformats.org/officeDocument/2006/relationships/image" Target="../media/image1786.png"/><Relationship Id="rId1456" Type="http://schemas.openxmlformats.org/officeDocument/2006/relationships/customXml" Target="../ink/ink950.xml"/><Relationship Id="rId1663" Type="http://schemas.openxmlformats.org/officeDocument/2006/relationships/image" Target="../media/image2063.png"/><Relationship Id="rId1870" Type="http://schemas.openxmlformats.org/officeDocument/2006/relationships/customXml" Target="../ink/ink1157.xml"/><Relationship Id="rId1316" Type="http://schemas.openxmlformats.org/officeDocument/2006/relationships/customXml" Target="../ink/ink880.xml"/><Relationship Id="rId1523" Type="http://schemas.openxmlformats.org/officeDocument/2006/relationships/image" Target="../media/image1993.png"/><Relationship Id="rId1730" Type="http://schemas.openxmlformats.org/officeDocument/2006/relationships/customXml" Target="../ink/ink1087.xml"/><Relationship Id="rId22" Type="http://schemas.openxmlformats.org/officeDocument/2006/relationships/image" Target="../media/image1251.png"/><Relationship Id="rId1828" Type="http://schemas.openxmlformats.org/officeDocument/2006/relationships/customXml" Target="../ink/ink1136.xml"/><Relationship Id="rId171" Type="http://schemas.openxmlformats.org/officeDocument/2006/relationships/image" Target="../media/image1324.png"/><Relationship Id="rId269" Type="http://schemas.openxmlformats.org/officeDocument/2006/relationships/image" Target="../media/image1371.png"/><Relationship Id="rId476" Type="http://schemas.openxmlformats.org/officeDocument/2006/relationships/customXml" Target="../ink/ink456.xml"/><Relationship Id="rId683" Type="http://schemas.openxmlformats.org/officeDocument/2006/relationships/image" Target="../media/image1575.png"/><Relationship Id="rId890" Type="http://schemas.openxmlformats.org/officeDocument/2006/relationships/image" Target="../media/image1678.png"/><Relationship Id="rId129" Type="http://schemas.openxmlformats.org/officeDocument/2006/relationships/customXml" Target="../ink/ink281.xml"/><Relationship Id="rId336" Type="http://schemas.openxmlformats.org/officeDocument/2006/relationships/customXml" Target="../ink/ink386.xml"/><Relationship Id="rId543" Type="http://schemas.openxmlformats.org/officeDocument/2006/relationships/customXml" Target="../ink/ink490.xml"/><Relationship Id="rId988" Type="http://schemas.openxmlformats.org/officeDocument/2006/relationships/customXml" Target="../ink/ink715.xml"/><Relationship Id="rId1173" Type="http://schemas.openxmlformats.org/officeDocument/2006/relationships/image" Target="../media/image1818.png"/><Relationship Id="rId1380" Type="http://schemas.openxmlformats.org/officeDocument/2006/relationships/customXml" Target="../ink/ink912.xml"/><Relationship Id="rId403" Type="http://schemas.openxmlformats.org/officeDocument/2006/relationships/image" Target="../media/image1438.png"/><Relationship Id="rId750" Type="http://schemas.openxmlformats.org/officeDocument/2006/relationships/image" Target="../media/image1608.png"/><Relationship Id="rId848" Type="http://schemas.openxmlformats.org/officeDocument/2006/relationships/image" Target="../media/image1657.png"/><Relationship Id="rId1033" Type="http://schemas.openxmlformats.org/officeDocument/2006/relationships/image" Target="../media/image1749.png"/><Relationship Id="rId1478" Type="http://schemas.openxmlformats.org/officeDocument/2006/relationships/customXml" Target="../ink/ink961.xml"/><Relationship Id="rId1685" Type="http://schemas.openxmlformats.org/officeDocument/2006/relationships/image" Target="../media/image2074.png"/><Relationship Id="rId610" Type="http://schemas.openxmlformats.org/officeDocument/2006/relationships/image" Target="../media/image1539.png"/><Relationship Id="rId708" Type="http://schemas.openxmlformats.org/officeDocument/2006/relationships/image" Target="../media/image1587.png"/><Relationship Id="rId915" Type="http://schemas.openxmlformats.org/officeDocument/2006/relationships/image" Target="../media/image1690.png"/><Relationship Id="rId1240" Type="http://schemas.openxmlformats.org/officeDocument/2006/relationships/customXml" Target="../ink/ink842.xml"/><Relationship Id="rId1338" Type="http://schemas.openxmlformats.org/officeDocument/2006/relationships/customXml" Target="../ink/ink891.xml"/><Relationship Id="rId1545" Type="http://schemas.openxmlformats.org/officeDocument/2006/relationships/image" Target="../media/image2004.png"/><Relationship Id="rId1100" Type="http://schemas.openxmlformats.org/officeDocument/2006/relationships/customXml" Target="../ink/ink772.xml"/><Relationship Id="rId1405" Type="http://schemas.openxmlformats.org/officeDocument/2006/relationships/image" Target="../media/image1934.png"/><Relationship Id="rId1752" Type="http://schemas.openxmlformats.org/officeDocument/2006/relationships/customXml" Target="../ink/ink1098.xml"/><Relationship Id="rId44" Type="http://schemas.openxmlformats.org/officeDocument/2006/relationships/image" Target="../media/image124.png"/><Relationship Id="rId1612" Type="http://schemas.openxmlformats.org/officeDocument/2006/relationships/customXml" Target="../ink/ink1028.xml"/><Relationship Id="rId193" Type="http://schemas.openxmlformats.org/officeDocument/2006/relationships/customXml" Target="../ink/ink314.xml"/><Relationship Id="rId498" Type="http://schemas.openxmlformats.org/officeDocument/2006/relationships/customXml" Target="../ink/ink467.xml"/><Relationship Id="rId260" Type="http://schemas.openxmlformats.org/officeDocument/2006/relationships/image" Target="../media/image1367.png"/><Relationship Id="rId120" Type="http://schemas.openxmlformats.org/officeDocument/2006/relationships/image" Target="../media/image1299.png"/><Relationship Id="rId358" Type="http://schemas.openxmlformats.org/officeDocument/2006/relationships/customXml" Target="../ink/ink397.xml"/><Relationship Id="rId565" Type="http://schemas.openxmlformats.org/officeDocument/2006/relationships/image" Target="../media/image1517.png"/><Relationship Id="rId772" Type="http://schemas.openxmlformats.org/officeDocument/2006/relationships/image" Target="../media/image1619.png"/><Relationship Id="rId1195" Type="http://schemas.openxmlformats.org/officeDocument/2006/relationships/image" Target="../media/image1829.png"/><Relationship Id="rId218" Type="http://schemas.openxmlformats.org/officeDocument/2006/relationships/image" Target="../media/image1346.png"/><Relationship Id="rId425" Type="http://schemas.openxmlformats.org/officeDocument/2006/relationships/image" Target="../media/image1449.png"/><Relationship Id="rId632" Type="http://schemas.openxmlformats.org/officeDocument/2006/relationships/image" Target="../media/image1550.png"/><Relationship Id="rId1055" Type="http://schemas.openxmlformats.org/officeDocument/2006/relationships/image" Target="../media/image1760.png"/><Relationship Id="rId1262" Type="http://schemas.openxmlformats.org/officeDocument/2006/relationships/customXml" Target="../ink/ink853.xml"/><Relationship Id="rId937" Type="http://schemas.openxmlformats.org/officeDocument/2006/relationships/image" Target="../media/image1701.png"/><Relationship Id="rId1122" Type="http://schemas.openxmlformats.org/officeDocument/2006/relationships/customXml" Target="../ink/ink783.xml"/><Relationship Id="rId1567" Type="http://schemas.openxmlformats.org/officeDocument/2006/relationships/image" Target="../media/image2015.png"/><Relationship Id="rId1774" Type="http://schemas.openxmlformats.org/officeDocument/2006/relationships/customXml" Target="../ink/ink1109.xml"/><Relationship Id="rId66" Type="http://schemas.openxmlformats.org/officeDocument/2006/relationships/image" Target="../media/image1272.png"/><Relationship Id="rId1427" Type="http://schemas.openxmlformats.org/officeDocument/2006/relationships/image" Target="../media/image1945.png"/><Relationship Id="rId1634" Type="http://schemas.openxmlformats.org/officeDocument/2006/relationships/customXml" Target="../ink/ink1039.xml"/><Relationship Id="rId1841" Type="http://schemas.openxmlformats.org/officeDocument/2006/relationships/image" Target="../media/image58.png"/><Relationship Id="rId1701" Type="http://schemas.openxmlformats.org/officeDocument/2006/relationships/image" Target="../media/image2082.png"/></Relationships>
</file>

<file path=ppt/slides/_rels/slide8.xml.rels><?xml version="1.0" encoding="UTF-8" standalone="yes"?>
<Relationships xmlns="http://schemas.openxmlformats.org/package/2006/relationships"><Relationship Id="rId21" Type="http://schemas.openxmlformats.org/officeDocument/2006/relationships/customXml" Target="../ink/ink1173.xml"/><Relationship Id="rId170" Type="http://schemas.openxmlformats.org/officeDocument/2006/relationships/customXml" Target="../ink/ink1248.xml"/><Relationship Id="rId268" Type="http://schemas.openxmlformats.org/officeDocument/2006/relationships/image" Target="../media/image2243.png"/><Relationship Id="rId475" Type="http://schemas.openxmlformats.org/officeDocument/2006/relationships/customXml" Target="../ink/ink1402.xml"/><Relationship Id="rId682" Type="http://schemas.openxmlformats.org/officeDocument/2006/relationships/image" Target="../media/image1628.png"/><Relationship Id="rId128" Type="http://schemas.openxmlformats.org/officeDocument/2006/relationships/image" Target="../media/image2175.png"/><Relationship Id="rId335" Type="http://schemas.openxmlformats.org/officeDocument/2006/relationships/customXml" Target="../ink/ink1332.xml"/><Relationship Id="rId542" Type="http://schemas.openxmlformats.org/officeDocument/2006/relationships/image" Target="../media/image2380.png"/><Relationship Id="rId987" Type="http://schemas.openxmlformats.org/officeDocument/2006/relationships/customXml" Target="../ink/ink1659.xml"/><Relationship Id="rId402" Type="http://schemas.openxmlformats.org/officeDocument/2006/relationships/image" Target="../media/image2310.png"/><Relationship Id="rId847" Type="http://schemas.openxmlformats.org/officeDocument/2006/relationships/image" Target="../media/image2497.png"/><Relationship Id="rId1032" Type="http://schemas.openxmlformats.org/officeDocument/2006/relationships/image" Target="../media/image129.png"/><Relationship Id="rId707" Type="http://schemas.openxmlformats.org/officeDocument/2006/relationships/customXml" Target="../ink/ink1518.xml"/><Relationship Id="rId914" Type="http://schemas.openxmlformats.org/officeDocument/2006/relationships/image" Target="../media/image2530.png"/><Relationship Id="rId43" Type="http://schemas.openxmlformats.org/officeDocument/2006/relationships/customXml" Target="../ink/ink1184.xml"/><Relationship Id="rId192" Type="http://schemas.openxmlformats.org/officeDocument/2006/relationships/customXml" Target="../ink/ink1259.xml"/><Relationship Id="rId497" Type="http://schemas.openxmlformats.org/officeDocument/2006/relationships/customXml" Target="../ink/ink1413.xml"/><Relationship Id="rId357" Type="http://schemas.openxmlformats.org/officeDocument/2006/relationships/customXml" Target="../ink/ink1343.xml"/><Relationship Id="rId217" Type="http://schemas.openxmlformats.org/officeDocument/2006/relationships/customXml" Target="../ink/ink1272.xml"/><Relationship Id="rId564" Type="http://schemas.openxmlformats.org/officeDocument/2006/relationships/image" Target="../media/image2391.png"/><Relationship Id="rId771" Type="http://schemas.openxmlformats.org/officeDocument/2006/relationships/image" Target="../media/image2459.png"/><Relationship Id="rId869" Type="http://schemas.openxmlformats.org/officeDocument/2006/relationships/image" Target="../media/image2508.png"/><Relationship Id="rId424" Type="http://schemas.openxmlformats.org/officeDocument/2006/relationships/image" Target="../media/image2321.png"/><Relationship Id="rId631" Type="http://schemas.openxmlformats.org/officeDocument/2006/relationships/customXml" Target="../ink/ink1480.xml"/><Relationship Id="rId729" Type="http://schemas.openxmlformats.org/officeDocument/2006/relationships/customXml" Target="../ink/ink1529.xml"/><Relationship Id="rId1054" Type="http://schemas.openxmlformats.org/officeDocument/2006/relationships/image" Target="../media/image140.png"/><Relationship Id="rId936" Type="http://schemas.openxmlformats.org/officeDocument/2006/relationships/image" Target="../media/image80.png"/><Relationship Id="rId65" Type="http://schemas.openxmlformats.org/officeDocument/2006/relationships/customXml" Target="../ink/ink1195.xml"/><Relationship Id="rId281" Type="http://schemas.openxmlformats.org/officeDocument/2006/relationships/customXml" Target="../ink/ink1305.xml"/><Relationship Id="rId502" Type="http://schemas.openxmlformats.org/officeDocument/2006/relationships/image" Target="../media/image2360.png"/><Relationship Id="rId947" Type="http://schemas.openxmlformats.org/officeDocument/2006/relationships/customXml" Target="../ink/ink1639.xml"/><Relationship Id="rId76" Type="http://schemas.openxmlformats.org/officeDocument/2006/relationships/image" Target="../media/image2150.png"/><Relationship Id="rId141" Type="http://schemas.openxmlformats.org/officeDocument/2006/relationships/image" Target="../media/image2181.png"/><Relationship Id="rId379" Type="http://schemas.openxmlformats.org/officeDocument/2006/relationships/customXml" Target="../ink/ink1354.xml"/><Relationship Id="rId586" Type="http://schemas.openxmlformats.org/officeDocument/2006/relationships/image" Target="../media/image2402.png"/><Relationship Id="rId793" Type="http://schemas.openxmlformats.org/officeDocument/2006/relationships/image" Target="../media/image2470.png"/><Relationship Id="rId807" Type="http://schemas.openxmlformats.org/officeDocument/2006/relationships/image" Target="../media/image2477.png"/><Relationship Id="rId7" Type="http://schemas.openxmlformats.org/officeDocument/2006/relationships/customXml" Target="../ink/ink1166.xml"/><Relationship Id="rId239" Type="http://schemas.openxmlformats.org/officeDocument/2006/relationships/customXml" Target="../ink/ink1283.xml"/><Relationship Id="rId446" Type="http://schemas.openxmlformats.org/officeDocument/2006/relationships/image" Target="../media/image2332.png"/><Relationship Id="rId653" Type="http://schemas.openxmlformats.org/officeDocument/2006/relationships/customXml" Target="../ink/ink1491.xml"/><Relationship Id="rId1076" Type="http://schemas.openxmlformats.org/officeDocument/2006/relationships/image" Target="../media/image151.png"/><Relationship Id="rId292" Type="http://schemas.openxmlformats.org/officeDocument/2006/relationships/image" Target="../media/image2255.png"/><Relationship Id="rId306" Type="http://schemas.openxmlformats.org/officeDocument/2006/relationships/image" Target="../media/image2262.png"/><Relationship Id="rId860" Type="http://schemas.openxmlformats.org/officeDocument/2006/relationships/customXml" Target="../ink/ink1595.xml"/><Relationship Id="rId958" Type="http://schemas.openxmlformats.org/officeDocument/2006/relationships/image" Target="../media/image91.png"/><Relationship Id="rId87" Type="http://schemas.openxmlformats.org/officeDocument/2006/relationships/customXml" Target="../ink/ink1206.xml"/><Relationship Id="rId513" Type="http://schemas.openxmlformats.org/officeDocument/2006/relationships/customXml" Target="../ink/ink1421.xml"/><Relationship Id="rId597" Type="http://schemas.openxmlformats.org/officeDocument/2006/relationships/customXml" Target="../ink/ink1463.xml"/><Relationship Id="rId720" Type="http://schemas.openxmlformats.org/officeDocument/2006/relationships/image" Target="../media/image1647.png"/><Relationship Id="rId818" Type="http://schemas.openxmlformats.org/officeDocument/2006/relationships/customXml" Target="../ink/ink1574.xml"/><Relationship Id="rId152" Type="http://schemas.openxmlformats.org/officeDocument/2006/relationships/customXml" Target="../ink/ink1239.xml"/><Relationship Id="rId457" Type="http://schemas.openxmlformats.org/officeDocument/2006/relationships/customXml" Target="../ink/ink1393.xml"/><Relationship Id="rId1003" Type="http://schemas.openxmlformats.org/officeDocument/2006/relationships/customXml" Target="../ink/ink1667.xml"/><Relationship Id="rId664" Type="http://schemas.openxmlformats.org/officeDocument/2006/relationships/image" Target="../media/image1593.png"/><Relationship Id="rId871" Type="http://schemas.openxmlformats.org/officeDocument/2006/relationships/image" Target="../media/image2509.png"/><Relationship Id="rId969" Type="http://schemas.openxmlformats.org/officeDocument/2006/relationships/customXml" Target="../ink/ink1650.xml"/><Relationship Id="rId14" Type="http://schemas.openxmlformats.org/officeDocument/2006/relationships/image" Target="../media/image2057.png"/><Relationship Id="rId317" Type="http://schemas.openxmlformats.org/officeDocument/2006/relationships/customXml" Target="../ink/ink1323.xml"/><Relationship Id="rId524" Type="http://schemas.openxmlformats.org/officeDocument/2006/relationships/image" Target="../media/image2371.png"/><Relationship Id="rId731" Type="http://schemas.openxmlformats.org/officeDocument/2006/relationships/customXml" Target="../ink/ink1530.xml"/><Relationship Id="rId98" Type="http://schemas.openxmlformats.org/officeDocument/2006/relationships/image" Target="../media/image2160.png"/><Relationship Id="rId163" Type="http://schemas.openxmlformats.org/officeDocument/2006/relationships/image" Target="../media/image2192.png"/><Relationship Id="rId370" Type="http://schemas.openxmlformats.org/officeDocument/2006/relationships/image" Target="../media/image2294.png"/><Relationship Id="rId829" Type="http://schemas.openxmlformats.org/officeDocument/2006/relationships/image" Target="../media/image2488.png"/><Relationship Id="rId1014" Type="http://schemas.openxmlformats.org/officeDocument/2006/relationships/image" Target="../media/image119.png"/><Relationship Id="rId230" Type="http://schemas.openxmlformats.org/officeDocument/2006/relationships/image" Target="../media/image2225.png"/><Relationship Id="rId468" Type="http://schemas.openxmlformats.org/officeDocument/2006/relationships/image" Target="../media/image2343.png"/><Relationship Id="rId675" Type="http://schemas.openxmlformats.org/officeDocument/2006/relationships/customXml" Target="../ink/ink1502.xml"/><Relationship Id="rId882" Type="http://schemas.openxmlformats.org/officeDocument/2006/relationships/image" Target="../media/image2514.png"/><Relationship Id="rId25" Type="http://schemas.openxmlformats.org/officeDocument/2006/relationships/customXml" Target="../ink/ink1175.xml"/><Relationship Id="rId328" Type="http://schemas.openxmlformats.org/officeDocument/2006/relationships/image" Target="../media/image2273.png"/><Relationship Id="rId535" Type="http://schemas.openxmlformats.org/officeDocument/2006/relationships/customXml" Target="../ink/ink1432.xml"/><Relationship Id="rId742" Type="http://schemas.openxmlformats.org/officeDocument/2006/relationships/image" Target="../media/image2445.png"/><Relationship Id="rId174" Type="http://schemas.openxmlformats.org/officeDocument/2006/relationships/customXml" Target="../ink/ink1250.xml"/><Relationship Id="rId381" Type="http://schemas.openxmlformats.org/officeDocument/2006/relationships/customXml" Target="../ink/ink1355.xml"/><Relationship Id="rId602" Type="http://schemas.openxmlformats.org/officeDocument/2006/relationships/image" Target="../media/image2410.png"/><Relationship Id="rId1025" Type="http://schemas.openxmlformats.org/officeDocument/2006/relationships/customXml" Target="../ink/ink1678.xml"/><Relationship Id="rId241" Type="http://schemas.openxmlformats.org/officeDocument/2006/relationships/customXml" Target="../ink/ink1284.xml"/><Relationship Id="rId479" Type="http://schemas.openxmlformats.org/officeDocument/2006/relationships/customXml" Target="../ink/ink1404.xml"/><Relationship Id="rId686" Type="http://schemas.openxmlformats.org/officeDocument/2006/relationships/image" Target="../media/image1630.png"/><Relationship Id="rId893" Type="http://schemas.openxmlformats.org/officeDocument/2006/relationships/customXml" Target="../ink/ink1612.xml"/><Relationship Id="rId907" Type="http://schemas.openxmlformats.org/officeDocument/2006/relationships/customXml" Target="../ink/ink1619.xml"/><Relationship Id="rId36" Type="http://schemas.openxmlformats.org/officeDocument/2006/relationships/image" Target="../media/image2068.png"/><Relationship Id="rId339" Type="http://schemas.openxmlformats.org/officeDocument/2006/relationships/customXml" Target="../ink/ink1334.xml"/><Relationship Id="rId546" Type="http://schemas.openxmlformats.org/officeDocument/2006/relationships/image" Target="../media/image2382.png"/><Relationship Id="rId753" Type="http://schemas.openxmlformats.org/officeDocument/2006/relationships/image" Target="../media/image2450.png"/><Relationship Id="rId101" Type="http://schemas.openxmlformats.org/officeDocument/2006/relationships/customXml" Target="../ink/ink1213.xml"/><Relationship Id="rId185" Type="http://schemas.openxmlformats.org/officeDocument/2006/relationships/image" Target="../media/image2203.png"/><Relationship Id="rId406" Type="http://schemas.openxmlformats.org/officeDocument/2006/relationships/image" Target="../media/image2312.png"/><Relationship Id="rId960" Type="http://schemas.openxmlformats.org/officeDocument/2006/relationships/image" Target="../media/image92.png"/><Relationship Id="rId1036" Type="http://schemas.openxmlformats.org/officeDocument/2006/relationships/image" Target="../media/image131.png"/><Relationship Id="rId392" Type="http://schemas.openxmlformats.org/officeDocument/2006/relationships/image" Target="../media/image2305.png"/><Relationship Id="rId613" Type="http://schemas.openxmlformats.org/officeDocument/2006/relationships/customXml" Target="../ink/ink1471.xml"/><Relationship Id="rId697" Type="http://schemas.openxmlformats.org/officeDocument/2006/relationships/customXml" Target="../ink/ink1513.xml"/><Relationship Id="rId820" Type="http://schemas.openxmlformats.org/officeDocument/2006/relationships/customXml" Target="../ink/ink1575.xml"/><Relationship Id="rId918" Type="http://schemas.openxmlformats.org/officeDocument/2006/relationships/image" Target="../media/image2532.png"/><Relationship Id="rId252" Type="http://schemas.openxmlformats.org/officeDocument/2006/relationships/customXml" Target="../ink/ink1290.xml"/><Relationship Id="rId47" Type="http://schemas.openxmlformats.org/officeDocument/2006/relationships/customXml" Target="../ink/ink1186.xml"/><Relationship Id="rId112" Type="http://schemas.openxmlformats.org/officeDocument/2006/relationships/image" Target="../media/image2167.png"/><Relationship Id="rId557" Type="http://schemas.openxmlformats.org/officeDocument/2006/relationships/customXml" Target="../ink/ink1443.xml"/><Relationship Id="rId764" Type="http://schemas.openxmlformats.org/officeDocument/2006/relationships/customXml" Target="../ink/ink1547.xml"/><Relationship Id="rId971" Type="http://schemas.openxmlformats.org/officeDocument/2006/relationships/customXml" Target="../ink/ink1651.xml"/><Relationship Id="rId196" Type="http://schemas.openxmlformats.org/officeDocument/2006/relationships/customXml" Target="../ink/ink1261.xml"/><Relationship Id="rId417" Type="http://schemas.openxmlformats.org/officeDocument/2006/relationships/customXml" Target="../ink/ink1373.xml"/><Relationship Id="rId624" Type="http://schemas.openxmlformats.org/officeDocument/2006/relationships/image" Target="../media/image2421.png"/><Relationship Id="rId831" Type="http://schemas.openxmlformats.org/officeDocument/2006/relationships/image" Target="../media/image2489.png"/><Relationship Id="rId1047" Type="http://schemas.openxmlformats.org/officeDocument/2006/relationships/customXml" Target="../ink/ink1689.xml"/><Relationship Id="rId263" Type="http://schemas.openxmlformats.org/officeDocument/2006/relationships/customXml" Target="../ink/ink1296.xml"/><Relationship Id="rId470" Type="http://schemas.openxmlformats.org/officeDocument/2006/relationships/image" Target="../media/image2344.png"/><Relationship Id="rId929" Type="http://schemas.openxmlformats.org/officeDocument/2006/relationships/customXml" Target="../ink/ink1630.xml"/><Relationship Id="rId58" Type="http://schemas.openxmlformats.org/officeDocument/2006/relationships/image" Target="../media/image2084.png"/><Relationship Id="rId123" Type="http://schemas.openxmlformats.org/officeDocument/2006/relationships/customXml" Target="../ink/ink1224.xml"/><Relationship Id="rId330" Type="http://schemas.openxmlformats.org/officeDocument/2006/relationships/image" Target="../media/image2274.png"/><Relationship Id="rId568" Type="http://schemas.openxmlformats.org/officeDocument/2006/relationships/image" Target="../media/image2393.png"/><Relationship Id="rId775" Type="http://schemas.openxmlformats.org/officeDocument/2006/relationships/image" Target="../media/image2461.png"/><Relationship Id="rId982" Type="http://schemas.openxmlformats.org/officeDocument/2006/relationships/image" Target="../media/image103.png"/><Relationship Id="rId428" Type="http://schemas.openxmlformats.org/officeDocument/2006/relationships/image" Target="../media/image2323.png"/><Relationship Id="rId635" Type="http://schemas.openxmlformats.org/officeDocument/2006/relationships/customXml" Target="../ink/ink1482.xml"/><Relationship Id="rId842" Type="http://schemas.openxmlformats.org/officeDocument/2006/relationships/customXml" Target="../ink/ink1586.xml"/><Relationship Id="rId1058" Type="http://schemas.openxmlformats.org/officeDocument/2006/relationships/image" Target="../media/image142.png"/><Relationship Id="rId274" Type="http://schemas.openxmlformats.org/officeDocument/2006/relationships/image" Target="../media/image2246.png"/><Relationship Id="rId481" Type="http://schemas.openxmlformats.org/officeDocument/2006/relationships/customXml" Target="../ink/ink1405.xml"/><Relationship Id="rId702" Type="http://schemas.openxmlformats.org/officeDocument/2006/relationships/image" Target="../media/image1638.png"/><Relationship Id="rId69" Type="http://schemas.openxmlformats.org/officeDocument/2006/relationships/customXml" Target="../ink/ink1197.xml"/><Relationship Id="rId134" Type="http://schemas.openxmlformats.org/officeDocument/2006/relationships/image" Target="../media/image2178.png"/><Relationship Id="rId579" Type="http://schemas.openxmlformats.org/officeDocument/2006/relationships/customXml" Target="../ink/ink1454.xml"/><Relationship Id="rId786" Type="http://schemas.openxmlformats.org/officeDocument/2006/relationships/customXml" Target="../ink/ink1558.xml"/><Relationship Id="rId993" Type="http://schemas.openxmlformats.org/officeDocument/2006/relationships/customXml" Target="../ink/ink1662.xml"/><Relationship Id="rId341" Type="http://schemas.openxmlformats.org/officeDocument/2006/relationships/customXml" Target="../ink/ink1335.xml"/><Relationship Id="rId439" Type="http://schemas.openxmlformats.org/officeDocument/2006/relationships/customXml" Target="../ink/ink1384.xml"/><Relationship Id="rId646" Type="http://schemas.openxmlformats.org/officeDocument/2006/relationships/image" Target="../media/image2432.png"/><Relationship Id="rId1069" Type="http://schemas.openxmlformats.org/officeDocument/2006/relationships/customXml" Target="../ink/ink1700.xml"/><Relationship Id="rId201" Type="http://schemas.openxmlformats.org/officeDocument/2006/relationships/image" Target="../media/image2211.png"/><Relationship Id="rId285" Type="http://schemas.openxmlformats.org/officeDocument/2006/relationships/customXml" Target="../ink/ink1307.xml"/><Relationship Id="rId506" Type="http://schemas.openxmlformats.org/officeDocument/2006/relationships/image" Target="../media/image2362.png"/><Relationship Id="rId853" Type="http://schemas.openxmlformats.org/officeDocument/2006/relationships/image" Target="../media/image2500.png"/><Relationship Id="rId492" Type="http://schemas.openxmlformats.org/officeDocument/2006/relationships/image" Target="../media/image2355.png"/><Relationship Id="rId713" Type="http://schemas.openxmlformats.org/officeDocument/2006/relationships/customXml" Target="../ink/ink1521.xml"/><Relationship Id="rId797" Type="http://schemas.openxmlformats.org/officeDocument/2006/relationships/image" Target="../media/image2472.png"/><Relationship Id="rId920" Type="http://schemas.openxmlformats.org/officeDocument/2006/relationships/image" Target="../media/image2533.png"/><Relationship Id="rId145" Type="http://schemas.openxmlformats.org/officeDocument/2006/relationships/image" Target="../media/image2183.png"/><Relationship Id="rId352" Type="http://schemas.openxmlformats.org/officeDocument/2006/relationships/image" Target="../media/image2285.png"/><Relationship Id="rId212" Type="http://schemas.openxmlformats.org/officeDocument/2006/relationships/customXml" Target="../ink/ink1269.xml"/><Relationship Id="rId657" Type="http://schemas.openxmlformats.org/officeDocument/2006/relationships/customXml" Target="../ink/ink1493.xml"/><Relationship Id="rId864" Type="http://schemas.openxmlformats.org/officeDocument/2006/relationships/customXml" Target="../ink/ink1597.xml"/><Relationship Id="rId296" Type="http://schemas.openxmlformats.org/officeDocument/2006/relationships/image" Target="../media/image2257.png"/><Relationship Id="rId517" Type="http://schemas.openxmlformats.org/officeDocument/2006/relationships/customXml" Target="../ink/ink1423.xml"/><Relationship Id="rId724" Type="http://schemas.openxmlformats.org/officeDocument/2006/relationships/image" Target="../media/image1650.png"/><Relationship Id="rId931" Type="http://schemas.openxmlformats.org/officeDocument/2006/relationships/customXml" Target="../ink/ink1631.xml"/><Relationship Id="rId60" Type="http://schemas.openxmlformats.org/officeDocument/2006/relationships/image" Target="../media/image2085.png"/><Relationship Id="rId156" Type="http://schemas.openxmlformats.org/officeDocument/2006/relationships/customXml" Target="../ink/ink1241.xml"/><Relationship Id="rId363" Type="http://schemas.openxmlformats.org/officeDocument/2006/relationships/customXml" Target="../ink/ink1346.xml"/><Relationship Id="rId570" Type="http://schemas.openxmlformats.org/officeDocument/2006/relationships/image" Target="../media/image2394.png"/><Relationship Id="rId1007" Type="http://schemas.openxmlformats.org/officeDocument/2006/relationships/customXml" Target="../ink/ink1669.xml"/><Relationship Id="rId223" Type="http://schemas.openxmlformats.org/officeDocument/2006/relationships/customXml" Target="../ink/ink1275.xml"/><Relationship Id="rId430" Type="http://schemas.openxmlformats.org/officeDocument/2006/relationships/image" Target="../media/image2324.png"/><Relationship Id="rId668" Type="http://schemas.openxmlformats.org/officeDocument/2006/relationships/image" Target="../media/image1595.png"/><Relationship Id="rId875" Type="http://schemas.openxmlformats.org/officeDocument/2006/relationships/image" Target="../media/image2511.png"/><Relationship Id="rId1060" Type="http://schemas.openxmlformats.org/officeDocument/2006/relationships/image" Target="../media/image143.png"/><Relationship Id="rId18" Type="http://schemas.openxmlformats.org/officeDocument/2006/relationships/image" Target="../media/image2059.png"/><Relationship Id="rId528" Type="http://schemas.openxmlformats.org/officeDocument/2006/relationships/image" Target="../media/image2373.png"/><Relationship Id="rId735" Type="http://schemas.openxmlformats.org/officeDocument/2006/relationships/customXml" Target="../ink/ink1532.xml"/><Relationship Id="rId942" Type="http://schemas.openxmlformats.org/officeDocument/2006/relationships/image" Target="../media/image83.png"/><Relationship Id="rId167" Type="http://schemas.openxmlformats.org/officeDocument/2006/relationships/image" Target="../media/image2194.png"/><Relationship Id="rId374" Type="http://schemas.openxmlformats.org/officeDocument/2006/relationships/image" Target="../media/image2296.png"/><Relationship Id="rId581" Type="http://schemas.openxmlformats.org/officeDocument/2006/relationships/customXml" Target="../ink/ink1455.xml"/><Relationship Id="rId1018" Type="http://schemas.openxmlformats.org/officeDocument/2006/relationships/image" Target="../media/image121.png"/><Relationship Id="rId71" Type="http://schemas.openxmlformats.org/officeDocument/2006/relationships/customXml" Target="../ink/ink1198.xml"/><Relationship Id="rId234" Type="http://schemas.openxmlformats.org/officeDocument/2006/relationships/image" Target="../media/image2227.png"/><Relationship Id="rId679" Type="http://schemas.openxmlformats.org/officeDocument/2006/relationships/customXml" Target="../ink/ink1504.xml"/><Relationship Id="rId802" Type="http://schemas.openxmlformats.org/officeDocument/2006/relationships/customXml" Target="../ink/ink1566.xml"/><Relationship Id="rId886" Type="http://schemas.openxmlformats.org/officeDocument/2006/relationships/image" Target="../media/image2516.png"/><Relationship Id="rId2" Type="http://schemas.openxmlformats.org/officeDocument/2006/relationships/notesSlide" Target="../notesSlides/notesSlide8.xml"/><Relationship Id="rId29" Type="http://schemas.openxmlformats.org/officeDocument/2006/relationships/customXml" Target="../ink/ink1177.xml"/><Relationship Id="rId441" Type="http://schemas.openxmlformats.org/officeDocument/2006/relationships/customXml" Target="../ink/ink1385.xml"/><Relationship Id="rId539" Type="http://schemas.openxmlformats.org/officeDocument/2006/relationships/customXml" Target="../ink/ink1434.xml"/><Relationship Id="rId746" Type="http://schemas.openxmlformats.org/officeDocument/2006/relationships/customXml" Target="../ink/ink1538.xml"/><Relationship Id="rId1071" Type="http://schemas.openxmlformats.org/officeDocument/2006/relationships/customXml" Target="../ink/ink1701.xml"/><Relationship Id="rId178" Type="http://schemas.openxmlformats.org/officeDocument/2006/relationships/customXml" Target="../ink/ink1252.xml"/><Relationship Id="rId301" Type="http://schemas.openxmlformats.org/officeDocument/2006/relationships/customXml" Target="../ink/ink1315.xml"/><Relationship Id="rId953" Type="http://schemas.openxmlformats.org/officeDocument/2006/relationships/customXml" Target="../ink/ink1642.xml"/><Relationship Id="rId1029" Type="http://schemas.openxmlformats.org/officeDocument/2006/relationships/customXml" Target="../ink/ink1680.xml"/><Relationship Id="rId82" Type="http://schemas.openxmlformats.org/officeDocument/2006/relationships/image" Target="../media/image2153.png"/><Relationship Id="rId385" Type="http://schemas.openxmlformats.org/officeDocument/2006/relationships/customXml" Target="../ink/ink1357.xml"/><Relationship Id="rId592" Type="http://schemas.openxmlformats.org/officeDocument/2006/relationships/image" Target="../media/image2405.png"/><Relationship Id="rId606" Type="http://schemas.openxmlformats.org/officeDocument/2006/relationships/image" Target="../media/image2412.png"/><Relationship Id="rId813" Type="http://schemas.openxmlformats.org/officeDocument/2006/relationships/image" Target="../media/image2480.png"/><Relationship Id="rId245" Type="http://schemas.openxmlformats.org/officeDocument/2006/relationships/customXml" Target="../ink/ink1286.xml"/><Relationship Id="rId452" Type="http://schemas.openxmlformats.org/officeDocument/2006/relationships/image" Target="../media/image2335.png"/><Relationship Id="rId897" Type="http://schemas.openxmlformats.org/officeDocument/2006/relationships/customXml" Target="../ink/ink1614.xml"/><Relationship Id="rId1082" Type="http://schemas.openxmlformats.org/officeDocument/2006/relationships/image" Target="../media/image153.png"/><Relationship Id="rId105" Type="http://schemas.openxmlformats.org/officeDocument/2006/relationships/customXml" Target="../ink/ink1215.xml"/><Relationship Id="rId312" Type="http://schemas.openxmlformats.org/officeDocument/2006/relationships/image" Target="../media/image2265.png"/><Relationship Id="rId757" Type="http://schemas.openxmlformats.org/officeDocument/2006/relationships/image" Target="../media/image2452.png"/><Relationship Id="rId964" Type="http://schemas.openxmlformats.org/officeDocument/2006/relationships/image" Target="../media/image94.png"/><Relationship Id="rId93" Type="http://schemas.openxmlformats.org/officeDocument/2006/relationships/customXml" Target="../ink/ink1209.xml"/><Relationship Id="rId189" Type="http://schemas.openxmlformats.org/officeDocument/2006/relationships/image" Target="../media/image2205.png"/><Relationship Id="rId396" Type="http://schemas.openxmlformats.org/officeDocument/2006/relationships/image" Target="../media/image2307.png"/><Relationship Id="rId617" Type="http://schemas.openxmlformats.org/officeDocument/2006/relationships/customXml" Target="../ink/ink1473.xml"/><Relationship Id="rId824" Type="http://schemas.openxmlformats.org/officeDocument/2006/relationships/customXml" Target="../ink/ink1577.xml"/><Relationship Id="rId256" Type="http://schemas.openxmlformats.org/officeDocument/2006/relationships/customXml" Target="../ink/ink1292.xml"/><Relationship Id="rId463" Type="http://schemas.openxmlformats.org/officeDocument/2006/relationships/customXml" Target="../ink/ink1396.xml"/><Relationship Id="rId670" Type="http://schemas.openxmlformats.org/officeDocument/2006/relationships/image" Target="../media/image1596.png"/><Relationship Id="rId116" Type="http://schemas.openxmlformats.org/officeDocument/2006/relationships/image" Target="../media/image2169.png"/><Relationship Id="rId323" Type="http://schemas.openxmlformats.org/officeDocument/2006/relationships/customXml" Target="../ink/ink1326.xml"/><Relationship Id="rId530" Type="http://schemas.openxmlformats.org/officeDocument/2006/relationships/image" Target="../media/image2374.png"/><Relationship Id="rId768" Type="http://schemas.openxmlformats.org/officeDocument/2006/relationships/customXml" Target="../ink/ink1549.xml"/><Relationship Id="rId975" Type="http://schemas.openxmlformats.org/officeDocument/2006/relationships/customXml" Target="../ink/ink1653.xml"/><Relationship Id="rId20" Type="http://schemas.openxmlformats.org/officeDocument/2006/relationships/image" Target="../media/image2060.png"/><Relationship Id="rId628" Type="http://schemas.openxmlformats.org/officeDocument/2006/relationships/image" Target="../media/image2423.png"/><Relationship Id="rId835" Type="http://schemas.openxmlformats.org/officeDocument/2006/relationships/image" Target="../media/image2491.png"/><Relationship Id="rId267" Type="http://schemas.openxmlformats.org/officeDocument/2006/relationships/customXml" Target="../ink/ink1298.xml"/><Relationship Id="rId474" Type="http://schemas.openxmlformats.org/officeDocument/2006/relationships/image" Target="../media/image2346.png"/><Relationship Id="rId1020" Type="http://schemas.openxmlformats.org/officeDocument/2006/relationships/image" Target="../media/image122.png"/><Relationship Id="rId127" Type="http://schemas.openxmlformats.org/officeDocument/2006/relationships/customXml" Target="../ink/ink1226.xml"/><Relationship Id="rId681" Type="http://schemas.openxmlformats.org/officeDocument/2006/relationships/customXml" Target="../ink/ink1505.xml"/><Relationship Id="rId779" Type="http://schemas.openxmlformats.org/officeDocument/2006/relationships/image" Target="../media/image2463.png"/><Relationship Id="rId902" Type="http://schemas.openxmlformats.org/officeDocument/2006/relationships/image" Target="../media/image2524.png"/><Relationship Id="rId986" Type="http://schemas.openxmlformats.org/officeDocument/2006/relationships/image" Target="../media/image105.png"/><Relationship Id="rId31" Type="http://schemas.openxmlformats.org/officeDocument/2006/relationships/customXml" Target="../ink/ink1178.xml"/><Relationship Id="rId334" Type="http://schemas.openxmlformats.org/officeDocument/2006/relationships/image" Target="../media/image2276.png"/><Relationship Id="rId541" Type="http://schemas.openxmlformats.org/officeDocument/2006/relationships/customXml" Target="../ink/ink1435.xml"/><Relationship Id="rId639" Type="http://schemas.openxmlformats.org/officeDocument/2006/relationships/customXml" Target="../ink/ink1484.xml"/><Relationship Id="rId180" Type="http://schemas.openxmlformats.org/officeDocument/2006/relationships/customXml" Target="../ink/ink1253.xml"/><Relationship Id="rId278" Type="http://schemas.openxmlformats.org/officeDocument/2006/relationships/image" Target="../media/image2248.png"/><Relationship Id="rId401" Type="http://schemas.openxmlformats.org/officeDocument/2006/relationships/customXml" Target="../ink/ink1365.xml"/><Relationship Id="rId846" Type="http://schemas.openxmlformats.org/officeDocument/2006/relationships/customXml" Target="../ink/ink1588.xml"/><Relationship Id="rId1031" Type="http://schemas.openxmlformats.org/officeDocument/2006/relationships/customXml" Target="../ink/ink1681.xml"/><Relationship Id="rId485" Type="http://schemas.openxmlformats.org/officeDocument/2006/relationships/customXml" Target="../ink/ink1407.xml"/><Relationship Id="rId692" Type="http://schemas.openxmlformats.org/officeDocument/2006/relationships/image" Target="../media/image1633.png"/><Relationship Id="rId706" Type="http://schemas.openxmlformats.org/officeDocument/2006/relationships/image" Target="../media/image1640.png"/><Relationship Id="rId913" Type="http://schemas.openxmlformats.org/officeDocument/2006/relationships/customXml" Target="../ink/ink1622.xml"/><Relationship Id="rId42" Type="http://schemas.openxmlformats.org/officeDocument/2006/relationships/image" Target="../media/image2071.png"/><Relationship Id="rId138" Type="http://schemas.openxmlformats.org/officeDocument/2006/relationships/image" Target="../media/image2180.png"/><Relationship Id="rId345" Type="http://schemas.openxmlformats.org/officeDocument/2006/relationships/customXml" Target="../ink/ink1337.xml"/><Relationship Id="rId552" Type="http://schemas.openxmlformats.org/officeDocument/2006/relationships/image" Target="../media/image2385.png"/><Relationship Id="rId997" Type="http://schemas.openxmlformats.org/officeDocument/2006/relationships/customXml" Target="../ink/ink1664.xml"/><Relationship Id="rId191" Type="http://schemas.openxmlformats.org/officeDocument/2006/relationships/image" Target="../media/image2206.png"/><Relationship Id="rId205" Type="http://schemas.openxmlformats.org/officeDocument/2006/relationships/image" Target="../media/image2213.png"/><Relationship Id="rId412" Type="http://schemas.openxmlformats.org/officeDocument/2006/relationships/image" Target="../media/image2315.png"/><Relationship Id="rId857" Type="http://schemas.openxmlformats.org/officeDocument/2006/relationships/image" Target="../media/image2502.png"/><Relationship Id="rId1042" Type="http://schemas.openxmlformats.org/officeDocument/2006/relationships/image" Target="../media/image134.png"/><Relationship Id="rId289" Type="http://schemas.openxmlformats.org/officeDocument/2006/relationships/customXml" Target="../ink/ink1309.xml"/><Relationship Id="rId496" Type="http://schemas.openxmlformats.org/officeDocument/2006/relationships/image" Target="../media/image2357.png"/><Relationship Id="rId717" Type="http://schemas.openxmlformats.org/officeDocument/2006/relationships/customXml" Target="../ink/ink1523.xml"/><Relationship Id="rId924" Type="http://schemas.openxmlformats.org/officeDocument/2006/relationships/image" Target="../media/image2535.png"/><Relationship Id="rId53" Type="http://schemas.openxmlformats.org/officeDocument/2006/relationships/customXml" Target="../ink/ink1189.xml"/><Relationship Id="rId149" Type="http://schemas.openxmlformats.org/officeDocument/2006/relationships/image" Target="../media/image2185.png"/><Relationship Id="rId356" Type="http://schemas.openxmlformats.org/officeDocument/2006/relationships/image" Target="../media/image2287.png"/><Relationship Id="rId563" Type="http://schemas.openxmlformats.org/officeDocument/2006/relationships/customXml" Target="../ink/ink1446.xml"/><Relationship Id="rId770" Type="http://schemas.openxmlformats.org/officeDocument/2006/relationships/customXml" Target="../ink/ink1550.xml"/><Relationship Id="rId216" Type="http://schemas.openxmlformats.org/officeDocument/2006/relationships/customXml" Target="../ink/ink1271.xml"/><Relationship Id="rId423" Type="http://schemas.openxmlformats.org/officeDocument/2006/relationships/customXml" Target="../ink/ink1376.xml"/><Relationship Id="rId868" Type="http://schemas.openxmlformats.org/officeDocument/2006/relationships/customXml" Target="../ink/ink1599.xml"/><Relationship Id="rId1053" Type="http://schemas.openxmlformats.org/officeDocument/2006/relationships/customXml" Target="../ink/ink1692.xml"/><Relationship Id="rId630" Type="http://schemas.openxmlformats.org/officeDocument/2006/relationships/image" Target="../media/image2424.png"/><Relationship Id="rId728" Type="http://schemas.openxmlformats.org/officeDocument/2006/relationships/image" Target="../media/image1681.png"/><Relationship Id="rId935" Type="http://schemas.openxmlformats.org/officeDocument/2006/relationships/customXml" Target="../ink/ink1633.xml"/><Relationship Id="rId64" Type="http://schemas.openxmlformats.org/officeDocument/2006/relationships/image" Target="../media/image2144.png"/><Relationship Id="rId367" Type="http://schemas.openxmlformats.org/officeDocument/2006/relationships/customXml" Target="../ink/ink1348.xml"/><Relationship Id="rId574" Type="http://schemas.openxmlformats.org/officeDocument/2006/relationships/image" Target="../media/image2396.png"/><Relationship Id="rId227" Type="http://schemas.openxmlformats.org/officeDocument/2006/relationships/customXml" Target="../ink/ink1277.xml"/><Relationship Id="rId781" Type="http://schemas.openxmlformats.org/officeDocument/2006/relationships/image" Target="../media/image2464.png"/><Relationship Id="rId879" Type="http://schemas.openxmlformats.org/officeDocument/2006/relationships/customXml" Target="../ink/ink1605.xml"/><Relationship Id="rId434" Type="http://schemas.openxmlformats.org/officeDocument/2006/relationships/image" Target="../media/image2326.png"/><Relationship Id="rId641" Type="http://schemas.openxmlformats.org/officeDocument/2006/relationships/customXml" Target="../ink/ink1485.xml"/><Relationship Id="rId739" Type="http://schemas.openxmlformats.org/officeDocument/2006/relationships/customXml" Target="../ink/ink1534.xml"/><Relationship Id="rId1064" Type="http://schemas.openxmlformats.org/officeDocument/2006/relationships/image" Target="../media/image145.png"/><Relationship Id="rId280" Type="http://schemas.openxmlformats.org/officeDocument/2006/relationships/image" Target="../media/image2249.png"/><Relationship Id="rId501" Type="http://schemas.openxmlformats.org/officeDocument/2006/relationships/customXml" Target="../ink/ink1415.xml"/><Relationship Id="rId946" Type="http://schemas.openxmlformats.org/officeDocument/2006/relationships/image" Target="../media/image85.png"/><Relationship Id="rId75" Type="http://schemas.openxmlformats.org/officeDocument/2006/relationships/customXml" Target="../ink/ink1200.xml"/><Relationship Id="rId140" Type="http://schemas.openxmlformats.org/officeDocument/2006/relationships/customXml" Target="../ink/ink1233.xml"/><Relationship Id="rId378" Type="http://schemas.openxmlformats.org/officeDocument/2006/relationships/image" Target="../media/image2298.png"/><Relationship Id="rId585" Type="http://schemas.openxmlformats.org/officeDocument/2006/relationships/customXml" Target="../ink/ink1457.xml"/><Relationship Id="rId792" Type="http://schemas.openxmlformats.org/officeDocument/2006/relationships/customXml" Target="../ink/ink1561.xml"/><Relationship Id="rId806" Type="http://schemas.openxmlformats.org/officeDocument/2006/relationships/customXml" Target="../ink/ink1568.xml"/><Relationship Id="rId6" Type="http://schemas.openxmlformats.org/officeDocument/2006/relationships/image" Target="../media/image2053.png"/><Relationship Id="rId238" Type="http://schemas.openxmlformats.org/officeDocument/2006/relationships/image" Target="../media/image2229.png"/><Relationship Id="rId445" Type="http://schemas.openxmlformats.org/officeDocument/2006/relationships/customXml" Target="../ink/ink1387.xml"/><Relationship Id="rId652" Type="http://schemas.openxmlformats.org/officeDocument/2006/relationships/image" Target="../media/image2435.png"/><Relationship Id="rId1075" Type="http://schemas.openxmlformats.org/officeDocument/2006/relationships/customXml" Target="../ink/ink1703.xml"/><Relationship Id="rId291" Type="http://schemas.openxmlformats.org/officeDocument/2006/relationships/customXml" Target="../ink/ink1310.xml"/><Relationship Id="rId305" Type="http://schemas.openxmlformats.org/officeDocument/2006/relationships/customXml" Target="../ink/ink1317.xml"/><Relationship Id="rId512" Type="http://schemas.openxmlformats.org/officeDocument/2006/relationships/image" Target="../media/image2365.png"/><Relationship Id="rId957" Type="http://schemas.openxmlformats.org/officeDocument/2006/relationships/customXml" Target="../ink/ink1644.xml"/><Relationship Id="rId86" Type="http://schemas.openxmlformats.org/officeDocument/2006/relationships/image" Target="../media/image1797.png"/><Relationship Id="rId151" Type="http://schemas.openxmlformats.org/officeDocument/2006/relationships/image" Target="../media/image2186.png"/><Relationship Id="rId389" Type="http://schemas.openxmlformats.org/officeDocument/2006/relationships/customXml" Target="../ink/ink1359.xml"/><Relationship Id="rId596" Type="http://schemas.openxmlformats.org/officeDocument/2006/relationships/image" Target="../media/image2407.png"/><Relationship Id="rId817" Type="http://schemas.openxmlformats.org/officeDocument/2006/relationships/image" Target="../media/image2482.png"/><Relationship Id="rId1002" Type="http://schemas.openxmlformats.org/officeDocument/2006/relationships/image" Target="../media/image113.png"/><Relationship Id="rId249" Type="http://schemas.openxmlformats.org/officeDocument/2006/relationships/image" Target="../media/image2234.png"/><Relationship Id="rId456" Type="http://schemas.openxmlformats.org/officeDocument/2006/relationships/image" Target="../media/image2337.png"/><Relationship Id="rId663" Type="http://schemas.openxmlformats.org/officeDocument/2006/relationships/customXml" Target="../ink/ink1496.xml"/><Relationship Id="rId870" Type="http://schemas.openxmlformats.org/officeDocument/2006/relationships/customXml" Target="../ink/ink1600.xml"/><Relationship Id="rId1086" Type="http://schemas.openxmlformats.org/officeDocument/2006/relationships/image" Target="../media/image155.png"/><Relationship Id="rId13" Type="http://schemas.openxmlformats.org/officeDocument/2006/relationships/customXml" Target="../ink/ink1169.xml"/><Relationship Id="rId109" Type="http://schemas.openxmlformats.org/officeDocument/2006/relationships/customXml" Target="../ink/ink1217.xml"/><Relationship Id="rId316" Type="http://schemas.openxmlformats.org/officeDocument/2006/relationships/image" Target="../media/image2267.png"/><Relationship Id="rId523" Type="http://schemas.openxmlformats.org/officeDocument/2006/relationships/customXml" Target="../ink/ink1426.xml"/><Relationship Id="rId968" Type="http://schemas.openxmlformats.org/officeDocument/2006/relationships/image" Target="../media/image96.png"/><Relationship Id="rId97" Type="http://schemas.openxmlformats.org/officeDocument/2006/relationships/customXml" Target="../ink/ink1211.xml"/><Relationship Id="rId730" Type="http://schemas.openxmlformats.org/officeDocument/2006/relationships/image" Target="../media/image1805.png"/><Relationship Id="rId828" Type="http://schemas.openxmlformats.org/officeDocument/2006/relationships/customXml" Target="../ink/ink1579.xml"/><Relationship Id="rId1013" Type="http://schemas.openxmlformats.org/officeDocument/2006/relationships/customXml" Target="../ink/ink1672.xml"/><Relationship Id="rId162" Type="http://schemas.openxmlformats.org/officeDocument/2006/relationships/customXml" Target="../ink/ink1244.xml"/><Relationship Id="rId467" Type="http://schemas.openxmlformats.org/officeDocument/2006/relationships/customXml" Target="../ink/ink1398.xml"/><Relationship Id="rId674" Type="http://schemas.openxmlformats.org/officeDocument/2006/relationships/image" Target="../media/image1598.png"/><Relationship Id="rId881" Type="http://schemas.openxmlformats.org/officeDocument/2006/relationships/customXml" Target="../ink/ink1606.xml"/><Relationship Id="rId979" Type="http://schemas.openxmlformats.org/officeDocument/2006/relationships/customXml" Target="../ink/ink1655.xml"/><Relationship Id="rId24" Type="http://schemas.openxmlformats.org/officeDocument/2006/relationships/image" Target="../media/image2062.png"/><Relationship Id="rId327" Type="http://schemas.openxmlformats.org/officeDocument/2006/relationships/customXml" Target="../ink/ink1328.xml"/><Relationship Id="rId534" Type="http://schemas.openxmlformats.org/officeDocument/2006/relationships/image" Target="../media/image2376.png"/><Relationship Id="rId741" Type="http://schemas.openxmlformats.org/officeDocument/2006/relationships/customXml" Target="../ink/ink1535.xml"/><Relationship Id="rId839" Type="http://schemas.openxmlformats.org/officeDocument/2006/relationships/image" Target="../media/image2493.png"/><Relationship Id="rId173" Type="http://schemas.openxmlformats.org/officeDocument/2006/relationships/image" Target="../media/image2197.png"/><Relationship Id="rId380" Type="http://schemas.openxmlformats.org/officeDocument/2006/relationships/image" Target="../media/image2299.png"/><Relationship Id="rId601" Type="http://schemas.openxmlformats.org/officeDocument/2006/relationships/customXml" Target="../ink/ink1465.xml"/><Relationship Id="rId1024" Type="http://schemas.openxmlformats.org/officeDocument/2006/relationships/image" Target="../media/image125.png"/><Relationship Id="rId240" Type="http://schemas.openxmlformats.org/officeDocument/2006/relationships/image" Target="../media/image2230.png"/><Relationship Id="rId478" Type="http://schemas.openxmlformats.org/officeDocument/2006/relationships/image" Target="../media/image2348.png"/><Relationship Id="rId685" Type="http://schemas.openxmlformats.org/officeDocument/2006/relationships/customXml" Target="../ink/ink1507.xml"/><Relationship Id="rId892" Type="http://schemas.openxmlformats.org/officeDocument/2006/relationships/image" Target="../media/image2519.png"/><Relationship Id="rId906" Type="http://schemas.openxmlformats.org/officeDocument/2006/relationships/image" Target="../media/image2526.png"/><Relationship Id="rId35" Type="http://schemas.openxmlformats.org/officeDocument/2006/relationships/customXml" Target="../ink/ink1180.xml"/><Relationship Id="rId100" Type="http://schemas.openxmlformats.org/officeDocument/2006/relationships/image" Target="../media/image2161.png"/><Relationship Id="rId338" Type="http://schemas.openxmlformats.org/officeDocument/2006/relationships/image" Target="../media/image2278.png"/><Relationship Id="rId545" Type="http://schemas.openxmlformats.org/officeDocument/2006/relationships/customXml" Target="../ink/ink1437.xml"/><Relationship Id="rId752" Type="http://schemas.openxmlformats.org/officeDocument/2006/relationships/customXml" Target="../ink/ink1541.xml"/><Relationship Id="rId184" Type="http://schemas.openxmlformats.org/officeDocument/2006/relationships/customXml" Target="../ink/ink1255.xml"/><Relationship Id="rId391" Type="http://schemas.openxmlformats.org/officeDocument/2006/relationships/customXml" Target="../ink/ink1360.xml"/><Relationship Id="rId405" Type="http://schemas.openxmlformats.org/officeDocument/2006/relationships/customXml" Target="../ink/ink1367.xml"/><Relationship Id="rId612" Type="http://schemas.openxmlformats.org/officeDocument/2006/relationships/image" Target="../media/image2415.png"/><Relationship Id="rId1035" Type="http://schemas.openxmlformats.org/officeDocument/2006/relationships/customXml" Target="../ink/ink1683.xml"/><Relationship Id="rId251" Type="http://schemas.openxmlformats.org/officeDocument/2006/relationships/image" Target="../media/image2235.png"/><Relationship Id="rId489" Type="http://schemas.openxmlformats.org/officeDocument/2006/relationships/customXml" Target="../ink/ink1409.xml"/><Relationship Id="rId696" Type="http://schemas.openxmlformats.org/officeDocument/2006/relationships/image" Target="../media/image1635.png"/><Relationship Id="rId917" Type="http://schemas.openxmlformats.org/officeDocument/2006/relationships/customXml" Target="../ink/ink1624.xml"/><Relationship Id="rId46" Type="http://schemas.openxmlformats.org/officeDocument/2006/relationships/image" Target="../media/image2073.png"/><Relationship Id="rId349" Type="http://schemas.openxmlformats.org/officeDocument/2006/relationships/customXml" Target="../ink/ink1339.xml"/><Relationship Id="rId556" Type="http://schemas.openxmlformats.org/officeDocument/2006/relationships/image" Target="../media/image2387.png"/><Relationship Id="rId763" Type="http://schemas.openxmlformats.org/officeDocument/2006/relationships/image" Target="../media/image2455.png"/><Relationship Id="rId111" Type="http://schemas.openxmlformats.org/officeDocument/2006/relationships/customXml" Target="../ink/ink1218.xml"/><Relationship Id="rId195" Type="http://schemas.openxmlformats.org/officeDocument/2006/relationships/image" Target="../media/image2208.png"/><Relationship Id="rId209" Type="http://schemas.openxmlformats.org/officeDocument/2006/relationships/image" Target="../media/image2215.png"/><Relationship Id="rId416" Type="http://schemas.openxmlformats.org/officeDocument/2006/relationships/image" Target="../media/image2317.png"/><Relationship Id="rId970" Type="http://schemas.openxmlformats.org/officeDocument/2006/relationships/image" Target="../media/image97.png"/><Relationship Id="rId1046" Type="http://schemas.openxmlformats.org/officeDocument/2006/relationships/image" Target="../media/image136.png"/><Relationship Id="rId623" Type="http://schemas.openxmlformats.org/officeDocument/2006/relationships/customXml" Target="../ink/ink1476.xml"/><Relationship Id="rId830" Type="http://schemas.openxmlformats.org/officeDocument/2006/relationships/customXml" Target="../ink/ink1580.xml"/><Relationship Id="rId928" Type="http://schemas.openxmlformats.org/officeDocument/2006/relationships/image" Target="../media/image2537.png"/><Relationship Id="rId57" Type="http://schemas.openxmlformats.org/officeDocument/2006/relationships/customXml" Target="../ink/ink1191.xml"/><Relationship Id="rId262" Type="http://schemas.openxmlformats.org/officeDocument/2006/relationships/customXml" Target="../ink/ink1295.xml"/><Relationship Id="rId567" Type="http://schemas.openxmlformats.org/officeDocument/2006/relationships/customXml" Target="../ink/ink1448.xml"/><Relationship Id="rId122" Type="http://schemas.openxmlformats.org/officeDocument/2006/relationships/image" Target="../media/image2172.png"/><Relationship Id="rId774" Type="http://schemas.openxmlformats.org/officeDocument/2006/relationships/customXml" Target="../ink/ink1552.xml"/><Relationship Id="rId981" Type="http://schemas.openxmlformats.org/officeDocument/2006/relationships/customXml" Target="../ink/ink1656.xml"/><Relationship Id="rId1057" Type="http://schemas.openxmlformats.org/officeDocument/2006/relationships/customXml" Target="../ink/ink1694.xml"/><Relationship Id="rId427" Type="http://schemas.openxmlformats.org/officeDocument/2006/relationships/customXml" Target="../ink/ink1378.xml"/><Relationship Id="rId634" Type="http://schemas.openxmlformats.org/officeDocument/2006/relationships/image" Target="../media/image2426.png"/><Relationship Id="rId841" Type="http://schemas.openxmlformats.org/officeDocument/2006/relationships/image" Target="../media/image2494.png"/><Relationship Id="rId273" Type="http://schemas.openxmlformats.org/officeDocument/2006/relationships/customXml" Target="../ink/ink1301.xml"/><Relationship Id="rId480" Type="http://schemas.openxmlformats.org/officeDocument/2006/relationships/image" Target="../media/image2349.png"/><Relationship Id="rId701" Type="http://schemas.openxmlformats.org/officeDocument/2006/relationships/customXml" Target="../ink/ink1515.xml"/><Relationship Id="rId939" Type="http://schemas.openxmlformats.org/officeDocument/2006/relationships/customXml" Target="../ink/ink1635.xml"/><Relationship Id="rId68" Type="http://schemas.openxmlformats.org/officeDocument/2006/relationships/image" Target="../media/image2146.png"/><Relationship Id="rId133" Type="http://schemas.openxmlformats.org/officeDocument/2006/relationships/customXml" Target="../ink/ink1229.xml"/><Relationship Id="rId340" Type="http://schemas.openxmlformats.org/officeDocument/2006/relationships/image" Target="../media/image2279.png"/><Relationship Id="rId578" Type="http://schemas.openxmlformats.org/officeDocument/2006/relationships/image" Target="../media/image2398.png"/><Relationship Id="rId785" Type="http://schemas.openxmlformats.org/officeDocument/2006/relationships/image" Target="../media/image2466.png"/><Relationship Id="rId992" Type="http://schemas.openxmlformats.org/officeDocument/2006/relationships/image" Target="../media/image108.png"/><Relationship Id="rId200" Type="http://schemas.openxmlformats.org/officeDocument/2006/relationships/customXml" Target="../ink/ink1263.xml"/><Relationship Id="rId438" Type="http://schemas.openxmlformats.org/officeDocument/2006/relationships/image" Target="../media/image2328.png"/><Relationship Id="rId645" Type="http://schemas.openxmlformats.org/officeDocument/2006/relationships/customXml" Target="../ink/ink1487.xml"/><Relationship Id="rId852" Type="http://schemas.openxmlformats.org/officeDocument/2006/relationships/customXml" Target="../ink/ink1591.xml"/><Relationship Id="rId1068" Type="http://schemas.openxmlformats.org/officeDocument/2006/relationships/image" Target="../media/image147.png"/><Relationship Id="rId284" Type="http://schemas.openxmlformats.org/officeDocument/2006/relationships/image" Target="../media/image2251.png"/><Relationship Id="rId491" Type="http://schemas.openxmlformats.org/officeDocument/2006/relationships/customXml" Target="../ink/ink1410.xml"/><Relationship Id="rId505" Type="http://schemas.openxmlformats.org/officeDocument/2006/relationships/customXml" Target="../ink/ink1417.xml"/><Relationship Id="rId712" Type="http://schemas.openxmlformats.org/officeDocument/2006/relationships/image" Target="../media/image1643.png"/><Relationship Id="rId79" Type="http://schemas.openxmlformats.org/officeDocument/2006/relationships/customXml" Target="../ink/ink1202.xml"/><Relationship Id="rId144" Type="http://schemas.openxmlformats.org/officeDocument/2006/relationships/customXml" Target="../ink/ink1235.xml"/><Relationship Id="rId589" Type="http://schemas.openxmlformats.org/officeDocument/2006/relationships/customXml" Target="../ink/ink1459.xml"/><Relationship Id="rId796" Type="http://schemas.openxmlformats.org/officeDocument/2006/relationships/customXml" Target="../ink/ink1563.xml"/><Relationship Id="rId351" Type="http://schemas.openxmlformats.org/officeDocument/2006/relationships/customXml" Target="../ink/ink1340.xml"/><Relationship Id="rId449" Type="http://schemas.openxmlformats.org/officeDocument/2006/relationships/customXml" Target="../ink/ink1389.xml"/><Relationship Id="rId656" Type="http://schemas.openxmlformats.org/officeDocument/2006/relationships/image" Target="../media/image2437.png"/><Relationship Id="rId863" Type="http://schemas.openxmlformats.org/officeDocument/2006/relationships/image" Target="../media/image2505.png"/><Relationship Id="rId1079" Type="http://schemas.openxmlformats.org/officeDocument/2006/relationships/customXml" Target="../ink/ink1705.xml"/><Relationship Id="rId211" Type="http://schemas.openxmlformats.org/officeDocument/2006/relationships/image" Target="../media/image2216.png"/><Relationship Id="rId295" Type="http://schemas.openxmlformats.org/officeDocument/2006/relationships/customXml" Target="../ink/ink1312.xml"/><Relationship Id="rId309" Type="http://schemas.openxmlformats.org/officeDocument/2006/relationships/customXml" Target="../ink/ink1319.xml"/><Relationship Id="rId516" Type="http://schemas.openxmlformats.org/officeDocument/2006/relationships/image" Target="../media/image2367.png"/><Relationship Id="rId723" Type="http://schemas.openxmlformats.org/officeDocument/2006/relationships/customXml" Target="../ink/ink1526.xml"/><Relationship Id="rId930" Type="http://schemas.openxmlformats.org/officeDocument/2006/relationships/image" Target="../media/image2538.png"/><Relationship Id="rId1006" Type="http://schemas.openxmlformats.org/officeDocument/2006/relationships/image" Target="../media/image115.png"/><Relationship Id="rId155" Type="http://schemas.openxmlformats.org/officeDocument/2006/relationships/image" Target="../media/image2188.png"/><Relationship Id="rId362" Type="http://schemas.openxmlformats.org/officeDocument/2006/relationships/image" Target="../media/image2290.png"/><Relationship Id="rId222" Type="http://schemas.openxmlformats.org/officeDocument/2006/relationships/image" Target="../media/image2221.png"/><Relationship Id="rId667" Type="http://schemas.openxmlformats.org/officeDocument/2006/relationships/customXml" Target="../ink/ink1498.xml"/><Relationship Id="rId874" Type="http://schemas.openxmlformats.org/officeDocument/2006/relationships/customXml" Target="../ink/ink1602.xml"/><Relationship Id="rId17" Type="http://schemas.openxmlformats.org/officeDocument/2006/relationships/customXml" Target="../ink/ink1171.xml"/><Relationship Id="rId527" Type="http://schemas.openxmlformats.org/officeDocument/2006/relationships/customXml" Target="../ink/ink1428.xml"/><Relationship Id="rId734" Type="http://schemas.openxmlformats.org/officeDocument/2006/relationships/image" Target="../media/image2441.png"/><Relationship Id="rId941" Type="http://schemas.openxmlformats.org/officeDocument/2006/relationships/customXml" Target="../ink/ink1636.xml"/><Relationship Id="rId70" Type="http://schemas.openxmlformats.org/officeDocument/2006/relationships/image" Target="../media/image2147.png"/><Relationship Id="rId166" Type="http://schemas.openxmlformats.org/officeDocument/2006/relationships/customXml" Target="../ink/ink1246.xml"/><Relationship Id="rId373" Type="http://schemas.openxmlformats.org/officeDocument/2006/relationships/customXml" Target="../ink/ink1351.xml"/><Relationship Id="rId580" Type="http://schemas.openxmlformats.org/officeDocument/2006/relationships/image" Target="../media/image2399.png"/><Relationship Id="rId801" Type="http://schemas.openxmlformats.org/officeDocument/2006/relationships/image" Target="../media/image2474.png"/><Relationship Id="rId1017" Type="http://schemas.openxmlformats.org/officeDocument/2006/relationships/customXml" Target="../ink/ink1674.xml"/><Relationship Id="rId1" Type="http://schemas.openxmlformats.org/officeDocument/2006/relationships/slideLayout" Target="../slideLayouts/slideLayout7.xml"/><Relationship Id="rId233" Type="http://schemas.openxmlformats.org/officeDocument/2006/relationships/customXml" Target="../ink/ink1280.xml"/><Relationship Id="rId440" Type="http://schemas.openxmlformats.org/officeDocument/2006/relationships/image" Target="../media/image2329.png"/><Relationship Id="rId678" Type="http://schemas.openxmlformats.org/officeDocument/2006/relationships/image" Target="../media/image1600.png"/><Relationship Id="rId885" Type="http://schemas.openxmlformats.org/officeDocument/2006/relationships/customXml" Target="../ink/ink1608.xml"/><Relationship Id="rId1070" Type="http://schemas.openxmlformats.org/officeDocument/2006/relationships/image" Target="../media/image148.png"/><Relationship Id="rId28" Type="http://schemas.openxmlformats.org/officeDocument/2006/relationships/image" Target="../media/image2064.png"/><Relationship Id="rId300" Type="http://schemas.openxmlformats.org/officeDocument/2006/relationships/image" Target="../media/image2259.png"/><Relationship Id="rId538" Type="http://schemas.openxmlformats.org/officeDocument/2006/relationships/image" Target="../media/image2378.png"/><Relationship Id="rId745" Type="http://schemas.openxmlformats.org/officeDocument/2006/relationships/image" Target="../media/image2446.png"/><Relationship Id="rId952" Type="http://schemas.openxmlformats.org/officeDocument/2006/relationships/image" Target="../media/image88.png"/><Relationship Id="rId81" Type="http://schemas.openxmlformats.org/officeDocument/2006/relationships/customXml" Target="../ink/ink1203.xml"/><Relationship Id="rId177" Type="http://schemas.openxmlformats.org/officeDocument/2006/relationships/image" Target="../media/image2199.png"/><Relationship Id="rId384" Type="http://schemas.openxmlformats.org/officeDocument/2006/relationships/image" Target="../media/image2301.png"/><Relationship Id="rId591" Type="http://schemas.openxmlformats.org/officeDocument/2006/relationships/customXml" Target="../ink/ink1460.xml"/><Relationship Id="rId605" Type="http://schemas.openxmlformats.org/officeDocument/2006/relationships/customXml" Target="../ink/ink1467.xml"/><Relationship Id="rId812" Type="http://schemas.openxmlformats.org/officeDocument/2006/relationships/customXml" Target="../ink/ink1571.xml"/><Relationship Id="rId1028" Type="http://schemas.openxmlformats.org/officeDocument/2006/relationships/image" Target="../media/image127.png"/><Relationship Id="rId244" Type="http://schemas.openxmlformats.org/officeDocument/2006/relationships/image" Target="../media/image2232.png"/><Relationship Id="rId689" Type="http://schemas.openxmlformats.org/officeDocument/2006/relationships/customXml" Target="../ink/ink1509.xml"/><Relationship Id="rId896" Type="http://schemas.openxmlformats.org/officeDocument/2006/relationships/image" Target="../media/image2521.png"/><Relationship Id="rId1081" Type="http://schemas.openxmlformats.org/officeDocument/2006/relationships/customXml" Target="../ink/ink1706.xml"/><Relationship Id="rId39" Type="http://schemas.openxmlformats.org/officeDocument/2006/relationships/customXml" Target="../ink/ink1182.xml"/><Relationship Id="rId451" Type="http://schemas.openxmlformats.org/officeDocument/2006/relationships/customXml" Target="../ink/ink1390.xml"/><Relationship Id="rId549" Type="http://schemas.openxmlformats.org/officeDocument/2006/relationships/customXml" Target="../ink/ink1439.xml"/><Relationship Id="rId756" Type="http://schemas.openxmlformats.org/officeDocument/2006/relationships/customXml" Target="../ink/ink1543.xml"/><Relationship Id="rId104" Type="http://schemas.openxmlformats.org/officeDocument/2006/relationships/image" Target="../media/image2163.png"/><Relationship Id="rId188" Type="http://schemas.openxmlformats.org/officeDocument/2006/relationships/customXml" Target="../ink/ink1257.xml"/><Relationship Id="rId311" Type="http://schemas.openxmlformats.org/officeDocument/2006/relationships/customXml" Target="../ink/ink1320.xml"/><Relationship Id="rId395" Type="http://schemas.openxmlformats.org/officeDocument/2006/relationships/customXml" Target="../ink/ink1362.xml"/><Relationship Id="rId409" Type="http://schemas.openxmlformats.org/officeDocument/2006/relationships/customXml" Target="../ink/ink1369.xml"/><Relationship Id="rId963" Type="http://schemas.openxmlformats.org/officeDocument/2006/relationships/customXml" Target="../ink/ink1647.xml"/><Relationship Id="rId1039" Type="http://schemas.openxmlformats.org/officeDocument/2006/relationships/customXml" Target="../ink/ink1685.xml"/><Relationship Id="rId92" Type="http://schemas.openxmlformats.org/officeDocument/2006/relationships/image" Target="../media/image2157.png"/><Relationship Id="rId616" Type="http://schemas.openxmlformats.org/officeDocument/2006/relationships/image" Target="../media/image2417.png"/><Relationship Id="rId823" Type="http://schemas.openxmlformats.org/officeDocument/2006/relationships/image" Target="../media/image2485.png"/><Relationship Id="rId255" Type="http://schemas.openxmlformats.org/officeDocument/2006/relationships/image" Target="../media/image2237.png"/><Relationship Id="rId462" Type="http://schemas.openxmlformats.org/officeDocument/2006/relationships/image" Target="../media/image2340.png"/><Relationship Id="rId115" Type="http://schemas.openxmlformats.org/officeDocument/2006/relationships/customXml" Target="../ink/ink1220.xml"/><Relationship Id="rId322" Type="http://schemas.openxmlformats.org/officeDocument/2006/relationships/image" Target="../media/image2270.png"/><Relationship Id="rId767" Type="http://schemas.openxmlformats.org/officeDocument/2006/relationships/image" Target="../media/image2457.png"/><Relationship Id="rId974" Type="http://schemas.openxmlformats.org/officeDocument/2006/relationships/image" Target="../media/image99.png"/><Relationship Id="rId199" Type="http://schemas.openxmlformats.org/officeDocument/2006/relationships/image" Target="../media/image2210.png"/><Relationship Id="rId627" Type="http://schemas.openxmlformats.org/officeDocument/2006/relationships/customXml" Target="../ink/ink1478.xml"/><Relationship Id="rId834" Type="http://schemas.openxmlformats.org/officeDocument/2006/relationships/customXml" Target="../ink/ink1582.xml"/><Relationship Id="rId266" Type="http://schemas.openxmlformats.org/officeDocument/2006/relationships/image" Target="../media/image2242.png"/><Relationship Id="rId473" Type="http://schemas.openxmlformats.org/officeDocument/2006/relationships/customXml" Target="../ink/ink1401.xml"/><Relationship Id="rId680" Type="http://schemas.openxmlformats.org/officeDocument/2006/relationships/image" Target="../media/image1601.png"/><Relationship Id="rId901" Type="http://schemas.openxmlformats.org/officeDocument/2006/relationships/customXml" Target="../ink/ink1616.xml"/><Relationship Id="rId30" Type="http://schemas.openxmlformats.org/officeDocument/2006/relationships/image" Target="../media/image2065.png"/><Relationship Id="rId126" Type="http://schemas.openxmlformats.org/officeDocument/2006/relationships/image" Target="../media/image2174.png"/><Relationship Id="rId333" Type="http://schemas.openxmlformats.org/officeDocument/2006/relationships/customXml" Target="../ink/ink1331.xml"/><Relationship Id="rId540" Type="http://schemas.openxmlformats.org/officeDocument/2006/relationships/image" Target="../media/image2379.png"/><Relationship Id="rId778" Type="http://schemas.openxmlformats.org/officeDocument/2006/relationships/customXml" Target="../ink/ink1554.xml"/><Relationship Id="rId985" Type="http://schemas.openxmlformats.org/officeDocument/2006/relationships/customXml" Target="../ink/ink1658.xml"/><Relationship Id="rId638" Type="http://schemas.openxmlformats.org/officeDocument/2006/relationships/image" Target="../media/image2428.png"/><Relationship Id="rId845" Type="http://schemas.openxmlformats.org/officeDocument/2006/relationships/image" Target="../media/image2496.png"/><Relationship Id="rId1030" Type="http://schemas.openxmlformats.org/officeDocument/2006/relationships/image" Target="../media/image128.png"/><Relationship Id="rId277" Type="http://schemas.openxmlformats.org/officeDocument/2006/relationships/customXml" Target="../ink/ink1303.xml"/><Relationship Id="rId400" Type="http://schemas.openxmlformats.org/officeDocument/2006/relationships/image" Target="../media/image2309.png"/><Relationship Id="rId484" Type="http://schemas.openxmlformats.org/officeDocument/2006/relationships/image" Target="../media/image2351.png"/><Relationship Id="rId705" Type="http://schemas.openxmlformats.org/officeDocument/2006/relationships/customXml" Target="../ink/ink1517.xml"/><Relationship Id="rId137" Type="http://schemas.openxmlformats.org/officeDocument/2006/relationships/customXml" Target="../ink/ink1231.xml"/><Relationship Id="rId344" Type="http://schemas.openxmlformats.org/officeDocument/2006/relationships/image" Target="../media/image2281.png"/><Relationship Id="rId691" Type="http://schemas.openxmlformats.org/officeDocument/2006/relationships/customXml" Target="../ink/ink1510.xml"/><Relationship Id="rId789" Type="http://schemas.openxmlformats.org/officeDocument/2006/relationships/image" Target="../media/image2468.png"/><Relationship Id="rId912" Type="http://schemas.openxmlformats.org/officeDocument/2006/relationships/image" Target="../media/image2529.png"/><Relationship Id="rId996" Type="http://schemas.openxmlformats.org/officeDocument/2006/relationships/image" Target="../media/image110.png"/><Relationship Id="rId41" Type="http://schemas.openxmlformats.org/officeDocument/2006/relationships/customXml" Target="../ink/ink1183.xml"/><Relationship Id="rId551" Type="http://schemas.openxmlformats.org/officeDocument/2006/relationships/customXml" Target="../ink/ink1440.xml"/><Relationship Id="rId649" Type="http://schemas.openxmlformats.org/officeDocument/2006/relationships/customXml" Target="../ink/ink1489.xml"/><Relationship Id="rId856" Type="http://schemas.openxmlformats.org/officeDocument/2006/relationships/customXml" Target="../ink/ink1593.xml"/><Relationship Id="rId190" Type="http://schemas.openxmlformats.org/officeDocument/2006/relationships/customXml" Target="../ink/ink1258.xml"/><Relationship Id="rId204" Type="http://schemas.openxmlformats.org/officeDocument/2006/relationships/customXml" Target="../ink/ink1265.xml"/><Relationship Id="rId288" Type="http://schemas.openxmlformats.org/officeDocument/2006/relationships/image" Target="../media/image2253.png"/><Relationship Id="rId411" Type="http://schemas.openxmlformats.org/officeDocument/2006/relationships/customXml" Target="../ink/ink1370.xml"/><Relationship Id="rId509" Type="http://schemas.openxmlformats.org/officeDocument/2006/relationships/customXml" Target="../ink/ink1419.xml"/><Relationship Id="rId1041" Type="http://schemas.openxmlformats.org/officeDocument/2006/relationships/customXml" Target="../ink/ink1686.xml"/><Relationship Id="rId495" Type="http://schemas.openxmlformats.org/officeDocument/2006/relationships/customXml" Target="../ink/ink1412.xml"/><Relationship Id="rId716" Type="http://schemas.openxmlformats.org/officeDocument/2006/relationships/image" Target="../media/image1645.png"/><Relationship Id="rId923" Type="http://schemas.openxmlformats.org/officeDocument/2006/relationships/customXml" Target="../ink/ink1627.xml"/><Relationship Id="rId52" Type="http://schemas.openxmlformats.org/officeDocument/2006/relationships/image" Target="../media/image2076.png"/><Relationship Id="rId148" Type="http://schemas.openxmlformats.org/officeDocument/2006/relationships/customXml" Target="../ink/ink1237.xml"/><Relationship Id="rId355" Type="http://schemas.openxmlformats.org/officeDocument/2006/relationships/customXml" Target="../ink/ink1342.xml"/><Relationship Id="rId562" Type="http://schemas.openxmlformats.org/officeDocument/2006/relationships/image" Target="../media/image2390.png"/><Relationship Id="rId215" Type="http://schemas.openxmlformats.org/officeDocument/2006/relationships/image" Target="../media/image2218.png"/><Relationship Id="rId422" Type="http://schemas.openxmlformats.org/officeDocument/2006/relationships/image" Target="../media/image2320.png"/><Relationship Id="rId867" Type="http://schemas.openxmlformats.org/officeDocument/2006/relationships/image" Target="../media/image2507.png"/><Relationship Id="rId1052" Type="http://schemas.openxmlformats.org/officeDocument/2006/relationships/image" Target="../media/image139.png"/><Relationship Id="rId299" Type="http://schemas.openxmlformats.org/officeDocument/2006/relationships/customXml" Target="../ink/ink1314.xml"/><Relationship Id="rId727" Type="http://schemas.openxmlformats.org/officeDocument/2006/relationships/customXml" Target="../ink/ink1528.xml"/><Relationship Id="rId934" Type="http://schemas.openxmlformats.org/officeDocument/2006/relationships/image" Target="../media/image2540.png"/><Relationship Id="rId63" Type="http://schemas.openxmlformats.org/officeDocument/2006/relationships/customXml" Target="../ink/ink1194.xml"/><Relationship Id="rId159" Type="http://schemas.openxmlformats.org/officeDocument/2006/relationships/image" Target="../media/image2190.png"/><Relationship Id="rId366" Type="http://schemas.openxmlformats.org/officeDocument/2006/relationships/image" Target="../media/image2292.png"/><Relationship Id="rId573" Type="http://schemas.openxmlformats.org/officeDocument/2006/relationships/customXml" Target="../ink/ink1451.xml"/><Relationship Id="rId780" Type="http://schemas.openxmlformats.org/officeDocument/2006/relationships/customXml" Target="../ink/ink1555.xml"/><Relationship Id="rId226" Type="http://schemas.openxmlformats.org/officeDocument/2006/relationships/image" Target="../media/image2223.png"/><Relationship Id="rId433" Type="http://schemas.openxmlformats.org/officeDocument/2006/relationships/customXml" Target="../ink/ink1381.xml"/><Relationship Id="rId878" Type="http://schemas.openxmlformats.org/officeDocument/2006/relationships/image" Target="../media/image2512.png"/><Relationship Id="rId1063" Type="http://schemas.openxmlformats.org/officeDocument/2006/relationships/customXml" Target="../ink/ink1697.xml"/><Relationship Id="rId640" Type="http://schemas.openxmlformats.org/officeDocument/2006/relationships/image" Target="../media/image2429.png"/><Relationship Id="rId738" Type="http://schemas.openxmlformats.org/officeDocument/2006/relationships/image" Target="../media/image2443.png"/><Relationship Id="rId945" Type="http://schemas.openxmlformats.org/officeDocument/2006/relationships/customXml" Target="../ink/ink1638.xml"/><Relationship Id="rId74" Type="http://schemas.openxmlformats.org/officeDocument/2006/relationships/image" Target="../media/image2149.png"/><Relationship Id="rId377" Type="http://schemas.openxmlformats.org/officeDocument/2006/relationships/customXml" Target="../ink/ink1353.xml"/><Relationship Id="rId500" Type="http://schemas.openxmlformats.org/officeDocument/2006/relationships/image" Target="../media/image2359.png"/><Relationship Id="rId584" Type="http://schemas.openxmlformats.org/officeDocument/2006/relationships/image" Target="../media/image2401.png"/><Relationship Id="rId805" Type="http://schemas.openxmlformats.org/officeDocument/2006/relationships/image" Target="../media/image2476.png"/><Relationship Id="rId5" Type="http://schemas.openxmlformats.org/officeDocument/2006/relationships/customXml" Target="../ink/ink1165.xml"/><Relationship Id="rId237" Type="http://schemas.openxmlformats.org/officeDocument/2006/relationships/customXml" Target="../ink/ink1282.xml"/><Relationship Id="rId791" Type="http://schemas.openxmlformats.org/officeDocument/2006/relationships/image" Target="../media/image2469.png"/><Relationship Id="rId889" Type="http://schemas.openxmlformats.org/officeDocument/2006/relationships/customXml" Target="../ink/ink1610.xml"/><Relationship Id="rId1074" Type="http://schemas.openxmlformats.org/officeDocument/2006/relationships/image" Target="../media/image150.png"/><Relationship Id="rId444" Type="http://schemas.openxmlformats.org/officeDocument/2006/relationships/image" Target="../media/image2331.png"/><Relationship Id="rId651" Type="http://schemas.openxmlformats.org/officeDocument/2006/relationships/customXml" Target="../ink/ink1490.xml"/><Relationship Id="rId749" Type="http://schemas.openxmlformats.org/officeDocument/2006/relationships/image" Target="../media/image2448.png"/><Relationship Id="rId290" Type="http://schemas.openxmlformats.org/officeDocument/2006/relationships/image" Target="../media/image2254.png"/><Relationship Id="rId304" Type="http://schemas.openxmlformats.org/officeDocument/2006/relationships/image" Target="../media/image2261.png"/><Relationship Id="rId388" Type="http://schemas.openxmlformats.org/officeDocument/2006/relationships/image" Target="../media/image2303.png"/><Relationship Id="rId511" Type="http://schemas.openxmlformats.org/officeDocument/2006/relationships/customXml" Target="../ink/ink1420.xml"/><Relationship Id="rId609" Type="http://schemas.openxmlformats.org/officeDocument/2006/relationships/customXml" Target="../ink/ink1469.xml"/><Relationship Id="rId956" Type="http://schemas.openxmlformats.org/officeDocument/2006/relationships/image" Target="../media/image90.png"/><Relationship Id="rId85" Type="http://schemas.openxmlformats.org/officeDocument/2006/relationships/customXml" Target="../ink/ink1205.xml"/><Relationship Id="rId150" Type="http://schemas.openxmlformats.org/officeDocument/2006/relationships/customXml" Target="../ink/ink1238.xml"/><Relationship Id="rId595" Type="http://schemas.openxmlformats.org/officeDocument/2006/relationships/customXml" Target="../ink/ink1462.xml"/><Relationship Id="rId816" Type="http://schemas.openxmlformats.org/officeDocument/2006/relationships/customXml" Target="../ink/ink1573.xml"/><Relationship Id="rId1001" Type="http://schemas.openxmlformats.org/officeDocument/2006/relationships/customXml" Target="../ink/ink1666.xml"/><Relationship Id="rId248" Type="http://schemas.openxmlformats.org/officeDocument/2006/relationships/customXml" Target="../ink/ink1288.xml"/><Relationship Id="rId455" Type="http://schemas.openxmlformats.org/officeDocument/2006/relationships/customXml" Target="../ink/ink1392.xml"/><Relationship Id="rId662" Type="http://schemas.openxmlformats.org/officeDocument/2006/relationships/image" Target="../media/image1592.png"/><Relationship Id="rId1085" Type="http://schemas.openxmlformats.org/officeDocument/2006/relationships/customXml" Target="../ink/ink1708.xml"/><Relationship Id="rId12" Type="http://schemas.openxmlformats.org/officeDocument/2006/relationships/image" Target="../media/image2056.png"/><Relationship Id="rId108" Type="http://schemas.openxmlformats.org/officeDocument/2006/relationships/image" Target="../media/image2165.png"/><Relationship Id="rId315" Type="http://schemas.openxmlformats.org/officeDocument/2006/relationships/customXml" Target="../ink/ink1322.xml"/><Relationship Id="rId522" Type="http://schemas.openxmlformats.org/officeDocument/2006/relationships/image" Target="../media/image2370.png"/><Relationship Id="rId967" Type="http://schemas.openxmlformats.org/officeDocument/2006/relationships/customXml" Target="../ink/ink1649.xml"/><Relationship Id="rId96" Type="http://schemas.openxmlformats.org/officeDocument/2006/relationships/image" Target="../media/image2159.png"/><Relationship Id="rId161" Type="http://schemas.openxmlformats.org/officeDocument/2006/relationships/image" Target="../media/image2191.png"/><Relationship Id="rId399" Type="http://schemas.openxmlformats.org/officeDocument/2006/relationships/customXml" Target="../ink/ink1364.xml"/><Relationship Id="rId827" Type="http://schemas.openxmlformats.org/officeDocument/2006/relationships/image" Target="../media/image2487.png"/><Relationship Id="rId1012" Type="http://schemas.openxmlformats.org/officeDocument/2006/relationships/image" Target="../media/image118.png"/><Relationship Id="rId259" Type="http://schemas.openxmlformats.org/officeDocument/2006/relationships/image" Target="../media/image2239.png"/><Relationship Id="rId466" Type="http://schemas.openxmlformats.org/officeDocument/2006/relationships/image" Target="../media/image2342.png"/><Relationship Id="rId673" Type="http://schemas.openxmlformats.org/officeDocument/2006/relationships/customXml" Target="../ink/ink1501.xml"/><Relationship Id="rId880" Type="http://schemas.openxmlformats.org/officeDocument/2006/relationships/image" Target="../media/image2513.png"/><Relationship Id="rId23" Type="http://schemas.openxmlformats.org/officeDocument/2006/relationships/customXml" Target="../ink/ink1174.xml"/><Relationship Id="rId119" Type="http://schemas.openxmlformats.org/officeDocument/2006/relationships/customXml" Target="../ink/ink1222.xml"/><Relationship Id="rId326" Type="http://schemas.openxmlformats.org/officeDocument/2006/relationships/image" Target="../media/image2272.png"/><Relationship Id="rId533" Type="http://schemas.openxmlformats.org/officeDocument/2006/relationships/customXml" Target="../ink/ink1431.xml"/><Relationship Id="rId978" Type="http://schemas.openxmlformats.org/officeDocument/2006/relationships/image" Target="../media/image101.png"/><Relationship Id="rId740" Type="http://schemas.openxmlformats.org/officeDocument/2006/relationships/image" Target="../media/image2444.png"/><Relationship Id="rId838" Type="http://schemas.openxmlformats.org/officeDocument/2006/relationships/customXml" Target="../ink/ink1584.xml"/><Relationship Id="rId1023" Type="http://schemas.openxmlformats.org/officeDocument/2006/relationships/customXml" Target="../ink/ink1677.xml"/><Relationship Id="rId172" Type="http://schemas.openxmlformats.org/officeDocument/2006/relationships/customXml" Target="../ink/ink1249.xml"/><Relationship Id="rId477" Type="http://schemas.openxmlformats.org/officeDocument/2006/relationships/customXml" Target="../ink/ink1403.xml"/><Relationship Id="rId600" Type="http://schemas.openxmlformats.org/officeDocument/2006/relationships/image" Target="../media/image2409.png"/><Relationship Id="rId684" Type="http://schemas.openxmlformats.org/officeDocument/2006/relationships/image" Target="../media/image1629.png"/><Relationship Id="rId337" Type="http://schemas.openxmlformats.org/officeDocument/2006/relationships/customXml" Target="../ink/ink1333.xml"/><Relationship Id="rId891" Type="http://schemas.openxmlformats.org/officeDocument/2006/relationships/customXml" Target="../ink/ink1611.xml"/><Relationship Id="rId905" Type="http://schemas.openxmlformats.org/officeDocument/2006/relationships/customXml" Target="../ink/ink1618.xml"/><Relationship Id="rId989" Type="http://schemas.openxmlformats.org/officeDocument/2006/relationships/customXml" Target="../ink/ink1660.xml"/><Relationship Id="rId34" Type="http://schemas.openxmlformats.org/officeDocument/2006/relationships/image" Target="../media/image2067.png"/><Relationship Id="rId544" Type="http://schemas.openxmlformats.org/officeDocument/2006/relationships/image" Target="../media/image2381.png"/><Relationship Id="rId751" Type="http://schemas.openxmlformats.org/officeDocument/2006/relationships/image" Target="../media/image2449.png"/><Relationship Id="rId849" Type="http://schemas.openxmlformats.org/officeDocument/2006/relationships/image" Target="../media/image2498.png"/><Relationship Id="rId183" Type="http://schemas.openxmlformats.org/officeDocument/2006/relationships/image" Target="../media/image2202.png"/><Relationship Id="rId390" Type="http://schemas.openxmlformats.org/officeDocument/2006/relationships/image" Target="../media/image2304.png"/><Relationship Id="rId404" Type="http://schemas.openxmlformats.org/officeDocument/2006/relationships/image" Target="../media/image2311.png"/><Relationship Id="rId611" Type="http://schemas.openxmlformats.org/officeDocument/2006/relationships/customXml" Target="../ink/ink1470.xml"/><Relationship Id="rId1034" Type="http://schemas.openxmlformats.org/officeDocument/2006/relationships/image" Target="../media/image130.png"/><Relationship Id="rId250" Type="http://schemas.openxmlformats.org/officeDocument/2006/relationships/customXml" Target="../ink/ink1289.xml"/><Relationship Id="rId488" Type="http://schemas.openxmlformats.org/officeDocument/2006/relationships/image" Target="../media/image2353.png"/><Relationship Id="rId695" Type="http://schemas.openxmlformats.org/officeDocument/2006/relationships/customXml" Target="../ink/ink1512.xml"/><Relationship Id="rId709" Type="http://schemas.openxmlformats.org/officeDocument/2006/relationships/customXml" Target="../ink/ink1519.xml"/><Relationship Id="rId916" Type="http://schemas.openxmlformats.org/officeDocument/2006/relationships/image" Target="../media/image2531.png"/><Relationship Id="rId45" Type="http://schemas.openxmlformats.org/officeDocument/2006/relationships/customXml" Target="../ink/ink1185.xml"/><Relationship Id="rId110" Type="http://schemas.openxmlformats.org/officeDocument/2006/relationships/image" Target="../media/image2166.png"/><Relationship Id="rId348" Type="http://schemas.openxmlformats.org/officeDocument/2006/relationships/image" Target="../media/image2283.png"/><Relationship Id="rId555" Type="http://schemas.openxmlformats.org/officeDocument/2006/relationships/customXml" Target="../ink/ink1442.xml"/><Relationship Id="rId762" Type="http://schemas.openxmlformats.org/officeDocument/2006/relationships/customXml" Target="../ink/ink1546.xml"/><Relationship Id="rId194" Type="http://schemas.openxmlformats.org/officeDocument/2006/relationships/customXml" Target="../ink/ink1260.xml"/><Relationship Id="rId208" Type="http://schemas.openxmlformats.org/officeDocument/2006/relationships/customXml" Target="../ink/ink1267.xml"/><Relationship Id="rId415" Type="http://schemas.openxmlformats.org/officeDocument/2006/relationships/customXml" Target="../ink/ink1372.xml"/><Relationship Id="rId622" Type="http://schemas.openxmlformats.org/officeDocument/2006/relationships/image" Target="../media/image2420.png"/><Relationship Id="rId1045" Type="http://schemas.openxmlformats.org/officeDocument/2006/relationships/customXml" Target="../ink/ink1688.xml"/><Relationship Id="rId261" Type="http://schemas.openxmlformats.org/officeDocument/2006/relationships/image" Target="../media/image2240.png"/><Relationship Id="rId499" Type="http://schemas.openxmlformats.org/officeDocument/2006/relationships/customXml" Target="../ink/ink1414.xml"/><Relationship Id="rId927" Type="http://schemas.openxmlformats.org/officeDocument/2006/relationships/customXml" Target="../ink/ink1629.xml"/><Relationship Id="rId56" Type="http://schemas.openxmlformats.org/officeDocument/2006/relationships/image" Target="../media/image2083.png"/><Relationship Id="rId359" Type="http://schemas.openxmlformats.org/officeDocument/2006/relationships/customXml" Target="../ink/ink1344.xml"/><Relationship Id="rId566" Type="http://schemas.openxmlformats.org/officeDocument/2006/relationships/image" Target="../media/image2392.png"/><Relationship Id="rId773" Type="http://schemas.openxmlformats.org/officeDocument/2006/relationships/image" Target="../media/image2460.png"/><Relationship Id="rId121" Type="http://schemas.openxmlformats.org/officeDocument/2006/relationships/customXml" Target="../ink/ink1223.xml"/><Relationship Id="rId219" Type="http://schemas.openxmlformats.org/officeDocument/2006/relationships/customXml" Target="../ink/ink1273.xml"/><Relationship Id="rId426" Type="http://schemas.openxmlformats.org/officeDocument/2006/relationships/image" Target="../media/image2322.png"/><Relationship Id="rId633" Type="http://schemas.openxmlformats.org/officeDocument/2006/relationships/customXml" Target="../ink/ink1481.xml"/><Relationship Id="rId980" Type="http://schemas.openxmlformats.org/officeDocument/2006/relationships/image" Target="../media/image102.png"/><Relationship Id="rId1056" Type="http://schemas.openxmlformats.org/officeDocument/2006/relationships/image" Target="../media/image141.png"/><Relationship Id="rId840" Type="http://schemas.openxmlformats.org/officeDocument/2006/relationships/customXml" Target="../ink/ink1585.xml"/><Relationship Id="rId938" Type="http://schemas.openxmlformats.org/officeDocument/2006/relationships/image" Target="../media/image81.png"/><Relationship Id="rId67" Type="http://schemas.openxmlformats.org/officeDocument/2006/relationships/customXml" Target="../ink/ink1196.xml"/><Relationship Id="rId272" Type="http://schemas.openxmlformats.org/officeDocument/2006/relationships/image" Target="../media/image2245.png"/><Relationship Id="rId577" Type="http://schemas.openxmlformats.org/officeDocument/2006/relationships/customXml" Target="../ink/ink1453.xml"/><Relationship Id="rId700" Type="http://schemas.openxmlformats.org/officeDocument/2006/relationships/image" Target="../media/image1637.png"/><Relationship Id="rId132" Type="http://schemas.openxmlformats.org/officeDocument/2006/relationships/image" Target="../media/image2177.png"/><Relationship Id="rId784" Type="http://schemas.openxmlformats.org/officeDocument/2006/relationships/customXml" Target="../ink/ink1557.xml"/><Relationship Id="rId991" Type="http://schemas.openxmlformats.org/officeDocument/2006/relationships/customXml" Target="../ink/ink1661.xml"/><Relationship Id="rId1067" Type="http://schemas.openxmlformats.org/officeDocument/2006/relationships/customXml" Target="../ink/ink1699.xml"/><Relationship Id="rId437" Type="http://schemas.openxmlformats.org/officeDocument/2006/relationships/customXml" Target="../ink/ink1383.xml"/><Relationship Id="rId644" Type="http://schemas.openxmlformats.org/officeDocument/2006/relationships/image" Target="../media/image2431.png"/><Relationship Id="rId851" Type="http://schemas.openxmlformats.org/officeDocument/2006/relationships/image" Target="../media/image2499.png"/><Relationship Id="rId283" Type="http://schemas.openxmlformats.org/officeDocument/2006/relationships/customXml" Target="../ink/ink1306.xml"/><Relationship Id="rId490" Type="http://schemas.openxmlformats.org/officeDocument/2006/relationships/image" Target="../media/image2354.png"/><Relationship Id="rId504" Type="http://schemas.openxmlformats.org/officeDocument/2006/relationships/image" Target="../media/image2361.png"/><Relationship Id="rId711" Type="http://schemas.openxmlformats.org/officeDocument/2006/relationships/customXml" Target="../ink/ink1520.xml"/><Relationship Id="rId949" Type="http://schemas.openxmlformats.org/officeDocument/2006/relationships/customXml" Target="../ink/ink1640.xml"/><Relationship Id="rId78" Type="http://schemas.openxmlformats.org/officeDocument/2006/relationships/image" Target="../media/image2151.png"/><Relationship Id="rId143" Type="http://schemas.openxmlformats.org/officeDocument/2006/relationships/image" Target="../media/image2182.png"/><Relationship Id="rId350" Type="http://schemas.openxmlformats.org/officeDocument/2006/relationships/image" Target="../media/image2284.png"/><Relationship Id="rId588" Type="http://schemas.openxmlformats.org/officeDocument/2006/relationships/image" Target="../media/image2403.png"/><Relationship Id="rId795" Type="http://schemas.openxmlformats.org/officeDocument/2006/relationships/image" Target="../media/image2471.png"/><Relationship Id="rId809" Type="http://schemas.openxmlformats.org/officeDocument/2006/relationships/image" Target="../media/image2478.png"/><Relationship Id="rId9" Type="http://schemas.openxmlformats.org/officeDocument/2006/relationships/customXml" Target="../ink/ink1167.xml"/><Relationship Id="rId210" Type="http://schemas.openxmlformats.org/officeDocument/2006/relationships/customXml" Target="../ink/ink1268.xml"/><Relationship Id="rId448" Type="http://schemas.openxmlformats.org/officeDocument/2006/relationships/image" Target="../media/image2333.png"/><Relationship Id="rId655" Type="http://schemas.openxmlformats.org/officeDocument/2006/relationships/customXml" Target="../ink/ink1492.xml"/><Relationship Id="rId862" Type="http://schemas.openxmlformats.org/officeDocument/2006/relationships/customXml" Target="../ink/ink1596.xml"/><Relationship Id="rId1078" Type="http://schemas.openxmlformats.org/officeDocument/2006/relationships/image" Target="../media/image61.png"/><Relationship Id="rId294" Type="http://schemas.openxmlformats.org/officeDocument/2006/relationships/image" Target="../media/image2256.png"/><Relationship Id="rId308" Type="http://schemas.openxmlformats.org/officeDocument/2006/relationships/image" Target="../media/image2263.png"/><Relationship Id="rId515" Type="http://schemas.openxmlformats.org/officeDocument/2006/relationships/customXml" Target="../ink/ink1422.xml"/><Relationship Id="rId722" Type="http://schemas.openxmlformats.org/officeDocument/2006/relationships/image" Target="../media/image1648.png"/><Relationship Id="rId89" Type="http://schemas.openxmlformats.org/officeDocument/2006/relationships/customXml" Target="../ink/ink1207.xml"/><Relationship Id="rId154" Type="http://schemas.openxmlformats.org/officeDocument/2006/relationships/customXml" Target="../ink/ink1240.xml"/><Relationship Id="rId361" Type="http://schemas.openxmlformats.org/officeDocument/2006/relationships/customXml" Target="../ink/ink1345.xml"/><Relationship Id="rId599" Type="http://schemas.openxmlformats.org/officeDocument/2006/relationships/customXml" Target="../ink/ink1464.xml"/><Relationship Id="rId1005" Type="http://schemas.openxmlformats.org/officeDocument/2006/relationships/customXml" Target="../ink/ink1668.xml"/><Relationship Id="rId459" Type="http://schemas.openxmlformats.org/officeDocument/2006/relationships/customXml" Target="../ink/ink1394.xml"/><Relationship Id="rId666" Type="http://schemas.openxmlformats.org/officeDocument/2006/relationships/image" Target="../media/image1594.png"/><Relationship Id="rId873" Type="http://schemas.openxmlformats.org/officeDocument/2006/relationships/image" Target="../media/image2510.png"/><Relationship Id="rId16" Type="http://schemas.openxmlformats.org/officeDocument/2006/relationships/image" Target="../media/image2058.png"/><Relationship Id="rId221" Type="http://schemas.openxmlformats.org/officeDocument/2006/relationships/customXml" Target="../ink/ink1274.xml"/><Relationship Id="rId319" Type="http://schemas.openxmlformats.org/officeDocument/2006/relationships/customXml" Target="../ink/ink1324.xml"/><Relationship Id="rId526" Type="http://schemas.openxmlformats.org/officeDocument/2006/relationships/image" Target="../media/image2372.png"/><Relationship Id="rId733" Type="http://schemas.openxmlformats.org/officeDocument/2006/relationships/customXml" Target="../ink/ink1531.xml"/><Relationship Id="rId940" Type="http://schemas.openxmlformats.org/officeDocument/2006/relationships/image" Target="../media/image82.png"/><Relationship Id="rId1016" Type="http://schemas.openxmlformats.org/officeDocument/2006/relationships/image" Target="../media/image120.png"/><Relationship Id="rId165" Type="http://schemas.openxmlformats.org/officeDocument/2006/relationships/image" Target="../media/image2193.png"/><Relationship Id="rId372" Type="http://schemas.openxmlformats.org/officeDocument/2006/relationships/image" Target="../media/image2295.png"/><Relationship Id="rId677" Type="http://schemas.openxmlformats.org/officeDocument/2006/relationships/customXml" Target="../ink/ink1503.xml"/><Relationship Id="rId800" Type="http://schemas.openxmlformats.org/officeDocument/2006/relationships/customXml" Target="../ink/ink1565.xml"/><Relationship Id="rId232" Type="http://schemas.openxmlformats.org/officeDocument/2006/relationships/image" Target="../media/image2226.png"/><Relationship Id="rId884" Type="http://schemas.openxmlformats.org/officeDocument/2006/relationships/image" Target="../media/image2515.png"/><Relationship Id="rId27" Type="http://schemas.openxmlformats.org/officeDocument/2006/relationships/customXml" Target="../ink/ink1176.xml"/><Relationship Id="rId537" Type="http://schemas.openxmlformats.org/officeDocument/2006/relationships/customXml" Target="../ink/ink1433.xml"/><Relationship Id="rId744" Type="http://schemas.openxmlformats.org/officeDocument/2006/relationships/customXml" Target="../ink/ink1537.xml"/><Relationship Id="rId951" Type="http://schemas.openxmlformats.org/officeDocument/2006/relationships/customXml" Target="../ink/ink1641.xml"/><Relationship Id="rId80" Type="http://schemas.openxmlformats.org/officeDocument/2006/relationships/image" Target="../media/image2152.png"/><Relationship Id="rId176" Type="http://schemas.openxmlformats.org/officeDocument/2006/relationships/customXml" Target="../ink/ink1251.xml"/><Relationship Id="rId383" Type="http://schemas.openxmlformats.org/officeDocument/2006/relationships/customXml" Target="../ink/ink1356.xml"/><Relationship Id="rId590" Type="http://schemas.openxmlformats.org/officeDocument/2006/relationships/image" Target="../media/image2404.png"/><Relationship Id="rId604" Type="http://schemas.openxmlformats.org/officeDocument/2006/relationships/image" Target="../media/image2411.png"/><Relationship Id="rId811" Type="http://schemas.openxmlformats.org/officeDocument/2006/relationships/image" Target="../media/image2479.png"/><Relationship Id="rId1027" Type="http://schemas.openxmlformats.org/officeDocument/2006/relationships/customXml" Target="../ink/ink1679.xml"/><Relationship Id="rId243" Type="http://schemas.openxmlformats.org/officeDocument/2006/relationships/customXml" Target="../ink/ink1285.xml"/><Relationship Id="rId450" Type="http://schemas.openxmlformats.org/officeDocument/2006/relationships/image" Target="../media/image2334.png"/><Relationship Id="rId688" Type="http://schemas.openxmlformats.org/officeDocument/2006/relationships/image" Target="../media/image1631.png"/><Relationship Id="rId895" Type="http://schemas.openxmlformats.org/officeDocument/2006/relationships/customXml" Target="../ink/ink1613.xml"/><Relationship Id="rId909" Type="http://schemas.openxmlformats.org/officeDocument/2006/relationships/customXml" Target="../ink/ink1620.xml"/><Relationship Id="rId1080" Type="http://schemas.openxmlformats.org/officeDocument/2006/relationships/image" Target="../media/image152.png"/><Relationship Id="rId38" Type="http://schemas.openxmlformats.org/officeDocument/2006/relationships/image" Target="../media/image2069.png"/><Relationship Id="rId103" Type="http://schemas.openxmlformats.org/officeDocument/2006/relationships/customXml" Target="../ink/ink1214.xml"/><Relationship Id="rId310" Type="http://schemas.openxmlformats.org/officeDocument/2006/relationships/image" Target="../media/image2264.png"/><Relationship Id="rId548" Type="http://schemas.openxmlformats.org/officeDocument/2006/relationships/image" Target="../media/image2383.png"/><Relationship Id="rId755" Type="http://schemas.openxmlformats.org/officeDocument/2006/relationships/image" Target="../media/image2451.png"/><Relationship Id="rId962" Type="http://schemas.openxmlformats.org/officeDocument/2006/relationships/image" Target="../media/image93.png"/><Relationship Id="rId91" Type="http://schemas.openxmlformats.org/officeDocument/2006/relationships/customXml" Target="../ink/ink1208.xml"/><Relationship Id="rId187" Type="http://schemas.openxmlformats.org/officeDocument/2006/relationships/image" Target="../media/image2204.png"/><Relationship Id="rId394" Type="http://schemas.openxmlformats.org/officeDocument/2006/relationships/image" Target="../media/image2306.png"/><Relationship Id="rId408" Type="http://schemas.openxmlformats.org/officeDocument/2006/relationships/image" Target="../media/image2313.png"/><Relationship Id="rId615" Type="http://schemas.openxmlformats.org/officeDocument/2006/relationships/customXml" Target="../ink/ink1472.xml"/><Relationship Id="rId822" Type="http://schemas.openxmlformats.org/officeDocument/2006/relationships/customXml" Target="../ink/ink1576.xml"/><Relationship Id="rId1038" Type="http://schemas.openxmlformats.org/officeDocument/2006/relationships/image" Target="../media/image132.png"/><Relationship Id="rId254" Type="http://schemas.openxmlformats.org/officeDocument/2006/relationships/customXml" Target="../ink/ink1291.xml"/><Relationship Id="rId699" Type="http://schemas.openxmlformats.org/officeDocument/2006/relationships/customXml" Target="../ink/ink1514.xml"/><Relationship Id="rId49" Type="http://schemas.openxmlformats.org/officeDocument/2006/relationships/customXml" Target="../ink/ink1187.xml"/><Relationship Id="rId114" Type="http://schemas.openxmlformats.org/officeDocument/2006/relationships/image" Target="../media/image2168.png"/><Relationship Id="rId461" Type="http://schemas.openxmlformats.org/officeDocument/2006/relationships/customXml" Target="../ink/ink1395.xml"/><Relationship Id="rId559" Type="http://schemas.openxmlformats.org/officeDocument/2006/relationships/customXml" Target="../ink/ink1444.xml"/><Relationship Id="rId766" Type="http://schemas.openxmlformats.org/officeDocument/2006/relationships/customXml" Target="../ink/ink1548.xml"/><Relationship Id="rId198" Type="http://schemas.openxmlformats.org/officeDocument/2006/relationships/customXml" Target="../ink/ink1262.xml"/><Relationship Id="rId321" Type="http://schemas.openxmlformats.org/officeDocument/2006/relationships/customXml" Target="../ink/ink1325.xml"/><Relationship Id="rId419" Type="http://schemas.openxmlformats.org/officeDocument/2006/relationships/customXml" Target="../ink/ink1374.xml"/><Relationship Id="rId626" Type="http://schemas.openxmlformats.org/officeDocument/2006/relationships/image" Target="../media/image2422.png"/><Relationship Id="rId973" Type="http://schemas.openxmlformats.org/officeDocument/2006/relationships/customXml" Target="../ink/ink1652.xml"/><Relationship Id="rId1049" Type="http://schemas.openxmlformats.org/officeDocument/2006/relationships/customXml" Target="../ink/ink1690.xml"/><Relationship Id="rId833" Type="http://schemas.openxmlformats.org/officeDocument/2006/relationships/image" Target="../media/image2490.png"/><Relationship Id="rId265" Type="http://schemas.openxmlformats.org/officeDocument/2006/relationships/customXml" Target="../ink/ink1297.xml"/><Relationship Id="rId472" Type="http://schemas.openxmlformats.org/officeDocument/2006/relationships/image" Target="../media/image2345.png"/><Relationship Id="rId900" Type="http://schemas.openxmlformats.org/officeDocument/2006/relationships/image" Target="../media/image2523.png"/><Relationship Id="rId125" Type="http://schemas.openxmlformats.org/officeDocument/2006/relationships/customXml" Target="../ink/ink1225.xml"/><Relationship Id="rId332" Type="http://schemas.openxmlformats.org/officeDocument/2006/relationships/image" Target="../media/image2275.png"/><Relationship Id="rId777" Type="http://schemas.openxmlformats.org/officeDocument/2006/relationships/image" Target="../media/image2462.png"/><Relationship Id="rId984" Type="http://schemas.openxmlformats.org/officeDocument/2006/relationships/image" Target="../media/image104.png"/><Relationship Id="rId637" Type="http://schemas.openxmlformats.org/officeDocument/2006/relationships/customXml" Target="../ink/ink1483.xml"/><Relationship Id="rId844" Type="http://schemas.openxmlformats.org/officeDocument/2006/relationships/customXml" Target="../ink/ink1587.xml"/><Relationship Id="rId276" Type="http://schemas.openxmlformats.org/officeDocument/2006/relationships/image" Target="../media/image2247.png"/><Relationship Id="rId483" Type="http://schemas.openxmlformats.org/officeDocument/2006/relationships/customXml" Target="../ink/ink1406.xml"/><Relationship Id="rId690" Type="http://schemas.openxmlformats.org/officeDocument/2006/relationships/image" Target="../media/image1632.png"/><Relationship Id="rId704" Type="http://schemas.openxmlformats.org/officeDocument/2006/relationships/image" Target="../media/image1639.png"/><Relationship Id="rId911" Type="http://schemas.openxmlformats.org/officeDocument/2006/relationships/customXml" Target="../ink/ink1621.xml"/><Relationship Id="rId40" Type="http://schemas.openxmlformats.org/officeDocument/2006/relationships/image" Target="../media/image2070.png"/><Relationship Id="rId136" Type="http://schemas.openxmlformats.org/officeDocument/2006/relationships/image" Target="../media/image2179.png"/><Relationship Id="rId343" Type="http://schemas.openxmlformats.org/officeDocument/2006/relationships/customXml" Target="../ink/ink1336.xml"/><Relationship Id="rId550" Type="http://schemas.openxmlformats.org/officeDocument/2006/relationships/image" Target="../media/image2384.png"/><Relationship Id="rId788" Type="http://schemas.openxmlformats.org/officeDocument/2006/relationships/customXml" Target="../ink/ink1559.xml"/><Relationship Id="rId995" Type="http://schemas.openxmlformats.org/officeDocument/2006/relationships/customXml" Target="../ink/ink1663.xml"/><Relationship Id="rId203" Type="http://schemas.openxmlformats.org/officeDocument/2006/relationships/image" Target="../media/image2212.png"/><Relationship Id="rId648" Type="http://schemas.openxmlformats.org/officeDocument/2006/relationships/image" Target="../media/image2433.png"/><Relationship Id="rId855" Type="http://schemas.openxmlformats.org/officeDocument/2006/relationships/image" Target="../media/image2501.png"/><Relationship Id="rId1040" Type="http://schemas.openxmlformats.org/officeDocument/2006/relationships/image" Target="../media/image133.png"/><Relationship Id="rId287" Type="http://schemas.openxmlformats.org/officeDocument/2006/relationships/customXml" Target="../ink/ink1308.xml"/><Relationship Id="rId410" Type="http://schemas.openxmlformats.org/officeDocument/2006/relationships/image" Target="../media/image2314.png"/><Relationship Id="rId494" Type="http://schemas.openxmlformats.org/officeDocument/2006/relationships/image" Target="../media/image2356.png"/><Relationship Id="rId508" Type="http://schemas.openxmlformats.org/officeDocument/2006/relationships/image" Target="../media/image2363.png"/><Relationship Id="rId715" Type="http://schemas.openxmlformats.org/officeDocument/2006/relationships/customXml" Target="../ink/ink1522.xml"/><Relationship Id="rId922" Type="http://schemas.openxmlformats.org/officeDocument/2006/relationships/image" Target="../media/image2534.png"/><Relationship Id="rId147" Type="http://schemas.openxmlformats.org/officeDocument/2006/relationships/image" Target="../media/image2184.png"/><Relationship Id="rId354" Type="http://schemas.openxmlformats.org/officeDocument/2006/relationships/image" Target="../media/image2286.png"/><Relationship Id="rId799" Type="http://schemas.openxmlformats.org/officeDocument/2006/relationships/image" Target="../media/image2473.png"/><Relationship Id="rId51" Type="http://schemas.openxmlformats.org/officeDocument/2006/relationships/customXml" Target="../ink/ink1188.xml"/><Relationship Id="rId561" Type="http://schemas.openxmlformats.org/officeDocument/2006/relationships/customXml" Target="../ink/ink1445.xml"/><Relationship Id="rId659" Type="http://schemas.openxmlformats.org/officeDocument/2006/relationships/customXml" Target="../ink/ink1494.xml"/><Relationship Id="rId866" Type="http://schemas.openxmlformats.org/officeDocument/2006/relationships/customXml" Target="../ink/ink1598.xml"/><Relationship Id="rId214" Type="http://schemas.openxmlformats.org/officeDocument/2006/relationships/customXml" Target="../ink/ink1270.xml"/><Relationship Id="rId298" Type="http://schemas.openxmlformats.org/officeDocument/2006/relationships/image" Target="../media/image2258.png"/><Relationship Id="rId421" Type="http://schemas.openxmlformats.org/officeDocument/2006/relationships/customXml" Target="../ink/ink1375.xml"/><Relationship Id="rId519" Type="http://schemas.openxmlformats.org/officeDocument/2006/relationships/customXml" Target="../ink/ink1424.xml"/><Relationship Id="rId1051" Type="http://schemas.openxmlformats.org/officeDocument/2006/relationships/customXml" Target="../ink/ink1691.xml"/><Relationship Id="rId158" Type="http://schemas.openxmlformats.org/officeDocument/2006/relationships/customXml" Target="../ink/ink1242.xml"/><Relationship Id="rId726" Type="http://schemas.openxmlformats.org/officeDocument/2006/relationships/image" Target="../media/image1679.png"/><Relationship Id="rId933" Type="http://schemas.openxmlformats.org/officeDocument/2006/relationships/customXml" Target="../ink/ink1632.xml"/><Relationship Id="rId1009" Type="http://schemas.openxmlformats.org/officeDocument/2006/relationships/customXml" Target="../ink/ink1670.xml"/><Relationship Id="rId62" Type="http://schemas.openxmlformats.org/officeDocument/2006/relationships/image" Target="../media/image2143.png"/><Relationship Id="rId365" Type="http://schemas.openxmlformats.org/officeDocument/2006/relationships/customXml" Target="../ink/ink1347.xml"/><Relationship Id="rId572" Type="http://schemas.openxmlformats.org/officeDocument/2006/relationships/image" Target="../media/image2395.png"/><Relationship Id="rId225" Type="http://schemas.openxmlformats.org/officeDocument/2006/relationships/customXml" Target="../ink/ink1276.xml"/><Relationship Id="rId432" Type="http://schemas.openxmlformats.org/officeDocument/2006/relationships/image" Target="../media/image2325.png"/><Relationship Id="rId877" Type="http://schemas.openxmlformats.org/officeDocument/2006/relationships/customXml" Target="../ink/ink1604.xml"/><Relationship Id="rId1062" Type="http://schemas.openxmlformats.org/officeDocument/2006/relationships/image" Target="../media/image144.png"/><Relationship Id="rId737" Type="http://schemas.openxmlformats.org/officeDocument/2006/relationships/customXml" Target="../ink/ink1533.xml"/><Relationship Id="rId944" Type="http://schemas.openxmlformats.org/officeDocument/2006/relationships/image" Target="../media/image84.png"/><Relationship Id="rId73" Type="http://schemas.openxmlformats.org/officeDocument/2006/relationships/customXml" Target="../ink/ink1199.xml"/><Relationship Id="rId169" Type="http://schemas.openxmlformats.org/officeDocument/2006/relationships/image" Target="../media/image2195.png"/><Relationship Id="rId376" Type="http://schemas.openxmlformats.org/officeDocument/2006/relationships/image" Target="../media/image2297.png"/><Relationship Id="rId583" Type="http://schemas.openxmlformats.org/officeDocument/2006/relationships/customXml" Target="../ink/ink1456.xml"/><Relationship Id="rId790" Type="http://schemas.openxmlformats.org/officeDocument/2006/relationships/customXml" Target="../ink/ink1560.xml"/><Relationship Id="rId804" Type="http://schemas.openxmlformats.org/officeDocument/2006/relationships/customXml" Target="../ink/ink1567.xml"/><Relationship Id="rId4" Type="http://schemas.openxmlformats.org/officeDocument/2006/relationships/image" Target="../media/image2052.png"/><Relationship Id="rId236" Type="http://schemas.openxmlformats.org/officeDocument/2006/relationships/image" Target="../media/image2228.png"/><Relationship Id="rId443" Type="http://schemas.openxmlformats.org/officeDocument/2006/relationships/customXml" Target="../ink/ink1386.xml"/><Relationship Id="rId650" Type="http://schemas.openxmlformats.org/officeDocument/2006/relationships/image" Target="../media/image2434.png"/><Relationship Id="rId888" Type="http://schemas.openxmlformats.org/officeDocument/2006/relationships/image" Target="../media/image2517.png"/><Relationship Id="rId1073" Type="http://schemas.openxmlformats.org/officeDocument/2006/relationships/customXml" Target="../ink/ink1702.xml"/><Relationship Id="rId303" Type="http://schemas.openxmlformats.org/officeDocument/2006/relationships/customXml" Target="../ink/ink1316.xml"/><Relationship Id="rId748" Type="http://schemas.openxmlformats.org/officeDocument/2006/relationships/customXml" Target="../ink/ink1539.xml"/><Relationship Id="rId955" Type="http://schemas.openxmlformats.org/officeDocument/2006/relationships/customXml" Target="../ink/ink1643.xml"/><Relationship Id="rId84" Type="http://schemas.openxmlformats.org/officeDocument/2006/relationships/image" Target="../media/image2154.png"/><Relationship Id="rId387" Type="http://schemas.openxmlformats.org/officeDocument/2006/relationships/customXml" Target="../ink/ink1358.xml"/><Relationship Id="rId510" Type="http://schemas.openxmlformats.org/officeDocument/2006/relationships/image" Target="../media/image2364.png"/><Relationship Id="rId594" Type="http://schemas.openxmlformats.org/officeDocument/2006/relationships/image" Target="../media/image2406.png"/><Relationship Id="rId608" Type="http://schemas.openxmlformats.org/officeDocument/2006/relationships/image" Target="../media/image2413.png"/><Relationship Id="rId815" Type="http://schemas.openxmlformats.org/officeDocument/2006/relationships/image" Target="../media/image2481.png"/><Relationship Id="rId247" Type="http://schemas.openxmlformats.org/officeDocument/2006/relationships/image" Target="../media/image2233.png"/><Relationship Id="rId899" Type="http://schemas.openxmlformats.org/officeDocument/2006/relationships/customXml" Target="../ink/ink1615.xml"/><Relationship Id="rId1000" Type="http://schemas.openxmlformats.org/officeDocument/2006/relationships/image" Target="../media/image112.png"/><Relationship Id="rId1084" Type="http://schemas.openxmlformats.org/officeDocument/2006/relationships/image" Target="../media/image154.png"/><Relationship Id="rId107" Type="http://schemas.openxmlformats.org/officeDocument/2006/relationships/customXml" Target="../ink/ink1216.xml"/><Relationship Id="rId454" Type="http://schemas.openxmlformats.org/officeDocument/2006/relationships/image" Target="../media/image2336.png"/><Relationship Id="rId661" Type="http://schemas.openxmlformats.org/officeDocument/2006/relationships/customXml" Target="../ink/ink1495.xml"/><Relationship Id="rId759" Type="http://schemas.openxmlformats.org/officeDocument/2006/relationships/image" Target="../media/image2453.png"/><Relationship Id="rId966" Type="http://schemas.openxmlformats.org/officeDocument/2006/relationships/image" Target="../media/image95.png"/><Relationship Id="rId11" Type="http://schemas.openxmlformats.org/officeDocument/2006/relationships/customXml" Target="../ink/ink1168.xml"/><Relationship Id="rId314" Type="http://schemas.openxmlformats.org/officeDocument/2006/relationships/image" Target="../media/image2266.png"/><Relationship Id="rId398" Type="http://schemas.openxmlformats.org/officeDocument/2006/relationships/image" Target="../media/image2308.png"/><Relationship Id="rId521" Type="http://schemas.openxmlformats.org/officeDocument/2006/relationships/customXml" Target="../ink/ink1425.xml"/><Relationship Id="rId619" Type="http://schemas.openxmlformats.org/officeDocument/2006/relationships/customXml" Target="../ink/ink1474.xml"/><Relationship Id="rId95" Type="http://schemas.openxmlformats.org/officeDocument/2006/relationships/customXml" Target="../ink/ink1210.xml"/><Relationship Id="rId160" Type="http://schemas.openxmlformats.org/officeDocument/2006/relationships/customXml" Target="../ink/ink1243.xml"/><Relationship Id="rId826" Type="http://schemas.openxmlformats.org/officeDocument/2006/relationships/customXml" Target="../ink/ink1578.xml"/><Relationship Id="rId1011" Type="http://schemas.openxmlformats.org/officeDocument/2006/relationships/customXml" Target="../ink/ink1671.xml"/><Relationship Id="rId258" Type="http://schemas.openxmlformats.org/officeDocument/2006/relationships/customXml" Target="../ink/ink1293.xml"/><Relationship Id="rId465" Type="http://schemas.openxmlformats.org/officeDocument/2006/relationships/customXml" Target="../ink/ink1397.xml"/><Relationship Id="rId672" Type="http://schemas.openxmlformats.org/officeDocument/2006/relationships/image" Target="../media/image1597.png"/><Relationship Id="rId22" Type="http://schemas.openxmlformats.org/officeDocument/2006/relationships/image" Target="../media/image2061.png"/><Relationship Id="rId118" Type="http://schemas.openxmlformats.org/officeDocument/2006/relationships/image" Target="../media/image2170.png"/><Relationship Id="rId325" Type="http://schemas.openxmlformats.org/officeDocument/2006/relationships/customXml" Target="../ink/ink1327.xml"/><Relationship Id="rId532" Type="http://schemas.openxmlformats.org/officeDocument/2006/relationships/image" Target="../media/image2375.png"/><Relationship Id="rId977" Type="http://schemas.openxmlformats.org/officeDocument/2006/relationships/customXml" Target="../ink/ink1654.xml"/><Relationship Id="rId171" Type="http://schemas.openxmlformats.org/officeDocument/2006/relationships/image" Target="../media/image2196.png"/><Relationship Id="rId837" Type="http://schemas.openxmlformats.org/officeDocument/2006/relationships/image" Target="../media/image2492.png"/><Relationship Id="rId1022" Type="http://schemas.openxmlformats.org/officeDocument/2006/relationships/image" Target="../media/image123.png"/><Relationship Id="rId269" Type="http://schemas.openxmlformats.org/officeDocument/2006/relationships/customXml" Target="../ink/ink1299.xml"/><Relationship Id="rId476" Type="http://schemas.openxmlformats.org/officeDocument/2006/relationships/image" Target="../media/image2347.png"/><Relationship Id="rId683" Type="http://schemas.openxmlformats.org/officeDocument/2006/relationships/customXml" Target="../ink/ink1506.xml"/><Relationship Id="rId890" Type="http://schemas.openxmlformats.org/officeDocument/2006/relationships/image" Target="../media/image2518.png"/><Relationship Id="rId904" Type="http://schemas.openxmlformats.org/officeDocument/2006/relationships/image" Target="../media/image2525.png"/><Relationship Id="rId33" Type="http://schemas.openxmlformats.org/officeDocument/2006/relationships/customXml" Target="../ink/ink1179.xml"/><Relationship Id="rId129" Type="http://schemas.openxmlformats.org/officeDocument/2006/relationships/customXml" Target="../ink/ink1227.xml"/><Relationship Id="rId336" Type="http://schemas.openxmlformats.org/officeDocument/2006/relationships/image" Target="../media/image2277.png"/><Relationship Id="rId543" Type="http://schemas.openxmlformats.org/officeDocument/2006/relationships/customXml" Target="../ink/ink1436.xml"/><Relationship Id="rId988" Type="http://schemas.openxmlformats.org/officeDocument/2006/relationships/image" Target="../media/image106.png"/><Relationship Id="rId182" Type="http://schemas.openxmlformats.org/officeDocument/2006/relationships/customXml" Target="../ink/ink1254.xml"/><Relationship Id="rId403" Type="http://schemas.openxmlformats.org/officeDocument/2006/relationships/customXml" Target="../ink/ink1366.xml"/><Relationship Id="rId750" Type="http://schemas.openxmlformats.org/officeDocument/2006/relationships/customXml" Target="../ink/ink1540.xml"/><Relationship Id="rId848" Type="http://schemas.openxmlformats.org/officeDocument/2006/relationships/customXml" Target="../ink/ink1589.xml"/><Relationship Id="rId1033" Type="http://schemas.openxmlformats.org/officeDocument/2006/relationships/customXml" Target="../ink/ink1682.xml"/><Relationship Id="rId487" Type="http://schemas.openxmlformats.org/officeDocument/2006/relationships/customXml" Target="../ink/ink1408.xml"/><Relationship Id="rId610" Type="http://schemas.openxmlformats.org/officeDocument/2006/relationships/image" Target="../media/image2414.png"/><Relationship Id="rId694" Type="http://schemas.openxmlformats.org/officeDocument/2006/relationships/image" Target="../media/image1634.png"/><Relationship Id="rId708" Type="http://schemas.openxmlformats.org/officeDocument/2006/relationships/image" Target="../media/image1641.png"/><Relationship Id="rId915" Type="http://schemas.openxmlformats.org/officeDocument/2006/relationships/customXml" Target="../ink/ink1623.xml"/><Relationship Id="rId347" Type="http://schemas.openxmlformats.org/officeDocument/2006/relationships/customXml" Target="../ink/ink1338.xml"/><Relationship Id="rId999" Type="http://schemas.openxmlformats.org/officeDocument/2006/relationships/customXml" Target="../ink/ink1665.xml"/><Relationship Id="rId44" Type="http://schemas.openxmlformats.org/officeDocument/2006/relationships/image" Target="../media/image2072.png"/><Relationship Id="rId554" Type="http://schemas.openxmlformats.org/officeDocument/2006/relationships/image" Target="../media/image2386.png"/><Relationship Id="rId761" Type="http://schemas.openxmlformats.org/officeDocument/2006/relationships/image" Target="../media/image2454.png"/><Relationship Id="rId859" Type="http://schemas.openxmlformats.org/officeDocument/2006/relationships/image" Target="../media/image2503.png"/><Relationship Id="rId193" Type="http://schemas.openxmlformats.org/officeDocument/2006/relationships/image" Target="../media/image2207.png"/><Relationship Id="rId207" Type="http://schemas.openxmlformats.org/officeDocument/2006/relationships/image" Target="../media/image2214.png"/><Relationship Id="rId414" Type="http://schemas.openxmlformats.org/officeDocument/2006/relationships/image" Target="../media/image2316.png"/><Relationship Id="rId498" Type="http://schemas.openxmlformats.org/officeDocument/2006/relationships/image" Target="../media/image2358.png"/><Relationship Id="rId621" Type="http://schemas.openxmlformats.org/officeDocument/2006/relationships/customXml" Target="../ink/ink1475.xml"/><Relationship Id="rId1044" Type="http://schemas.openxmlformats.org/officeDocument/2006/relationships/image" Target="../media/image135.png"/><Relationship Id="rId260" Type="http://schemas.openxmlformats.org/officeDocument/2006/relationships/customXml" Target="../ink/ink1294.xml"/><Relationship Id="rId719" Type="http://schemas.openxmlformats.org/officeDocument/2006/relationships/customXml" Target="../ink/ink1524.xml"/><Relationship Id="rId926" Type="http://schemas.openxmlformats.org/officeDocument/2006/relationships/image" Target="../media/image2536.png"/><Relationship Id="rId55" Type="http://schemas.openxmlformats.org/officeDocument/2006/relationships/customXml" Target="../ink/ink1190.xml"/><Relationship Id="rId120" Type="http://schemas.openxmlformats.org/officeDocument/2006/relationships/image" Target="../media/image2171.png"/><Relationship Id="rId358" Type="http://schemas.openxmlformats.org/officeDocument/2006/relationships/image" Target="../media/image2288.png"/><Relationship Id="rId565" Type="http://schemas.openxmlformats.org/officeDocument/2006/relationships/customXml" Target="../ink/ink1447.xml"/><Relationship Id="rId772" Type="http://schemas.openxmlformats.org/officeDocument/2006/relationships/customXml" Target="../ink/ink1551.xml"/><Relationship Id="rId218" Type="http://schemas.openxmlformats.org/officeDocument/2006/relationships/image" Target="../media/image2219.png"/><Relationship Id="rId425" Type="http://schemas.openxmlformats.org/officeDocument/2006/relationships/customXml" Target="../ink/ink1377.xml"/><Relationship Id="rId632" Type="http://schemas.openxmlformats.org/officeDocument/2006/relationships/image" Target="../media/image2425.png"/><Relationship Id="rId1055" Type="http://schemas.openxmlformats.org/officeDocument/2006/relationships/customXml" Target="../ink/ink1693.xml"/><Relationship Id="rId271" Type="http://schemas.openxmlformats.org/officeDocument/2006/relationships/customXml" Target="../ink/ink1300.xml"/><Relationship Id="rId937" Type="http://schemas.openxmlformats.org/officeDocument/2006/relationships/customXml" Target="../ink/ink1634.xml"/><Relationship Id="rId66" Type="http://schemas.openxmlformats.org/officeDocument/2006/relationships/image" Target="../media/image2145.png"/><Relationship Id="rId131" Type="http://schemas.openxmlformats.org/officeDocument/2006/relationships/customXml" Target="../ink/ink1228.xml"/><Relationship Id="rId369" Type="http://schemas.openxmlformats.org/officeDocument/2006/relationships/customXml" Target="../ink/ink1349.xml"/><Relationship Id="rId576" Type="http://schemas.openxmlformats.org/officeDocument/2006/relationships/image" Target="../media/image2397.png"/><Relationship Id="rId783" Type="http://schemas.openxmlformats.org/officeDocument/2006/relationships/image" Target="../media/image2465.png"/><Relationship Id="rId990" Type="http://schemas.openxmlformats.org/officeDocument/2006/relationships/image" Target="../media/image107.png"/><Relationship Id="rId229" Type="http://schemas.openxmlformats.org/officeDocument/2006/relationships/customXml" Target="../ink/ink1278.xml"/><Relationship Id="rId436" Type="http://schemas.openxmlformats.org/officeDocument/2006/relationships/image" Target="../media/image2327.png"/><Relationship Id="rId643" Type="http://schemas.openxmlformats.org/officeDocument/2006/relationships/customXml" Target="../ink/ink1486.xml"/><Relationship Id="rId1066" Type="http://schemas.openxmlformats.org/officeDocument/2006/relationships/image" Target="../media/image146.png"/><Relationship Id="rId850" Type="http://schemas.openxmlformats.org/officeDocument/2006/relationships/customXml" Target="../ink/ink1590.xml"/><Relationship Id="rId948" Type="http://schemas.openxmlformats.org/officeDocument/2006/relationships/image" Target="../media/image86.png"/><Relationship Id="rId77" Type="http://schemas.openxmlformats.org/officeDocument/2006/relationships/customXml" Target="../ink/ink1201.xml"/><Relationship Id="rId282" Type="http://schemas.openxmlformats.org/officeDocument/2006/relationships/image" Target="../media/image2250.png"/><Relationship Id="rId503" Type="http://schemas.openxmlformats.org/officeDocument/2006/relationships/customXml" Target="../ink/ink1416.xml"/><Relationship Id="rId587" Type="http://schemas.openxmlformats.org/officeDocument/2006/relationships/customXml" Target="../ink/ink1458.xml"/><Relationship Id="rId710" Type="http://schemas.openxmlformats.org/officeDocument/2006/relationships/image" Target="../media/image1642.png"/><Relationship Id="rId808" Type="http://schemas.openxmlformats.org/officeDocument/2006/relationships/customXml" Target="../ink/ink1569.xml"/><Relationship Id="rId8" Type="http://schemas.openxmlformats.org/officeDocument/2006/relationships/image" Target="../media/image2054.png"/><Relationship Id="rId142" Type="http://schemas.openxmlformats.org/officeDocument/2006/relationships/customXml" Target="../ink/ink1234.xml"/><Relationship Id="rId447" Type="http://schemas.openxmlformats.org/officeDocument/2006/relationships/customXml" Target="../ink/ink1388.xml"/><Relationship Id="rId794" Type="http://schemas.openxmlformats.org/officeDocument/2006/relationships/customXml" Target="../ink/ink1562.xml"/><Relationship Id="rId1077" Type="http://schemas.openxmlformats.org/officeDocument/2006/relationships/customXml" Target="../ink/ink1704.xml"/><Relationship Id="rId654" Type="http://schemas.openxmlformats.org/officeDocument/2006/relationships/image" Target="../media/image2436.png"/><Relationship Id="rId861" Type="http://schemas.openxmlformats.org/officeDocument/2006/relationships/image" Target="../media/image2504.png"/><Relationship Id="rId959" Type="http://schemas.openxmlformats.org/officeDocument/2006/relationships/customXml" Target="../ink/ink1645.xml"/><Relationship Id="rId293" Type="http://schemas.openxmlformats.org/officeDocument/2006/relationships/customXml" Target="../ink/ink1311.xml"/><Relationship Id="rId307" Type="http://schemas.openxmlformats.org/officeDocument/2006/relationships/customXml" Target="../ink/ink1318.xml"/><Relationship Id="rId514" Type="http://schemas.openxmlformats.org/officeDocument/2006/relationships/image" Target="../media/image2366.png"/><Relationship Id="rId721" Type="http://schemas.openxmlformats.org/officeDocument/2006/relationships/customXml" Target="../ink/ink1525.xml"/><Relationship Id="rId88" Type="http://schemas.openxmlformats.org/officeDocument/2006/relationships/image" Target="../media/image2155.png"/><Relationship Id="rId153" Type="http://schemas.openxmlformats.org/officeDocument/2006/relationships/image" Target="../media/image2187.png"/><Relationship Id="rId360" Type="http://schemas.openxmlformats.org/officeDocument/2006/relationships/image" Target="../media/image2289.png"/><Relationship Id="rId598" Type="http://schemas.openxmlformats.org/officeDocument/2006/relationships/image" Target="../media/image2408.png"/><Relationship Id="rId819" Type="http://schemas.openxmlformats.org/officeDocument/2006/relationships/image" Target="../media/image2483.png"/><Relationship Id="rId1004" Type="http://schemas.openxmlformats.org/officeDocument/2006/relationships/image" Target="../media/image114.png"/><Relationship Id="rId220" Type="http://schemas.openxmlformats.org/officeDocument/2006/relationships/image" Target="../media/image2220.png"/><Relationship Id="rId458" Type="http://schemas.openxmlformats.org/officeDocument/2006/relationships/image" Target="../media/image2338.png"/><Relationship Id="rId665" Type="http://schemas.openxmlformats.org/officeDocument/2006/relationships/customXml" Target="../ink/ink1497.xml"/><Relationship Id="rId872" Type="http://schemas.openxmlformats.org/officeDocument/2006/relationships/customXml" Target="../ink/ink1601.xml"/><Relationship Id="rId15" Type="http://schemas.openxmlformats.org/officeDocument/2006/relationships/customXml" Target="../ink/ink1170.xml"/><Relationship Id="rId318" Type="http://schemas.openxmlformats.org/officeDocument/2006/relationships/image" Target="../media/image2268.png"/><Relationship Id="rId525" Type="http://schemas.openxmlformats.org/officeDocument/2006/relationships/customXml" Target="../ink/ink1427.xml"/><Relationship Id="rId732" Type="http://schemas.openxmlformats.org/officeDocument/2006/relationships/image" Target="../media/image2440.png"/><Relationship Id="rId99" Type="http://schemas.openxmlformats.org/officeDocument/2006/relationships/customXml" Target="../ink/ink1212.xml"/><Relationship Id="rId164" Type="http://schemas.openxmlformats.org/officeDocument/2006/relationships/customXml" Target="../ink/ink1245.xml"/><Relationship Id="rId371" Type="http://schemas.openxmlformats.org/officeDocument/2006/relationships/customXml" Target="../ink/ink1350.xml"/><Relationship Id="rId1015" Type="http://schemas.openxmlformats.org/officeDocument/2006/relationships/customXml" Target="../ink/ink1673.xml"/><Relationship Id="rId469" Type="http://schemas.openxmlformats.org/officeDocument/2006/relationships/customXml" Target="../ink/ink1399.xml"/><Relationship Id="rId676" Type="http://schemas.openxmlformats.org/officeDocument/2006/relationships/image" Target="../media/image1599.png"/><Relationship Id="rId883" Type="http://schemas.openxmlformats.org/officeDocument/2006/relationships/customXml" Target="../ink/ink1607.xml"/><Relationship Id="rId26" Type="http://schemas.openxmlformats.org/officeDocument/2006/relationships/image" Target="../media/image2063.png"/><Relationship Id="rId231" Type="http://schemas.openxmlformats.org/officeDocument/2006/relationships/customXml" Target="../ink/ink1279.xml"/><Relationship Id="rId329" Type="http://schemas.openxmlformats.org/officeDocument/2006/relationships/customXml" Target="../ink/ink1329.xml"/><Relationship Id="rId536" Type="http://schemas.openxmlformats.org/officeDocument/2006/relationships/image" Target="../media/image2377.png"/><Relationship Id="rId175" Type="http://schemas.openxmlformats.org/officeDocument/2006/relationships/image" Target="../media/image2198.png"/><Relationship Id="rId743" Type="http://schemas.openxmlformats.org/officeDocument/2006/relationships/customXml" Target="../ink/ink1536.xml"/><Relationship Id="rId950" Type="http://schemas.openxmlformats.org/officeDocument/2006/relationships/image" Target="../media/image87.png"/><Relationship Id="rId1026" Type="http://schemas.openxmlformats.org/officeDocument/2006/relationships/image" Target="../media/image126.png"/><Relationship Id="rId382" Type="http://schemas.openxmlformats.org/officeDocument/2006/relationships/image" Target="../media/image2300.png"/><Relationship Id="rId603" Type="http://schemas.openxmlformats.org/officeDocument/2006/relationships/customXml" Target="../ink/ink1466.xml"/><Relationship Id="rId687" Type="http://schemas.openxmlformats.org/officeDocument/2006/relationships/customXml" Target="../ink/ink1508.xml"/><Relationship Id="rId810" Type="http://schemas.openxmlformats.org/officeDocument/2006/relationships/customXml" Target="../ink/ink1570.xml"/><Relationship Id="rId908" Type="http://schemas.openxmlformats.org/officeDocument/2006/relationships/image" Target="../media/image2527.png"/><Relationship Id="rId242" Type="http://schemas.openxmlformats.org/officeDocument/2006/relationships/image" Target="../media/image2231.png"/><Relationship Id="rId894" Type="http://schemas.openxmlformats.org/officeDocument/2006/relationships/image" Target="../media/image2520.png"/><Relationship Id="rId37" Type="http://schemas.openxmlformats.org/officeDocument/2006/relationships/customXml" Target="../ink/ink1181.xml"/><Relationship Id="rId102" Type="http://schemas.openxmlformats.org/officeDocument/2006/relationships/image" Target="../media/image2162.png"/><Relationship Id="rId547" Type="http://schemas.openxmlformats.org/officeDocument/2006/relationships/customXml" Target="../ink/ink1438.xml"/><Relationship Id="rId754" Type="http://schemas.openxmlformats.org/officeDocument/2006/relationships/customXml" Target="../ink/ink1542.xml"/><Relationship Id="rId961" Type="http://schemas.openxmlformats.org/officeDocument/2006/relationships/customXml" Target="../ink/ink1646.xml"/><Relationship Id="rId90" Type="http://schemas.openxmlformats.org/officeDocument/2006/relationships/image" Target="../media/image2156.png"/><Relationship Id="rId186" Type="http://schemas.openxmlformats.org/officeDocument/2006/relationships/customXml" Target="../ink/ink1256.xml"/><Relationship Id="rId393" Type="http://schemas.openxmlformats.org/officeDocument/2006/relationships/customXml" Target="../ink/ink1361.xml"/><Relationship Id="rId407" Type="http://schemas.openxmlformats.org/officeDocument/2006/relationships/customXml" Target="../ink/ink1368.xml"/><Relationship Id="rId614" Type="http://schemas.openxmlformats.org/officeDocument/2006/relationships/image" Target="../media/image2416.png"/><Relationship Id="rId821" Type="http://schemas.openxmlformats.org/officeDocument/2006/relationships/image" Target="../media/image2484.png"/><Relationship Id="rId1037" Type="http://schemas.openxmlformats.org/officeDocument/2006/relationships/customXml" Target="../ink/ink1684.xml"/><Relationship Id="rId253" Type="http://schemas.openxmlformats.org/officeDocument/2006/relationships/image" Target="../media/image2236.png"/><Relationship Id="rId460" Type="http://schemas.openxmlformats.org/officeDocument/2006/relationships/image" Target="../media/image2339.png"/><Relationship Id="rId698" Type="http://schemas.openxmlformats.org/officeDocument/2006/relationships/image" Target="../media/image1636.png"/><Relationship Id="rId919" Type="http://schemas.openxmlformats.org/officeDocument/2006/relationships/customXml" Target="../ink/ink1625.xml"/><Relationship Id="rId48" Type="http://schemas.openxmlformats.org/officeDocument/2006/relationships/image" Target="../media/image2074.png"/><Relationship Id="rId113" Type="http://schemas.openxmlformats.org/officeDocument/2006/relationships/customXml" Target="../ink/ink1219.xml"/><Relationship Id="rId320" Type="http://schemas.openxmlformats.org/officeDocument/2006/relationships/image" Target="../media/image2269.png"/><Relationship Id="rId558" Type="http://schemas.openxmlformats.org/officeDocument/2006/relationships/image" Target="../media/image2388.png"/><Relationship Id="rId765" Type="http://schemas.openxmlformats.org/officeDocument/2006/relationships/image" Target="../media/image2456.png"/><Relationship Id="rId972" Type="http://schemas.openxmlformats.org/officeDocument/2006/relationships/image" Target="../media/image98.png"/><Relationship Id="rId197" Type="http://schemas.openxmlformats.org/officeDocument/2006/relationships/image" Target="../media/image2209.png"/><Relationship Id="rId418" Type="http://schemas.openxmlformats.org/officeDocument/2006/relationships/image" Target="../media/image2318.png"/><Relationship Id="rId625" Type="http://schemas.openxmlformats.org/officeDocument/2006/relationships/customXml" Target="../ink/ink1477.xml"/><Relationship Id="rId832" Type="http://schemas.openxmlformats.org/officeDocument/2006/relationships/customXml" Target="../ink/ink1581.xml"/><Relationship Id="rId1048" Type="http://schemas.openxmlformats.org/officeDocument/2006/relationships/image" Target="../media/image137.png"/><Relationship Id="rId264" Type="http://schemas.openxmlformats.org/officeDocument/2006/relationships/image" Target="../media/image2241.png"/><Relationship Id="rId471" Type="http://schemas.openxmlformats.org/officeDocument/2006/relationships/customXml" Target="../ink/ink1400.xml"/><Relationship Id="rId59" Type="http://schemas.openxmlformats.org/officeDocument/2006/relationships/customXml" Target="../ink/ink1192.xml"/><Relationship Id="rId124" Type="http://schemas.openxmlformats.org/officeDocument/2006/relationships/image" Target="../media/image2173.png"/><Relationship Id="rId569" Type="http://schemas.openxmlformats.org/officeDocument/2006/relationships/customXml" Target="../ink/ink1449.xml"/><Relationship Id="rId776" Type="http://schemas.openxmlformats.org/officeDocument/2006/relationships/customXml" Target="../ink/ink1553.xml"/><Relationship Id="rId983" Type="http://schemas.openxmlformats.org/officeDocument/2006/relationships/customXml" Target="../ink/ink1657.xml"/><Relationship Id="rId331" Type="http://schemas.openxmlformats.org/officeDocument/2006/relationships/customXml" Target="../ink/ink1330.xml"/><Relationship Id="rId429" Type="http://schemas.openxmlformats.org/officeDocument/2006/relationships/customXml" Target="../ink/ink1379.xml"/><Relationship Id="rId636" Type="http://schemas.openxmlformats.org/officeDocument/2006/relationships/image" Target="../media/image2427.png"/><Relationship Id="rId1059" Type="http://schemas.openxmlformats.org/officeDocument/2006/relationships/customXml" Target="../ink/ink1695.xml"/><Relationship Id="rId843" Type="http://schemas.openxmlformats.org/officeDocument/2006/relationships/image" Target="../media/image2495.png"/><Relationship Id="rId275" Type="http://schemas.openxmlformats.org/officeDocument/2006/relationships/customXml" Target="../ink/ink1302.xml"/><Relationship Id="rId482" Type="http://schemas.openxmlformats.org/officeDocument/2006/relationships/image" Target="../media/image2350.png"/><Relationship Id="rId703" Type="http://schemas.openxmlformats.org/officeDocument/2006/relationships/customXml" Target="../ink/ink1516.xml"/><Relationship Id="rId910" Type="http://schemas.openxmlformats.org/officeDocument/2006/relationships/image" Target="../media/image2528.png"/><Relationship Id="rId135" Type="http://schemas.openxmlformats.org/officeDocument/2006/relationships/customXml" Target="../ink/ink1230.xml"/><Relationship Id="rId342" Type="http://schemas.openxmlformats.org/officeDocument/2006/relationships/image" Target="../media/image2280.png"/><Relationship Id="rId787" Type="http://schemas.openxmlformats.org/officeDocument/2006/relationships/image" Target="../media/image2467.png"/><Relationship Id="rId994" Type="http://schemas.openxmlformats.org/officeDocument/2006/relationships/image" Target="../media/image109.png"/><Relationship Id="rId202" Type="http://schemas.openxmlformats.org/officeDocument/2006/relationships/customXml" Target="../ink/ink1264.xml"/><Relationship Id="rId647" Type="http://schemas.openxmlformats.org/officeDocument/2006/relationships/customXml" Target="../ink/ink1488.xml"/><Relationship Id="rId854" Type="http://schemas.openxmlformats.org/officeDocument/2006/relationships/customXml" Target="../ink/ink1592.xml"/><Relationship Id="rId286" Type="http://schemas.openxmlformats.org/officeDocument/2006/relationships/image" Target="../media/image2252.png"/><Relationship Id="rId493" Type="http://schemas.openxmlformats.org/officeDocument/2006/relationships/customXml" Target="../ink/ink1411.xml"/><Relationship Id="rId507" Type="http://schemas.openxmlformats.org/officeDocument/2006/relationships/customXml" Target="../ink/ink1418.xml"/><Relationship Id="rId714" Type="http://schemas.openxmlformats.org/officeDocument/2006/relationships/image" Target="../media/image1644.png"/><Relationship Id="rId921" Type="http://schemas.openxmlformats.org/officeDocument/2006/relationships/customXml" Target="../ink/ink1626.xml"/><Relationship Id="rId50" Type="http://schemas.openxmlformats.org/officeDocument/2006/relationships/image" Target="../media/image2075.png"/><Relationship Id="rId146" Type="http://schemas.openxmlformats.org/officeDocument/2006/relationships/customXml" Target="../ink/ink1236.xml"/><Relationship Id="rId353" Type="http://schemas.openxmlformats.org/officeDocument/2006/relationships/customXml" Target="../ink/ink1341.xml"/><Relationship Id="rId560" Type="http://schemas.openxmlformats.org/officeDocument/2006/relationships/image" Target="../media/image2389.png"/><Relationship Id="rId798" Type="http://schemas.openxmlformats.org/officeDocument/2006/relationships/customXml" Target="../ink/ink1564.xml"/><Relationship Id="rId213" Type="http://schemas.openxmlformats.org/officeDocument/2006/relationships/image" Target="../media/image2217.png"/><Relationship Id="rId420" Type="http://schemas.openxmlformats.org/officeDocument/2006/relationships/image" Target="../media/image2319.png"/><Relationship Id="rId658" Type="http://schemas.openxmlformats.org/officeDocument/2006/relationships/image" Target="../media/image2438.png"/><Relationship Id="rId865" Type="http://schemas.openxmlformats.org/officeDocument/2006/relationships/image" Target="../media/image2506.png"/><Relationship Id="rId1050" Type="http://schemas.openxmlformats.org/officeDocument/2006/relationships/image" Target="../media/image138.png"/><Relationship Id="rId297" Type="http://schemas.openxmlformats.org/officeDocument/2006/relationships/customXml" Target="../ink/ink1313.xml"/><Relationship Id="rId518" Type="http://schemas.openxmlformats.org/officeDocument/2006/relationships/image" Target="../media/image2368.png"/><Relationship Id="rId725" Type="http://schemas.openxmlformats.org/officeDocument/2006/relationships/customXml" Target="../ink/ink1527.xml"/><Relationship Id="rId932" Type="http://schemas.openxmlformats.org/officeDocument/2006/relationships/image" Target="../media/image2539.png"/><Relationship Id="rId157" Type="http://schemas.openxmlformats.org/officeDocument/2006/relationships/image" Target="../media/image2189.png"/><Relationship Id="rId364" Type="http://schemas.openxmlformats.org/officeDocument/2006/relationships/image" Target="../media/image2291.png"/><Relationship Id="rId1008" Type="http://schemas.openxmlformats.org/officeDocument/2006/relationships/image" Target="../media/image116.png"/><Relationship Id="rId61" Type="http://schemas.openxmlformats.org/officeDocument/2006/relationships/customXml" Target="../ink/ink1193.xml"/><Relationship Id="rId571" Type="http://schemas.openxmlformats.org/officeDocument/2006/relationships/customXml" Target="../ink/ink1450.xml"/><Relationship Id="rId669" Type="http://schemas.openxmlformats.org/officeDocument/2006/relationships/customXml" Target="../ink/ink1499.xml"/><Relationship Id="rId876" Type="http://schemas.openxmlformats.org/officeDocument/2006/relationships/customXml" Target="../ink/ink1603.xml"/><Relationship Id="rId19" Type="http://schemas.openxmlformats.org/officeDocument/2006/relationships/customXml" Target="../ink/ink1172.xml"/><Relationship Id="rId224" Type="http://schemas.openxmlformats.org/officeDocument/2006/relationships/image" Target="../media/image2222.png"/><Relationship Id="rId431" Type="http://schemas.openxmlformats.org/officeDocument/2006/relationships/customXml" Target="../ink/ink1380.xml"/><Relationship Id="rId529" Type="http://schemas.openxmlformats.org/officeDocument/2006/relationships/customXml" Target="../ink/ink1429.xml"/><Relationship Id="rId736" Type="http://schemas.openxmlformats.org/officeDocument/2006/relationships/image" Target="../media/image2442.png"/><Relationship Id="rId1061" Type="http://schemas.openxmlformats.org/officeDocument/2006/relationships/customXml" Target="../ink/ink1696.xml"/><Relationship Id="rId168" Type="http://schemas.openxmlformats.org/officeDocument/2006/relationships/customXml" Target="../ink/ink1247.xml"/><Relationship Id="rId943" Type="http://schemas.openxmlformats.org/officeDocument/2006/relationships/customXml" Target="../ink/ink1637.xml"/><Relationship Id="rId1019" Type="http://schemas.openxmlformats.org/officeDocument/2006/relationships/customXml" Target="../ink/ink1675.xml"/><Relationship Id="rId72" Type="http://schemas.openxmlformats.org/officeDocument/2006/relationships/image" Target="../media/image2148.png"/><Relationship Id="rId375" Type="http://schemas.openxmlformats.org/officeDocument/2006/relationships/customXml" Target="../ink/ink1352.xml"/><Relationship Id="rId582" Type="http://schemas.openxmlformats.org/officeDocument/2006/relationships/image" Target="../media/image2400.png"/><Relationship Id="rId803" Type="http://schemas.openxmlformats.org/officeDocument/2006/relationships/image" Target="../media/image2475.png"/><Relationship Id="rId3" Type="http://schemas.openxmlformats.org/officeDocument/2006/relationships/customXml" Target="../ink/ink1164.xml"/><Relationship Id="rId235" Type="http://schemas.openxmlformats.org/officeDocument/2006/relationships/customXml" Target="../ink/ink1281.xml"/><Relationship Id="rId442" Type="http://schemas.openxmlformats.org/officeDocument/2006/relationships/image" Target="../media/image2330.png"/><Relationship Id="rId887" Type="http://schemas.openxmlformats.org/officeDocument/2006/relationships/customXml" Target="../ink/ink1609.xml"/><Relationship Id="rId1072" Type="http://schemas.openxmlformats.org/officeDocument/2006/relationships/image" Target="../media/image149.png"/><Relationship Id="rId302" Type="http://schemas.openxmlformats.org/officeDocument/2006/relationships/image" Target="../media/image2260.png"/><Relationship Id="rId747" Type="http://schemas.openxmlformats.org/officeDocument/2006/relationships/image" Target="../media/image2447.png"/><Relationship Id="rId954" Type="http://schemas.openxmlformats.org/officeDocument/2006/relationships/image" Target="../media/image89.png"/><Relationship Id="rId83" Type="http://schemas.openxmlformats.org/officeDocument/2006/relationships/customXml" Target="../ink/ink1204.xml"/><Relationship Id="rId179" Type="http://schemas.openxmlformats.org/officeDocument/2006/relationships/image" Target="../media/image2200.png"/><Relationship Id="rId386" Type="http://schemas.openxmlformats.org/officeDocument/2006/relationships/image" Target="../media/image2302.png"/><Relationship Id="rId593" Type="http://schemas.openxmlformats.org/officeDocument/2006/relationships/customXml" Target="../ink/ink1461.xml"/><Relationship Id="rId607" Type="http://schemas.openxmlformats.org/officeDocument/2006/relationships/customXml" Target="../ink/ink1468.xml"/><Relationship Id="rId814" Type="http://schemas.openxmlformats.org/officeDocument/2006/relationships/customXml" Target="../ink/ink1572.xml"/><Relationship Id="rId246" Type="http://schemas.openxmlformats.org/officeDocument/2006/relationships/customXml" Target="../ink/ink1287.xml"/><Relationship Id="rId453" Type="http://schemas.openxmlformats.org/officeDocument/2006/relationships/customXml" Target="../ink/ink1391.xml"/><Relationship Id="rId660" Type="http://schemas.openxmlformats.org/officeDocument/2006/relationships/image" Target="../media/image2439.png"/><Relationship Id="rId898" Type="http://schemas.openxmlformats.org/officeDocument/2006/relationships/image" Target="../media/image2522.png"/><Relationship Id="rId1083" Type="http://schemas.openxmlformats.org/officeDocument/2006/relationships/customXml" Target="../ink/ink1707.xml"/><Relationship Id="rId106" Type="http://schemas.openxmlformats.org/officeDocument/2006/relationships/image" Target="../media/image2164.png"/><Relationship Id="rId313" Type="http://schemas.openxmlformats.org/officeDocument/2006/relationships/customXml" Target="../ink/ink1321.xml"/><Relationship Id="rId758" Type="http://schemas.openxmlformats.org/officeDocument/2006/relationships/customXml" Target="../ink/ink1544.xml"/><Relationship Id="rId965" Type="http://schemas.openxmlformats.org/officeDocument/2006/relationships/customXml" Target="../ink/ink1648.xml"/><Relationship Id="rId10" Type="http://schemas.openxmlformats.org/officeDocument/2006/relationships/image" Target="../media/image2055.png"/><Relationship Id="rId94" Type="http://schemas.openxmlformats.org/officeDocument/2006/relationships/image" Target="../media/image2158.png"/><Relationship Id="rId397" Type="http://schemas.openxmlformats.org/officeDocument/2006/relationships/customXml" Target="../ink/ink1363.xml"/><Relationship Id="rId520" Type="http://schemas.openxmlformats.org/officeDocument/2006/relationships/image" Target="../media/image2369.png"/><Relationship Id="rId618" Type="http://schemas.openxmlformats.org/officeDocument/2006/relationships/image" Target="../media/image2418.png"/><Relationship Id="rId825" Type="http://schemas.openxmlformats.org/officeDocument/2006/relationships/image" Target="../media/image2486.png"/><Relationship Id="rId257" Type="http://schemas.openxmlformats.org/officeDocument/2006/relationships/image" Target="../media/image2238.png"/><Relationship Id="rId464" Type="http://schemas.openxmlformats.org/officeDocument/2006/relationships/image" Target="../media/image2341.png"/><Relationship Id="rId1010" Type="http://schemas.openxmlformats.org/officeDocument/2006/relationships/image" Target="../media/image117.png"/><Relationship Id="rId117" Type="http://schemas.openxmlformats.org/officeDocument/2006/relationships/customXml" Target="../ink/ink1221.xml"/><Relationship Id="rId671" Type="http://schemas.openxmlformats.org/officeDocument/2006/relationships/customXml" Target="../ink/ink1500.xml"/><Relationship Id="rId769" Type="http://schemas.openxmlformats.org/officeDocument/2006/relationships/image" Target="../media/image2458.png"/><Relationship Id="rId976" Type="http://schemas.openxmlformats.org/officeDocument/2006/relationships/image" Target="../media/image100.png"/><Relationship Id="rId324" Type="http://schemas.openxmlformats.org/officeDocument/2006/relationships/image" Target="../media/image2271.png"/><Relationship Id="rId531" Type="http://schemas.openxmlformats.org/officeDocument/2006/relationships/customXml" Target="../ink/ink1430.xml"/><Relationship Id="rId629" Type="http://schemas.openxmlformats.org/officeDocument/2006/relationships/customXml" Target="../ink/ink1479.xml"/><Relationship Id="rId836" Type="http://schemas.openxmlformats.org/officeDocument/2006/relationships/customXml" Target="../ink/ink1583.xml"/><Relationship Id="rId1021" Type="http://schemas.openxmlformats.org/officeDocument/2006/relationships/customXml" Target="../ink/ink1676.xml"/><Relationship Id="rId903" Type="http://schemas.openxmlformats.org/officeDocument/2006/relationships/customXml" Target="../ink/ink1617.xml"/><Relationship Id="rId32" Type="http://schemas.openxmlformats.org/officeDocument/2006/relationships/image" Target="../media/image2066.png"/><Relationship Id="rId181" Type="http://schemas.openxmlformats.org/officeDocument/2006/relationships/image" Target="../media/image2201.png"/><Relationship Id="rId279" Type="http://schemas.openxmlformats.org/officeDocument/2006/relationships/customXml" Target="../ink/ink1304.xml"/><Relationship Id="rId486" Type="http://schemas.openxmlformats.org/officeDocument/2006/relationships/image" Target="../media/image2352.png"/><Relationship Id="rId693" Type="http://schemas.openxmlformats.org/officeDocument/2006/relationships/customXml" Target="../ink/ink1511.xml"/><Relationship Id="rId139" Type="http://schemas.openxmlformats.org/officeDocument/2006/relationships/customXml" Target="../ink/ink1232.xml"/><Relationship Id="rId346" Type="http://schemas.openxmlformats.org/officeDocument/2006/relationships/image" Target="../media/image2282.png"/><Relationship Id="rId553" Type="http://schemas.openxmlformats.org/officeDocument/2006/relationships/customXml" Target="../ink/ink1441.xml"/><Relationship Id="rId760" Type="http://schemas.openxmlformats.org/officeDocument/2006/relationships/customXml" Target="../ink/ink1545.xml"/><Relationship Id="rId998" Type="http://schemas.openxmlformats.org/officeDocument/2006/relationships/image" Target="../media/image111.png"/><Relationship Id="rId206" Type="http://schemas.openxmlformats.org/officeDocument/2006/relationships/customXml" Target="../ink/ink1266.xml"/><Relationship Id="rId413" Type="http://schemas.openxmlformats.org/officeDocument/2006/relationships/customXml" Target="../ink/ink1371.xml"/><Relationship Id="rId858" Type="http://schemas.openxmlformats.org/officeDocument/2006/relationships/customXml" Target="../ink/ink1594.xml"/><Relationship Id="rId1043" Type="http://schemas.openxmlformats.org/officeDocument/2006/relationships/customXml" Target="../ink/ink1687.xml"/><Relationship Id="rId620" Type="http://schemas.openxmlformats.org/officeDocument/2006/relationships/image" Target="../media/image2419.png"/><Relationship Id="rId718" Type="http://schemas.openxmlformats.org/officeDocument/2006/relationships/image" Target="../media/image1646.png"/><Relationship Id="rId925" Type="http://schemas.openxmlformats.org/officeDocument/2006/relationships/customXml" Target="../ink/ink1628.xml"/><Relationship Id="rId54" Type="http://schemas.openxmlformats.org/officeDocument/2006/relationships/image" Target="../media/image2077.png"/><Relationship Id="rId270" Type="http://schemas.openxmlformats.org/officeDocument/2006/relationships/image" Target="../media/image2244.png"/><Relationship Id="rId130" Type="http://schemas.openxmlformats.org/officeDocument/2006/relationships/image" Target="../media/image2176.png"/><Relationship Id="rId368" Type="http://schemas.openxmlformats.org/officeDocument/2006/relationships/image" Target="../media/image2293.png"/><Relationship Id="rId575" Type="http://schemas.openxmlformats.org/officeDocument/2006/relationships/customXml" Target="../ink/ink1452.xml"/><Relationship Id="rId782" Type="http://schemas.openxmlformats.org/officeDocument/2006/relationships/customXml" Target="../ink/ink1556.xml"/><Relationship Id="rId228" Type="http://schemas.openxmlformats.org/officeDocument/2006/relationships/image" Target="../media/image2224.png"/><Relationship Id="rId435" Type="http://schemas.openxmlformats.org/officeDocument/2006/relationships/customXml" Target="../ink/ink1382.xml"/><Relationship Id="rId642" Type="http://schemas.openxmlformats.org/officeDocument/2006/relationships/image" Target="../media/image2430.png"/><Relationship Id="rId1065" Type="http://schemas.openxmlformats.org/officeDocument/2006/relationships/customXml" Target="../ink/ink1698.xml"/></Relationships>
</file>

<file path=ppt/slides/_rels/slide9.xml.rels><?xml version="1.0" encoding="UTF-8" standalone="yes"?>
<Relationships xmlns="http://schemas.openxmlformats.org/package/2006/relationships"><Relationship Id="rId1522" Type="http://schemas.openxmlformats.org/officeDocument/2006/relationships/customXml" Target="../ink/ink2477.xml"/><Relationship Id="rId21" Type="http://schemas.openxmlformats.org/officeDocument/2006/relationships/customXml" Target="../ink/ink1718.xml"/><Relationship Id="rId170" Type="http://schemas.openxmlformats.org/officeDocument/2006/relationships/image" Target="../media/image240.png"/><Relationship Id="rId268" Type="http://schemas.openxmlformats.org/officeDocument/2006/relationships/customXml" Target="../ink/ink1842.xml"/><Relationship Id="rId475" Type="http://schemas.openxmlformats.org/officeDocument/2006/relationships/image" Target="../media/image391.png"/><Relationship Id="rId682" Type="http://schemas.openxmlformats.org/officeDocument/2006/relationships/image" Target="../media/image493.png"/><Relationship Id="rId128" Type="http://schemas.openxmlformats.org/officeDocument/2006/relationships/image" Target="../media/image218.png"/><Relationship Id="rId335" Type="http://schemas.openxmlformats.org/officeDocument/2006/relationships/customXml" Target="../ink/ink1876.xml"/><Relationship Id="rId542" Type="http://schemas.openxmlformats.org/officeDocument/2006/relationships/customXml" Target="../ink/ink1980.xml"/><Relationship Id="rId987" Type="http://schemas.openxmlformats.org/officeDocument/2006/relationships/image" Target="../media/image644.png"/><Relationship Id="rId1172" Type="http://schemas.openxmlformats.org/officeDocument/2006/relationships/customXml" Target="../ink/ink2299.xml"/><Relationship Id="rId402" Type="http://schemas.openxmlformats.org/officeDocument/2006/relationships/customXml" Target="../ink/ink1910.xml"/><Relationship Id="rId847" Type="http://schemas.openxmlformats.org/officeDocument/2006/relationships/image" Target="../media/image575.png"/><Relationship Id="rId1032" Type="http://schemas.openxmlformats.org/officeDocument/2006/relationships/image" Target="../media/image666.png"/><Relationship Id="rId1477" Type="http://schemas.openxmlformats.org/officeDocument/2006/relationships/image" Target="../media/image885.png"/><Relationship Id="rId1684" Type="http://schemas.openxmlformats.org/officeDocument/2006/relationships/customXml" Target="../ink/ink2561.xml"/><Relationship Id="rId707" Type="http://schemas.openxmlformats.org/officeDocument/2006/relationships/customXml" Target="../ink/ink2063.xml"/><Relationship Id="rId914" Type="http://schemas.openxmlformats.org/officeDocument/2006/relationships/image" Target="../media/image608.png"/><Relationship Id="rId1337" Type="http://schemas.openxmlformats.org/officeDocument/2006/relationships/image" Target="../media/image816.png"/><Relationship Id="rId1544" Type="http://schemas.openxmlformats.org/officeDocument/2006/relationships/image" Target="../media/image918.png"/><Relationship Id="rId1751" Type="http://schemas.openxmlformats.org/officeDocument/2006/relationships/image" Target="../media/image1018.png"/><Relationship Id="rId43" Type="http://schemas.openxmlformats.org/officeDocument/2006/relationships/customXml" Target="../ink/ink1729.xml"/><Relationship Id="rId1404" Type="http://schemas.openxmlformats.org/officeDocument/2006/relationships/image" Target="../media/image849.png"/><Relationship Id="rId1611" Type="http://schemas.openxmlformats.org/officeDocument/2006/relationships/image" Target="../media/image951.png"/><Relationship Id="rId192" Type="http://schemas.openxmlformats.org/officeDocument/2006/relationships/image" Target="../media/image251.png"/><Relationship Id="rId1709" Type="http://schemas.openxmlformats.org/officeDocument/2006/relationships/customXml" Target="../ink/ink2574.xml"/><Relationship Id="rId497" Type="http://schemas.openxmlformats.org/officeDocument/2006/relationships/image" Target="../media/image402.png"/><Relationship Id="rId357" Type="http://schemas.openxmlformats.org/officeDocument/2006/relationships/image" Target="../media/image332.png"/><Relationship Id="rId1194" Type="http://schemas.openxmlformats.org/officeDocument/2006/relationships/customXml" Target="../ink/ink2310.xml"/><Relationship Id="rId217" Type="http://schemas.openxmlformats.org/officeDocument/2006/relationships/image" Target="../media/image263.png"/><Relationship Id="rId564" Type="http://schemas.openxmlformats.org/officeDocument/2006/relationships/customXml" Target="../ink/ink1991.xml"/><Relationship Id="rId771" Type="http://schemas.openxmlformats.org/officeDocument/2006/relationships/image" Target="../media/image537.png"/><Relationship Id="rId869" Type="http://schemas.openxmlformats.org/officeDocument/2006/relationships/image" Target="../media/image586.png"/><Relationship Id="rId1499" Type="http://schemas.openxmlformats.org/officeDocument/2006/relationships/image" Target="../media/image896.png"/><Relationship Id="rId424" Type="http://schemas.openxmlformats.org/officeDocument/2006/relationships/customXml" Target="../ink/ink1921.xml"/><Relationship Id="rId631" Type="http://schemas.openxmlformats.org/officeDocument/2006/relationships/customXml" Target="../ink/ink2025.xml"/><Relationship Id="rId729" Type="http://schemas.openxmlformats.org/officeDocument/2006/relationships/customXml" Target="../ink/ink2074.xml"/><Relationship Id="rId1054" Type="http://schemas.openxmlformats.org/officeDocument/2006/relationships/image" Target="../media/image677.png"/><Relationship Id="rId1261" Type="http://schemas.openxmlformats.org/officeDocument/2006/relationships/image" Target="../media/image779.png"/><Relationship Id="rId1359" Type="http://schemas.openxmlformats.org/officeDocument/2006/relationships/image" Target="../media/image827.png"/><Relationship Id="rId936" Type="http://schemas.openxmlformats.org/officeDocument/2006/relationships/image" Target="../media/image619.png"/><Relationship Id="rId1121" Type="http://schemas.openxmlformats.org/officeDocument/2006/relationships/image" Target="../media/image710.png"/><Relationship Id="rId1219" Type="http://schemas.openxmlformats.org/officeDocument/2006/relationships/customXml" Target="../ink/ink2323.xml"/><Relationship Id="rId1566" Type="http://schemas.openxmlformats.org/officeDocument/2006/relationships/customXml" Target="../ink/ink2500.xml"/><Relationship Id="rId1773" Type="http://schemas.openxmlformats.org/officeDocument/2006/relationships/image" Target="../media/image1028.png"/><Relationship Id="rId65" Type="http://schemas.openxmlformats.org/officeDocument/2006/relationships/customXml" Target="../ink/ink1740.xml"/><Relationship Id="rId1426" Type="http://schemas.openxmlformats.org/officeDocument/2006/relationships/customXml" Target="../ink/ink2429.xml"/><Relationship Id="rId1633" Type="http://schemas.openxmlformats.org/officeDocument/2006/relationships/image" Target="../media/image961.png"/><Relationship Id="rId1700" Type="http://schemas.openxmlformats.org/officeDocument/2006/relationships/customXml" Target="../ink/ink2569.xml"/><Relationship Id="rId281" Type="http://schemas.openxmlformats.org/officeDocument/2006/relationships/image" Target="../media/image295.png"/><Relationship Id="rId141" Type="http://schemas.openxmlformats.org/officeDocument/2006/relationships/customXml" Target="../ink/ink1778.xml"/><Relationship Id="rId379" Type="http://schemas.openxmlformats.org/officeDocument/2006/relationships/image" Target="../media/image343.png"/><Relationship Id="rId586" Type="http://schemas.openxmlformats.org/officeDocument/2006/relationships/customXml" Target="../ink/ink2002.xml"/><Relationship Id="rId793" Type="http://schemas.openxmlformats.org/officeDocument/2006/relationships/image" Target="../media/image548.png"/><Relationship Id="rId7" Type="http://schemas.openxmlformats.org/officeDocument/2006/relationships/customXml" Target="../ink/ink1711.xml"/><Relationship Id="rId239" Type="http://schemas.openxmlformats.org/officeDocument/2006/relationships/image" Target="../media/image274.png"/><Relationship Id="rId446" Type="http://schemas.openxmlformats.org/officeDocument/2006/relationships/customXml" Target="../ink/ink1932.xml"/><Relationship Id="rId653" Type="http://schemas.openxmlformats.org/officeDocument/2006/relationships/customXml" Target="../ink/ink2036.xml"/><Relationship Id="rId1076" Type="http://schemas.openxmlformats.org/officeDocument/2006/relationships/image" Target="../media/image688.png"/><Relationship Id="rId1283" Type="http://schemas.openxmlformats.org/officeDocument/2006/relationships/image" Target="../media/image790.png"/><Relationship Id="rId1490" Type="http://schemas.openxmlformats.org/officeDocument/2006/relationships/customXml" Target="../ink/ink2461.xml"/><Relationship Id="rId306" Type="http://schemas.openxmlformats.org/officeDocument/2006/relationships/customXml" Target="../ink/ink1861.xml"/><Relationship Id="rId860" Type="http://schemas.openxmlformats.org/officeDocument/2006/relationships/customXml" Target="../ink/ink2140.xml"/><Relationship Id="rId958" Type="http://schemas.openxmlformats.org/officeDocument/2006/relationships/image" Target="../media/image630.png"/><Relationship Id="rId1143" Type="http://schemas.openxmlformats.org/officeDocument/2006/relationships/customXml" Target="../ink/ink2284.xml"/><Relationship Id="rId1588" Type="http://schemas.openxmlformats.org/officeDocument/2006/relationships/customXml" Target="../ink/ink2511.xml"/><Relationship Id="rId87" Type="http://schemas.openxmlformats.org/officeDocument/2006/relationships/customXml" Target="../ink/ink1751.xml"/><Relationship Id="rId513" Type="http://schemas.openxmlformats.org/officeDocument/2006/relationships/image" Target="../media/image410.png"/><Relationship Id="rId720" Type="http://schemas.openxmlformats.org/officeDocument/2006/relationships/image" Target="../media/image512.png"/><Relationship Id="rId818" Type="http://schemas.openxmlformats.org/officeDocument/2006/relationships/customXml" Target="../ink/ink2119.xml"/><Relationship Id="rId1350" Type="http://schemas.openxmlformats.org/officeDocument/2006/relationships/customXml" Target="../ink/ink2390.xml"/><Relationship Id="rId1448" Type="http://schemas.openxmlformats.org/officeDocument/2006/relationships/customXml" Target="../ink/ink2440.xml"/><Relationship Id="rId1655" Type="http://schemas.openxmlformats.org/officeDocument/2006/relationships/customXml" Target="../ink/ink2546.xml"/><Relationship Id="rId1003" Type="http://schemas.openxmlformats.org/officeDocument/2006/relationships/customXml" Target="../ink/ink2213.xml"/><Relationship Id="rId1210" Type="http://schemas.openxmlformats.org/officeDocument/2006/relationships/image" Target="../media/image754.png"/><Relationship Id="rId1308" Type="http://schemas.openxmlformats.org/officeDocument/2006/relationships/customXml" Target="../ink/ink2369.xml"/><Relationship Id="rId1515" Type="http://schemas.openxmlformats.org/officeDocument/2006/relationships/image" Target="../media/image904.png"/><Relationship Id="rId1722" Type="http://schemas.openxmlformats.org/officeDocument/2006/relationships/image" Target="../media/image1004.png"/><Relationship Id="rId14" Type="http://schemas.openxmlformats.org/officeDocument/2006/relationships/image" Target="../media/image161.png"/><Relationship Id="rId163" Type="http://schemas.openxmlformats.org/officeDocument/2006/relationships/customXml" Target="../ink/ink1789.xml"/><Relationship Id="rId370" Type="http://schemas.openxmlformats.org/officeDocument/2006/relationships/customXml" Target="../ink/ink1894.xml"/><Relationship Id="rId230" Type="http://schemas.openxmlformats.org/officeDocument/2006/relationships/customXml" Target="../ink/ink1823.xml"/><Relationship Id="rId468" Type="http://schemas.openxmlformats.org/officeDocument/2006/relationships/customXml" Target="../ink/ink1943.xml"/><Relationship Id="rId675" Type="http://schemas.openxmlformats.org/officeDocument/2006/relationships/customXml" Target="../ink/ink2047.xml"/><Relationship Id="rId882" Type="http://schemas.openxmlformats.org/officeDocument/2006/relationships/customXml" Target="../ink/ink2151.xml"/><Relationship Id="rId1098" Type="http://schemas.openxmlformats.org/officeDocument/2006/relationships/customXml" Target="../ink/ink2261.xml"/><Relationship Id="rId328" Type="http://schemas.openxmlformats.org/officeDocument/2006/relationships/image" Target="../media/image318.png"/><Relationship Id="rId535" Type="http://schemas.openxmlformats.org/officeDocument/2006/relationships/image" Target="../media/image421.png"/><Relationship Id="rId742" Type="http://schemas.openxmlformats.org/officeDocument/2006/relationships/customXml" Target="../ink/ink2081.xml"/><Relationship Id="rId1165" Type="http://schemas.openxmlformats.org/officeDocument/2006/relationships/image" Target="../media/image732.png"/><Relationship Id="rId1372" Type="http://schemas.openxmlformats.org/officeDocument/2006/relationships/image" Target="../media/image833.png"/><Relationship Id="rId602" Type="http://schemas.openxmlformats.org/officeDocument/2006/relationships/image" Target="../media/image454.png"/><Relationship Id="rId1025" Type="http://schemas.openxmlformats.org/officeDocument/2006/relationships/customXml" Target="../ink/ink2224.xml"/><Relationship Id="rId1232" Type="http://schemas.openxmlformats.org/officeDocument/2006/relationships/image" Target="../media/image765.png"/><Relationship Id="rId1677" Type="http://schemas.openxmlformats.org/officeDocument/2006/relationships/image" Target="../media/image982.png"/><Relationship Id="rId907" Type="http://schemas.openxmlformats.org/officeDocument/2006/relationships/image" Target="../media/image605.png"/><Relationship Id="rId1537" Type="http://schemas.openxmlformats.org/officeDocument/2006/relationships/image" Target="../media/image915.png"/><Relationship Id="rId1744" Type="http://schemas.openxmlformats.org/officeDocument/2006/relationships/customXml" Target="../ink/ink2592.xml"/><Relationship Id="rId36" Type="http://schemas.openxmlformats.org/officeDocument/2006/relationships/image" Target="../media/image172.png"/><Relationship Id="rId1604" Type="http://schemas.openxmlformats.org/officeDocument/2006/relationships/customXml" Target="../ink/ink2519.xml"/><Relationship Id="rId185" Type="http://schemas.openxmlformats.org/officeDocument/2006/relationships/customXml" Target="../ink/ink1800.xml"/><Relationship Id="rId392" Type="http://schemas.openxmlformats.org/officeDocument/2006/relationships/customXml" Target="../ink/ink1905.xml"/><Relationship Id="rId697" Type="http://schemas.openxmlformats.org/officeDocument/2006/relationships/customXml" Target="../ink/ink2058.xml"/><Relationship Id="rId252" Type="http://schemas.openxmlformats.org/officeDocument/2006/relationships/customXml" Target="../ink/ink1834.xml"/><Relationship Id="rId1187" Type="http://schemas.openxmlformats.org/officeDocument/2006/relationships/image" Target="../media/image743.png"/><Relationship Id="rId112" Type="http://schemas.openxmlformats.org/officeDocument/2006/relationships/image" Target="../media/image210.png"/><Relationship Id="rId557" Type="http://schemas.openxmlformats.org/officeDocument/2006/relationships/image" Target="../media/image432.png"/><Relationship Id="rId764" Type="http://schemas.openxmlformats.org/officeDocument/2006/relationships/customXml" Target="../ink/ink2092.xml"/><Relationship Id="rId971" Type="http://schemas.openxmlformats.org/officeDocument/2006/relationships/customXml" Target="../ink/ink2196.xml"/><Relationship Id="rId1394" Type="http://schemas.openxmlformats.org/officeDocument/2006/relationships/image" Target="../media/image844.png"/><Relationship Id="rId1699" Type="http://schemas.openxmlformats.org/officeDocument/2006/relationships/image" Target="../media/image993.png"/><Relationship Id="rId417" Type="http://schemas.openxmlformats.org/officeDocument/2006/relationships/image" Target="../media/image362.png"/><Relationship Id="rId624" Type="http://schemas.openxmlformats.org/officeDocument/2006/relationships/image" Target="../media/image465.png"/><Relationship Id="rId831" Type="http://schemas.openxmlformats.org/officeDocument/2006/relationships/image" Target="../media/image567.png"/><Relationship Id="rId1047" Type="http://schemas.openxmlformats.org/officeDocument/2006/relationships/customXml" Target="../ink/ink2235.xml"/><Relationship Id="rId1254" Type="http://schemas.openxmlformats.org/officeDocument/2006/relationships/customXml" Target="../ink/ink2341.xml"/><Relationship Id="rId1461" Type="http://schemas.openxmlformats.org/officeDocument/2006/relationships/image" Target="../media/image877.png"/><Relationship Id="rId929" Type="http://schemas.openxmlformats.org/officeDocument/2006/relationships/customXml" Target="../ink/ink2175.xml"/><Relationship Id="rId1114" Type="http://schemas.openxmlformats.org/officeDocument/2006/relationships/customXml" Target="../ink/ink2269.xml"/><Relationship Id="rId1321" Type="http://schemas.openxmlformats.org/officeDocument/2006/relationships/image" Target="../media/image808.png"/><Relationship Id="rId1559" Type="http://schemas.openxmlformats.org/officeDocument/2006/relationships/customXml" Target="../ink/ink2496.xml"/><Relationship Id="rId1766" Type="http://schemas.openxmlformats.org/officeDocument/2006/relationships/customXml" Target="../ink/ink2604.xml"/><Relationship Id="rId58" Type="http://schemas.openxmlformats.org/officeDocument/2006/relationships/image" Target="../media/image183.png"/><Relationship Id="rId1419" Type="http://schemas.openxmlformats.org/officeDocument/2006/relationships/image" Target="../media/image856.png"/><Relationship Id="rId1626" Type="http://schemas.openxmlformats.org/officeDocument/2006/relationships/image" Target="../media/image958.png"/><Relationship Id="rId274" Type="http://schemas.openxmlformats.org/officeDocument/2006/relationships/customXml" Target="../ink/ink1845.xml"/><Relationship Id="rId481" Type="http://schemas.openxmlformats.org/officeDocument/2006/relationships/image" Target="../media/image394.png"/><Relationship Id="rId134" Type="http://schemas.openxmlformats.org/officeDocument/2006/relationships/image" Target="../media/image222.png"/><Relationship Id="rId579" Type="http://schemas.openxmlformats.org/officeDocument/2006/relationships/image" Target="../media/image443.png"/><Relationship Id="rId786" Type="http://schemas.openxmlformats.org/officeDocument/2006/relationships/customXml" Target="../ink/ink2103.xml"/><Relationship Id="rId993" Type="http://schemas.openxmlformats.org/officeDocument/2006/relationships/customXml" Target="../ink/ink2208.xml"/><Relationship Id="rId341" Type="http://schemas.openxmlformats.org/officeDocument/2006/relationships/customXml" Target="../ink/ink1879.xml"/><Relationship Id="rId439" Type="http://schemas.openxmlformats.org/officeDocument/2006/relationships/image" Target="../media/image373.png"/><Relationship Id="rId646" Type="http://schemas.openxmlformats.org/officeDocument/2006/relationships/image" Target="../media/image476.png"/><Relationship Id="rId1069" Type="http://schemas.openxmlformats.org/officeDocument/2006/relationships/customXml" Target="../ink/ink2246.xml"/><Relationship Id="rId1276" Type="http://schemas.openxmlformats.org/officeDocument/2006/relationships/customXml" Target="../ink/ink2352.xml"/><Relationship Id="rId1483" Type="http://schemas.openxmlformats.org/officeDocument/2006/relationships/image" Target="../media/image888.png"/><Relationship Id="rId201" Type="http://schemas.openxmlformats.org/officeDocument/2006/relationships/customXml" Target="../ink/ink1808.xml"/><Relationship Id="rId506" Type="http://schemas.openxmlformats.org/officeDocument/2006/relationships/customXml" Target="../ink/ink1962.xml"/><Relationship Id="rId853" Type="http://schemas.openxmlformats.org/officeDocument/2006/relationships/image" Target="../media/image578.png"/><Relationship Id="rId1136" Type="http://schemas.openxmlformats.org/officeDocument/2006/relationships/image" Target="../media/image717.png"/><Relationship Id="rId1690" Type="http://schemas.openxmlformats.org/officeDocument/2006/relationships/customXml" Target="../ink/ink2564.xml"/><Relationship Id="rId713" Type="http://schemas.openxmlformats.org/officeDocument/2006/relationships/customXml" Target="../ink/ink2066.xml"/><Relationship Id="rId920" Type="http://schemas.openxmlformats.org/officeDocument/2006/relationships/image" Target="../media/image611.png"/><Relationship Id="rId1343" Type="http://schemas.openxmlformats.org/officeDocument/2006/relationships/image" Target="../media/image819.png"/><Relationship Id="rId1550" Type="http://schemas.openxmlformats.org/officeDocument/2006/relationships/image" Target="../media/image921.png"/><Relationship Id="rId1648" Type="http://schemas.openxmlformats.org/officeDocument/2006/relationships/customXml" Target="../ink/ink2542.xml"/><Relationship Id="rId1203" Type="http://schemas.openxmlformats.org/officeDocument/2006/relationships/image" Target="../media/image751.png"/><Relationship Id="rId1410" Type="http://schemas.openxmlformats.org/officeDocument/2006/relationships/image" Target="../media/image852.png"/><Relationship Id="rId1508" Type="http://schemas.openxmlformats.org/officeDocument/2006/relationships/customXml" Target="../ink/ink2470.xml"/><Relationship Id="rId1715" Type="http://schemas.openxmlformats.org/officeDocument/2006/relationships/customXml" Target="../ink/ink2577.xml"/><Relationship Id="rId296" Type="http://schemas.openxmlformats.org/officeDocument/2006/relationships/customXml" Target="../ink/ink1856.xml"/><Relationship Id="rId156" Type="http://schemas.openxmlformats.org/officeDocument/2006/relationships/image" Target="../media/image233.png"/><Relationship Id="rId363" Type="http://schemas.openxmlformats.org/officeDocument/2006/relationships/image" Target="../media/image335.png"/><Relationship Id="rId570" Type="http://schemas.openxmlformats.org/officeDocument/2006/relationships/customXml" Target="../ink/ink1994.xml"/><Relationship Id="rId223" Type="http://schemas.openxmlformats.org/officeDocument/2006/relationships/image" Target="../media/image266.png"/><Relationship Id="rId430" Type="http://schemas.openxmlformats.org/officeDocument/2006/relationships/customXml" Target="../ink/ink1924.xml"/><Relationship Id="rId668" Type="http://schemas.openxmlformats.org/officeDocument/2006/relationships/image" Target="../media/image486.png"/><Relationship Id="rId875" Type="http://schemas.openxmlformats.org/officeDocument/2006/relationships/image" Target="../media/image589.png"/><Relationship Id="rId1060" Type="http://schemas.openxmlformats.org/officeDocument/2006/relationships/image" Target="../media/image680.png"/><Relationship Id="rId1298" Type="http://schemas.openxmlformats.org/officeDocument/2006/relationships/customXml" Target="../ink/ink2363.xml"/><Relationship Id="rId528" Type="http://schemas.openxmlformats.org/officeDocument/2006/relationships/customXml" Target="../ink/ink1973.xml"/><Relationship Id="rId735" Type="http://schemas.openxmlformats.org/officeDocument/2006/relationships/customXml" Target="../ink/ink2077.xml"/><Relationship Id="rId942" Type="http://schemas.openxmlformats.org/officeDocument/2006/relationships/image" Target="../media/image622.png"/><Relationship Id="rId1158" Type="http://schemas.openxmlformats.org/officeDocument/2006/relationships/customXml" Target="../ink/ink2292.xml"/><Relationship Id="rId1365" Type="http://schemas.openxmlformats.org/officeDocument/2006/relationships/image" Target="../media/image830.png"/><Relationship Id="rId1572" Type="http://schemas.openxmlformats.org/officeDocument/2006/relationships/customXml" Target="../ink/ink2503.xml"/><Relationship Id="rId1018" Type="http://schemas.openxmlformats.org/officeDocument/2006/relationships/image" Target="../media/image659.png"/><Relationship Id="rId1225" Type="http://schemas.openxmlformats.org/officeDocument/2006/relationships/customXml" Target="../ink/ink2326.xml"/><Relationship Id="rId1432" Type="http://schemas.openxmlformats.org/officeDocument/2006/relationships/customXml" Target="../ink/ink2432.xml"/><Relationship Id="rId71" Type="http://schemas.openxmlformats.org/officeDocument/2006/relationships/customXml" Target="../ink/ink1743.xml"/><Relationship Id="rId802" Type="http://schemas.openxmlformats.org/officeDocument/2006/relationships/customXml" Target="../ink/ink2111.xml"/><Relationship Id="rId1737" Type="http://schemas.openxmlformats.org/officeDocument/2006/relationships/image" Target="../media/image1011.png"/><Relationship Id="rId29" Type="http://schemas.openxmlformats.org/officeDocument/2006/relationships/customXml" Target="../ink/ink1722.xml"/><Relationship Id="rId178" Type="http://schemas.openxmlformats.org/officeDocument/2006/relationships/image" Target="../media/image244.png"/><Relationship Id="rId385" Type="http://schemas.openxmlformats.org/officeDocument/2006/relationships/image" Target="../media/image346.png"/><Relationship Id="rId592" Type="http://schemas.openxmlformats.org/officeDocument/2006/relationships/customXml" Target="../ink/ink2005.xml"/><Relationship Id="rId245" Type="http://schemas.openxmlformats.org/officeDocument/2006/relationships/image" Target="../media/image277.png"/><Relationship Id="rId452" Type="http://schemas.openxmlformats.org/officeDocument/2006/relationships/customXml" Target="../ink/ink1935.xml"/><Relationship Id="rId897" Type="http://schemas.openxmlformats.org/officeDocument/2006/relationships/image" Target="../media/image600.png"/><Relationship Id="rId1082" Type="http://schemas.openxmlformats.org/officeDocument/2006/relationships/customXml" Target="../ink/ink2253.xml"/><Relationship Id="rId105" Type="http://schemas.openxmlformats.org/officeDocument/2006/relationships/customXml" Target="../ink/ink1760.xml"/><Relationship Id="rId312" Type="http://schemas.openxmlformats.org/officeDocument/2006/relationships/customXml" Target="../ink/ink1864.xml"/><Relationship Id="rId757" Type="http://schemas.openxmlformats.org/officeDocument/2006/relationships/image" Target="../media/image530.png"/><Relationship Id="rId964" Type="http://schemas.openxmlformats.org/officeDocument/2006/relationships/image" Target="../media/image633.png"/><Relationship Id="rId1387" Type="http://schemas.openxmlformats.org/officeDocument/2006/relationships/customXml" Target="../ink/ink2409.xml"/><Relationship Id="rId1594" Type="http://schemas.openxmlformats.org/officeDocument/2006/relationships/customXml" Target="../ink/ink2514.xml"/><Relationship Id="rId93" Type="http://schemas.openxmlformats.org/officeDocument/2006/relationships/customXml" Target="../ink/ink1754.xml"/><Relationship Id="rId617" Type="http://schemas.openxmlformats.org/officeDocument/2006/relationships/customXml" Target="../ink/ink2018.xml"/><Relationship Id="rId824" Type="http://schemas.openxmlformats.org/officeDocument/2006/relationships/customXml" Target="../ink/ink2122.xml"/><Relationship Id="rId1247" Type="http://schemas.openxmlformats.org/officeDocument/2006/relationships/customXml" Target="../ink/ink2337.xml"/><Relationship Id="rId1454" Type="http://schemas.openxmlformats.org/officeDocument/2006/relationships/customXml" Target="../ink/ink2443.xml"/><Relationship Id="rId1661" Type="http://schemas.openxmlformats.org/officeDocument/2006/relationships/customXml" Target="../ink/ink2549.xml"/><Relationship Id="rId1107" Type="http://schemas.openxmlformats.org/officeDocument/2006/relationships/image" Target="../media/image703.png"/><Relationship Id="rId1314" Type="http://schemas.openxmlformats.org/officeDocument/2006/relationships/customXml" Target="../ink/ink2372.xml"/><Relationship Id="rId1521" Type="http://schemas.openxmlformats.org/officeDocument/2006/relationships/image" Target="../media/image907.png"/><Relationship Id="rId1759" Type="http://schemas.openxmlformats.org/officeDocument/2006/relationships/customXml" Target="../ink/ink2600.xml"/><Relationship Id="rId1619" Type="http://schemas.openxmlformats.org/officeDocument/2006/relationships/customXml" Target="../ink/ink2527.xml"/><Relationship Id="rId20" Type="http://schemas.openxmlformats.org/officeDocument/2006/relationships/image" Target="../media/image164.png"/><Relationship Id="rId267" Type="http://schemas.openxmlformats.org/officeDocument/2006/relationships/image" Target="../media/image288.png"/><Relationship Id="rId474" Type="http://schemas.openxmlformats.org/officeDocument/2006/relationships/customXml" Target="../ink/ink1946.xml"/><Relationship Id="rId127" Type="http://schemas.openxmlformats.org/officeDocument/2006/relationships/customXml" Target="../ink/ink1771.xml"/><Relationship Id="rId681" Type="http://schemas.openxmlformats.org/officeDocument/2006/relationships/customXml" Target="../ink/ink2050.xml"/><Relationship Id="rId779" Type="http://schemas.openxmlformats.org/officeDocument/2006/relationships/image" Target="../media/image541.png"/><Relationship Id="rId986" Type="http://schemas.openxmlformats.org/officeDocument/2006/relationships/customXml" Target="../ink/ink2204.xml"/><Relationship Id="rId334" Type="http://schemas.openxmlformats.org/officeDocument/2006/relationships/image" Target="../media/image321.png"/><Relationship Id="rId541" Type="http://schemas.openxmlformats.org/officeDocument/2006/relationships/image" Target="../media/image424.png"/><Relationship Id="rId639" Type="http://schemas.openxmlformats.org/officeDocument/2006/relationships/customXml" Target="../ink/ink2029.xml"/><Relationship Id="rId1171" Type="http://schemas.openxmlformats.org/officeDocument/2006/relationships/image" Target="../media/image735.png"/><Relationship Id="rId1269" Type="http://schemas.openxmlformats.org/officeDocument/2006/relationships/image" Target="../media/image783.png"/><Relationship Id="rId1476" Type="http://schemas.openxmlformats.org/officeDocument/2006/relationships/customXml" Target="../ink/ink2454.xml"/><Relationship Id="rId401" Type="http://schemas.openxmlformats.org/officeDocument/2006/relationships/image" Target="../media/image354.png"/><Relationship Id="rId846" Type="http://schemas.openxmlformats.org/officeDocument/2006/relationships/customXml" Target="../ink/ink2133.xml"/><Relationship Id="rId1031" Type="http://schemas.openxmlformats.org/officeDocument/2006/relationships/customXml" Target="../ink/ink2227.xml"/><Relationship Id="rId1129" Type="http://schemas.openxmlformats.org/officeDocument/2006/relationships/image" Target="../media/image714.png"/><Relationship Id="rId1683" Type="http://schemas.openxmlformats.org/officeDocument/2006/relationships/image" Target="../media/image985.png"/><Relationship Id="rId706" Type="http://schemas.openxmlformats.org/officeDocument/2006/relationships/image" Target="../media/image505.png"/><Relationship Id="rId913" Type="http://schemas.openxmlformats.org/officeDocument/2006/relationships/customXml" Target="../ink/ink2167.xml"/><Relationship Id="rId1336" Type="http://schemas.openxmlformats.org/officeDocument/2006/relationships/customXml" Target="../ink/ink2383.xml"/><Relationship Id="rId1543" Type="http://schemas.openxmlformats.org/officeDocument/2006/relationships/customXml" Target="../ink/ink2488.xml"/><Relationship Id="rId1750" Type="http://schemas.openxmlformats.org/officeDocument/2006/relationships/customXml" Target="../ink/ink2595.xml"/><Relationship Id="rId42" Type="http://schemas.openxmlformats.org/officeDocument/2006/relationships/image" Target="../media/image175.png"/><Relationship Id="rId1403" Type="http://schemas.openxmlformats.org/officeDocument/2006/relationships/customXml" Target="../ink/ink2417.xml"/><Relationship Id="rId1610" Type="http://schemas.openxmlformats.org/officeDocument/2006/relationships/customXml" Target="../ink/ink2522.xml"/><Relationship Id="rId191" Type="http://schemas.openxmlformats.org/officeDocument/2006/relationships/customXml" Target="../ink/ink1803.xml"/><Relationship Id="rId1708" Type="http://schemas.openxmlformats.org/officeDocument/2006/relationships/image" Target="../media/image997.png"/><Relationship Id="rId289" Type="http://schemas.openxmlformats.org/officeDocument/2006/relationships/image" Target="../media/image299.png"/><Relationship Id="rId496" Type="http://schemas.openxmlformats.org/officeDocument/2006/relationships/customXml" Target="../ink/ink1957.xml"/><Relationship Id="rId149" Type="http://schemas.openxmlformats.org/officeDocument/2006/relationships/customXml" Target="../ink/ink1782.xml"/><Relationship Id="rId356" Type="http://schemas.openxmlformats.org/officeDocument/2006/relationships/customXml" Target="../ink/ink1887.xml"/><Relationship Id="rId563" Type="http://schemas.openxmlformats.org/officeDocument/2006/relationships/image" Target="../media/image435.png"/><Relationship Id="rId770" Type="http://schemas.openxmlformats.org/officeDocument/2006/relationships/customXml" Target="../ink/ink2095.xml"/><Relationship Id="rId1193" Type="http://schemas.openxmlformats.org/officeDocument/2006/relationships/image" Target="../media/image746.png"/><Relationship Id="rId216" Type="http://schemas.openxmlformats.org/officeDocument/2006/relationships/customXml" Target="../ink/ink1816.xml"/><Relationship Id="rId423" Type="http://schemas.openxmlformats.org/officeDocument/2006/relationships/image" Target="../media/image365.png"/><Relationship Id="rId868" Type="http://schemas.openxmlformats.org/officeDocument/2006/relationships/customXml" Target="../ink/ink2144.xml"/><Relationship Id="rId1053" Type="http://schemas.openxmlformats.org/officeDocument/2006/relationships/customXml" Target="../ink/ink2238.xml"/><Relationship Id="rId1260" Type="http://schemas.openxmlformats.org/officeDocument/2006/relationships/customXml" Target="../ink/ink2344.xml"/><Relationship Id="rId1498" Type="http://schemas.openxmlformats.org/officeDocument/2006/relationships/customXml" Target="../ink/ink2465.xml"/><Relationship Id="rId630" Type="http://schemas.openxmlformats.org/officeDocument/2006/relationships/image" Target="../media/image468.png"/><Relationship Id="rId728" Type="http://schemas.openxmlformats.org/officeDocument/2006/relationships/image" Target="../media/image516.png"/><Relationship Id="rId935" Type="http://schemas.openxmlformats.org/officeDocument/2006/relationships/customXml" Target="../ink/ink2178.xml"/><Relationship Id="rId1358" Type="http://schemas.openxmlformats.org/officeDocument/2006/relationships/customXml" Target="../ink/ink2394.xml"/><Relationship Id="rId1565" Type="http://schemas.openxmlformats.org/officeDocument/2006/relationships/image" Target="../media/image928.png"/><Relationship Id="rId1772" Type="http://schemas.openxmlformats.org/officeDocument/2006/relationships/customXml" Target="../ink/ink2607.xml"/><Relationship Id="rId64" Type="http://schemas.openxmlformats.org/officeDocument/2006/relationships/image" Target="../media/image186.png"/><Relationship Id="rId1120" Type="http://schemas.openxmlformats.org/officeDocument/2006/relationships/customXml" Target="../ink/ink2272.xml"/><Relationship Id="rId1218" Type="http://schemas.openxmlformats.org/officeDocument/2006/relationships/image" Target="../media/image758.png"/><Relationship Id="rId1425" Type="http://schemas.openxmlformats.org/officeDocument/2006/relationships/image" Target="../media/image859.png"/><Relationship Id="rId1632" Type="http://schemas.openxmlformats.org/officeDocument/2006/relationships/customXml" Target="../ink/ink2534.xml"/><Relationship Id="rId280" Type="http://schemas.openxmlformats.org/officeDocument/2006/relationships/customXml" Target="../ink/ink1848.xml"/><Relationship Id="rId140" Type="http://schemas.openxmlformats.org/officeDocument/2006/relationships/image" Target="../media/image225.png"/><Relationship Id="rId378" Type="http://schemas.openxmlformats.org/officeDocument/2006/relationships/customXml" Target="../ink/ink1898.xml"/><Relationship Id="rId585" Type="http://schemas.openxmlformats.org/officeDocument/2006/relationships/image" Target="../media/image446.png"/><Relationship Id="rId792" Type="http://schemas.openxmlformats.org/officeDocument/2006/relationships/customXml" Target="../ink/ink2106.xml"/><Relationship Id="rId6" Type="http://schemas.openxmlformats.org/officeDocument/2006/relationships/image" Target="../media/image157.png"/><Relationship Id="rId238" Type="http://schemas.openxmlformats.org/officeDocument/2006/relationships/customXml" Target="../ink/ink1827.xml"/><Relationship Id="rId445" Type="http://schemas.openxmlformats.org/officeDocument/2006/relationships/image" Target="../media/image376.png"/><Relationship Id="rId652" Type="http://schemas.openxmlformats.org/officeDocument/2006/relationships/image" Target="../media/image479.png"/><Relationship Id="rId1075" Type="http://schemas.openxmlformats.org/officeDocument/2006/relationships/customXml" Target="../ink/ink2249.xml"/><Relationship Id="rId1282" Type="http://schemas.openxmlformats.org/officeDocument/2006/relationships/customXml" Target="../ink/ink2355.xml"/><Relationship Id="rId305" Type="http://schemas.openxmlformats.org/officeDocument/2006/relationships/image" Target="../media/image307.png"/><Relationship Id="rId512" Type="http://schemas.openxmlformats.org/officeDocument/2006/relationships/customXml" Target="../ink/ink1965.xml"/><Relationship Id="rId957" Type="http://schemas.openxmlformats.org/officeDocument/2006/relationships/customXml" Target="../ink/ink2189.xml"/><Relationship Id="rId1142" Type="http://schemas.openxmlformats.org/officeDocument/2006/relationships/image" Target="../media/image720.png"/><Relationship Id="rId1587" Type="http://schemas.openxmlformats.org/officeDocument/2006/relationships/image" Target="../media/image939.png"/><Relationship Id="rId86" Type="http://schemas.openxmlformats.org/officeDocument/2006/relationships/image" Target="../media/image197.png"/><Relationship Id="rId817" Type="http://schemas.openxmlformats.org/officeDocument/2006/relationships/image" Target="../media/image560.png"/><Relationship Id="rId1002" Type="http://schemas.openxmlformats.org/officeDocument/2006/relationships/image" Target="../media/image651.png"/><Relationship Id="rId1447" Type="http://schemas.openxmlformats.org/officeDocument/2006/relationships/image" Target="../media/image870.png"/><Relationship Id="rId1654" Type="http://schemas.openxmlformats.org/officeDocument/2006/relationships/image" Target="../media/image971.png"/><Relationship Id="rId1307" Type="http://schemas.openxmlformats.org/officeDocument/2006/relationships/image" Target="../media/image801.png"/><Relationship Id="rId1514" Type="http://schemas.openxmlformats.org/officeDocument/2006/relationships/customXml" Target="../ink/ink2473.xml"/><Relationship Id="rId1721" Type="http://schemas.openxmlformats.org/officeDocument/2006/relationships/customXml" Target="../ink/ink2580.xml"/><Relationship Id="rId13" Type="http://schemas.openxmlformats.org/officeDocument/2006/relationships/customXml" Target="../ink/ink1714.xml"/><Relationship Id="rId162" Type="http://schemas.openxmlformats.org/officeDocument/2006/relationships/image" Target="../media/image236.png"/><Relationship Id="rId467" Type="http://schemas.openxmlformats.org/officeDocument/2006/relationships/image" Target="../media/image387.png"/><Relationship Id="rId1097" Type="http://schemas.openxmlformats.org/officeDocument/2006/relationships/image" Target="../media/image698.png"/><Relationship Id="rId674" Type="http://schemas.openxmlformats.org/officeDocument/2006/relationships/image" Target="../media/image489.png"/><Relationship Id="rId881" Type="http://schemas.openxmlformats.org/officeDocument/2006/relationships/image" Target="../media/image592.png"/><Relationship Id="rId979" Type="http://schemas.openxmlformats.org/officeDocument/2006/relationships/customXml" Target="../ink/ink2200.xml"/><Relationship Id="rId327" Type="http://schemas.openxmlformats.org/officeDocument/2006/relationships/customXml" Target="../ink/ink1872.xml"/><Relationship Id="rId534" Type="http://schemas.openxmlformats.org/officeDocument/2006/relationships/customXml" Target="../ink/ink1976.xml"/><Relationship Id="rId741" Type="http://schemas.openxmlformats.org/officeDocument/2006/relationships/image" Target="../media/image522.png"/><Relationship Id="rId839" Type="http://schemas.openxmlformats.org/officeDocument/2006/relationships/image" Target="../media/image571.png"/><Relationship Id="rId1164" Type="http://schemas.openxmlformats.org/officeDocument/2006/relationships/customXml" Target="../ink/ink2295.xml"/><Relationship Id="rId1371" Type="http://schemas.openxmlformats.org/officeDocument/2006/relationships/customXml" Target="../ink/ink2401.xml"/><Relationship Id="rId1469" Type="http://schemas.openxmlformats.org/officeDocument/2006/relationships/image" Target="../media/image881.png"/><Relationship Id="rId601" Type="http://schemas.openxmlformats.org/officeDocument/2006/relationships/customXml" Target="../ink/ink2010.xml"/><Relationship Id="rId1024" Type="http://schemas.openxmlformats.org/officeDocument/2006/relationships/image" Target="../media/image662.png"/><Relationship Id="rId1231" Type="http://schemas.openxmlformats.org/officeDocument/2006/relationships/customXml" Target="../ink/ink2329.xml"/><Relationship Id="rId1676" Type="http://schemas.openxmlformats.org/officeDocument/2006/relationships/customXml" Target="../ink/ink2557.xml"/><Relationship Id="rId906" Type="http://schemas.openxmlformats.org/officeDocument/2006/relationships/customXml" Target="../ink/ink2163.xml"/><Relationship Id="rId1329" Type="http://schemas.openxmlformats.org/officeDocument/2006/relationships/image" Target="../media/image812.png"/><Relationship Id="rId1536" Type="http://schemas.openxmlformats.org/officeDocument/2006/relationships/customXml" Target="../ink/ink2484.xml"/><Relationship Id="rId1743" Type="http://schemas.openxmlformats.org/officeDocument/2006/relationships/image" Target="../media/image1014.png"/><Relationship Id="rId35" Type="http://schemas.openxmlformats.org/officeDocument/2006/relationships/customXml" Target="../ink/ink1725.xml"/><Relationship Id="rId1603" Type="http://schemas.openxmlformats.org/officeDocument/2006/relationships/image" Target="../media/image947.png"/><Relationship Id="rId184" Type="http://schemas.openxmlformats.org/officeDocument/2006/relationships/image" Target="../media/image247.png"/><Relationship Id="rId391" Type="http://schemas.openxmlformats.org/officeDocument/2006/relationships/image" Target="../media/image349.png"/><Relationship Id="rId251" Type="http://schemas.openxmlformats.org/officeDocument/2006/relationships/image" Target="../media/image280.png"/><Relationship Id="rId489" Type="http://schemas.openxmlformats.org/officeDocument/2006/relationships/image" Target="../media/image398.png"/><Relationship Id="rId696" Type="http://schemas.openxmlformats.org/officeDocument/2006/relationships/image" Target="../media/image500.png"/><Relationship Id="rId349" Type="http://schemas.openxmlformats.org/officeDocument/2006/relationships/customXml" Target="../ink/ink1883.xml"/><Relationship Id="rId556" Type="http://schemas.openxmlformats.org/officeDocument/2006/relationships/customXml" Target="../ink/ink1987.xml"/><Relationship Id="rId763" Type="http://schemas.openxmlformats.org/officeDocument/2006/relationships/image" Target="../media/image533.png"/><Relationship Id="rId1186" Type="http://schemas.openxmlformats.org/officeDocument/2006/relationships/customXml" Target="../ink/ink2306.xml"/><Relationship Id="rId1393" Type="http://schemas.openxmlformats.org/officeDocument/2006/relationships/customXml" Target="../ink/ink2412.xml"/><Relationship Id="rId111" Type="http://schemas.openxmlformats.org/officeDocument/2006/relationships/customXml" Target="../ink/ink1763.xml"/><Relationship Id="rId209" Type="http://schemas.openxmlformats.org/officeDocument/2006/relationships/image" Target="../media/image259.png"/><Relationship Id="rId416" Type="http://schemas.openxmlformats.org/officeDocument/2006/relationships/customXml" Target="../ink/ink1917.xml"/><Relationship Id="rId970" Type="http://schemas.openxmlformats.org/officeDocument/2006/relationships/image" Target="../media/image636.png"/><Relationship Id="rId1046" Type="http://schemas.openxmlformats.org/officeDocument/2006/relationships/image" Target="../media/image673.png"/><Relationship Id="rId1253" Type="http://schemas.openxmlformats.org/officeDocument/2006/relationships/image" Target="../media/image775.png"/><Relationship Id="rId1698" Type="http://schemas.openxmlformats.org/officeDocument/2006/relationships/customXml" Target="../ink/ink2568.xml"/><Relationship Id="rId623" Type="http://schemas.openxmlformats.org/officeDocument/2006/relationships/customXml" Target="../ink/ink2021.xml"/><Relationship Id="rId830" Type="http://schemas.openxmlformats.org/officeDocument/2006/relationships/customXml" Target="../ink/ink2125.xml"/><Relationship Id="rId928" Type="http://schemas.openxmlformats.org/officeDocument/2006/relationships/image" Target="../media/image615.png"/><Relationship Id="rId1460" Type="http://schemas.openxmlformats.org/officeDocument/2006/relationships/customXml" Target="../ink/ink2446.xml"/><Relationship Id="rId1558" Type="http://schemas.openxmlformats.org/officeDocument/2006/relationships/image" Target="../media/image925.png"/><Relationship Id="rId1765" Type="http://schemas.openxmlformats.org/officeDocument/2006/relationships/customXml" Target="../ink/ink2603.xml"/><Relationship Id="rId57" Type="http://schemas.openxmlformats.org/officeDocument/2006/relationships/customXml" Target="../ink/ink1736.xml"/><Relationship Id="rId1113" Type="http://schemas.openxmlformats.org/officeDocument/2006/relationships/image" Target="../media/image706.png"/><Relationship Id="rId1320" Type="http://schemas.openxmlformats.org/officeDocument/2006/relationships/customXml" Target="../ink/ink2375.xml"/><Relationship Id="rId1418" Type="http://schemas.openxmlformats.org/officeDocument/2006/relationships/customXml" Target="../ink/ink2425.xml"/><Relationship Id="rId1625" Type="http://schemas.openxmlformats.org/officeDocument/2006/relationships/customXml" Target="../ink/ink2530.xml"/><Relationship Id="rId273" Type="http://schemas.openxmlformats.org/officeDocument/2006/relationships/image" Target="../media/image291.png"/><Relationship Id="rId480" Type="http://schemas.openxmlformats.org/officeDocument/2006/relationships/customXml" Target="../ink/ink1949.xml"/><Relationship Id="rId133" Type="http://schemas.openxmlformats.org/officeDocument/2006/relationships/customXml" Target="../ink/ink1774.xml"/><Relationship Id="rId340" Type="http://schemas.openxmlformats.org/officeDocument/2006/relationships/image" Target="../media/image324.png"/><Relationship Id="rId578" Type="http://schemas.openxmlformats.org/officeDocument/2006/relationships/customXml" Target="../ink/ink1998.xml"/><Relationship Id="rId785" Type="http://schemas.openxmlformats.org/officeDocument/2006/relationships/image" Target="../media/image544.png"/><Relationship Id="rId992" Type="http://schemas.openxmlformats.org/officeDocument/2006/relationships/customXml" Target="../ink/ink2207.xml"/><Relationship Id="rId200" Type="http://schemas.openxmlformats.org/officeDocument/2006/relationships/image" Target="../media/image255.png"/><Relationship Id="rId438" Type="http://schemas.openxmlformats.org/officeDocument/2006/relationships/customXml" Target="../ink/ink1928.xml"/><Relationship Id="rId645" Type="http://schemas.openxmlformats.org/officeDocument/2006/relationships/customXml" Target="../ink/ink2032.xml"/><Relationship Id="rId852" Type="http://schemas.openxmlformats.org/officeDocument/2006/relationships/customXml" Target="../ink/ink2136.xml"/><Relationship Id="rId1068" Type="http://schemas.openxmlformats.org/officeDocument/2006/relationships/image" Target="../media/image684.png"/><Relationship Id="rId1275" Type="http://schemas.openxmlformats.org/officeDocument/2006/relationships/image" Target="../media/image786.png"/><Relationship Id="rId1482" Type="http://schemas.openxmlformats.org/officeDocument/2006/relationships/customXml" Target="../ink/ink2457.xml"/><Relationship Id="rId505" Type="http://schemas.openxmlformats.org/officeDocument/2006/relationships/image" Target="../media/image406.png"/><Relationship Id="rId712" Type="http://schemas.openxmlformats.org/officeDocument/2006/relationships/image" Target="../media/image508.png"/><Relationship Id="rId1135" Type="http://schemas.openxmlformats.org/officeDocument/2006/relationships/customXml" Target="../ink/ink2280.xml"/><Relationship Id="rId1342" Type="http://schemas.openxmlformats.org/officeDocument/2006/relationships/customXml" Target="../ink/ink2386.xml"/><Relationship Id="rId79" Type="http://schemas.openxmlformats.org/officeDocument/2006/relationships/customXml" Target="../ink/ink1747.xml"/><Relationship Id="rId1202" Type="http://schemas.openxmlformats.org/officeDocument/2006/relationships/customXml" Target="../ink/ink2314.xml"/><Relationship Id="rId1647" Type="http://schemas.openxmlformats.org/officeDocument/2006/relationships/image" Target="../media/image968.png"/><Relationship Id="rId1507" Type="http://schemas.openxmlformats.org/officeDocument/2006/relationships/image" Target="../media/image900.png"/><Relationship Id="rId1714" Type="http://schemas.openxmlformats.org/officeDocument/2006/relationships/image" Target="../media/image1000.png"/><Relationship Id="rId295" Type="http://schemas.openxmlformats.org/officeDocument/2006/relationships/image" Target="../media/image302.png"/><Relationship Id="rId155" Type="http://schemas.openxmlformats.org/officeDocument/2006/relationships/customXml" Target="../ink/ink1785.xml"/><Relationship Id="rId362" Type="http://schemas.openxmlformats.org/officeDocument/2006/relationships/customXml" Target="../ink/ink1890.xml"/><Relationship Id="rId1297" Type="http://schemas.openxmlformats.org/officeDocument/2006/relationships/image" Target="../media/image797.png"/><Relationship Id="rId222" Type="http://schemas.openxmlformats.org/officeDocument/2006/relationships/customXml" Target="../ink/ink1819.xml"/><Relationship Id="rId667" Type="http://schemas.openxmlformats.org/officeDocument/2006/relationships/customXml" Target="../ink/ink2043.xml"/><Relationship Id="rId874" Type="http://schemas.openxmlformats.org/officeDocument/2006/relationships/customXml" Target="../ink/ink2147.xml"/><Relationship Id="rId527" Type="http://schemas.openxmlformats.org/officeDocument/2006/relationships/image" Target="../media/image417.png"/><Relationship Id="rId734" Type="http://schemas.openxmlformats.org/officeDocument/2006/relationships/image" Target="../media/image519.png"/><Relationship Id="rId941" Type="http://schemas.openxmlformats.org/officeDocument/2006/relationships/customXml" Target="../ink/ink2181.xml"/><Relationship Id="rId1157" Type="http://schemas.openxmlformats.org/officeDocument/2006/relationships/image" Target="../media/image728.png"/><Relationship Id="rId1364" Type="http://schemas.openxmlformats.org/officeDocument/2006/relationships/customXml" Target="../ink/ink2397.xml"/><Relationship Id="rId1571" Type="http://schemas.openxmlformats.org/officeDocument/2006/relationships/image" Target="../media/image931.png"/><Relationship Id="rId70" Type="http://schemas.openxmlformats.org/officeDocument/2006/relationships/image" Target="../media/image189.png"/><Relationship Id="rId801" Type="http://schemas.openxmlformats.org/officeDocument/2006/relationships/image" Target="../media/image552.png"/><Relationship Id="rId1017" Type="http://schemas.openxmlformats.org/officeDocument/2006/relationships/customXml" Target="../ink/ink2220.xml"/><Relationship Id="rId1224" Type="http://schemas.openxmlformats.org/officeDocument/2006/relationships/image" Target="../media/image761.png"/><Relationship Id="rId1431" Type="http://schemas.openxmlformats.org/officeDocument/2006/relationships/image" Target="../media/image862.png"/><Relationship Id="rId1669" Type="http://schemas.openxmlformats.org/officeDocument/2006/relationships/image" Target="../media/image978.png"/><Relationship Id="rId1529" Type="http://schemas.openxmlformats.org/officeDocument/2006/relationships/image" Target="../media/image911.png"/><Relationship Id="rId1736" Type="http://schemas.openxmlformats.org/officeDocument/2006/relationships/customXml" Target="../ink/ink2588.xml"/><Relationship Id="rId28" Type="http://schemas.openxmlformats.org/officeDocument/2006/relationships/image" Target="../media/image168.png"/><Relationship Id="rId177" Type="http://schemas.openxmlformats.org/officeDocument/2006/relationships/customXml" Target="../ink/ink1796.xml"/><Relationship Id="rId384" Type="http://schemas.openxmlformats.org/officeDocument/2006/relationships/customXml" Target="../ink/ink1901.xml"/><Relationship Id="rId591" Type="http://schemas.openxmlformats.org/officeDocument/2006/relationships/image" Target="../media/image449.png"/><Relationship Id="rId244" Type="http://schemas.openxmlformats.org/officeDocument/2006/relationships/customXml" Target="../ink/ink1830.xml"/><Relationship Id="rId689" Type="http://schemas.openxmlformats.org/officeDocument/2006/relationships/customXml" Target="../ink/ink2054.xml"/><Relationship Id="rId896" Type="http://schemas.openxmlformats.org/officeDocument/2006/relationships/customXml" Target="../ink/ink2158.xml"/><Relationship Id="rId1081" Type="http://schemas.openxmlformats.org/officeDocument/2006/relationships/image" Target="../media/image690.png"/><Relationship Id="rId451" Type="http://schemas.openxmlformats.org/officeDocument/2006/relationships/image" Target="../media/image379.png"/><Relationship Id="rId549" Type="http://schemas.openxmlformats.org/officeDocument/2006/relationships/image" Target="../media/image428.png"/><Relationship Id="rId756" Type="http://schemas.openxmlformats.org/officeDocument/2006/relationships/customXml" Target="../ink/ink2088.xml"/><Relationship Id="rId1179" Type="http://schemas.openxmlformats.org/officeDocument/2006/relationships/image" Target="../media/image739.png"/><Relationship Id="rId1386" Type="http://schemas.openxmlformats.org/officeDocument/2006/relationships/image" Target="../media/image840.png"/><Relationship Id="rId1593" Type="http://schemas.openxmlformats.org/officeDocument/2006/relationships/image" Target="../media/image942.png"/><Relationship Id="rId104" Type="http://schemas.openxmlformats.org/officeDocument/2006/relationships/image" Target="../media/image206.png"/><Relationship Id="rId311" Type="http://schemas.openxmlformats.org/officeDocument/2006/relationships/image" Target="../media/image310.png"/><Relationship Id="rId409" Type="http://schemas.openxmlformats.org/officeDocument/2006/relationships/image" Target="../media/image358.png"/><Relationship Id="rId963" Type="http://schemas.openxmlformats.org/officeDocument/2006/relationships/customXml" Target="../ink/ink2192.xml"/><Relationship Id="rId1039" Type="http://schemas.openxmlformats.org/officeDocument/2006/relationships/customXml" Target="../ink/ink2231.xml"/><Relationship Id="rId1246" Type="http://schemas.openxmlformats.org/officeDocument/2006/relationships/image" Target="../media/image772.png"/><Relationship Id="rId92" Type="http://schemas.openxmlformats.org/officeDocument/2006/relationships/image" Target="../media/image200.png"/><Relationship Id="rId616" Type="http://schemas.openxmlformats.org/officeDocument/2006/relationships/image" Target="../media/image461.png"/><Relationship Id="rId823" Type="http://schemas.openxmlformats.org/officeDocument/2006/relationships/image" Target="../media/image563.png"/><Relationship Id="rId1453" Type="http://schemas.openxmlformats.org/officeDocument/2006/relationships/image" Target="../media/image873.png"/><Relationship Id="rId1660" Type="http://schemas.openxmlformats.org/officeDocument/2006/relationships/image" Target="../media/image974.png"/><Relationship Id="rId1758" Type="http://schemas.openxmlformats.org/officeDocument/2006/relationships/customXml" Target="../ink/ink2599.xml"/><Relationship Id="rId1106" Type="http://schemas.openxmlformats.org/officeDocument/2006/relationships/customXml" Target="../ink/ink2265.xml"/><Relationship Id="rId1313" Type="http://schemas.openxmlformats.org/officeDocument/2006/relationships/image" Target="../media/image804.png"/><Relationship Id="rId1520" Type="http://schemas.openxmlformats.org/officeDocument/2006/relationships/customXml" Target="../ink/ink2476.xml"/><Relationship Id="rId1618" Type="http://schemas.openxmlformats.org/officeDocument/2006/relationships/image" Target="../media/image954.png"/><Relationship Id="rId199" Type="http://schemas.openxmlformats.org/officeDocument/2006/relationships/customXml" Target="../ink/ink1807.xml"/><Relationship Id="rId266" Type="http://schemas.openxmlformats.org/officeDocument/2006/relationships/customXml" Target="../ink/ink1841.xml"/><Relationship Id="rId473" Type="http://schemas.openxmlformats.org/officeDocument/2006/relationships/image" Target="../media/image390.png"/><Relationship Id="rId680" Type="http://schemas.openxmlformats.org/officeDocument/2006/relationships/image" Target="../media/image492.png"/><Relationship Id="rId126" Type="http://schemas.openxmlformats.org/officeDocument/2006/relationships/image" Target="../media/image217.png"/><Relationship Id="rId333" Type="http://schemas.openxmlformats.org/officeDocument/2006/relationships/customXml" Target="../ink/ink1875.xml"/><Relationship Id="rId540" Type="http://schemas.openxmlformats.org/officeDocument/2006/relationships/customXml" Target="../ink/ink1979.xml"/><Relationship Id="rId778" Type="http://schemas.openxmlformats.org/officeDocument/2006/relationships/customXml" Target="../ink/ink2099.xml"/><Relationship Id="rId985" Type="http://schemas.openxmlformats.org/officeDocument/2006/relationships/image" Target="../media/image643.png"/><Relationship Id="rId1170" Type="http://schemas.openxmlformats.org/officeDocument/2006/relationships/customXml" Target="../ink/ink2298.xml"/><Relationship Id="rId638" Type="http://schemas.openxmlformats.org/officeDocument/2006/relationships/image" Target="../media/image472.png"/><Relationship Id="rId845" Type="http://schemas.openxmlformats.org/officeDocument/2006/relationships/image" Target="../media/image574.png"/><Relationship Id="rId1030" Type="http://schemas.openxmlformats.org/officeDocument/2006/relationships/image" Target="../media/image665.png"/><Relationship Id="rId1268" Type="http://schemas.openxmlformats.org/officeDocument/2006/relationships/customXml" Target="../ink/ink2348.xml"/><Relationship Id="rId1475" Type="http://schemas.openxmlformats.org/officeDocument/2006/relationships/image" Target="../media/image884.png"/><Relationship Id="rId1682" Type="http://schemas.openxmlformats.org/officeDocument/2006/relationships/customXml" Target="../ink/ink2560.xml"/><Relationship Id="rId400" Type="http://schemas.openxmlformats.org/officeDocument/2006/relationships/customXml" Target="../ink/ink1909.xml"/><Relationship Id="rId705" Type="http://schemas.openxmlformats.org/officeDocument/2006/relationships/customXml" Target="../ink/ink2062.xml"/><Relationship Id="rId1128" Type="http://schemas.openxmlformats.org/officeDocument/2006/relationships/customXml" Target="../ink/ink2276.xml"/><Relationship Id="rId1335" Type="http://schemas.openxmlformats.org/officeDocument/2006/relationships/image" Target="../media/image815.png"/><Relationship Id="rId1542" Type="http://schemas.openxmlformats.org/officeDocument/2006/relationships/image" Target="../media/image917.png"/><Relationship Id="rId912" Type="http://schemas.openxmlformats.org/officeDocument/2006/relationships/customXml" Target="../ink/ink2166.xml"/><Relationship Id="rId41" Type="http://schemas.openxmlformats.org/officeDocument/2006/relationships/customXml" Target="../ink/ink1728.xml"/><Relationship Id="rId1402" Type="http://schemas.openxmlformats.org/officeDocument/2006/relationships/image" Target="../media/image848.png"/><Relationship Id="rId1707" Type="http://schemas.openxmlformats.org/officeDocument/2006/relationships/customXml" Target="../ink/ink2573.xml"/><Relationship Id="rId190" Type="http://schemas.openxmlformats.org/officeDocument/2006/relationships/image" Target="../media/image250.png"/><Relationship Id="rId288" Type="http://schemas.openxmlformats.org/officeDocument/2006/relationships/customXml" Target="../ink/ink1852.xml"/><Relationship Id="rId495" Type="http://schemas.openxmlformats.org/officeDocument/2006/relationships/image" Target="../media/image401.png"/><Relationship Id="rId148" Type="http://schemas.openxmlformats.org/officeDocument/2006/relationships/image" Target="../media/image229.png"/><Relationship Id="rId355" Type="http://schemas.openxmlformats.org/officeDocument/2006/relationships/image" Target="../media/image331.png"/><Relationship Id="rId562" Type="http://schemas.openxmlformats.org/officeDocument/2006/relationships/customXml" Target="../ink/ink1990.xml"/><Relationship Id="rId1192" Type="http://schemas.openxmlformats.org/officeDocument/2006/relationships/customXml" Target="../ink/ink2309.xml"/><Relationship Id="rId215" Type="http://schemas.openxmlformats.org/officeDocument/2006/relationships/image" Target="../media/image262.png"/><Relationship Id="rId422" Type="http://schemas.openxmlformats.org/officeDocument/2006/relationships/customXml" Target="../ink/ink1920.xml"/><Relationship Id="rId867" Type="http://schemas.openxmlformats.org/officeDocument/2006/relationships/image" Target="../media/image585.png"/><Relationship Id="rId1052" Type="http://schemas.openxmlformats.org/officeDocument/2006/relationships/image" Target="../media/image676.png"/><Relationship Id="rId1497" Type="http://schemas.openxmlformats.org/officeDocument/2006/relationships/image" Target="../media/image895.png"/><Relationship Id="rId727" Type="http://schemas.openxmlformats.org/officeDocument/2006/relationships/customXml" Target="../ink/ink2073.xml"/><Relationship Id="rId934" Type="http://schemas.openxmlformats.org/officeDocument/2006/relationships/image" Target="../media/image618.png"/><Relationship Id="rId1357" Type="http://schemas.openxmlformats.org/officeDocument/2006/relationships/image" Target="../media/image826.png"/><Relationship Id="rId1564" Type="http://schemas.openxmlformats.org/officeDocument/2006/relationships/customXml" Target="../ink/ink2499.xml"/><Relationship Id="rId1771" Type="http://schemas.openxmlformats.org/officeDocument/2006/relationships/image" Target="../media/image1027.png"/><Relationship Id="rId63" Type="http://schemas.openxmlformats.org/officeDocument/2006/relationships/customXml" Target="../ink/ink1739.xml"/><Relationship Id="rId1217" Type="http://schemas.openxmlformats.org/officeDocument/2006/relationships/customXml" Target="../ink/ink2322.xml"/><Relationship Id="rId1424" Type="http://schemas.openxmlformats.org/officeDocument/2006/relationships/customXml" Target="../ink/ink2428.xml"/><Relationship Id="rId1631" Type="http://schemas.openxmlformats.org/officeDocument/2006/relationships/customXml" Target="../ink/ink2533.xml"/><Relationship Id="rId1729" Type="http://schemas.openxmlformats.org/officeDocument/2006/relationships/customXml" Target="../ink/ink2584.xml"/><Relationship Id="rId377" Type="http://schemas.openxmlformats.org/officeDocument/2006/relationships/image" Target="../media/image342.png"/><Relationship Id="rId584" Type="http://schemas.openxmlformats.org/officeDocument/2006/relationships/customXml" Target="../ink/ink2001.xml"/><Relationship Id="rId5" Type="http://schemas.openxmlformats.org/officeDocument/2006/relationships/customXml" Target="../ink/ink1710.xml"/><Relationship Id="rId237" Type="http://schemas.openxmlformats.org/officeDocument/2006/relationships/image" Target="../media/image273.png"/><Relationship Id="rId791" Type="http://schemas.openxmlformats.org/officeDocument/2006/relationships/image" Target="../media/image547.png"/><Relationship Id="rId889" Type="http://schemas.openxmlformats.org/officeDocument/2006/relationships/image" Target="../media/image596.png"/><Relationship Id="rId1074" Type="http://schemas.openxmlformats.org/officeDocument/2006/relationships/image" Target="../media/image687.png"/><Relationship Id="rId444" Type="http://schemas.openxmlformats.org/officeDocument/2006/relationships/customXml" Target="../ink/ink1931.xml"/><Relationship Id="rId651" Type="http://schemas.openxmlformats.org/officeDocument/2006/relationships/customXml" Target="../ink/ink2035.xml"/><Relationship Id="rId749" Type="http://schemas.openxmlformats.org/officeDocument/2006/relationships/image" Target="../media/image526.png"/><Relationship Id="rId1281" Type="http://schemas.openxmlformats.org/officeDocument/2006/relationships/image" Target="../media/image789.png"/><Relationship Id="rId1379" Type="http://schemas.openxmlformats.org/officeDocument/2006/relationships/customXml" Target="../ink/ink2405.xml"/><Relationship Id="rId1586" Type="http://schemas.openxmlformats.org/officeDocument/2006/relationships/customXml" Target="../ink/ink2510.xml"/><Relationship Id="rId304" Type="http://schemas.openxmlformats.org/officeDocument/2006/relationships/customXml" Target="../ink/ink1860.xml"/><Relationship Id="rId511" Type="http://schemas.openxmlformats.org/officeDocument/2006/relationships/image" Target="../media/image409.png"/><Relationship Id="rId609" Type="http://schemas.openxmlformats.org/officeDocument/2006/relationships/customXml" Target="../ink/ink2014.xml"/><Relationship Id="rId956" Type="http://schemas.openxmlformats.org/officeDocument/2006/relationships/image" Target="../media/image629.png"/><Relationship Id="rId1141" Type="http://schemas.openxmlformats.org/officeDocument/2006/relationships/customXml" Target="../ink/ink2283.xml"/><Relationship Id="rId1239" Type="http://schemas.openxmlformats.org/officeDocument/2006/relationships/customXml" Target="../ink/ink2333.xml"/><Relationship Id="rId85" Type="http://schemas.openxmlformats.org/officeDocument/2006/relationships/customXml" Target="../ink/ink1750.xml"/><Relationship Id="rId816" Type="http://schemas.openxmlformats.org/officeDocument/2006/relationships/customXml" Target="../ink/ink2118.xml"/><Relationship Id="rId1001" Type="http://schemas.openxmlformats.org/officeDocument/2006/relationships/customXml" Target="../ink/ink2212.xml"/><Relationship Id="rId1446" Type="http://schemas.openxmlformats.org/officeDocument/2006/relationships/customXml" Target="../ink/ink2439.xml"/><Relationship Id="rId1653" Type="http://schemas.openxmlformats.org/officeDocument/2006/relationships/customXml" Target="../ink/ink2545.xml"/><Relationship Id="rId1306" Type="http://schemas.openxmlformats.org/officeDocument/2006/relationships/customXml" Target="../ink/ink2368.xml"/><Relationship Id="rId1513" Type="http://schemas.openxmlformats.org/officeDocument/2006/relationships/image" Target="../media/image903.png"/><Relationship Id="rId1720" Type="http://schemas.openxmlformats.org/officeDocument/2006/relationships/image" Target="../media/image1003.png"/><Relationship Id="rId12" Type="http://schemas.openxmlformats.org/officeDocument/2006/relationships/image" Target="../media/image160.png"/><Relationship Id="rId161" Type="http://schemas.openxmlformats.org/officeDocument/2006/relationships/customXml" Target="../ink/ink1788.xml"/><Relationship Id="rId399" Type="http://schemas.openxmlformats.org/officeDocument/2006/relationships/image" Target="../media/image353.png"/><Relationship Id="rId259" Type="http://schemas.openxmlformats.org/officeDocument/2006/relationships/image" Target="../media/image284.png"/><Relationship Id="rId466" Type="http://schemas.openxmlformats.org/officeDocument/2006/relationships/customXml" Target="../ink/ink1942.xml"/><Relationship Id="rId673" Type="http://schemas.openxmlformats.org/officeDocument/2006/relationships/customXml" Target="../ink/ink2046.xml"/><Relationship Id="rId880" Type="http://schemas.openxmlformats.org/officeDocument/2006/relationships/customXml" Target="../ink/ink2150.xml"/><Relationship Id="rId1096" Type="http://schemas.openxmlformats.org/officeDocument/2006/relationships/customXml" Target="../ink/ink2260.xml"/><Relationship Id="rId119" Type="http://schemas.openxmlformats.org/officeDocument/2006/relationships/customXml" Target="../ink/ink1767.xml"/><Relationship Id="rId326" Type="http://schemas.openxmlformats.org/officeDocument/2006/relationships/image" Target="../media/image317.png"/><Relationship Id="rId533" Type="http://schemas.openxmlformats.org/officeDocument/2006/relationships/image" Target="../media/image420.png"/><Relationship Id="rId978" Type="http://schemas.openxmlformats.org/officeDocument/2006/relationships/image" Target="../media/image640.png"/><Relationship Id="rId1163" Type="http://schemas.openxmlformats.org/officeDocument/2006/relationships/image" Target="../media/image731.png"/><Relationship Id="rId1370" Type="http://schemas.openxmlformats.org/officeDocument/2006/relationships/image" Target="../media/image832.png"/><Relationship Id="rId740" Type="http://schemas.openxmlformats.org/officeDocument/2006/relationships/customXml" Target="../ink/ink2080.xml"/><Relationship Id="rId838" Type="http://schemas.openxmlformats.org/officeDocument/2006/relationships/customXml" Target="../ink/ink2129.xml"/><Relationship Id="rId1023" Type="http://schemas.openxmlformats.org/officeDocument/2006/relationships/customXml" Target="../ink/ink2223.xml"/><Relationship Id="rId1468" Type="http://schemas.openxmlformats.org/officeDocument/2006/relationships/customXml" Target="../ink/ink2450.xml"/><Relationship Id="rId1675" Type="http://schemas.openxmlformats.org/officeDocument/2006/relationships/image" Target="../media/image981.png"/><Relationship Id="rId600" Type="http://schemas.openxmlformats.org/officeDocument/2006/relationships/image" Target="../media/image453.png"/><Relationship Id="rId1230" Type="http://schemas.openxmlformats.org/officeDocument/2006/relationships/image" Target="../media/image764.png"/><Relationship Id="rId1328" Type="http://schemas.openxmlformats.org/officeDocument/2006/relationships/customXml" Target="../ink/ink2379.xml"/><Relationship Id="rId1535" Type="http://schemas.openxmlformats.org/officeDocument/2006/relationships/image" Target="../media/image914.png"/><Relationship Id="rId905" Type="http://schemas.openxmlformats.org/officeDocument/2006/relationships/image" Target="../media/image604.png"/><Relationship Id="rId1742" Type="http://schemas.openxmlformats.org/officeDocument/2006/relationships/customXml" Target="../ink/ink2591.xml"/><Relationship Id="rId34" Type="http://schemas.openxmlformats.org/officeDocument/2006/relationships/image" Target="../media/image171.png"/><Relationship Id="rId1602" Type="http://schemas.openxmlformats.org/officeDocument/2006/relationships/customXml" Target="../ink/ink2518.xml"/><Relationship Id="rId183" Type="http://schemas.openxmlformats.org/officeDocument/2006/relationships/customXml" Target="../ink/ink1799.xml"/><Relationship Id="rId390" Type="http://schemas.openxmlformats.org/officeDocument/2006/relationships/customXml" Target="../ink/ink1904.xml"/><Relationship Id="rId250" Type="http://schemas.openxmlformats.org/officeDocument/2006/relationships/customXml" Target="../ink/ink1833.xml"/><Relationship Id="rId488" Type="http://schemas.openxmlformats.org/officeDocument/2006/relationships/customXml" Target="../ink/ink1953.xml"/><Relationship Id="rId695" Type="http://schemas.openxmlformats.org/officeDocument/2006/relationships/customXml" Target="../ink/ink2057.xml"/><Relationship Id="rId110" Type="http://schemas.openxmlformats.org/officeDocument/2006/relationships/image" Target="../media/image209.png"/><Relationship Id="rId348" Type="http://schemas.openxmlformats.org/officeDocument/2006/relationships/image" Target="../media/image328.png"/><Relationship Id="rId555" Type="http://schemas.openxmlformats.org/officeDocument/2006/relationships/image" Target="../media/image431.png"/><Relationship Id="rId762" Type="http://schemas.openxmlformats.org/officeDocument/2006/relationships/customXml" Target="../ink/ink2091.xml"/><Relationship Id="rId1185" Type="http://schemas.openxmlformats.org/officeDocument/2006/relationships/image" Target="../media/image742.png"/><Relationship Id="rId1392" Type="http://schemas.openxmlformats.org/officeDocument/2006/relationships/image" Target="../media/image843.png"/><Relationship Id="rId208" Type="http://schemas.openxmlformats.org/officeDocument/2006/relationships/customXml" Target="../ink/ink1812.xml"/><Relationship Id="rId415" Type="http://schemas.openxmlformats.org/officeDocument/2006/relationships/image" Target="../media/image361.png"/><Relationship Id="rId622" Type="http://schemas.openxmlformats.org/officeDocument/2006/relationships/image" Target="../media/image464.png"/><Relationship Id="rId1045" Type="http://schemas.openxmlformats.org/officeDocument/2006/relationships/customXml" Target="../ink/ink2234.xml"/><Relationship Id="rId1252" Type="http://schemas.openxmlformats.org/officeDocument/2006/relationships/customXml" Target="../ink/ink2340.xml"/><Relationship Id="rId1697" Type="http://schemas.openxmlformats.org/officeDocument/2006/relationships/image" Target="../media/image992.png"/><Relationship Id="rId927" Type="http://schemas.openxmlformats.org/officeDocument/2006/relationships/customXml" Target="../ink/ink2174.xml"/><Relationship Id="rId1112" Type="http://schemas.openxmlformats.org/officeDocument/2006/relationships/customXml" Target="../ink/ink2268.xml"/><Relationship Id="rId1557" Type="http://schemas.openxmlformats.org/officeDocument/2006/relationships/customXml" Target="../ink/ink2495.xml"/><Relationship Id="rId1764" Type="http://schemas.openxmlformats.org/officeDocument/2006/relationships/image" Target="../media/image1024.png"/><Relationship Id="rId56" Type="http://schemas.openxmlformats.org/officeDocument/2006/relationships/image" Target="../media/image182.png"/><Relationship Id="rId1417" Type="http://schemas.openxmlformats.org/officeDocument/2006/relationships/image" Target="../media/image855.png"/><Relationship Id="rId1624" Type="http://schemas.openxmlformats.org/officeDocument/2006/relationships/image" Target="../media/image957.png"/><Relationship Id="rId272" Type="http://schemas.openxmlformats.org/officeDocument/2006/relationships/customXml" Target="../ink/ink1844.xml"/><Relationship Id="rId577" Type="http://schemas.openxmlformats.org/officeDocument/2006/relationships/image" Target="../media/image442.png"/><Relationship Id="rId132" Type="http://schemas.openxmlformats.org/officeDocument/2006/relationships/image" Target="../media/image221.png"/><Relationship Id="rId784" Type="http://schemas.openxmlformats.org/officeDocument/2006/relationships/customXml" Target="../ink/ink2102.xml"/><Relationship Id="rId991" Type="http://schemas.openxmlformats.org/officeDocument/2006/relationships/image" Target="../media/image646.png"/><Relationship Id="rId1067" Type="http://schemas.openxmlformats.org/officeDocument/2006/relationships/customXml" Target="../ink/ink2245.xml"/><Relationship Id="rId437" Type="http://schemas.openxmlformats.org/officeDocument/2006/relationships/image" Target="../media/image372.png"/><Relationship Id="rId644" Type="http://schemas.openxmlformats.org/officeDocument/2006/relationships/image" Target="../media/image475.png"/><Relationship Id="rId851" Type="http://schemas.openxmlformats.org/officeDocument/2006/relationships/image" Target="../media/image577.png"/><Relationship Id="rId1274" Type="http://schemas.openxmlformats.org/officeDocument/2006/relationships/customXml" Target="../ink/ink2351.xml"/><Relationship Id="rId1481" Type="http://schemas.openxmlformats.org/officeDocument/2006/relationships/image" Target="../media/image887.png"/><Relationship Id="rId1579" Type="http://schemas.openxmlformats.org/officeDocument/2006/relationships/image" Target="../media/image935.png"/><Relationship Id="rId504" Type="http://schemas.openxmlformats.org/officeDocument/2006/relationships/customXml" Target="../ink/ink1961.xml"/><Relationship Id="rId711" Type="http://schemas.openxmlformats.org/officeDocument/2006/relationships/customXml" Target="../ink/ink2065.xml"/><Relationship Id="rId949" Type="http://schemas.openxmlformats.org/officeDocument/2006/relationships/customXml" Target="../ink/ink2185.xml"/><Relationship Id="rId1134" Type="http://schemas.openxmlformats.org/officeDocument/2006/relationships/image" Target="../media/image716.png"/><Relationship Id="rId1341" Type="http://schemas.openxmlformats.org/officeDocument/2006/relationships/image" Target="../media/image818.png"/><Relationship Id="rId78" Type="http://schemas.openxmlformats.org/officeDocument/2006/relationships/image" Target="../media/image193.png"/><Relationship Id="rId809" Type="http://schemas.openxmlformats.org/officeDocument/2006/relationships/image" Target="../media/image556.png"/><Relationship Id="rId1201" Type="http://schemas.openxmlformats.org/officeDocument/2006/relationships/image" Target="../media/image750.png"/><Relationship Id="rId1439" Type="http://schemas.openxmlformats.org/officeDocument/2006/relationships/image" Target="../media/image866.png"/><Relationship Id="rId1646" Type="http://schemas.openxmlformats.org/officeDocument/2006/relationships/customXml" Target="../ink/ink2541.xml"/><Relationship Id="rId1506" Type="http://schemas.openxmlformats.org/officeDocument/2006/relationships/customXml" Target="../ink/ink2469.xml"/><Relationship Id="rId1713" Type="http://schemas.openxmlformats.org/officeDocument/2006/relationships/customXml" Target="../ink/ink2576.xml"/><Relationship Id="rId294" Type="http://schemas.openxmlformats.org/officeDocument/2006/relationships/customXml" Target="../ink/ink1855.xml"/><Relationship Id="rId154" Type="http://schemas.openxmlformats.org/officeDocument/2006/relationships/image" Target="../media/image232.png"/><Relationship Id="rId361" Type="http://schemas.openxmlformats.org/officeDocument/2006/relationships/image" Target="../media/image334.png"/><Relationship Id="rId599" Type="http://schemas.openxmlformats.org/officeDocument/2006/relationships/customXml" Target="../ink/ink2009.xml"/><Relationship Id="rId459" Type="http://schemas.openxmlformats.org/officeDocument/2006/relationships/image" Target="../media/image383.png"/><Relationship Id="rId666" Type="http://schemas.openxmlformats.org/officeDocument/2006/relationships/image" Target="../media/image61.png"/><Relationship Id="rId873" Type="http://schemas.openxmlformats.org/officeDocument/2006/relationships/image" Target="../media/image588.png"/><Relationship Id="rId1089" Type="http://schemas.openxmlformats.org/officeDocument/2006/relationships/image" Target="../media/image694.png"/><Relationship Id="rId1296" Type="http://schemas.openxmlformats.org/officeDocument/2006/relationships/customXml" Target="../ink/ink2362.xml"/><Relationship Id="rId221" Type="http://schemas.openxmlformats.org/officeDocument/2006/relationships/image" Target="../media/image265.png"/><Relationship Id="rId319" Type="http://schemas.openxmlformats.org/officeDocument/2006/relationships/customXml" Target="../ink/ink1868.xml"/><Relationship Id="rId526" Type="http://schemas.openxmlformats.org/officeDocument/2006/relationships/customXml" Target="../ink/ink1972.xml"/><Relationship Id="rId1156" Type="http://schemas.openxmlformats.org/officeDocument/2006/relationships/customXml" Target="../ink/ink2291.xml"/><Relationship Id="rId1363" Type="http://schemas.openxmlformats.org/officeDocument/2006/relationships/image" Target="../media/image829.png"/><Relationship Id="rId733" Type="http://schemas.openxmlformats.org/officeDocument/2006/relationships/customXml" Target="../ink/ink2076.xml"/><Relationship Id="rId940" Type="http://schemas.openxmlformats.org/officeDocument/2006/relationships/image" Target="../media/image621.png"/><Relationship Id="rId1016" Type="http://schemas.openxmlformats.org/officeDocument/2006/relationships/image" Target="../media/image658.png"/><Relationship Id="rId1570" Type="http://schemas.openxmlformats.org/officeDocument/2006/relationships/customXml" Target="../ink/ink2502.xml"/><Relationship Id="rId1668" Type="http://schemas.openxmlformats.org/officeDocument/2006/relationships/customXml" Target="../ink/ink2553.xml"/><Relationship Id="rId800" Type="http://schemas.openxmlformats.org/officeDocument/2006/relationships/customXml" Target="../ink/ink2110.xml"/><Relationship Id="rId1223" Type="http://schemas.openxmlformats.org/officeDocument/2006/relationships/customXml" Target="../ink/ink2325.xml"/><Relationship Id="rId1430" Type="http://schemas.openxmlformats.org/officeDocument/2006/relationships/customXml" Target="../ink/ink2431.xml"/><Relationship Id="rId1528" Type="http://schemas.openxmlformats.org/officeDocument/2006/relationships/customXml" Target="../ink/ink2480.xml"/><Relationship Id="rId1735" Type="http://schemas.openxmlformats.org/officeDocument/2006/relationships/image" Target="../media/image1010.png"/><Relationship Id="rId27" Type="http://schemas.openxmlformats.org/officeDocument/2006/relationships/customXml" Target="../ink/ink1721.xml"/><Relationship Id="rId176" Type="http://schemas.openxmlformats.org/officeDocument/2006/relationships/image" Target="../media/image243.png"/><Relationship Id="rId383" Type="http://schemas.openxmlformats.org/officeDocument/2006/relationships/image" Target="../media/image345.png"/><Relationship Id="rId590" Type="http://schemas.openxmlformats.org/officeDocument/2006/relationships/customXml" Target="../ink/ink2004.xml"/><Relationship Id="rId243" Type="http://schemas.openxmlformats.org/officeDocument/2006/relationships/image" Target="../media/image276.png"/><Relationship Id="rId450" Type="http://schemas.openxmlformats.org/officeDocument/2006/relationships/customXml" Target="../ink/ink1934.xml"/><Relationship Id="rId688" Type="http://schemas.openxmlformats.org/officeDocument/2006/relationships/image" Target="../media/image496.png"/><Relationship Id="rId895" Type="http://schemas.openxmlformats.org/officeDocument/2006/relationships/image" Target="../media/image599.png"/><Relationship Id="rId1080" Type="http://schemas.openxmlformats.org/officeDocument/2006/relationships/customXml" Target="../ink/ink2252.xml"/><Relationship Id="rId103" Type="http://schemas.openxmlformats.org/officeDocument/2006/relationships/customXml" Target="../ink/ink1759.xml"/><Relationship Id="rId310" Type="http://schemas.openxmlformats.org/officeDocument/2006/relationships/customXml" Target="../ink/ink1863.xml"/><Relationship Id="rId548" Type="http://schemas.openxmlformats.org/officeDocument/2006/relationships/customXml" Target="../ink/ink1983.xml"/><Relationship Id="rId755" Type="http://schemas.openxmlformats.org/officeDocument/2006/relationships/image" Target="../media/image529.png"/><Relationship Id="rId962" Type="http://schemas.openxmlformats.org/officeDocument/2006/relationships/image" Target="../media/image632.png"/><Relationship Id="rId1178" Type="http://schemas.openxmlformats.org/officeDocument/2006/relationships/customXml" Target="../ink/ink2302.xml"/><Relationship Id="rId1385" Type="http://schemas.openxmlformats.org/officeDocument/2006/relationships/customXml" Target="../ink/ink2408.xml"/><Relationship Id="rId1592" Type="http://schemas.openxmlformats.org/officeDocument/2006/relationships/customXml" Target="../ink/ink2513.xml"/><Relationship Id="rId91" Type="http://schemas.openxmlformats.org/officeDocument/2006/relationships/customXml" Target="../ink/ink1753.xml"/><Relationship Id="rId408" Type="http://schemas.openxmlformats.org/officeDocument/2006/relationships/customXml" Target="../ink/ink1913.xml"/><Relationship Id="rId615" Type="http://schemas.openxmlformats.org/officeDocument/2006/relationships/customXml" Target="../ink/ink2017.xml"/><Relationship Id="rId822" Type="http://schemas.openxmlformats.org/officeDocument/2006/relationships/customXml" Target="../ink/ink2121.xml"/><Relationship Id="rId1038" Type="http://schemas.openxmlformats.org/officeDocument/2006/relationships/image" Target="../media/image669.png"/><Relationship Id="rId1245" Type="http://schemas.openxmlformats.org/officeDocument/2006/relationships/customXml" Target="../ink/ink2336.xml"/><Relationship Id="rId1452" Type="http://schemas.openxmlformats.org/officeDocument/2006/relationships/customXml" Target="../ink/ink2442.xml"/><Relationship Id="rId1105" Type="http://schemas.openxmlformats.org/officeDocument/2006/relationships/image" Target="../media/image702.png"/><Relationship Id="rId1312" Type="http://schemas.openxmlformats.org/officeDocument/2006/relationships/customXml" Target="../ink/ink2371.xml"/><Relationship Id="rId1757" Type="http://schemas.openxmlformats.org/officeDocument/2006/relationships/image" Target="../media/image1021.png"/><Relationship Id="rId49" Type="http://schemas.openxmlformats.org/officeDocument/2006/relationships/customXml" Target="../ink/ink1732.xml"/><Relationship Id="rId1617" Type="http://schemas.openxmlformats.org/officeDocument/2006/relationships/customXml" Target="../ink/ink2526.xml"/><Relationship Id="rId198" Type="http://schemas.openxmlformats.org/officeDocument/2006/relationships/image" Target="../media/image254.png"/><Relationship Id="rId265" Type="http://schemas.openxmlformats.org/officeDocument/2006/relationships/image" Target="../media/image287.png"/><Relationship Id="rId472" Type="http://schemas.openxmlformats.org/officeDocument/2006/relationships/customXml" Target="../ink/ink1945.xml"/><Relationship Id="rId125" Type="http://schemas.openxmlformats.org/officeDocument/2006/relationships/customXml" Target="../ink/ink1770.xml"/><Relationship Id="rId332" Type="http://schemas.openxmlformats.org/officeDocument/2006/relationships/image" Target="../media/image320.png"/><Relationship Id="rId777" Type="http://schemas.openxmlformats.org/officeDocument/2006/relationships/image" Target="../media/image540.png"/><Relationship Id="rId984" Type="http://schemas.openxmlformats.org/officeDocument/2006/relationships/customXml" Target="../ink/ink2203.xml"/><Relationship Id="rId637" Type="http://schemas.openxmlformats.org/officeDocument/2006/relationships/customXml" Target="../ink/ink2028.xml"/><Relationship Id="rId844" Type="http://schemas.openxmlformats.org/officeDocument/2006/relationships/customXml" Target="../ink/ink2132.xml"/><Relationship Id="rId1267" Type="http://schemas.openxmlformats.org/officeDocument/2006/relationships/image" Target="../media/image782.png"/><Relationship Id="rId1474" Type="http://schemas.openxmlformats.org/officeDocument/2006/relationships/customXml" Target="../ink/ink2453.xml"/><Relationship Id="rId1681" Type="http://schemas.openxmlformats.org/officeDocument/2006/relationships/image" Target="../media/image984.png"/><Relationship Id="rId704" Type="http://schemas.openxmlformats.org/officeDocument/2006/relationships/image" Target="../media/image504.png"/><Relationship Id="rId911" Type="http://schemas.openxmlformats.org/officeDocument/2006/relationships/image" Target="../media/image607.png"/><Relationship Id="rId1127" Type="http://schemas.openxmlformats.org/officeDocument/2006/relationships/image" Target="../media/image713.png"/><Relationship Id="rId1334" Type="http://schemas.openxmlformats.org/officeDocument/2006/relationships/customXml" Target="../ink/ink2382.xml"/><Relationship Id="rId1541" Type="http://schemas.openxmlformats.org/officeDocument/2006/relationships/customXml" Target="../ink/ink2487.xml"/><Relationship Id="rId1779" Type="http://schemas.openxmlformats.org/officeDocument/2006/relationships/image" Target="../media/image1031.png"/><Relationship Id="rId40" Type="http://schemas.openxmlformats.org/officeDocument/2006/relationships/image" Target="../media/image174.png"/><Relationship Id="rId1401" Type="http://schemas.openxmlformats.org/officeDocument/2006/relationships/customXml" Target="../ink/ink2416.xml"/><Relationship Id="rId1639" Type="http://schemas.openxmlformats.org/officeDocument/2006/relationships/image" Target="../media/image964.png"/><Relationship Id="rId1706" Type="http://schemas.openxmlformats.org/officeDocument/2006/relationships/image" Target="../media/image996.png"/><Relationship Id="rId287" Type="http://schemas.openxmlformats.org/officeDocument/2006/relationships/image" Target="../media/image298.png"/><Relationship Id="rId494" Type="http://schemas.openxmlformats.org/officeDocument/2006/relationships/customXml" Target="../ink/ink1956.xml"/><Relationship Id="rId147" Type="http://schemas.openxmlformats.org/officeDocument/2006/relationships/customXml" Target="../ink/ink1781.xml"/><Relationship Id="rId354" Type="http://schemas.openxmlformats.org/officeDocument/2006/relationships/customXml" Target="../ink/ink1886.xml"/><Relationship Id="rId799" Type="http://schemas.openxmlformats.org/officeDocument/2006/relationships/image" Target="../media/image551.png"/><Relationship Id="rId1191" Type="http://schemas.openxmlformats.org/officeDocument/2006/relationships/image" Target="../media/image745.png"/><Relationship Id="rId561" Type="http://schemas.openxmlformats.org/officeDocument/2006/relationships/image" Target="../media/image434.png"/><Relationship Id="rId659" Type="http://schemas.openxmlformats.org/officeDocument/2006/relationships/customXml" Target="../ink/ink2039.xml"/><Relationship Id="rId866" Type="http://schemas.openxmlformats.org/officeDocument/2006/relationships/customXml" Target="../ink/ink2143.xml"/><Relationship Id="rId1289" Type="http://schemas.openxmlformats.org/officeDocument/2006/relationships/image" Target="../media/image793.png"/><Relationship Id="rId1496" Type="http://schemas.openxmlformats.org/officeDocument/2006/relationships/customXml" Target="../ink/ink2464.xml"/><Relationship Id="rId214" Type="http://schemas.openxmlformats.org/officeDocument/2006/relationships/customXml" Target="../ink/ink1815.xml"/><Relationship Id="rId421" Type="http://schemas.openxmlformats.org/officeDocument/2006/relationships/image" Target="../media/image364.png"/><Relationship Id="rId519" Type="http://schemas.openxmlformats.org/officeDocument/2006/relationships/image" Target="../media/image413.png"/><Relationship Id="rId1051" Type="http://schemas.openxmlformats.org/officeDocument/2006/relationships/customXml" Target="../ink/ink2237.xml"/><Relationship Id="rId1149" Type="http://schemas.openxmlformats.org/officeDocument/2006/relationships/customXml" Target="../ink/ink2287.xml"/><Relationship Id="rId1356" Type="http://schemas.openxmlformats.org/officeDocument/2006/relationships/customXml" Target="../ink/ink2393.xml"/><Relationship Id="rId726" Type="http://schemas.openxmlformats.org/officeDocument/2006/relationships/image" Target="../media/image515.png"/><Relationship Id="rId933" Type="http://schemas.openxmlformats.org/officeDocument/2006/relationships/customXml" Target="../ink/ink2177.xml"/><Relationship Id="rId1009" Type="http://schemas.openxmlformats.org/officeDocument/2006/relationships/customXml" Target="../ink/ink2216.xml"/><Relationship Id="rId1563" Type="http://schemas.openxmlformats.org/officeDocument/2006/relationships/image" Target="../media/image927.png"/><Relationship Id="rId1770" Type="http://schemas.openxmlformats.org/officeDocument/2006/relationships/customXml" Target="../ink/ink2606.xml"/><Relationship Id="rId62" Type="http://schemas.openxmlformats.org/officeDocument/2006/relationships/image" Target="../media/image185.png"/><Relationship Id="rId1216" Type="http://schemas.openxmlformats.org/officeDocument/2006/relationships/image" Target="../media/image757.png"/><Relationship Id="rId1423" Type="http://schemas.openxmlformats.org/officeDocument/2006/relationships/image" Target="../media/image858.png"/><Relationship Id="rId1630" Type="http://schemas.openxmlformats.org/officeDocument/2006/relationships/image" Target="../media/image960.png"/><Relationship Id="rId1728" Type="http://schemas.openxmlformats.org/officeDocument/2006/relationships/image" Target="../media/image1007.png"/><Relationship Id="rId737" Type="http://schemas.openxmlformats.org/officeDocument/2006/relationships/customXml" Target="../ink/ink2078.xml"/><Relationship Id="rId944" Type="http://schemas.openxmlformats.org/officeDocument/2006/relationships/image" Target="../media/image623.png"/><Relationship Id="rId1367" Type="http://schemas.openxmlformats.org/officeDocument/2006/relationships/customXml" Target="../ink/ink2399.xml"/><Relationship Id="rId1574" Type="http://schemas.openxmlformats.org/officeDocument/2006/relationships/customXml" Target="../ink/ink2504.xml"/><Relationship Id="rId73" Type="http://schemas.openxmlformats.org/officeDocument/2006/relationships/customXml" Target="../ink/ink1744.xml"/><Relationship Id="rId169" Type="http://schemas.openxmlformats.org/officeDocument/2006/relationships/customXml" Target="../ink/ink1792.xml"/><Relationship Id="rId376" Type="http://schemas.openxmlformats.org/officeDocument/2006/relationships/customXml" Target="../ink/ink1897.xml"/><Relationship Id="rId583" Type="http://schemas.openxmlformats.org/officeDocument/2006/relationships/image" Target="../media/image445.png"/><Relationship Id="rId790" Type="http://schemas.openxmlformats.org/officeDocument/2006/relationships/customXml" Target="../ink/ink2105.xml"/><Relationship Id="rId804" Type="http://schemas.openxmlformats.org/officeDocument/2006/relationships/customXml" Target="../ink/ink2112.xml"/><Relationship Id="rId1227" Type="http://schemas.openxmlformats.org/officeDocument/2006/relationships/customXml" Target="../ink/ink2327.xml"/><Relationship Id="rId1434" Type="http://schemas.openxmlformats.org/officeDocument/2006/relationships/customXml" Target="../ink/ink2433.xml"/><Relationship Id="rId1641" Type="http://schemas.openxmlformats.org/officeDocument/2006/relationships/image" Target="../media/image965.png"/><Relationship Id="rId4" Type="http://schemas.openxmlformats.org/officeDocument/2006/relationships/image" Target="../media/image156.png"/><Relationship Id="rId236" Type="http://schemas.openxmlformats.org/officeDocument/2006/relationships/customXml" Target="../ink/ink1826.xml"/><Relationship Id="rId443" Type="http://schemas.openxmlformats.org/officeDocument/2006/relationships/image" Target="../media/image375.png"/><Relationship Id="rId650" Type="http://schemas.openxmlformats.org/officeDocument/2006/relationships/image" Target="../media/image478.png"/><Relationship Id="rId888" Type="http://schemas.openxmlformats.org/officeDocument/2006/relationships/customXml" Target="../ink/ink2154.xml"/><Relationship Id="rId1073" Type="http://schemas.openxmlformats.org/officeDocument/2006/relationships/customXml" Target="../ink/ink2248.xml"/><Relationship Id="rId1280" Type="http://schemas.openxmlformats.org/officeDocument/2006/relationships/customXml" Target="../ink/ink2354.xml"/><Relationship Id="rId1501" Type="http://schemas.openxmlformats.org/officeDocument/2006/relationships/image" Target="../media/image897.png"/><Relationship Id="rId1739" Type="http://schemas.openxmlformats.org/officeDocument/2006/relationships/image" Target="../media/image1012.png"/><Relationship Id="rId303" Type="http://schemas.openxmlformats.org/officeDocument/2006/relationships/image" Target="../media/image306.png"/><Relationship Id="rId748" Type="http://schemas.openxmlformats.org/officeDocument/2006/relationships/customXml" Target="../ink/ink2084.xml"/><Relationship Id="rId955" Type="http://schemas.openxmlformats.org/officeDocument/2006/relationships/customXml" Target="../ink/ink2188.xml"/><Relationship Id="rId1140" Type="http://schemas.openxmlformats.org/officeDocument/2006/relationships/image" Target="../media/image719.png"/><Relationship Id="rId1378" Type="http://schemas.openxmlformats.org/officeDocument/2006/relationships/image" Target="../media/image836.png"/><Relationship Id="rId1585" Type="http://schemas.openxmlformats.org/officeDocument/2006/relationships/image" Target="../media/image938.png"/><Relationship Id="rId84" Type="http://schemas.openxmlformats.org/officeDocument/2006/relationships/image" Target="../media/image196.png"/><Relationship Id="rId387" Type="http://schemas.openxmlformats.org/officeDocument/2006/relationships/image" Target="../media/image347.png"/><Relationship Id="rId510" Type="http://schemas.openxmlformats.org/officeDocument/2006/relationships/customXml" Target="../ink/ink1964.xml"/><Relationship Id="rId594" Type="http://schemas.openxmlformats.org/officeDocument/2006/relationships/customXml" Target="../ink/ink2006.xml"/><Relationship Id="rId608" Type="http://schemas.openxmlformats.org/officeDocument/2006/relationships/image" Target="../media/image457.png"/><Relationship Id="rId815" Type="http://schemas.openxmlformats.org/officeDocument/2006/relationships/image" Target="../media/image559.png"/><Relationship Id="rId1238" Type="http://schemas.openxmlformats.org/officeDocument/2006/relationships/image" Target="../media/image768.png"/><Relationship Id="rId1445" Type="http://schemas.openxmlformats.org/officeDocument/2006/relationships/image" Target="../media/image869.png"/><Relationship Id="rId1652" Type="http://schemas.openxmlformats.org/officeDocument/2006/relationships/image" Target="../media/image970.png"/><Relationship Id="rId247" Type="http://schemas.openxmlformats.org/officeDocument/2006/relationships/image" Target="../media/image278.png"/><Relationship Id="rId899" Type="http://schemas.openxmlformats.org/officeDocument/2006/relationships/image" Target="../media/image601.png"/><Relationship Id="rId1000" Type="http://schemas.openxmlformats.org/officeDocument/2006/relationships/image" Target="../media/image650.png"/><Relationship Id="rId1084" Type="http://schemas.openxmlformats.org/officeDocument/2006/relationships/customXml" Target="../ink/ink2254.xml"/><Relationship Id="rId1305" Type="http://schemas.openxmlformats.org/officeDocument/2006/relationships/customXml" Target="../ink/ink2367.xml"/><Relationship Id="rId107" Type="http://schemas.openxmlformats.org/officeDocument/2006/relationships/customXml" Target="../ink/ink1761.xml"/><Relationship Id="rId454" Type="http://schemas.openxmlformats.org/officeDocument/2006/relationships/customXml" Target="../ink/ink1936.xml"/><Relationship Id="rId661" Type="http://schemas.openxmlformats.org/officeDocument/2006/relationships/customXml" Target="../ink/ink2040.xml"/><Relationship Id="rId759" Type="http://schemas.openxmlformats.org/officeDocument/2006/relationships/image" Target="../media/image531.png"/><Relationship Id="rId966" Type="http://schemas.openxmlformats.org/officeDocument/2006/relationships/image" Target="../media/image634.png"/><Relationship Id="rId1291" Type="http://schemas.openxmlformats.org/officeDocument/2006/relationships/image" Target="../media/image794.png"/><Relationship Id="rId1389" Type="http://schemas.openxmlformats.org/officeDocument/2006/relationships/customXml" Target="../ink/ink2410.xml"/><Relationship Id="rId1512" Type="http://schemas.openxmlformats.org/officeDocument/2006/relationships/customXml" Target="../ink/ink2472.xml"/><Relationship Id="rId1596" Type="http://schemas.openxmlformats.org/officeDocument/2006/relationships/customXml" Target="../ink/ink2515.xml"/><Relationship Id="rId11" Type="http://schemas.openxmlformats.org/officeDocument/2006/relationships/customXml" Target="../ink/ink1713.xml"/><Relationship Id="rId314" Type="http://schemas.openxmlformats.org/officeDocument/2006/relationships/customXml" Target="../ink/ink1865.xml"/><Relationship Id="rId398" Type="http://schemas.openxmlformats.org/officeDocument/2006/relationships/customXml" Target="../ink/ink1908.xml"/><Relationship Id="rId521" Type="http://schemas.openxmlformats.org/officeDocument/2006/relationships/image" Target="../media/image414.png"/><Relationship Id="rId619" Type="http://schemas.openxmlformats.org/officeDocument/2006/relationships/customXml" Target="../ink/ink2019.xml"/><Relationship Id="rId1151" Type="http://schemas.openxmlformats.org/officeDocument/2006/relationships/customXml" Target="../ink/ink2288.xml"/><Relationship Id="rId1249" Type="http://schemas.openxmlformats.org/officeDocument/2006/relationships/customXml" Target="../ink/ink2338.xml"/><Relationship Id="rId95" Type="http://schemas.openxmlformats.org/officeDocument/2006/relationships/customXml" Target="../ink/ink1755.xml"/><Relationship Id="rId160" Type="http://schemas.openxmlformats.org/officeDocument/2006/relationships/image" Target="../media/image235.png"/><Relationship Id="rId826" Type="http://schemas.openxmlformats.org/officeDocument/2006/relationships/customXml" Target="../ink/ink2123.xml"/><Relationship Id="rId1011" Type="http://schemas.openxmlformats.org/officeDocument/2006/relationships/customXml" Target="../ink/ink2217.xml"/><Relationship Id="rId1109" Type="http://schemas.openxmlformats.org/officeDocument/2006/relationships/image" Target="../media/image704.png"/><Relationship Id="rId1456" Type="http://schemas.openxmlformats.org/officeDocument/2006/relationships/customXml" Target="../ink/ink2444.xml"/><Relationship Id="rId1663" Type="http://schemas.openxmlformats.org/officeDocument/2006/relationships/image" Target="../media/image975.png"/><Relationship Id="rId258" Type="http://schemas.openxmlformats.org/officeDocument/2006/relationships/customXml" Target="../ink/ink1837.xml"/><Relationship Id="rId465" Type="http://schemas.openxmlformats.org/officeDocument/2006/relationships/image" Target="../media/image386.png"/><Relationship Id="rId672" Type="http://schemas.openxmlformats.org/officeDocument/2006/relationships/image" Target="../media/image488.png"/><Relationship Id="rId1095" Type="http://schemas.openxmlformats.org/officeDocument/2006/relationships/image" Target="../media/image697.png"/><Relationship Id="rId1316" Type="http://schemas.openxmlformats.org/officeDocument/2006/relationships/customXml" Target="../ink/ink2373.xml"/><Relationship Id="rId1523" Type="http://schemas.openxmlformats.org/officeDocument/2006/relationships/image" Target="../media/image908.png"/><Relationship Id="rId1730" Type="http://schemas.openxmlformats.org/officeDocument/2006/relationships/image" Target="../media/image1008.png"/><Relationship Id="rId22" Type="http://schemas.openxmlformats.org/officeDocument/2006/relationships/image" Target="../media/image165.png"/><Relationship Id="rId118" Type="http://schemas.openxmlformats.org/officeDocument/2006/relationships/image" Target="../media/image213.png"/><Relationship Id="rId325" Type="http://schemas.openxmlformats.org/officeDocument/2006/relationships/customXml" Target="../ink/ink1871.xml"/><Relationship Id="rId532" Type="http://schemas.openxmlformats.org/officeDocument/2006/relationships/customXml" Target="../ink/ink1975.xml"/><Relationship Id="rId977" Type="http://schemas.openxmlformats.org/officeDocument/2006/relationships/customXml" Target="../ink/ink2199.xml"/><Relationship Id="rId1162" Type="http://schemas.openxmlformats.org/officeDocument/2006/relationships/customXml" Target="../ink/ink2294.xml"/><Relationship Id="rId171" Type="http://schemas.openxmlformats.org/officeDocument/2006/relationships/customXml" Target="../ink/ink1793.xml"/><Relationship Id="rId837" Type="http://schemas.openxmlformats.org/officeDocument/2006/relationships/image" Target="../media/image570.png"/><Relationship Id="rId1022" Type="http://schemas.openxmlformats.org/officeDocument/2006/relationships/image" Target="../media/image661.png"/><Relationship Id="rId1467" Type="http://schemas.openxmlformats.org/officeDocument/2006/relationships/image" Target="../media/image880.png"/><Relationship Id="rId1674" Type="http://schemas.openxmlformats.org/officeDocument/2006/relationships/customXml" Target="../ink/ink2556.xml"/><Relationship Id="rId269" Type="http://schemas.openxmlformats.org/officeDocument/2006/relationships/image" Target="../media/image289.png"/><Relationship Id="rId476" Type="http://schemas.openxmlformats.org/officeDocument/2006/relationships/customXml" Target="../ink/ink1947.xml"/><Relationship Id="rId683" Type="http://schemas.openxmlformats.org/officeDocument/2006/relationships/customXml" Target="../ink/ink2051.xml"/><Relationship Id="rId890" Type="http://schemas.openxmlformats.org/officeDocument/2006/relationships/customXml" Target="../ink/ink2155.xml"/><Relationship Id="rId904" Type="http://schemas.openxmlformats.org/officeDocument/2006/relationships/customXml" Target="../ink/ink2162.xml"/><Relationship Id="rId1327" Type="http://schemas.openxmlformats.org/officeDocument/2006/relationships/image" Target="../media/image811.png"/><Relationship Id="rId1534" Type="http://schemas.openxmlformats.org/officeDocument/2006/relationships/customXml" Target="../ink/ink2483.xml"/><Relationship Id="rId1741" Type="http://schemas.openxmlformats.org/officeDocument/2006/relationships/image" Target="../media/image1013.png"/><Relationship Id="rId33" Type="http://schemas.openxmlformats.org/officeDocument/2006/relationships/customXml" Target="../ink/ink1724.xml"/><Relationship Id="rId129" Type="http://schemas.openxmlformats.org/officeDocument/2006/relationships/customXml" Target="../ink/ink1772.xml"/><Relationship Id="rId336" Type="http://schemas.openxmlformats.org/officeDocument/2006/relationships/image" Target="../media/image322.png"/><Relationship Id="rId543" Type="http://schemas.openxmlformats.org/officeDocument/2006/relationships/image" Target="../media/image425.png"/><Relationship Id="rId988" Type="http://schemas.openxmlformats.org/officeDocument/2006/relationships/customXml" Target="../ink/ink2205.xml"/><Relationship Id="rId1173" Type="http://schemas.openxmlformats.org/officeDocument/2006/relationships/image" Target="../media/image736.png"/><Relationship Id="rId1380" Type="http://schemas.openxmlformats.org/officeDocument/2006/relationships/image" Target="../media/image837.png"/><Relationship Id="rId1601" Type="http://schemas.openxmlformats.org/officeDocument/2006/relationships/image" Target="../media/image946.png"/><Relationship Id="rId182" Type="http://schemas.openxmlformats.org/officeDocument/2006/relationships/image" Target="../media/image246.png"/><Relationship Id="rId403" Type="http://schemas.openxmlformats.org/officeDocument/2006/relationships/image" Target="../media/image355.png"/><Relationship Id="rId750" Type="http://schemas.openxmlformats.org/officeDocument/2006/relationships/customXml" Target="../ink/ink2085.xml"/><Relationship Id="rId848" Type="http://schemas.openxmlformats.org/officeDocument/2006/relationships/customXml" Target="../ink/ink2134.xml"/><Relationship Id="rId1033" Type="http://schemas.openxmlformats.org/officeDocument/2006/relationships/customXml" Target="../ink/ink2228.xml"/><Relationship Id="rId1478" Type="http://schemas.openxmlformats.org/officeDocument/2006/relationships/customXml" Target="../ink/ink2455.xml"/><Relationship Id="rId1685" Type="http://schemas.openxmlformats.org/officeDocument/2006/relationships/image" Target="../media/image986.png"/><Relationship Id="rId487" Type="http://schemas.openxmlformats.org/officeDocument/2006/relationships/image" Target="../media/image397.png"/><Relationship Id="rId610" Type="http://schemas.openxmlformats.org/officeDocument/2006/relationships/image" Target="../media/image458.png"/><Relationship Id="rId694" Type="http://schemas.openxmlformats.org/officeDocument/2006/relationships/image" Target="../media/image499.png"/><Relationship Id="rId708" Type="http://schemas.openxmlformats.org/officeDocument/2006/relationships/image" Target="../media/image506.png"/><Relationship Id="rId915" Type="http://schemas.openxmlformats.org/officeDocument/2006/relationships/customXml" Target="../ink/ink2168.xml"/><Relationship Id="rId1240" Type="http://schemas.openxmlformats.org/officeDocument/2006/relationships/image" Target="../media/image769.png"/><Relationship Id="rId1338" Type="http://schemas.openxmlformats.org/officeDocument/2006/relationships/customXml" Target="../ink/ink2384.xml"/><Relationship Id="rId1545" Type="http://schemas.openxmlformats.org/officeDocument/2006/relationships/customXml" Target="../ink/ink2489.xml"/><Relationship Id="rId347" Type="http://schemas.openxmlformats.org/officeDocument/2006/relationships/customXml" Target="../ink/ink1882.xml"/><Relationship Id="rId999" Type="http://schemas.openxmlformats.org/officeDocument/2006/relationships/customXml" Target="../ink/ink2211.xml"/><Relationship Id="rId1100" Type="http://schemas.openxmlformats.org/officeDocument/2006/relationships/customXml" Target="../ink/ink2262.xml"/><Relationship Id="rId1184" Type="http://schemas.openxmlformats.org/officeDocument/2006/relationships/customXml" Target="../ink/ink2305.xml"/><Relationship Id="rId1405" Type="http://schemas.openxmlformats.org/officeDocument/2006/relationships/customXml" Target="../ink/ink2418.xml"/><Relationship Id="rId1752" Type="http://schemas.openxmlformats.org/officeDocument/2006/relationships/customXml" Target="../ink/ink2596.xml"/><Relationship Id="rId44" Type="http://schemas.openxmlformats.org/officeDocument/2006/relationships/image" Target="../media/image176.png"/><Relationship Id="rId554" Type="http://schemas.openxmlformats.org/officeDocument/2006/relationships/customXml" Target="../ink/ink1986.xml"/><Relationship Id="rId761" Type="http://schemas.openxmlformats.org/officeDocument/2006/relationships/image" Target="../media/image532.png"/><Relationship Id="rId859" Type="http://schemas.openxmlformats.org/officeDocument/2006/relationships/image" Target="../media/image581.png"/><Relationship Id="rId1391" Type="http://schemas.openxmlformats.org/officeDocument/2006/relationships/customXml" Target="../ink/ink2411.xml"/><Relationship Id="rId1489" Type="http://schemas.openxmlformats.org/officeDocument/2006/relationships/image" Target="../media/image891.png"/><Relationship Id="rId1612" Type="http://schemas.openxmlformats.org/officeDocument/2006/relationships/customXml" Target="../ink/ink2523.xml"/><Relationship Id="rId1696" Type="http://schemas.openxmlformats.org/officeDocument/2006/relationships/customXml" Target="../ink/ink2567.xml"/><Relationship Id="rId193" Type="http://schemas.openxmlformats.org/officeDocument/2006/relationships/customXml" Target="../ink/ink1804.xml"/><Relationship Id="rId207" Type="http://schemas.openxmlformats.org/officeDocument/2006/relationships/customXml" Target="../ink/ink1811.xml"/><Relationship Id="rId414" Type="http://schemas.openxmlformats.org/officeDocument/2006/relationships/customXml" Target="../ink/ink1916.xml"/><Relationship Id="rId498" Type="http://schemas.openxmlformats.org/officeDocument/2006/relationships/customXml" Target="../ink/ink1958.xml"/><Relationship Id="rId621" Type="http://schemas.openxmlformats.org/officeDocument/2006/relationships/customXml" Target="../ink/ink2020.xml"/><Relationship Id="rId1044" Type="http://schemas.openxmlformats.org/officeDocument/2006/relationships/image" Target="../media/image672.png"/><Relationship Id="rId1251" Type="http://schemas.openxmlformats.org/officeDocument/2006/relationships/customXml" Target="../ink/ink2339.xml"/><Relationship Id="rId1349" Type="http://schemas.openxmlformats.org/officeDocument/2006/relationships/image" Target="../media/image822.png"/><Relationship Id="rId260" Type="http://schemas.openxmlformats.org/officeDocument/2006/relationships/customXml" Target="../ink/ink1838.xml"/><Relationship Id="rId719" Type="http://schemas.openxmlformats.org/officeDocument/2006/relationships/customXml" Target="../ink/ink2069.xml"/><Relationship Id="rId926" Type="http://schemas.openxmlformats.org/officeDocument/2006/relationships/image" Target="../media/image614.png"/><Relationship Id="rId1111" Type="http://schemas.openxmlformats.org/officeDocument/2006/relationships/image" Target="../media/image705.png"/><Relationship Id="rId1556" Type="http://schemas.openxmlformats.org/officeDocument/2006/relationships/image" Target="../media/image924.png"/><Relationship Id="rId1763" Type="http://schemas.openxmlformats.org/officeDocument/2006/relationships/customXml" Target="../ink/ink2602.xml"/><Relationship Id="rId55" Type="http://schemas.openxmlformats.org/officeDocument/2006/relationships/customXml" Target="../ink/ink1735.xml"/><Relationship Id="rId120" Type="http://schemas.openxmlformats.org/officeDocument/2006/relationships/image" Target="../media/image214.png"/><Relationship Id="rId358" Type="http://schemas.openxmlformats.org/officeDocument/2006/relationships/customXml" Target="../ink/ink1888.xml"/><Relationship Id="rId565" Type="http://schemas.openxmlformats.org/officeDocument/2006/relationships/image" Target="../media/image436.png"/><Relationship Id="rId772" Type="http://schemas.openxmlformats.org/officeDocument/2006/relationships/customXml" Target="../ink/ink2096.xml"/><Relationship Id="rId1195" Type="http://schemas.openxmlformats.org/officeDocument/2006/relationships/image" Target="../media/image747.png"/><Relationship Id="rId1209" Type="http://schemas.openxmlformats.org/officeDocument/2006/relationships/customXml" Target="../ink/ink2318.xml"/><Relationship Id="rId1416" Type="http://schemas.openxmlformats.org/officeDocument/2006/relationships/customXml" Target="../ink/ink2424.xml"/><Relationship Id="rId1623" Type="http://schemas.openxmlformats.org/officeDocument/2006/relationships/customXml" Target="../ink/ink2529.xml"/><Relationship Id="rId218" Type="http://schemas.openxmlformats.org/officeDocument/2006/relationships/customXml" Target="../ink/ink1817.xml"/><Relationship Id="rId425" Type="http://schemas.openxmlformats.org/officeDocument/2006/relationships/image" Target="../media/image366.png"/><Relationship Id="rId632" Type="http://schemas.openxmlformats.org/officeDocument/2006/relationships/image" Target="../media/image469.png"/><Relationship Id="rId1055" Type="http://schemas.openxmlformats.org/officeDocument/2006/relationships/customXml" Target="../ink/ink2239.xml"/><Relationship Id="rId1262" Type="http://schemas.openxmlformats.org/officeDocument/2006/relationships/customXml" Target="../ink/ink2345.xml"/><Relationship Id="rId271" Type="http://schemas.openxmlformats.org/officeDocument/2006/relationships/image" Target="../media/image290.png"/><Relationship Id="rId937" Type="http://schemas.openxmlformats.org/officeDocument/2006/relationships/customXml" Target="../ink/ink2179.xml"/><Relationship Id="rId1122" Type="http://schemas.openxmlformats.org/officeDocument/2006/relationships/customXml" Target="../ink/ink2273.xml"/><Relationship Id="rId1567" Type="http://schemas.openxmlformats.org/officeDocument/2006/relationships/image" Target="../media/image929.png"/><Relationship Id="rId1774" Type="http://schemas.openxmlformats.org/officeDocument/2006/relationships/customXml" Target="../ink/ink2608.xml"/><Relationship Id="rId66" Type="http://schemas.openxmlformats.org/officeDocument/2006/relationships/image" Target="../media/image187.png"/><Relationship Id="rId131" Type="http://schemas.openxmlformats.org/officeDocument/2006/relationships/customXml" Target="../ink/ink1773.xml"/><Relationship Id="rId369" Type="http://schemas.openxmlformats.org/officeDocument/2006/relationships/image" Target="../media/image338.png"/><Relationship Id="rId576" Type="http://schemas.openxmlformats.org/officeDocument/2006/relationships/customXml" Target="../ink/ink1997.xml"/><Relationship Id="rId783" Type="http://schemas.openxmlformats.org/officeDocument/2006/relationships/image" Target="../media/image543.png"/><Relationship Id="rId990" Type="http://schemas.openxmlformats.org/officeDocument/2006/relationships/customXml" Target="../ink/ink2206.xml"/><Relationship Id="rId1427" Type="http://schemas.openxmlformats.org/officeDocument/2006/relationships/image" Target="../media/image860.png"/><Relationship Id="rId1634" Type="http://schemas.openxmlformats.org/officeDocument/2006/relationships/customXml" Target="../ink/ink2535.xml"/><Relationship Id="rId229" Type="http://schemas.openxmlformats.org/officeDocument/2006/relationships/image" Target="../media/image269.png"/><Relationship Id="rId436" Type="http://schemas.openxmlformats.org/officeDocument/2006/relationships/customXml" Target="../ink/ink1927.xml"/><Relationship Id="rId643" Type="http://schemas.openxmlformats.org/officeDocument/2006/relationships/customXml" Target="../ink/ink2031.xml"/><Relationship Id="rId1066" Type="http://schemas.openxmlformats.org/officeDocument/2006/relationships/image" Target="../media/image683.png"/><Relationship Id="rId1273" Type="http://schemas.openxmlformats.org/officeDocument/2006/relationships/image" Target="../media/image785.png"/><Relationship Id="rId1480" Type="http://schemas.openxmlformats.org/officeDocument/2006/relationships/customXml" Target="../ink/ink2456.xml"/><Relationship Id="rId850" Type="http://schemas.openxmlformats.org/officeDocument/2006/relationships/customXml" Target="../ink/ink2135.xml"/><Relationship Id="rId948" Type="http://schemas.openxmlformats.org/officeDocument/2006/relationships/image" Target="../media/image625.png"/><Relationship Id="rId1133" Type="http://schemas.openxmlformats.org/officeDocument/2006/relationships/customXml" Target="../ink/ink2279.xml"/><Relationship Id="rId1578" Type="http://schemas.openxmlformats.org/officeDocument/2006/relationships/customXml" Target="../ink/ink2506.xml"/><Relationship Id="rId1701" Type="http://schemas.openxmlformats.org/officeDocument/2006/relationships/customXml" Target="../ink/ink2570.xml"/><Relationship Id="rId77" Type="http://schemas.openxmlformats.org/officeDocument/2006/relationships/customXml" Target="../ink/ink1746.xml"/><Relationship Id="rId282" Type="http://schemas.openxmlformats.org/officeDocument/2006/relationships/customXml" Target="../ink/ink1849.xml"/><Relationship Id="rId503" Type="http://schemas.openxmlformats.org/officeDocument/2006/relationships/image" Target="../media/image405.png"/><Relationship Id="rId587" Type="http://schemas.openxmlformats.org/officeDocument/2006/relationships/image" Target="../media/image447.png"/><Relationship Id="rId710" Type="http://schemas.openxmlformats.org/officeDocument/2006/relationships/image" Target="../media/image507.png"/><Relationship Id="rId808" Type="http://schemas.openxmlformats.org/officeDocument/2006/relationships/customXml" Target="../ink/ink2114.xml"/><Relationship Id="rId1340" Type="http://schemas.openxmlformats.org/officeDocument/2006/relationships/customXml" Target="../ink/ink2385.xml"/><Relationship Id="rId1438" Type="http://schemas.openxmlformats.org/officeDocument/2006/relationships/customXml" Target="../ink/ink2435.xml"/><Relationship Id="rId1645" Type="http://schemas.openxmlformats.org/officeDocument/2006/relationships/image" Target="../media/image967.png"/><Relationship Id="rId8" Type="http://schemas.openxmlformats.org/officeDocument/2006/relationships/image" Target="../media/image158.png"/><Relationship Id="rId142" Type="http://schemas.openxmlformats.org/officeDocument/2006/relationships/image" Target="../media/image226.png"/><Relationship Id="rId447" Type="http://schemas.openxmlformats.org/officeDocument/2006/relationships/image" Target="../media/image377.png"/><Relationship Id="rId794" Type="http://schemas.openxmlformats.org/officeDocument/2006/relationships/customXml" Target="../ink/ink2107.xml"/><Relationship Id="rId1077" Type="http://schemas.openxmlformats.org/officeDocument/2006/relationships/customXml" Target="../ink/ink2250.xml"/><Relationship Id="rId1200" Type="http://schemas.openxmlformats.org/officeDocument/2006/relationships/customXml" Target="../ink/ink2313.xml"/><Relationship Id="rId654" Type="http://schemas.openxmlformats.org/officeDocument/2006/relationships/image" Target="../media/image480.png"/><Relationship Id="rId861" Type="http://schemas.openxmlformats.org/officeDocument/2006/relationships/image" Target="../media/image582.png"/><Relationship Id="rId959" Type="http://schemas.openxmlformats.org/officeDocument/2006/relationships/customXml" Target="../ink/ink2190.xml"/><Relationship Id="rId1284" Type="http://schemas.openxmlformats.org/officeDocument/2006/relationships/customXml" Target="../ink/ink2356.xml"/><Relationship Id="rId1491" Type="http://schemas.openxmlformats.org/officeDocument/2006/relationships/image" Target="../media/image892.png"/><Relationship Id="rId1505" Type="http://schemas.openxmlformats.org/officeDocument/2006/relationships/image" Target="../media/image899.png"/><Relationship Id="rId1589" Type="http://schemas.openxmlformats.org/officeDocument/2006/relationships/image" Target="../media/image940.png"/><Relationship Id="rId1712" Type="http://schemas.openxmlformats.org/officeDocument/2006/relationships/image" Target="../media/image999.png"/><Relationship Id="rId293" Type="http://schemas.openxmlformats.org/officeDocument/2006/relationships/image" Target="../media/image301.png"/><Relationship Id="rId307" Type="http://schemas.openxmlformats.org/officeDocument/2006/relationships/image" Target="../media/image308.png"/><Relationship Id="rId514" Type="http://schemas.openxmlformats.org/officeDocument/2006/relationships/customXml" Target="../ink/ink1966.xml"/><Relationship Id="rId721" Type="http://schemas.openxmlformats.org/officeDocument/2006/relationships/customXml" Target="../ink/ink2070.xml"/><Relationship Id="rId1144" Type="http://schemas.openxmlformats.org/officeDocument/2006/relationships/image" Target="../media/image721.png"/><Relationship Id="rId1351" Type="http://schemas.openxmlformats.org/officeDocument/2006/relationships/image" Target="../media/image823.png"/><Relationship Id="rId1449" Type="http://schemas.openxmlformats.org/officeDocument/2006/relationships/image" Target="../media/image871.png"/><Relationship Id="rId88" Type="http://schemas.openxmlformats.org/officeDocument/2006/relationships/image" Target="../media/image198.png"/><Relationship Id="rId153" Type="http://schemas.openxmlformats.org/officeDocument/2006/relationships/customXml" Target="../ink/ink1784.xml"/><Relationship Id="rId360" Type="http://schemas.openxmlformats.org/officeDocument/2006/relationships/customXml" Target="../ink/ink1889.xml"/><Relationship Id="rId598" Type="http://schemas.openxmlformats.org/officeDocument/2006/relationships/image" Target="../media/image452.png"/><Relationship Id="rId819" Type="http://schemas.openxmlformats.org/officeDocument/2006/relationships/image" Target="../media/image561.png"/><Relationship Id="rId1004" Type="http://schemas.openxmlformats.org/officeDocument/2006/relationships/image" Target="../media/image652.png"/><Relationship Id="rId1211" Type="http://schemas.openxmlformats.org/officeDocument/2006/relationships/customXml" Target="../ink/ink2319.xml"/><Relationship Id="rId1656" Type="http://schemas.openxmlformats.org/officeDocument/2006/relationships/image" Target="../media/image972.png"/><Relationship Id="rId220" Type="http://schemas.openxmlformats.org/officeDocument/2006/relationships/customXml" Target="../ink/ink1818.xml"/><Relationship Id="rId458" Type="http://schemas.openxmlformats.org/officeDocument/2006/relationships/customXml" Target="../ink/ink1938.xml"/><Relationship Id="rId665" Type="http://schemas.openxmlformats.org/officeDocument/2006/relationships/customXml" Target="../ink/ink2042.xml"/><Relationship Id="rId872" Type="http://schemas.openxmlformats.org/officeDocument/2006/relationships/customXml" Target="../ink/ink2146.xml"/><Relationship Id="rId1088" Type="http://schemas.openxmlformats.org/officeDocument/2006/relationships/customXml" Target="../ink/ink2256.xml"/><Relationship Id="rId1295" Type="http://schemas.openxmlformats.org/officeDocument/2006/relationships/image" Target="../media/image796.png"/><Relationship Id="rId1309" Type="http://schemas.openxmlformats.org/officeDocument/2006/relationships/image" Target="../media/image802.png"/><Relationship Id="rId1516" Type="http://schemas.openxmlformats.org/officeDocument/2006/relationships/customXml" Target="../ink/ink2474.xml"/><Relationship Id="rId1723" Type="http://schemas.openxmlformats.org/officeDocument/2006/relationships/customXml" Target="../ink/ink2581.xml"/><Relationship Id="rId15" Type="http://schemas.openxmlformats.org/officeDocument/2006/relationships/customXml" Target="../ink/ink1715.xml"/><Relationship Id="rId318" Type="http://schemas.openxmlformats.org/officeDocument/2006/relationships/image" Target="../media/image313.png"/><Relationship Id="rId525" Type="http://schemas.openxmlformats.org/officeDocument/2006/relationships/image" Target="../media/image416.png"/><Relationship Id="rId732" Type="http://schemas.openxmlformats.org/officeDocument/2006/relationships/image" Target="../media/image518.png"/><Relationship Id="rId1155" Type="http://schemas.openxmlformats.org/officeDocument/2006/relationships/image" Target="../media/image727.png"/><Relationship Id="rId1362" Type="http://schemas.openxmlformats.org/officeDocument/2006/relationships/customXml" Target="../ink/ink2396.xml"/><Relationship Id="rId99" Type="http://schemas.openxmlformats.org/officeDocument/2006/relationships/customXml" Target="../ink/ink1757.xml"/><Relationship Id="rId164" Type="http://schemas.openxmlformats.org/officeDocument/2006/relationships/image" Target="../media/image237.png"/><Relationship Id="rId371" Type="http://schemas.openxmlformats.org/officeDocument/2006/relationships/image" Target="../media/image339.png"/><Relationship Id="rId1015" Type="http://schemas.openxmlformats.org/officeDocument/2006/relationships/customXml" Target="../ink/ink2219.xml"/><Relationship Id="rId1222" Type="http://schemas.openxmlformats.org/officeDocument/2006/relationships/image" Target="../media/image760.png"/><Relationship Id="rId1667" Type="http://schemas.openxmlformats.org/officeDocument/2006/relationships/image" Target="../media/image977.png"/><Relationship Id="rId469" Type="http://schemas.openxmlformats.org/officeDocument/2006/relationships/image" Target="../media/image388.png"/><Relationship Id="rId676" Type="http://schemas.openxmlformats.org/officeDocument/2006/relationships/image" Target="../media/image490.png"/><Relationship Id="rId883" Type="http://schemas.openxmlformats.org/officeDocument/2006/relationships/image" Target="../media/image593.png"/><Relationship Id="rId1099" Type="http://schemas.openxmlformats.org/officeDocument/2006/relationships/image" Target="../media/image699.png"/><Relationship Id="rId1527" Type="http://schemas.openxmlformats.org/officeDocument/2006/relationships/image" Target="../media/image910.png"/><Relationship Id="rId1734" Type="http://schemas.openxmlformats.org/officeDocument/2006/relationships/customXml" Target="../ink/ink2587.xml"/><Relationship Id="rId26" Type="http://schemas.openxmlformats.org/officeDocument/2006/relationships/image" Target="../media/image167.png"/><Relationship Id="rId231" Type="http://schemas.openxmlformats.org/officeDocument/2006/relationships/image" Target="../media/image270.png"/><Relationship Id="rId329" Type="http://schemas.openxmlformats.org/officeDocument/2006/relationships/customXml" Target="../ink/ink1873.xml"/><Relationship Id="rId536" Type="http://schemas.openxmlformats.org/officeDocument/2006/relationships/customXml" Target="../ink/ink1977.xml"/><Relationship Id="rId1166" Type="http://schemas.openxmlformats.org/officeDocument/2006/relationships/customXml" Target="../ink/ink2296.xml"/><Relationship Id="rId1373" Type="http://schemas.openxmlformats.org/officeDocument/2006/relationships/customXml" Target="../ink/ink2402.xml"/><Relationship Id="rId175" Type="http://schemas.openxmlformats.org/officeDocument/2006/relationships/customXml" Target="../ink/ink1795.xml"/><Relationship Id="rId743" Type="http://schemas.openxmlformats.org/officeDocument/2006/relationships/image" Target="../media/image523.png"/><Relationship Id="rId950" Type="http://schemas.openxmlformats.org/officeDocument/2006/relationships/image" Target="../media/image626.png"/><Relationship Id="rId1026" Type="http://schemas.openxmlformats.org/officeDocument/2006/relationships/image" Target="../media/image663.png"/><Relationship Id="rId1580" Type="http://schemas.openxmlformats.org/officeDocument/2006/relationships/customXml" Target="../ink/ink2507.xml"/><Relationship Id="rId1678" Type="http://schemas.openxmlformats.org/officeDocument/2006/relationships/customXml" Target="../ink/ink2558.xml"/><Relationship Id="rId382" Type="http://schemas.openxmlformats.org/officeDocument/2006/relationships/customXml" Target="../ink/ink1900.xml"/><Relationship Id="rId603" Type="http://schemas.openxmlformats.org/officeDocument/2006/relationships/customXml" Target="../ink/ink2011.xml"/><Relationship Id="rId687" Type="http://schemas.openxmlformats.org/officeDocument/2006/relationships/customXml" Target="../ink/ink2053.xml"/><Relationship Id="rId810" Type="http://schemas.openxmlformats.org/officeDocument/2006/relationships/customXml" Target="../ink/ink2115.xml"/><Relationship Id="rId908" Type="http://schemas.openxmlformats.org/officeDocument/2006/relationships/customXml" Target="../ink/ink2164.xml"/><Relationship Id="rId1233" Type="http://schemas.openxmlformats.org/officeDocument/2006/relationships/customXml" Target="../ink/ink2330.xml"/><Relationship Id="rId1440" Type="http://schemas.openxmlformats.org/officeDocument/2006/relationships/customXml" Target="../ink/ink2436.xml"/><Relationship Id="rId1538" Type="http://schemas.openxmlformats.org/officeDocument/2006/relationships/customXml" Target="../ink/ink2485.xml"/><Relationship Id="rId242" Type="http://schemas.openxmlformats.org/officeDocument/2006/relationships/customXml" Target="../ink/ink1829.xml"/><Relationship Id="rId894" Type="http://schemas.openxmlformats.org/officeDocument/2006/relationships/customXml" Target="../ink/ink2157.xml"/><Relationship Id="rId1177" Type="http://schemas.openxmlformats.org/officeDocument/2006/relationships/image" Target="../media/image738.png"/><Relationship Id="rId1300" Type="http://schemas.openxmlformats.org/officeDocument/2006/relationships/customXml" Target="../ink/ink2364.xml"/><Relationship Id="rId1745" Type="http://schemas.openxmlformats.org/officeDocument/2006/relationships/image" Target="../media/image1015.png"/><Relationship Id="rId37" Type="http://schemas.openxmlformats.org/officeDocument/2006/relationships/customXml" Target="../ink/ink1726.xml"/><Relationship Id="rId102" Type="http://schemas.openxmlformats.org/officeDocument/2006/relationships/image" Target="../media/image205.png"/><Relationship Id="rId547" Type="http://schemas.openxmlformats.org/officeDocument/2006/relationships/image" Target="../media/image427.png"/><Relationship Id="rId754" Type="http://schemas.openxmlformats.org/officeDocument/2006/relationships/customXml" Target="../ink/ink2087.xml"/><Relationship Id="rId961" Type="http://schemas.openxmlformats.org/officeDocument/2006/relationships/customXml" Target="../ink/ink2191.xml"/><Relationship Id="rId1384" Type="http://schemas.openxmlformats.org/officeDocument/2006/relationships/image" Target="../media/image839.png"/><Relationship Id="rId1591" Type="http://schemas.openxmlformats.org/officeDocument/2006/relationships/image" Target="../media/image941.png"/><Relationship Id="rId1605" Type="http://schemas.openxmlformats.org/officeDocument/2006/relationships/image" Target="../media/image948.png"/><Relationship Id="rId1689" Type="http://schemas.openxmlformats.org/officeDocument/2006/relationships/image" Target="../media/image988.png"/><Relationship Id="rId90" Type="http://schemas.openxmlformats.org/officeDocument/2006/relationships/image" Target="../media/image199.png"/><Relationship Id="rId186" Type="http://schemas.openxmlformats.org/officeDocument/2006/relationships/image" Target="../media/image248.png"/><Relationship Id="rId393" Type="http://schemas.openxmlformats.org/officeDocument/2006/relationships/image" Target="../media/image350.png"/><Relationship Id="rId407" Type="http://schemas.openxmlformats.org/officeDocument/2006/relationships/image" Target="../media/image357.png"/><Relationship Id="rId614" Type="http://schemas.openxmlformats.org/officeDocument/2006/relationships/image" Target="../media/image460.png"/><Relationship Id="rId821" Type="http://schemas.openxmlformats.org/officeDocument/2006/relationships/image" Target="../media/image562.png"/><Relationship Id="rId1037" Type="http://schemas.openxmlformats.org/officeDocument/2006/relationships/customXml" Target="../ink/ink2230.xml"/><Relationship Id="rId1244" Type="http://schemas.openxmlformats.org/officeDocument/2006/relationships/image" Target="../media/image771.png"/><Relationship Id="rId1451" Type="http://schemas.openxmlformats.org/officeDocument/2006/relationships/image" Target="../media/image872.png"/><Relationship Id="rId253" Type="http://schemas.openxmlformats.org/officeDocument/2006/relationships/image" Target="../media/image281.png"/><Relationship Id="rId460" Type="http://schemas.openxmlformats.org/officeDocument/2006/relationships/customXml" Target="../ink/ink1939.xml"/><Relationship Id="rId698" Type="http://schemas.openxmlformats.org/officeDocument/2006/relationships/image" Target="../media/image501.png"/><Relationship Id="rId919" Type="http://schemas.openxmlformats.org/officeDocument/2006/relationships/customXml" Target="../ink/ink2170.xml"/><Relationship Id="rId1090" Type="http://schemas.openxmlformats.org/officeDocument/2006/relationships/customXml" Target="../ink/ink2257.xml"/><Relationship Id="rId1104" Type="http://schemas.openxmlformats.org/officeDocument/2006/relationships/customXml" Target="../ink/ink2264.xml"/><Relationship Id="rId1311" Type="http://schemas.openxmlformats.org/officeDocument/2006/relationships/image" Target="../media/image803.png"/><Relationship Id="rId1549" Type="http://schemas.openxmlformats.org/officeDocument/2006/relationships/customXml" Target="../ink/ink2491.xml"/><Relationship Id="rId1756" Type="http://schemas.openxmlformats.org/officeDocument/2006/relationships/customXml" Target="../ink/ink2598.xml"/><Relationship Id="rId48" Type="http://schemas.openxmlformats.org/officeDocument/2006/relationships/image" Target="../media/image178.png"/><Relationship Id="rId113" Type="http://schemas.openxmlformats.org/officeDocument/2006/relationships/customXml" Target="../ink/ink1764.xml"/><Relationship Id="rId320" Type="http://schemas.openxmlformats.org/officeDocument/2006/relationships/image" Target="../media/image314.png"/><Relationship Id="rId558" Type="http://schemas.openxmlformats.org/officeDocument/2006/relationships/customXml" Target="../ink/ink1988.xml"/><Relationship Id="rId765" Type="http://schemas.openxmlformats.org/officeDocument/2006/relationships/image" Target="../media/image534.png"/><Relationship Id="rId972" Type="http://schemas.openxmlformats.org/officeDocument/2006/relationships/image" Target="../media/image637.png"/><Relationship Id="rId1188" Type="http://schemas.openxmlformats.org/officeDocument/2006/relationships/customXml" Target="../ink/ink2307.xml"/><Relationship Id="rId1395" Type="http://schemas.openxmlformats.org/officeDocument/2006/relationships/customXml" Target="../ink/ink2413.xml"/><Relationship Id="rId1409" Type="http://schemas.openxmlformats.org/officeDocument/2006/relationships/customXml" Target="../ink/ink2420.xml"/><Relationship Id="rId1616" Type="http://schemas.openxmlformats.org/officeDocument/2006/relationships/image" Target="../media/image953.png"/><Relationship Id="rId197" Type="http://schemas.openxmlformats.org/officeDocument/2006/relationships/customXml" Target="../ink/ink1806.xml"/><Relationship Id="rId418" Type="http://schemas.openxmlformats.org/officeDocument/2006/relationships/customXml" Target="../ink/ink1918.xml"/><Relationship Id="rId625" Type="http://schemas.openxmlformats.org/officeDocument/2006/relationships/customXml" Target="../ink/ink2022.xml"/><Relationship Id="rId832" Type="http://schemas.openxmlformats.org/officeDocument/2006/relationships/customXml" Target="../ink/ink2126.xml"/><Relationship Id="rId1048" Type="http://schemas.openxmlformats.org/officeDocument/2006/relationships/image" Target="../media/image674.png"/><Relationship Id="rId1255" Type="http://schemas.openxmlformats.org/officeDocument/2006/relationships/image" Target="../media/image776.png"/><Relationship Id="rId1462" Type="http://schemas.openxmlformats.org/officeDocument/2006/relationships/customXml" Target="../ink/ink2447.xml"/><Relationship Id="rId264" Type="http://schemas.openxmlformats.org/officeDocument/2006/relationships/customXml" Target="../ink/ink1840.xml"/><Relationship Id="rId471" Type="http://schemas.openxmlformats.org/officeDocument/2006/relationships/image" Target="../media/image389.png"/><Relationship Id="rId1115" Type="http://schemas.openxmlformats.org/officeDocument/2006/relationships/image" Target="../media/image707.png"/><Relationship Id="rId1322" Type="http://schemas.openxmlformats.org/officeDocument/2006/relationships/customXml" Target="../ink/ink2376.xml"/><Relationship Id="rId1767" Type="http://schemas.openxmlformats.org/officeDocument/2006/relationships/image" Target="../media/image1025.png"/><Relationship Id="rId59" Type="http://schemas.openxmlformats.org/officeDocument/2006/relationships/customXml" Target="../ink/ink1737.xml"/><Relationship Id="rId124" Type="http://schemas.openxmlformats.org/officeDocument/2006/relationships/image" Target="../media/image216.png"/><Relationship Id="rId569" Type="http://schemas.openxmlformats.org/officeDocument/2006/relationships/image" Target="../media/image438.png"/><Relationship Id="rId776" Type="http://schemas.openxmlformats.org/officeDocument/2006/relationships/customXml" Target="../ink/ink2098.xml"/><Relationship Id="rId983" Type="http://schemas.openxmlformats.org/officeDocument/2006/relationships/image" Target="../media/image642.png"/><Relationship Id="rId1199" Type="http://schemas.openxmlformats.org/officeDocument/2006/relationships/image" Target="../media/image749.png"/><Relationship Id="rId1627" Type="http://schemas.openxmlformats.org/officeDocument/2006/relationships/customXml" Target="../ink/ink2531.xml"/><Relationship Id="rId331" Type="http://schemas.openxmlformats.org/officeDocument/2006/relationships/customXml" Target="../ink/ink1874.xml"/><Relationship Id="rId429" Type="http://schemas.openxmlformats.org/officeDocument/2006/relationships/image" Target="../media/image368.png"/><Relationship Id="rId636" Type="http://schemas.openxmlformats.org/officeDocument/2006/relationships/image" Target="../media/image471.png"/><Relationship Id="rId1059" Type="http://schemas.openxmlformats.org/officeDocument/2006/relationships/customXml" Target="../ink/ink2241.xml"/><Relationship Id="rId1266" Type="http://schemas.openxmlformats.org/officeDocument/2006/relationships/customXml" Target="../ink/ink2347.xml"/><Relationship Id="rId1473" Type="http://schemas.openxmlformats.org/officeDocument/2006/relationships/image" Target="../media/image883.png"/><Relationship Id="rId843" Type="http://schemas.openxmlformats.org/officeDocument/2006/relationships/image" Target="../media/image573.png"/><Relationship Id="rId1126" Type="http://schemas.openxmlformats.org/officeDocument/2006/relationships/customXml" Target="../ink/ink2275.xml"/><Relationship Id="rId1680" Type="http://schemas.openxmlformats.org/officeDocument/2006/relationships/customXml" Target="../ink/ink2559.xml"/><Relationship Id="rId1778" Type="http://schemas.openxmlformats.org/officeDocument/2006/relationships/customXml" Target="../ink/ink2610.xml"/><Relationship Id="rId275" Type="http://schemas.openxmlformats.org/officeDocument/2006/relationships/image" Target="../media/image292.png"/><Relationship Id="rId482" Type="http://schemas.openxmlformats.org/officeDocument/2006/relationships/customXml" Target="../ink/ink1950.xml"/><Relationship Id="rId703" Type="http://schemas.openxmlformats.org/officeDocument/2006/relationships/customXml" Target="../ink/ink2061.xml"/><Relationship Id="rId910" Type="http://schemas.openxmlformats.org/officeDocument/2006/relationships/customXml" Target="../ink/ink2165.xml"/><Relationship Id="rId1333" Type="http://schemas.openxmlformats.org/officeDocument/2006/relationships/image" Target="../media/image814.png"/><Relationship Id="rId1540" Type="http://schemas.openxmlformats.org/officeDocument/2006/relationships/image" Target="../media/image916.png"/><Relationship Id="rId1638" Type="http://schemas.openxmlformats.org/officeDocument/2006/relationships/customXml" Target="../ink/ink2537.xml"/><Relationship Id="rId135" Type="http://schemas.openxmlformats.org/officeDocument/2006/relationships/customXml" Target="../ink/ink1775.xml"/><Relationship Id="rId342" Type="http://schemas.openxmlformats.org/officeDocument/2006/relationships/image" Target="../media/image325.png"/><Relationship Id="rId787" Type="http://schemas.openxmlformats.org/officeDocument/2006/relationships/image" Target="../media/image545.png"/><Relationship Id="rId994" Type="http://schemas.openxmlformats.org/officeDocument/2006/relationships/image" Target="../media/image647.png"/><Relationship Id="rId1400" Type="http://schemas.openxmlformats.org/officeDocument/2006/relationships/image" Target="../media/image847.png"/><Relationship Id="rId202" Type="http://schemas.openxmlformats.org/officeDocument/2006/relationships/image" Target="../media/image256.png"/><Relationship Id="rId647" Type="http://schemas.openxmlformats.org/officeDocument/2006/relationships/customXml" Target="../ink/ink2033.xml"/><Relationship Id="rId854" Type="http://schemas.openxmlformats.org/officeDocument/2006/relationships/customXml" Target="../ink/ink2137.xml"/><Relationship Id="rId1277" Type="http://schemas.openxmlformats.org/officeDocument/2006/relationships/image" Target="../media/image787.png"/><Relationship Id="rId1484" Type="http://schemas.openxmlformats.org/officeDocument/2006/relationships/customXml" Target="../ink/ink2458.xml"/><Relationship Id="rId1691" Type="http://schemas.openxmlformats.org/officeDocument/2006/relationships/image" Target="../media/image989.png"/><Relationship Id="rId1705" Type="http://schemas.openxmlformats.org/officeDocument/2006/relationships/customXml" Target="../ink/ink2572.xml"/><Relationship Id="rId286" Type="http://schemas.openxmlformats.org/officeDocument/2006/relationships/customXml" Target="../ink/ink1851.xml"/><Relationship Id="rId493" Type="http://schemas.openxmlformats.org/officeDocument/2006/relationships/image" Target="../media/image400.png"/><Relationship Id="rId507" Type="http://schemas.openxmlformats.org/officeDocument/2006/relationships/image" Target="../media/image407.png"/><Relationship Id="rId714" Type="http://schemas.openxmlformats.org/officeDocument/2006/relationships/image" Target="../media/image509.png"/><Relationship Id="rId921" Type="http://schemas.openxmlformats.org/officeDocument/2006/relationships/customXml" Target="../ink/ink2171.xml"/><Relationship Id="rId1137" Type="http://schemas.openxmlformats.org/officeDocument/2006/relationships/customXml" Target="../ink/ink2281.xml"/><Relationship Id="rId1344" Type="http://schemas.openxmlformats.org/officeDocument/2006/relationships/customXml" Target="../ink/ink2387.xml"/><Relationship Id="rId1551" Type="http://schemas.openxmlformats.org/officeDocument/2006/relationships/customXml" Target="../ink/ink2492.xml"/><Relationship Id="rId50" Type="http://schemas.openxmlformats.org/officeDocument/2006/relationships/image" Target="../media/image179.png"/><Relationship Id="rId146" Type="http://schemas.openxmlformats.org/officeDocument/2006/relationships/image" Target="../media/image228.png"/><Relationship Id="rId353" Type="http://schemas.openxmlformats.org/officeDocument/2006/relationships/image" Target="../media/image330.png"/><Relationship Id="rId560" Type="http://schemas.openxmlformats.org/officeDocument/2006/relationships/customXml" Target="../ink/ink1989.xml"/><Relationship Id="rId798" Type="http://schemas.openxmlformats.org/officeDocument/2006/relationships/customXml" Target="../ink/ink2109.xml"/><Relationship Id="rId1190" Type="http://schemas.openxmlformats.org/officeDocument/2006/relationships/customXml" Target="../ink/ink2308.xml"/><Relationship Id="rId1204" Type="http://schemas.openxmlformats.org/officeDocument/2006/relationships/customXml" Target="../ink/ink2315.xml"/><Relationship Id="rId1411" Type="http://schemas.openxmlformats.org/officeDocument/2006/relationships/customXml" Target="../ink/ink2421.xml"/><Relationship Id="rId1649" Type="http://schemas.openxmlformats.org/officeDocument/2006/relationships/customXml" Target="../ink/ink2543.xml"/><Relationship Id="rId213" Type="http://schemas.openxmlformats.org/officeDocument/2006/relationships/image" Target="../media/image261.png"/><Relationship Id="rId420" Type="http://schemas.openxmlformats.org/officeDocument/2006/relationships/customXml" Target="../ink/ink1919.xml"/><Relationship Id="rId658" Type="http://schemas.openxmlformats.org/officeDocument/2006/relationships/image" Target="../media/image482.png"/><Relationship Id="rId865" Type="http://schemas.openxmlformats.org/officeDocument/2006/relationships/image" Target="../media/image584.png"/><Relationship Id="rId1050" Type="http://schemas.openxmlformats.org/officeDocument/2006/relationships/image" Target="../media/image675.png"/><Relationship Id="rId1288" Type="http://schemas.openxmlformats.org/officeDocument/2006/relationships/customXml" Target="../ink/ink2358.xml"/><Relationship Id="rId1495" Type="http://schemas.openxmlformats.org/officeDocument/2006/relationships/image" Target="../media/image894.png"/><Relationship Id="rId1509" Type="http://schemas.openxmlformats.org/officeDocument/2006/relationships/image" Target="../media/image901.png"/><Relationship Id="rId1716" Type="http://schemas.openxmlformats.org/officeDocument/2006/relationships/image" Target="../media/image1001.png"/><Relationship Id="rId297" Type="http://schemas.openxmlformats.org/officeDocument/2006/relationships/image" Target="../media/image303.png"/><Relationship Id="rId518" Type="http://schemas.openxmlformats.org/officeDocument/2006/relationships/customXml" Target="../ink/ink1968.xml"/><Relationship Id="rId725" Type="http://schemas.openxmlformats.org/officeDocument/2006/relationships/customXml" Target="../ink/ink2072.xml"/><Relationship Id="rId932" Type="http://schemas.openxmlformats.org/officeDocument/2006/relationships/image" Target="../media/image617.png"/><Relationship Id="rId1148" Type="http://schemas.openxmlformats.org/officeDocument/2006/relationships/image" Target="../media/image724.png"/><Relationship Id="rId1355" Type="http://schemas.openxmlformats.org/officeDocument/2006/relationships/image" Target="../media/image825.png"/><Relationship Id="rId1562" Type="http://schemas.openxmlformats.org/officeDocument/2006/relationships/customXml" Target="../ink/ink2498.xml"/><Relationship Id="rId157" Type="http://schemas.openxmlformats.org/officeDocument/2006/relationships/customXml" Target="../ink/ink1786.xml"/><Relationship Id="rId364" Type="http://schemas.openxmlformats.org/officeDocument/2006/relationships/customXml" Target="../ink/ink1891.xml"/><Relationship Id="rId1008" Type="http://schemas.openxmlformats.org/officeDocument/2006/relationships/image" Target="../media/image654.png"/><Relationship Id="rId1215" Type="http://schemas.openxmlformats.org/officeDocument/2006/relationships/customXml" Target="../ink/ink2321.xml"/><Relationship Id="rId1422" Type="http://schemas.openxmlformats.org/officeDocument/2006/relationships/customXml" Target="../ink/ink2427.xml"/><Relationship Id="rId61" Type="http://schemas.openxmlformats.org/officeDocument/2006/relationships/customXml" Target="../ink/ink1738.xml"/><Relationship Id="rId571" Type="http://schemas.openxmlformats.org/officeDocument/2006/relationships/image" Target="../media/image439.png"/><Relationship Id="rId669" Type="http://schemas.openxmlformats.org/officeDocument/2006/relationships/customXml" Target="../ink/ink2044.xml"/><Relationship Id="rId876" Type="http://schemas.openxmlformats.org/officeDocument/2006/relationships/customXml" Target="../ink/ink2148.xml"/><Relationship Id="rId1299" Type="http://schemas.openxmlformats.org/officeDocument/2006/relationships/image" Target="../media/image798.png"/><Relationship Id="rId1727" Type="http://schemas.openxmlformats.org/officeDocument/2006/relationships/customXml" Target="../ink/ink2583.xml"/><Relationship Id="rId19" Type="http://schemas.openxmlformats.org/officeDocument/2006/relationships/customXml" Target="../ink/ink1717.xml"/><Relationship Id="rId224" Type="http://schemas.openxmlformats.org/officeDocument/2006/relationships/customXml" Target="../ink/ink1820.xml"/><Relationship Id="rId431" Type="http://schemas.openxmlformats.org/officeDocument/2006/relationships/image" Target="../media/image369.png"/><Relationship Id="rId529" Type="http://schemas.openxmlformats.org/officeDocument/2006/relationships/image" Target="../media/image418.png"/><Relationship Id="rId736" Type="http://schemas.openxmlformats.org/officeDocument/2006/relationships/image" Target="../media/image520.png"/><Relationship Id="rId1061" Type="http://schemas.openxmlformats.org/officeDocument/2006/relationships/customXml" Target="../ink/ink2242.xml"/><Relationship Id="rId1159" Type="http://schemas.openxmlformats.org/officeDocument/2006/relationships/image" Target="../media/image729.png"/><Relationship Id="rId1366" Type="http://schemas.openxmlformats.org/officeDocument/2006/relationships/customXml" Target="../ink/ink2398.xml"/><Relationship Id="rId168" Type="http://schemas.openxmlformats.org/officeDocument/2006/relationships/image" Target="../media/image239.png"/><Relationship Id="rId943" Type="http://schemas.openxmlformats.org/officeDocument/2006/relationships/customXml" Target="../ink/ink2182.xml"/><Relationship Id="rId1019" Type="http://schemas.openxmlformats.org/officeDocument/2006/relationships/customXml" Target="../ink/ink2221.xml"/><Relationship Id="rId1573" Type="http://schemas.openxmlformats.org/officeDocument/2006/relationships/image" Target="../media/image932.png"/><Relationship Id="rId72" Type="http://schemas.openxmlformats.org/officeDocument/2006/relationships/image" Target="../media/image190.png"/><Relationship Id="rId375" Type="http://schemas.openxmlformats.org/officeDocument/2006/relationships/image" Target="../media/image341.png"/><Relationship Id="rId582" Type="http://schemas.openxmlformats.org/officeDocument/2006/relationships/customXml" Target="../ink/ink2000.xml"/><Relationship Id="rId803" Type="http://schemas.openxmlformats.org/officeDocument/2006/relationships/image" Target="../media/image553.png"/><Relationship Id="rId1226" Type="http://schemas.openxmlformats.org/officeDocument/2006/relationships/image" Target="../media/image762.png"/><Relationship Id="rId1433" Type="http://schemas.openxmlformats.org/officeDocument/2006/relationships/image" Target="../media/image863.png"/><Relationship Id="rId1640" Type="http://schemas.openxmlformats.org/officeDocument/2006/relationships/customXml" Target="../ink/ink2538.xml"/><Relationship Id="rId1738" Type="http://schemas.openxmlformats.org/officeDocument/2006/relationships/customXml" Target="../ink/ink2589.xml"/><Relationship Id="rId3" Type="http://schemas.openxmlformats.org/officeDocument/2006/relationships/customXml" Target="../ink/ink1709.xml"/><Relationship Id="rId235" Type="http://schemas.openxmlformats.org/officeDocument/2006/relationships/image" Target="../media/image272.png"/><Relationship Id="rId442" Type="http://schemas.openxmlformats.org/officeDocument/2006/relationships/customXml" Target="../ink/ink1930.xml"/><Relationship Id="rId887" Type="http://schemas.openxmlformats.org/officeDocument/2006/relationships/image" Target="../media/image595.png"/><Relationship Id="rId1072" Type="http://schemas.openxmlformats.org/officeDocument/2006/relationships/image" Target="../media/image686.png"/><Relationship Id="rId1500" Type="http://schemas.openxmlformats.org/officeDocument/2006/relationships/customXml" Target="../ink/ink2466.xml"/><Relationship Id="rId302" Type="http://schemas.openxmlformats.org/officeDocument/2006/relationships/customXml" Target="../ink/ink1859.xml"/><Relationship Id="rId747" Type="http://schemas.openxmlformats.org/officeDocument/2006/relationships/image" Target="../media/image525.png"/><Relationship Id="rId954" Type="http://schemas.openxmlformats.org/officeDocument/2006/relationships/image" Target="../media/image628.png"/><Relationship Id="rId1377" Type="http://schemas.openxmlformats.org/officeDocument/2006/relationships/customXml" Target="../ink/ink2404.xml"/><Relationship Id="rId1584" Type="http://schemas.openxmlformats.org/officeDocument/2006/relationships/customXml" Target="../ink/ink2509.xml"/><Relationship Id="rId83" Type="http://schemas.openxmlformats.org/officeDocument/2006/relationships/customXml" Target="../ink/ink1749.xml"/><Relationship Id="rId179" Type="http://schemas.openxmlformats.org/officeDocument/2006/relationships/customXml" Target="../ink/ink1797.xml"/><Relationship Id="rId386" Type="http://schemas.openxmlformats.org/officeDocument/2006/relationships/customXml" Target="../ink/ink1902.xml"/><Relationship Id="rId593" Type="http://schemas.openxmlformats.org/officeDocument/2006/relationships/image" Target="../media/image450.png"/><Relationship Id="rId607" Type="http://schemas.openxmlformats.org/officeDocument/2006/relationships/customXml" Target="../ink/ink2013.xml"/><Relationship Id="rId814" Type="http://schemas.openxmlformats.org/officeDocument/2006/relationships/customXml" Target="../ink/ink2117.xml"/><Relationship Id="rId1237" Type="http://schemas.openxmlformats.org/officeDocument/2006/relationships/customXml" Target="../ink/ink2332.xml"/><Relationship Id="rId1444" Type="http://schemas.openxmlformats.org/officeDocument/2006/relationships/customXml" Target="../ink/ink2438.xml"/><Relationship Id="rId1651" Type="http://schemas.openxmlformats.org/officeDocument/2006/relationships/customXml" Target="../ink/ink2544.xml"/><Relationship Id="rId246" Type="http://schemas.openxmlformats.org/officeDocument/2006/relationships/customXml" Target="../ink/ink1831.xml"/><Relationship Id="rId453" Type="http://schemas.openxmlformats.org/officeDocument/2006/relationships/image" Target="../media/image380.png"/><Relationship Id="rId660" Type="http://schemas.openxmlformats.org/officeDocument/2006/relationships/image" Target="../media/image483.png"/><Relationship Id="rId898" Type="http://schemas.openxmlformats.org/officeDocument/2006/relationships/customXml" Target="../ink/ink2159.xml"/><Relationship Id="rId1083" Type="http://schemas.openxmlformats.org/officeDocument/2006/relationships/image" Target="../media/image691.png"/><Relationship Id="rId1290" Type="http://schemas.openxmlformats.org/officeDocument/2006/relationships/customXml" Target="../ink/ink2359.xml"/><Relationship Id="rId1304" Type="http://schemas.openxmlformats.org/officeDocument/2006/relationships/image" Target="../media/image800.png"/><Relationship Id="rId1511" Type="http://schemas.openxmlformats.org/officeDocument/2006/relationships/image" Target="../media/image902.png"/><Relationship Id="rId1749" Type="http://schemas.openxmlformats.org/officeDocument/2006/relationships/image" Target="../media/image1017.png"/><Relationship Id="rId106" Type="http://schemas.openxmlformats.org/officeDocument/2006/relationships/image" Target="../media/image207.png"/><Relationship Id="rId313" Type="http://schemas.openxmlformats.org/officeDocument/2006/relationships/image" Target="../media/image311.png"/><Relationship Id="rId758" Type="http://schemas.openxmlformats.org/officeDocument/2006/relationships/customXml" Target="../ink/ink2089.xml"/><Relationship Id="rId965" Type="http://schemas.openxmlformats.org/officeDocument/2006/relationships/customXml" Target="../ink/ink2193.xml"/><Relationship Id="rId1150" Type="http://schemas.openxmlformats.org/officeDocument/2006/relationships/image" Target="../media/image725.png"/><Relationship Id="rId1388" Type="http://schemas.openxmlformats.org/officeDocument/2006/relationships/image" Target="../media/image841.png"/><Relationship Id="rId1595" Type="http://schemas.openxmlformats.org/officeDocument/2006/relationships/image" Target="../media/image943.png"/><Relationship Id="rId1609" Type="http://schemas.openxmlformats.org/officeDocument/2006/relationships/image" Target="../media/image950.png"/><Relationship Id="rId10" Type="http://schemas.openxmlformats.org/officeDocument/2006/relationships/image" Target="../media/image159.png"/><Relationship Id="rId94" Type="http://schemas.openxmlformats.org/officeDocument/2006/relationships/image" Target="../media/image201.png"/><Relationship Id="rId397" Type="http://schemas.openxmlformats.org/officeDocument/2006/relationships/image" Target="../media/image352.png"/><Relationship Id="rId520" Type="http://schemas.openxmlformats.org/officeDocument/2006/relationships/customXml" Target="../ink/ink1969.xml"/><Relationship Id="rId618" Type="http://schemas.openxmlformats.org/officeDocument/2006/relationships/image" Target="../media/image462.png"/><Relationship Id="rId825" Type="http://schemas.openxmlformats.org/officeDocument/2006/relationships/image" Target="../media/image564.png"/><Relationship Id="rId1248" Type="http://schemas.openxmlformats.org/officeDocument/2006/relationships/image" Target="../media/image773.png"/><Relationship Id="rId1455" Type="http://schemas.openxmlformats.org/officeDocument/2006/relationships/image" Target="../media/image874.png"/><Relationship Id="rId1662" Type="http://schemas.openxmlformats.org/officeDocument/2006/relationships/customXml" Target="../ink/ink2550.xml"/><Relationship Id="rId257" Type="http://schemas.openxmlformats.org/officeDocument/2006/relationships/image" Target="../media/image283.png"/><Relationship Id="rId464" Type="http://schemas.openxmlformats.org/officeDocument/2006/relationships/customXml" Target="../ink/ink1941.xml"/><Relationship Id="rId1010" Type="http://schemas.openxmlformats.org/officeDocument/2006/relationships/image" Target="../media/image655.png"/><Relationship Id="rId1094" Type="http://schemas.openxmlformats.org/officeDocument/2006/relationships/customXml" Target="../ink/ink2259.xml"/><Relationship Id="rId1108" Type="http://schemas.openxmlformats.org/officeDocument/2006/relationships/customXml" Target="../ink/ink2266.xml"/><Relationship Id="rId1315" Type="http://schemas.openxmlformats.org/officeDocument/2006/relationships/image" Target="../media/image805.png"/><Relationship Id="rId117" Type="http://schemas.openxmlformats.org/officeDocument/2006/relationships/customXml" Target="../ink/ink1766.xml"/><Relationship Id="rId671" Type="http://schemas.openxmlformats.org/officeDocument/2006/relationships/customXml" Target="../ink/ink2045.xml"/><Relationship Id="rId769" Type="http://schemas.openxmlformats.org/officeDocument/2006/relationships/image" Target="../media/image536.png"/><Relationship Id="rId976" Type="http://schemas.openxmlformats.org/officeDocument/2006/relationships/image" Target="../media/image639.png"/><Relationship Id="rId1399" Type="http://schemas.openxmlformats.org/officeDocument/2006/relationships/customXml" Target="../ink/ink2415.xml"/><Relationship Id="rId324" Type="http://schemas.openxmlformats.org/officeDocument/2006/relationships/image" Target="../media/image316.png"/><Relationship Id="rId531" Type="http://schemas.openxmlformats.org/officeDocument/2006/relationships/image" Target="../media/image419.png"/><Relationship Id="rId629" Type="http://schemas.openxmlformats.org/officeDocument/2006/relationships/customXml" Target="../ink/ink2024.xml"/><Relationship Id="rId1161" Type="http://schemas.openxmlformats.org/officeDocument/2006/relationships/image" Target="../media/image730.png"/><Relationship Id="rId1259" Type="http://schemas.openxmlformats.org/officeDocument/2006/relationships/image" Target="../media/image778.png"/><Relationship Id="rId1466" Type="http://schemas.openxmlformats.org/officeDocument/2006/relationships/customXml" Target="../ink/ink2449.xml"/><Relationship Id="rId836" Type="http://schemas.openxmlformats.org/officeDocument/2006/relationships/customXml" Target="../ink/ink2128.xml"/><Relationship Id="rId1021" Type="http://schemas.openxmlformats.org/officeDocument/2006/relationships/customXml" Target="../ink/ink2222.xml"/><Relationship Id="rId1119" Type="http://schemas.openxmlformats.org/officeDocument/2006/relationships/image" Target="../media/image709.png"/><Relationship Id="rId1673" Type="http://schemas.openxmlformats.org/officeDocument/2006/relationships/image" Target="../media/image980.png"/><Relationship Id="rId903" Type="http://schemas.openxmlformats.org/officeDocument/2006/relationships/image" Target="../media/image603.png"/><Relationship Id="rId1326" Type="http://schemas.openxmlformats.org/officeDocument/2006/relationships/customXml" Target="../ink/ink2378.xml"/><Relationship Id="rId1533" Type="http://schemas.openxmlformats.org/officeDocument/2006/relationships/image" Target="../media/image913.png"/><Relationship Id="rId1740" Type="http://schemas.openxmlformats.org/officeDocument/2006/relationships/customXml" Target="../ink/ink2590.xml"/><Relationship Id="rId32" Type="http://schemas.openxmlformats.org/officeDocument/2006/relationships/image" Target="../media/image170.png"/><Relationship Id="rId1600" Type="http://schemas.openxmlformats.org/officeDocument/2006/relationships/customXml" Target="../ink/ink2517.xml"/><Relationship Id="rId181" Type="http://schemas.openxmlformats.org/officeDocument/2006/relationships/customXml" Target="../ink/ink1798.xml"/><Relationship Id="rId279" Type="http://schemas.openxmlformats.org/officeDocument/2006/relationships/image" Target="../media/image294.png"/><Relationship Id="rId486" Type="http://schemas.openxmlformats.org/officeDocument/2006/relationships/customXml" Target="../ink/ink1952.xml"/><Relationship Id="rId693" Type="http://schemas.openxmlformats.org/officeDocument/2006/relationships/customXml" Target="../ink/ink2056.xml"/><Relationship Id="rId139" Type="http://schemas.openxmlformats.org/officeDocument/2006/relationships/customXml" Target="../ink/ink1777.xml"/><Relationship Id="rId346" Type="http://schemas.openxmlformats.org/officeDocument/2006/relationships/image" Target="../media/image327.png"/><Relationship Id="rId553" Type="http://schemas.openxmlformats.org/officeDocument/2006/relationships/image" Target="../media/image430.png"/><Relationship Id="rId760" Type="http://schemas.openxmlformats.org/officeDocument/2006/relationships/customXml" Target="../ink/ink2090.xml"/><Relationship Id="rId998" Type="http://schemas.openxmlformats.org/officeDocument/2006/relationships/image" Target="../media/image649.png"/><Relationship Id="rId1183" Type="http://schemas.openxmlformats.org/officeDocument/2006/relationships/image" Target="../media/image741.png"/><Relationship Id="rId1390" Type="http://schemas.openxmlformats.org/officeDocument/2006/relationships/image" Target="../media/image842.png"/><Relationship Id="rId206" Type="http://schemas.openxmlformats.org/officeDocument/2006/relationships/image" Target="../media/image258.png"/><Relationship Id="rId413" Type="http://schemas.openxmlformats.org/officeDocument/2006/relationships/image" Target="../media/image360.png"/><Relationship Id="rId858" Type="http://schemas.openxmlformats.org/officeDocument/2006/relationships/customXml" Target="../ink/ink2139.xml"/><Relationship Id="rId1043" Type="http://schemas.openxmlformats.org/officeDocument/2006/relationships/customXml" Target="../ink/ink2233.xml"/><Relationship Id="rId1488" Type="http://schemas.openxmlformats.org/officeDocument/2006/relationships/customXml" Target="../ink/ink2460.xml"/><Relationship Id="rId1695" Type="http://schemas.openxmlformats.org/officeDocument/2006/relationships/image" Target="../media/image991.png"/><Relationship Id="rId620" Type="http://schemas.openxmlformats.org/officeDocument/2006/relationships/image" Target="../media/image463.png"/><Relationship Id="rId718" Type="http://schemas.openxmlformats.org/officeDocument/2006/relationships/image" Target="../media/image511.png"/><Relationship Id="rId925" Type="http://schemas.openxmlformats.org/officeDocument/2006/relationships/customXml" Target="../ink/ink2173.xml"/><Relationship Id="rId1250" Type="http://schemas.openxmlformats.org/officeDocument/2006/relationships/image" Target="../media/image774.png"/><Relationship Id="rId1348" Type="http://schemas.openxmlformats.org/officeDocument/2006/relationships/customXml" Target="../ink/ink2389.xml"/><Relationship Id="rId1555" Type="http://schemas.openxmlformats.org/officeDocument/2006/relationships/customXml" Target="../ink/ink2494.xml"/><Relationship Id="rId1762" Type="http://schemas.openxmlformats.org/officeDocument/2006/relationships/image" Target="../media/image1023.png"/><Relationship Id="rId1110" Type="http://schemas.openxmlformats.org/officeDocument/2006/relationships/customXml" Target="../ink/ink2267.xml"/><Relationship Id="rId1208" Type="http://schemas.openxmlformats.org/officeDocument/2006/relationships/image" Target="../media/image753.png"/><Relationship Id="rId1415" Type="http://schemas.openxmlformats.org/officeDocument/2006/relationships/image" Target="../media/image854.png"/><Relationship Id="rId54" Type="http://schemas.openxmlformats.org/officeDocument/2006/relationships/image" Target="../media/image181.png"/><Relationship Id="rId1622" Type="http://schemas.openxmlformats.org/officeDocument/2006/relationships/image" Target="../media/image956.png"/><Relationship Id="rId270" Type="http://schemas.openxmlformats.org/officeDocument/2006/relationships/customXml" Target="../ink/ink1843.xml"/><Relationship Id="rId130" Type="http://schemas.openxmlformats.org/officeDocument/2006/relationships/image" Target="../media/image220.png"/><Relationship Id="rId368" Type="http://schemas.openxmlformats.org/officeDocument/2006/relationships/customXml" Target="../ink/ink1893.xml"/><Relationship Id="rId575" Type="http://schemas.openxmlformats.org/officeDocument/2006/relationships/image" Target="../media/image441.png"/><Relationship Id="rId782" Type="http://schemas.openxmlformats.org/officeDocument/2006/relationships/customXml" Target="../ink/ink2101.xml"/><Relationship Id="rId228" Type="http://schemas.openxmlformats.org/officeDocument/2006/relationships/customXml" Target="../ink/ink1822.xml"/><Relationship Id="rId435" Type="http://schemas.openxmlformats.org/officeDocument/2006/relationships/image" Target="../media/image371.png"/><Relationship Id="rId642" Type="http://schemas.openxmlformats.org/officeDocument/2006/relationships/image" Target="../media/image474.png"/><Relationship Id="rId1065" Type="http://schemas.openxmlformats.org/officeDocument/2006/relationships/customXml" Target="../ink/ink2244.xml"/><Relationship Id="rId1272" Type="http://schemas.openxmlformats.org/officeDocument/2006/relationships/customXml" Target="../ink/ink2350.xml"/><Relationship Id="rId502" Type="http://schemas.openxmlformats.org/officeDocument/2006/relationships/customXml" Target="../ink/ink1960.xml"/><Relationship Id="rId947" Type="http://schemas.openxmlformats.org/officeDocument/2006/relationships/customXml" Target="../ink/ink2184.xml"/><Relationship Id="rId1132" Type="http://schemas.openxmlformats.org/officeDocument/2006/relationships/image" Target="../media/image715.png"/><Relationship Id="rId1577" Type="http://schemas.openxmlformats.org/officeDocument/2006/relationships/image" Target="../media/image934.png"/><Relationship Id="rId76" Type="http://schemas.openxmlformats.org/officeDocument/2006/relationships/image" Target="../media/image192.png"/><Relationship Id="rId807" Type="http://schemas.openxmlformats.org/officeDocument/2006/relationships/image" Target="../media/image555.png"/><Relationship Id="rId1437" Type="http://schemas.openxmlformats.org/officeDocument/2006/relationships/image" Target="../media/image865.png"/><Relationship Id="rId1644" Type="http://schemas.openxmlformats.org/officeDocument/2006/relationships/customXml" Target="../ink/ink2540.xml"/><Relationship Id="rId1504" Type="http://schemas.openxmlformats.org/officeDocument/2006/relationships/customXml" Target="../ink/ink2468.xml"/><Relationship Id="rId1711" Type="http://schemas.openxmlformats.org/officeDocument/2006/relationships/customXml" Target="../ink/ink2575.xml"/><Relationship Id="rId292" Type="http://schemas.openxmlformats.org/officeDocument/2006/relationships/customXml" Target="../ink/ink1854.xml"/><Relationship Id="rId597" Type="http://schemas.openxmlformats.org/officeDocument/2006/relationships/customXml" Target="../ink/ink2008.xml"/><Relationship Id="rId152" Type="http://schemas.openxmlformats.org/officeDocument/2006/relationships/image" Target="../media/image231.png"/><Relationship Id="rId457" Type="http://schemas.openxmlformats.org/officeDocument/2006/relationships/image" Target="../media/image382.png"/><Relationship Id="rId1087" Type="http://schemas.openxmlformats.org/officeDocument/2006/relationships/image" Target="../media/image693.png"/><Relationship Id="rId1294" Type="http://schemas.openxmlformats.org/officeDocument/2006/relationships/customXml" Target="../ink/ink2361.xml"/><Relationship Id="rId664" Type="http://schemas.openxmlformats.org/officeDocument/2006/relationships/image" Target="../media/image485.png"/><Relationship Id="rId871" Type="http://schemas.openxmlformats.org/officeDocument/2006/relationships/image" Target="../media/image587.png"/><Relationship Id="rId969" Type="http://schemas.openxmlformats.org/officeDocument/2006/relationships/customXml" Target="../ink/ink2195.xml"/><Relationship Id="rId1599" Type="http://schemas.openxmlformats.org/officeDocument/2006/relationships/image" Target="../media/image945.png"/><Relationship Id="rId317" Type="http://schemas.openxmlformats.org/officeDocument/2006/relationships/customXml" Target="../ink/ink1867.xml"/><Relationship Id="rId524" Type="http://schemas.openxmlformats.org/officeDocument/2006/relationships/customXml" Target="../ink/ink1971.xml"/><Relationship Id="rId731" Type="http://schemas.openxmlformats.org/officeDocument/2006/relationships/customXml" Target="../ink/ink2075.xml"/><Relationship Id="rId1154" Type="http://schemas.openxmlformats.org/officeDocument/2006/relationships/customXml" Target="../ink/ink2290.xml"/><Relationship Id="rId1361" Type="http://schemas.openxmlformats.org/officeDocument/2006/relationships/image" Target="../media/image828.png"/><Relationship Id="rId1459" Type="http://schemas.openxmlformats.org/officeDocument/2006/relationships/image" Target="../media/image876.png"/><Relationship Id="rId98" Type="http://schemas.openxmlformats.org/officeDocument/2006/relationships/image" Target="../media/image203.png"/><Relationship Id="rId829" Type="http://schemas.openxmlformats.org/officeDocument/2006/relationships/image" Target="../media/image566.png"/><Relationship Id="rId1014" Type="http://schemas.openxmlformats.org/officeDocument/2006/relationships/image" Target="../media/image657.png"/><Relationship Id="rId1221" Type="http://schemas.openxmlformats.org/officeDocument/2006/relationships/customXml" Target="../ink/ink2324.xml"/><Relationship Id="rId1666" Type="http://schemas.openxmlformats.org/officeDocument/2006/relationships/customXml" Target="../ink/ink2552.xml"/><Relationship Id="rId1319" Type="http://schemas.openxmlformats.org/officeDocument/2006/relationships/image" Target="../media/image807.png"/><Relationship Id="rId1526" Type="http://schemas.openxmlformats.org/officeDocument/2006/relationships/customXml" Target="../ink/ink2479.xml"/><Relationship Id="rId1733" Type="http://schemas.openxmlformats.org/officeDocument/2006/relationships/customXml" Target="../ink/ink2586.xml"/><Relationship Id="rId25" Type="http://schemas.openxmlformats.org/officeDocument/2006/relationships/customXml" Target="../ink/ink1720.xml"/><Relationship Id="rId174" Type="http://schemas.openxmlformats.org/officeDocument/2006/relationships/image" Target="../media/image242.png"/><Relationship Id="rId381" Type="http://schemas.openxmlformats.org/officeDocument/2006/relationships/image" Target="../media/image344.png"/><Relationship Id="rId241" Type="http://schemas.openxmlformats.org/officeDocument/2006/relationships/image" Target="../media/image275.png"/><Relationship Id="rId479" Type="http://schemas.openxmlformats.org/officeDocument/2006/relationships/image" Target="../media/image393.png"/><Relationship Id="rId686" Type="http://schemas.openxmlformats.org/officeDocument/2006/relationships/image" Target="../media/image495.png"/><Relationship Id="rId893" Type="http://schemas.openxmlformats.org/officeDocument/2006/relationships/image" Target="../media/image598.png"/><Relationship Id="rId339" Type="http://schemas.openxmlformats.org/officeDocument/2006/relationships/customXml" Target="../ink/ink1878.xml"/><Relationship Id="rId546" Type="http://schemas.openxmlformats.org/officeDocument/2006/relationships/customXml" Target="../ink/ink1982.xml"/><Relationship Id="rId753" Type="http://schemas.openxmlformats.org/officeDocument/2006/relationships/image" Target="../media/image528.png"/><Relationship Id="rId1176" Type="http://schemas.openxmlformats.org/officeDocument/2006/relationships/customXml" Target="../ink/ink2301.xml"/><Relationship Id="rId1383" Type="http://schemas.openxmlformats.org/officeDocument/2006/relationships/customXml" Target="../ink/ink2407.xml"/><Relationship Id="rId101" Type="http://schemas.openxmlformats.org/officeDocument/2006/relationships/customXml" Target="../ink/ink1758.xml"/><Relationship Id="rId406" Type="http://schemas.openxmlformats.org/officeDocument/2006/relationships/customXml" Target="../ink/ink1912.xml"/><Relationship Id="rId960" Type="http://schemas.openxmlformats.org/officeDocument/2006/relationships/image" Target="../media/image631.png"/><Relationship Id="rId1036" Type="http://schemas.openxmlformats.org/officeDocument/2006/relationships/image" Target="../media/image668.png"/><Relationship Id="rId1243" Type="http://schemas.openxmlformats.org/officeDocument/2006/relationships/customXml" Target="../ink/ink2335.xml"/><Relationship Id="rId1590" Type="http://schemas.openxmlformats.org/officeDocument/2006/relationships/customXml" Target="../ink/ink2512.xml"/><Relationship Id="rId1688" Type="http://schemas.openxmlformats.org/officeDocument/2006/relationships/customXml" Target="../ink/ink2563.xml"/><Relationship Id="rId613" Type="http://schemas.openxmlformats.org/officeDocument/2006/relationships/customXml" Target="../ink/ink2016.xml"/><Relationship Id="rId820" Type="http://schemas.openxmlformats.org/officeDocument/2006/relationships/customXml" Target="../ink/ink2120.xml"/><Relationship Id="rId918" Type="http://schemas.openxmlformats.org/officeDocument/2006/relationships/image" Target="../media/image610.png"/><Relationship Id="rId1450" Type="http://schemas.openxmlformats.org/officeDocument/2006/relationships/customXml" Target="../ink/ink2441.xml"/><Relationship Id="rId1548" Type="http://schemas.openxmlformats.org/officeDocument/2006/relationships/image" Target="../media/image920.png"/><Relationship Id="rId1755" Type="http://schemas.openxmlformats.org/officeDocument/2006/relationships/image" Target="../media/image1020.png"/><Relationship Id="rId1103" Type="http://schemas.openxmlformats.org/officeDocument/2006/relationships/image" Target="../media/image701.png"/><Relationship Id="rId1310" Type="http://schemas.openxmlformats.org/officeDocument/2006/relationships/customXml" Target="../ink/ink2370.xml"/><Relationship Id="rId1408" Type="http://schemas.openxmlformats.org/officeDocument/2006/relationships/image" Target="../media/image851.png"/><Relationship Id="rId47" Type="http://schemas.openxmlformats.org/officeDocument/2006/relationships/customXml" Target="../ink/ink1731.xml"/><Relationship Id="rId1615" Type="http://schemas.openxmlformats.org/officeDocument/2006/relationships/customXml" Target="../ink/ink2525.xml"/><Relationship Id="rId196" Type="http://schemas.openxmlformats.org/officeDocument/2006/relationships/image" Target="../media/image253.png"/><Relationship Id="rId263" Type="http://schemas.openxmlformats.org/officeDocument/2006/relationships/image" Target="../media/image286.png"/><Relationship Id="rId470" Type="http://schemas.openxmlformats.org/officeDocument/2006/relationships/customXml" Target="../ink/ink1944.xml"/><Relationship Id="rId123" Type="http://schemas.openxmlformats.org/officeDocument/2006/relationships/customXml" Target="../ink/ink1769.xml"/><Relationship Id="rId330" Type="http://schemas.openxmlformats.org/officeDocument/2006/relationships/image" Target="../media/image319.png"/><Relationship Id="rId568" Type="http://schemas.openxmlformats.org/officeDocument/2006/relationships/customXml" Target="../ink/ink1993.xml"/><Relationship Id="rId775" Type="http://schemas.openxmlformats.org/officeDocument/2006/relationships/image" Target="../media/image539.png"/><Relationship Id="rId982" Type="http://schemas.openxmlformats.org/officeDocument/2006/relationships/customXml" Target="../ink/ink2202.xml"/><Relationship Id="rId1198" Type="http://schemas.openxmlformats.org/officeDocument/2006/relationships/customXml" Target="../ink/ink2312.xml"/><Relationship Id="rId428" Type="http://schemas.openxmlformats.org/officeDocument/2006/relationships/customXml" Target="../ink/ink1923.xml"/><Relationship Id="rId635" Type="http://schemas.openxmlformats.org/officeDocument/2006/relationships/customXml" Target="../ink/ink2027.xml"/><Relationship Id="rId842" Type="http://schemas.openxmlformats.org/officeDocument/2006/relationships/customXml" Target="../ink/ink2131.xml"/><Relationship Id="rId1058" Type="http://schemas.openxmlformats.org/officeDocument/2006/relationships/image" Target="../media/image679.png"/><Relationship Id="rId1265" Type="http://schemas.openxmlformats.org/officeDocument/2006/relationships/image" Target="../media/image781.png"/><Relationship Id="rId1472" Type="http://schemas.openxmlformats.org/officeDocument/2006/relationships/customXml" Target="../ink/ink2452.xml"/><Relationship Id="rId702" Type="http://schemas.openxmlformats.org/officeDocument/2006/relationships/image" Target="../media/image503.png"/><Relationship Id="rId1125" Type="http://schemas.openxmlformats.org/officeDocument/2006/relationships/image" Target="../media/image712.png"/><Relationship Id="rId1332" Type="http://schemas.openxmlformats.org/officeDocument/2006/relationships/customXml" Target="../ink/ink2381.xml"/><Relationship Id="rId1777" Type="http://schemas.openxmlformats.org/officeDocument/2006/relationships/image" Target="../media/image1030.png"/><Relationship Id="rId69" Type="http://schemas.openxmlformats.org/officeDocument/2006/relationships/customXml" Target="../ink/ink1742.xml"/><Relationship Id="rId1637" Type="http://schemas.openxmlformats.org/officeDocument/2006/relationships/image" Target="../media/image963.png"/><Relationship Id="rId1704" Type="http://schemas.openxmlformats.org/officeDocument/2006/relationships/image" Target="../media/image995.png"/><Relationship Id="rId285" Type="http://schemas.openxmlformats.org/officeDocument/2006/relationships/image" Target="../media/image297.png"/><Relationship Id="rId492" Type="http://schemas.openxmlformats.org/officeDocument/2006/relationships/customXml" Target="../ink/ink1955.xml"/><Relationship Id="rId797" Type="http://schemas.openxmlformats.org/officeDocument/2006/relationships/image" Target="../media/image550.png"/><Relationship Id="rId145" Type="http://schemas.openxmlformats.org/officeDocument/2006/relationships/customXml" Target="../ink/ink1780.xml"/><Relationship Id="rId352" Type="http://schemas.openxmlformats.org/officeDocument/2006/relationships/customXml" Target="../ink/ink1885.xml"/><Relationship Id="rId1287" Type="http://schemas.openxmlformats.org/officeDocument/2006/relationships/image" Target="../media/image792.png"/><Relationship Id="rId212" Type="http://schemas.openxmlformats.org/officeDocument/2006/relationships/customXml" Target="../ink/ink1814.xml"/><Relationship Id="rId657" Type="http://schemas.openxmlformats.org/officeDocument/2006/relationships/customXml" Target="../ink/ink2038.xml"/><Relationship Id="rId864" Type="http://schemas.openxmlformats.org/officeDocument/2006/relationships/customXml" Target="../ink/ink2142.xml"/><Relationship Id="rId1494" Type="http://schemas.openxmlformats.org/officeDocument/2006/relationships/customXml" Target="../ink/ink2463.xml"/><Relationship Id="rId517" Type="http://schemas.openxmlformats.org/officeDocument/2006/relationships/image" Target="../media/image412.png"/><Relationship Id="rId724" Type="http://schemas.openxmlformats.org/officeDocument/2006/relationships/image" Target="../media/image514.png"/><Relationship Id="rId931" Type="http://schemas.openxmlformats.org/officeDocument/2006/relationships/customXml" Target="../ink/ink2176.xml"/><Relationship Id="rId1147" Type="http://schemas.openxmlformats.org/officeDocument/2006/relationships/customXml" Target="../ink/ink2286.xml"/><Relationship Id="rId1354" Type="http://schemas.openxmlformats.org/officeDocument/2006/relationships/customXml" Target="../ink/ink2392.xml"/><Relationship Id="rId1561" Type="http://schemas.openxmlformats.org/officeDocument/2006/relationships/image" Target="../media/image926.png"/><Relationship Id="rId60" Type="http://schemas.openxmlformats.org/officeDocument/2006/relationships/image" Target="../media/image184.png"/><Relationship Id="rId1007" Type="http://schemas.openxmlformats.org/officeDocument/2006/relationships/customXml" Target="../ink/ink2215.xml"/><Relationship Id="rId1214" Type="http://schemas.openxmlformats.org/officeDocument/2006/relationships/image" Target="../media/image756.png"/><Relationship Id="rId1421" Type="http://schemas.openxmlformats.org/officeDocument/2006/relationships/image" Target="../media/image857.png"/><Relationship Id="rId1659" Type="http://schemas.openxmlformats.org/officeDocument/2006/relationships/customXml" Target="../ink/ink2548.xml"/><Relationship Id="rId1519" Type="http://schemas.openxmlformats.org/officeDocument/2006/relationships/image" Target="../media/image906.png"/><Relationship Id="rId1726" Type="http://schemas.openxmlformats.org/officeDocument/2006/relationships/image" Target="../media/image1006.png"/><Relationship Id="rId18" Type="http://schemas.openxmlformats.org/officeDocument/2006/relationships/image" Target="../media/image163.png"/><Relationship Id="rId167" Type="http://schemas.openxmlformats.org/officeDocument/2006/relationships/customXml" Target="../ink/ink1791.xml"/><Relationship Id="rId374" Type="http://schemas.openxmlformats.org/officeDocument/2006/relationships/customXml" Target="../ink/ink1896.xml"/><Relationship Id="rId581" Type="http://schemas.openxmlformats.org/officeDocument/2006/relationships/image" Target="../media/image444.png"/><Relationship Id="rId234" Type="http://schemas.openxmlformats.org/officeDocument/2006/relationships/customXml" Target="../ink/ink1825.xml"/><Relationship Id="rId679" Type="http://schemas.openxmlformats.org/officeDocument/2006/relationships/customXml" Target="../ink/ink2049.xml"/><Relationship Id="rId886" Type="http://schemas.openxmlformats.org/officeDocument/2006/relationships/customXml" Target="../ink/ink2153.xml"/><Relationship Id="rId2" Type="http://schemas.openxmlformats.org/officeDocument/2006/relationships/notesSlide" Target="../notesSlides/notesSlide9.xml"/><Relationship Id="rId441" Type="http://schemas.openxmlformats.org/officeDocument/2006/relationships/image" Target="../media/image374.png"/><Relationship Id="rId539" Type="http://schemas.openxmlformats.org/officeDocument/2006/relationships/image" Target="../media/image423.png"/><Relationship Id="rId746" Type="http://schemas.openxmlformats.org/officeDocument/2006/relationships/customXml" Target="../ink/ink2083.xml"/><Relationship Id="rId1071" Type="http://schemas.openxmlformats.org/officeDocument/2006/relationships/customXml" Target="../ink/ink2247.xml"/><Relationship Id="rId1169" Type="http://schemas.openxmlformats.org/officeDocument/2006/relationships/image" Target="../media/image734.png"/><Relationship Id="rId1376" Type="http://schemas.openxmlformats.org/officeDocument/2006/relationships/image" Target="../media/image835.png"/><Relationship Id="rId1583" Type="http://schemas.openxmlformats.org/officeDocument/2006/relationships/image" Target="../media/image937.png"/><Relationship Id="rId301" Type="http://schemas.openxmlformats.org/officeDocument/2006/relationships/image" Target="../media/image305.png"/><Relationship Id="rId953" Type="http://schemas.openxmlformats.org/officeDocument/2006/relationships/customXml" Target="../ink/ink2187.xml"/><Relationship Id="rId1029" Type="http://schemas.openxmlformats.org/officeDocument/2006/relationships/customXml" Target="../ink/ink2226.xml"/><Relationship Id="rId1236" Type="http://schemas.openxmlformats.org/officeDocument/2006/relationships/image" Target="../media/image767.png"/><Relationship Id="rId82" Type="http://schemas.openxmlformats.org/officeDocument/2006/relationships/image" Target="../media/image195.png"/><Relationship Id="rId606" Type="http://schemas.openxmlformats.org/officeDocument/2006/relationships/image" Target="../media/image456.png"/><Relationship Id="rId813" Type="http://schemas.openxmlformats.org/officeDocument/2006/relationships/image" Target="../media/image558.png"/><Relationship Id="rId1443" Type="http://schemas.openxmlformats.org/officeDocument/2006/relationships/image" Target="../media/image868.png"/><Relationship Id="rId1650" Type="http://schemas.openxmlformats.org/officeDocument/2006/relationships/image" Target="../media/image969.png"/><Relationship Id="rId1748" Type="http://schemas.openxmlformats.org/officeDocument/2006/relationships/customXml" Target="../ink/ink2594.xml"/><Relationship Id="rId1303" Type="http://schemas.openxmlformats.org/officeDocument/2006/relationships/customXml" Target="../ink/ink2366.xml"/><Relationship Id="rId1510" Type="http://schemas.openxmlformats.org/officeDocument/2006/relationships/customXml" Target="../ink/ink2471.xml"/><Relationship Id="rId1608" Type="http://schemas.openxmlformats.org/officeDocument/2006/relationships/customXml" Target="../ink/ink2521.xml"/><Relationship Id="rId189" Type="http://schemas.openxmlformats.org/officeDocument/2006/relationships/customXml" Target="../ink/ink1802.xml"/><Relationship Id="rId396" Type="http://schemas.openxmlformats.org/officeDocument/2006/relationships/customXml" Target="../ink/ink1907.xml"/><Relationship Id="rId256" Type="http://schemas.openxmlformats.org/officeDocument/2006/relationships/customXml" Target="../ink/ink1836.xml"/><Relationship Id="rId463" Type="http://schemas.openxmlformats.org/officeDocument/2006/relationships/image" Target="../media/image385.png"/><Relationship Id="rId670" Type="http://schemas.openxmlformats.org/officeDocument/2006/relationships/image" Target="../media/image487.png"/><Relationship Id="rId1093" Type="http://schemas.openxmlformats.org/officeDocument/2006/relationships/image" Target="../media/image696.png"/><Relationship Id="rId116" Type="http://schemas.openxmlformats.org/officeDocument/2006/relationships/image" Target="../media/image212.png"/><Relationship Id="rId323" Type="http://schemas.openxmlformats.org/officeDocument/2006/relationships/customXml" Target="../ink/ink1870.xml"/><Relationship Id="rId530" Type="http://schemas.openxmlformats.org/officeDocument/2006/relationships/customXml" Target="../ink/ink1974.xml"/><Relationship Id="rId768" Type="http://schemas.openxmlformats.org/officeDocument/2006/relationships/customXml" Target="../ink/ink2094.xml"/><Relationship Id="rId975" Type="http://schemas.openxmlformats.org/officeDocument/2006/relationships/customXml" Target="../ink/ink2198.xml"/><Relationship Id="rId1160" Type="http://schemas.openxmlformats.org/officeDocument/2006/relationships/customXml" Target="../ink/ink2293.xml"/><Relationship Id="rId1398" Type="http://schemas.openxmlformats.org/officeDocument/2006/relationships/image" Target="../media/image846.png"/><Relationship Id="rId628" Type="http://schemas.openxmlformats.org/officeDocument/2006/relationships/image" Target="../media/image467.png"/><Relationship Id="rId835" Type="http://schemas.openxmlformats.org/officeDocument/2006/relationships/image" Target="../media/image569.png"/><Relationship Id="rId1258" Type="http://schemas.openxmlformats.org/officeDocument/2006/relationships/customXml" Target="../ink/ink2343.xml"/><Relationship Id="rId1465" Type="http://schemas.openxmlformats.org/officeDocument/2006/relationships/image" Target="../media/image879.png"/><Relationship Id="rId1672" Type="http://schemas.openxmlformats.org/officeDocument/2006/relationships/customXml" Target="../ink/ink2555.xml"/><Relationship Id="rId1020" Type="http://schemas.openxmlformats.org/officeDocument/2006/relationships/image" Target="../media/image660.png"/><Relationship Id="rId1118" Type="http://schemas.openxmlformats.org/officeDocument/2006/relationships/customXml" Target="../ink/ink2271.xml"/><Relationship Id="rId1325" Type="http://schemas.openxmlformats.org/officeDocument/2006/relationships/image" Target="../media/image810.png"/><Relationship Id="rId1532" Type="http://schemas.openxmlformats.org/officeDocument/2006/relationships/customXml" Target="../ink/ink2482.xml"/><Relationship Id="rId902" Type="http://schemas.openxmlformats.org/officeDocument/2006/relationships/customXml" Target="../ink/ink2161.xml"/><Relationship Id="rId31" Type="http://schemas.openxmlformats.org/officeDocument/2006/relationships/customXml" Target="../ink/ink1723.xml"/><Relationship Id="rId180" Type="http://schemas.openxmlformats.org/officeDocument/2006/relationships/image" Target="../media/image245.png"/><Relationship Id="rId278" Type="http://schemas.openxmlformats.org/officeDocument/2006/relationships/customXml" Target="../ink/ink1847.xml"/><Relationship Id="rId485" Type="http://schemas.openxmlformats.org/officeDocument/2006/relationships/image" Target="../media/image396.png"/><Relationship Id="rId692" Type="http://schemas.openxmlformats.org/officeDocument/2006/relationships/image" Target="../media/image498.png"/><Relationship Id="rId138" Type="http://schemas.openxmlformats.org/officeDocument/2006/relationships/image" Target="../media/image224.png"/><Relationship Id="rId345" Type="http://schemas.openxmlformats.org/officeDocument/2006/relationships/customXml" Target="../ink/ink1881.xml"/><Relationship Id="rId552" Type="http://schemas.openxmlformats.org/officeDocument/2006/relationships/customXml" Target="../ink/ink1985.xml"/><Relationship Id="rId997" Type="http://schemas.openxmlformats.org/officeDocument/2006/relationships/customXml" Target="../ink/ink2210.xml"/><Relationship Id="rId1182" Type="http://schemas.openxmlformats.org/officeDocument/2006/relationships/customXml" Target="../ink/ink2304.xml"/><Relationship Id="rId205" Type="http://schemas.openxmlformats.org/officeDocument/2006/relationships/customXml" Target="../ink/ink1810.xml"/><Relationship Id="rId412" Type="http://schemas.openxmlformats.org/officeDocument/2006/relationships/customXml" Target="../ink/ink1915.xml"/><Relationship Id="rId857" Type="http://schemas.openxmlformats.org/officeDocument/2006/relationships/image" Target="../media/image580.png"/><Relationship Id="rId1042" Type="http://schemas.openxmlformats.org/officeDocument/2006/relationships/image" Target="../media/image671.png"/><Relationship Id="rId1487" Type="http://schemas.openxmlformats.org/officeDocument/2006/relationships/image" Target="../media/image890.png"/><Relationship Id="rId1694" Type="http://schemas.openxmlformats.org/officeDocument/2006/relationships/customXml" Target="../ink/ink2566.xml"/><Relationship Id="rId717" Type="http://schemas.openxmlformats.org/officeDocument/2006/relationships/customXml" Target="../ink/ink2068.xml"/><Relationship Id="rId924" Type="http://schemas.openxmlformats.org/officeDocument/2006/relationships/image" Target="../media/image613.png"/><Relationship Id="rId1347" Type="http://schemas.openxmlformats.org/officeDocument/2006/relationships/image" Target="../media/image821.png"/><Relationship Id="rId1554" Type="http://schemas.openxmlformats.org/officeDocument/2006/relationships/image" Target="../media/image923.png"/><Relationship Id="rId1761" Type="http://schemas.openxmlformats.org/officeDocument/2006/relationships/customXml" Target="../ink/ink2601.xml"/><Relationship Id="rId53" Type="http://schemas.openxmlformats.org/officeDocument/2006/relationships/customXml" Target="../ink/ink1734.xml"/><Relationship Id="rId1207" Type="http://schemas.openxmlformats.org/officeDocument/2006/relationships/customXml" Target="../ink/ink2317.xml"/><Relationship Id="rId1414" Type="http://schemas.openxmlformats.org/officeDocument/2006/relationships/customXml" Target="../ink/ink2423.xml"/><Relationship Id="rId1621" Type="http://schemas.openxmlformats.org/officeDocument/2006/relationships/customXml" Target="../ink/ink2528.xml"/><Relationship Id="rId1719" Type="http://schemas.openxmlformats.org/officeDocument/2006/relationships/customXml" Target="../ink/ink2579.xml"/><Relationship Id="rId367" Type="http://schemas.openxmlformats.org/officeDocument/2006/relationships/image" Target="../media/image337.png"/><Relationship Id="rId574" Type="http://schemas.openxmlformats.org/officeDocument/2006/relationships/customXml" Target="../ink/ink1996.xml"/><Relationship Id="rId227" Type="http://schemas.openxmlformats.org/officeDocument/2006/relationships/image" Target="../media/image268.png"/><Relationship Id="rId781" Type="http://schemas.openxmlformats.org/officeDocument/2006/relationships/image" Target="../media/image542.png"/><Relationship Id="rId879" Type="http://schemas.openxmlformats.org/officeDocument/2006/relationships/image" Target="../media/image591.png"/><Relationship Id="rId434" Type="http://schemas.openxmlformats.org/officeDocument/2006/relationships/customXml" Target="../ink/ink1926.xml"/><Relationship Id="rId641" Type="http://schemas.openxmlformats.org/officeDocument/2006/relationships/customXml" Target="../ink/ink2030.xml"/><Relationship Id="rId739" Type="http://schemas.openxmlformats.org/officeDocument/2006/relationships/customXml" Target="../ink/ink2079.xml"/><Relationship Id="rId1064" Type="http://schemas.openxmlformats.org/officeDocument/2006/relationships/image" Target="../media/image682.png"/><Relationship Id="rId1271" Type="http://schemas.openxmlformats.org/officeDocument/2006/relationships/image" Target="../media/image784.png"/><Relationship Id="rId1369" Type="http://schemas.openxmlformats.org/officeDocument/2006/relationships/customXml" Target="../ink/ink2400.xml"/><Relationship Id="rId1576" Type="http://schemas.openxmlformats.org/officeDocument/2006/relationships/customXml" Target="../ink/ink2505.xml"/><Relationship Id="rId501" Type="http://schemas.openxmlformats.org/officeDocument/2006/relationships/image" Target="../media/image404.png"/><Relationship Id="rId946" Type="http://schemas.openxmlformats.org/officeDocument/2006/relationships/image" Target="../media/image624.png"/><Relationship Id="rId1131" Type="http://schemas.openxmlformats.org/officeDocument/2006/relationships/customXml" Target="../ink/ink2278.xml"/><Relationship Id="rId1229" Type="http://schemas.openxmlformats.org/officeDocument/2006/relationships/customXml" Target="../ink/ink2328.xml"/><Relationship Id="rId75" Type="http://schemas.openxmlformats.org/officeDocument/2006/relationships/customXml" Target="../ink/ink1745.xml"/><Relationship Id="rId806" Type="http://schemas.openxmlformats.org/officeDocument/2006/relationships/customXml" Target="../ink/ink2113.xml"/><Relationship Id="rId1436" Type="http://schemas.openxmlformats.org/officeDocument/2006/relationships/customXml" Target="../ink/ink2434.xml"/><Relationship Id="rId1643" Type="http://schemas.openxmlformats.org/officeDocument/2006/relationships/image" Target="../media/image966.png"/><Relationship Id="rId1503" Type="http://schemas.openxmlformats.org/officeDocument/2006/relationships/image" Target="../media/image898.png"/><Relationship Id="rId1710" Type="http://schemas.openxmlformats.org/officeDocument/2006/relationships/image" Target="../media/image998.png"/><Relationship Id="rId291" Type="http://schemas.openxmlformats.org/officeDocument/2006/relationships/image" Target="../media/image300.png"/><Relationship Id="rId151" Type="http://schemas.openxmlformats.org/officeDocument/2006/relationships/customXml" Target="../ink/ink1783.xml"/><Relationship Id="rId389" Type="http://schemas.openxmlformats.org/officeDocument/2006/relationships/image" Target="../media/image348.png"/><Relationship Id="rId596" Type="http://schemas.openxmlformats.org/officeDocument/2006/relationships/image" Target="../media/image451.png"/><Relationship Id="rId249" Type="http://schemas.openxmlformats.org/officeDocument/2006/relationships/image" Target="../media/image279.png"/><Relationship Id="rId456" Type="http://schemas.openxmlformats.org/officeDocument/2006/relationships/customXml" Target="../ink/ink1937.xml"/><Relationship Id="rId663" Type="http://schemas.openxmlformats.org/officeDocument/2006/relationships/customXml" Target="../ink/ink2041.xml"/><Relationship Id="rId870" Type="http://schemas.openxmlformats.org/officeDocument/2006/relationships/customXml" Target="../ink/ink2145.xml"/><Relationship Id="rId1086" Type="http://schemas.openxmlformats.org/officeDocument/2006/relationships/customXml" Target="../ink/ink2255.xml"/><Relationship Id="rId1293" Type="http://schemas.openxmlformats.org/officeDocument/2006/relationships/image" Target="../media/image795.png"/><Relationship Id="rId109" Type="http://schemas.openxmlformats.org/officeDocument/2006/relationships/customXml" Target="../ink/ink1762.xml"/><Relationship Id="rId316" Type="http://schemas.openxmlformats.org/officeDocument/2006/relationships/customXml" Target="../ink/ink1866.xml"/><Relationship Id="rId523" Type="http://schemas.openxmlformats.org/officeDocument/2006/relationships/image" Target="../media/image415.png"/><Relationship Id="rId968" Type="http://schemas.openxmlformats.org/officeDocument/2006/relationships/image" Target="../media/image635.png"/><Relationship Id="rId1153" Type="http://schemas.openxmlformats.org/officeDocument/2006/relationships/customXml" Target="../ink/ink2289.xml"/><Relationship Id="rId1598" Type="http://schemas.openxmlformats.org/officeDocument/2006/relationships/customXml" Target="../ink/ink2516.xml"/><Relationship Id="rId97" Type="http://schemas.openxmlformats.org/officeDocument/2006/relationships/customXml" Target="../ink/ink1756.xml"/><Relationship Id="rId730" Type="http://schemas.openxmlformats.org/officeDocument/2006/relationships/image" Target="../media/image517.png"/><Relationship Id="rId828" Type="http://schemas.openxmlformats.org/officeDocument/2006/relationships/customXml" Target="../ink/ink2124.xml"/><Relationship Id="rId1013" Type="http://schemas.openxmlformats.org/officeDocument/2006/relationships/customXml" Target="../ink/ink2218.xml"/><Relationship Id="rId1360" Type="http://schemas.openxmlformats.org/officeDocument/2006/relationships/customXml" Target="../ink/ink2395.xml"/><Relationship Id="rId1458" Type="http://schemas.openxmlformats.org/officeDocument/2006/relationships/customXml" Target="../ink/ink2445.xml"/><Relationship Id="rId1665" Type="http://schemas.openxmlformats.org/officeDocument/2006/relationships/image" Target="../media/image976.png"/><Relationship Id="rId1220" Type="http://schemas.openxmlformats.org/officeDocument/2006/relationships/image" Target="../media/image759.png"/><Relationship Id="rId1318" Type="http://schemas.openxmlformats.org/officeDocument/2006/relationships/customXml" Target="../ink/ink2374.xml"/><Relationship Id="rId1525" Type="http://schemas.openxmlformats.org/officeDocument/2006/relationships/image" Target="../media/image909.png"/><Relationship Id="rId1732" Type="http://schemas.openxmlformats.org/officeDocument/2006/relationships/image" Target="../media/image1009.png"/><Relationship Id="rId24" Type="http://schemas.openxmlformats.org/officeDocument/2006/relationships/image" Target="../media/image166.png"/><Relationship Id="rId173" Type="http://schemas.openxmlformats.org/officeDocument/2006/relationships/customXml" Target="../ink/ink1794.xml"/><Relationship Id="rId380" Type="http://schemas.openxmlformats.org/officeDocument/2006/relationships/customXml" Target="../ink/ink1899.xml"/><Relationship Id="rId240" Type="http://schemas.openxmlformats.org/officeDocument/2006/relationships/customXml" Target="../ink/ink1828.xml"/><Relationship Id="rId478" Type="http://schemas.openxmlformats.org/officeDocument/2006/relationships/customXml" Target="../ink/ink1948.xml"/><Relationship Id="rId685" Type="http://schemas.openxmlformats.org/officeDocument/2006/relationships/customXml" Target="../ink/ink2052.xml"/><Relationship Id="rId892" Type="http://schemas.openxmlformats.org/officeDocument/2006/relationships/customXml" Target="../ink/ink2156.xml"/><Relationship Id="rId100" Type="http://schemas.openxmlformats.org/officeDocument/2006/relationships/image" Target="../media/image204.png"/><Relationship Id="rId338" Type="http://schemas.openxmlformats.org/officeDocument/2006/relationships/image" Target="../media/image323.png"/><Relationship Id="rId545" Type="http://schemas.openxmlformats.org/officeDocument/2006/relationships/image" Target="../media/image426.png"/><Relationship Id="rId752" Type="http://schemas.openxmlformats.org/officeDocument/2006/relationships/customXml" Target="../ink/ink2086.xml"/><Relationship Id="rId1175" Type="http://schemas.openxmlformats.org/officeDocument/2006/relationships/image" Target="../media/image737.png"/><Relationship Id="rId1382" Type="http://schemas.openxmlformats.org/officeDocument/2006/relationships/image" Target="../media/image838.png"/><Relationship Id="rId405" Type="http://schemas.openxmlformats.org/officeDocument/2006/relationships/image" Target="../media/image356.png"/><Relationship Id="rId612" Type="http://schemas.openxmlformats.org/officeDocument/2006/relationships/image" Target="../media/image459.png"/><Relationship Id="rId1035" Type="http://schemas.openxmlformats.org/officeDocument/2006/relationships/customXml" Target="../ink/ink2229.xml"/><Relationship Id="rId1242" Type="http://schemas.openxmlformats.org/officeDocument/2006/relationships/image" Target="../media/image770.png"/><Relationship Id="rId1687" Type="http://schemas.openxmlformats.org/officeDocument/2006/relationships/image" Target="../media/image987.png"/><Relationship Id="rId917" Type="http://schemas.openxmlformats.org/officeDocument/2006/relationships/customXml" Target="../ink/ink2169.xml"/><Relationship Id="rId1102" Type="http://schemas.openxmlformats.org/officeDocument/2006/relationships/customXml" Target="../ink/ink2263.xml"/><Relationship Id="rId1547" Type="http://schemas.openxmlformats.org/officeDocument/2006/relationships/customXml" Target="../ink/ink2490.xml"/><Relationship Id="rId1754" Type="http://schemas.openxmlformats.org/officeDocument/2006/relationships/customXml" Target="../ink/ink2597.xml"/><Relationship Id="rId46" Type="http://schemas.openxmlformats.org/officeDocument/2006/relationships/image" Target="../media/image177.png"/><Relationship Id="rId1407" Type="http://schemas.openxmlformats.org/officeDocument/2006/relationships/customXml" Target="../ink/ink2419.xml"/><Relationship Id="rId1614" Type="http://schemas.openxmlformats.org/officeDocument/2006/relationships/image" Target="../media/image952.png"/><Relationship Id="rId195" Type="http://schemas.openxmlformats.org/officeDocument/2006/relationships/customXml" Target="../ink/ink1805.xml"/><Relationship Id="rId262" Type="http://schemas.openxmlformats.org/officeDocument/2006/relationships/customXml" Target="../ink/ink1839.xml"/><Relationship Id="rId567" Type="http://schemas.openxmlformats.org/officeDocument/2006/relationships/image" Target="../media/image437.png"/><Relationship Id="rId1197" Type="http://schemas.openxmlformats.org/officeDocument/2006/relationships/image" Target="../media/image748.png"/><Relationship Id="rId122" Type="http://schemas.openxmlformats.org/officeDocument/2006/relationships/image" Target="../media/image215.png"/><Relationship Id="rId774" Type="http://schemas.openxmlformats.org/officeDocument/2006/relationships/customXml" Target="../ink/ink2097.xml"/><Relationship Id="rId981" Type="http://schemas.openxmlformats.org/officeDocument/2006/relationships/image" Target="../media/image641.png"/><Relationship Id="rId1057" Type="http://schemas.openxmlformats.org/officeDocument/2006/relationships/customXml" Target="../ink/ink2240.xml"/><Relationship Id="rId427" Type="http://schemas.openxmlformats.org/officeDocument/2006/relationships/image" Target="../media/image367.png"/><Relationship Id="rId634" Type="http://schemas.openxmlformats.org/officeDocument/2006/relationships/image" Target="../media/image470.png"/><Relationship Id="rId841" Type="http://schemas.openxmlformats.org/officeDocument/2006/relationships/image" Target="../media/image572.png"/><Relationship Id="rId1264" Type="http://schemas.openxmlformats.org/officeDocument/2006/relationships/customXml" Target="../ink/ink2346.xml"/><Relationship Id="rId1471" Type="http://schemas.openxmlformats.org/officeDocument/2006/relationships/image" Target="../media/image882.png"/><Relationship Id="rId1569" Type="http://schemas.openxmlformats.org/officeDocument/2006/relationships/image" Target="../media/image930.png"/><Relationship Id="rId701" Type="http://schemas.openxmlformats.org/officeDocument/2006/relationships/customXml" Target="../ink/ink2060.xml"/><Relationship Id="rId939" Type="http://schemas.openxmlformats.org/officeDocument/2006/relationships/customXml" Target="../ink/ink2180.xml"/><Relationship Id="rId1124" Type="http://schemas.openxmlformats.org/officeDocument/2006/relationships/customXml" Target="../ink/ink2274.xml"/><Relationship Id="rId1331" Type="http://schemas.openxmlformats.org/officeDocument/2006/relationships/image" Target="../media/image813.png"/><Relationship Id="rId1776" Type="http://schemas.openxmlformats.org/officeDocument/2006/relationships/customXml" Target="../ink/ink2609.xml"/><Relationship Id="rId68" Type="http://schemas.openxmlformats.org/officeDocument/2006/relationships/image" Target="../media/image188.png"/><Relationship Id="rId1429" Type="http://schemas.openxmlformats.org/officeDocument/2006/relationships/image" Target="../media/image861.png"/><Relationship Id="rId1636" Type="http://schemas.openxmlformats.org/officeDocument/2006/relationships/customXml" Target="../ink/ink2536.xml"/><Relationship Id="rId1703" Type="http://schemas.openxmlformats.org/officeDocument/2006/relationships/customXml" Target="../ink/ink2571.xml"/><Relationship Id="rId284" Type="http://schemas.openxmlformats.org/officeDocument/2006/relationships/customXml" Target="../ink/ink1850.xml"/><Relationship Id="rId491" Type="http://schemas.openxmlformats.org/officeDocument/2006/relationships/image" Target="../media/image399.png"/><Relationship Id="rId144" Type="http://schemas.openxmlformats.org/officeDocument/2006/relationships/image" Target="../media/image227.png"/><Relationship Id="rId589" Type="http://schemas.openxmlformats.org/officeDocument/2006/relationships/image" Target="../media/image448.png"/><Relationship Id="rId796" Type="http://schemas.openxmlformats.org/officeDocument/2006/relationships/customXml" Target="../ink/ink2108.xml"/><Relationship Id="rId351" Type="http://schemas.openxmlformats.org/officeDocument/2006/relationships/image" Target="../media/image329.png"/><Relationship Id="rId449" Type="http://schemas.openxmlformats.org/officeDocument/2006/relationships/image" Target="../media/image378.png"/><Relationship Id="rId656" Type="http://schemas.openxmlformats.org/officeDocument/2006/relationships/image" Target="../media/image481.png"/><Relationship Id="rId863" Type="http://schemas.openxmlformats.org/officeDocument/2006/relationships/image" Target="../media/image583.png"/><Relationship Id="rId1079" Type="http://schemas.openxmlformats.org/officeDocument/2006/relationships/customXml" Target="../ink/ink2251.xml"/><Relationship Id="rId1286" Type="http://schemas.openxmlformats.org/officeDocument/2006/relationships/customXml" Target="../ink/ink2357.xml"/><Relationship Id="rId1493" Type="http://schemas.openxmlformats.org/officeDocument/2006/relationships/image" Target="../media/image893.png"/><Relationship Id="rId211" Type="http://schemas.openxmlformats.org/officeDocument/2006/relationships/image" Target="../media/image260.png"/><Relationship Id="rId309" Type="http://schemas.openxmlformats.org/officeDocument/2006/relationships/image" Target="../media/image309.png"/><Relationship Id="rId516" Type="http://schemas.openxmlformats.org/officeDocument/2006/relationships/customXml" Target="../ink/ink1967.xml"/><Relationship Id="rId1146" Type="http://schemas.openxmlformats.org/officeDocument/2006/relationships/image" Target="../media/image723.png"/><Relationship Id="rId723" Type="http://schemas.openxmlformats.org/officeDocument/2006/relationships/customXml" Target="../ink/ink2071.xml"/><Relationship Id="rId930" Type="http://schemas.openxmlformats.org/officeDocument/2006/relationships/image" Target="../media/image616.png"/><Relationship Id="rId1006" Type="http://schemas.openxmlformats.org/officeDocument/2006/relationships/image" Target="../media/image653.png"/><Relationship Id="rId1353" Type="http://schemas.openxmlformats.org/officeDocument/2006/relationships/image" Target="../media/image824.png"/><Relationship Id="rId1560" Type="http://schemas.openxmlformats.org/officeDocument/2006/relationships/customXml" Target="../ink/ink2497.xml"/><Relationship Id="rId1658" Type="http://schemas.openxmlformats.org/officeDocument/2006/relationships/image" Target="../media/image973.png"/><Relationship Id="rId1213" Type="http://schemas.openxmlformats.org/officeDocument/2006/relationships/customXml" Target="../ink/ink2320.xml"/><Relationship Id="rId1420" Type="http://schemas.openxmlformats.org/officeDocument/2006/relationships/customXml" Target="../ink/ink2426.xml"/><Relationship Id="rId1518" Type="http://schemas.openxmlformats.org/officeDocument/2006/relationships/customXml" Target="../ink/ink2475.xml"/><Relationship Id="rId1725" Type="http://schemas.openxmlformats.org/officeDocument/2006/relationships/customXml" Target="../ink/ink2582.xml"/><Relationship Id="rId17" Type="http://schemas.openxmlformats.org/officeDocument/2006/relationships/customXml" Target="../ink/ink1716.xml"/><Relationship Id="rId166" Type="http://schemas.openxmlformats.org/officeDocument/2006/relationships/image" Target="../media/image238.png"/><Relationship Id="rId373" Type="http://schemas.openxmlformats.org/officeDocument/2006/relationships/image" Target="../media/image340.png"/><Relationship Id="rId580" Type="http://schemas.openxmlformats.org/officeDocument/2006/relationships/customXml" Target="../ink/ink1999.xml"/><Relationship Id="rId1" Type="http://schemas.openxmlformats.org/officeDocument/2006/relationships/slideLayout" Target="../slideLayouts/slideLayout7.xml"/><Relationship Id="rId233" Type="http://schemas.openxmlformats.org/officeDocument/2006/relationships/image" Target="../media/image271.png"/><Relationship Id="rId440" Type="http://schemas.openxmlformats.org/officeDocument/2006/relationships/customXml" Target="../ink/ink1929.xml"/><Relationship Id="rId678" Type="http://schemas.openxmlformats.org/officeDocument/2006/relationships/image" Target="../media/image491.png"/><Relationship Id="rId885" Type="http://schemas.openxmlformats.org/officeDocument/2006/relationships/image" Target="../media/image594.png"/><Relationship Id="rId1070" Type="http://schemas.openxmlformats.org/officeDocument/2006/relationships/image" Target="../media/image685.png"/><Relationship Id="rId300" Type="http://schemas.openxmlformats.org/officeDocument/2006/relationships/customXml" Target="../ink/ink1858.xml"/><Relationship Id="rId538" Type="http://schemas.openxmlformats.org/officeDocument/2006/relationships/customXml" Target="../ink/ink1978.xml"/><Relationship Id="rId745" Type="http://schemas.openxmlformats.org/officeDocument/2006/relationships/image" Target="../media/image524.png"/><Relationship Id="rId952" Type="http://schemas.openxmlformats.org/officeDocument/2006/relationships/image" Target="../media/image627.png"/><Relationship Id="rId1168" Type="http://schemas.openxmlformats.org/officeDocument/2006/relationships/customXml" Target="../ink/ink2297.xml"/><Relationship Id="rId1375" Type="http://schemas.openxmlformats.org/officeDocument/2006/relationships/customXml" Target="../ink/ink2403.xml"/><Relationship Id="rId1582" Type="http://schemas.openxmlformats.org/officeDocument/2006/relationships/customXml" Target="../ink/ink2508.xml"/><Relationship Id="rId81" Type="http://schemas.openxmlformats.org/officeDocument/2006/relationships/customXml" Target="../ink/ink1748.xml"/><Relationship Id="rId605" Type="http://schemas.openxmlformats.org/officeDocument/2006/relationships/customXml" Target="../ink/ink2012.xml"/><Relationship Id="rId812" Type="http://schemas.openxmlformats.org/officeDocument/2006/relationships/customXml" Target="../ink/ink2116.xml"/><Relationship Id="rId1028" Type="http://schemas.openxmlformats.org/officeDocument/2006/relationships/image" Target="../media/image664.png"/><Relationship Id="rId1235" Type="http://schemas.openxmlformats.org/officeDocument/2006/relationships/customXml" Target="../ink/ink2331.xml"/><Relationship Id="rId1442" Type="http://schemas.openxmlformats.org/officeDocument/2006/relationships/customXml" Target="../ink/ink2437.xml"/><Relationship Id="rId1302" Type="http://schemas.openxmlformats.org/officeDocument/2006/relationships/customXml" Target="../ink/ink2365.xml"/><Relationship Id="rId1747" Type="http://schemas.openxmlformats.org/officeDocument/2006/relationships/image" Target="../media/image1016.png"/><Relationship Id="rId39" Type="http://schemas.openxmlformats.org/officeDocument/2006/relationships/customXml" Target="../ink/ink1727.xml"/><Relationship Id="rId1607" Type="http://schemas.openxmlformats.org/officeDocument/2006/relationships/image" Target="../media/image949.png"/><Relationship Id="rId188" Type="http://schemas.openxmlformats.org/officeDocument/2006/relationships/image" Target="../media/image249.png"/><Relationship Id="rId395" Type="http://schemas.openxmlformats.org/officeDocument/2006/relationships/image" Target="../media/image351.png"/><Relationship Id="rId255" Type="http://schemas.openxmlformats.org/officeDocument/2006/relationships/image" Target="../media/image282.png"/><Relationship Id="rId462" Type="http://schemas.openxmlformats.org/officeDocument/2006/relationships/customXml" Target="../ink/ink1940.xml"/><Relationship Id="rId1092" Type="http://schemas.openxmlformats.org/officeDocument/2006/relationships/customXml" Target="../ink/ink2258.xml"/><Relationship Id="rId1397" Type="http://schemas.openxmlformats.org/officeDocument/2006/relationships/customXml" Target="../ink/ink2414.xml"/><Relationship Id="rId115" Type="http://schemas.openxmlformats.org/officeDocument/2006/relationships/customXml" Target="../ink/ink1765.xml"/><Relationship Id="rId322" Type="http://schemas.openxmlformats.org/officeDocument/2006/relationships/image" Target="../media/image315.png"/><Relationship Id="rId767" Type="http://schemas.openxmlformats.org/officeDocument/2006/relationships/image" Target="../media/image535.png"/><Relationship Id="rId974" Type="http://schemas.openxmlformats.org/officeDocument/2006/relationships/image" Target="../media/image638.png"/><Relationship Id="rId627" Type="http://schemas.openxmlformats.org/officeDocument/2006/relationships/customXml" Target="../ink/ink2023.xml"/><Relationship Id="rId834" Type="http://schemas.openxmlformats.org/officeDocument/2006/relationships/customXml" Target="../ink/ink2127.xml"/><Relationship Id="rId1257" Type="http://schemas.openxmlformats.org/officeDocument/2006/relationships/image" Target="../media/image777.png"/><Relationship Id="rId1464" Type="http://schemas.openxmlformats.org/officeDocument/2006/relationships/customXml" Target="../ink/ink2448.xml"/><Relationship Id="rId1671" Type="http://schemas.openxmlformats.org/officeDocument/2006/relationships/image" Target="../media/image979.png"/><Relationship Id="rId901" Type="http://schemas.openxmlformats.org/officeDocument/2006/relationships/image" Target="../media/image602.png"/><Relationship Id="rId1117" Type="http://schemas.openxmlformats.org/officeDocument/2006/relationships/image" Target="../media/image708.png"/><Relationship Id="rId1324" Type="http://schemas.openxmlformats.org/officeDocument/2006/relationships/customXml" Target="../ink/ink2377.xml"/><Relationship Id="rId1531" Type="http://schemas.openxmlformats.org/officeDocument/2006/relationships/image" Target="../media/image912.png"/><Relationship Id="rId1769" Type="http://schemas.openxmlformats.org/officeDocument/2006/relationships/image" Target="../media/image1026.png"/><Relationship Id="rId30" Type="http://schemas.openxmlformats.org/officeDocument/2006/relationships/image" Target="../media/image169.png"/><Relationship Id="rId1629" Type="http://schemas.openxmlformats.org/officeDocument/2006/relationships/customXml" Target="../ink/ink2532.xml"/><Relationship Id="rId277" Type="http://schemas.openxmlformats.org/officeDocument/2006/relationships/image" Target="../media/image293.png"/><Relationship Id="rId484" Type="http://schemas.openxmlformats.org/officeDocument/2006/relationships/customXml" Target="../ink/ink1951.xml"/><Relationship Id="rId137" Type="http://schemas.openxmlformats.org/officeDocument/2006/relationships/customXml" Target="../ink/ink1776.xml"/><Relationship Id="rId344" Type="http://schemas.openxmlformats.org/officeDocument/2006/relationships/image" Target="../media/image326.png"/><Relationship Id="rId691" Type="http://schemas.openxmlformats.org/officeDocument/2006/relationships/customXml" Target="../ink/ink2055.xml"/><Relationship Id="rId789" Type="http://schemas.openxmlformats.org/officeDocument/2006/relationships/image" Target="../media/image546.png"/><Relationship Id="rId996" Type="http://schemas.openxmlformats.org/officeDocument/2006/relationships/image" Target="../media/image648.png"/><Relationship Id="rId551" Type="http://schemas.openxmlformats.org/officeDocument/2006/relationships/image" Target="../media/image429.png"/><Relationship Id="rId649" Type="http://schemas.openxmlformats.org/officeDocument/2006/relationships/customXml" Target="../ink/ink2034.xml"/><Relationship Id="rId856" Type="http://schemas.openxmlformats.org/officeDocument/2006/relationships/customXml" Target="../ink/ink2138.xml"/><Relationship Id="rId1181" Type="http://schemas.openxmlformats.org/officeDocument/2006/relationships/image" Target="../media/image740.png"/><Relationship Id="rId1279" Type="http://schemas.openxmlformats.org/officeDocument/2006/relationships/image" Target="../media/image788.png"/><Relationship Id="rId1486" Type="http://schemas.openxmlformats.org/officeDocument/2006/relationships/customXml" Target="../ink/ink2459.xml"/><Relationship Id="rId204" Type="http://schemas.openxmlformats.org/officeDocument/2006/relationships/image" Target="../media/image257.png"/><Relationship Id="rId411" Type="http://schemas.openxmlformats.org/officeDocument/2006/relationships/image" Target="../media/image359.png"/><Relationship Id="rId509" Type="http://schemas.openxmlformats.org/officeDocument/2006/relationships/image" Target="../media/image408.png"/><Relationship Id="rId1041" Type="http://schemas.openxmlformats.org/officeDocument/2006/relationships/customXml" Target="../ink/ink2232.xml"/><Relationship Id="rId1139" Type="http://schemas.openxmlformats.org/officeDocument/2006/relationships/customXml" Target="../ink/ink2282.xml"/><Relationship Id="rId1346" Type="http://schemas.openxmlformats.org/officeDocument/2006/relationships/customXml" Target="../ink/ink2388.xml"/><Relationship Id="rId1693" Type="http://schemas.openxmlformats.org/officeDocument/2006/relationships/image" Target="../media/image990.png"/><Relationship Id="rId716" Type="http://schemas.openxmlformats.org/officeDocument/2006/relationships/image" Target="../media/image510.png"/><Relationship Id="rId923" Type="http://schemas.openxmlformats.org/officeDocument/2006/relationships/customXml" Target="../ink/ink2172.xml"/><Relationship Id="rId1553" Type="http://schemas.openxmlformats.org/officeDocument/2006/relationships/customXml" Target="../ink/ink2493.xml"/><Relationship Id="rId1760" Type="http://schemas.openxmlformats.org/officeDocument/2006/relationships/image" Target="../media/image1022.png"/><Relationship Id="rId52" Type="http://schemas.openxmlformats.org/officeDocument/2006/relationships/image" Target="../media/image180.png"/><Relationship Id="rId1206" Type="http://schemas.openxmlformats.org/officeDocument/2006/relationships/image" Target="../media/image752.png"/><Relationship Id="rId1413" Type="http://schemas.openxmlformats.org/officeDocument/2006/relationships/image" Target="../media/image853.png"/><Relationship Id="rId1620" Type="http://schemas.openxmlformats.org/officeDocument/2006/relationships/image" Target="../media/image955.png"/><Relationship Id="rId1718" Type="http://schemas.openxmlformats.org/officeDocument/2006/relationships/image" Target="../media/image1002.png"/><Relationship Id="rId299" Type="http://schemas.openxmlformats.org/officeDocument/2006/relationships/image" Target="../media/image304.png"/><Relationship Id="rId159" Type="http://schemas.openxmlformats.org/officeDocument/2006/relationships/customXml" Target="../ink/ink1787.xml"/><Relationship Id="rId366" Type="http://schemas.openxmlformats.org/officeDocument/2006/relationships/customXml" Target="../ink/ink1892.xml"/><Relationship Id="rId573" Type="http://schemas.openxmlformats.org/officeDocument/2006/relationships/image" Target="../media/image440.png"/><Relationship Id="rId780" Type="http://schemas.openxmlformats.org/officeDocument/2006/relationships/customXml" Target="../ink/ink2100.xml"/><Relationship Id="rId226" Type="http://schemas.openxmlformats.org/officeDocument/2006/relationships/customXml" Target="../ink/ink1821.xml"/><Relationship Id="rId433" Type="http://schemas.openxmlformats.org/officeDocument/2006/relationships/image" Target="../media/image370.png"/><Relationship Id="rId878" Type="http://schemas.openxmlformats.org/officeDocument/2006/relationships/customXml" Target="../ink/ink2149.xml"/><Relationship Id="rId1063" Type="http://schemas.openxmlformats.org/officeDocument/2006/relationships/customXml" Target="../ink/ink2243.xml"/><Relationship Id="rId1270" Type="http://schemas.openxmlformats.org/officeDocument/2006/relationships/customXml" Target="../ink/ink2349.xml"/><Relationship Id="rId640" Type="http://schemas.openxmlformats.org/officeDocument/2006/relationships/image" Target="../media/image473.png"/><Relationship Id="rId738" Type="http://schemas.openxmlformats.org/officeDocument/2006/relationships/image" Target="../media/image521.png"/><Relationship Id="rId945" Type="http://schemas.openxmlformats.org/officeDocument/2006/relationships/customXml" Target="../ink/ink2183.xml"/><Relationship Id="rId1368" Type="http://schemas.openxmlformats.org/officeDocument/2006/relationships/image" Target="../media/image831.png"/><Relationship Id="rId1575" Type="http://schemas.openxmlformats.org/officeDocument/2006/relationships/image" Target="../media/image933.png"/><Relationship Id="rId74" Type="http://schemas.openxmlformats.org/officeDocument/2006/relationships/image" Target="../media/image191.png"/><Relationship Id="rId500" Type="http://schemas.openxmlformats.org/officeDocument/2006/relationships/customXml" Target="../ink/ink1959.xml"/><Relationship Id="rId805" Type="http://schemas.openxmlformats.org/officeDocument/2006/relationships/image" Target="../media/image554.png"/><Relationship Id="rId1130" Type="http://schemas.openxmlformats.org/officeDocument/2006/relationships/customXml" Target="../ink/ink2277.xml"/><Relationship Id="rId1228" Type="http://schemas.openxmlformats.org/officeDocument/2006/relationships/image" Target="../media/image763.png"/><Relationship Id="rId1435" Type="http://schemas.openxmlformats.org/officeDocument/2006/relationships/image" Target="../media/image864.png"/><Relationship Id="rId1642" Type="http://schemas.openxmlformats.org/officeDocument/2006/relationships/customXml" Target="../ink/ink2539.xml"/><Relationship Id="rId1502" Type="http://schemas.openxmlformats.org/officeDocument/2006/relationships/customXml" Target="../ink/ink2467.xml"/><Relationship Id="rId290" Type="http://schemas.openxmlformats.org/officeDocument/2006/relationships/customXml" Target="../ink/ink1853.xml"/><Relationship Id="rId388" Type="http://schemas.openxmlformats.org/officeDocument/2006/relationships/customXml" Target="../ink/ink1903.xml"/><Relationship Id="rId150" Type="http://schemas.openxmlformats.org/officeDocument/2006/relationships/image" Target="../media/image230.png"/><Relationship Id="rId595" Type="http://schemas.openxmlformats.org/officeDocument/2006/relationships/customXml" Target="../ink/ink2007.xml"/><Relationship Id="rId248" Type="http://schemas.openxmlformats.org/officeDocument/2006/relationships/customXml" Target="../ink/ink1832.xml"/><Relationship Id="rId455" Type="http://schemas.openxmlformats.org/officeDocument/2006/relationships/image" Target="../media/image381.png"/><Relationship Id="rId662" Type="http://schemas.openxmlformats.org/officeDocument/2006/relationships/image" Target="../media/image484.png"/><Relationship Id="rId1085" Type="http://schemas.openxmlformats.org/officeDocument/2006/relationships/image" Target="../media/image692.png"/><Relationship Id="rId1292" Type="http://schemas.openxmlformats.org/officeDocument/2006/relationships/customXml" Target="../ink/ink2360.xml"/><Relationship Id="rId108" Type="http://schemas.openxmlformats.org/officeDocument/2006/relationships/image" Target="../media/image208.png"/><Relationship Id="rId315" Type="http://schemas.openxmlformats.org/officeDocument/2006/relationships/image" Target="../media/image312.png"/><Relationship Id="rId522" Type="http://schemas.openxmlformats.org/officeDocument/2006/relationships/customXml" Target="../ink/ink1970.xml"/><Relationship Id="rId967" Type="http://schemas.openxmlformats.org/officeDocument/2006/relationships/customXml" Target="../ink/ink2194.xml"/><Relationship Id="rId1152" Type="http://schemas.openxmlformats.org/officeDocument/2006/relationships/image" Target="../media/image726.png"/><Relationship Id="rId1597" Type="http://schemas.openxmlformats.org/officeDocument/2006/relationships/image" Target="../media/image944.png"/><Relationship Id="rId96" Type="http://schemas.openxmlformats.org/officeDocument/2006/relationships/image" Target="../media/image202.png"/><Relationship Id="rId827" Type="http://schemas.openxmlformats.org/officeDocument/2006/relationships/image" Target="../media/image565.png"/><Relationship Id="rId1012" Type="http://schemas.openxmlformats.org/officeDocument/2006/relationships/image" Target="../media/image656.png"/><Relationship Id="rId1457" Type="http://schemas.openxmlformats.org/officeDocument/2006/relationships/image" Target="../media/image875.png"/><Relationship Id="rId1664" Type="http://schemas.openxmlformats.org/officeDocument/2006/relationships/customXml" Target="../ink/ink2551.xml"/><Relationship Id="rId1317" Type="http://schemas.openxmlformats.org/officeDocument/2006/relationships/image" Target="../media/image806.png"/><Relationship Id="rId1524" Type="http://schemas.openxmlformats.org/officeDocument/2006/relationships/customXml" Target="../ink/ink2478.xml"/><Relationship Id="rId1731" Type="http://schemas.openxmlformats.org/officeDocument/2006/relationships/customXml" Target="../ink/ink2585.xml"/><Relationship Id="rId23" Type="http://schemas.openxmlformats.org/officeDocument/2006/relationships/customXml" Target="../ink/ink1719.xml"/><Relationship Id="rId172" Type="http://schemas.openxmlformats.org/officeDocument/2006/relationships/image" Target="../media/image241.png"/><Relationship Id="rId477" Type="http://schemas.openxmlformats.org/officeDocument/2006/relationships/image" Target="../media/image392.png"/><Relationship Id="rId684" Type="http://schemas.openxmlformats.org/officeDocument/2006/relationships/image" Target="../media/image494.png"/><Relationship Id="rId337" Type="http://schemas.openxmlformats.org/officeDocument/2006/relationships/customXml" Target="../ink/ink1877.xml"/><Relationship Id="rId891" Type="http://schemas.openxmlformats.org/officeDocument/2006/relationships/image" Target="../media/image597.png"/><Relationship Id="rId989" Type="http://schemas.openxmlformats.org/officeDocument/2006/relationships/image" Target="../media/image645.png"/><Relationship Id="rId544" Type="http://schemas.openxmlformats.org/officeDocument/2006/relationships/customXml" Target="../ink/ink1981.xml"/><Relationship Id="rId751" Type="http://schemas.openxmlformats.org/officeDocument/2006/relationships/image" Target="../media/image527.png"/><Relationship Id="rId849" Type="http://schemas.openxmlformats.org/officeDocument/2006/relationships/image" Target="../media/image576.png"/><Relationship Id="rId1174" Type="http://schemas.openxmlformats.org/officeDocument/2006/relationships/customXml" Target="../ink/ink2300.xml"/><Relationship Id="rId1381" Type="http://schemas.openxmlformats.org/officeDocument/2006/relationships/customXml" Target="../ink/ink2406.xml"/><Relationship Id="rId1479" Type="http://schemas.openxmlformats.org/officeDocument/2006/relationships/image" Target="../media/image886.png"/><Relationship Id="rId1686" Type="http://schemas.openxmlformats.org/officeDocument/2006/relationships/customXml" Target="../ink/ink2562.xml"/><Relationship Id="rId404" Type="http://schemas.openxmlformats.org/officeDocument/2006/relationships/customXml" Target="../ink/ink1911.xml"/><Relationship Id="rId611" Type="http://schemas.openxmlformats.org/officeDocument/2006/relationships/customXml" Target="../ink/ink2015.xml"/><Relationship Id="rId1034" Type="http://schemas.openxmlformats.org/officeDocument/2006/relationships/image" Target="../media/image667.png"/><Relationship Id="rId1241" Type="http://schemas.openxmlformats.org/officeDocument/2006/relationships/customXml" Target="../ink/ink2334.xml"/><Relationship Id="rId1339" Type="http://schemas.openxmlformats.org/officeDocument/2006/relationships/image" Target="../media/image817.png"/><Relationship Id="rId709" Type="http://schemas.openxmlformats.org/officeDocument/2006/relationships/customXml" Target="../ink/ink2064.xml"/><Relationship Id="rId916" Type="http://schemas.openxmlformats.org/officeDocument/2006/relationships/image" Target="../media/image609.png"/><Relationship Id="rId1101" Type="http://schemas.openxmlformats.org/officeDocument/2006/relationships/image" Target="../media/image700.png"/><Relationship Id="rId1546" Type="http://schemas.openxmlformats.org/officeDocument/2006/relationships/image" Target="../media/image919.png"/><Relationship Id="rId1753" Type="http://schemas.openxmlformats.org/officeDocument/2006/relationships/image" Target="../media/image1019.png"/><Relationship Id="rId45" Type="http://schemas.openxmlformats.org/officeDocument/2006/relationships/customXml" Target="../ink/ink1730.xml"/><Relationship Id="rId1406" Type="http://schemas.openxmlformats.org/officeDocument/2006/relationships/image" Target="../media/image850.png"/><Relationship Id="rId1613" Type="http://schemas.openxmlformats.org/officeDocument/2006/relationships/customXml" Target="../ink/ink2524.xml"/><Relationship Id="rId194" Type="http://schemas.openxmlformats.org/officeDocument/2006/relationships/image" Target="../media/image252.png"/><Relationship Id="rId261" Type="http://schemas.openxmlformats.org/officeDocument/2006/relationships/image" Target="../media/image285.png"/><Relationship Id="rId499" Type="http://schemas.openxmlformats.org/officeDocument/2006/relationships/image" Target="../media/image403.png"/><Relationship Id="rId359" Type="http://schemas.openxmlformats.org/officeDocument/2006/relationships/image" Target="../media/image333.png"/><Relationship Id="rId566" Type="http://schemas.openxmlformats.org/officeDocument/2006/relationships/customXml" Target="../ink/ink1992.xml"/><Relationship Id="rId773" Type="http://schemas.openxmlformats.org/officeDocument/2006/relationships/image" Target="../media/image538.png"/><Relationship Id="rId1196" Type="http://schemas.openxmlformats.org/officeDocument/2006/relationships/customXml" Target="../ink/ink2311.xml"/><Relationship Id="rId121" Type="http://schemas.openxmlformats.org/officeDocument/2006/relationships/customXml" Target="../ink/ink1768.xml"/><Relationship Id="rId219" Type="http://schemas.openxmlformats.org/officeDocument/2006/relationships/image" Target="../media/image264.png"/><Relationship Id="rId426" Type="http://schemas.openxmlformats.org/officeDocument/2006/relationships/customXml" Target="../ink/ink1922.xml"/><Relationship Id="rId633" Type="http://schemas.openxmlformats.org/officeDocument/2006/relationships/customXml" Target="../ink/ink2026.xml"/><Relationship Id="rId980" Type="http://schemas.openxmlformats.org/officeDocument/2006/relationships/customXml" Target="../ink/ink2201.xml"/><Relationship Id="rId1056" Type="http://schemas.openxmlformats.org/officeDocument/2006/relationships/image" Target="../media/image678.png"/><Relationship Id="rId1263" Type="http://schemas.openxmlformats.org/officeDocument/2006/relationships/image" Target="../media/image780.png"/><Relationship Id="rId840" Type="http://schemas.openxmlformats.org/officeDocument/2006/relationships/customXml" Target="../ink/ink2130.xml"/><Relationship Id="rId938" Type="http://schemas.openxmlformats.org/officeDocument/2006/relationships/image" Target="../media/image620.png"/><Relationship Id="rId1470" Type="http://schemas.openxmlformats.org/officeDocument/2006/relationships/customXml" Target="../ink/ink2451.xml"/><Relationship Id="rId1568" Type="http://schemas.openxmlformats.org/officeDocument/2006/relationships/customXml" Target="../ink/ink2501.xml"/><Relationship Id="rId1775" Type="http://schemas.openxmlformats.org/officeDocument/2006/relationships/image" Target="../media/image1029.png"/><Relationship Id="rId67" Type="http://schemas.openxmlformats.org/officeDocument/2006/relationships/customXml" Target="../ink/ink1741.xml"/><Relationship Id="rId700" Type="http://schemas.openxmlformats.org/officeDocument/2006/relationships/image" Target="../media/image502.png"/><Relationship Id="rId1123" Type="http://schemas.openxmlformats.org/officeDocument/2006/relationships/image" Target="../media/image711.png"/><Relationship Id="rId1330" Type="http://schemas.openxmlformats.org/officeDocument/2006/relationships/customXml" Target="../ink/ink2380.xml"/><Relationship Id="rId1428" Type="http://schemas.openxmlformats.org/officeDocument/2006/relationships/customXml" Target="../ink/ink2430.xml"/><Relationship Id="rId1635" Type="http://schemas.openxmlformats.org/officeDocument/2006/relationships/image" Target="../media/image962.png"/><Relationship Id="rId1702" Type="http://schemas.openxmlformats.org/officeDocument/2006/relationships/image" Target="../media/image994.png"/><Relationship Id="rId283" Type="http://schemas.openxmlformats.org/officeDocument/2006/relationships/image" Target="../media/image296.png"/><Relationship Id="rId490" Type="http://schemas.openxmlformats.org/officeDocument/2006/relationships/customXml" Target="../ink/ink1954.xml"/><Relationship Id="rId143" Type="http://schemas.openxmlformats.org/officeDocument/2006/relationships/customXml" Target="../ink/ink1779.xml"/><Relationship Id="rId350" Type="http://schemas.openxmlformats.org/officeDocument/2006/relationships/customXml" Target="../ink/ink1884.xml"/><Relationship Id="rId588" Type="http://schemas.openxmlformats.org/officeDocument/2006/relationships/customXml" Target="../ink/ink2003.xml"/><Relationship Id="rId795" Type="http://schemas.openxmlformats.org/officeDocument/2006/relationships/image" Target="../media/image549.png"/><Relationship Id="rId9" Type="http://schemas.openxmlformats.org/officeDocument/2006/relationships/customXml" Target="../ink/ink1712.xml"/><Relationship Id="rId210" Type="http://schemas.openxmlformats.org/officeDocument/2006/relationships/customXml" Target="../ink/ink1813.xml"/><Relationship Id="rId448" Type="http://schemas.openxmlformats.org/officeDocument/2006/relationships/customXml" Target="../ink/ink1933.xml"/><Relationship Id="rId655" Type="http://schemas.openxmlformats.org/officeDocument/2006/relationships/customXml" Target="../ink/ink2037.xml"/><Relationship Id="rId862" Type="http://schemas.openxmlformats.org/officeDocument/2006/relationships/customXml" Target="../ink/ink2141.xml"/><Relationship Id="rId1078" Type="http://schemas.openxmlformats.org/officeDocument/2006/relationships/image" Target="../media/image689.png"/><Relationship Id="rId1285" Type="http://schemas.openxmlformats.org/officeDocument/2006/relationships/image" Target="../media/image791.png"/><Relationship Id="rId1492" Type="http://schemas.openxmlformats.org/officeDocument/2006/relationships/customXml" Target="../ink/ink2462.xml"/><Relationship Id="rId308" Type="http://schemas.openxmlformats.org/officeDocument/2006/relationships/customXml" Target="../ink/ink1862.xml"/><Relationship Id="rId515" Type="http://schemas.openxmlformats.org/officeDocument/2006/relationships/image" Target="../media/image411.png"/><Relationship Id="rId722" Type="http://schemas.openxmlformats.org/officeDocument/2006/relationships/image" Target="../media/image513.png"/><Relationship Id="rId1145" Type="http://schemas.openxmlformats.org/officeDocument/2006/relationships/customXml" Target="../ink/ink2285.xml"/><Relationship Id="rId1352" Type="http://schemas.openxmlformats.org/officeDocument/2006/relationships/customXml" Target="../ink/ink2391.xml"/><Relationship Id="rId89" Type="http://schemas.openxmlformats.org/officeDocument/2006/relationships/customXml" Target="../ink/ink1752.xml"/><Relationship Id="rId1005" Type="http://schemas.openxmlformats.org/officeDocument/2006/relationships/customXml" Target="../ink/ink2214.xml"/><Relationship Id="rId1212" Type="http://schemas.openxmlformats.org/officeDocument/2006/relationships/image" Target="../media/image755.png"/><Relationship Id="rId1657" Type="http://schemas.openxmlformats.org/officeDocument/2006/relationships/customXml" Target="../ink/ink2547.xml"/><Relationship Id="rId1517" Type="http://schemas.openxmlformats.org/officeDocument/2006/relationships/image" Target="../media/image905.png"/><Relationship Id="rId1724" Type="http://schemas.openxmlformats.org/officeDocument/2006/relationships/image" Target="../media/image1005.png"/><Relationship Id="rId16" Type="http://schemas.openxmlformats.org/officeDocument/2006/relationships/image" Target="../media/image162.png"/><Relationship Id="rId165" Type="http://schemas.openxmlformats.org/officeDocument/2006/relationships/customXml" Target="../ink/ink1790.xml"/><Relationship Id="rId372" Type="http://schemas.openxmlformats.org/officeDocument/2006/relationships/customXml" Target="../ink/ink1895.xml"/><Relationship Id="rId677" Type="http://schemas.openxmlformats.org/officeDocument/2006/relationships/customXml" Target="../ink/ink2048.xml"/><Relationship Id="rId232" Type="http://schemas.openxmlformats.org/officeDocument/2006/relationships/customXml" Target="../ink/ink1824.xml"/><Relationship Id="rId884" Type="http://schemas.openxmlformats.org/officeDocument/2006/relationships/customXml" Target="../ink/ink2152.xml"/><Relationship Id="rId537" Type="http://schemas.openxmlformats.org/officeDocument/2006/relationships/image" Target="../media/image422.png"/><Relationship Id="rId744" Type="http://schemas.openxmlformats.org/officeDocument/2006/relationships/customXml" Target="../ink/ink2082.xml"/><Relationship Id="rId951" Type="http://schemas.openxmlformats.org/officeDocument/2006/relationships/customXml" Target="../ink/ink2186.xml"/><Relationship Id="rId1167" Type="http://schemas.openxmlformats.org/officeDocument/2006/relationships/image" Target="../media/image733.png"/><Relationship Id="rId1374" Type="http://schemas.openxmlformats.org/officeDocument/2006/relationships/image" Target="../media/image834.png"/><Relationship Id="rId1581" Type="http://schemas.openxmlformats.org/officeDocument/2006/relationships/image" Target="../media/image936.png"/><Relationship Id="rId1679" Type="http://schemas.openxmlformats.org/officeDocument/2006/relationships/image" Target="../media/image983.png"/><Relationship Id="rId80" Type="http://schemas.openxmlformats.org/officeDocument/2006/relationships/image" Target="../media/image194.png"/><Relationship Id="rId604" Type="http://schemas.openxmlformats.org/officeDocument/2006/relationships/image" Target="../media/image455.png"/><Relationship Id="rId811" Type="http://schemas.openxmlformats.org/officeDocument/2006/relationships/image" Target="../media/image557.png"/><Relationship Id="rId1027" Type="http://schemas.openxmlformats.org/officeDocument/2006/relationships/customXml" Target="../ink/ink2225.xml"/><Relationship Id="rId1234" Type="http://schemas.openxmlformats.org/officeDocument/2006/relationships/image" Target="../media/image766.png"/><Relationship Id="rId1441" Type="http://schemas.openxmlformats.org/officeDocument/2006/relationships/image" Target="../media/image867.png"/><Relationship Id="rId909" Type="http://schemas.openxmlformats.org/officeDocument/2006/relationships/image" Target="../media/image606.png"/><Relationship Id="rId1301" Type="http://schemas.openxmlformats.org/officeDocument/2006/relationships/image" Target="../media/image799.png"/><Relationship Id="rId1539" Type="http://schemas.openxmlformats.org/officeDocument/2006/relationships/customXml" Target="../ink/ink2486.xml"/><Relationship Id="rId1746" Type="http://schemas.openxmlformats.org/officeDocument/2006/relationships/customXml" Target="../ink/ink2593.xml"/><Relationship Id="rId38" Type="http://schemas.openxmlformats.org/officeDocument/2006/relationships/image" Target="../media/image173.png"/><Relationship Id="rId1606" Type="http://schemas.openxmlformats.org/officeDocument/2006/relationships/customXml" Target="../ink/ink2520.xml"/><Relationship Id="rId187" Type="http://schemas.openxmlformats.org/officeDocument/2006/relationships/customXml" Target="../ink/ink1801.xml"/><Relationship Id="rId394" Type="http://schemas.openxmlformats.org/officeDocument/2006/relationships/customXml" Target="../ink/ink1906.xml"/><Relationship Id="rId254" Type="http://schemas.openxmlformats.org/officeDocument/2006/relationships/customXml" Target="../ink/ink1835.xml"/><Relationship Id="rId699" Type="http://schemas.openxmlformats.org/officeDocument/2006/relationships/customXml" Target="../ink/ink2059.xml"/><Relationship Id="rId1091" Type="http://schemas.openxmlformats.org/officeDocument/2006/relationships/image" Target="../media/image695.png"/><Relationship Id="rId114" Type="http://schemas.openxmlformats.org/officeDocument/2006/relationships/image" Target="../media/image211.png"/><Relationship Id="rId461" Type="http://schemas.openxmlformats.org/officeDocument/2006/relationships/image" Target="../media/image384.png"/><Relationship Id="rId559" Type="http://schemas.openxmlformats.org/officeDocument/2006/relationships/image" Target="../media/image433.png"/><Relationship Id="rId766" Type="http://schemas.openxmlformats.org/officeDocument/2006/relationships/customXml" Target="../ink/ink2093.xml"/><Relationship Id="rId1189" Type="http://schemas.openxmlformats.org/officeDocument/2006/relationships/image" Target="../media/image744.png"/><Relationship Id="rId1396" Type="http://schemas.openxmlformats.org/officeDocument/2006/relationships/image" Target="../media/image845.png"/><Relationship Id="rId321" Type="http://schemas.openxmlformats.org/officeDocument/2006/relationships/customXml" Target="../ink/ink1869.xml"/><Relationship Id="rId419" Type="http://schemas.openxmlformats.org/officeDocument/2006/relationships/image" Target="../media/image363.png"/><Relationship Id="rId626" Type="http://schemas.openxmlformats.org/officeDocument/2006/relationships/image" Target="../media/image466.png"/><Relationship Id="rId973" Type="http://schemas.openxmlformats.org/officeDocument/2006/relationships/customXml" Target="../ink/ink2197.xml"/><Relationship Id="rId1049" Type="http://schemas.openxmlformats.org/officeDocument/2006/relationships/customXml" Target="../ink/ink2236.xml"/><Relationship Id="rId1256" Type="http://schemas.openxmlformats.org/officeDocument/2006/relationships/customXml" Target="../ink/ink2342.xml"/><Relationship Id="rId833" Type="http://schemas.openxmlformats.org/officeDocument/2006/relationships/image" Target="../media/image568.png"/><Relationship Id="rId1116" Type="http://schemas.openxmlformats.org/officeDocument/2006/relationships/customXml" Target="../ink/ink2270.xml"/><Relationship Id="rId1463" Type="http://schemas.openxmlformats.org/officeDocument/2006/relationships/image" Target="../media/image878.png"/><Relationship Id="rId1670" Type="http://schemas.openxmlformats.org/officeDocument/2006/relationships/customXml" Target="../ink/ink2554.xml"/><Relationship Id="rId1768" Type="http://schemas.openxmlformats.org/officeDocument/2006/relationships/customXml" Target="../ink/ink2605.xml"/><Relationship Id="rId900" Type="http://schemas.openxmlformats.org/officeDocument/2006/relationships/customXml" Target="../ink/ink2160.xml"/><Relationship Id="rId1323" Type="http://schemas.openxmlformats.org/officeDocument/2006/relationships/image" Target="../media/image809.png"/><Relationship Id="rId1530" Type="http://schemas.openxmlformats.org/officeDocument/2006/relationships/customXml" Target="../ink/ink2481.xml"/><Relationship Id="rId1628" Type="http://schemas.openxmlformats.org/officeDocument/2006/relationships/image" Target="../media/image959.png"/><Relationship Id="rId276" Type="http://schemas.openxmlformats.org/officeDocument/2006/relationships/customXml" Target="../ink/ink1846.xml"/><Relationship Id="rId483" Type="http://schemas.openxmlformats.org/officeDocument/2006/relationships/image" Target="../media/image395.png"/><Relationship Id="rId690" Type="http://schemas.openxmlformats.org/officeDocument/2006/relationships/image" Target="../media/image497.png"/><Relationship Id="rId136" Type="http://schemas.openxmlformats.org/officeDocument/2006/relationships/image" Target="../media/image223.png"/><Relationship Id="rId343" Type="http://schemas.openxmlformats.org/officeDocument/2006/relationships/customXml" Target="../ink/ink1880.xml"/><Relationship Id="rId550" Type="http://schemas.openxmlformats.org/officeDocument/2006/relationships/customXml" Target="../ink/ink1984.xml"/><Relationship Id="rId788" Type="http://schemas.openxmlformats.org/officeDocument/2006/relationships/customXml" Target="../ink/ink2104.xml"/><Relationship Id="rId995" Type="http://schemas.openxmlformats.org/officeDocument/2006/relationships/customXml" Target="../ink/ink2209.xml"/><Relationship Id="rId1180" Type="http://schemas.openxmlformats.org/officeDocument/2006/relationships/customXml" Target="../ink/ink2303.xml"/><Relationship Id="rId203" Type="http://schemas.openxmlformats.org/officeDocument/2006/relationships/customXml" Target="../ink/ink1809.xml"/><Relationship Id="rId648" Type="http://schemas.openxmlformats.org/officeDocument/2006/relationships/image" Target="../media/image477.png"/><Relationship Id="rId855" Type="http://schemas.openxmlformats.org/officeDocument/2006/relationships/image" Target="../media/image579.png"/><Relationship Id="rId1040" Type="http://schemas.openxmlformats.org/officeDocument/2006/relationships/image" Target="../media/image670.png"/><Relationship Id="rId1278" Type="http://schemas.openxmlformats.org/officeDocument/2006/relationships/customXml" Target="../ink/ink2353.xml"/><Relationship Id="rId1485" Type="http://schemas.openxmlformats.org/officeDocument/2006/relationships/image" Target="../media/image889.png"/><Relationship Id="rId1692" Type="http://schemas.openxmlformats.org/officeDocument/2006/relationships/customXml" Target="../ink/ink2565.xml"/><Relationship Id="rId410" Type="http://schemas.openxmlformats.org/officeDocument/2006/relationships/customXml" Target="../ink/ink1914.xml"/><Relationship Id="rId508" Type="http://schemas.openxmlformats.org/officeDocument/2006/relationships/customXml" Target="../ink/ink1963.xml"/><Relationship Id="rId715" Type="http://schemas.openxmlformats.org/officeDocument/2006/relationships/customXml" Target="../ink/ink2067.xml"/><Relationship Id="rId922" Type="http://schemas.openxmlformats.org/officeDocument/2006/relationships/image" Target="../media/image612.png"/><Relationship Id="rId1138" Type="http://schemas.openxmlformats.org/officeDocument/2006/relationships/image" Target="../media/image718.png"/><Relationship Id="rId1345" Type="http://schemas.openxmlformats.org/officeDocument/2006/relationships/image" Target="../media/image820.png"/><Relationship Id="rId1552" Type="http://schemas.openxmlformats.org/officeDocument/2006/relationships/image" Target="../media/image922.png"/><Relationship Id="rId1205" Type="http://schemas.openxmlformats.org/officeDocument/2006/relationships/customXml" Target="../ink/ink2316.xml"/><Relationship Id="rId51" Type="http://schemas.openxmlformats.org/officeDocument/2006/relationships/customXml" Target="../ink/ink1733.xml"/><Relationship Id="rId1412" Type="http://schemas.openxmlformats.org/officeDocument/2006/relationships/customXml" Target="../ink/ink2422.xml"/><Relationship Id="rId1717" Type="http://schemas.openxmlformats.org/officeDocument/2006/relationships/customXml" Target="../ink/ink2578.xml"/><Relationship Id="rId298" Type="http://schemas.openxmlformats.org/officeDocument/2006/relationships/customXml" Target="../ink/ink1857.xml"/><Relationship Id="rId158" Type="http://schemas.openxmlformats.org/officeDocument/2006/relationships/image" Target="../media/image234.png"/><Relationship Id="rId365" Type="http://schemas.openxmlformats.org/officeDocument/2006/relationships/image" Target="../media/image336.png"/><Relationship Id="rId572" Type="http://schemas.openxmlformats.org/officeDocument/2006/relationships/customXml" Target="../ink/ink1995.xml"/><Relationship Id="rId225" Type="http://schemas.openxmlformats.org/officeDocument/2006/relationships/image" Target="../media/image267.png"/><Relationship Id="rId432" Type="http://schemas.openxmlformats.org/officeDocument/2006/relationships/customXml" Target="../ink/ink1925.xml"/><Relationship Id="rId877" Type="http://schemas.openxmlformats.org/officeDocument/2006/relationships/image" Target="../media/image590.png"/><Relationship Id="rId1062" Type="http://schemas.openxmlformats.org/officeDocument/2006/relationships/image" Target="../media/image6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83553FB8-E10E-B013-FCD7-2F66DBF03E0D}"/>
              </a:ext>
            </a:extLst>
          </p:cNvPr>
          <p:cNvGrpSpPr/>
          <p:nvPr/>
        </p:nvGrpSpPr>
        <p:grpSpPr>
          <a:xfrm>
            <a:off x="619494" y="5993186"/>
            <a:ext cx="224280" cy="276840"/>
            <a:chOff x="619494" y="5993186"/>
            <a:chExt cx="224280" cy="2768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4374A6E-91AB-C2CE-3E57-ED4E615A4EA1}"/>
                    </a:ext>
                  </a:extLst>
                </p14:cNvPr>
                <p14:cNvContentPartPr/>
                <p14:nvPr/>
              </p14:nvContentPartPr>
              <p14:xfrm>
                <a:off x="619494" y="6065906"/>
                <a:ext cx="187920" cy="204120"/>
              </p14:xfrm>
            </p:contentPart>
          </mc:Choice>
          <mc:Fallback xmlns="">
            <p:pic>
              <p:nvPicPr>
                <p:cNvPr id="2" name="Freihand 1">
                  <a:extLst>
                    <a:ext uri="{FF2B5EF4-FFF2-40B4-BE49-F238E27FC236}">
                      <a16:creationId xmlns:a16="http://schemas.microsoft.com/office/drawing/2014/main" id="{C4374A6E-91AB-C2CE-3E57-ED4E615A4EA1}"/>
                    </a:ext>
                  </a:extLst>
                </p:cNvPr>
                <p:cNvPicPr/>
                <p:nvPr/>
              </p:nvPicPr>
              <p:blipFill>
                <a:blip r:embed="rId6"/>
                <a:stretch>
                  <a:fillRect/>
                </a:stretch>
              </p:blipFill>
              <p:spPr>
                <a:xfrm>
                  <a:off x="615174" y="6061586"/>
                  <a:ext cx="1965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4547435-A9B5-515B-53CF-C2D953BAB946}"/>
                    </a:ext>
                  </a:extLst>
                </p14:cNvPr>
                <p14:cNvContentPartPr/>
                <p14:nvPr/>
              </p14:nvContentPartPr>
              <p14:xfrm>
                <a:off x="626694" y="5993186"/>
                <a:ext cx="217080" cy="267480"/>
              </p14:xfrm>
            </p:contentPart>
          </mc:Choice>
          <mc:Fallback xmlns="">
            <p:pic>
              <p:nvPicPr>
                <p:cNvPr id="3" name="Freihand 2">
                  <a:extLst>
                    <a:ext uri="{FF2B5EF4-FFF2-40B4-BE49-F238E27FC236}">
                      <a16:creationId xmlns:a16="http://schemas.microsoft.com/office/drawing/2014/main" id="{24547435-A9B5-515B-53CF-C2D953BAB946}"/>
                    </a:ext>
                  </a:extLst>
                </p:cNvPr>
                <p:cNvPicPr/>
                <p:nvPr/>
              </p:nvPicPr>
              <p:blipFill>
                <a:blip r:embed="rId8"/>
                <a:stretch>
                  <a:fillRect/>
                </a:stretch>
              </p:blipFill>
              <p:spPr>
                <a:xfrm>
                  <a:off x="622374" y="5988866"/>
                  <a:ext cx="225720" cy="276120"/>
                </a:xfrm>
                <a:prstGeom prst="rect">
                  <a:avLst/>
                </a:prstGeom>
              </p:spPr>
            </p:pic>
          </mc:Fallback>
        </mc:AlternateContent>
      </p:grpSp>
      <p:grpSp>
        <p:nvGrpSpPr>
          <p:cNvPr id="14" name="Gruppieren 13">
            <a:extLst>
              <a:ext uri="{FF2B5EF4-FFF2-40B4-BE49-F238E27FC236}">
                <a16:creationId xmlns:a16="http://schemas.microsoft.com/office/drawing/2014/main" id="{D3A3ADAD-A54A-4885-A3D0-8C41646A2C85}"/>
              </a:ext>
            </a:extLst>
          </p:cNvPr>
          <p:cNvGrpSpPr/>
          <p:nvPr/>
        </p:nvGrpSpPr>
        <p:grpSpPr>
          <a:xfrm>
            <a:off x="620574" y="5468666"/>
            <a:ext cx="215280" cy="275400"/>
            <a:chOff x="620574" y="5468666"/>
            <a:chExt cx="215280" cy="27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127ED8D-EADD-6253-5857-84DB7B3BA2C0}"/>
                    </a:ext>
                  </a:extLst>
                </p14:cNvPr>
                <p14:cNvContentPartPr/>
                <p14:nvPr/>
              </p14:nvContentPartPr>
              <p14:xfrm>
                <a:off x="620574" y="5490626"/>
                <a:ext cx="211320" cy="253440"/>
              </p14:xfrm>
            </p:contentPart>
          </mc:Choice>
          <mc:Fallback xmlns="">
            <p:pic>
              <p:nvPicPr>
                <p:cNvPr id="6" name="Freihand 5">
                  <a:extLst>
                    <a:ext uri="{FF2B5EF4-FFF2-40B4-BE49-F238E27FC236}">
                      <a16:creationId xmlns:a16="http://schemas.microsoft.com/office/drawing/2014/main" id="{9127ED8D-EADD-6253-5857-84DB7B3BA2C0}"/>
                    </a:ext>
                  </a:extLst>
                </p:cNvPr>
                <p:cNvPicPr/>
                <p:nvPr/>
              </p:nvPicPr>
              <p:blipFill>
                <a:blip r:embed="rId10"/>
                <a:stretch>
                  <a:fillRect/>
                </a:stretch>
              </p:blipFill>
              <p:spPr>
                <a:xfrm>
                  <a:off x="611934" y="5481986"/>
                  <a:ext cx="2289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8AFD561-41B9-C561-187B-73A2F9D4E86A}"/>
                    </a:ext>
                  </a:extLst>
                </p14:cNvPr>
                <p14:cNvContentPartPr/>
                <p14:nvPr/>
              </p14:nvContentPartPr>
              <p14:xfrm>
                <a:off x="636054" y="5468666"/>
                <a:ext cx="199800" cy="261000"/>
              </p14:xfrm>
            </p:contentPart>
          </mc:Choice>
          <mc:Fallback xmlns="">
            <p:pic>
              <p:nvPicPr>
                <p:cNvPr id="9" name="Freihand 8">
                  <a:extLst>
                    <a:ext uri="{FF2B5EF4-FFF2-40B4-BE49-F238E27FC236}">
                      <a16:creationId xmlns:a16="http://schemas.microsoft.com/office/drawing/2014/main" id="{98AFD561-41B9-C561-187B-73A2F9D4E86A}"/>
                    </a:ext>
                  </a:extLst>
                </p:cNvPr>
                <p:cNvPicPr/>
                <p:nvPr/>
              </p:nvPicPr>
              <p:blipFill>
                <a:blip r:embed="rId12"/>
                <a:stretch>
                  <a:fillRect/>
                </a:stretch>
              </p:blipFill>
              <p:spPr>
                <a:xfrm>
                  <a:off x="627414" y="5459666"/>
                  <a:ext cx="217440" cy="278640"/>
                </a:xfrm>
                <a:prstGeom prst="rect">
                  <a:avLst/>
                </a:prstGeom>
              </p:spPr>
            </p:pic>
          </mc:Fallback>
        </mc:AlternateContent>
      </p:grpSp>
      <p:grpSp>
        <p:nvGrpSpPr>
          <p:cNvPr id="17" name="Gruppieren 16">
            <a:extLst>
              <a:ext uri="{FF2B5EF4-FFF2-40B4-BE49-F238E27FC236}">
                <a16:creationId xmlns:a16="http://schemas.microsoft.com/office/drawing/2014/main" id="{BEB04DA3-8598-2CDA-02F8-DA564A137709}"/>
              </a:ext>
            </a:extLst>
          </p:cNvPr>
          <p:cNvGrpSpPr/>
          <p:nvPr/>
        </p:nvGrpSpPr>
        <p:grpSpPr>
          <a:xfrm>
            <a:off x="634614" y="5079506"/>
            <a:ext cx="202680" cy="225720"/>
            <a:chOff x="634614" y="5079506"/>
            <a:chExt cx="202680" cy="2257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AAE30594-C4FF-16A9-57C8-E60AB4322514}"/>
                    </a:ext>
                  </a:extLst>
                </p14:cNvPr>
                <p14:cNvContentPartPr/>
                <p14:nvPr/>
              </p14:nvContentPartPr>
              <p14:xfrm>
                <a:off x="634614" y="5145746"/>
                <a:ext cx="202680" cy="140760"/>
              </p14:xfrm>
            </p:contentPart>
          </mc:Choice>
          <mc:Fallback xmlns="">
            <p:pic>
              <p:nvPicPr>
                <p:cNvPr id="15" name="Freihand 14">
                  <a:extLst>
                    <a:ext uri="{FF2B5EF4-FFF2-40B4-BE49-F238E27FC236}">
                      <a16:creationId xmlns:a16="http://schemas.microsoft.com/office/drawing/2014/main" id="{AAE30594-C4FF-16A9-57C8-E60AB4322514}"/>
                    </a:ext>
                  </a:extLst>
                </p:cNvPr>
                <p:cNvPicPr/>
                <p:nvPr/>
              </p:nvPicPr>
              <p:blipFill>
                <a:blip r:embed="rId14"/>
                <a:stretch>
                  <a:fillRect/>
                </a:stretch>
              </p:blipFill>
              <p:spPr>
                <a:xfrm>
                  <a:off x="625614" y="5136746"/>
                  <a:ext cx="220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366C26F3-2479-E976-2347-30245A01DD6E}"/>
                    </a:ext>
                  </a:extLst>
                </p14:cNvPr>
                <p14:cNvContentPartPr/>
                <p14:nvPr/>
              </p14:nvContentPartPr>
              <p14:xfrm>
                <a:off x="673494" y="5079506"/>
                <a:ext cx="143640" cy="225720"/>
              </p14:xfrm>
            </p:contentPart>
          </mc:Choice>
          <mc:Fallback xmlns="">
            <p:pic>
              <p:nvPicPr>
                <p:cNvPr id="16" name="Freihand 15">
                  <a:extLst>
                    <a:ext uri="{FF2B5EF4-FFF2-40B4-BE49-F238E27FC236}">
                      <a16:creationId xmlns:a16="http://schemas.microsoft.com/office/drawing/2014/main" id="{366C26F3-2479-E976-2347-30245A01DD6E}"/>
                    </a:ext>
                  </a:extLst>
                </p:cNvPr>
                <p:cNvPicPr/>
                <p:nvPr/>
              </p:nvPicPr>
              <p:blipFill>
                <a:blip r:embed="rId16"/>
                <a:stretch>
                  <a:fillRect/>
                </a:stretch>
              </p:blipFill>
              <p:spPr>
                <a:xfrm>
                  <a:off x="664854" y="5070866"/>
                  <a:ext cx="161280" cy="24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EAC737DD-F59A-BEC6-D252-234AF44DFA5E}"/>
                  </a:ext>
                </a:extLst>
              </p14:cNvPr>
              <p14:cNvContentPartPr/>
              <p14:nvPr/>
            </p14:nvContentPartPr>
            <p14:xfrm>
              <a:off x="11288094" y="3525026"/>
              <a:ext cx="176040" cy="135720"/>
            </p14:xfrm>
          </p:contentPart>
        </mc:Choice>
        <mc:Fallback xmlns="">
          <p:pic>
            <p:nvPicPr>
              <p:cNvPr id="29" name="Freihand 28">
                <a:extLst>
                  <a:ext uri="{FF2B5EF4-FFF2-40B4-BE49-F238E27FC236}">
                    <a16:creationId xmlns:a16="http://schemas.microsoft.com/office/drawing/2014/main" id="{EAC737DD-F59A-BEC6-D252-234AF44DFA5E}"/>
                  </a:ext>
                </a:extLst>
              </p:cNvPr>
              <p:cNvPicPr/>
              <p:nvPr/>
            </p:nvPicPr>
            <p:blipFill>
              <a:blip r:embed="rId18"/>
              <a:stretch>
                <a:fillRect/>
              </a:stretch>
            </p:blipFill>
            <p:spPr>
              <a:xfrm>
                <a:off x="11279454" y="3516386"/>
                <a:ext cx="193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18EA1E65-51F3-769A-9832-23549CC6F957}"/>
                  </a:ext>
                </a:extLst>
              </p14:cNvPr>
              <p14:cNvContentPartPr/>
              <p14:nvPr/>
            </p14:nvContentPartPr>
            <p14:xfrm>
              <a:off x="9275334" y="1514066"/>
              <a:ext cx="201600" cy="1756440"/>
            </p14:xfrm>
          </p:contentPart>
        </mc:Choice>
        <mc:Fallback xmlns="">
          <p:pic>
            <p:nvPicPr>
              <p:cNvPr id="18" name="Freihand 17">
                <a:extLst>
                  <a:ext uri="{FF2B5EF4-FFF2-40B4-BE49-F238E27FC236}">
                    <a16:creationId xmlns:a16="http://schemas.microsoft.com/office/drawing/2014/main" id="{18EA1E65-51F3-769A-9832-23549CC6F957}"/>
                  </a:ext>
                </a:extLst>
              </p:cNvPr>
              <p:cNvPicPr/>
              <p:nvPr/>
            </p:nvPicPr>
            <p:blipFill>
              <a:blip r:embed="rId20"/>
              <a:stretch>
                <a:fillRect/>
              </a:stretch>
            </p:blipFill>
            <p:spPr>
              <a:xfrm>
                <a:off x="9266694" y="1505066"/>
                <a:ext cx="219240" cy="1774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02F3C1FC-B552-A584-3EA6-C8C2EBB3599C}"/>
                  </a:ext>
                </a:extLst>
              </p14:cNvPr>
              <p14:cNvContentPartPr/>
              <p14:nvPr/>
            </p14:nvContentPartPr>
            <p14:xfrm>
              <a:off x="9061854" y="3223706"/>
              <a:ext cx="2428200" cy="43200"/>
            </p14:xfrm>
          </p:contentPart>
        </mc:Choice>
        <mc:Fallback xmlns="">
          <p:pic>
            <p:nvPicPr>
              <p:cNvPr id="19" name="Freihand 18">
                <a:extLst>
                  <a:ext uri="{FF2B5EF4-FFF2-40B4-BE49-F238E27FC236}">
                    <a16:creationId xmlns:a16="http://schemas.microsoft.com/office/drawing/2014/main" id="{02F3C1FC-B552-A584-3EA6-C8C2EBB3599C}"/>
                  </a:ext>
                </a:extLst>
              </p:cNvPr>
              <p:cNvPicPr/>
              <p:nvPr/>
            </p:nvPicPr>
            <p:blipFill>
              <a:blip r:embed="rId22"/>
              <a:stretch>
                <a:fillRect/>
              </a:stretch>
            </p:blipFill>
            <p:spPr>
              <a:xfrm>
                <a:off x="9052854" y="3214706"/>
                <a:ext cx="2445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7031740C-4007-5407-FC96-8DF12EE31B81}"/>
                  </a:ext>
                </a:extLst>
              </p14:cNvPr>
              <p14:cNvContentPartPr/>
              <p14:nvPr/>
            </p14:nvContentPartPr>
            <p14:xfrm>
              <a:off x="11441454" y="3115346"/>
              <a:ext cx="277560" cy="280080"/>
            </p14:xfrm>
          </p:contentPart>
        </mc:Choice>
        <mc:Fallback xmlns="">
          <p:pic>
            <p:nvPicPr>
              <p:cNvPr id="20" name="Freihand 19">
                <a:extLst>
                  <a:ext uri="{FF2B5EF4-FFF2-40B4-BE49-F238E27FC236}">
                    <a16:creationId xmlns:a16="http://schemas.microsoft.com/office/drawing/2014/main" id="{7031740C-4007-5407-FC96-8DF12EE31B81}"/>
                  </a:ext>
                </a:extLst>
              </p:cNvPr>
              <p:cNvPicPr/>
              <p:nvPr/>
            </p:nvPicPr>
            <p:blipFill>
              <a:blip r:embed="rId24"/>
              <a:stretch>
                <a:fillRect/>
              </a:stretch>
            </p:blipFill>
            <p:spPr>
              <a:xfrm>
                <a:off x="11432814" y="3106346"/>
                <a:ext cx="2952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F033977A-6F92-31D6-8E57-5B56D36890CA}"/>
                  </a:ext>
                </a:extLst>
              </p14:cNvPr>
              <p14:cNvContentPartPr/>
              <p14:nvPr/>
            </p14:nvContentPartPr>
            <p14:xfrm>
              <a:off x="9294414" y="1267826"/>
              <a:ext cx="267120" cy="279000"/>
            </p14:xfrm>
          </p:contentPart>
        </mc:Choice>
        <mc:Fallback xmlns="">
          <p:pic>
            <p:nvPicPr>
              <p:cNvPr id="22" name="Freihand 21">
                <a:extLst>
                  <a:ext uri="{FF2B5EF4-FFF2-40B4-BE49-F238E27FC236}">
                    <a16:creationId xmlns:a16="http://schemas.microsoft.com/office/drawing/2014/main" id="{F033977A-6F92-31D6-8E57-5B56D36890CA}"/>
                  </a:ext>
                </a:extLst>
              </p:cNvPr>
              <p:cNvPicPr/>
              <p:nvPr/>
            </p:nvPicPr>
            <p:blipFill>
              <a:blip r:embed="rId26"/>
              <a:stretch>
                <a:fillRect/>
              </a:stretch>
            </p:blipFill>
            <p:spPr>
              <a:xfrm>
                <a:off x="9285414" y="1259186"/>
                <a:ext cx="2847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D214AA4E-BFE6-8753-0EAF-65058DFC0D79}"/>
                  </a:ext>
                </a:extLst>
              </p14:cNvPr>
              <p14:cNvContentPartPr/>
              <p14:nvPr/>
            </p14:nvContentPartPr>
            <p14:xfrm>
              <a:off x="9504654" y="3172586"/>
              <a:ext cx="6840" cy="154800"/>
            </p14:xfrm>
          </p:contentPart>
        </mc:Choice>
        <mc:Fallback xmlns="">
          <p:pic>
            <p:nvPicPr>
              <p:cNvPr id="30" name="Freihand 29">
                <a:extLst>
                  <a:ext uri="{FF2B5EF4-FFF2-40B4-BE49-F238E27FC236}">
                    <a16:creationId xmlns:a16="http://schemas.microsoft.com/office/drawing/2014/main" id="{D214AA4E-BFE6-8753-0EAF-65058DFC0D79}"/>
                  </a:ext>
                </a:extLst>
              </p:cNvPr>
              <p:cNvPicPr/>
              <p:nvPr/>
            </p:nvPicPr>
            <p:blipFill>
              <a:blip r:embed="rId28"/>
              <a:stretch>
                <a:fillRect/>
              </a:stretch>
            </p:blipFill>
            <p:spPr>
              <a:xfrm>
                <a:off x="9496014" y="3163586"/>
                <a:ext cx="24480" cy="172440"/>
              </a:xfrm>
              <a:prstGeom prst="rect">
                <a:avLst/>
              </a:prstGeom>
            </p:spPr>
          </p:pic>
        </mc:Fallback>
      </mc:AlternateContent>
      <p:grpSp>
        <p:nvGrpSpPr>
          <p:cNvPr id="39" name="Gruppieren 38">
            <a:extLst>
              <a:ext uri="{FF2B5EF4-FFF2-40B4-BE49-F238E27FC236}">
                <a16:creationId xmlns:a16="http://schemas.microsoft.com/office/drawing/2014/main" id="{3DE0CEDB-7A37-AF0D-E5B9-20E3053F754A}"/>
              </a:ext>
            </a:extLst>
          </p:cNvPr>
          <p:cNvGrpSpPr/>
          <p:nvPr/>
        </p:nvGrpSpPr>
        <p:grpSpPr>
          <a:xfrm>
            <a:off x="9228894" y="3489386"/>
            <a:ext cx="516960" cy="198000"/>
            <a:chOff x="9228894" y="3489386"/>
            <a:chExt cx="516960" cy="198000"/>
          </a:xfrm>
        </p:grpSpPr>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D4F2CF18-3BAC-9104-1E2A-BA828590826E}"/>
                    </a:ext>
                  </a:extLst>
                </p14:cNvPr>
                <p14:cNvContentPartPr/>
                <p14:nvPr/>
              </p14:nvContentPartPr>
              <p14:xfrm>
                <a:off x="9228894" y="3489386"/>
                <a:ext cx="81720" cy="176400"/>
              </p14:xfrm>
            </p:contentPart>
          </mc:Choice>
          <mc:Fallback xmlns="">
            <p:pic>
              <p:nvPicPr>
                <p:cNvPr id="32" name="Freihand 31">
                  <a:extLst>
                    <a:ext uri="{FF2B5EF4-FFF2-40B4-BE49-F238E27FC236}">
                      <a16:creationId xmlns:a16="http://schemas.microsoft.com/office/drawing/2014/main" id="{D4F2CF18-3BAC-9104-1E2A-BA828590826E}"/>
                    </a:ext>
                  </a:extLst>
                </p:cNvPr>
                <p:cNvPicPr/>
                <p:nvPr/>
              </p:nvPicPr>
              <p:blipFill>
                <a:blip r:embed="rId30"/>
                <a:stretch>
                  <a:fillRect/>
                </a:stretch>
              </p:blipFill>
              <p:spPr>
                <a:xfrm>
                  <a:off x="9219894" y="3480386"/>
                  <a:ext cx="99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2CAF45FF-D503-9F76-4661-ABC46E34BD68}"/>
                    </a:ext>
                  </a:extLst>
                </p14:cNvPr>
                <p14:cNvContentPartPr/>
                <p14:nvPr/>
              </p14:nvContentPartPr>
              <p14:xfrm>
                <a:off x="9371094" y="3492626"/>
                <a:ext cx="94320" cy="194760"/>
              </p14:xfrm>
            </p:contentPart>
          </mc:Choice>
          <mc:Fallback xmlns="">
            <p:pic>
              <p:nvPicPr>
                <p:cNvPr id="33" name="Freihand 32">
                  <a:extLst>
                    <a:ext uri="{FF2B5EF4-FFF2-40B4-BE49-F238E27FC236}">
                      <a16:creationId xmlns:a16="http://schemas.microsoft.com/office/drawing/2014/main" id="{2CAF45FF-D503-9F76-4661-ABC46E34BD68}"/>
                    </a:ext>
                  </a:extLst>
                </p:cNvPr>
                <p:cNvPicPr/>
                <p:nvPr/>
              </p:nvPicPr>
              <p:blipFill>
                <a:blip r:embed="rId32"/>
                <a:stretch>
                  <a:fillRect/>
                </a:stretch>
              </p:blipFill>
              <p:spPr>
                <a:xfrm>
                  <a:off x="9362094" y="3483626"/>
                  <a:ext cx="111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F618CDAB-51EC-4663-1EF1-12FF6A48B8FD}"/>
                    </a:ext>
                  </a:extLst>
                </p14:cNvPr>
                <p14:cNvContentPartPr/>
                <p14:nvPr/>
              </p14:nvContentPartPr>
              <p14:xfrm>
                <a:off x="9523734" y="3514586"/>
                <a:ext cx="48600" cy="148320"/>
              </p14:xfrm>
            </p:contentPart>
          </mc:Choice>
          <mc:Fallback xmlns="">
            <p:pic>
              <p:nvPicPr>
                <p:cNvPr id="34" name="Freihand 33">
                  <a:extLst>
                    <a:ext uri="{FF2B5EF4-FFF2-40B4-BE49-F238E27FC236}">
                      <a16:creationId xmlns:a16="http://schemas.microsoft.com/office/drawing/2014/main" id="{F618CDAB-51EC-4663-1EF1-12FF6A48B8FD}"/>
                    </a:ext>
                  </a:extLst>
                </p:cNvPr>
                <p:cNvPicPr/>
                <p:nvPr/>
              </p:nvPicPr>
              <p:blipFill>
                <a:blip r:embed="rId34"/>
                <a:stretch>
                  <a:fillRect/>
                </a:stretch>
              </p:blipFill>
              <p:spPr>
                <a:xfrm>
                  <a:off x="9514734" y="3505946"/>
                  <a:ext cx="66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F77B90C5-54FA-B7BB-581F-3EA8DF3CE904}"/>
                    </a:ext>
                  </a:extLst>
                </p14:cNvPr>
                <p14:cNvContentPartPr/>
                <p14:nvPr/>
              </p14:nvContentPartPr>
              <p14:xfrm>
                <a:off x="9681414" y="3522866"/>
                <a:ext cx="64440" cy="110880"/>
              </p14:xfrm>
            </p:contentPart>
          </mc:Choice>
          <mc:Fallback xmlns="">
            <p:pic>
              <p:nvPicPr>
                <p:cNvPr id="35" name="Freihand 34">
                  <a:extLst>
                    <a:ext uri="{FF2B5EF4-FFF2-40B4-BE49-F238E27FC236}">
                      <a16:creationId xmlns:a16="http://schemas.microsoft.com/office/drawing/2014/main" id="{F77B90C5-54FA-B7BB-581F-3EA8DF3CE904}"/>
                    </a:ext>
                  </a:extLst>
                </p:cNvPr>
                <p:cNvPicPr/>
                <p:nvPr/>
              </p:nvPicPr>
              <p:blipFill>
                <a:blip r:embed="rId36"/>
                <a:stretch>
                  <a:fillRect/>
                </a:stretch>
              </p:blipFill>
              <p:spPr>
                <a:xfrm>
                  <a:off x="9672414" y="3513866"/>
                  <a:ext cx="82080" cy="128520"/>
                </a:xfrm>
                <a:prstGeom prst="rect">
                  <a:avLst/>
                </a:prstGeom>
              </p:spPr>
            </p:pic>
          </mc:Fallback>
        </mc:AlternateContent>
      </p:grpSp>
      <p:grpSp>
        <p:nvGrpSpPr>
          <p:cNvPr id="38" name="Gruppieren 37">
            <a:extLst>
              <a:ext uri="{FF2B5EF4-FFF2-40B4-BE49-F238E27FC236}">
                <a16:creationId xmlns:a16="http://schemas.microsoft.com/office/drawing/2014/main" id="{EA6B004F-87FA-ECB0-06BE-5222801127AE}"/>
              </a:ext>
            </a:extLst>
          </p:cNvPr>
          <p:cNvGrpSpPr/>
          <p:nvPr/>
        </p:nvGrpSpPr>
        <p:grpSpPr>
          <a:xfrm>
            <a:off x="10060134" y="3682706"/>
            <a:ext cx="687600" cy="66600"/>
            <a:chOff x="10060134" y="3682706"/>
            <a:chExt cx="687600" cy="66600"/>
          </a:xfrm>
        </p:grpSpPr>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B2E34F3A-6DDD-59BC-037B-F8B569AAF89C}"/>
                    </a:ext>
                  </a:extLst>
                </p14:cNvPr>
                <p14:cNvContentPartPr/>
                <p14:nvPr/>
              </p14:nvContentPartPr>
              <p14:xfrm>
                <a:off x="10060134" y="3705746"/>
                <a:ext cx="167760" cy="29520"/>
              </p14:xfrm>
            </p:contentPart>
          </mc:Choice>
          <mc:Fallback xmlns="">
            <p:pic>
              <p:nvPicPr>
                <p:cNvPr id="36" name="Freihand 35">
                  <a:extLst>
                    <a:ext uri="{FF2B5EF4-FFF2-40B4-BE49-F238E27FC236}">
                      <a16:creationId xmlns:a16="http://schemas.microsoft.com/office/drawing/2014/main" id="{B2E34F3A-6DDD-59BC-037B-F8B569AAF89C}"/>
                    </a:ext>
                  </a:extLst>
                </p:cNvPr>
                <p:cNvPicPr/>
                <p:nvPr/>
              </p:nvPicPr>
              <p:blipFill>
                <a:blip r:embed="rId38"/>
                <a:stretch>
                  <a:fillRect/>
                </a:stretch>
              </p:blipFill>
              <p:spPr>
                <a:xfrm>
                  <a:off x="10051494" y="3697106"/>
                  <a:ext cx="185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F786BFBF-A74C-9D17-2F2D-F81A2D47084E}"/>
                    </a:ext>
                  </a:extLst>
                </p14:cNvPr>
                <p14:cNvContentPartPr/>
                <p14:nvPr/>
              </p14:nvContentPartPr>
              <p14:xfrm>
                <a:off x="10496814" y="3682706"/>
                <a:ext cx="250920" cy="66600"/>
              </p14:xfrm>
            </p:contentPart>
          </mc:Choice>
          <mc:Fallback xmlns="">
            <p:pic>
              <p:nvPicPr>
                <p:cNvPr id="37" name="Freihand 36">
                  <a:extLst>
                    <a:ext uri="{FF2B5EF4-FFF2-40B4-BE49-F238E27FC236}">
                      <a16:creationId xmlns:a16="http://schemas.microsoft.com/office/drawing/2014/main" id="{F786BFBF-A74C-9D17-2F2D-F81A2D47084E}"/>
                    </a:ext>
                  </a:extLst>
                </p:cNvPr>
                <p:cNvPicPr/>
                <p:nvPr/>
              </p:nvPicPr>
              <p:blipFill>
                <a:blip r:embed="rId40"/>
                <a:stretch>
                  <a:fillRect/>
                </a:stretch>
              </p:blipFill>
              <p:spPr>
                <a:xfrm>
                  <a:off x="10487814" y="3674066"/>
                  <a:ext cx="268560" cy="84240"/>
                </a:xfrm>
                <a:prstGeom prst="rect">
                  <a:avLst/>
                </a:prstGeom>
              </p:spPr>
            </p:pic>
          </mc:Fallback>
        </mc:AlternateContent>
      </p:grpSp>
      <p:grpSp>
        <p:nvGrpSpPr>
          <p:cNvPr id="44" name="Gruppieren 43">
            <a:extLst>
              <a:ext uri="{FF2B5EF4-FFF2-40B4-BE49-F238E27FC236}">
                <a16:creationId xmlns:a16="http://schemas.microsoft.com/office/drawing/2014/main" id="{08B8E03D-007E-E94B-DCCA-4604AC703D02}"/>
              </a:ext>
            </a:extLst>
          </p:cNvPr>
          <p:cNvGrpSpPr/>
          <p:nvPr/>
        </p:nvGrpSpPr>
        <p:grpSpPr>
          <a:xfrm>
            <a:off x="11028534" y="3525746"/>
            <a:ext cx="463320" cy="342000"/>
            <a:chOff x="11028534" y="3525746"/>
            <a:chExt cx="463320" cy="342000"/>
          </a:xfrm>
        </p:grpSpPr>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B45A7A6A-63BD-7AD7-FCD8-56D688F50C2F}"/>
                    </a:ext>
                  </a:extLst>
                </p14:cNvPr>
                <p14:cNvContentPartPr/>
                <p14:nvPr/>
              </p14:nvContentPartPr>
              <p14:xfrm>
                <a:off x="11028534" y="3525746"/>
                <a:ext cx="84960" cy="181800"/>
              </p14:xfrm>
            </p:contentPart>
          </mc:Choice>
          <mc:Fallback xmlns="">
            <p:pic>
              <p:nvPicPr>
                <p:cNvPr id="40" name="Freihand 39">
                  <a:extLst>
                    <a:ext uri="{FF2B5EF4-FFF2-40B4-BE49-F238E27FC236}">
                      <a16:creationId xmlns:a16="http://schemas.microsoft.com/office/drawing/2014/main" id="{B45A7A6A-63BD-7AD7-FCD8-56D688F50C2F}"/>
                    </a:ext>
                  </a:extLst>
                </p:cNvPr>
                <p:cNvPicPr/>
                <p:nvPr/>
              </p:nvPicPr>
              <p:blipFill>
                <a:blip r:embed="rId42"/>
                <a:stretch>
                  <a:fillRect/>
                </a:stretch>
              </p:blipFill>
              <p:spPr>
                <a:xfrm>
                  <a:off x="11019534" y="3517106"/>
                  <a:ext cx="102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A46C5385-8976-A9C8-03DE-4CFA0D429534}"/>
                    </a:ext>
                  </a:extLst>
                </p14:cNvPr>
                <p14:cNvContentPartPr/>
                <p14:nvPr/>
              </p14:nvContentPartPr>
              <p14:xfrm>
                <a:off x="11186214" y="3551666"/>
                <a:ext cx="76320" cy="136080"/>
              </p14:xfrm>
            </p:contentPart>
          </mc:Choice>
          <mc:Fallback xmlns="">
            <p:pic>
              <p:nvPicPr>
                <p:cNvPr id="41" name="Freihand 40">
                  <a:extLst>
                    <a:ext uri="{FF2B5EF4-FFF2-40B4-BE49-F238E27FC236}">
                      <a16:creationId xmlns:a16="http://schemas.microsoft.com/office/drawing/2014/main" id="{A46C5385-8976-A9C8-03DE-4CFA0D429534}"/>
                    </a:ext>
                  </a:extLst>
                </p:cNvPr>
                <p:cNvPicPr/>
                <p:nvPr/>
              </p:nvPicPr>
              <p:blipFill>
                <a:blip r:embed="rId44"/>
                <a:stretch>
                  <a:fillRect/>
                </a:stretch>
              </p:blipFill>
              <p:spPr>
                <a:xfrm>
                  <a:off x="11177214" y="3543026"/>
                  <a:ext cx="93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4B1BF3F9-4FB3-65B6-0A9E-532EF814379F}"/>
                    </a:ext>
                  </a:extLst>
                </p14:cNvPr>
                <p14:cNvContentPartPr/>
                <p14:nvPr/>
              </p14:nvContentPartPr>
              <p14:xfrm>
                <a:off x="11242734" y="3712226"/>
                <a:ext cx="150840" cy="116280"/>
              </p14:xfrm>
            </p:contentPart>
          </mc:Choice>
          <mc:Fallback xmlns="">
            <p:pic>
              <p:nvPicPr>
                <p:cNvPr id="42" name="Freihand 41">
                  <a:extLst>
                    <a:ext uri="{FF2B5EF4-FFF2-40B4-BE49-F238E27FC236}">
                      <a16:creationId xmlns:a16="http://schemas.microsoft.com/office/drawing/2014/main" id="{4B1BF3F9-4FB3-65B6-0A9E-532EF814379F}"/>
                    </a:ext>
                  </a:extLst>
                </p:cNvPr>
                <p:cNvPicPr/>
                <p:nvPr/>
              </p:nvPicPr>
              <p:blipFill>
                <a:blip r:embed="rId46"/>
                <a:stretch>
                  <a:fillRect/>
                </a:stretch>
              </p:blipFill>
              <p:spPr>
                <a:xfrm>
                  <a:off x="11233734" y="3703226"/>
                  <a:ext cx="168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6AF61DF4-BB04-3A49-48F4-08A1CD59C51C}"/>
                    </a:ext>
                  </a:extLst>
                </p14:cNvPr>
                <p14:cNvContentPartPr/>
                <p14:nvPr/>
              </p14:nvContentPartPr>
              <p14:xfrm>
                <a:off x="11413734" y="3734906"/>
                <a:ext cx="78120" cy="132840"/>
              </p14:xfrm>
            </p:contentPart>
          </mc:Choice>
          <mc:Fallback xmlns="">
            <p:pic>
              <p:nvPicPr>
                <p:cNvPr id="43" name="Freihand 42">
                  <a:extLst>
                    <a:ext uri="{FF2B5EF4-FFF2-40B4-BE49-F238E27FC236}">
                      <a16:creationId xmlns:a16="http://schemas.microsoft.com/office/drawing/2014/main" id="{6AF61DF4-BB04-3A49-48F4-08A1CD59C51C}"/>
                    </a:ext>
                  </a:extLst>
                </p:cNvPr>
                <p:cNvPicPr/>
                <p:nvPr/>
              </p:nvPicPr>
              <p:blipFill>
                <a:blip r:embed="rId48"/>
                <a:stretch>
                  <a:fillRect/>
                </a:stretch>
              </p:blipFill>
              <p:spPr>
                <a:xfrm>
                  <a:off x="11404734" y="3725906"/>
                  <a:ext cx="95760" cy="150480"/>
                </a:xfrm>
                <a:prstGeom prst="rect">
                  <a:avLst/>
                </a:prstGeom>
              </p:spPr>
            </p:pic>
          </mc:Fallback>
        </mc:AlternateContent>
      </p:grpSp>
      <p:grpSp>
        <p:nvGrpSpPr>
          <p:cNvPr id="62" name="Gruppieren 61">
            <a:extLst>
              <a:ext uri="{FF2B5EF4-FFF2-40B4-BE49-F238E27FC236}">
                <a16:creationId xmlns:a16="http://schemas.microsoft.com/office/drawing/2014/main" id="{15B6F1F3-FB59-4755-33A2-46918C05E79C}"/>
              </a:ext>
            </a:extLst>
          </p:cNvPr>
          <p:cNvGrpSpPr/>
          <p:nvPr/>
        </p:nvGrpSpPr>
        <p:grpSpPr>
          <a:xfrm>
            <a:off x="8806974" y="1269986"/>
            <a:ext cx="2902680" cy="1650960"/>
            <a:chOff x="8806974" y="1269986"/>
            <a:chExt cx="2902680" cy="1650960"/>
          </a:xfrm>
        </p:grpSpPr>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A9FF6661-7F0F-FA19-23AF-38AB05D81729}"/>
                    </a:ext>
                  </a:extLst>
                </p14:cNvPr>
                <p14:cNvContentPartPr/>
                <p14:nvPr/>
              </p14:nvContentPartPr>
              <p14:xfrm>
                <a:off x="8832894" y="1286186"/>
                <a:ext cx="153000" cy="159120"/>
              </p14:xfrm>
            </p:contentPart>
          </mc:Choice>
          <mc:Fallback xmlns="">
            <p:pic>
              <p:nvPicPr>
                <p:cNvPr id="23" name="Freihand 22">
                  <a:extLst>
                    <a:ext uri="{FF2B5EF4-FFF2-40B4-BE49-F238E27FC236}">
                      <a16:creationId xmlns:a16="http://schemas.microsoft.com/office/drawing/2014/main" id="{A9FF6661-7F0F-FA19-23AF-38AB05D81729}"/>
                    </a:ext>
                  </a:extLst>
                </p:cNvPr>
                <p:cNvPicPr/>
                <p:nvPr/>
              </p:nvPicPr>
              <p:blipFill>
                <a:blip r:embed="rId50"/>
                <a:stretch>
                  <a:fillRect/>
                </a:stretch>
              </p:blipFill>
              <p:spPr>
                <a:xfrm>
                  <a:off x="8824254" y="1277546"/>
                  <a:ext cx="170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38A0DD79-5EF5-39BD-0909-B3CA7494438E}"/>
                    </a:ext>
                  </a:extLst>
                </p14:cNvPr>
                <p14:cNvContentPartPr/>
                <p14:nvPr/>
              </p14:nvContentPartPr>
              <p14:xfrm>
                <a:off x="8977254" y="1269986"/>
                <a:ext cx="20160" cy="199440"/>
              </p14:xfrm>
            </p:contentPart>
          </mc:Choice>
          <mc:Fallback xmlns="">
            <p:pic>
              <p:nvPicPr>
                <p:cNvPr id="24" name="Freihand 23">
                  <a:extLst>
                    <a:ext uri="{FF2B5EF4-FFF2-40B4-BE49-F238E27FC236}">
                      <a16:creationId xmlns:a16="http://schemas.microsoft.com/office/drawing/2014/main" id="{38A0DD79-5EF5-39BD-0909-B3CA7494438E}"/>
                    </a:ext>
                  </a:extLst>
                </p:cNvPr>
                <p:cNvPicPr/>
                <p:nvPr/>
              </p:nvPicPr>
              <p:blipFill>
                <a:blip r:embed="rId52"/>
                <a:stretch>
                  <a:fillRect/>
                </a:stretch>
              </p:blipFill>
              <p:spPr>
                <a:xfrm>
                  <a:off x="8968614" y="1260986"/>
                  <a:ext cx="37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E85E8A84-CFAD-0A5A-90E4-3FFF9B9505F6}"/>
                    </a:ext>
                  </a:extLst>
                </p14:cNvPr>
                <p14:cNvContentPartPr/>
                <p14:nvPr/>
              </p14:nvContentPartPr>
              <p14:xfrm>
                <a:off x="8843694" y="1429466"/>
                <a:ext cx="183240" cy="25560"/>
              </p14:xfrm>
            </p:contentPart>
          </mc:Choice>
          <mc:Fallback xmlns="">
            <p:pic>
              <p:nvPicPr>
                <p:cNvPr id="25" name="Freihand 24">
                  <a:extLst>
                    <a:ext uri="{FF2B5EF4-FFF2-40B4-BE49-F238E27FC236}">
                      <a16:creationId xmlns:a16="http://schemas.microsoft.com/office/drawing/2014/main" id="{E85E8A84-CFAD-0A5A-90E4-3FFF9B9505F6}"/>
                    </a:ext>
                  </a:extLst>
                </p:cNvPr>
                <p:cNvPicPr/>
                <p:nvPr/>
              </p:nvPicPr>
              <p:blipFill>
                <a:blip r:embed="rId54"/>
                <a:stretch>
                  <a:fillRect/>
                </a:stretch>
              </p:blipFill>
              <p:spPr>
                <a:xfrm>
                  <a:off x="8834694" y="1420826"/>
                  <a:ext cx="200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Freihand 25">
                  <a:extLst>
                    <a:ext uri="{FF2B5EF4-FFF2-40B4-BE49-F238E27FC236}">
                      <a16:creationId xmlns:a16="http://schemas.microsoft.com/office/drawing/2014/main" id="{E182C286-DB42-3DB9-75A5-F9EEB502F107}"/>
                    </a:ext>
                  </a:extLst>
                </p14:cNvPr>
                <p14:cNvContentPartPr/>
                <p14:nvPr/>
              </p14:nvContentPartPr>
              <p14:xfrm>
                <a:off x="8806974" y="1353146"/>
                <a:ext cx="446040" cy="275760"/>
              </p14:xfrm>
            </p:contentPart>
          </mc:Choice>
          <mc:Fallback xmlns="">
            <p:pic>
              <p:nvPicPr>
                <p:cNvPr id="26" name="Freihand 25">
                  <a:extLst>
                    <a:ext uri="{FF2B5EF4-FFF2-40B4-BE49-F238E27FC236}">
                      <a16:creationId xmlns:a16="http://schemas.microsoft.com/office/drawing/2014/main" id="{E182C286-DB42-3DB9-75A5-F9EEB502F107}"/>
                    </a:ext>
                  </a:extLst>
                </p:cNvPr>
                <p:cNvPicPr/>
                <p:nvPr/>
              </p:nvPicPr>
              <p:blipFill>
                <a:blip r:embed="rId56"/>
                <a:stretch>
                  <a:fillRect/>
                </a:stretch>
              </p:blipFill>
              <p:spPr>
                <a:xfrm>
                  <a:off x="8798334" y="1344146"/>
                  <a:ext cx="4636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E45C9A54-DF7E-472D-6CE3-50F945401D59}"/>
                    </a:ext>
                  </a:extLst>
                </p14:cNvPr>
                <p14:cNvContentPartPr/>
                <p14:nvPr/>
              </p14:nvContentPartPr>
              <p14:xfrm>
                <a:off x="8936214" y="1691546"/>
                <a:ext cx="188640" cy="196920"/>
              </p14:xfrm>
            </p:contentPart>
          </mc:Choice>
          <mc:Fallback xmlns="">
            <p:pic>
              <p:nvPicPr>
                <p:cNvPr id="27" name="Freihand 26">
                  <a:extLst>
                    <a:ext uri="{FF2B5EF4-FFF2-40B4-BE49-F238E27FC236}">
                      <a16:creationId xmlns:a16="http://schemas.microsoft.com/office/drawing/2014/main" id="{E45C9A54-DF7E-472D-6CE3-50F945401D59}"/>
                    </a:ext>
                  </a:extLst>
                </p:cNvPr>
                <p:cNvPicPr/>
                <p:nvPr/>
              </p:nvPicPr>
              <p:blipFill>
                <a:blip r:embed="rId58"/>
                <a:stretch>
                  <a:fillRect/>
                </a:stretch>
              </p:blipFill>
              <p:spPr>
                <a:xfrm>
                  <a:off x="8927214" y="1682546"/>
                  <a:ext cx="206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39290926-B58A-EA12-B334-92DFF19CE5FE}"/>
                    </a:ext>
                  </a:extLst>
                </p14:cNvPr>
                <p14:cNvContentPartPr/>
                <p14:nvPr/>
              </p14:nvContentPartPr>
              <p14:xfrm>
                <a:off x="9552174" y="2793506"/>
                <a:ext cx="92880" cy="114840"/>
              </p14:xfrm>
            </p:contentPart>
          </mc:Choice>
          <mc:Fallback xmlns="">
            <p:pic>
              <p:nvPicPr>
                <p:cNvPr id="45" name="Freihand 44">
                  <a:extLst>
                    <a:ext uri="{FF2B5EF4-FFF2-40B4-BE49-F238E27FC236}">
                      <a16:creationId xmlns:a16="http://schemas.microsoft.com/office/drawing/2014/main" id="{39290926-B58A-EA12-B334-92DFF19CE5FE}"/>
                    </a:ext>
                  </a:extLst>
                </p:cNvPr>
                <p:cNvPicPr/>
                <p:nvPr/>
              </p:nvPicPr>
              <p:blipFill>
                <a:blip r:embed="rId60"/>
                <a:stretch>
                  <a:fillRect/>
                </a:stretch>
              </p:blipFill>
              <p:spPr>
                <a:xfrm>
                  <a:off x="9543174" y="2784506"/>
                  <a:ext cx="110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 name="Freihand 45">
                  <a:extLst>
                    <a:ext uri="{FF2B5EF4-FFF2-40B4-BE49-F238E27FC236}">
                      <a16:creationId xmlns:a16="http://schemas.microsoft.com/office/drawing/2014/main" id="{B5BD7716-F046-9BB2-5006-60873BBA31FE}"/>
                    </a:ext>
                  </a:extLst>
                </p14:cNvPr>
                <p14:cNvContentPartPr/>
                <p14:nvPr/>
              </p14:nvContentPartPr>
              <p14:xfrm>
                <a:off x="9544614" y="2814746"/>
                <a:ext cx="107640" cy="106200"/>
              </p14:xfrm>
            </p:contentPart>
          </mc:Choice>
          <mc:Fallback xmlns="">
            <p:pic>
              <p:nvPicPr>
                <p:cNvPr id="46" name="Freihand 45">
                  <a:extLst>
                    <a:ext uri="{FF2B5EF4-FFF2-40B4-BE49-F238E27FC236}">
                      <a16:creationId xmlns:a16="http://schemas.microsoft.com/office/drawing/2014/main" id="{B5BD7716-F046-9BB2-5006-60873BBA31FE}"/>
                    </a:ext>
                  </a:extLst>
                </p:cNvPr>
                <p:cNvPicPr/>
                <p:nvPr/>
              </p:nvPicPr>
              <p:blipFill>
                <a:blip r:embed="rId62"/>
                <a:stretch>
                  <a:fillRect/>
                </a:stretch>
              </p:blipFill>
              <p:spPr>
                <a:xfrm>
                  <a:off x="9535614" y="2806106"/>
                  <a:ext cx="125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Freihand 46">
                  <a:extLst>
                    <a:ext uri="{FF2B5EF4-FFF2-40B4-BE49-F238E27FC236}">
                      <a16:creationId xmlns:a16="http://schemas.microsoft.com/office/drawing/2014/main" id="{6FB73280-14B4-BD79-0DB3-C4AF16056D07}"/>
                    </a:ext>
                  </a:extLst>
                </p14:cNvPr>
                <p14:cNvContentPartPr/>
                <p14:nvPr/>
              </p14:nvContentPartPr>
              <p14:xfrm>
                <a:off x="10047534" y="2618186"/>
                <a:ext cx="162360" cy="116640"/>
              </p14:xfrm>
            </p:contentPart>
          </mc:Choice>
          <mc:Fallback xmlns="">
            <p:pic>
              <p:nvPicPr>
                <p:cNvPr id="47" name="Freihand 46">
                  <a:extLst>
                    <a:ext uri="{FF2B5EF4-FFF2-40B4-BE49-F238E27FC236}">
                      <a16:creationId xmlns:a16="http://schemas.microsoft.com/office/drawing/2014/main" id="{6FB73280-14B4-BD79-0DB3-C4AF16056D07}"/>
                    </a:ext>
                  </a:extLst>
                </p:cNvPr>
                <p:cNvPicPr/>
                <p:nvPr/>
              </p:nvPicPr>
              <p:blipFill>
                <a:blip r:embed="rId64"/>
                <a:stretch>
                  <a:fillRect/>
                </a:stretch>
              </p:blipFill>
              <p:spPr>
                <a:xfrm>
                  <a:off x="10038894" y="2609186"/>
                  <a:ext cx="180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D8657611-7EEA-8C50-C3E1-32A05530C1B3}"/>
                    </a:ext>
                  </a:extLst>
                </p14:cNvPr>
                <p14:cNvContentPartPr/>
                <p14:nvPr/>
              </p14:nvContentPartPr>
              <p14:xfrm>
                <a:off x="10155174" y="2214986"/>
                <a:ext cx="93600" cy="95760"/>
              </p14:xfrm>
            </p:contentPart>
          </mc:Choice>
          <mc:Fallback xmlns="">
            <p:pic>
              <p:nvPicPr>
                <p:cNvPr id="48" name="Freihand 47">
                  <a:extLst>
                    <a:ext uri="{FF2B5EF4-FFF2-40B4-BE49-F238E27FC236}">
                      <a16:creationId xmlns:a16="http://schemas.microsoft.com/office/drawing/2014/main" id="{D8657611-7EEA-8C50-C3E1-32A05530C1B3}"/>
                    </a:ext>
                  </a:extLst>
                </p:cNvPr>
                <p:cNvPicPr/>
                <p:nvPr/>
              </p:nvPicPr>
              <p:blipFill>
                <a:blip r:embed="rId66"/>
                <a:stretch>
                  <a:fillRect/>
                </a:stretch>
              </p:blipFill>
              <p:spPr>
                <a:xfrm>
                  <a:off x="10146174" y="2205986"/>
                  <a:ext cx="111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0D83382B-18B1-1B03-40DE-90A7E28DCB15}"/>
                    </a:ext>
                  </a:extLst>
                </p14:cNvPr>
                <p14:cNvContentPartPr/>
                <p14:nvPr/>
              </p14:nvContentPartPr>
              <p14:xfrm>
                <a:off x="10173174" y="2238026"/>
                <a:ext cx="115560" cy="90720"/>
              </p14:xfrm>
            </p:contentPart>
          </mc:Choice>
          <mc:Fallback xmlns="">
            <p:pic>
              <p:nvPicPr>
                <p:cNvPr id="49" name="Freihand 48">
                  <a:extLst>
                    <a:ext uri="{FF2B5EF4-FFF2-40B4-BE49-F238E27FC236}">
                      <a16:creationId xmlns:a16="http://schemas.microsoft.com/office/drawing/2014/main" id="{0D83382B-18B1-1B03-40DE-90A7E28DCB15}"/>
                    </a:ext>
                  </a:extLst>
                </p:cNvPr>
                <p:cNvPicPr/>
                <p:nvPr/>
              </p:nvPicPr>
              <p:blipFill>
                <a:blip r:embed="rId68"/>
                <a:stretch>
                  <a:fillRect/>
                </a:stretch>
              </p:blipFill>
              <p:spPr>
                <a:xfrm>
                  <a:off x="10164534" y="2229026"/>
                  <a:ext cx="133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BD83D5A5-26C0-D565-76AC-CE196E0AFF40}"/>
                    </a:ext>
                  </a:extLst>
                </p14:cNvPr>
                <p14:cNvContentPartPr/>
                <p14:nvPr/>
              </p14:nvContentPartPr>
              <p14:xfrm>
                <a:off x="10722534" y="2230106"/>
                <a:ext cx="114840" cy="80640"/>
              </p14:xfrm>
            </p:contentPart>
          </mc:Choice>
          <mc:Fallback xmlns="">
            <p:pic>
              <p:nvPicPr>
                <p:cNvPr id="50" name="Freihand 49">
                  <a:extLst>
                    <a:ext uri="{FF2B5EF4-FFF2-40B4-BE49-F238E27FC236}">
                      <a16:creationId xmlns:a16="http://schemas.microsoft.com/office/drawing/2014/main" id="{BD83D5A5-26C0-D565-76AC-CE196E0AFF40}"/>
                    </a:ext>
                  </a:extLst>
                </p:cNvPr>
                <p:cNvPicPr/>
                <p:nvPr/>
              </p:nvPicPr>
              <p:blipFill>
                <a:blip r:embed="rId70"/>
                <a:stretch>
                  <a:fillRect/>
                </a:stretch>
              </p:blipFill>
              <p:spPr>
                <a:xfrm>
                  <a:off x="10713894" y="2221466"/>
                  <a:ext cx="132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37DF29A1-79EC-360A-2519-A653BC81702F}"/>
                    </a:ext>
                  </a:extLst>
                </p14:cNvPr>
                <p14:cNvContentPartPr/>
                <p14:nvPr/>
              </p14:nvContentPartPr>
              <p14:xfrm>
                <a:off x="11182254" y="2191226"/>
                <a:ext cx="149040" cy="191160"/>
              </p14:xfrm>
            </p:contentPart>
          </mc:Choice>
          <mc:Fallback xmlns="">
            <p:pic>
              <p:nvPicPr>
                <p:cNvPr id="51" name="Freihand 50">
                  <a:extLst>
                    <a:ext uri="{FF2B5EF4-FFF2-40B4-BE49-F238E27FC236}">
                      <a16:creationId xmlns:a16="http://schemas.microsoft.com/office/drawing/2014/main" id="{37DF29A1-79EC-360A-2519-A653BC81702F}"/>
                    </a:ext>
                  </a:extLst>
                </p:cNvPr>
                <p:cNvPicPr/>
                <p:nvPr/>
              </p:nvPicPr>
              <p:blipFill>
                <a:blip r:embed="rId72"/>
                <a:stretch>
                  <a:fillRect/>
                </a:stretch>
              </p:blipFill>
              <p:spPr>
                <a:xfrm>
                  <a:off x="11173254" y="2182226"/>
                  <a:ext cx="1666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E52FBC7B-53C6-FEE5-FDCE-D2AA863E27CD}"/>
                    </a:ext>
                  </a:extLst>
                </p14:cNvPr>
                <p14:cNvContentPartPr/>
                <p14:nvPr/>
              </p14:nvContentPartPr>
              <p14:xfrm>
                <a:off x="11214654" y="2214986"/>
                <a:ext cx="133200" cy="106200"/>
              </p14:xfrm>
            </p:contentPart>
          </mc:Choice>
          <mc:Fallback xmlns="">
            <p:pic>
              <p:nvPicPr>
                <p:cNvPr id="52" name="Freihand 51">
                  <a:extLst>
                    <a:ext uri="{FF2B5EF4-FFF2-40B4-BE49-F238E27FC236}">
                      <a16:creationId xmlns:a16="http://schemas.microsoft.com/office/drawing/2014/main" id="{E52FBC7B-53C6-FEE5-FDCE-D2AA863E27CD}"/>
                    </a:ext>
                  </a:extLst>
                </p:cNvPr>
                <p:cNvPicPr/>
                <p:nvPr/>
              </p:nvPicPr>
              <p:blipFill>
                <a:blip r:embed="rId74"/>
                <a:stretch>
                  <a:fillRect/>
                </a:stretch>
              </p:blipFill>
              <p:spPr>
                <a:xfrm>
                  <a:off x="11206014" y="2205986"/>
                  <a:ext cx="150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A134A148-9F58-E9C4-DC4C-231C801E2ABF}"/>
                    </a:ext>
                  </a:extLst>
                </p14:cNvPr>
                <p14:cNvContentPartPr/>
                <p14:nvPr/>
              </p14:nvContentPartPr>
              <p14:xfrm>
                <a:off x="10893534" y="1849586"/>
                <a:ext cx="90360" cy="178920"/>
              </p14:xfrm>
            </p:contentPart>
          </mc:Choice>
          <mc:Fallback xmlns="">
            <p:pic>
              <p:nvPicPr>
                <p:cNvPr id="53" name="Freihand 52">
                  <a:extLst>
                    <a:ext uri="{FF2B5EF4-FFF2-40B4-BE49-F238E27FC236}">
                      <a16:creationId xmlns:a16="http://schemas.microsoft.com/office/drawing/2014/main" id="{A134A148-9F58-E9C4-DC4C-231C801E2ABF}"/>
                    </a:ext>
                  </a:extLst>
                </p:cNvPr>
                <p:cNvPicPr/>
                <p:nvPr/>
              </p:nvPicPr>
              <p:blipFill>
                <a:blip r:embed="rId76"/>
                <a:stretch>
                  <a:fillRect/>
                </a:stretch>
              </p:blipFill>
              <p:spPr>
                <a:xfrm>
                  <a:off x="10884534" y="1840586"/>
                  <a:ext cx="108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62A9ED5D-00F4-E64B-F48E-568CFB59C476}"/>
                    </a:ext>
                  </a:extLst>
                </p14:cNvPr>
                <p14:cNvContentPartPr/>
                <p14:nvPr/>
              </p14:nvContentPartPr>
              <p14:xfrm>
                <a:off x="11033934" y="1344146"/>
                <a:ext cx="104040" cy="184320"/>
              </p14:xfrm>
            </p:contentPart>
          </mc:Choice>
          <mc:Fallback xmlns="">
            <p:pic>
              <p:nvPicPr>
                <p:cNvPr id="54" name="Freihand 53">
                  <a:extLst>
                    <a:ext uri="{FF2B5EF4-FFF2-40B4-BE49-F238E27FC236}">
                      <a16:creationId xmlns:a16="http://schemas.microsoft.com/office/drawing/2014/main" id="{62A9ED5D-00F4-E64B-F48E-568CFB59C476}"/>
                    </a:ext>
                  </a:extLst>
                </p:cNvPr>
                <p:cNvPicPr/>
                <p:nvPr/>
              </p:nvPicPr>
              <p:blipFill>
                <a:blip r:embed="rId78"/>
                <a:stretch>
                  <a:fillRect/>
                </a:stretch>
              </p:blipFill>
              <p:spPr>
                <a:xfrm>
                  <a:off x="11025294" y="1335506"/>
                  <a:ext cx="121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15BFAA41-21FC-8A66-E231-B90A12AD4916}"/>
                    </a:ext>
                  </a:extLst>
                </p14:cNvPr>
                <p14:cNvContentPartPr/>
                <p14:nvPr/>
              </p14:nvContentPartPr>
              <p14:xfrm>
                <a:off x="11027454" y="1412546"/>
                <a:ext cx="96840" cy="76320"/>
              </p14:xfrm>
            </p:contentPart>
          </mc:Choice>
          <mc:Fallback xmlns="">
            <p:pic>
              <p:nvPicPr>
                <p:cNvPr id="55" name="Freihand 54">
                  <a:extLst>
                    <a:ext uri="{FF2B5EF4-FFF2-40B4-BE49-F238E27FC236}">
                      <a16:creationId xmlns:a16="http://schemas.microsoft.com/office/drawing/2014/main" id="{15BFAA41-21FC-8A66-E231-B90A12AD4916}"/>
                    </a:ext>
                  </a:extLst>
                </p:cNvPr>
                <p:cNvPicPr/>
                <p:nvPr/>
              </p:nvPicPr>
              <p:blipFill>
                <a:blip r:embed="rId80"/>
                <a:stretch>
                  <a:fillRect/>
                </a:stretch>
              </p:blipFill>
              <p:spPr>
                <a:xfrm>
                  <a:off x="11018454" y="1403546"/>
                  <a:ext cx="114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FFD856E1-CDB9-73C5-62D3-3905CBCA3FD0}"/>
                    </a:ext>
                  </a:extLst>
                </p14:cNvPr>
                <p14:cNvContentPartPr/>
                <p14:nvPr/>
              </p14:nvContentPartPr>
              <p14:xfrm>
                <a:off x="10462614" y="1858226"/>
                <a:ext cx="193320" cy="188640"/>
              </p14:xfrm>
            </p:contentPart>
          </mc:Choice>
          <mc:Fallback xmlns="">
            <p:pic>
              <p:nvPicPr>
                <p:cNvPr id="56" name="Freihand 55">
                  <a:extLst>
                    <a:ext uri="{FF2B5EF4-FFF2-40B4-BE49-F238E27FC236}">
                      <a16:creationId xmlns:a16="http://schemas.microsoft.com/office/drawing/2014/main" id="{FFD856E1-CDB9-73C5-62D3-3905CBCA3FD0}"/>
                    </a:ext>
                  </a:extLst>
                </p:cNvPr>
                <p:cNvPicPr/>
                <p:nvPr/>
              </p:nvPicPr>
              <p:blipFill>
                <a:blip r:embed="rId82"/>
                <a:stretch>
                  <a:fillRect/>
                </a:stretch>
              </p:blipFill>
              <p:spPr>
                <a:xfrm>
                  <a:off x="10453614" y="1849586"/>
                  <a:ext cx="210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FB43D003-9C97-6127-6870-123888A716F6}"/>
                    </a:ext>
                  </a:extLst>
                </p14:cNvPr>
                <p14:cNvContentPartPr/>
                <p14:nvPr/>
              </p14:nvContentPartPr>
              <p14:xfrm>
                <a:off x="9397734" y="1368266"/>
                <a:ext cx="2311920" cy="1531800"/>
              </p14:xfrm>
            </p:contentPart>
          </mc:Choice>
          <mc:Fallback xmlns="">
            <p:pic>
              <p:nvPicPr>
                <p:cNvPr id="61" name="Freihand 60">
                  <a:extLst>
                    <a:ext uri="{FF2B5EF4-FFF2-40B4-BE49-F238E27FC236}">
                      <a16:creationId xmlns:a16="http://schemas.microsoft.com/office/drawing/2014/main" id="{FB43D003-9C97-6127-6870-123888A716F6}"/>
                    </a:ext>
                  </a:extLst>
                </p:cNvPr>
                <p:cNvPicPr/>
                <p:nvPr/>
              </p:nvPicPr>
              <p:blipFill>
                <a:blip r:embed="rId84"/>
                <a:stretch>
                  <a:fillRect/>
                </a:stretch>
              </p:blipFill>
              <p:spPr>
                <a:xfrm>
                  <a:off x="9389094" y="1359266"/>
                  <a:ext cx="2329560" cy="1549440"/>
                </a:xfrm>
                <a:prstGeom prst="rect">
                  <a:avLst/>
                </a:prstGeom>
              </p:spPr>
            </p:pic>
          </mc:Fallback>
        </mc:AlternateContent>
      </p:grpSp>
      <p:grpSp>
        <p:nvGrpSpPr>
          <p:cNvPr id="31" name="Gruppieren 30">
            <a:extLst>
              <a:ext uri="{FF2B5EF4-FFF2-40B4-BE49-F238E27FC236}">
                <a16:creationId xmlns:a16="http://schemas.microsoft.com/office/drawing/2014/main" id="{EAFB3DC0-E80D-4B34-A215-731FABC8EBE8}"/>
              </a:ext>
            </a:extLst>
          </p:cNvPr>
          <p:cNvGrpSpPr/>
          <p:nvPr/>
        </p:nvGrpSpPr>
        <p:grpSpPr>
          <a:xfrm>
            <a:off x="463619" y="2635171"/>
            <a:ext cx="226080" cy="276120"/>
            <a:chOff x="463619" y="2635171"/>
            <a:chExt cx="226080" cy="276120"/>
          </a:xfrm>
        </p:grpSpPr>
        <mc:AlternateContent xmlns:mc="http://schemas.openxmlformats.org/markup-compatibility/2006" xmlns:p14="http://schemas.microsoft.com/office/powerpoint/2010/main">
          <mc:Choice Requires="p14">
            <p:contentPart p14:bwMode="auto" r:id="rId85">
              <p14:nvContentPartPr>
                <p14:cNvPr id="21" name="Freihand 20">
                  <a:extLst>
                    <a:ext uri="{FF2B5EF4-FFF2-40B4-BE49-F238E27FC236}">
                      <a16:creationId xmlns:a16="http://schemas.microsoft.com/office/drawing/2014/main" id="{87608045-9A1F-4C94-8172-7A1DEE25369C}"/>
                    </a:ext>
                  </a:extLst>
                </p14:cNvPr>
                <p14:cNvContentPartPr/>
                <p14:nvPr/>
              </p14:nvContentPartPr>
              <p14:xfrm>
                <a:off x="463619" y="2690611"/>
                <a:ext cx="215640" cy="215280"/>
              </p14:xfrm>
            </p:contentPart>
          </mc:Choice>
          <mc:Fallback xmlns="">
            <p:pic>
              <p:nvPicPr>
                <p:cNvPr id="21" name="Freihand 20">
                  <a:extLst>
                    <a:ext uri="{FF2B5EF4-FFF2-40B4-BE49-F238E27FC236}">
                      <a16:creationId xmlns:a16="http://schemas.microsoft.com/office/drawing/2014/main" id="{87608045-9A1F-4C94-8172-7A1DEE25369C}"/>
                    </a:ext>
                  </a:extLst>
                </p:cNvPr>
                <p:cNvPicPr/>
                <p:nvPr/>
              </p:nvPicPr>
              <p:blipFill>
                <a:blip r:embed="rId86"/>
                <a:stretch>
                  <a:fillRect/>
                </a:stretch>
              </p:blipFill>
              <p:spPr>
                <a:xfrm>
                  <a:off x="459299" y="2686291"/>
                  <a:ext cx="2242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8" name="Freihand 27">
                  <a:extLst>
                    <a:ext uri="{FF2B5EF4-FFF2-40B4-BE49-F238E27FC236}">
                      <a16:creationId xmlns:a16="http://schemas.microsoft.com/office/drawing/2014/main" id="{0C6813DC-4CDA-4EFC-9FFD-775E515339BB}"/>
                    </a:ext>
                  </a:extLst>
                </p14:cNvPr>
                <p14:cNvContentPartPr/>
                <p14:nvPr/>
              </p14:nvContentPartPr>
              <p14:xfrm>
                <a:off x="514739" y="2635171"/>
                <a:ext cx="174960" cy="276120"/>
              </p14:xfrm>
            </p:contentPart>
          </mc:Choice>
          <mc:Fallback xmlns="">
            <p:pic>
              <p:nvPicPr>
                <p:cNvPr id="28" name="Freihand 27">
                  <a:extLst>
                    <a:ext uri="{FF2B5EF4-FFF2-40B4-BE49-F238E27FC236}">
                      <a16:creationId xmlns:a16="http://schemas.microsoft.com/office/drawing/2014/main" id="{0C6813DC-4CDA-4EFC-9FFD-775E515339BB}"/>
                    </a:ext>
                  </a:extLst>
                </p:cNvPr>
                <p:cNvPicPr/>
                <p:nvPr/>
              </p:nvPicPr>
              <p:blipFill>
                <a:blip r:embed="rId88"/>
                <a:stretch>
                  <a:fillRect/>
                </a:stretch>
              </p:blipFill>
              <p:spPr>
                <a:xfrm>
                  <a:off x="510419" y="2630851"/>
                  <a:ext cx="183600" cy="28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395F2585-B199-4878-9086-EE813B29A814}"/>
                  </a:ext>
                </a:extLst>
              </p14:cNvPr>
              <p14:cNvContentPartPr/>
              <p14:nvPr/>
            </p14:nvContentPartPr>
            <p14:xfrm>
              <a:off x="11668259" y="477331"/>
              <a:ext cx="18000" cy="6480"/>
            </p14:xfrm>
          </p:contentPart>
        </mc:Choice>
        <mc:Fallback xmlns="">
          <p:pic>
            <p:nvPicPr>
              <p:cNvPr id="57" name="Freihand 56">
                <a:extLst>
                  <a:ext uri="{FF2B5EF4-FFF2-40B4-BE49-F238E27FC236}">
                    <a16:creationId xmlns:a16="http://schemas.microsoft.com/office/drawing/2014/main" id="{395F2585-B199-4878-9086-EE813B29A814}"/>
                  </a:ext>
                </a:extLst>
              </p:cNvPr>
              <p:cNvPicPr/>
              <p:nvPr/>
            </p:nvPicPr>
            <p:blipFill>
              <a:blip r:embed="rId90"/>
              <a:stretch>
                <a:fillRect/>
              </a:stretch>
            </p:blipFill>
            <p:spPr>
              <a:xfrm>
                <a:off x="11663939" y="473011"/>
                <a:ext cx="26640" cy="15120"/>
              </a:xfrm>
              <a:prstGeom prst="rect">
                <a:avLst/>
              </a:prstGeom>
            </p:spPr>
          </p:pic>
        </mc:Fallback>
      </mc:AlternateContent>
      <p:grpSp>
        <p:nvGrpSpPr>
          <p:cNvPr id="60" name="Gruppieren 59">
            <a:extLst>
              <a:ext uri="{FF2B5EF4-FFF2-40B4-BE49-F238E27FC236}">
                <a16:creationId xmlns:a16="http://schemas.microsoft.com/office/drawing/2014/main" id="{F768B54E-D9C2-4423-8170-D30726547A34}"/>
              </a:ext>
            </a:extLst>
          </p:cNvPr>
          <p:cNvGrpSpPr/>
          <p:nvPr/>
        </p:nvGrpSpPr>
        <p:grpSpPr>
          <a:xfrm>
            <a:off x="10485268" y="874207"/>
            <a:ext cx="253800" cy="269280"/>
            <a:chOff x="10485268" y="874207"/>
            <a:chExt cx="253800" cy="269280"/>
          </a:xfrm>
        </p:grpSpPr>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A464BF52-E1A4-4F5C-A4DA-8FB47A811FDC}"/>
                    </a:ext>
                  </a:extLst>
                </p14:cNvPr>
                <p14:cNvContentPartPr/>
                <p14:nvPr/>
              </p14:nvContentPartPr>
              <p14:xfrm>
                <a:off x="10517668" y="874207"/>
                <a:ext cx="151560" cy="269280"/>
              </p14:xfrm>
            </p:contentPart>
          </mc:Choice>
          <mc:Fallback xmlns="">
            <p:pic>
              <p:nvPicPr>
                <p:cNvPr id="58" name="Freihand 57">
                  <a:extLst>
                    <a:ext uri="{FF2B5EF4-FFF2-40B4-BE49-F238E27FC236}">
                      <a16:creationId xmlns:a16="http://schemas.microsoft.com/office/drawing/2014/main" id="{A464BF52-E1A4-4F5C-A4DA-8FB47A811FDC}"/>
                    </a:ext>
                  </a:extLst>
                </p:cNvPr>
                <p:cNvPicPr/>
                <p:nvPr/>
              </p:nvPicPr>
              <p:blipFill>
                <a:blip r:embed="rId92"/>
                <a:stretch>
                  <a:fillRect/>
                </a:stretch>
              </p:blipFill>
              <p:spPr>
                <a:xfrm>
                  <a:off x="10513348" y="869887"/>
                  <a:ext cx="1602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7C8AD11D-2CBA-47D8-AC9D-0EAC3B25550A}"/>
                    </a:ext>
                  </a:extLst>
                </p14:cNvPr>
                <p14:cNvContentPartPr/>
                <p14:nvPr/>
              </p14:nvContentPartPr>
              <p14:xfrm>
                <a:off x="10485268" y="890407"/>
                <a:ext cx="253800" cy="212760"/>
              </p14:xfrm>
            </p:contentPart>
          </mc:Choice>
          <mc:Fallback xmlns="">
            <p:pic>
              <p:nvPicPr>
                <p:cNvPr id="59" name="Freihand 58">
                  <a:extLst>
                    <a:ext uri="{FF2B5EF4-FFF2-40B4-BE49-F238E27FC236}">
                      <a16:creationId xmlns:a16="http://schemas.microsoft.com/office/drawing/2014/main" id="{7C8AD11D-2CBA-47D8-AC9D-0EAC3B25550A}"/>
                    </a:ext>
                  </a:extLst>
                </p:cNvPr>
                <p:cNvPicPr/>
                <p:nvPr/>
              </p:nvPicPr>
              <p:blipFill>
                <a:blip r:embed="rId94"/>
                <a:stretch>
                  <a:fillRect/>
                </a:stretch>
              </p:blipFill>
              <p:spPr>
                <a:xfrm>
                  <a:off x="10480948" y="886087"/>
                  <a:ext cx="262440" cy="221400"/>
                </a:xfrm>
                <a:prstGeom prst="rect">
                  <a:avLst/>
                </a:prstGeom>
              </p:spPr>
            </p:pic>
          </mc:Fallback>
        </mc:AlternateContent>
      </p:grpSp>
      <p:grpSp>
        <p:nvGrpSpPr>
          <p:cNvPr id="65" name="Gruppieren 64">
            <a:extLst>
              <a:ext uri="{FF2B5EF4-FFF2-40B4-BE49-F238E27FC236}">
                <a16:creationId xmlns:a16="http://schemas.microsoft.com/office/drawing/2014/main" id="{A893CB5E-2CD1-4601-9BE3-D2EF7F9C516C}"/>
              </a:ext>
            </a:extLst>
          </p:cNvPr>
          <p:cNvGrpSpPr/>
          <p:nvPr/>
        </p:nvGrpSpPr>
        <p:grpSpPr>
          <a:xfrm>
            <a:off x="971219" y="2671171"/>
            <a:ext cx="250920" cy="330840"/>
            <a:chOff x="971219" y="2671171"/>
            <a:chExt cx="250920" cy="330840"/>
          </a:xfrm>
        </p:grpSpPr>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1D5BE12E-CDF2-4A32-963C-3CAA25BE1F07}"/>
                    </a:ext>
                  </a:extLst>
                </p14:cNvPr>
                <p14:cNvContentPartPr/>
                <p14:nvPr/>
              </p14:nvContentPartPr>
              <p14:xfrm>
                <a:off x="971219" y="2726611"/>
                <a:ext cx="199800" cy="275400"/>
              </p14:xfrm>
            </p:contentPart>
          </mc:Choice>
          <mc:Fallback xmlns="">
            <p:pic>
              <p:nvPicPr>
                <p:cNvPr id="63" name="Freihand 62">
                  <a:extLst>
                    <a:ext uri="{FF2B5EF4-FFF2-40B4-BE49-F238E27FC236}">
                      <a16:creationId xmlns:a16="http://schemas.microsoft.com/office/drawing/2014/main" id="{1D5BE12E-CDF2-4A32-963C-3CAA25BE1F07}"/>
                    </a:ext>
                  </a:extLst>
                </p:cNvPr>
                <p:cNvPicPr/>
                <p:nvPr/>
              </p:nvPicPr>
              <p:blipFill>
                <a:blip r:embed="rId96"/>
                <a:stretch>
                  <a:fillRect/>
                </a:stretch>
              </p:blipFill>
              <p:spPr>
                <a:xfrm>
                  <a:off x="966899" y="2722291"/>
                  <a:ext cx="2084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4" name="Freihand 63">
                  <a:extLst>
                    <a:ext uri="{FF2B5EF4-FFF2-40B4-BE49-F238E27FC236}">
                      <a16:creationId xmlns:a16="http://schemas.microsoft.com/office/drawing/2014/main" id="{3C5A5078-8D3B-4923-8349-5B466818565A}"/>
                    </a:ext>
                  </a:extLst>
                </p14:cNvPr>
                <p14:cNvContentPartPr/>
                <p14:nvPr/>
              </p14:nvContentPartPr>
              <p14:xfrm>
                <a:off x="1014779" y="2671171"/>
                <a:ext cx="207360" cy="293400"/>
              </p14:xfrm>
            </p:contentPart>
          </mc:Choice>
          <mc:Fallback xmlns="">
            <p:pic>
              <p:nvPicPr>
                <p:cNvPr id="64" name="Freihand 63">
                  <a:extLst>
                    <a:ext uri="{FF2B5EF4-FFF2-40B4-BE49-F238E27FC236}">
                      <a16:creationId xmlns:a16="http://schemas.microsoft.com/office/drawing/2014/main" id="{3C5A5078-8D3B-4923-8349-5B466818565A}"/>
                    </a:ext>
                  </a:extLst>
                </p:cNvPr>
                <p:cNvPicPr/>
                <p:nvPr/>
              </p:nvPicPr>
              <p:blipFill>
                <a:blip r:embed="rId98"/>
                <a:stretch>
                  <a:fillRect/>
                </a:stretch>
              </p:blipFill>
              <p:spPr>
                <a:xfrm>
                  <a:off x="1010459" y="2666851"/>
                  <a:ext cx="216000" cy="3020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49829" y="16184"/>
            <a:ext cx="8692387"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 – Reactionfunction </a:t>
            </a:r>
            <a:endParaRPr lang="en-US" sz="2400" dirty="0">
              <a:solidFill>
                <a:sysClr val="windowText" lastClr="000000"/>
              </a:solidFill>
            </a:endParaRPr>
          </a:p>
          <a:p>
            <a:endParaRPr lang="en-US" sz="3266" dirty="0">
              <a:solidFill>
                <a:sysClr val="windowText" lastClr="000000"/>
              </a:solidFill>
            </a:endParaRPr>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68A9EE83-10D5-48A1-A9BA-00B49B4B5D64}"/>
              </a:ext>
            </a:extLst>
          </p:cNvPr>
          <p:cNvGrpSpPr/>
          <p:nvPr/>
        </p:nvGrpSpPr>
        <p:grpSpPr>
          <a:xfrm>
            <a:off x="337619" y="638251"/>
            <a:ext cx="492840" cy="255600"/>
            <a:chOff x="337619" y="638251"/>
            <a:chExt cx="492840" cy="2556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A96602A-D6DD-402B-914B-07F606F687F1}"/>
                    </a:ext>
                  </a:extLst>
                </p14:cNvPr>
                <p14:cNvContentPartPr/>
                <p14:nvPr/>
              </p14:nvContentPartPr>
              <p14:xfrm>
                <a:off x="337619" y="893491"/>
                <a:ext cx="360" cy="360"/>
              </p14:xfrm>
            </p:contentPart>
          </mc:Choice>
          <mc:Fallback>
            <p:pic>
              <p:nvPicPr>
                <p:cNvPr id="2" name="Freihand 1">
                  <a:extLst>
                    <a:ext uri="{FF2B5EF4-FFF2-40B4-BE49-F238E27FC236}">
                      <a16:creationId xmlns:a16="http://schemas.microsoft.com/office/drawing/2014/main" id="{7A96602A-D6DD-402B-914B-07F606F687F1}"/>
                    </a:ext>
                  </a:extLst>
                </p:cNvPr>
                <p:cNvPicPr/>
                <p:nvPr/>
              </p:nvPicPr>
              <p:blipFill>
                <a:blip r:embed="rId4"/>
                <a:stretch>
                  <a:fillRect/>
                </a:stretch>
              </p:blipFill>
              <p:spPr>
                <a:xfrm>
                  <a:off x="333299" y="889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E7AE06B-6BAF-46DC-90A3-A0A53FFBD5E2}"/>
                    </a:ext>
                  </a:extLst>
                </p14:cNvPr>
                <p14:cNvContentPartPr/>
                <p14:nvPr/>
              </p14:nvContentPartPr>
              <p14:xfrm>
                <a:off x="547139" y="676771"/>
                <a:ext cx="14760" cy="200880"/>
              </p14:xfrm>
            </p:contentPart>
          </mc:Choice>
          <mc:Fallback>
            <p:pic>
              <p:nvPicPr>
                <p:cNvPr id="3" name="Freihand 2">
                  <a:extLst>
                    <a:ext uri="{FF2B5EF4-FFF2-40B4-BE49-F238E27FC236}">
                      <a16:creationId xmlns:a16="http://schemas.microsoft.com/office/drawing/2014/main" id="{0E7AE06B-6BAF-46DC-90A3-A0A53FFBD5E2}"/>
                    </a:ext>
                  </a:extLst>
                </p:cNvPr>
                <p:cNvPicPr/>
                <p:nvPr/>
              </p:nvPicPr>
              <p:blipFill>
                <a:blip r:embed="rId6"/>
                <a:stretch>
                  <a:fillRect/>
                </a:stretch>
              </p:blipFill>
              <p:spPr>
                <a:xfrm>
                  <a:off x="542819" y="672451"/>
                  <a:ext cx="23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F4BD9322-D925-4CF9-9635-C7335C21282F}"/>
                    </a:ext>
                  </a:extLst>
                </p14:cNvPr>
                <p14:cNvContentPartPr/>
                <p14:nvPr/>
              </p14:nvContentPartPr>
              <p14:xfrm>
                <a:off x="429779" y="802771"/>
                <a:ext cx="214560" cy="59760"/>
              </p14:xfrm>
            </p:contentPart>
          </mc:Choice>
          <mc:Fallback>
            <p:pic>
              <p:nvPicPr>
                <p:cNvPr id="7" name="Freihand 6">
                  <a:extLst>
                    <a:ext uri="{FF2B5EF4-FFF2-40B4-BE49-F238E27FC236}">
                      <a16:creationId xmlns:a16="http://schemas.microsoft.com/office/drawing/2014/main" id="{F4BD9322-D925-4CF9-9635-C7335C21282F}"/>
                    </a:ext>
                  </a:extLst>
                </p:cNvPr>
                <p:cNvPicPr/>
                <p:nvPr/>
              </p:nvPicPr>
              <p:blipFill>
                <a:blip r:embed="rId8"/>
                <a:stretch>
                  <a:fillRect/>
                </a:stretch>
              </p:blipFill>
              <p:spPr>
                <a:xfrm>
                  <a:off x="425459" y="798451"/>
                  <a:ext cx="223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23D2BD19-F100-4542-BBAE-8FA0E10E5807}"/>
                    </a:ext>
                  </a:extLst>
                </p14:cNvPr>
                <p14:cNvContentPartPr/>
                <p14:nvPr/>
              </p14:nvContentPartPr>
              <p14:xfrm>
                <a:off x="473339" y="638251"/>
                <a:ext cx="201240" cy="5040"/>
              </p14:xfrm>
            </p:contentPart>
          </mc:Choice>
          <mc:Fallback>
            <p:pic>
              <p:nvPicPr>
                <p:cNvPr id="10" name="Freihand 9">
                  <a:extLst>
                    <a:ext uri="{FF2B5EF4-FFF2-40B4-BE49-F238E27FC236}">
                      <a16:creationId xmlns:a16="http://schemas.microsoft.com/office/drawing/2014/main" id="{23D2BD19-F100-4542-BBAE-8FA0E10E5807}"/>
                    </a:ext>
                  </a:extLst>
                </p:cNvPr>
                <p:cNvPicPr/>
                <p:nvPr/>
              </p:nvPicPr>
              <p:blipFill>
                <a:blip r:embed="rId10"/>
                <a:stretch>
                  <a:fillRect/>
                </a:stretch>
              </p:blipFill>
              <p:spPr>
                <a:xfrm>
                  <a:off x="469019" y="633931"/>
                  <a:ext cx="2098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532BFB31-2F9C-4822-A9D4-6AB1606C65D6}"/>
                    </a:ext>
                  </a:extLst>
                </p14:cNvPr>
                <p14:cNvContentPartPr/>
                <p14:nvPr/>
              </p14:nvContentPartPr>
              <p14:xfrm>
                <a:off x="705899" y="745531"/>
                <a:ext cx="124560" cy="82440"/>
              </p14:xfrm>
            </p:contentPart>
          </mc:Choice>
          <mc:Fallback>
            <p:pic>
              <p:nvPicPr>
                <p:cNvPr id="12" name="Freihand 11">
                  <a:extLst>
                    <a:ext uri="{FF2B5EF4-FFF2-40B4-BE49-F238E27FC236}">
                      <a16:creationId xmlns:a16="http://schemas.microsoft.com/office/drawing/2014/main" id="{532BFB31-2F9C-4822-A9D4-6AB1606C65D6}"/>
                    </a:ext>
                  </a:extLst>
                </p:cNvPr>
                <p:cNvPicPr/>
                <p:nvPr/>
              </p:nvPicPr>
              <p:blipFill>
                <a:blip r:embed="rId12"/>
                <a:stretch>
                  <a:fillRect/>
                </a:stretch>
              </p:blipFill>
              <p:spPr>
                <a:xfrm>
                  <a:off x="701579" y="741211"/>
                  <a:ext cx="133200" cy="91080"/>
                </a:xfrm>
                <a:prstGeom prst="rect">
                  <a:avLst/>
                </a:prstGeom>
              </p:spPr>
            </p:pic>
          </mc:Fallback>
        </mc:AlternateContent>
      </p:grpSp>
      <p:grpSp>
        <p:nvGrpSpPr>
          <p:cNvPr id="44" name="Gruppieren 43">
            <a:extLst>
              <a:ext uri="{FF2B5EF4-FFF2-40B4-BE49-F238E27FC236}">
                <a16:creationId xmlns:a16="http://schemas.microsoft.com/office/drawing/2014/main" id="{B94C8305-88D5-4E9F-B277-79B8C8BE50F5}"/>
              </a:ext>
            </a:extLst>
          </p:cNvPr>
          <p:cNvGrpSpPr/>
          <p:nvPr/>
        </p:nvGrpSpPr>
        <p:grpSpPr>
          <a:xfrm>
            <a:off x="6411539" y="635011"/>
            <a:ext cx="603720" cy="90000"/>
            <a:chOff x="6411539" y="635011"/>
            <a:chExt cx="603720" cy="90000"/>
          </a:xfrm>
        </p:grpSpPr>
        <mc:AlternateContent xmlns:mc="http://schemas.openxmlformats.org/markup-compatibility/2006">
          <mc:Choice xmlns:p14="http://schemas.microsoft.com/office/powerpoint/2010/main" Requires="p14">
            <p:contentPart p14:bwMode="auto" r:id="rId13">
              <p14:nvContentPartPr>
                <p14:cNvPr id="40" name="Freihand 39">
                  <a:extLst>
                    <a:ext uri="{FF2B5EF4-FFF2-40B4-BE49-F238E27FC236}">
                      <a16:creationId xmlns:a16="http://schemas.microsoft.com/office/drawing/2014/main" id="{87BA6E94-748A-4B78-BACD-BC541FA7F71E}"/>
                    </a:ext>
                  </a:extLst>
                </p14:cNvPr>
                <p14:cNvContentPartPr/>
                <p14:nvPr/>
              </p14:nvContentPartPr>
              <p14:xfrm>
                <a:off x="6411539" y="635011"/>
                <a:ext cx="123480" cy="70200"/>
              </p14:xfrm>
            </p:contentPart>
          </mc:Choice>
          <mc:Fallback>
            <p:pic>
              <p:nvPicPr>
                <p:cNvPr id="40" name="Freihand 39">
                  <a:extLst>
                    <a:ext uri="{FF2B5EF4-FFF2-40B4-BE49-F238E27FC236}">
                      <a16:creationId xmlns:a16="http://schemas.microsoft.com/office/drawing/2014/main" id="{87BA6E94-748A-4B78-BACD-BC541FA7F71E}"/>
                    </a:ext>
                  </a:extLst>
                </p:cNvPr>
                <p:cNvPicPr/>
                <p:nvPr/>
              </p:nvPicPr>
              <p:blipFill>
                <a:blip r:embed="rId14"/>
                <a:stretch>
                  <a:fillRect/>
                </a:stretch>
              </p:blipFill>
              <p:spPr>
                <a:xfrm>
                  <a:off x="6407219" y="630691"/>
                  <a:ext cx="132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1" name="Freihand 40">
                  <a:extLst>
                    <a:ext uri="{FF2B5EF4-FFF2-40B4-BE49-F238E27FC236}">
                      <a16:creationId xmlns:a16="http://schemas.microsoft.com/office/drawing/2014/main" id="{4FCA05BC-65E7-43D5-A08E-FE5B6499077E}"/>
                    </a:ext>
                  </a:extLst>
                </p14:cNvPr>
                <p14:cNvContentPartPr/>
                <p14:nvPr/>
              </p14:nvContentPartPr>
              <p14:xfrm>
                <a:off x="6542219" y="648691"/>
                <a:ext cx="139320" cy="68400"/>
              </p14:xfrm>
            </p:contentPart>
          </mc:Choice>
          <mc:Fallback>
            <p:pic>
              <p:nvPicPr>
                <p:cNvPr id="41" name="Freihand 40">
                  <a:extLst>
                    <a:ext uri="{FF2B5EF4-FFF2-40B4-BE49-F238E27FC236}">
                      <a16:creationId xmlns:a16="http://schemas.microsoft.com/office/drawing/2014/main" id="{4FCA05BC-65E7-43D5-A08E-FE5B6499077E}"/>
                    </a:ext>
                  </a:extLst>
                </p:cNvPr>
                <p:cNvPicPr/>
                <p:nvPr/>
              </p:nvPicPr>
              <p:blipFill>
                <a:blip r:embed="rId16"/>
                <a:stretch>
                  <a:fillRect/>
                </a:stretch>
              </p:blipFill>
              <p:spPr>
                <a:xfrm>
                  <a:off x="6537899" y="644371"/>
                  <a:ext cx="147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2" name="Freihand 41">
                  <a:extLst>
                    <a:ext uri="{FF2B5EF4-FFF2-40B4-BE49-F238E27FC236}">
                      <a16:creationId xmlns:a16="http://schemas.microsoft.com/office/drawing/2014/main" id="{CB35FA5A-7729-478B-8582-C035682CF2A4}"/>
                    </a:ext>
                  </a:extLst>
                </p14:cNvPr>
                <p14:cNvContentPartPr/>
                <p14:nvPr/>
              </p14:nvContentPartPr>
              <p14:xfrm>
                <a:off x="6746339" y="649771"/>
                <a:ext cx="121320" cy="75240"/>
              </p14:xfrm>
            </p:contentPart>
          </mc:Choice>
          <mc:Fallback>
            <p:pic>
              <p:nvPicPr>
                <p:cNvPr id="42" name="Freihand 41">
                  <a:extLst>
                    <a:ext uri="{FF2B5EF4-FFF2-40B4-BE49-F238E27FC236}">
                      <a16:creationId xmlns:a16="http://schemas.microsoft.com/office/drawing/2014/main" id="{CB35FA5A-7729-478B-8582-C035682CF2A4}"/>
                    </a:ext>
                  </a:extLst>
                </p:cNvPr>
                <p:cNvPicPr/>
                <p:nvPr/>
              </p:nvPicPr>
              <p:blipFill>
                <a:blip r:embed="rId18"/>
                <a:stretch>
                  <a:fillRect/>
                </a:stretch>
              </p:blipFill>
              <p:spPr>
                <a:xfrm>
                  <a:off x="6742019" y="645451"/>
                  <a:ext cx="129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3" name="Freihand 42">
                  <a:extLst>
                    <a:ext uri="{FF2B5EF4-FFF2-40B4-BE49-F238E27FC236}">
                      <a16:creationId xmlns:a16="http://schemas.microsoft.com/office/drawing/2014/main" id="{BC61F048-1B92-448F-8201-9EC9FBE4EA05}"/>
                    </a:ext>
                  </a:extLst>
                </p14:cNvPr>
                <p14:cNvContentPartPr/>
                <p14:nvPr/>
              </p14:nvContentPartPr>
              <p14:xfrm>
                <a:off x="6892499" y="638971"/>
                <a:ext cx="122760" cy="77400"/>
              </p14:xfrm>
            </p:contentPart>
          </mc:Choice>
          <mc:Fallback>
            <p:pic>
              <p:nvPicPr>
                <p:cNvPr id="43" name="Freihand 42">
                  <a:extLst>
                    <a:ext uri="{FF2B5EF4-FFF2-40B4-BE49-F238E27FC236}">
                      <a16:creationId xmlns:a16="http://schemas.microsoft.com/office/drawing/2014/main" id="{BC61F048-1B92-448F-8201-9EC9FBE4EA05}"/>
                    </a:ext>
                  </a:extLst>
                </p:cNvPr>
                <p:cNvPicPr/>
                <p:nvPr/>
              </p:nvPicPr>
              <p:blipFill>
                <a:blip r:embed="rId20"/>
                <a:stretch>
                  <a:fillRect/>
                </a:stretch>
              </p:blipFill>
              <p:spPr>
                <a:xfrm>
                  <a:off x="6888179" y="634651"/>
                  <a:ext cx="131400" cy="86040"/>
                </a:xfrm>
                <a:prstGeom prst="rect">
                  <a:avLst/>
                </a:prstGeom>
              </p:spPr>
            </p:pic>
          </mc:Fallback>
        </mc:AlternateContent>
      </p:grpSp>
      <p:grpSp>
        <p:nvGrpSpPr>
          <p:cNvPr id="67" name="Gruppieren 66">
            <a:extLst>
              <a:ext uri="{FF2B5EF4-FFF2-40B4-BE49-F238E27FC236}">
                <a16:creationId xmlns:a16="http://schemas.microsoft.com/office/drawing/2014/main" id="{CF550F46-EAEC-4B92-97A2-AAF070D04C76}"/>
              </a:ext>
            </a:extLst>
          </p:cNvPr>
          <p:cNvGrpSpPr/>
          <p:nvPr/>
        </p:nvGrpSpPr>
        <p:grpSpPr>
          <a:xfrm>
            <a:off x="7240259" y="600091"/>
            <a:ext cx="138600" cy="144360"/>
            <a:chOff x="7240259" y="600091"/>
            <a:chExt cx="138600" cy="144360"/>
          </a:xfrm>
        </p:grpSpPr>
        <mc:AlternateContent xmlns:mc="http://schemas.openxmlformats.org/markup-compatibility/2006">
          <mc:Choice xmlns:p14="http://schemas.microsoft.com/office/powerpoint/2010/main" Requires="p14">
            <p:contentPart p14:bwMode="auto" r:id="rId21">
              <p14:nvContentPartPr>
                <p14:cNvPr id="47" name="Freihand 46">
                  <a:extLst>
                    <a:ext uri="{FF2B5EF4-FFF2-40B4-BE49-F238E27FC236}">
                      <a16:creationId xmlns:a16="http://schemas.microsoft.com/office/drawing/2014/main" id="{A16CB038-3509-4F3A-A0F4-15D4BA51BE6C}"/>
                    </a:ext>
                  </a:extLst>
                </p14:cNvPr>
                <p14:cNvContentPartPr/>
                <p14:nvPr/>
              </p14:nvContentPartPr>
              <p14:xfrm>
                <a:off x="7249259" y="668131"/>
                <a:ext cx="7560" cy="70200"/>
              </p14:xfrm>
            </p:contentPart>
          </mc:Choice>
          <mc:Fallback>
            <p:pic>
              <p:nvPicPr>
                <p:cNvPr id="47" name="Freihand 46">
                  <a:extLst>
                    <a:ext uri="{FF2B5EF4-FFF2-40B4-BE49-F238E27FC236}">
                      <a16:creationId xmlns:a16="http://schemas.microsoft.com/office/drawing/2014/main" id="{A16CB038-3509-4F3A-A0F4-15D4BA51BE6C}"/>
                    </a:ext>
                  </a:extLst>
                </p:cNvPr>
                <p:cNvPicPr/>
                <p:nvPr/>
              </p:nvPicPr>
              <p:blipFill>
                <a:blip r:embed="rId22"/>
                <a:stretch>
                  <a:fillRect/>
                </a:stretch>
              </p:blipFill>
              <p:spPr>
                <a:xfrm>
                  <a:off x="7244939" y="663811"/>
                  <a:ext cx="16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8" name="Freihand 47">
                  <a:extLst>
                    <a:ext uri="{FF2B5EF4-FFF2-40B4-BE49-F238E27FC236}">
                      <a16:creationId xmlns:a16="http://schemas.microsoft.com/office/drawing/2014/main" id="{EA408819-2137-416F-91C5-F5ED31E2C024}"/>
                    </a:ext>
                  </a:extLst>
                </p14:cNvPr>
                <p14:cNvContentPartPr/>
                <p14:nvPr/>
              </p14:nvContentPartPr>
              <p14:xfrm>
                <a:off x="7240259" y="600091"/>
                <a:ext cx="29520" cy="29520"/>
              </p14:xfrm>
            </p:contentPart>
          </mc:Choice>
          <mc:Fallback>
            <p:pic>
              <p:nvPicPr>
                <p:cNvPr id="48" name="Freihand 47">
                  <a:extLst>
                    <a:ext uri="{FF2B5EF4-FFF2-40B4-BE49-F238E27FC236}">
                      <a16:creationId xmlns:a16="http://schemas.microsoft.com/office/drawing/2014/main" id="{EA408819-2137-416F-91C5-F5ED31E2C024}"/>
                    </a:ext>
                  </a:extLst>
                </p:cNvPr>
                <p:cNvPicPr/>
                <p:nvPr/>
              </p:nvPicPr>
              <p:blipFill>
                <a:blip r:embed="rId24"/>
                <a:stretch>
                  <a:fillRect/>
                </a:stretch>
              </p:blipFill>
              <p:spPr>
                <a:xfrm>
                  <a:off x="7235939" y="595771"/>
                  <a:ext cx="38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9" name="Freihand 48">
                  <a:extLst>
                    <a:ext uri="{FF2B5EF4-FFF2-40B4-BE49-F238E27FC236}">
                      <a16:creationId xmlns:a16="http://schemas.microsoft.com/office/drawing/2014/main" id="{CDC8C50E-1144-4BB9-83A5-5ED4FA9F4E0D}"/>
                    </a:ext>
                  </a:extLst>
                </p14:cNvPr>
                <p14:cNvContentPartPr/>
                <p14:nvPr/>
              </p14:nvContentPartPr>
              <p14:xfrm>
                <a:off x="7311539" y="645811"/>
                <a:ext cx="67320" cy="98640"/>
              </p14:xfrm>
            </p:contentPart>
          </mc:Choice>
          <mc:Fallback>
            <p:pic>
              <p:nvPicPr>
                <p:cNvPr id="49" name="Freihand 48">
                  <a:extLst>
                    <a:ext uri="{FF2B5EF4-FFF2-40B4-BE49-F238E27FC236}">
                      <a16:creationId xmlns:a16="http://schemas.microsoft.com/office/drawing/2014/main" id="{CDC8C50E-1144-4BB9-83A5-5ED4FA9F4E0D}"/>
                    </a:ext>
                  </a:extLst>
                </p:cNvPr>
                <p:cNvPicPr/>
                <p:nvPr/>
              </p:nvPicPr>
              <p:blipFill>
                <a:blip r:embed="rId26"/>
                <a:stretch>
                  <a:fillRect/>
                </a:stretch>
              </p:blipFill>
              <p:spPr>
                <a:xfrm>
                  <a:off x="7307219" y="641491"/>
                  <a:ext cx="75960" cy="107280"/>
                </a:xfrm>
                <a:prstGeom prst="rect">
                  <a:avLst/>
                </a:prstGeom>
              </p:spPr>
            </p:pic>
          </mc:Fallback>
        </mc:AlternateContent>
      </p:grpSp>
      <p:grpSp>
        <p:nvGrpSpPr>
          <p:cNvPr id="66" name="Gruppieren 65">
            <a:extLst>
              <a:ext uri="{FF2B5EF4-FFF2-40B4-BE49-F238E27FC236}">
                <a16:creationId xmlns:a16="http://schemas.microsoft.com/office/drawing/2014/main" id="{FFC7A770-0D71-4B80-9CB5-C8DCD3418227}"/>
              </a:ext>
            </a:extLst>
          </p:cNvPr>
          <p:cNvGrpSpPr/>
          <p:nvPr/>
        </p:nvGrpSpPr>
        <p:grpSpPr>
          <a:xfrm>
            <a:off x="7626179" y="573091"/>
            <a:ext cx="1540800" cy="291960"/>
            <a:chOff x="7626179" y="573091"/>
            <a:chExt cx="1540800" cy="291960"/>
          </a:xfrm>
        </p:grpSpPr>
        <mc:AlternateContent xmlns:mc="http://schemas.openxmlformats.org/markup-compatibility/2006">
          <mc:Choice xmlns:p14="http://schemas.microsoft.com/office/powerpoint/2010/main" Requires="p14">
            <p:contentPart p14:bwMode="auto" r:id="rId27">
              <p14:nvContentPartPr>
                <p14:cNvPr id="50" name="Freihand 49">
                  <a:extLst>
                    <a:ext uri="{FF2B5EF4-FFF2-40B4-BE49-F238E27FC236}">
                      <a16:creationId xmlns:a16="http://schemas.microsoft.com/office/drawing/2014/main" id="{BB1E341A-A088-46AB-80B7-2B2F14BA0EBD}"/>
                    </a:ext>
                  </a:extLst>
                </p14:cNvPr>
                <p14:cNvContentPartPr/>
                <p14:nvPr/>
              </p14:nvContentPartPr>
              <p14:xfrm>
                <a:off x="7626179" y="651211"/>
                <a:ext cx="132120" cy="91080"/>
              </p14:xfrm>
            </p:contentPart>
          </mc:Choice>
          <mc:Fallback>
            <p:pic>
              <p:nvPicPr>
                <p:cNvPr id="50" name="Freihand 49">
                  <a:extLst>
                    <a:ext uri="{FF2B5EF4-FFF2-40B4-BE49-F238E27FC236}">
                      <a16:creationId xmlns:a16="http://schemas.microsoft.com/office/drawing/2014/main" id="{BB1E341A-A088-46AB-80B7-2B2F14BA0EBD}"/>
                    </a:ext>
                  </a:extLst>
                </p:cNvPr>
                <p:cNvPicPr/>
                <p:nvPr/>
              </p:nvPicPr>
              <p:blipFill>
                <a:blip r:embed="rId28"/>
                <a:stretch>
                  <a:fillRect/>
                </a:stretch>
              </p:blipFill>
              <p:spPr>
                <a:xfrm>
                  <a:off x="7621859" y="646891"/>
                  <a:ext cx="140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1" name="Freihand 50">
                  <a:extLst>
                    <a:ext uri="{FF2B5EF4-FFF2-40B4-BE49-F238E27FC236}">
                      <a16:creationId xmlns:a16="http://schemas.microsoft.com/office/drawing/2014/main" id="{62EDE8D4-54AA-4589-9E22-D398F9F9B9ED}"/>
                    </a:ext>
                  </a:extLst>
                </p14:cNvPr>
                <p14:cNvContentPartPr/>
                <p14:nvPr/>
              </p14:nvContentPartPr>
              <p14:xfrm>
                <a:off x="7778459" y="671731"/>
                <a:ext cx="80280" cy="76680"/>
              </p14:xfrm>
            </p:contentPart>
          </mc:Choice>
          <mc:Fallback>
            <p:pic>
              <p:nvPicPr>
                <p:cNvPr id="51" name="Freihand 50">
                  <a:extLst>
                    <a:ext uri="{FF2B5EF4-FFF2-40B4-BE49-F238E27FC236}">
                      <a16:creationId xmlns:a16="http://schemas.microsoft.com/office/drawing/2014/main" id="{62EDE8D4-54AA-4589-9E22-D398F9F9B9ED}"/>
                    </a:ext>
                  </a:extLst>
                </p:cNvPr>
                <p:cNvPicPr/>
                <p:nvPr/>
              </p:nvPicPr>
              <p:blipFill>
                <a:blip r:embed="rId30"/>
                <a:stretch>
                  <a:fillRect/>
                </a:stretch>
              </p:blipFill>
              <p:spPr>
                <a:xfrm>
                  <a:off x="7774139" y="667411"/>
                  <a:ext cx="88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2" name="Freihand 51">
                  <a:extLst>
                    <a:ext uri="{FF2B5EF4-FFF2-40B4-BE49-F238E27FC236}">
                      <a16:creationId xmlns:a16="http://schemas.microsoft.com/office/drawing/2014/main" id="{0FC8DD87-0928-48BE-A3D6-5C94F7D71AF8}"/>
                    </a:ext>
                  </a:extLst>
                </p14:cNvPr>
                <p14:cNvContentPartPr/>
                <p14:nvPr/>
              </p14:nvContentPartPr>
              <p14:xfrm>
                <a:off x="7896899" y="658771"/>
                <a:ext cx="111600" cy="74160"/>
              </p14:xfrm>
            </p:contentPart>
          </mc:Choice>
          <mc:Fallback>
            <p:pic>
              <p:nvPicPr>
                <p:cNvPr id="52" name="Freihand 51">
                  <a:extLst>
                    <a:ext uri="{FF2B5EF4-FFF2-40B4-BE49-F238E27FC236}">
                      <a16:creationId xmlns:a16="http://schemas.microsoft.com/office/drawing/2014/main" id="{0FC8DD87-0928-48BE-A3D6-5C94F7D71AF8}"/>
                    </a:ext>
                  </a:extLst>
                </p:cNvPr>
                <p:cNvPicPr/>
                <p:nvPr/>
              </p:nvPicPr>
              <p:blipFill>
                <a:blip r:embed="rId32"/>
                <a:stretch>
                  <a:fillRect/>
                </a:stretch>
              </p:blipFill>
              <p:spPr>
                <a:xfrm>
                  <a:off x="7892579" y="654451"/>
                  <a:ext cx="120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3" name="Freihand 52">
                  <a:extLst>
                    <a:ext uri="{FF2B5EF4-FFF2-40B4-BE49-F238E27FC236}">
                      <a16:creationId xmlns:a16="http://schemas.microsoft.com/office/drawing/2014/main" id="{A0B28AF9-97E2-46BD-B940-4DE4098E8F6A}"/>
                    </a:ext>
                  </a:extLst>
                </p14:cNvPr>
                <p14:cNvContentPartPr/>
                <p14:nvPr/>
              </p14:nvContentPartPr>
              <p14:xfrm>
                <a:off x="8089859" y="640051"/>
                <a:ext cx="116280" cy="109800"/>
              </p14:xfrm>
            </p:contentPart>
          </mc:Choice>
          <mc:Fallback>
            <p:pic>
              <p:nvPicPr>
                <p:cNvPr id="53" name="Freihand 52">
                  <a:extLst>
                    <a:ext uri="{FF2B5EF4-FFF2-40B4-BE49-F238E27FC236}">
                      <a16:creationId xmlns:a16="http://schemas.microsoft.com/office/drawing/2014/main" id="{A0B28AF9-97E2-46BD-B940-4DE4098E8F6A}"/>
                    </a:ext>
                  </a:extLst>
                </p:cNvPr>
                <p:cNvPicPr/>
                <p:nvPr/>
              </p:nvPicPr>
              <p:blipFill>
                <a:blip r:embed="rId34"/>
                <a:stretch>
                  <a:fillRect/>
                </a:stretch>
              </p:blipFill>
              <p:spPr>
                <a:xfrm>
                  <a:off x="8085539" y="635731"/>
                  <a:ext cx="124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4" name="Freihand 53">
                  <a:extLst>
                    <a:ext uri="{FF2B5EF4-FFF2-40B4-BE49-F238E27FC236}">
                      <a16:creationId xmlns:a16="http://schemas.microsoft.com/office/drawing/2014/main" id="{D45DC5A1-4EA7-43AD-A46E-3E7B7BD4B251}"/>
                    </a:ext>
                  </a:extLst>
                </p14:cNvPr>
                <p14:cNvContentPartPr/>
                <p14:nvPr/>
              </p14:nvContentPartPr>
              <p14:xfrm>
                <a:off x="8238899" y="642931"/>
                <a:ext cx="97560" cy="104760"/>
              </p14:xfrm>
            </p:contentPart>
          </mc:Choice>
          <mc:Fallback>
            <p:pic>
              <p:nvPicPr>
                <p:cNvPr id="54" name="Freihand 53">
                  <a:extLst>
                    <a:ext uri="{FF2B5EF4-FFF2-40B4-BE49-F238E27FC236}">
                      <a16:creationId xmlns:a16="http://schemas.microsoft.com/office/drawing/2014/main" id="{D45DC5A1-4EA7-43AD-A46E-3E7B7BD4B251}"/>
                    </a:ext>
                  </a:extLst>
                </p:cNvPr>
                <p:cNvPicPr/>
                <p:nvPr/>
              </p:nvPicPr>
              <p:blipFill>
                <a:blip r:embed="rId36"/>
                <a:stretch>
                  <a:fillRect/>
                </a:stretch>
              </p:blipFill>
              <p:spPr>
                <a:xfrm>
                  <a:off x="8234579" y="638611"/>
                  <a:ext cx="106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5" name="Freihand 54">
                  <a:extLst>
                    <a:ext uri="{FF2B5EF4-FFF2-40B4-BE49-F238E27FC236}">
                      <a16:creationId xmlns:a16="http://schemas.microsoft.com/office/drawing/2014/main" id="{F7FA5036-AF45-44FB-8899-540F85EA877E}"/>
                    </a:ext>
                  </a:extLst>
                </p14:cNvPr>
                <p14:cNvContentPartPr/>
                <p14:nvPr/>
              </p14:nvContentPartPr>
              <p14:xfrm>
                <a:off x="8329979" y="646531"/>
                <a:ext cx="110520" cy="196560"/>
              </p14:xfrm>
            </p:contentPart>
          </mc:Choice>
          <mc:Fallback>
            <p:pic>
              <p:nvPicPr>
                <p:cNvPr id="55" name="Freihand 54">
                  <a:extLst>
                    <a:ext uri="{FF2B5EF4-FFF2-40B4-BE49-F238E27FC236}">
                      <a16:creationId xmlns:a16="http://schemas.microsoft.com/office/drawing/2014/main" id="{F7FA5036-AF45-44FB-8899-540F85EA877E}"/>
                    </a:ext>
                  </a:extLst>
                </p:cNvPr>
                <p:cNvPicPr/>
                <p:nvPr/>
              </p:nvPicPr>
              <p:blipFill>
                <a:blip r:embed="rId38"/>
                <a:stretch>
                  <a:fillRect/>
                </a:stretch>
              </p:blipFill>
              <p:spPr>
                <a:xfrm>
                  <a:off x="8325659" y="642211"/>
                  <a:ext cx="1191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6" name="Freihand 55">
                  <a:extLst>
                    <a:ext uri="{FF2B5EF4-FFF2-40B4-BE49-F238E27FC236}">
                      <a16:creationId xmlns:a16="http://schemas.microsoft.com/office/drawing/2014/main" id="{C9D81213-96A4-4931-A01F-83F92E298B53}"/>
                    </a:ext>
                  </a:extLst>
                </p14:cNvPr>
                <p14:cNvContentPartPr/>
                <p14:nvPr/>
              </p14:nvContentPartPr>
              <p14:xfrm>
                <a:off x="8526899" y="573091"/>
                <a:ext cx="200880" cy="160200"/>
              </p14:xfrm>
            </p:contentPart>
          </mc:Choice>
          <mc:Fallback>
            <p:pic>
              <p:nvPicPr>
                <p:cNvPr id="56" name="Freihand 55">
                  <a:extLst>
                    <a:ext uri="{FF2B5EF4-FFF2-40B4-BE49-F238E27FC236}">
                      <a16:creationId xmlns:a16="http://schemas.microsoft.com/office/drawing/2014/main" id="{C9D81213-96A4-4931-A01F-83F92E298B53}"/>
                    </a:ext>
                  </a:extLst>
                </p:cNvPr>
                <p:cNvPicPr/>
                <p:nvPr/>
              </p:nvPicPr>
              <p:blipFill>
                <a:blip r:embed="rId40"/>
                <a:stretch>
                  <a:fillRect/>
                </a:stretch>
              </p:blipFill>
              <p:spPr>
                <a:xfrm>
                  <a:off x="8522579" y="568771"/>
                  <a:ext cx="209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7" name="Freihand 56">
                  <a:extLst>
                    <a:ext uri="{FF2B5EF4-FFF2-40B4-BE49-F238E27FC236}">
                      <a16:creationId xmlns:a16="http://schemas.microsoft.com/office/drawing/2014/main" id="{B0234A1D-BA94-40CB-A2C6-F1B635EF4775}"/>
                    </a:ext>
                  </a:extLst>
                </p14:cNvPr>
                <p14:cNvContentPartPr/>
                <p14:nvPr/>
              </p14:nvContentPartPr>
              <p14:xfrm>
                <a:off x="8760539" y="664531"/>
                <a:ext cx="97920" cy="58680"/>
              </p14:xfrm>
            </p:contentPart>
          </mc:Choice>
          <mc:Fallback>
            <p:pic>
              <p:nvPicPr>
                <p:cNvPr id="57" name="Freihand 56">
                  <a:extLst>
                    <a:ext uri="{FF2B5EF4-FFF2-40B4-BE49-F238E27FC236}">
                      <a16:creationId xmlns:a16="http://schemas.microsoft.com/office/drawing/2014/main" id="{B0234A1D-BA94-40CB-A2C6-F1B635EF4775}"/>
                    </a:ext>
                  </a:extLst>
                </p:cNvPr>
                <p:cNvPicPr/>
                <p:nvPr/>
              </p:nvPicPr>
              <p:blipFill>
                <a:blip r:embed="rId42"/>
                <a:stretch>
                  <a:fillRect/>
                </a:stretch>
              </p:blipFill>
              <p:spPr>
                <a:xfrm>
                  <a:off x="8756219" y="660211"/>
                  <a:ext cx="106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8" name="Freihand 57">
                  <a:extLst>
                    <a:ext uri="{FF2B5EF4-FFF2-40B4-BE49-F238E27FC236}">
                      <a16:creationId xmlns:a16="http://schemas.microsoft.com/office/drawing/2014/main" id="{557DBACC-6130-4434-A0A2-C557A798BEAB}"/>
                    </a:ext>
                  </a:extLst>
                </p14:cNvPr>
                <p14:cNvContentPartPr/>
                <p14:nvPr/>
              </p14:nvContentPartPr>
              <p14:xfrm>
                <a:off x="8926139" y="584611"/>
                <a:ext cx="141840" cy="114840"/>
              </p14:xfrm>
            </p:contentPart>
          </mc:Choice>
          <mc:Fallback>
            <p:pic>
              <p:nvPicPr>
                <p:cNvPr id="58" name="Freihand 57">
                  <a:extLst>
                    <a:ext uri="{FF2B5EF4-FFF2-40B4-BE49-F238E27FC236}">
                      <a16:creationId xmlns:a16="http://schemas.microsoft.com/office/drawing/2014/main" id="{557DBACC-6130-4434-A0A2-C557A798BEAB}"/>
                    </a:ext>
                  </a:extLst>
                </p:cNvPr>
                <p:cNvPicPr/>
                <p:nvPr/>
              </p:nvPicPr>
              <p:blipFill>
                <a:blip r:embed="rId44"/>
                <a:stretch>
                  <a:fillRect/>
                </a:stretch>
              </p:blipFill>
              <p:spPr>
                <a:xfrm>
                  <a:off x="8921819" y="580291"/>
                  <a:ext cx="150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9" name="Freihand 58">
                  <a:extLst>
                    <a:ext uri="{FF2B5EF4-FFF2-40B4-BE49-F238E27FC236}">
                      <a16:creationId xmlns:a16="http://schemas.microsoft.com/office/drawing/2014/main" id="{898564CB-CEAA-4B78-A0C6-68A51FA56612}"/>
                    </a:ext>
                  </a:extLst>
                </p14:cNvPr>
                <p14:cNvContentPartPr/>
                <p14:nvPr/>
              </p14:nvContentPartPr>
              <p14:xfrm>
                <a:off x="9080579" y="631051"/>
                <a:ext cx="86400" cy="234000"/>
              </p14:xfrm>
            </p:contentPart>
          </mc:Choice>
          <mc:Fallback>
            <p:pic>
              <p:nvPicPr>
                <p:cNvPr id="59" name="Freihand 58">
                  <a:extLst>
                    <a:ext uri="{FF2B5EF4-FFF2-40B4-BE49-F238E27FC236}">
                      <a16:creationId xmlns:a16="http://schemas.microsoft.com/office/drawing/2014/main" id="{898564CB-CEAA-4B78-A0C6-68A51FA56612}"/>
                    </a:ext>
                  </a:extLst>
                </p:cNvPr>
                <p:cNvPicPr/>
                <p:nvPr/>
              </p:nvPicPr>
              <p:blipFill>
                <a:blip r:embed="rId46"/>
                <a:stretch>
                  <a:fillRect/>
                </a:stretch>
              </p:blipFill>
              <p:spPr>
                <a:xfrm>
                  <a:off x="9076259" y="626731"/>
                  <a:ext cx="95040" cy="24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60" name="Freihand 59">
                <a:extLst>
                  <a:ext uri="{FF2B5EF4-FFF2-40B4-BE49-F238E27FC236}">
                    <a16:creationId xmlns:a16="http://schemas.microsoft.com/office/drawing/2014/main" id="{7FEC722C-3673-445D-ADE8-6CFB40E93F34}"/>
                  </a:ext>
                </a:extLst>
              </p14:cNvPr>
              <p14:cNvContentPartPr/>
              <p14:nvPr/>
            </p14:nvContentPartPr>
            <p14:xfrm>
              <a:off x="9502859" y="559771"/>
              <a:ext cx="232200" cy="146160"/>
            </p14:xfrm>
          </p:contentPart>
        </mc:Choice>
        <mc:Fallback>
          <p:pic>
            <p:nvPicPr>
              <p:cNvPr id="60" name="Freihand 59">
                <a:extLst>
                  <a:ext uri="{FF2B5EF4-FFF2-40B4-BE49-F238E27FC236}">
                    <a16:creationId xmlns:a16="http://schemas.microsoft.com/office/drawing/2014/main" id="{7FEC722C-3673-445D-ADE8-6CFB40E93F34}"/>
                  </a:ext>
                </a:extLst>
              </p:cNvPr>
              <p:cNvPicPr/>
              <p:nvPr/>
            </p:nvPicPr>
            <p:blipFill>
              <a:blip r:embed="rId48"/>
              <a:stretch>
                <a:fillRect/>
              </a:stretch>
            </p:blipFill>
            <p:spPr>
              <a:xfrm>
                <a:off x="9498539" y="555451"/>
                <a:ext cx="240840" cy="154800"/>
              </a:xfrm>
              <a:prstGeom prst="rect">
                <a:avLst/>
              </a:prstGeom>
            </p:spPr>
          </p:pic>
        </mc:Fallback>
      </mc:AlternateContent>
      <p:grpSp>
        <p:nvGrpSpPr>
          <p:cNvPr id="65" name="Gruppieren 64">
            <a:extLst>
              <a:ext uri="{FF2B5EF4-FFF2-40B4-BE49-F238E27FC236}">
                <a16:creationId xmlns:a16="http://schemas.microsoft.com/office/drawing/2014/main" id="{3D18F68A-8252-4418-BCBA-6914B6489231}"/>
              </a:ext>
            </a:extLst>
          </p:cNvPr>
          <p:cNvGrpSpPr/>
          <p:nvPr/>
        </p:nvGrpSpPr>
        <p:grpSpPr>
          <a:xfrm>
            <a:off x="9987059" y="605131"/>
            <a:ext cx="649440" cy="99360"/>
            <a:chOff x="9987059" y="605131"/>
            <a:chExt cx="649440" cy="99360"/>
          </a:xfrm>
        </p:grpSpPr>
        <mc:AlternateContent xmlns:mc="http://schemas.openxmlformats.org/markup-compatibility/2006">
          <mc:Choice xmlns:p14="http://schemas.microsoft.com/office/powerpoint/2010/main" Requires="p14">
            <p:contentPart p14:bwMode="auto" r:id="rId49">
              <p14:nvContentPartPr>
                <p14:cNvPr id="61" name="Freihand 60">
                  <a:extLst>
                    <a:ext uri="{FF2B5EF4-FFF2-40B4-BE49-F238E27FC236}">
                      <a16:creationId xmlns:a16="http://schemas.microsoft.com/office/drawing/2014/main" id="{0E24CE43-D0E8-4B37-A7C1-91B591AC4F72}"/>
                    </a:ext>
                  </a:extLst>
                </p14:cNvPr>
                <p14:cNvContentPartPr/>
                <p14:nvPr/>
              </p14:nvContentPartPr>
              <p14:xfrm>
                <a:off x="9987059" y="605131"/>
                <a:ext cx="130680" cy="99360"/>
              </p14:xfrm>
            </p:contentPart>
          </mc:Choice>
          <mc:Fallback>
            <p:pic>
              <p:nvPicPr>
                <p:cNvPr id="61" name="Freihand 60">
                  <a:extLst>
                    <a:ext uri="{FF2B5EF4-FFF2-40B4-BE49-F238E27FC236}">
                      <a16:creationId xmlns:a16="http://schemas.microsoft.com/office/drawing/2014/main" id="{0E24CE43-D0E8-4B37-A7C1-91B591AC4F72}"/>
                    </a:ext>
                  </a:extLst>
                </p:cNvPr>
                <p:cNvPicPr/>
                <p:nvPr/>
              </p:nvPicPr>
              <p:blipFill>
                <a:blip r:embed="rId50"/>
                <a:stretch>
                  <a:fillRect/>
                </a:stretch>
              </p:blipFill>
              <p:spPr>
                <a:xfrm>
                  <a:off x="9982739" y="600811"/>
                  <a:ext cx="139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2" name="Freihand 61">
                  <a:extLst>
                    <a:ext uri="{FF2B5EF4-FFF2-40B4-BE49-F238E27FC236}">
                      <a16:creationId xmlns:a16="http://schemas.microsoft.com/office/drawing/2014/main" id="{1874913C-8569-4B2F-9B72-C202290DAE9B}"/>
                    </a:ext>
                  </a:extLst>
                </p14:cNvPr>
                <p14:cNvContentPartPr/>
                <p14:nvPr/>
              </p14:nvContentPartPr>
              <p14:xfrm>
                <a:off x="10144739" y="607291"/>
                <a:ext cx="295200" cy="68760"/>
              </p14:xfrm>
            </p:contentPart>
          </mc:Choice>
          <mc:Fallback>
            <p:pic>
              <p:nvPicPr>
                <p:cNvPr id="62" name="Freihand 61">
                  <a:extLst>
                    <a:ext uri="{FF2B5EF4-FFF2-40B4-BE49-F238E27FC236}">
                      <a16:creationId xmlns:a16="http://schemas.microsoft.com/office/drawing/2014/main" id="{1874913C-8569-4B2F-9B72-C202290DAE9B}"/>
                    </a:ext>
                  </a:extLst>
                </p:cNvPr>
                <p:cNvPicPr/>
                <p:nvPr/>
              </p:nvPicPr>
              <p:blipFill>
                <a:blip r:embed="rId52"/>
                <a:stretch>
                  <a:fillRect/>
                </a:stretch>
              </p:blipFill>
              <p:spPr>
                <a:xfrm>
                  <a:off x="10140419" y="602971"/>
                  <a:ext cx="303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3" name="Freihand 62">
                  <a:extLst>
                    <a:ext uri="{FF2B5EF4-FFF2-40B4-BE49-F238E27FC236}">
                      <a16:creationId xmlns:a16="http://schemas.microsoft.com/office/drawing/2014/main" id="{0BA51595-9E86-4C23-859A-D0BB62E9CE69}"/>
                    </a:ext>
                  </a:extLst>
                </p14:cNvPr>
                <p14:cNvContentPartPr/>
                <p14:nvPr/>
              </p14:nvContentPartPr>
              <p14:xfrm>
                <a:off x="10403219" y="627091"/>
                <a:ext cx="102240" cy="60480"/>
              </p14:xfrm>
            </p:contentPart>
          </mc:Choice>
          <mc:Fallback>
            <p:pic>
              <p:nvPicPr>
                <p:cNvPr id="63" name="Freihand 62">
                  <a:extLst>
                    <a:ext uri="{FF2B5EF4-FFF2-40B4-BE49-F238E27FC236}">
                      <a16:creationId xmlns:a16="http://schemas.microsoft.com/office/drawing/2014/main" id="{0BA51595-9E86-4C23-859A-D0BB62E9CE69}"/>
                    </a:ext>
                  </a:extLst>
                </p:cNvPr>
                <p:cNvPicPr/>
                <p:nvPr/>
              </p:nvPicPr>
              <p:blipFill>
                <a:blip r:embed="rId54"/>
                <a:stretch>
                  <a:fillRect/>
                </a:stretch>
              </p:blipFill>
              <p:spPr>
                <a:xfrm>
                  <a:off x="10398899" y="622771"/>
                  <a:ext cx="110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4" name="Freihand 63">
                  <a:extLst>
                    <a:ext uri="{FF2B5EF4-FFF2-40B4-BE49-F238E27FC236}">
                      <a16:creationId xmlns:a16="http://schemas.microsoft.com/office/drawing/2014/main" id="{64831B42-78E1-4238-86CE-70E22BD05CA3}"/>
                    </a:ext>
                  </a:extLst>
                </p14:cNvPr>
                <p14:cNvContentPartPr/>
                <p14:nvPr/>
              </p14:nvContentPartPr>
              <p14:xfrm>
                <a:off x="10551899" y="606211"/>
                <a:ext cx="84600" cy="83880"/>
              </p14:xfrm>
            </p:contentPart>
          </mc:Choice>
          <mc:Fallback>
            <p:pic>
              <p:nvPicPr>
                <p:cNvPr id="64" name="Freihand 63">
                  <a:extLst>
                    <a:ext uri="{FF2B5EF4-FFF2-40B4-BE49-F238E27FC236}">
                      <a16:creationId xmlns:a16="http://schemas.microsoft.com/office/drawing/2014/main" id="{64831B42-78E1-4238-86CE-70E22BD05CA3}"/>
                    </a:ext>
                  </a:extLst>
                </p:cNvPr>
                <p:cNvPicPr/>
                <p:nvPr/>
              </p:nvPicPr>
              <p:blipFill>
                <a:blip r:embed="rId56"/>
                <a:stretch>
                  <a:fillRect/>
                </a:stretch>
              </p:blipFill>
              <p:spPr>
                <a:xfrm>
                  <a:off x="10547579" y="601891"/>
                  <a:ext cx="93240" cy="92520"/>
                </a:xfrm>
                <a:prstGeom prst="rect">
                  <a:avLst/>
                </a:prstGeom>
              </p:spPr>
            </p:pic>
          </mc:Fallback>
        </mc:AlternateContent>
      </p:grpSp>
      <p:grpSp>
        <p:nvGrpSpPr>
          <p:cNvPr id="70" name="Gruppieren 69">
            <a:extLst>
              <a:ext uri="{FF2B5EF4-FFF2-40B4-BE49-F238E27FC236}">
                <a16:creationId xmlns:a16="http://schemas.microsoft.com/office/drawing/2014/main" id="{71AAA290-7A9A-4909-9E4A-864208E2EE77}"/>
              </a:ext>
            </a:extLst>
          </p:cNvPr>
          <p:cNvGrpSpPr/>
          <p:nvPr/>
        </p:nvGrpSpPr>
        <p:grpSpPr>
          <a:xfrm>
            <a:off x="523019" y="1052611"/>
            <a:ext cx="271440" cy="120600"/>
            <a:chOff x="523019" y="1052611"/>
            <a:chExt cx="271440" cy="120600"/>
          </a:xfrm>
        </p:grpSpPr>
        <mc:AlternateContent xmlns:mc="http://schemas.openxmlformats.org/markup-compatibility/2006">
          <mc:Choice xmlns:p14="http://schemas.microsoft.com/office/powerpoint/2010/main" Requires="p14">
            <p:contentPart p14:bwMode="auto" r:id="rId57">
              <p14:nvContentPartPr>
                <p14:cNvPr id="68" name="Freihand 67">
                  <a:extLst>
                    <a:ext uri="{FF2B5EF4-FFF2-40B4-BE49-F238E27FC236}">
                      <a16:creationId xmlns:a16="http://schemas.microsoft.com/office/drawing/2014/main" id="{EE5F9FA0-520C-4B43-9C32-1EFF08730C3B}"/>
                    </a:ext>
                  </a:extLst>
                </p14:cNvPr>
                <p14:cNvContentPartPr/>
                <p14:nvPr/>
              </p14:nvContentPartPr>
              <p14:xfrm>
                <a:off x="523019" y="1065211"/>
                <a:ext cx="141840" cy="108000"/>
              </p14:xfrm>
            </p:contentPart>
          </mc:Choice>
          <mc:Fallback>
            <p:pic>
              <p:nvPicPr>
                <p:cNvPr id="68" name="Freihand 67">
                  <a:extLst>
                    <a:ext uri="{FF2B5EF4-FFF2-40B4-BE49-F238E27FC236}">
                      <a16:creationId xmlns:a16="http://schemas.microsoft.com/office/drawing/2014/main" id="{EE5F9FA0-520C-4B43-9C32-1EFF08730C3B}"/>
                    </a:ext>
                  </a:extLst>
                </p:cNvPr>
                <p:cNvPicPr/>
                <p:nvPr/>
              </p:nvPicPr>
              <p:blipFill>
                <a:blip r:embed="rId58"/>
                <a:stretch>
                  <a:fillRect/>
                </a:stretch>
              </p:blipFill>
              <p:spPr>
                <a:xfrm>
                  <a:off x="518699" y="1060891"/>
                  <a:ext cx="150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9" name="Freihand 68">
                  <a:extLst>
                    <a:ext uri="{FF2B5EF4-FFF2-40B4-BE49-F238E27FC236}">
                      <a16:creationId xmlns:a16="http://schemas.microsoft.com/office/drawing/2014/main" id="{20D72857-42B9-437D-9E29-C9BFE087D886}"/>
                    </a:ext>
                  </a:extLst>
                </p14:cNvPr>
                <p14:cNvContentPartPr/>
                <p14:nvPr/>
              </p14:nvContentPartPr>
              <p14:xfrm>
                <a:off x="704819" y="1052611"/>
                <a:ext cx="89640" cy="111960"/>
              </p14:xfrm>
            </p:contentPart>
          </mc:Choice>
          <mc:Fallback>
            <p:pic>
              <p:nvPicPr>
                <p:cNvPr id="69" name="Freihand 68">
                  <a:extLst>
                    <a:ext uri="{FF2B5EF4-FFF2-40B4-BE49-F238E27FC236}">
                      <a16:creationId xmlns:a16="http://schemas.microsoft.com/office/drawing/2014/main" id="{20D72857-42B9-437D-9E29-C9BFE087D886}"/>
                    </a:ext>
                  </a:extLst>
                </p:cNvPr>
                <p:cNvPicPr/>
                <p:nvPr/>
              </p:nvPicPr>
              <p:blipFill>
                <a:blip r:embed="rId60"/>
                <a:stretch>
                  <a:fillRect/>
                </a:stretch>
              </p:blipFill>
              <p:spPr>
                <a:xfrm>
                  <a:off x="700499" y="1048291"/>
                  <a:ext cx="98280" cy="120600"/>
                </a:xfrm>
                <a:prstGeom prst="rect">
                  <a:avLst/>
                </a:prstGeom>
              </p:spPr>
            </p:pic>
          </mc:Fallback>
        </mc:AlternateContent>
      </p:grpSp>
      <p:grpSp>
        <p:nvGrpSpPr>
          <p:cNvPr id="77" name="Gruppieren 76">
            <a:extLst>
              <a:ext uri="{FF2B5EF4-FFF2-40B4-BE49-F238E27FC236}">
                <a16:creationId xmlns:a16="http://schemas.microsoft.com/office/drawing/2014/main" id="{45D07265-5E86-4AF2-94A0-128A3E0180F7}"/>
              </a:ext>
            </a:extLst>
          </p:cNvPr>
          <p:cNvGrpSpPr/>
          <p:nvPr/>
        </p:nvGrpSpPr>
        <p:grpSpPr>
          <a:xfrm>
            <a:off x="1023059" y="937411"/>
            <a:ext cx="1409400" cy="228600"/>
            <a:chOff x="1023059" y="937411"/>
            <a:chExt cx="1409400" cy="228600"/>
          </a:xfrm>
        </p:grpSpPr>
        <mc:AlternateContent xmlns:mc="http://schemas.openxmlformats.org/markup-compatibility/2006">
          <mc:Choice xmlns:p14="http://schemas.microsoft.com/office/powerpoint/2010/main" Requires="p14">
            <p:contentPart p14:bwMode="auto" r:id="rId61">
              <p14:nvContentPartPr>
                <p14:cNvPr id="71" name="Freihand 70">
                  <a:extLst>
                    <a:ext uri="{FF2B5EF4-FFF2-40B4-BE49-F238E27FC236}">
                      <a16:creationId xmlns:a16="http://schemas.microsoft.com/office/drawing/2014/main" id="{C83E09FE-39A4-4EE0-9F99-3C677F59F241}"/>
                    </a:ext>
                  </a:extLst>
                </p14:cNvPr>
                <p14:cNvContentPartPr/>
                <p14:nvPr/>
              </p14:nvContentPartPr>
              <p14:xfrm>
                <a:off x="1023059" y="1045411"/>
                <a:ext cx="350640" cy="120600"/>
              </p14:xfrm>
            </p:contentPart>
          </mc:Choice>
          <mc:Fallback>
            <p:pic>
              <p:nvPicPr>
                <p:cNvPr id="71" name="Freihand 70">
                  <a:extLst>
                    <a:ext uri="{FF2B5EF4-FFF2-40B4-BE49-F238E27FC236}">
                      <a16:creationId xmlns:a16="http://schemas.microsoft.com/office/drawing/2014/main" id="{C83E09FE-39A4-4EE0-9F99-3C677F59F241}"/>
                    </a:ext>
                  </a:extLst>
                </p:cNvPr>
                <p:cNvPicPr/>
                <p:nvPr/>
              </p:nvPicPr>
              <p:blipFill>
                <a:blip r:embed="rId62"/>
                <a:stretch>
                  <a:fillRect/>
                </a:stretch>
              </p:blipFill>
              <p:spPr>
                <a:xfrm>
                  <a:off x="1018739" y="1041091"/>
                  <a:ext cx="359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2" name="Freihand 71">
                  <a:extLst>
                    <a:ext uri="{FF2B5EF4-FFF2-40B4-BE49-F238E27FC236}">
                      <a16:creationId xmlns:a16="http://schemas.microsoft.com/office/drawing/2014/main" id="{FF167489-D622-4D2F-9F95-18B7281E3D77}"/>
                    </a:ext>
                  </a:extLst>
                </p14:cNvPr>
                <p14:cNvContentPartPr/>
                <p14:nvPr/>
              </p14:nvContentPartPr>
              <p14:xfrm>
                <a:off x="1542179" y="982771"/>
                <a:ext cx="108360" cy="145800"/>
              </p14:xfrm>
            </p:contentPart>
          </mc:Choice>
          <mc:Fallback>
            <p:pic>
              <p:nvPicPr>
                <p:cNvPr id="72" name="Freihand 71">
                  <a:extLst>
                    <a:ext uri="{FF2B5EF4-FFF2-40B4-BE49-F238E27FC236}">
                      <a16:creationId xmlns:a16="http://schemas.microsoft.com/office/drawing/2014/main" id="{FF167489-D622-4D2F-9F95-18B7281E3D77}"/>
                    </a:ext>
                  </a:extLst>
                </p:cNvPr>
                <p:cNvPicPr/>
                <p:nvPr/>
              </p:nvPicPr>
              <p:blipFill>
                <a:blip r:embed="rId64"/>
                <a:stretch>
                  <a:fillRect/>
                </a:stretch>
              </p:blipFill>
              <p:spPr>
                <a:xfrm>
                  <a:off x="1537859" y="978451"/>
                  <a:ext cx="117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3" name="Freihand 72">
                  <a:extLst>
                    <a:ext uri="{FF2B5EF4-FFF2-40B4-BE49-F238E27FC236}">
                      <a16:creationId xmlns:a16="http://schemas.microsoft.com/office/drawing/2014/main" id="{474D8540-2CAD-41C5-9909-EED3313563F5}"/>
                    </a:ext>
                  </a:extLst>
                </p14:cNvPr>
                <p14:cNvContentPartPr/>
                <p14:nvPr/>
              </p14:nvContentPartPr>
              <p14:xfrm>
                <a:off x="1645139" y="1061611"/>
                <a:ext cx="116280" cy="65160"/>
              </p14:xfrm>
            </p:contentPart>
          </mc:Choice>
          <mc:Fallback>
            <p:pic>
              <p:nvPicPr>
                <p:cNvPr id="73" name="Freihand 72">
                  <a:extLst>
                    <a:ext uri="{FF2B5EF4-FFF2-40B4-BE49-F238E27FC236}">
                      <a16:creationId xmlns:a16="http://schemas.microsoft.com/office/drawing/2014/main" id="{474D8540-2CAD-41C5-9909-EED3313563F5}"/>
                    </a:ext>
                  </a:extLst>
                </p:cNvPr>
                <p:cNvPicPr/>
                <p:nvPr/>
              </p:nvPicPr>
              <p:blipFill>
                <a:blip r:embed="rId66"/>
                <a:stretch>
                  <a:fillRect/>
                </a:stretch>
              </p:blipFill>
              <p:spPr>
                <a:xfrm>
                  <a:off x="1640819" y="1057291"/>
                  <a:ext cx="1249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4" name="Freihand 73">
                  <a:extLst>
                    <a:ext uri="{FF2B5EF4-FFF2-40B4-BE49-F238E27FC236}">
                      <a16:creationId xmlns:a16="http://schemas.microsoft.com/office/drawing/2014/main" id="{EF406DB4-85E5-45EA-A0F6-38CF1C08F956}"/>
                    </a:ext>
                  </a:extLst>
                </p14:cNvPr>
                <p14:cNvContentPartPr/>
                <p14:nvPr/>
              </p14:nvContentPartPr>
              <p14:xfrm>
                <a:off x="1809659" y="1032451"/>
                <a:ext cx="222120" cy="108360"/>
              </p14:xfrm>
            </p:contentPart>
          </mc:Choice>
          <mc:Fallback>
            <p:pic>
              <p:nvPicPr>
                <p:cNvPr id="74" name="Freihand 73">
                  <a:extLst>
                    <a:ext uri="{FF2B5EF4-FFF2-40B4-BE49-F238E27FC236}">
                      <a16:creationId xmlns:a16="http://schemas.microsoft.com/office/drawing/2014/main" id="{EF406DB4-85E5-45EA-A0F6-38CF1C08F956}"/>
                    </a:ext>
                  </a:extLst>
                </p:cNvPr>
                <p:cNvPicPr/>
                <p:nvPr/>
              </p:nvPicPr>
              <p:blipFill>
                <a:blip r:embed="rId68"/>
                <a:stretch>
                  <a:fillRect/>
                </a:stretch>
              </p:blipFill>
              <p:spPr>
                <a:xfrm>
                  <a:off x="1805339" y="1028131"/>
                  <a:ext cx="230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5" name="Freihand 74">
                  <a:extLst>
                    <a:ext uri="{FF2B5EF4-FFF2-40B4-BE49-F238E27FC236}">
                      <a16:creationId xmlns:a16="http://schemas.microsoft.com/office/drawing/2014/main" id="{0E2006CC-39E1-4EA9-80D0-913FFE33D918}"/>
                    </a:ext>
                  </a:extLst>
                </p14:cNvPr>
                <p14:cNvContentPartPr/>
                <p14:nvPr/>
              </p14:nvContentPartPr>
              <p14:xfrm>
                <a:off x="2199539" y="937411"/>
                <a:ext cx="232920" cy="168120"/>
              </p14:xfrm>
            </p:contentPart>
          </mc:Choice>
          <mc:Fallback>
            <p:pic>
              <p:nvPicPr>
                <p:cNvPr id="75" name="Freihand 74">
                  <a:extLst>
                    <a:ext uri="{FF2B5EF4-FFF2-40B4-BE49-F238E27FC236}">
                      <a16:creationId xmlns:a16="http://schemas.microsoft.com/office/drawing/2014/main" id="{0E2006CC-39E1-4EA9-80D0-913FFE33D918}"/>
                    </a:ext>
                  </a:extLst>
                </p:cNvPr>
                <p:cNvPicPr/>
                <p:nvPr/>
              </p:nvPicPr>
              <p:blipFill>
                <a:blip r:embed="rId70"/>
                <a:stretch>
                  <a:fillRect/>
                </a:stretch>
              </p:blipFill>
              <p:spPr>
                <a:xfrm>
                  <a:off x="2195219" y="933091"/>
                  <a:ext cx="2415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6" name="Freihand 75">
                  <a:extLst>
                    <a:ext uri="{FF2B5EF4-FFF2-40B4-BE49-F238E27FC236}">
                      <a16:creationId xmlns:a16="http://schemas.microsoft.com/office/drawing/2014/main" id="{8FFFB7E4-5A7D-47BB-9970-962BDA4DDC24}"/>
                    </a:ext>
                  </a:extLst>
                </p14:cNvPr>
                <p14:cNvContentPartPr/>
                <p14:nvPr/>
              </p14:nvContentPartPr>
              <p14:xfrm>
                <a:off x="2260739" y="942091"/>
                <a:ext cx="360" cy="360"/>
              </p14:xfrm>
            </p:contentPart>
          </mc:Choice>
          <mc:Fallback>
            <p:pic>
              <p:nvPicPr>
                <p:cNvPr id="76" name="Freihand 75">
                  <a:extLst>
                    <a:ext uri="{FF2B5EF4-FFF2-40B4-BE49-F238E27FC236}">
                      <a16:creationId xmlns:a16="http://schemas.microsoft.com/office/drawing/2014/main" id="{8FFFB7E4-5A7D-47BB-9970-962BDA4DDC24}"/>
                    </a:ext>
                  </a:extLst>
                </p:cNvPr>
                <p:cNvPicPr/>
                <p:nvPr/>
              </p:nvPicPr>
              <p:blipFill>
                <a:blip r:embed="rId4"/>
                <a:stretch>
                  <a:fillRect/>
                </a:stretch>
              </p:blipFill>
              <p:spPr>
                <a:xfrm>
                  <a:off x="2256419" y="937771"/>
                  <a:ext cx="9000" cy="9000"/>
                </a:xfrm>
                <a:prstGeom prst="rect">
                  <a:avLst/>
                </a:prstGeom>
              </p:spPr>
            </p:pic>
          </mc:Fallback>
        </mc:AlternateContent>
      </p:grpSp>
      <p:grpSp>
        <p:nvGrpSpPr>
          <p:cNvPr id="87" name="Gruppieren 86">
            <a:extLst>
              <a:ext uri="{FF2B5EF4-FFF2-40B4-BE49-F238E27FC236}">
                <a16:creationId xmlns:a16="http://schemas.microsoft.com/office/drawing/2014/main" id="{5530C6A7-E0B2-4814-A413-A5426F70ED9D}"/>
              </a:ext>
            </a:extLst>
          </p:cNvPr>
          <p:cNvGrpSpPr/>
          <p:nvPr/>
        </p:nvGrpSpPr>
        <p:grpSpPr>
          <a:xfrm>
            <a:off x="2651339" y="942451"/>
            <a:ext cx="195480" cy="153720"/>
            <a:chOff x="2651339" y="942451"/>
            <a:chExt cx="195480" cy="153720"/>
          </a:xfrm>
        </p:grpSpPr>
        <mc:AlternateContent xmlns:mc="http://schemas.openxmlformats.org/markup-compatibility/2006">
          <mc:Choice xmlns:p14="http://schemas.microsoft.com/office/powerpoint/2010/main" Requires="p14">
            <p:contentPart p14:bwMode="auto" r:id="rId72">
              <p14:nvContentPartPr>
                <p14:cNvPr id="78" name="Freihand 77">
                  <a:extLst>
                    <a:ext uri="{FF2B5EF4-FFF2-40B4-BE49-F238E27FC236}">
                      <a16:creationId xmlns:a16="http://schemas.microsoft.com/office/drawing/2014/main" id="{5E2969E5-122F-4161-92C0-77EDAA43D628}"/>
                    </a:ext>
                  </a:extLst>
                </p14:cNvPr>
                <p14:cNvContentPartPr/>
                <p14:nvPr/>
              </p14:nvContentPartPr>
              <p14:xfrm>
                <a:off x="2651339" y="1001131"/>
                <a:ext cx="195480" cy="95040"/>
              </p14:xfrm>
            </p:contentPart>
          </mc:Choice>
          <mc:Fallback>
            <p:pic>
              <p:nvPicPr>
                <p:cNvPr id="78" name="Freihand 77">
                  <a:extLst>
                    <a:ext uri="{FF2B5EF4-FFF2-40B4-BE49-F238E27FC236}">
                      <a16:creationId xmlns:a16="http://schemas.microsoft.com/office/drawing/2014/main" id="{5E2969E5-122F-4161-92C0-77EDAA43D628}"/>
                    </a:ext>
                  </a:extLst>
                </p:cNvPr>
                <p:cNvPicPr/>
                <p:nvPr/>
              </p:nvPicPr>
              <p:blipFill>
                <a:blip r:embed="rId73"/>
                <a:stretch>
                  <a:fillRect/>
                </a:stretch>
              </p:blipFill>
              <p:spPr>
                <a:xfrm>
                  <a:off x="2647019" y="996811"/>
                  <a:ext cx="204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9" name="Freihand 78">
                  <a:extLst>
                    <a:ext uri="{FF2B5EF4-FFF2-40B4-BE49-F238E27FC236}">
                      <a16:creationId xmlns:a16="http://schemas.microsoft.com/office/drawing/2014/main" id="{950C81D5-68E7-456A-8571-3F2036A67DEE}"/>
                    </a:ext>
                  </a:extLst>
                </p14:cNvPr>
                <p14:cNvContentPartPr/>
                <p14:nvPr/>
              </p14:nvContentPartPr>
              <p14:xfrm>
                <a:off x="2809379" y="942451"/>
                <a:ext cx="360" cy="360"/>
              </p14:xfrm>
            </p:contentPart>
          </mc:Choice>
          <mc:Fallback>
            <p:pic>
              <p:nvPicPr>
                <p:cNvPr id="79" name="Freihand 78">
                  <a:extLst>
                    <a:ext uri="{FF2B5EF4-FFF2-40B4-BE49-F238E27FC236}">
                      <a16:creationId xmlns:a16="http://schemas.microsoft.com/office/drawing/2014/main" id="{950C81D5-68E7-456A-8571-3F2036A67DEE}"/>
                    </a:ext>
                  </a:extLst>
                </p:cNvPr>
                <p:cNvPicPr/>
                <p:nvPr/>
              </p:nvPicPr>
              <p:blipFill>
                <a:blip r:embed="rId4"/>
                <a:stretch>
                  <a:fillRect/>
                </a:stretch>
              </p:blipFill>
              <p:spPr>
                <a:xfrm>
                  <a:off x="2805059" y="938131"/>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80" name="Freihand 79">
                <a:extLst>
                  <a:ext uri="{FF2B5EF4-FFF2-40B4-BE49-F238E27FC236}">
                    <a16:creationId xmlns:a16="http://schemas.microsoft.com/office/drawing/2014/main" id="{9E6D211E-06D6-410F-B00B-284BC3451DE8}"/>
                  </a:ext>
                </a:extLst>
              </p14:cNvPr>
              <p14:cNvContentPartPr/>
              <p14:nvPr/>
            </p14:nvContentPartPr>
            <p14:xfrm>
              <a:off x="3171899" y="923011"/>
              <a:ext cx="214200" cy="136440"/>
            </p14:xfrm>
          </p:contentPart>
        </mc:Choice>
        <mc:Fallback>
          <p:pic>
            <p:nvPicPr>
              <p:cNvPr id="80" name="Freihand 79">
                <a:extLst>
                  <a:ext uri="{FF2B5EF4-FFF2-40B4-BE49-F238E27FC236}">
                    <a16:creationId xmlns:a16="http://schemas.microsoft.com/office/drawing/2014/main" id="{9E6D211E-06D6-410F-B00B-284BC3451DE8}"/>
                  </a:ext>
                </a:extLst>
              </p:cNvPr>
              <p:cNvPicPr/>
              <p:nvPr/>
            </p:nvPicPr>
            <p:blipFill>
              <a:blip r:embed="rId76"/>
              <a:stretch>
                <a:fillRect/>
              </a:stretch>
            </p:blipFill>
            <p:spPr>
              <a:xfrm>
                <a:off x="3167579" y="918691"/>
                <a:ext cx="222840" cy="145080"/>
              </a:xfrm>
              <a:prstGeom prst="rect">
                <a:avLst/>
              </a:prstGeom>
            </p:spPr>
          </p:pic>
        </mc:Fallback>
      </mc:AlternateContent>
      <p:grpSp>
        <p:nvGrpSpPr>
          <p:cNvPr id="96" name="Gruppieren 95">
            <a:extLst>
              <a:ext uri="{FF2B5EF4-FFF2-40B4-BE49-F238E27FC236}">
                <a16:creationId xmlns:a16="http://schemas.microsoft.com/office/drawing/2014/main" id="{898B1A35-B315-4D7F-A4F7-FB059D5E77AD}"/>
              </a:ext>
            </a:extLst>
          </p:cNvPr>
          <p:cNvGrpSpPr/>
          <p:nvPr/>
        </p:nvGrpSpPr>
        <p:grpSpPr>
          <a:xfrm>
            <a:off x="3590939" y="938851"/>
            <a:ext cx="1004760" cy="261360"/>
            <a:chOff x="3590939" y="938851"/>
            <a:chExt cx="1004760" cy="261360"/>
          </a:xfrm>
        </p:grpSpPr>
        <mc:AlternateContent xmlns:mc="http://schemas.openxmlformats.org/markup-compatibility/2006">
          <mc:Choice xmlns:p14="http://schemas.microsoft.com/office/powerpoint/2010/main" Requires="p14">
            <p:contentPart p14:bwMode="auto" r:id="rId77">
              <p14:nvContentPartPr>
                <p14:cNvPr id="81" name="Freihand 80">
                  <a:extLst>
                    <a:ext uri="{FF2B5EF4-FFF2-40B4-BE49-F238E27FC236}">
                      <a16:creationId xmlns:a16="http://schemas.microsoft.com/office/drawing/2014/main" id="{452C53CE-7093-4141-B4E6-69EB8B6B6712}"/>
                    </a:ext>
                  </a:extLst>
                </p14:cNvPr>
                <p14:cNvContentPartPr/>
                <p14:nvPr/>
              </p14:nvContentPartPr>
              <p14:xfrm>
                <a:off x="3590939" y="994291"/>
                <a:ext cx="130320" cy="205920"/>
              </p14:xfrm>
            </p:contentPart>
          </mc:Choice>
          <mc:Fallback>
            <p:pic>
              <p:nvPicPr>
                <p:cNvPr id="81" name="Freihand 80">
                  <a:extLst>
                    <a:ext uri="{FF2B5EF4-FFF2-40B4-BE49-F238E27FC236}">
                      <a16:creationId xmlns:a16="http://schemas.microsoft.com/office/drawing/2014/main" id="{452C53CE-7093-4141-B4E6-69EB8B6B6712}"/>
                    </a:ext>
                  </a:extLst>
                </p:cNvPr>
                <p:cNvPicPr/>
                <p:nvPr/>
              </p:nvPicPr>
              <p:blipFill>
                <a:blip r:embed="rId78"/>
                <a:stretch>
                  <a:fillRect/>
                </a:stretch>
              </p:blipFill>
              <p:spPr>
                <a:xfrm>
                  <a:off x="3586619" y="989971"/>
                  <a:ext cx="1389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2" name="Freihand 81">
                  <a:extLst>
                    <a:ext uri="{FF2B5EF4-FFF2-40B4-BE49-F238E27FC236}">
                      <a16:creationId xmlns:a16="http://schemas.microsoft.com/office/drawing/2014/main" id="{9844A135-4B87-4828-BCF2-9FBEE6203FF9}"/>
                    </a:ext>
                  </a:extLst>
                </p14:cNvPr>
                <p14:cNvContentPartPr/>
                <p14:nvPr/>
              </p14:nvContentPartPr>
              <p14:xfrm>
                <a:off x="3771299" y="993571"/>
                <a:ext cx="140760" cy="79920"/>
              </p14:xfrm>
            </p:contentPart>
          </mc:Choice>
          <mc:Fallback>
            <p:pic>
              <p:nvPicPr>
                <p:cNvPr id="82" name="Freihand 81">
                  <a:extLst>
                    <a:ext uri="{FF2B5EF4-FFF2-40B4-BE49-F238E27FC236}">
                      <a16:creationId xmlns:a16="http://schemas.microsoft.com/office/drawing/2014/main" id="{9844A135-4B87-4828-BCF2-9FBEE6203FF9}"/>
                    </a:ext>
                  </a:extLst>
                </p:cNvPr>
                <p:cNvPicPr/>
                <p:nvPr/>
              </p:nvPicPr>
              <p:blipFill>
                <a:blip r:embed="rId80"/>
                <a:stretch>
                  <a:fillRect/>
                </a:stretch>
              </p:blipFill>
              <p:spPr>
                <a:xfrm>
                  <a:off x="3766979" y="989251"/>
                  <a:ext cx="149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3" name="Freihand 82">
                  <a:extLst>
                    <a:ext uri="{FF2B5EF4-FFF2-40B4-BE49-F238E27FC236}">
                      <a16:creationId xmlns:a16="http://schemas.microsoft.com/office/drawing/2014/main" id="{FED485B3-23B6-4928-9843-7A490E56088C}"/>
                    </a:ext>
                  </a:extLst>
                </p14:cNvPr>
                <p14:cNvContentPartPr/>
                <p14:nvPr/>
              </p14:nvContentPartPr>
              <p14:xfrm>
                <a:off x="3873539" y="938851"/>
                <a:ext cx="28080" cy="30600"/>
              </p14:xfrm>
            </p:contentPart>
          </mc:Choice>
          <mc:Fallback>
            <p:pic>
              <p:nvPicPr>
                <p:cNvPr id="83" name="Freihand 82">
                  <a:extLst>
                    <a:ext uri="{FF2B5EF4-FFF2-40B4-BE49-F238E27FC236}">
                      <a16:creationId xmlns:a16="http://schemas.microsoft.com/office/drawing/2014/main" id="{FED485B3-23B6-4928-9843-7A490E56088C}"/>
                    </a:ext>
                  </a:extLst>
                </p:cNvPr>
                <p:cNvPicPr/>
                <p:nvPr/>
              </p:nvPicPr>
              <p:blipFill>
                <a:blip r:embed="rId82"/>
                <a:stretch>
                  <a:fillRect/>
                </a:stretch>
              </p:blipFill>
              <p:spPr>
                <a:xfrm>
                  <a:off x="3869219" y="934531"/>
                  <a:ext cx="36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4" name="Freihand 83">
                  <a:extLst>
                    <a:ext uri="{FF2B5EF4-FFF2-40B4-BE49-F238E27FC236}">
                      <a16:creationId xmlns:a16="http://schemas.microsoft.com/office/drawing/2014/main" id="{15765F2E-C6FF-406C-80FF-0204E1D8296B}"/>
                    </a:ext>
                  </a:extLst>
                </p14:cNvPr>
                <p14:cNvContentPartPr/>
                <p14:nvPr/>
              </p14:nvContentPartPr>
              <p14:xfrm>
                <a:off x="3914579" y="996811"/>
                <a:ext cx="101880" cy="83880"/>
              </p14:xfrm>
            </p:contentPart>
          </mc:Choice>
          <mc:Fallback>
            <p:pic>
              <p:nvPicPr>
                <p:cNvPr id="84" name="Freihand 83">
                  <a:extLst>
                    <a:ext uri="{FF2B5EF4-FFF2-40B4-BE49-F238E27FC236}">
                      <a16:creationId xmlns:a16="http://schemas.microsoft.com/office/drawing/2014/main" id="{15765F2E-C6FF-406C-80FF-0204E1D8296B}"/>
                    </a:ext>
                  </a:extLst>
                </p:cNvPr>
                <p:cNvPicPr/>
                <p:nvPr/>
              </p:nvPicPr>
              <p:blipFill>
                <a:blip r:embed="rId84"/>
                <a:stretch>
                  <a:fillRect/>
                </a:stretch>
              </p:blipFill>
              <p:spPr>
                <a:xfrm>
                  <a:off x="3910259" y="992491"/>
                  <a:ext cx="110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5" name="Freihand 84">
                  <a:extLst>
                    <a:ext uri="{FF2B5EF4-FFF2-40B4-BE49-F238E27FC236}">
                      <a16:creationId xmlns:a16="http://schemas.microsoft.com/office/drawing/2014/main" id="{6DFEA757-CE8A-4099-AB8A-9A46D44D7BA3}"/>
                    </a:ext>
                  </a:extLst>
                </p14:cNvPr>
                <p14:cNvContentPartPr/>
                <p14:nvPr/>
              </p14:nvContentPartPr>
              <p14:xfrm>
                <a:off x="4043459" y="1018411"/>
                <a:ext cx="184320" cy="51480"/>
              </p14:xfrm>
            </p:contentPart>
          </mc:Choice>
          <mc:Fallback>
            <p:pic>
              <p:nvPicPr>
                <p:cNvPr id="85" name="Freihand 84">
                  <a:extLst>
                    <a:ext uri="{FF2B5EF4-FFF2-40B4-BE49-F238E27FC236}">
                      <a16:creationId xmlns:a16="http://schemas.microsoft.com/office/drawing/2014/main" id="{6DFEA757-CE8A-4099-AB8A-9A46D44D7BA3}"/>
                    </a:ext>
                  </a:extLst>
                </p:cNvPr>
                <p:cNvPicPr/>
                <p:nvPr/>
              </p:nvPicPr>
              <p:blipFill>
                <a:blip r:embed="rId86"/>
                <a:stretch>
                  <a:fillRect/>
                </a:stretch>
              </p:blipFill>
              <p:spPr>
                <a:xfrm>
                  <a:off x="4039139" y="1014091"/>
                  <a:ext cx="192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8" name="Freihand 87">
                  <a:extLst>
                    <a:ext uri="{FF2B5EF4-FFF2-40B4-BE49-F238E27FC236}">
                      <a16:creationId xmlns:a16="http://schemas.microsoft.com/office/drawing/2014/main" id="{C1E230E3-9EB7-4A36-B4B4-766805F8EE86}"/>
                    </a:ext>
                  </a:extLst>
                </p14:cNvPr>
                <p14:cNvContentPartPr/>
                <p14:nvPr/>
              </p14:nvContentPartPr>
              <p14:xfrm>
                <a:off x="4269179" y="1004011"/>
                <a:ext cx="178560" cy="97560"/>
              </p14:xfrm>
            </p:contentPart>
          </mc:Choice>
          <mc:Fallback>
            <p:pic>
              <p:nvPicPr>
                <p:cNvPr id="88" name="Freihand 87">
                  <a:extLst>
                    <a:ext uri="{FF2B5EF4-FFF2-40B4-BE49-F238E27FC236}">
                      <a16:creationId xmlns:a16="http://schemas.microsoft.com/office/drawing/2014/main" id="{C1E230E3-9EB7-4A36-B4B4-766805F8EE86}"/>
                    </a:ext>
                  </a:extLst>
                </p:cNvPr>
                <p:cNvPicPr/>
                <p:nvPr/>
              </p:nvPicPr>
              <p:blipFill>
                <a:blip r:embed="rId88"/>
                <a:stretch>
                  <a:fillRect/>
                </a:stretch>
              </p:blipFill>
              <p:spPr>
                <a:xfrm>
                  <a:off x="4264859" y="999691"/>
                  <a:ext cx="187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9" name="Freihand 88">
                  <a:extLst>
                    <a:ext uri="{FF2B5EF4-FFF2-40B4-BE49-F238E27FC236}">
                      <a16:creationId xmlns:a16="http://schemas.microsoft.com/office/drawing/2014/main" id="{03BBB2C0-5B33-4E36-86C4-FDF26E561EE9}"/>
                    </a:ext>
                  </a:extLst>
                </p14:cNvPr>
                <p14:cNvContentPartPr/>
                <p14:nvPr/>
              </p14:nvContentPartPr>
              <p14:xfrm>
                <a:off x="4493459" y="998971"/>
                <a:ext cx="102240" cy="95760"/>
              </p14:xfrm>
            </p:contentPart>
          </mc:Choice>
          <mc:Fallback>
            <p:pic>
              <p:nvPicPr>
                <p:cNvPr id="89" name="Freihand 88">
                  <a:extLst>
                    <a:ext uri="{FF2B5EF4-FFF2-40B4-BE49-F238E27FC236}">
                      <a16:creationId xmlns:a16="http://schemas.microsoft.com/office/drawing/2014/main" id="{03BBB2C0-5B33-4E36-86C4-FDF26E561EE9}"/>
                    </a:ext>
                  </a:extLst>
                </p:cNvPr>
                <p:cNvPicPr/>
                <p:nvPr/>
              </p:nvPicPr>
              <p:blipFill>
                <a:blip r:embed="rId90"/>
                <a:stretch>
                  <a:fillRect/>
                </a:stretch>
              </p:blipFill>
              <p:spPr>
                <a:xfrm>
                  <a:off x="4489139" y="994651"/>
                  <a:ext cx="110880" cy="104400"/>
                </a:xfrm>
                <a:prstGeom prst="rect">
                  <a:avLst/>
                </a:prstGeom>
              </p:spPr>
            </p:pic>
          </mc:Fallback>
        </mc:AlternateContent>
      </p:grpSp>
      <p:grpSp>
        <p:nvGrpSpPr>
          <p:cNvPr id="95" name="Gruppieren 94">
            <a:extLst>
              <a:ext uri="{FF2B5EF4-FFF2-40B4-BE49-F238E27FC236}">
                <a16:creationId xmlns:a16="http://schemas.microsoft.com/office/drawing/2014/main" id="{BEDCF706-112E-43C7-B0AA-9C4523F32B04}"/>
              </a:ext>
            </a:extLst>
          </p:cNvPr>
          <p:cNvGrpSpPr/>
          <p:nvPr/>
        </p:nvGrpSpPr>
        <p:grpSpPr>
          <a:xfrm>
            <a:off x="4832219" y="914371"/>
            <a:ext cx="507240" cy="179280"/>
            <a:chOff x="4832219" y="914371"/>
            <a:chExt cx="507240" cy="179280"/>
          </a:xfrm>
        </p:grpSpPr>
        <mc:AlternateContent xmlns:mc="http://schemas.openxmlformats.org/markup-compatibility/2006">
          <mc:Choice xmlns:p14="http://schemas.microsoft.com/office/powerpoint/2010/main" Requires="p14">
            <p:contentPart p14:bwMode="auto" r:id="rId91">
              <p14:nvContentPartPr>
                <p14:cNvPr id="90" name="Freihand 89">
                  <a:extLst>
                    <a:ext uri="{FF2B5EF4-FFF2-40B4-BE49-F238E27FC236}">
                      <a16:creationId xmlns:a16="http://schemas.microsoft.com/office/drawing/2014/main" id="{FB9DF3DF-5320-4AB2-BA86-0C403E3C1D7A}"/>
                    </a:ext>
                  </a:extLst>
                </p14:cNvPr>
                <p14:cNvContentPartPr/>
                <p14:nvPr/>
              </p14:nvContentPartPr>
              <p14:xfrm>
                <a:off x="4832219" y="956491"/>
                <a:ext cx="196560" cy="136440"/>
              </p14:xfrm>
            </p:contentPart>
          </mc:Choice>
          <mc:Fallback>
            <p:pic>
              <p:nvPicPr>
                <p:cNvPr id="90" name="Freihand 89">
                  <a:extLst>
                    <a:ext uri="{FF2B5EF4-FFF2-40B4-BE49-F238E27FC236}">
                      <a16:creationId xmlns:a16="http://schemas.microsoft.com/office/drawing/2014/main" id="{FB9DF3DF-5320-4AB2-BA86-0C403E3C1D7A}"/>
                    </a:ext>
                  </a:extLst>
                </p:cNvPr>
                <p:cNvPicPr/>
                <p:nvPr/>
              </p:nvPicPr>
              <p:blipFill>
                <a:blip r:embed="rId92"/>
                <a:stretch>
                  <a:fillRect/>
                </a:stretch>
              </p:blipFill>
              <p:spPr>
                <a:xfrm>
                  <a:off x="4827899" y="952171"/>
                  <a:ext cx="205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1" name="Freihand 90">
                  <a:extLst>
                    <a:ext uri="{FF2B5EF4-FFF2-40B4-BE49-F238E27FC236}">
                      <a16:creationId xmlns:a16="http://schemas.microsoft.com/office/drawing/2014/main" id="{1AF65931-67DD-4061-BD80-47055F7FB6A4}"/>
                    </a:ext>
                  </a:extLst>
                </p14:cNvPr>
                <p14:cNvContentPartPr/>
                <p14:nvPr/>
              </p14:nvContentPartPr>
              <p14:xfrm>
                <a:off x="5073059" y="1015891"/>
                <a:ext cx="10080" cy="77760"/>
              </p14:xfrm>
            </p:contentPart>
          </mc:Choice>
          <mc:Fallback>
            <p:pic>
              <p:nvPicPr>
                <p:cNvPr id="91" name="Freihand 90">
                  <a:extLst>
                    <a:ext uri="{FF2B5EF4-FFF2-40B4-BE49-F238E27FC236}">
                      <a16:creationId xmlns:a16="http://schemas.microsoft.com/office/drawing/2014/main" id="{1AF65931-67DD-4061-BD80-47055F7FB6A4}"/>
                    </a:ext>
                  </a:extLst>
                </p:cNvPr>
                <p:cNvPicPr/>
                <p:nvPr/>
              </p:nvPicPr>
              <p:blipFill>
                <a:blip r:embed="rId94"/>
                <a:stretch>
                  <a:fillRect/>
                </a:stretch>
              </p:blipFill>
              <p:spPr>
                <a:xfrm>
                  <a:off x="5068739" y="1011571"/>
                  <a:ext cx="18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2" name="Freihand 91">
                  <a:extLst>
                    <a:ext uri="{FF2B5EF4-FFF2-40B4-BE49-F238E27FC236}">
                      <a16:creationId xmlns:a16="http://schemas.microsoft.com/office/drawing/2014/main" id="{87EF242A-915C-4337-BA47-8426A2FB0DB6}"/>
                    </a:ext>
                  </a:extLst>
                </p14:cNvPr>
                <p14:cNvContentPartPr/>
                <p14:nvPr/>
              </p14:nvContentPartPr>
              <p14:xfrm>
                <a:off x="5149019" y="914371"/>
                <a:ext cx="18360" cy="173880"/>
              </p14:xfrm>
            </p:contentPart>
          </mc:Choice>
          <mc:Fallback>
            <p:pic>
              <p:nvPicPr>
                <p:cNvPr id="92" name="Freihand 91">
                  <a:extLst>
                    <a:ext uri="{FF2B5EF4-FFF2-40B4-BE49-F238E27FC236}">
                      <a16:creationId xmlns:a16="http://schemas.microsoft.com/office/drawing/2014/main" id="{87EF242A-915C-4337-BA47-8426A2FB0DB6}"/>
                    </a:ext>
                  </a:extLst>
                </p:cNvPr>
                <p:cNvPicPr/>
                <p:nvPr/>
              </p:nvPicPr>
              <p:blipFill>
                <a:blip r:embed="rId96"/>
                <a:stretch>
                  <a:fillRect/>
                </a:stretch>
              </p:blipFill>
              <p:spPr>
                <a:xfrm>
                  <a:off x="5144699" y="910051"/>
                  <a:ext cx="27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3" name="Freihand 92">
                  <a:extLst>
                    <a:ext uri="{FF2B5EF4-FFF2-40B4-BE49-F238E27FC236}">
                      <a16:creationId xmlns:a16="http://schemas.microsoft.com/office/drawing/2014/main" id="{69134BCD-24E0-4C90-A1DD-C19D0BA5F622}"/>
                    </a:ext>
                  </a:extLst>
                </p14:cNvPr>
                <p14:cNvContentPartPr/>
                <p14:nvPr/>
              </p14:nvContentPartPr>
              <p14:xfrm>
                <a:off x="5091779" y="920851"/>
                <a:ext cx="360" cy="360"/>
              </p14:xfrm>
            </p:contentPart>
          </mc:Choice>
          <mc:Fallback>
            <p:pic>
              <p:nvPicPr>
                <p:cNvPr id="93" name="Freihand 92">
                  <a:extLst>
                    <a:ext uri="{FF2B5EF4-FFF2-40B4-BE49-F238E27FC236}">
                      <a16:creationId xmlns:a16="http://schemas.microsoft.com/office/drawing/2014/main" id="{69134BCD-24E0-4C90-A1DD-C19D0BA5F622}"/>
                    </a:ext>
                  </a:extLst>
                </p:cNvPr>
                <p:cNvPicPr/>
                <p:nvPr/>
              </p:nvPicPr>
              <p:blipFill>
                <a:blip r:embed="rId4"/>
                <a:stretch>
                  <a:fillRect/>
                </a:stretch>
              </p:blipFill>
              <p:spPr>
                <a:xfrm>
                  <a:off x="5087459" y="9165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4" name="Freihand 93">
                  <a:extLst>
                    <a:ext uri="{FF2B5EF4-FFF2-40B4-BE49-F238E27FC236}">
                      <a16:creationId xmlns:a16="http://schemas.microsoft.com/office/drawing/2014/main" id="{8DE76F2B-9BD3-4EC2-97E5-220780963423}"/>
                    </a:ext>
                  </a:extLst>
                </p14:cNvPr>
                <p14:cNvContentPartPr/>
                <p14:nvPr/>
              </p14:nvContentPartPr>
              <p14:xfrm>
                <a:off x="5216339" y="974851"/>
                <a:ext cx="123120" cy="115920"/>
              </p14:xfrm>
            </p:contentPart>
          </mc:Choice>
          <mc:Fallback>
            <p:pic>
              <p:nvPicPr>
                <p:cNvPr id="94" name="Freihand 93">
                  <a:extLst>
                    <a:ext uri="{FF2B5EF4-FFF2-40B4-BE49-F238E27FC236}">
                      <a16:creationId xmlns:a16="http://schemas.microsoft.com/office/drawing/2014/main" id="{8DE76F2B-9BD3-4EC2-97E5-220780963423}"/>
                    </a:ext>
                  </a:extLst>
                </p:cNvPr>
                <p:cNvPicPr/>
                <p:nvPr/>
              </p:nvPicPr>
              <p:blipFill>
                <a:blip r:embed="rId99"/>
                <a:stretch>
                  <a:fillRect/>
                </a:stretch>
              </p:blipFill>
              <p:spPr>
                <a:xfrm>
                  <a:off x="5212019" y="970531"/>
                  <a:ext cx="131760" cy="124560"/>
                </a:xfrm>
                <a:prstGeom prst="rect">
                  <a:avLst/>
                </a:prstGeom>
              </p:spPr>
            </p:pic>
          </mc:Fallback>
        </mc:AlternateContent>
      </p:grpSp>
      <p:grpSp>
        <p:nvGrpSpPr>
          <p:cNvPr id="101" name="Gruppieren 100">
            <a:extLst>
              <a:ext uri="{FF2B5EF4-FFF2-40B4-BE49-F238E27FC236}">
                <a16:creationId xmlns:a16="http://schemas.microsoft.com/office/drawing/2014/main" id="{6E389084-6B6B-4E15-9136-B5EE1F60AB8D}"/>
              </a:ext>
            </a:extLst>
          </p:cNvPr>
          <p:cNvGrpSpPr/>
          <p:nvPr/>
        </p:nvGrpSpPr>
        <p:grpSpPr>
          <a:xfrm>
            <a:off x="5375819" y="971971"/>
            <a:ext cx="608760" cy="118080"/>
            <a:chOff x="5375819" y="971971"/>
            <a:chExt cx="608760" cy="118080"/>
          </a:xfrm>
        </p:grpSpPr>
        <mc:AlternateContent xmlns:mc="http://schemas.openxmlformats.org/markup-compatibility/2006">
          <mc:Choice xmlns:p14="http://schemas.microsoft.com/office/powerpoint/2010/main" Requires="p14">
            <p:contentPart p14:bwMode="auto" r:id="rId100">
              <p14:nvContentPartPr>
                <p14:cNvPr id="97" name="Freihand 96">
                  <a:extLst>
                    <a:ext uri="{FF2B5EF4-FFF2-40B4-BE49-F238E27FC236}">
                      <a16:creationId xmlns:a16="http://schemas.microsoft.com/office/drawing/2014/main" id="{95D37044-A4F1-4C7A-9AB3-6A6535BAF1F7}"/>
                    </a:ext>
                  </a:extLst>
                </p14:cNvPr>
                <p14:cNvContentPartPr/>
                <p14:nvPr/>
              </p14:nvContentPartPr>
              <p14:xfrm>
                <a:off x="5375819" y="971971"/>
                <a:ext cx="181440" cy="88200"/>
              </p14:xfrm>
            </p:contentPart>
          </mc:Choice>
          <mc:Fallback>
            <p:pic>
              <p:nvPicPr>
                <p:cNvPr id="97" name="Freihand 96">
                  <a:extLst>
                    <a:ext uri="{FF2B5EF4-FFF2-40B4-BE49-F238E27FC236}">
                      <a16:creationId xmlns:a16="http://schemas.microsoft.com/office/drawing/2014/main" id="{95D37044-A4F1-4C7A-9AB3-6A6535BAF1F7}"/>
                    </a:ext>
                  </a:extLst>
                </p:cNvPr>
                <p:cNvPicPr/>
                <p:nvPr/>
              </p:nvPicPr>
              <p:blipFill>
                <a:blip r:embed="rId101"/>
                <a:stretch>
                  <a:fillRect/>
                </a:stretch>
              </p:blipFill>
              <p:spPr>
                <a:xfrm>
                  <a:off x="5371499" y="967651"/>
                  <a:ext cx="190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8" name="Freihand 97">
                  <a:extLst>
                    <a:ext uri="{FF2B5EF4-FFF2-40B4-BE49-F238E27FC236}">
                      <a16:creationId xmlns:a16="http://schemas.microsoft.com/office/drawing/2014/main" id="{94851B45-4E8C-42ED-8953-10BEDC64DE5A}"/>
                    </a:ext>
                  </a:extLst>
                </p14:cNvPr>
                <p14:cNvContentPartPr/>
                <p14:nvPr/>
              </p14:nvContentPartPr>
              <p14:xfrm>
                <a:off x="5606939" y="985651"/>
                <a:ext cx="172440" cy="81720"/>
              </p14:xfrm>
            </p:contentPart>
          </mc:Choice>
          <mc:Fallback>
            <p:pic>
              <p:nvPicPr>
                <p:cNvPr id="98" name="Freihand 97">
                  <a:extLst>
                    <a:ext uri="{FF2B5EF4-FFF2-40B4-BE49-F238E27FC236}">
                      <a16:creationId xmlns:a16="http://schemas.microsoft.com/office/drawing/2014/main" id="{94851B45-4E8C-42ED-8953-10BEDC64DE5A}"/>
                    </a:ext>
                  </a:extLst>
                </p:cNvPr>
                <p:cNvPicPr/>
                <p:nvPr/>
              </p:nvPicPr>
              <p:blipFill>
                <a:blip r:embed="rId103"/>
                <a:stretch>
                  <a:fillRect/>
                </a:stretch>
              </p:blipFill>
              <p:spPr>
                <a:xfrm>
                  <a:off x="5602619" y="981331"/>
                  <a:ext cx="181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9" name="Freihand 98">
                  <a:extLst>
                    <a:ext uri="{FF2B5EF4-FFF2-40B4-BE49-F238E27FC236}">
                      <a16:creationId xmlns:a16="http://schemas.microsoft.com/office/drawing/2014/main" id="{81B9274E-36BD-41B0-AA6C-27A7D3D0728E}"/>
                    </a:ext>
                  </a:extLst>
                </p14:cNvPr>
                <p14:cNvContentPartPr/>
                <p14:nvPr/>
              </p14:nvContentPartPr>
              <p14:xfrm>
                <a:off x="5823299" y="1027771"/>
                <a:ext cx="39600" cy="6840"/>
              </p14:xfrm>
            </p:contentPart>
          </mc:Choice>
          <mc:Fallback>
            <p:pic>
              <p:nvPicPr>
                <p:cNvPr id="99" name="Freihand 98">
                  <a:extLst>
                    <a:ext uri="{FF2B5EF4-FFF2-40B4-BE49-F238E27FC236}">
                      <a16:creationId xmlns:a16="http://schemas.microsoft.com/office/drawing/2014/main" id="{81B9274E-36BD-41B0-AA6C-27A7D3D0728E}"/>
                    </a:ext>
                  </a:extLst>
                </p:cNvPr>
                <p:cNvPicPr/>
                <p:nvPr/>
              </p:nvPicPr>
              <p:blipFill>
                <a:blip r:embed="rId105"/>
                <a:stretch>
                  <a:fillRect/>
                </a:stretch>
              </p:blipFill>
              <p:spPr>
                <a:xfrm>
                  <a:off x="5818979" y="1023451"/>
                  <a:ext cx="48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0" name="Freihand 99">
                  <a:extLst>
                    <a:ext uri="{FF2B5EF4-FFF2-40B4-BE49-F238E27FC236}">
                      <a16:creationId xmlns:a16="http://schemas.microsoft.com/office/drawing/2014/main" id="{95D10B06-164A-4E38-BAC2-E061B0F41780}"/>
                    </a:ext>
                  </a:extLst>
                </p14:cNvPr>
                <p14:cNvContentPartPr/>
                <p14:nvPr/>
              </p14:nvContentPartPr>
              <p14:xfrm>
                <a:off x="5856419" y="997531"/>
                <a:ext cx="128160" cy="92520"/>
              </p14:xfrm>
            </p:contentPart>
          </mc:Choice>
          <mc:Fallback>
            <p:pic>
              <p:nvPicPr>
                <p:cNvPr id="100" name="Freihand 99">
                  <a:extLst>
                    <a:ext uri="{FF2B5EF4-FFF2-40B4-BE49-F238E27FC236}">
                      <a16:creationId xmlns:a16="http://schemas.microsoft.com/office/drawing/2014/main" id="{95D10B06-164A-4E38-BAC2-E061B0F41780}"/>
                    </a:ext>
                  </a:extLst>
                </p:cNvPr>
                <p:cNvPicPr/>
                <p:nvPr/>
              </p:nvPicPr>
              <p:blipFill>
                <a:blip r:embed="rId107"/>
                <a:stretch>
                  <a:fillRect/>
                </a:stretch>
              </p:blipFill>
              <p:spPr>
                <a:xfrm>
                  <a:off x="5852099" y="993211"/>
                  <a:ext cx="136800" cy="10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102" name="Freihand 101">
                <a:extLst>
                  <a:ext uri="{FF2B5EF4-FFF2-40B4-BE49-F238E27FC236}">
                    <a16:creationId xmlns:a16="http://schemas.microsoft.com/office/drawing/2014/main" id="{3B044B9D-72E1-427F-89F6-4BC0A4C80681}"/>
                  </a:ext>
                </a:extLst>
              </p14:cNvPr>
              <p14:cNvContentPartPr/>
              <p14:nvPr/>
            </p14:nvContentPartPr>
            <p14:xfrm>
              <a:off x="6079619" y="1074211"/>
              <a:ext cx="14760" cy="11160"/>
            </p14:xfrm>
          </p:contentPart>
        </mc:Choice>
        <mc:Fallback>
          <p:pic>
            <p:nvPicPr>
              <p:cNvPr id="102" name="Freihand 101">
                <a:extLst>
                  <a:ext uri="{FF2B5EF4-FFF2-40B4-BE49-F238E27FC236}">
                    <a16:creationId xmlns:a16="http://schemas.microsoft.com/office/drawing/2014/main" id="{3B044B9D-72E1-427F-89F6-4BC0A4C80681}"/>
                  </a:ext>
                </a:extLst>
              </p:cNvPr>
              <p:cNvPicPr/>
              <p:nvPr/>
            </p:nvPicPr>
            <p:blipFill>
              <a:blip r:embed="rId109"/>
              <a:stretch>
                <a:fillRect/>
              </a:stretch>
            </p:blipFill>
            <p:spPr>
              <a:xfrm>
                <a:off x="6075299" y="1069891"/>
                <a:ext cx="23400" cy="19800"/>
              </a:xfrm>
              <a:prstGeom prst="rect">
                <a:avLst/>
              </a:prstGeom>
            </p:spPr>
          </p:pic>
        </mc:Fallback>
      </mc:AlternateContent>
      <p:grpSp>
        <p:nvGrpSpPr>
          <p:cNvPr id="120" name="Gruppieren 119">
            <a:extLst>
              <a:ext uri="{FF2B5EF4-FFF2-40B4-BE49-F238E27FC236}">
                <a16:creationId xmlns:a16="http://schemas.microsoft.com/office/drawing/2014/main" id="{C3B523E7-A9E4-4384-9A5E-0DFB4C5405A1}"/>
              </a:ext>
            </a:extLst>
          </p:cNvPr>
          <p:cNvGrpSpPr/>
          <p:nvPr/>
        </p:nvGrpSpPr>
        <p:grpSpPr>
          <a:xfrm>
            <a:off x="6313979" y="925891"/>
            <a:ext cx="413640" cy="147960"/>
            <a:chOff x="6313979" y="925891"/>
            <a:chExt cx="413640" cy="147960"/>
          </a:xfrm>
        </p:grpSpPr>
        <mc:AlternateContent xmlns:mc="http://schemas.openxmlformats.org/markup-compatibility/2006">
          <mc:Choice xmlns:p14="http://schemas.microsoft.com/office/powerpoint/2010/main" Requires="p14">
            <p:contentPart p14:bwMode="auto" r:id="rId110">
              <p14:nvContentPartPr>
                <p14:cNvPr id="103" name="Freihand 102">
                  <a:extLst>
                    <a:ext uri="{FF2B5EF4-FFF2-40B4-BE49-F238E27FC236}">
                      <a16:creationId xmlns:a16="http://schemas.microsoft.com/office/drawing/2014/main" id="{D3881D9D-EF29-40C9-8A13-EE07E64ED48F}"/>
                    </a:ext>
                  </a:extLst>
                </p14:cNvPr>
                <p14:cNvContentPartPr/>
                <p14:nvPr/>
              </p14:nvContentPartPr>
              <p14:xfrm>
                <a:off x="6313979" y="942451"/>
                <a:ext cx="98640" cy="117360"/>
              </p14:xfrm>
            </p:contentPart>
          </mc:Choice>
          <mc:Fallback>
            <p:pic>
              <p:nvPicPr>
                <p:cNvPr id="103" name="Freihand 102">
                  <a:extLst>
                    <a:ext uri="{FF2B5EF4-FFF2-40B4-BE49-F238E27FC236}">
                      <a16:creationId xmlns:a16="http://schemas.microsoft.com/office/drawing/2014/main" id="{D3881D9D-EF29-40C9-8A13-EE07E64ED48F}"/>
                    </a:ext>
                  </a:extLst>
                </p:cNvPr>
                <p:cNvPicPr/>
                <p:nvPr/>
              </p:nvPicPr>
              <p:blipFill>
                <a:blip r:embed="rId111"/>
                <a:stretch>
                  <a:fillRect/>
                </a:stretch>
              </p:blipFill>
              <p:spPr>
                <a:xfrm>
                  <a:off x="6309659" y="938131"/>
                  <a:ext cx="107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4" name="Freihand 103">
                  <a:extLst>
                    <a:ext uri="{FF2B5EF4-FFF2-40B4-BE49-F238E27FC236}">
                      <a16:creationId xmlns:a16="http://schemas.microsoft.com/office/drawing/2014/main" id="{78273CB7-2A12-4C95-9B17-D7B2341B80E6}"/>
                    </a:ext>
                  </a:extLst>
                </p14:cNvPr>
                <p14:cNvContentPartPr/>
                <p14:nvPr/>
              </p14:nvContentPartPr>
              <p14:xfrm>
                <a:off x="6338099" y="925891"/>
                <a:ext cx="149400" cy="147600"/>
              </p14:xfrm>
            </p:contentPart>
          </mc:Choice>
          <mc:Fallback>
            <p:pic>
              <p:nvPicPr>
                <p:cNvPr id="104" name="Freihand 103">
                  <a:extLst>
                    <a:ext uri="{FF2B5EF4-FFF2-40B4-BE49-F238E27FC236}">
                      <a16:creationId xmlns:a16="http://schemas.microsoft.com/office/drawing/2014/main" id="{78273CB7-2A12-4C95-9B17-D7B2341B80E6}"/>
                    </a:ext>
                  </a:extLst>
                </p:cNvPr>
                <p:cNvPicPr/>
                <p:nvPr/>
              </p:nvPicPr>
              <p:blipFill>
                <a:blip r:embed="rId113"/>
                <a:stretch>
                  <a:fillRect/>
                </a:stretch>
              </p:blipFill>
              <p:spPr>
                <a:xfrm>
                  <a:off x="6333779" y="921571"/>
                  <a:ext cx="158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5" name="Freihand 104">
                  <a:extLst>
                    <a:ext uri="{FF2B5EF4-FFF2-40B4-BE49-F238E27FC236}">
                      <a16:creationId xmlns:a16="http://schemas.microsoft.com/office/drawing/2014/main" id="{E8B4CA41-1369-45D7-9BB7-906288373BFA}"/>
                    </a:ext>
                  </a:extLst>
                </p14:cNvPr>
                <p14:cNvContentPartPr/>
                <p14:nvPr/>
              </p14:nvContentPartPr>
              <p14:xfrm>
                <a:off x="6490739" y="932011"/>
                <a:ext cx="102240" cy="141120"/>
              </p14:xfrm>
            </p:contentPart>
          </mc:Choice>
          <mc:Fallback>
            <p:pic>
              <p:nvPicPr>
                <p:cNvPr id="105" name="Freihand 104">
                  <a:extLst>
                    <a:ext uri="{FF2B5EF4-FFF2-40B4-BE49-F238E27FC236}">
                      <a16:creationId xmlns:a16="http://schemas.microsoft.com/office/drawing/2014/main" id="{E8B4CA41-1369-45D7-9BB7-906288373BFA}"/>
                    </a:ext>
                  </a:extLst>
                </p:cNvPr>
                <p:cNvPicPr/>
                <p:nvPr/>
              </p:nvPicPr>
              <p:blipFill>
                <a:blip r:embed="rId115"/>
                <a:stretch>
                  <a:fillRect/>
                </a:stretch>
              </p:blipFill>
              <p:spPr>
                <a:xfrm>
                  <a:off x="6486419" y="927691"/>
                  <a:ext cx="110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6" name="Freihand 105">
                  <a:extLst>
                    <a:ext uri="{FF2B5EF4-FFF2-40B4-BE49-F238E27FC236}">
                      <a16:creationId xmlns:a16="http://schemas.microsoft.com/office/drawing/2014/main" id="{65BD0638-172D-4127-B284-1E69BDC8A4F3}"/>
                    </a:ext>
                  </a:extLst>
                </p14:cNvPr>
                <p14:cNvContentPartPr/>
                <p14:nvPr/>
              </p14:nvContentPartPr>
              <p14:xfrm>
                <a:off x="6562739" y="996811"/>
                <a:ext cx="78840" cy="77040"/>
              </p14:xfrm>
            </p:contentPart>
          </mc:Choice>
          <mc:Fallback>
            <p:pic>
              <p:nvPicPr>
                <p:cNvPr id="106" name="Freihand 105">
                  <a:extLst>
                    <a:ext uri="{FF2B5EF4-FFF2-40B4-BE49-F238E27FC236}">
                      <a16:creationId xmlns:a16="http://schemas.microsoft.com/office/drawing/2014/main" id="{65BD0638-172D-4127-B284-1E69BDC8A4F3}"/>
                    </a:ext>
                  </a:extLst>
                </p:cNvPr>
                <p:cNvPicPr/>
                <p:nvPr/>
              </p:nvPicPr>
              <p:blipFill>
                <a:blip r:embed="rId117"/>
                <a:stretch>
                  <a:fillRect/>
                </a:stretch>
              </p:blipFill>
              <p:spPr>
                <a:xfrm>
                  <a:off x="6558419" y="992491"/>
                  <a:ext cx="87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7" name="Freihand 106">
                  <a:extLst>
                    <a:ext uri="{FF2B5EF4-FFF2-40B4-BE49-F238E27FC236}">
                      <a16:creationId xmlns:a16="http://schemas.microsoft.com/office/drawing/2014/main" id="{BCFC9701-DBD6-460E-AFBA-ACD14921CFA0}"/>
                    </a:ext>
                  </a:extLst>
                </p14:cNvPr>
                <p14:cNvContentPartPr/>
                <p14:nvPr/>
              </p14:nvContentPartPr>
              <p14:xfrm>
                <a:off x="6648419" y="1010851"/>
                <a:ext cx="79200" cy="59760"/>
              </p14:xfrm>
            </p:contentPart>
          </mc:Choice>
          <mc:Fallback>
            <p:pic>
              <p:nvPicPr>
                <p:cNvPr id="107" name="Freihand 106">
                  <a:extLst>
                    <a:ext uri="{FF2B5EF4-FFF2-40B4-BE49-F238E27FC236}">
                      <a16:creationId xmlns:a16="http://schemas.microsoft.com/office/drawing/2014/main" id="{BCFC9701-DBD6-460E-AFBA-ACD14921CFA0}"/>
                    </a:ext>
                  </a:extLst>
                </p:cNvPr>
                <p:cNvPicPr/>
                <p:nvPr/>
              </p:nvPicPr>
              <p:blipFill>
                <a:blip r:embed="rId119"/>
                <a:stretch>
                  <a:fillRect/>
                </a:stretch>
              </p:blipFill>
              <p:spPr>
                <a:xfrm>
                  <a:off x="6644099" y="1006531"/>
                  <a:ext cx="87840" cy="68400"/>
                </a:xfrm>
                <a:prstGeom prst="rect">
                  <a:avLst/>
                </a:prstGeom>
              </p:spPr>
            </p:pic>
          </mc:Fallback>
        </mc:AlternateContent>
      </p:grpSp>
      <p:grpSp>
        <p:nvGrpSpPr>
          <p:cNvPr id="119" name="Gruppieren 118">
            <a:extLst>
              <a:ext uri="{FF2B5EF4-FFF2-40B4-BE49-F238E27FC236}">
                <a16:creationId xmlns:a16="http://schemas.microsoft.com/office/drawing/2014/main" id="{C1A9EC81-636E-42E2-8429-0F3EA0FD69A7}"/>
              </a:ext>
            </a:extLst>
          </p:cNvPr>
          <p:cNvGrpSpPr/>
          <p:nvPr/>
        </p:nvGrpSpPr>
        <p:grpSpPr>
          <a:xfrm>
            <a:off x="6886019" y="967651"/>
            <a:ext cx="196200" cy="128880"/>
            <a:chOff x="6886019" y="967651"/>
            <a:chExt cx="196200" cy="128880"/>
          </a:xfrm>
        </p:grpSpPr>
        <mc:AlternateContent xmlns:mc="http://schemas.openxmlformats.org/markup-compatibility/2006">
          <mc:Choice xmlns:p14="http://schemas.microsoft.com/office/powerpoint/2010/main" Requires="p14">
            <p:contentPart p14:bwMode="auto" r:id="rId120">
              <p14:nvContentPartPr>
                <p14:cNvPr id="108" name="Freihand 107">
                  <a:extLst>
                    <a:ext uri="{FF2B5EF4-FFF2-40B4-BE49-F238E27FC236}">
                      <a16:creationId xmlns:a16="http://schemas.microsoft.com/office/drawing/2014/main" id="{A88E3912-6AA9-4947-A620-0C5E5DCFAC7C}"/>
                    </a:ext>
                  </a:extLst>
                </p14:cNvPr>
                <p14:cNvContentPartPr/>
                <p14:nvPr/>
              </p14:nvContentPartPr>
              <p14:xfrm>
                <a:off x="6886019" y="1012291"/>
                <a:ext cx="196200" cy="84240"/>
              </p14:xfrm>
            </p:contentPart>
          </mc:Choice>
          <mc:Fallback>
            <p:pic>
              <p:nvPicPr>
                <p:cNvPr id="108" name="Freihand 107">
                  <a:extLst>
                    <a:ext uri="{FF2B5EF4-FFF2-40B4-BE49-F238E27FC236}">
                      <a16:creationId xmlns:a16="http://schemas.microsoft.com/office/drawing/2014/main" id="{A88E3912-6AA9-4947-A620-0C5E5DCFAC7C}"/>
                    </a:ext>
                  </a:extLst>
                </p:cNvPr>
                <p:cNvPicPr/>
                <p:nvPr/>
              </p:nvPicPr>
              <p:blipFill>
                <a:blip r:embed="rId121"/>
                <a:stretch>
                  <a:fillRect/>
                </a:stretch>
              </p:blipFill>
              <p:spPr>
                <a:xfrm>
                  <a:off x="6881699" y="1007971"/>
                  <a:ext cx="204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9" name="Freihand 108">
                  <a:extLst>
                    <a:ext uri="{FF2B5EF4-FFF2-40B4-BE49-F238E27FC236}">
                      <a16:creationId xmlns:a16="http://schemas.microsoft.com/office/drawing/2014/main" id="{5408835C-A0CD-4766-973E-EC0CC3837377}"/>
                    </a:ext>
                  </a:extLst>
                </p14:cNvPr>
                <p14:cNvContentPartPr/>
                <p14:nvPr/>
              </p14:nvContentPartPr>
              <p14:xfrm>
                <a:off x="7044419" y="967651"/>
                <a:ext cx="360" cy="360"/>
              </p14:xfrm>
            </p:contentPart>
          </mc:Choice>
          <mc:Fallback>
            <p:pic>
              <p:nvPicPr>
                <p:cNvPr id="109" name="Freihand 108">
                  <a:extLst>
                    <a:ext uri="{FF2B5EF4-FFF2-40B4-BE49-F238E27FC236}">
                      <a16:creationId xmlns:a16="http://schemas.microsoft.com/office/drawing/2014/main" id="{5408835C-A0CD-4766-973E-EC0CC3837377}"/>
                    </a:ext>
                  </a:extLst>
                </p:cNvPr>
                <p:cNvPicPr/>
                <p:nvPr/>
              </p:nvPicPr>
              <p:blipFill>
                <a:blip r:embed="rId4"/>
                <a:stretch>
                  <a:fillRect/>
                </a:stretch>
              </p:blipFill>
              <p:spPr>
                <a:xfrm>
                  <a:off x="7040099" y="963331"/>
                  <a:ext cx="9000" cy="9000"/>
                </a:xfrm>
                <a:prstGeom prst="rect">
                  <a:avLst/>
                </a:prstGeom>
              </p:spPr>
            </p:pic>
          </mc:Fallback>
        </mc:AlternateContent>
      </p:grpSp>
      <p:grpSp>
        <p:nvGrpSpPr>
          <p:cNvPr id="118" name="Gruppieren 117">
            <a:extLst>
              <a:ext uri="{FF2B5EF4-FFF2-40B4-BE49-F238E27FC236}">
                <a16:creationId xmlns:a16="http://schemas.microsoft.com/office/drawing/2014/main" id="{13DB6C81-FE94-438B-97AA-7BC851D83B24}"/>
              </a:ext>
            </a:extLst>
          </p:cNvPr>
          <p:cNvGrpSpPr/>
          <p:nvPr/>
        </p:nvGrpSpPr>
        <p:grpSpPr>
          <a:xfrm>
            <a:off x="7252859" y="961171"/>
            <a:ext cx="353880" cy="145080"/>
            <a:chOff x="7252859" y="961171"/>
            <a:chExt cx="353880" cy="145080"/>
          </a:xfrm>
        </p:grpSpPr>
        <mc:AlternateContent xmlns:mc="http://schemas.openxmlformats.org/markup-compatibility/2006">
          <mc:Choice xmlns:p14="http://schemas.microsoft.com/office/powerpoint/2010/main" Requires="p14">
            <p:contentPart p14:bwMode="auto" r:id="rId123">
              <p14:nvContentPartPr>
                <p14:cNvPr id="110" name="Freihand 109">
                  <a:extLst>
                    <a:ext uri="{FF2B5EF4-FFF2-40B4-BE49-F238E27FC236}">
                      <a16:creationId xmlns:a16="http://schemas.microsoft.com/office/drawing/2014/main" id="{4C136FB3-1446-43E7-BFB9-0DE143755100}"/>
                    </a:ext>
                  </a:extLst>
                </p14:cNvPr>
                <p14:cNvContentPartPr/>
                <p14:nvPr/>
              </p14:nvContentPartPr>
              <p14:xfrm>
                <a:off x="7252859" y="961171"/>
                <a:ext cx="235080" cy="145080"/>
              </p14:xfrm>
            </p:contentPart>
          </mc:Choice>
          <mc:Fallback>
            <p:pic>
              <p:nvPicPr>
                <p:cNvPr id="110" name="Freihand 109">
                  <a:extLst>
                    <a:ext uri="{FF2B5EF4-FFF2-40B4-BE49-F238E27FC236}">
                      <a16:creationId xmlns:a16="http://schemas.microsoft.com/office/drawing/2014/main" id="{4C136FB3-1446-43E7-BFB9-0DE143755100}"/>
                    </a:ext>
                  </a:extLst>
                </p:cNvPr>
                <p:cNvPicPr/>
                <p:nvPr/>
              </p:nvPicPr>
              <p:blipFill>
                <a:blip r:embed="rId124"/>
                <a:stretch>
                  <a:fillRect/>
                </a:stretch>
              </p:blipFill>
              <p:spPr>
                <a:xfrm>
                  <a:off x="7248539" y="956851"/>
                  <a:ext cx="243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1" name="Freihand 110">
                  <a:extLst>
                    <a:ext uri="{FF2B5EF4-FFF2-40B4-BE49-F238E27FC236}">
                      <a16:creationId xmlns:a16="http://schemas.microsoft.com/office/drawing/2014/main" id="{8E278405-5AAF-444D-86CC-C5C907C0F6D7}"/>
                    </a:ext>
                  </a:extLst>
                </p14:cNvPr>
                <p14:cNvContentPartPr/>
                <p14:nvPr/>
              </p14:nvContentPartPr>
              <p14:xfrm>
                <a:off x="7495139" y="964051"/>
                <a:ext cx="20520" cy="32400"/>
              </p14:xfrm>
            </p:contentPart>
          </mc:Choice>
          <mc:Fallback>
            <p:pic>
              <p:nvPicPr>
                <p:cNvPr id="111" name="Freihand 110">
                  <a:extLst>
                    <a:ext uri="{FF2B5EF4-FFF2-40B4-BE49-F238E27FC236}">
                      <a16:creationId xmlns:a16="http://schemas.microsoft.com/office/drawing/2014/main" id="{8E278405-5AAF-444D-86CC-C5C907C0F6D7}"/>
                    </a:ext>
                  </a:extLst>
                </p:cNvPr>
                <p:cNvPicPr/>
                <p:nvPr/>
              </p:nvPicPr>
              <p:blipFill>
                <a:blip r:embed="rId126"/>
                <a:stretch>
                  <a:fillRect/>
                </a:stretch>
              </p:blipFill>
              <p:spPr>
                <a:xfrm>
                  <a:off x="7490819" y="959731"/>
                  <a:ext cx="29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2" name="Freihand 111">
                  <a:extLst>
                    <a:ext uri="{FF2B5EF4-FFF2-40B4-BE49-F238E27FC236}">
                      <a16:creationId xmlns:a16="http://schemas.microsoft.com/office/drawing/2014/main" id="{FDC88039-2D27-4CC5-99F1-1C99B5B62CA8}"/>
                    </a:ext>
                  </a:extLst>
                </p14:cNvPr>
                <p14:cNvContentPartPr/>
                <p14:nvPr/>
              </p14:nvContentPartPr>
              <p14:xfrm>
                <a:off x="7531499" y="1017331"/>
                <a:ext cx="75240" cy="73800"/>
              </p14:xfrm>
            </p:contentPart>
          </mc:Choice>
          <mc:Fallback>
            <p:pic>
              <p:nvPicPr>
                <p:cNvPr id="112" name="Freihand 111">
                  <a:extLst>
                    <a:ext uri="{FF2B5EF4-FFF2-40B4-BE49-F238E27FC236}">
                      <a16:creationId xmlns:a16="http://schemas.microsoft.com/office/drawing/2014/main" id="{FDC88039-2D27-4CC5-99F1-1C99B5B62CA8}"/>
                    </a:ext>
                  </a:extLst>
                </p:cNvPr>
                <p:cNvPicPr/>
                <p:nvPr/>
              </p:nvPicPr>
              <p:blipFill>
                <a:blip r:embed="rId128"/>
                <a:stretch>
                  <a:fillRect/>
                </a:stretch>
              </p:blipFill>
              <p:spPr>
                <a:xfrm>
                  <a:off x="7527179" y="1013011"/>
                  <a:ext cx="83880" cy="82440"/>
                </a:xfrm>
                <a:prstGeom prst="rect">
                  <a:avLst/>
                </a:prstGeom>
              </p:spPr>
            </p:pic>
          </mc:Fallback>
        </mc:AlternateContent>
      </p:grpSp>
      <p:grpSp>
        <p:nvGrpSpPr>
          <p:cNvPr id="117" name="Gruppieren 116">
            <a:extLst>
              <a:ext uri="{FF2B5EF4-FFF2-40B4-BE49-F238E27FC236}">
                <a16:creationId xmlns:a16="http://schemas.microsoft.com/office/drawing/2014/main" id="{9ACF16E7-315A-48F0-8D2C-0638210BA620}"/>
              </a:ext>
            </a:extLst>
          </p:cNvPr>
          <p:cNvGrpSpPr/>
          <p:nvPr/>
        </p:nvGrpSpPr>
        <p:grpSpPr>
          <a:xfrm>
            <a:off x="7789979" y="997531"/>
            <a:ext cx="591120" cy="109800"/>
            <a:chOff x="7789979" y="997531"/>
            <a:chExt cx="591120" cy="109800"/>
          </a:xfrm>
        </p:grpSpPr>
        <mc:AlternateContent xmlns:mc="http://schemas.openxmlformats.org/markup-compatibility/2006">
          <mc:Choice xmlns:p14="http://schemas.microsoft.com/office/powerpoint/2010/main" Requires="p14">
            <p:contentPart p14:bwMode="auto" r:id="rId129">
              <p14:nvContentPartPr>
                <p14:cNvPr id="113" name="Freihand 112">
                  <a:extLst>
                    <a:ext uri="{FF2B5EF4-FFF2-40B4-BE49-F238E27FC236}">
                      <a16:creationId xmlns:a16="http://schemas.microsoft.com/office/drawing/2014/main" id="{9A309252-0EE0-4D37-A12D-7E10FB62DB92}"/>
                    </a:ext>
                  </a:extLst>
                </p14:cNvPr>
                <p14:cNvContentPartPr/>
                <p14:nvPr/>
              </p14:nvContentPartPr>
              <p14:xfrm>
                <a:off x="7789979" y="1010491"/>
                <a:ext cx="122760" cy="91800"/>
              </p14:xfrm>
            </p:contentPart>
          </mc:Choice>
          <mc:Fallback>
            <p:pic>
              <p:nvPicPr>
                <p:cNvPr id="113" name="Freihand 112">
                  <a:extLst>
                    <a:ext uri="{FF2B5EF4-FFF2-40B4-BE49-F238E27FC236}">
                      <a16:creationId xmlns:a16="http://schemas.microsoft.com/office/drawing/2014/main" id="{9A309252-0EE0-4D37-A12D-7E10FB62DB92}"/>
                    </a:ext>
                  </a:extLst>
                </p:cNvPr>
                <p:cNvPicPr/>
                <p:nvPr/>
              </p:nvPicPr>
              <p:blipFill>
                <a:blip r:embed="rId130"/>
                <a:stretch>
                  <a:fillRect/>
                </a:stretch>
              </p:blipFill>
              <p:spPr>
                <a:xfrm>
                  <a:off x="7785659" y="1006171"/>
                  <a:ext cx="131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4" name="Freihand 113">
                  <a:extLst>
                    <a:ext uri="{FF2B5EF4-FFF2-40B4-BE49-F238E27FC236}">
                      <a16:creationId xmlns:a16="http://schemas.microsoft.com/office/drawing/2014/main" id="{8A8ECDB3-EF1D-474C-9B10-D5C96537548B}"/>
                    </a:ext>
                  </a:extLst>
                </p14:cNvPr>
                <p14:cNvContentPartPr/>
                <p14:nvPr/>
              </p14:nvContentPartPr>
              <p14:xfrm>
                <a:off x="7934339" y="1029211"/>
                <a:ext cx="133560" cy="78120"/>
              </p14:xfrm>
            </p:contentPart>
          </mc:Choice>
          <mc:Fallback>
            <p:pic>
              <p:nvPicPr>
                <p:cNvPr id="114" name="Freihand 113">
                  <a:extLst>
                    <a:ext uri="{FF2B5EF4-FFF2-40B4-BE49-F238E27FC236}">
                      <a16:creationId xmlns:a16="http://schemas.microsoft.com/office/drawing/2014/main" id="{8A8ECDB3-EF1D-474C-9B10-D5C96537548B}"/>
                    </a:ext>
                  </a:extLst>
                </p:cNvPr>
                <p:cNvPicPr/>
                <p:nvPr/>
              </p:nvPicPr>
              <p:blipFill>
                <a:blip r:embed="rId132"/>
                <a:stretch>
                  <a:fillRect/>
                </a:stretch>
              </p:blipFill>
              <p:spPr>
                <a:xfrm>
                  <a:off x="7930019" y="1024891"/>
                  <a:ext cx="142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5" name="Freihand 114">
                  <a:extLst>
                    <a:ext uri="{FF2B5EF4-FFF2-40B4-BE49-F238E27FC236}">
                      <a16:creationId xmlns:a16="http://schemas.microsoft.com/office/drawing/2014/main" id="{FEB1FFBF-244A-4874-AEB1-4C6A467B1461}"/>
                    </a:ext>
                  </a:extLst>
                </p14:cNvPr>
                <p14:cNvContentPartPr/>
                <p14:nvPr/>
              </p14:nvContentPartPr>
              <p14:xfrm>
                <a:off x="8120819" y="997531"/>
                <a:ext cx="80280" cy="101520"/>
              </p14:xfrm>
            </p:contentPart>
          </mc:Choice>
          <mc:Fallback>
            <p:pic>
              <p:nvPicPr>
                <p:cNvPr id="115" name="Freihand 114">
                  <a:extLst>
                    <a:ext uri="{FF2B5EF4-FFF2-40B4-BE49-F238E27FC236}">
                      <a16:creationId xmlns:a16="http://schemas.microsoft.com/office/drawing/2014/main" id="{FEB1FFBF-244A-4874-AEB1-4C6A467B1461}"/>
                    </a:ext>
                  </a:extLst>
                </p:cNvPr>
                <p:cNvPicPr/>
                <p:nvPr/>
              </p:nvPicPr>
              <p:blipFill>
                <a:blip r:embed="rId134"/>
                <a:stretch>
                  <a:fillRect/>
                </a:stretch>
              </p:blipFill>
              <p:spPr>
                <a:xfrm>
                  <a:off x="8116499" y="993211"/>
                  <a:ext cx="88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6" name="Freihand 115">
                  <a:extLst>
                    <a:ext uri="{FF2B5EF4-FFF2-40B4-BE49-F238E27FC236}">
                      <a16:creationId xmlns:a16="http://schemas.microsoft.com/office/drawing/2014/main" id="{9AA3809C-03DE-4307-AD6C-23D67A5437CF}"/>
                    </a:ext>
                  </a:extLst>
                </p14:cNvPr>
                <p14:cNvContentPartPr/>
                <p14:nvPr/>
              </p14:nvContentPartPr>
              <p14:xfrm>
                <a:off x="8260499" y="1021651"/>
                <a:ext cx="120600" cy="81000"/>
              </p14:xfrm>
            </p:contentPart>
          </mc:Choice>
          <mc:Fallback>
            <p:pic>
              <p:nvPicPr>
                <p:cNvPr id="116" name="Freihand 115">
                  <a:extLst>
                    <a:ext uri="{FF2B5EF4-FFF2-40B4-BE49-F238E27FC236}">
                      <a16:creationId xmlns:a16="http://schemas.microsoft.com/office/drawing/2014/main" id="{9AA3809C-03DE-4307-AD6C-23D67A5437CF}"/>
                    </a:ext>
                  </a:extLst>
                </p:cNvPr>
                <p:cNvPicPr/>
                <p:nvPr/>
              </p:nvPicPr>
              <p:blipFill>
                <a:blip r:embed="rId136"/>
                <a:stretch>
                  <a:fillRect/>
                </a:stretch>
              </p:blipFill>
              <p:spPr>
                <a:xfrm>
                  <a:off x="8256179" y="1017331"/>
                  <a:ext cx="129240" cy="8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7">
            <p14:nvContentPartPr>
              <p14:cNvPr id="121" name="Freihand 120">
                <a:extLst>
                  <a:ext uri="{FF2B5EF4-FFF2-40B4-BE49-F238E27FC236}">
                    <a16:creationId xmlns:a16="http://schemas.microsoft.com/office/drawing/2014/main" id="{A9B58BA7-D5DE-4BD4-BEF0-C020C722D43C}"/>
                  </a:ext>
                </a:extLst>
              </p14:cNvPr>
              <p14:cNvContentPartPr/>
              <p14:nvPr/>
            </p14:nvContentPartPr>
            <p14:xfrm>
              <a:off x="8535179" y="1000771"/>
              <a:ext cx="351720" cy="132840"/>
            </p14:xfrm>
          </p:contentPart>
        </mc:Choice>
        <mc:Fallback>
          <p:pic>
            <p:nvPicPr>
              <p:cNvPr id="121" name="Freihand 120">
                <a:extLst>
                  <a:ext uri="{FF2B5EF4-FFF2-40B4-BE49-F238E27FC236}">
                    <a16:creationId xmlns:a16="http://schemas.microsoft.com/office/drawing/2014/main" id="{A9B58BA7-D5DE-4BD4-BEF0-C020C722D43C}"/>
                  </a:ext>
                </a:extLst>
              </p:cNvPr>
              <p:cNvPicPr/>
              <p:nvPr/>
            </p:nvPicPr>
            <p:blipFill>
              <a:blip r:embed="rId138"/>
              <a:stretch>
                <a:fillRect/>
              </a:stretch>
            </p:blipFill>
            <p:spPr>
              <a:xfrm>
                <a:off x="8530859" y="996451"/>
                <a:ext cx="360360" cy="141480"/>
              </a:xfrm>
              <a:prstGeom prst="rect">
                <a:avLst/>
              </a:prstGeom>
            </p:spPr>
          </p:pic>
        </mc:Fallback>
      </mc:AlternateContent>
      <p:grpSp>
        <p:nvGrpSpPr>
          <p:cNvPr id="128" name="Gruppieren 127">
            <a:extLst>
              <a:ext uri="{FF2B5EF4-FFF2-40B4-BE49-F238E27FC236}">
                <a16:creationId xmlns:a16="http://schemas.microsoft.com/office/drawing/2014/main" id="{AD428CA4-7E1C-46FA-A46B-FFD771A20E04}"/>
              </a:ext>
            </a:extLst>
          </p:cNvPr>
          <p:cNvGrpSpPr/>
          <p:nvPr/>
        </p:nvGrpSpPr>
        <p:grpSpPr>
          <a:xfrm>
            <a:off x="9088499" y="987451"/>
            <a:ext cx="386640" cy="135720"/>
            <a:chOff x="9088499" y="987451"/>
            <a:chExt cx="386640" cy="135720"/>
          </a:xfrm>
        </p:grpSpPr>
        <mc:AlternateContent xmlns:mc="http://schemas.openxmlformats.org/markup-compatibility/2006">
          <mc:Choice xmlns:p14="http://schemas.microsoft.com/office/powerpoint/2010/main" Requires="p14">
            <p:contentPart p14:bwMode="auto" r:id="rId139">
              <p14:nvContentPartPr>
                <p14:cNvPr id="122" name="Freihand 121">
                  <a:extLst>
                    <a:ext uri="{FF2B5EF4-FFF2-40B4-BE49-F238E27FC236}">
                      <a16:creationId xmlns:a16="http://schemas.microsoft.com/office/drawing/2014/main" id="{1D823BE3-8C63-419F-9617-D0888C68405C}"/>
                    </a:ext>
                  </a:extLst>
                </p14:cNvPr>
                <p14:cNvContentPartPr/>
                <p14:nvPr/>
              </p14:nvContentPartPr>
              <p14:xfrm>
                <a:off x="9088499" y="1015891"/>
                <a:ext cx="244800" cy="107280"/>
              </p14:xfrm>
            </p:contentPart>
          </mc:Choice>
          <mc:Fallback>
            <p:pic>
              <p:nvPicPr>
                <p:cNvPr id="122" name="Freihand 121">
                  <a:extLst>
                    <a:ext uri="{FF2B5EF4-FFF2-40B4-BE49-F238E27FC236}">
                      <a16:creationId xmlns:a16="http://schemas.microsoft.com/office/drawing/2014/main" id="{1D823BE3-8C63-419F-9617-D0888C68405C}"/>
                    </a:ext>
                  </a:extLst>
                </p:cNvPr>
                <p:cNvPicPr/>
                <p:nvPr/>
              </p:nvPicPr>
              <p:blipFill>
                <a:blip r:embed="rId140"/>
                <a:stretch>
                  <a:fillRect/>
                </a:stretch>
              </p:blipFill>
              <p:spPr>
                <a:xfrm>
                  <a:off x="9084179" y="1011571"/>
                  <a:ext cx="253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3" name="Freihand 122">
                  <a:extLst>
                    <a:ext uri="{FF2B5EF4-FFF2-40B4-BE49-F238E27FC236}">
                      <a16:creationId xmlns:a16="http://schemas.microsoft.com/office/drawing/2014/main" id="{268DA857-FF10-4348-900C-E57EDAF057ED}"/>
                    </a:ext>
                  </a:extLst>
                </p14:cNvPr>
                <p14:cNvContentPartPr/>
                <p14:nvPr/>
              </p14:nvContentPartPr>
              <p14:xfrm>
                <a:off x="9350579" y="987451"/>
                <a:ext cx="124560" cy="118800"/>
              </p14:xfrm>
            </p:contentPart>
          </mc:Choice>
          <mc:Fallback>
            <p:pic>
              <p:nvPicPr>
                <p:cNvPr id="123" name="Freihand 122">
                  <a:extLst>
                    <a:ext uri="{FF2B5EF4-FFF2-40B4-BE49-F238E27FC236}">
                      <a16:creationId xmlns:a16="http://schemas.microsoft.com/office/drawing/2014/main" id="{268DA857-FF10-4348-900C-E57EDAF057ED}"/>
                    </a:ext>
                  </a:extLst>
                </p:cNvPr>
                <p:cNvPicPr/>
                <p:nvPr/>
              </p:nvPicPr>
              <p:blipFill>
                <a:blip r:embed="rId142"/>
                <a:stretch>
                  <a:fillRect/>
                </a:stretch>
              </p:blipFill>
              <p:spPr>
                <a:xfrm>
                  <a:off x="9346259" y="983131"/>
                  <a:ext cx="133200" cy="127440"/>
                </a:xfrm>
                <a:prstGeom prst="rect">
                  <a:avLst/>
                </a:prstGeom>
              </p:spPr>
            </p:pic>
          </mc:Fallback>
        </mc:AlternateContent>
      </p:grpSp>
      <p:grpSp>
        <p:nvGrpSpPr>
          <p:cNvPr id="127" name="Gruppieren 126">
            <a:extLst>
              <a:ext uri="{FF2B5EF4-FFF2-40B4-BE49-F238E27FC236}">
                <a16:creationId xmlns:a16="http://schemas.microsoft.com/office/drawing/2014/main" id="{05710050-84F7-48A5-AB7B-4FA94DBC1077}"/>
              </a:ext>
            </a:extLst>
          </p:cNvPr>
          <p:cNvGrpSpPr/>
          <p:nvPr/>
        </p:nvGrpSpPr>
        <p:grpSpPr>
          <a:xfrm>
            <a:off x="9700139" y="962251"/>
            <a:ext cx="428040" cy="126000"/>
            <a:chOff x="9700139" y="962251"/>
            <a:chExt cx="428040" cy="126000"/>
          </a:xfrm>
        </p:grpSpPr>
        <mc:AlternateContent xmlns:mc="http://schemas.openxmlformats.org/markup-compatibility/2006">
          <mc:Choice xmlns:p14="http://schemas.microsoft.com/office/powerpoint/2010/main" Requires="p14">
            <p:contentPart p14:bwMode="auto" r:id="rId143">
              <p14:nvContentPartPr>
                <p14:cNvPr id="124" name="Freihand 123">
                  <a:extLst>
                    <a:ext uri="{FF2B5EF4-FFF2-40B4-BE49-F238E27FC236}">
                      <a16:creationId xmlns:a16="http://schemas.microsoft.com/office/drawing/2014/main" id="{55EB07A8-9DFC-4EC2-848D-03E1D7F90F4B}"/>
                    </a:ext>
                  </a:extLst>
                </p14:cNvPr>
                <p14:cNvContentPartPr/>
                <p14:nvPr/>
              </p14:nvContentPartPr>
              <p14:xfrm>
                <a:off x="9700139" y="999691"/>
                <a:ext cx="108000" cy="86760"/>
              </p14:xfrm>
            </p:contentPart>
          </mc:Choice>
          <mc:Fallback>
            <p:pic>
              <p:nvPicPr>
                <p:cNvPr id="124" name="Freihand 123">
                  <a:extLst>
                    <a:ext uri="{FF2B5EF4-FFF2-40B4-BE49-F238E27FC236}">
                      <a16:creationId xmlns:a16="http://schemas.microsoft.com/office/drawing/2014/main" id="{55EB07A8-9DFC-4EC2-848D-03E1D7F90F4B}"/>
                    </a:ext>
                  </a:extLst>
                </p:cNvPr>
                <p:cNvPicPr/>
                <p:nvPr/>
              </p:nvPicPr>
              <p:blipFill>
                <a:blip r:embed="rId144"/>
                <a:stretch>
                  <a:fillRect/>
                </a:stretch>
              </p:blipFill>
              <p:spPr>
                <a:xfrm>
                  <a:off x="9695819" y="995371"/>
                  <a:ext cx="116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5" name="Freihand 124">
                  <a:extLst>
                    <a:ext uri="{FF2B5EF4-FFF2-40B4-BE49-F238E27FC236}">
                      <a16:creationId xmlns:a16="http://schemas.microsoft.com/office/drawing/2014/main" id="{EFAA03F0-FFBC-42BD-BBFC-A5E649C61654}"/>
                    </a:ext>
                  </a:extLst>
                </p14:cNvPr>
                <p14:cNvContentPartPr/>
                <p14:nvPr/>
              </p14:nvContentPartPr>
              <p14:xfrm>
                <a:off x="9851339" y="999331"/>
                <a:ext cx="121680" cy="84960"/>
              </p14:xfrm>
            </p:contentPart>
          </mc:Choice>
          <mc:Fallback>
            <p:pic>
              <p:nvPicPr>
                <p:cNvPr id="125" name="Freihand 124">
                  <a:extLst>
                    <a:ext uri="{FF2B5EF4-FFF2-40B4-BE49-F238E27FC236}">
                      <a16:creationId xmlns:a16="http://schemas.microsoft.com/office/drawing/2014/main" id="{EFAA03F0-FFBC-42BD-BBFC-A5E649C61654}"/>
                    </a:ext>
                  </a:extLst>
                </p:cNvPr>
                <p:cNvPicPr/>
                <p:nvPr/>
              </p:nvPicPr>
              <p:blipFill>
                <a:blip r:embed="rId146"/>
                <a:stretch>
                  <a:fillRect/>
                </a:stretch>
              </p:blipFill>
              <p:spPr>
                <a:xfrm>
                  <a:off x="9847019" y="995011"/>
                  <a:ext cx="130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6" name="Freihand 125">
                  <a:extLst>
                    <a:ext uri="{FF2B5EF4-FFF2-40B4-BE49-F238E27FC236}">
                      <a16:creationId xmlns:a16="http://schemas.microsoft.com/office/drawing/2014/main" id="{6CC55B84-F993-4321-91EA-8BDF3E1372D2}"/>
                    </a:ext>
                  </a:extLst>
                </p14:cNvPr>
                <p14:cNvContentPartPr/>
                <p14:nvPr/>
              </p14:nvContentPartPr>
              <p14:xfrm>
                <a:off x="9999659" y="962251"/>
                <a:ext cx="128520" cy="126000"/>
              </p14:xfrm>
            </p:contentPart>
          </mc:Choice>
          <mc:Fallback>
            <p:pic>
              <p:nvPicPr>
                <p:cNvPr id="126" name="Freihand 125">
                  <a:extLst>
                    <a:ext uri="{FF2B5EF4-FFF2-40B4-BE49-F238E27FC236}">
                      <a16:creationId xmlns:a16="http://schemas.microsoft.com/office/drawing/2014/main" id="{6CC55B84-F993-4321-91EA-8BDF3E1372D2}"/>
                    </a:ext>
                  </a:extLst>
                </p:cNvPr>
                <p:cNvPicPr/>
                <p:nvPr/>
              </p:nvPicPr>
              <p:blipFill>
                <a:blip r:embed="rId148"/>
                <a:stretch>
                  <a:fillRect/>
                </a:stretch>
              </p:blipFill>
              <p:spPr>
                <a:xfrm>
                  <a:off x="9995339" y="957931"/>
                  <a:ext cx="137160" cy="13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9">
            <p14:nvContentPartPr>
              <p14:cNvPr id="129" name="Freihand 128">
                <a:extLst>
                  <a:ext uri="{FF2B5EF4-FFF2-40B4-BE49-F238E27FC236}">
                    <a16:creationId xmlns:a16="http://schemas.microsoft.com/office/drawing/2014/main" id="{EBEE9E15-6BF0-42FE-AF39-9279C2F1EBA2}"/>
                  </a:ext>
                </a:extLst>
              </p14:cNvPr>
              <p14:cNvContentPartPr/>
              <p14:nvPr/>
            </p14:nvContentPartPr>
            <p14:xfrm>
              <a:off x="10302059" y="990331"/>
              <a:ext cx="160920" cy="73800"/>
            </p14:xfrm>
          </p:contentPart>
        </mc:Choice>
        <mc:Fallback>
          <p:pic>
            <p:nvPicPr>
              <p:cNvPr id="129" name="Freihand 128">
                <a:extLst>
                  <a:ext uri="{FF2B5EF4-FFF2-40B4-BE49-F238E27FC236}">
                    <a16:creationId xmlns:a16="http://schemas.microsoft.com/office/drawing/2014/main" id="{EBEE9E15-6BF0-42FE-AF39-9279C2F1EBA2}"/>
                  </a:ext>
                </a:extLst>
              </p:cNvPr>
              <p:cNvPicPr/>
              <p:nvPr/>
            </p:nvPicPr>
            <p:blipFill>
              <a:blip r:embed="rId150"/>
              <a:stretch>
                <a:fillRect/>
              </a:stretch>
            </p:blipFill>
            <p:spPr>
              <a:xfrm>
                <a:off x="10297739" y="986011"/>
                <a:ext cx="169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0" name="Freihand 129">
                <a:extLst>
                  <a:ext uri="{FF2B5EF4-FFF2-40B4-BE49-F238E27FC236}">
                    <a16:creationId xmlns:a16="http://schemas.microsoft.com/office/drawing/2014/main" id="{5FC11603-44EC-4019-AD20-31F2AD716685}"/>
                  </a:ext>
                </a:extLst>
              </p14:cNvPr>
              <p14:cNvContentPartPr/>
              <p14:nvPr/>
            </p14:nvContentPartPr>
            <p14:xfrm>
              <a:off x="10435619" y="917611"/>
              <a:ext cx="360" cy="360"/>
            </p14:xfrm>
          </p:contentPart>
        </mc:Choice>
        <mc:Fallback>
          <p:pic>
            <p:nvPicPr>
              <p:cNvPr id="130" name="Freihand 129">
                <a:extLst>
                  <a:ext uri="{FF2B5EF4-FFF2-40B4-BE49-F238E27FC236}">
                    <a16:creationId xmlns:a16="http://schemas.microsoft.com/office/drawing/2014/main" id="{5FC11603-44EC-4019-AD20-31F2AD716685}"/>
                  </a:ext>
                </a:extLst>
              </p:cNvPr>
              <p:cNvPicPr/>
              <p:nvPr/>
            </p:nvPicPr>
            <p:blipFill>
              <a:blip r:embed="rId4"/>
              <a:stretch>
                <a:fillRect/>
              </a:stretch>
            </p:blipFill>
            <p:spPr>
              <a:xfrm>
                <a:off x="10431299" y="913291"/>
                <a:ext cx="9000" cy="9000"/>
              </a:xfrm>
              <a:prstGeom prst="rect">
                <a:avLst/>
              </a:prstGeom>
            </p:spPr>
          </p:pic>
        </mc:Fallback>
      </mc:AlternateContent>
      <p:grpSp>
        <p:nvGrpSpPr>
          <p:cNvPr id="133" name="Gruppieren 132">
            <a:extLst>
              <a:ext uri="{FF2B5EF4-FFF2-40B4-BE49-F238E27FC236}">
                <a16:creationId xmlns:a16="http://schemas.microsoft.com/office/drawing/2014/main" id="{199ECA2C-C0BA-4244-A399-412CB2224EA6}"/>
              </a:ext>
            </a:extLst>
          </p:cNvPr>
          <p:cNvGrpSpPr/>
          <p:nvPr/>
        </p:nvGrpSpPr>
        <p:grpSpPr>
          <a:xfrm>
            <a:off x="10657379" y="926971"/>
            <a:ext cx="332640" cy="124200"/>
            <a:chOff x="10657379" y="926971"/>
            <a:chExt cx="332640" cy="124200"/>
          </a:xfrm>
        </p:grpSpPr>
        <mc:AlternateContent xmlns:mc="http://schemas.openxmlformats.org/markup-compatibility/2006">
          <mc:Choice xmlns:p14="http://schemas.microsoft.com/office/powerpoint/2010/main" Requires="p14">
            <p:contentPart p14:bwMode="auto" r:id="rId152">
              <p14:nvContentPartPr>
                <p14:cNvPr id="131" name="Freihand 130">
                  <a:extLst>
                    <a:ext uri="{FF2B5EF4-FFF2-40B4-BE49-F238E27FC236}">
                      <a16:creationId xmlns:a16="http://schemas.microsoft.com/office/drawing/2014/main" id="{D2D4D419-E79C-405B-B9A1-C49FCEDAB867}"/>
                    </a:ext>
                  </a:extLst>
                </p14:cNvPr>
                <p14:cNvContentPartPr/>
                <p14:nvPr/>
              </p14:nvContentPartPr>
              <p14:xfrm>
                <a:off x="10685459" y="926971"/>
                <a:ext cx="173520" cy="124200"/>
              </p14:xfrm>
            </p:contentPart>
          </mc:Choice>
          <mc:Fallback>
            <p:pic>
              <p:nvPicPr>
                <p:cNvPr id="131" name="Freihand 130">
                  <a:extLst>
                    <a:ext uri="{FF2B5EF4-FFF2-40B4-BE49-F238E27FC236}">
                      <a16:creationId xmlns:a16="http://schemas.microsoft.com/office/drawing/2014/main" id="{D2D4D419-E79C-405B-B9A1-C49FCEDAB867}"/>
                    </a:ext>
                  </a:extLst>
                </p:cNvPr>
                <p:cNvPicPr/>
                <p:nvPr/>
              </p:nvPicPr>
              <p:blipFill>
                <a:blip r:embed="rId153"/>
                <a:stretch>
                  <a:fillRect/>
                </a:stretch>
              </p:blipFill>
              <p:spPr>
                <a:xfrm>
                  <a:off x="10681139" y="922651"/>
                  <a:ext cx="182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2" name="Freihand 131">
                  <a:extLst>
                    <a:ext uri="{FF2B5EF4-FFF2-40B4-BE49-F238E27FC236}">
                      <a16:creationId xmlns:a16="http://schemas.microsoft.com/office/drawing/2014/main" id="{CD329F58-1950-4427-8288-57DAD43FCDA5}"/>
                    </a:ext>
                  </a:extLst>
                </p14:cNvPr>
                <p14:cNvContentPartPr/>
                <p14:nvPr/>
              </p14:nvContentPartPr>
              <p14:xfrm>
                <a:off x="10657379" y="962611"/>
                <a:ext cx="332640" cy="86400"/>
              </p14:xfrm>
            </p:contentPart>
          </mc:Choice>
          <mc:Fallback>
            <p:pic>
              <p:nvPicPr>
                <p:cNvPr id="132" name="Freihand 131">
                  <a:extLst>
                    <a:ext uri="{FF2B5EF4-FFF2-40B4-BE49-F238E27FC236}">
                      <a16:creationId xmlns:a16="http://schemas.microsoft.com/office/drawing/2014/main" id="{CD329F58-1950-4427-8288-57DAD43FCDA5}"/>
                    </a:ext>
                  </a:extLst>
                </p:cNvPr>
                <p:cNvPicPr/>
                <p:nvPr/>
              </p:nvPicPr>
              <p:blipFill>
                <a:blip r:embed="rId155"/>
                <a:stretch>
                  <a:fillRect/>
                </a:stretch>
              </p:blipFill>
              <p:spPr>
                <a:xfrm>
                  <a:off x="10653059" y="958291"/>
                  <a:ext cx="341280" cy="95040"/>
                </a:xfrm>
                <a:prstGeom prst="rect">
                  <a:avLst/>
                </a:prstGeom>
              </p:spPr>
            </p:pic>
          </mc:Fallback>
        </mc:AlternateContent>
      </p:grpSp>
      <p:grpSp>
        <p:nvGrpSpPr>
          <p:cNvPr id="149" name="Gruppieren 148">
            <a:extLst>
              <a:ext uri="{FF2B5EF4-FFF2-40B4-BE49-F238E27FC236}">
                <a16:creationId xmlns:a16="http://schemas.microsoft.com/office/drawing/2014/main" id="{C15B25B2-9D2F-4DD4-807A-CF2A1E5F5B29}"/>
              </a:ext>
            </a:extLst>
          </p:cNvPr>
          <p:cNvGrpSpPr/>
          <p:nvPr/>
        </p:nvGrpSpPr>
        <p:grpSpPr>
          <a:xfrm>
            <a:off x="532739" y="1326931"/>
            <a:ext cx="746640" cy="322200"/>
            <a:chOff x="532739" y="1326931"/>
            <a:chExt cx="746640" cy="322200"/>
          </a:xfrm>
        </p:grpSpPr>
        <mc:AlternateContent xmlns:mc="http://schemas.openxmlformats.org/markup-compatibility/2006">
          <mc:Choice xmlns:p14="http://schemas.microsoft.com/office/powerpoint/2010/main" Requires="p14">
            <p:contentPart p14:bwMode="auto" r:id="rId156">
              <p14:nvContentPartPr>
                <p14:cNvPr id="134" name="Freihand 133">
                  <a:extLst>
                    <a:ext uri="{FF2B5EF4-FFF2-40B4-BE49-F238E27FC236}">
                      <a16:creationId xmlns:a16="http://schemas.microsoft.com/office/drawing/2014/main" id="{96C36396-2F7B-4957-BDA5-067EFA98D9D4}"/>
                    </a:ext>
                  </a:extLst>
                </p14:cNvPr>
                <p14:cNvContentPartPr/>
                <p14:nvPr/>
              </p14:nvContentPartPr>
              <p14:xfrm>
                <a:off x="532739" y="1409371"/>
                <a:ext cx="140400" cy="239760"/>
              </p14:xfrm>
            </p:contentPart>
          </mc:Choice>
          <mc:Fallback>
            <p:pic>
              <p:nvPicPr>
                <p:cNvPr id="134" name="Freihand 133">
                  <a:extLst>
                    <a:ext uri="{FF2B5EF4-FFF2-40B4-BE49-F238E27FC236}">
                      <a16:creationId xmlns:a16="http://schemas.microsoft.com/office/drawing/2014/main" id="{96C36396-2F7B-4957-BDA5-067EFA98D9D4}"/>
                    </a:ext>
                  </a:extLst>
                </p:cNvPr>
                <p:cNvPicPr/>
                <p:nvPr/>
              </p:nvPicPr>
              <p:blipFill>
                <a:blip r:embed="rId157"/>
                <a:stretch>
                  <a:fillRect/>
                </a:stretch>
              </p:blipFill>
              <p:spPr>
                <a:xfrm>
                  <a:off x="528419" y="1405051"/>
                  <a:ext cx="1490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5" name="Freihand 134">
                  <a:extLst>
                    <a:ext uri="{FF2B5EF4-FFF2-40B4-BE49-F238E27FC236}">
                      <a16:creationId xmlns:a16="http://schemas.microsoft.com/office/drawing/2014/main" id="{7D9D2636-0B4B-40D9-90BD-709BB61C0E18}"/>
                    </a:ext>
                  </a:extLst>
                </p14:cNvPr>
                <p14:cNvContentPartPr/>
                <p14:nvPr/>
              </p14:nvContentPartPr>
              <p14:xfrm>
                <a:off x="711299" y="1412611"/>
                <a:ext cx="291960" cy="96840"/>
              </p14:xfrm>
            </p:contentPart>
          </mc:Choice>
          <mc:Fallback>
            <p:pic>
              <p:nvPicPr>
                <p:cNvPr id="135" name="Freihand 134">
                  <a:extLst>
                    <a:ext uri="{FF2B5EF4-FFF2-40B4-BE49-F238E27FC236}">
                      <a16:creationId xmlns:a16="http://schemas.microsoft.com/office/drawing/2014/main" id="{7D9D2636-0B4B-40D9-90BD-709BB61C0E18}"/>
                    </a:ext>
                  </a:extLst>
                </p:cNvPr>
                <p:cNvPicPr/>
                <p:nvPr/>
              </p:nvPicPr>
              <p:blipFill>
                <a:blip r:embed="rId159"/>
                <a:stretch>
                  <a:fillRect/>
                </a:stretch>
              </p:blipFill>
              <p:spPr>
                <a:xfrm>
                  <a:off x="706979" y="1408291"/>
                  <a:ext cx="300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6" name="Freihand 135">
                  <a:extLst>
                    <a:ext uri="{FF2B5EF4-FFF2-40B4-BE49-F238E27FC236}">
                      <a16:creationId xmlns:a16="http://schemas.microsoft.com/office/drawing/2014/main" id="{16BBB444-50E9-4871-8E1B-DE4EFA92BB1D}"/>
                    </a:ext>
                  </a:extLst>
                </p14:cNvPr>
                <p14:cNvContentPartPr/>
                <p14:nvPr/>
              </p14:nvContentPartPr>
              <p14:xfrm>
                <a:off x="1029899" y="1326931"/>
                <a:ext cx="96480" cy="178200"/>
              </p14:xfrm>
            </p:contentPart>
          </mc:Choice>
          <mc:Fallback>
            <p:pic>
              <p:nvPicPr>
                <p:cNvPr id="136" name="Freihand 135">
                  <a:extLst>
                    <a:ext uri="{FF2B5EF4-FFF2-40B4-BE49-F238E27FC236}">
                      <a16:creationId xmlns:a16="http://schemas.microsoft.com/office/drawing/2014/main" id="{16BBB444-50E9-4871-8E1B-DE4EFA92BB1D}"/>
                    </a:ext>
                  </a:extLst>
                </p:cNvPr>
                <p:cNvPicPr/>
                <p:nvPr/>
              </p:nvPicPr>
              <p:blipFill>
                <a:blip r:embed="rId161"/>
                <a:stretch>
                  <a:fillRect/>
                </a:stretch>
              </p:blipFill>
              <p:spPr>
                <a:xfrm>
                  <a:off x="1025579" y="1322611"/>
                  <a:ext cx="1051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7" name="Freihand 136">
                  <a:extLst>
                    <a:ext uri="{FF2B5EF4-FFF2-40B4-BE49-F238E27FC236}">
                      <a16:creationId xmlns:a16="http://schemas.microsoft.com/office/drawing/2014/main" id="{44E68F15-F8EA-4D13-BD29-FDBBC0D9C6F5}"/>
                    </a:ext>
                  </a:extLst>
                </p14:cNvPr>
                <p14:cNvContentPartPr/>
                <p14:nvPr/>
              </p14:nvContentPartPr>
              <p14:xfrm>
                <a:off x="1145459" y="1415131"/>
                <a:ext cx="133920" cy="68760"/>
              </p14:xfrm>
            </p:contentPart>
          </mc:Choice>
          <mc:Fallback>
            <p:pic>
              <p:nvPicPr>
                <p:cNvPr id="137" name="Freihand 136">
                  <a:extLst>
                    <a:ext uri="{FF2B5EF4-FFF2-40B4-BE49-F238E27FC236}">
                      <a16:creationId xmlns:a16="http://schemas.microsoft.com/office/drawing/2014/main" id="{44E68F15-F8EA-4D13-BD29-FDBBC0D9C6F5}"/>
                    </a:ext>
                  </a:extLst>
                </p:cNvPr>
                <p:cNvPicPr/>
                <p:nvPr/>
              </p:nvPicPr>
              <p:blipFill>
                <a:blip r:embed="rId163"/>
                <a:stretch>
                  <a:fillRect/>
                </a:stretch>
              </p:blipFill>
              <p:spPr>
                <a:xfrm>
                  <a:off x="1141139" y="1410811"/>
                  <a:ext cx="142560" cy="77400"/>
                </a:xfrm>
                <a:prstGeom prst="rect">
                  <a:avLst/>
                </a:prstGeom>
              </p:spPr>
            </p:pic>
          </mc:Fallback>
        </mc:AlternateContent>
      </p:grpSp>
      <p:grpSp>
        <p:nvGrpSpPr>
          <p:cNvPr id="148" name="Gruppieren 147">
            <a:extLst>
              <a:ext uri="{FF2B5EF4-FFF2-40B4-BE49-F238E27FC236}">
                <a16:creationId xmlns:a16="http://schemas.microsoft.com/office/drawing/2014/main" id="{CB4D1B85-D027-4206-9346-4875DE3EF443}"/>
              </a:ext>
            </a:extLst>
          </p:cNvPr>
          <p:cNvGrpSpPr/>
          <p:nvPr/>
        </p:nvGrpSpPr>
        <p:grpSpPr>
          <a:xfrm>
            <a:off x="1543619" y="1248811"/>
            <a:ext cx="1294200" cy="285840"/>
            <a:chOff x="1543619" y="1248811"/>
            <a:chExt cx="1294200" cy="285840"/>
          </a:xfrm>
        </p:grpSpPr>
        <mc:AlternateContent xmlns:mc="http://schemas.openxmlformats.org/markup-compatibility/2006">
          <mc:Choice xmlns:p14="http://schemas.microsoft.com/office/powerpoint/2010/main" Requires="p14">
            <p:contentPart p14:bwMode="auto" r:id="rId164">
              <p14:nvContentPartPr>
                <p14:cNvPr id="138" name="Freihand 137">
                  <a:extLst>
                    <a:ext uri="{FF2B5EF4-FFF2-40B4-BE49-F238E27FC236}">
                      <a16:creationId xmlns:a16="http://schemas.microsoft.com/office/drawing/2014/main" id="{BD70CE7E-E08E-44BA-9933-E316CA119A22}"/>
                    </a:ext>
                  </a:extLst>
                </p14:cNvPr>
                <p14:cNvContentPartPr/>
                <p14:nvPr/>
              </p14:nvContentPartPr>
              <p14:xfrm>
                <a:off x="1543619" y="1420171"/>
                <a:ext cx="42120" cy="100440"/>
              </p14:xfrm>
            </p:contentPart>
          </mc:Choice>
          <mc:Fallback>
            <p:pic>
              <p:nvPicPr>
                <p:cNvPr id="138" name="Freihand 137">
                  <a:extLst>
                    <a:ext uri="{FF2B5EF4-FFF2-40B4-BE49-F238E27FC236}">
                      <a16:creationId xmlns:a16="http://schemas.microsoft.com/office/drawing/2014/main" id="{BD70CE7E-E08E-44BA-9933-E316CA119A22}"/>
                    </a:ext>
                  </a:extLst>
                </p:cNvPr>
                <p:cNvPicPr/>
                <p:nvPr/>
              </p:nvPicPr>
              <p:blipFill>
                <a:blip r:embed="rId165"/>
                <a:stretch>
                  <a:fillRect/>
                </a:stretch>
              </p:blipFill>
              <p:spPr>
                <a:xfrm>
                  <a:off x="1539299" y="1415851"/>
                  <a:ext cx="50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9" name="Freihand 138">
                  <a:extLst>
                    <a:ext uri="{FF2B5EF4-FFF2-40B4-BE49-F238E27FC236}">
                      <a16:creationId xmlns:a16="http://schemas.microsoft.com/office/drawing/2014/main" id="{77F171FF-3335-44DE-8278-97BAB746FAB4}"/>
                    </a:ext>
                  </a:extLst>
                </p14:cNvPr>
                <p14:cNvContentPartPr/>
                <p14:nvPr/>
              </p14:nvContentPartPr>
              <p14:xfrm>
                <a:off x="1622099" y="1406491"/>
                <a:ext cx="168840" cy="99000"/>
              </p14:xfrm>
            </p:contentPart>
          </mc:Choice>
          <mc:Fallback>
            <p:pic>
              <p:nvPicPr>
                <p:cNvPr id="139" name="Freihand 138">
                  <a:extLst>
                    <a:ext uri="{FF2B5EF4-FFF2-40B4-BE49-F238E27FC236}">
                      <a16:creationId xmlns:a16="http://schemas.microsoft.com/office/drawing/2014/main" id="{77F171FF-3335-44DE-8278-97BAB746FAB4}"/>
                    </a:ext>
                  </a:extLst>
                </p:cNvPr>
                <p:cNvPicPr/>
                <p:nvPr/>
              </p:nvPicPr>
              <p:blipFill>
                <a:blip r:embed="rId167"/>
                <a:stretch>
                  <a:fillRect/>
                </a:stretch>
              </p:blipFill>
              <p:spPr>
                <a:xfrm>
                  <a:off x="1617779" y="1402171"/>
                  <a:ext cx="177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0" name="Freihand 139">
                  <a:extLst>
                    <a:ext uri="{FF2B5EF4-FFF2-40B4-BE49-F238E27FC236}">
                      <a16:creationId xmlns:a16="http://schemas.microsoft.com/office/drawing/2014/main" id="{2747D7B8-049C-4101-9B98-F5D369EF4D36}"/>
                    </a:ext>
                  </a:extLst>
                </p14:cNvPr>
                <p14:cNvContentPartPr/>
                <p14:nvPr/>
              </p14:nvContentPartPr>
              <p14:xfrm>
                <a:off x="1835939" y="1406131"/>
                <a:ext cx="141480" cy="105480"/>
              </p14:xfrm>
            </p:contentPart>
          </mc:Choice>
          <mc:Fallback>
            <p:pic>
              <p:nvPicPr>
                <p:cNvPr id="140" name="Freihand 139">
                  <a:extLst>
                    <a:ext uri="{FF2B5EF4-FFF2-40B4-BE49-F238E27FC236}">
                      <a16:creationId xmlns:a16="http://schemas.microsoft.com/office/drawing/2014/main" id="{2747D7B8-049C-4101-9B98-F5D369EF4D36}"/>
                    </a:ext>
                  </a:extLst>
                </p:cNvPr>
                <p:cNvPicPr/>
                <p:nvPr/>
              </p:nvPicPr>
              <p:blipFill>
                <a:blip r:embed="rId169"/>
                <a:stretch>
                  <a:fillRect/>
                </a:stretch>
              </p:blipFill>
              <p:spPr>
                <a:xfrm>
                  <a:off x="1831619" y="1401811"/>
                  <a:ext cx="150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1" name="Freihand 140">
                  <a:extLst>
                    <a:ext uri="{FF2B5EF4-FFF2-40B4-BE49-F238E27FC236}">
                      <a16:creationId xmlns:a16="http://schemas.microsoft.com/office/drawing/2014/main" id="{F0D698C9-8629-4419-B66D-5A6B186FF1D5}"/>
                    </a:ext>
                  </a:extLst>
                </p14:cNvPr>
                <p14:cNvContentPartPr/>
                <p14:nvPr/>
              </p14:nvContentPartPr>
              <p14:xfrm>
                <a:off x="2023499" y="1333411"/>
                <a:ext cx="239760" cy="201240"/>
              </p14:xfrm>
            </p:contentPart>
          </mc:Choice>
          <mc:Fallback>
            <p:pic>
              <p:nvPicPr>
                <p:cNvPr id="141" name="Freihand 140">
                  <a:extLst>
                    <a:ext uri="{FF2B5EF4-FFF2-40B4-BE49-F238E27FC236}">
                      <a16:creationId xmlns:a16="http://schemas.microsoft.com/office/drawing/2014/main" id="{F0D698C9-8629-4419-B66D-5A6B186FF1D5}"/>
                    </a:ext>
                  </a:extLst>
                </p:cNvPr>
                <p:cNvPicPr/>
                <p:nvPr/>
              </p:nvPicPr>
              <p:blipFill>
                <a:blip r:embed="rId171"/>
                <a:stretch>
                  <a:fillRect/>
                </a:stretch>
              </p:blipFill>
              <p:spPr>
                <a:xfrm>
                  <a:off x="2019179" y="1329091"/>
                  <a:ext cx="2484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2" name="Freihand 141">
                  <a:extLst>
                    <a:ext uri="{FF2B5EF4-FFF2-40B4-BE49-F238E27FC236}">
                      <a16:creationId xmlns:a16="http://schemas.microsoft.com/office/drawing/2014/main" id="{1993E1DE-36AC-4115-B0D4-056C363CC806}"/>
                    </a:ext>
                  </a:extLst>
                </p14:cNvPr>
                <p14:cNvContentPartPr/>
                <p14:nvPr/>
              </p14:nvContentPartPr>
              <p14:xfrm>
                <a:off x="2265419" y="1311451"/>
                <a:ext cx="20520" cy="41760"/>
              </p14:xfrm>
            </p:contentPart>
          </mc:Choice>
          <mc:Fallback>
            <p:pic>
              <p:nvPicPr>
                <p:cNvPr id="142" name="Freihand 141">
                  <a:extLst>
                    <a:ext uri="{FF2B5EF4-FFF2-40B4-BE49-F238E27FC236}">
                      <a16:creationId xmlns:a16="http://schemas.microsoft.com/office/drawing/2014/main" id="{1993E1DE-36AC-4115-B0D4-056C363CC806}"/>
                    </a:ext>
                  </a:extLst>
                </p:cNvPr>
                <p:cNvPicPr/>
                <p:nvPr/>
              </p:nvPicPr>
              <p:blipFill>
                <a:blip r:embed="rId173"/>
                <a:stretch>
                  <a:fillRect/>
                </a:stretch>
              </p:blipFill>
              <p:spPr>
                <a:xfrm>
                  <a:off x="2261099" y="1307131"/>
                  <a:ext cx="291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3" name="Freihand 142">
                  <a:extLst>
                    <a:ext uri="{FF2B5EF4-FFF2-40B4-BE49-F238E27FC236}">
                      <a16:creationId xmlns:a16="http://schemas.microsoft.com/office/drawing/2014/main" id="{5813AE7B-E542-4C09-8A3B-8041CCFD4543}"/>
                    </a:ext>
                  </a:extLst>
                </p14:cNvPr>
                <p14:cNvContentPartPr/>
                <p14:nvPr/>
              </p14:nvContentPartPr>
              <p14:xfrm>
                <a:off x="2310419" y="1394971"/>
                <a:ext cx="135720" cy="90000"/>
              </p14:xfrm>
            </p:contentPart>
          </mc:Choice>
          <mc:Fallback>
            <p:pic>
              <p:nvPicPr>
                <p:cNvPr id="143" name="Freihand 142">
                  <a:extLst>
                    <a:ext uri="{FF2B5EF4-FFF2-40B4-BE49-F238E27FC236}">
                      <a16:creationId xmlns:a16="http://schemas.microsoft.com/office/drawing/2014/main" id="{5813AE7B-E542-4C09-8A3B-8041CCFD4543}"/>
                    </a:ext>
                  </a:extLst>
                </p:cNvPr>
                <p:cNvPicPr/>
                <p:nvPr/>
              </p:nvPicPr>
              <p:blipFill>
                <a:blip r:embed="rId175"/>
                <a:stretch>
                  <a:fillRect/>
                </a:stretch>
              </p:blipFill>
              <p:spPr>
                <a:xfrm>
                  <a:off x="2306099" y="1390651"/>
                  <a:ext cx="144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4" name="Freihand 143">
                  <a:extLst>
                    <a:ext uri="{FF2B5EF4-FFF2-40B4-BE49-F238E27FC236}">
                      <a16:creationId xmlns:a16="http://schemas.microsoft.com/office/drawing/2014/main" id="{20FE255C-1C71-470B-9826-EB1E9D027133}"/>
                    </a:ext>
                  </a:extLst>
                </p14:cNvPr>
                <p14:cNvContentPartPr/>
                <p14:nvPr/>
              </p14:nvContentPartPr>
              <p14:xfrm>
                <a:off x="2443619" y="1376611"/>
                <a:ext cx="30960" cy="115200"/>
              </p14:xfrm>
            </p:contentPart>
          </mc:Choice>
          <mc:Fallback>
            <p:pic>
              <p:nvPicPr>
                <p:cNvPr id="144" name="Freihand 143">
                  <a:extLst>
                    <a:ext uri="{FF2B5EF4-FFF2-40B4-BE49-F238E27FC236}">
                      <a16:creationId xmlns:a16="http://schemas.microsoft.com/office/drawing/2014/main" id="{20FE255C-1C71-470B-9826-EB1E9D027133}"/>
                    </a:ext>
                  </a:extLst>
                </p:cNvPr>
                <p:cNvPicPr/>
                <p:nvPr/>
              </p:nvPicPr>
              <p:blipFill>
                <a:blip r:embed="rId177"/>
                <a:stretch>
                  <a:fillRect/>
                </a:stretch>
              </p:blipFill>
              <p:spPr>
                <a:xfrm>
                  <a:off x="2439299" y="1372291"/>
                  <a:ext cx="39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5" name="Freihand 144">
                  <a:extLst>
                    <a:ext uri="{FF2B5EF4-FFF2-40B4-BE49-F238E27FC236}">
                      <a16:creationId xmlns:a16="http://schemas.microsoft.com/office/drawing/2014/main" id="{FFC3FFDD-E8F0-426E-B52B-AFA28ED76955}"/>
                    </a:ext>
                  </a:extLst>
                </p14:cNvPr>
                <p14:cNvContentPartPr/>
                <p14:nvPr/>
              </p14:nvContentPartPr>
              <p14:xfrm>
                <a:off x="2517779" y="1377331"/>
                <a:ext cx="220320" cy="100800"/>
              </p14:xfrm>
            </p:contentPart>
          </mc:Choice>
          <mc:Fallback>
            <p:pic>
              <p:nvPicPr>
                <p:cNvPr id="145" name="Freihand 144">
                  <a:extLst>
                    <a:ext uri="{FF2B5EF4-FFF2-40B4-BE49-F238E27FC236}">
                      <a16:creationId xmlns:a16="http://schemas.microsoft.com/office/drawing/2014/main" id="{FFC3FFDD-E8F0-426E-B52B-AFA28ED76955}"/>
                    </a:ext>
                  </a:extLst>
                </p:cNvPr>
                <p:cNvPicPr/>
                <p:nvPr/>
              </p:nvPicPr>
              <p:blipFill>
                <a:blip r:embed="rId179"/>
                <a:stretch>
                  <a:fillRect/>
                </a:stretch>
              </p:blipFill>
              <p:spPr>
                <a:xfrm>
                  <a:off x="2513459" y="1373011"/>
                  <a:ext cx="228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6" name="Freihand 145">
                  <a:extLst>
                    <a:ext uri="{FF2B5EF4-FFF2-40B4-BE49-F238E27FC236}">
                      <a16:creationId xmlns:a16="http://schemas.microsoft.com/office/drawing/2014/main" id="{C1EAC508-8C0F-4BC3-A002-2ED005C67DF1}"/>
                    </a:ext>
                  </a:extLst>
                </p14:cNvPr>
                <p14:cNvContentPartPr/>
                <p14:nvPr/>
              </p14:nvContentPartPr>
              <p14:xfrm>
                <a:off x="2729459" y="1310731"/>
                <a:ext cx="108360" cy="173160"/>
              </p14:xfrm>
            </p:contentPart>
          </mc:Choice>
          <mc:Fallback>
            <p:pic>
              <p:nvPicPr>
                <p:cNvPr id="146" name="Freihand 145">
                  <a:extLst>
                    <a:ext uri="{FF2B5EF4-FFF2-40B4-BE49-F238E27FC236}">
                      <a16:creationId xmlns:a16="http://schemas.microsoft.com/office/drawing/2014/main" id="{C1EAC508-8C0F-4BC3-A002-2ED005C67DF1}"/>
                    </a:ext>
                  </a:extLst>
                </p:cNvPr>
                <p:cNvPicPr/>
                <p:nvPr/>
              </p:nvPicPr>
              <p:blipFill>
                <a:blip r:embed="rId181"/>
                <a:stretch>
                  <a:fillRect/>
                </a:stretch>
              </p:blipFill>
              <p:spPr>
                <a:xfrm>
                  <a:off x="2725139" y="1306411"/>
                  <a:ext cx="117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7" name="Freihand 146">
                  <a:extLst>
                    <a:ext uri="{FF2B5EF4-FFF2-40B4-BE49-F238E27FC236}">
                      <a16:creationId xmlns:a16="http://schemas.microsoft.com/office/drawing/2014/main" id="{70838B6B-686C-44E3-B5E5-D474F6FA110F}"/>
                    </a:ext>
                  </a:extLst>
                </p14:cNvPr>
                <p14:cNvContentPartPr/>
                <p14:nvPr/>
              </p14:nvContentPartPr>
              <p14:xfrm>
                <a:off x="2623979" y="1248811"/>
                <a:ext cx="360" cy="360"/>
              </p14:xfrm>
            </p:contentPart>
          </mc:Choice>
          <mc:Fallback>
            <p:pic>
              <p:nvPicPr>
                <p:cNvPr id="147" name="Freihand 146">
                  <a:extLst>
                    <a:ext uri="{FF2B5EF4-FFF2-40B4-BE49-F238E27FC236}">
                      <a16:creationId xmlns:a16="http://schemas.microsoft.com/office/drawing/2014/main" id="{70838B6B-686C-44E3-B5E5-D474F6FA110F}"/>
                    </a:ext>
                  </a:extLst>
                </p:cNvPr>
                <p:cNvPicPr/>
                <p:nvPr/>
              </p:nvPicPr>
              <p:blipFill>
                <a:blip r:embed="rId4"/>
                <a:stretch>
                  <a:fillRect/>
                </a:stretch>
              </p:blipFill>
              <p:spPr>
                <a:xfrm>
                  <a:off x="2619659" y="1244491"/>
                  <a:ext cx="9000" cy="9000"/>
                </a:xfrm>
                <a:prstGeom prst="rect">
                  <a:avLst/>
                </a:prstGeom>
              </p:spPr>
            </p:pic>
          </mc:Fallback>
        </mc:AlternateContent>
      </p:grpSp>
      <p:grpSp>
        <p:nvGrpSpPr>
          <p:cNvPr id="163" name="Gruppieren 162">
            <a:extLst>
              <a:ext uri="{FF2B5EF4-FFF2-40B4-BE49-F238E27FC236}">
                <a16:creationId xmlns:a16="http://schemas.microsoft.com/office/drawing/2014/main" id="{77B3EBFE-C3E4-4B75-A55A-7014033B53E9}"/>
              </a:ext>
            </a:extLst>
          </p:cNvPr>
          <p:cNvGrpSpPr/>
          <p:nvPr/>
        </p:nvGrpSpPr>
        <p:grpSpPr>
          <a:xfrm>
            <a:off x="3003779" y="1261411"/>
            <a:ext cx="1915200" cy="378000"/>
            <a:chOff x="3003779" y="1261411"/>
            <a:chExt cx="1915200" cy="378000"/>
          </a:xfrm>
        </p:grpSpPr>
        <mc:AlternateContent xmlns:mc="http://schemas.openxmlformats.org/markup-compatibility/2006">
          <mc:Choice xmlns:p14="http://schemas.microsoft.com/office/powerpoint/2010/main" Requires="p14">
            <p:contentPart p14:bwMode="auto" r:id="rId183">
              <p14:nvContentPartPr>
                <p14:cNvPr id="150" name="Freihand 149">
                  <a:extLst>
                    <a:ext uri="{FF2B5EF4-FFF2-40B4-BE49-F238E27FC236}">
                      <a16:creationId xmlns:a16="http://schemas.microsoft.com/office/drawing/2014/main" id="{E1DBE996-162C-4544-967E-760157389602}"/>
                    </a:ext>
                  </a:extLst>
                </p14:cNvPr>
                <p14:cNvContentPartPr/>
                <p14:nvPr/>
              </p14:nvContentPartPr>
              <p14:xfrm>
                <a:off x="3003779" y="1371211"/>
                <a:ext cx="144360" cy="97560"/>
              </p14:xfrm>
            </p:contentPart>
          </mc:Choice>
          <mc:Fallback>
            <p:pic>
              <p:nvPicPr>
                <p:cNvPr id="150" name="Freihand 149">
                  <a:extLst>
                    <a:ext uri="{FF2B5EF4-FFF2-40B4-BE49-F238E27FC236}">
                      <a16:creationId xmlns:a16="http://schemas.microsoft.com/office/drawing/2014/main" id="{E1DBE996-162C-4544-967E-760157389602}"/>
                    </a:ext>
                  </a:extLst>
                </p:cNvPr>
                <p:cNvPicPr/>
                <p:nvPr/>
              </p:nvPicPr>
              <p:blipFill>
                <a:blip r:embed="rId184"/>
                <a:stretch>
                  <a:fillRect/>
                </a:stretch>
              </p:blipFill>
              <p:spPr>
                <a:xfrm>
                  <a:off x="2999459" y="1366891"/>
                  <a:ext cx="153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1" name="Freihand 150">
                  <a:extLst>
                    <a:ext uri="{FF2B5EF4-FFF2-40B4-BE49-F238E27FC236}">
                      <a16:creationId xmlns:a16="http://schemas.microsoft.com/office/drawing/2014/main" id="{FB5A7628-10D4-4A62-979A-6AB4505A23AD}"/>
                    </a:ext>
                  </a:extLst>
                </p14:cNvPr>
                <p14:cNvContentPartPr/>
                <p14:nvPr/>
              </p14:nvContentPartPr>
              <p14:xfrm>
                <a:off x="3178379" y="1377691"/>
                <a:ext cx="132840" cy="261720"/>
              </p14:xfrm>
            </p:contentPart>
          </mc:Choice>
          <mc:Fallback>
            <p:pic>
              <p:nvPicPr>
                <p:cNvPr id="151" name="Freihand 150">
                  <a:extLst>
                    <a:ext uri="{FF2B5EF4-FFF2-40B4-BE49-F238E27FC236}">
                      <a16:creationId xmlns:a16="http://schemas.microsoft.com/office/drawing/2014/main" id="{FB5A7628-10D4-4A62-979A-6AB4505A23AD}"/>
                    </a:ext>
                  </a:extLst>
                </p:cNvPr>
                <p:cNvPicPr/>
                <p:nvPr/>
              </p:nvPicPr>
              <p:blipFill>
                <a:blip r:embed="rId186"/>
                <a:stretch>
                  <a:fillRect/>
                </a:stretch>
              </p:blipFill>
              <p:spPr>
                <a:xfrm>
                  <a:off x="3174059" y="1373371"/>
                  <a:ext cx="1414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2" name="Freihand 151">
                  <a:extLst>
                    <a:ext uri="{FF2B5EF4-FFF2-40B4-BE49-F238E27FC236}">
                      <a16:creationId xmlns:a16="http://schemas.microsoft.com/office/drawing/2014/main" id="{6517BF52-C1C6-4163-A124-3B235717C807}"/>
                    </a:ext>
                  </a:extLst>
                </p14:cNvPr>
                <p14:cNvContentPartPr/>
                <p14:nvPr/>
              </p14:nvContentPartPr>
              <p14:xfrm>
                <a:off x="3317339" y="1392811"/>
                <a:ext cx="193680" cy="74880"/>
              </p14:xfrm>
            </p:contentPart>
          </mc:Choice>
          <mc:Fallback>
            <p:pic>
              <p:nvPicPr>
                <p:cNvPr id="152" name="Freihand 151">
                  <a:extLst>
                    <a:ext uri="{FF2B5EF4-FFF2-40B4-BE49-F238E27FC236}">
                      <a16:creationId xmlns:a16="http://schemas.microsoft.com/office/drawing/2014/main" id="{6517BF52-C1C6-4163-A124-3B235717C807}"/>
                    </a:ext>
                  </a:extLst>
                </p:cNvPr>
                <p:cNvPicPr/>
                <p:nvPr/>
              </p:nvPicPr>
              <p:blipFill>
                <a:blip r:embed="rId188"/>
                <a:stretch>
                  <a:fillRect/>
                </a:stretch>
              </p:blipFill>
              <p:spPr>
                <a:xfrm>
                  <a:off x="3313019" y="1388491"/>
                  <a:ext cx="202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3" name="Freihand 152">
                  <a:extLst>
                    <a:ext uri="{FF2B5EF4-FFF2-40B4-BE49-F238E27FC236}">
                      <a16:creationId xmlns:a16="http://schemas.microsoft.com/office/drawing/2014/main" id="{5DEE9FA2-B61F-40A5-9AC7-0319EAA09DEC}"/>
                    </a:ext>
                  </a:extLst>
                </p14:cNvPr>
                <p14:cNvContentPartPr/>
                <p14:nvPr/>
              </p14:nvContentPartPr>
              <p14:xfrm>
                <a:off x="3540899" y="1394611"/>
                <a:ext cx="36000" cy="83160"/>
              </p14:xfrm>
            </p:contentPart>
          </mc:Choice>
          <mc:Fallback>
            <p:pic>
              <p:nvPicPr>
                <p:cNvPr id="153" name="Freihand 152">
                  <a:extLst>
                    <a:ext uri="{FF2B5EF4-FFF2-40B4-BE49-F238E27FC236}">
                      <a16:creationId xmlns:a16="http://schemas.microsoft.com/office/drawing/2014/main" id="{5DEE9FA2-B61F-40A5-9AC7-0319EAA09DEC}"/>
                    </a:ext>
                  </a:extLst>
                </p:cNvPr>
                <p:cNvPicPr/>
                <p:nvPr/>
              </p:nvPicPr>
              <p:blipFill>
                <a:blip r:embed="rId190"/>
                <a:stretch>
                  <a:fillRect/>
                </a:stretch>
              </p:blipFill>
              <p:spPr>
                <a:xfrm>
                  <a:off x="3536579" y="1390291"/>
                  <a:ext cx="44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4" name="Freihand 153">
                  <a:extLst>
                    <a:ext uri="{FF2B5EF4-FFF2-40B4-BE49-F238E27FC236}">
                      <a16:creationId xmlns:a16="http://schemas.microsoft.com/office/drawing/2014/main" id="{3859E1D6-991D-45FC-8E69-57BF90686D70}"/>
                    </a:ext>
                  </a:extLst>
                </p14:cNvPr>
                <p14:cNvContentPartPr/>
                <p14:nvPr/>
              </p14:nvContentPartPr>
              <p14:xfrm>
                <a:off x="3662939" y="1314331"/>
                <a:ext cx="151920" cy="156240"/>
              </p14:xfrm>
            </p:contentPart>
          </mc:Choice>
          <mc:Fallback>
            <p:pic>
              <p:nvPicPr>
                <p:cNvPr id="154" name="Freihand 153">
                  <a:extLst>
                    <a:ext uri="{FF2B5EF4-FFF2-40B4-BE49-F238E27FC236}">
                      <a16:creationId xmlns:a16="http://schemas.microsoft.com/office/drawing/2014/main" id="{3859E1D6-991D-45FC-8E69-57BF90686D70}"/>
                    </a:ext>
                  </a:extLst>
                </p:cNvPr>
                <p:cNvPicPr/>
                <p:nvPr/>
              </p:nvPicPr>
              <p:blipFill>
                <a:blip r:embed="rId192"/>
                <a:stretch>
                  <a:fillRect/>
                </a:stretch>
              </p:blipFill>
              <p:spPr>
                <a:xfrm>
                  <a:off x="3658619" y="1310011"/>
                  <a:ext cx="160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5" name="Freihand 154">
                  <a:extLst>
                    <a:ext uri="{FF2B5EF4-FFF2-40B4-BE49-F238E27FC236}">
                      <a16:creationId xmlns:a16="http://schemas.microsoft.com/office/drawing/2014/main" id="{5ED356A6-A92E-4F36-AFFF-74F895155136}"/>
                    </a:ext>
                  </a:extLst>
                </p14:cNvPr>
                <p14:cNvContentPartPr/>
                <p14:nvPr/>
              </p14:nvContentPartPr>
              <p14:xfrm>
                <a:off x="3808019" y="1320811"/>
                <a:ext cx="10080" cy="5040"/>
              </p14:xfrm>
            </p:contentPart>
          </mc:Choice>
          <mc:Fallback>
            <p:pic>
              <p:nvPicPr>
                <p:cNvPr id="155" name="Freihand 154">
                  <a:extLst>
                    <a:ext uri="{FF2B5EF4-FFF2-40B4-BE49-F238E27FC236}">
                      <a16:creationId xmlns:a16="http://schemas.microsoft.com/office/drawing/2014/main" id="{5ED356A6-A92E-4F36-AFFF-74F895155136}"/>
                    </a:ext>
                  </a:extLst>
                </p:cNvPr>
                <p:cNvPicPr/>
                <p:nvPr/>
              </p:nvPicPr>
              <p:blipFill>
                <a:blip r:embed="rId194"/>
                <a:stretch>
                  <a:fillRect/>
                </a:stretch>
              </p:blipFill>
              <p:spPr>
                <a:xfrm>
                  <a:off x="3803699" y="1316491"/>
                  <a:ext cx="187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6" name="Freihand 155">
                  <a:extLst>
                    <a:ext uri="{FF2B5EF4-FFF2-40B4-BE49-F238E27FC236}">
                      <a16:creationId xmlns:a16="http://schemas.microsoft.com/office/drawing/2014/main" id="{07E4AE62-FA36-46B4-9403-BF3F205E85B8}"/>
                    </a:ext>
                  </a:extLst>
                </p14:cNvPr>
                <p14:cNvContentPartPr/>
                <p14:nvPr/>
              </p14:nvContentPartPr>
              <p14:xfrm>
                <a:off x="3838259" y="1287691"/>
                <a:ext cx="105840" cy="182520"/>
              </p14:xfrm>
            </p:contentPart>
          </mc:Choice>
          <mc:Fallback>
            <p:pic>
              <p:nvPicPr>
                <p:cNvPr id="156" name="Freihand 155">
                  <a:extLst>
                    <a:ext uri="{FF2B5EF4-FFF2-40B4-BE49-F238E27FC236}">
                      <a16:creationId xmlns:a16="http://schemas.microsoft.com/office/drawing/2014/main" id="{07E4AE62-FA36-46B4-9403-BF3F205E85B8}"/>
                    </a:ext>
                  </a:extLst>
                </p:cNvPr>
                <p:cNvPicPr/>
                <p:nvPr/>
              </p:nvPicPr>
              <p:blipFill>
                <a:blip r:embed="rId196"/>
                <a:stretch>
                  <a:fillRect/>
                </a:stretch>
              </p:blipFill>
              <p:spPr>
                <a:xfrm>
                  <a:off x="3833939" y="1283371"/>
                  <a:ext cx="1144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7" name="Freihand 156">
                  <a:extLst>
                    <a:ext uri="{FF2B5EF4-FFF2-40B4-BE49-F238E27FC236}">
                      <a16:creationId xmlns:a16="http://schemas.microsoft.com/office/drawing/2014/main" id="{66A8FAA6-826F-4E87-B9E1-BD160273749C}"/>
                    </a:ext>
                  </a:extLst>
                </p14:cNvPr>
                <p14:cNvContentPartPr/>
                <p14:nvPr/>
              </p14:nvContentPartPr>
              <p14:xfrm>
                <a:off x="3995939" y="1367971"/>
                <a:ext cx="448920" cy="98280"/>
              </p14:xfrm>
            </p:contentPart>
          </mc:Choice>
          <mc:Fallback>
            <p:pic>
              <p:nvPicPr>
                <p:cNvPr id="157" name="Freihand 156">
                  <a:extLst>
                    <a:ext uri="{FF2B5EF4-FFF2-40B4-BE49-F238E27FC236}">
                      <a16:creationId xmlns:a16="http://schemas.microsoft.com/office/drawing/2014/main" id="{66A8FAA6-826F-4E87-B9E1-BD160273749C}"/>
                    </a:ext>
                  </a:extLst>
                </p:cNvPr>
                <p:cNvPicPr/>
                <p:nvPr/>
              </p:nvPicPr>
              <p:blipFill>
                <a:blip r:embed="rId198"/>
                <a:stretch>
                  <a:fillRect/>
                </a:stretch>
              </p:blipFill>
              <p:spPr>
                <a:xfrm>
                  <a:off x="3991619" y="1363651"/>
                  <a:ext cx="457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8" name="Freihand 157">
                  <a:extLst>
                    <a:ext uri="{FF2B5EF4-FFF2-40B4-BE49-F238E27FC236}">
                      <a16:creationId xmlns:a16="http://schemas.microsoft.com/office/drawing/2014/main" id="{D48F5546-A7B8-4A6B-B909-C318EF38846A}"/>
                    </a:ext>
                  </a:extLst>
                </p14:cNvPr>
                <p14:cNvContentPartPr/>
                <p14:nvPr/>
              </p14:nvContentPartPr>
              <p14:xfrm>
                <a:off x="3611099" y="1272931"/>
                <a:ext cx="14040" cy="43920"/>
              </p14:xfrm>
            </p:contentPart>
          </mc:Choice>
          <mc:Fallback>
            <p:pic>
              <p:nvPicPr>
                <p:cNvPr id="158" name="Freihand 157">
                  <a:extLst>
                    <a:ext uri="{FF2B5EF4-FFF2-40B4-BE49-F238E27FC236}">
                      <a16:creationId xmlns:a16="http://schemas.microsoft.com/office/drawing/2014/main" id="{D48F5546-A7B8-4A6B-B909-C318EF38846A}"/>
                    </a:ext>
                  </a:extLst>
                </p:cNvPr>
                <p:cNvPicPr/>
                <p:nvPr/>
              </p:nvPicPr>
              <p:blipFill>
                <a:blip r:embed="rId200"/>
                <a:stretch>
                  <a:fillRect/>
                </a:stretch>
              </p:blipFill>
              <p:spPr>
                <a:xfrm>
                  <a:off x="3606779" y="1268611"/>
                  <a:ext cx="22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0" name="Freihand 159">
                  <a:extLst>
                    <a:ext uri="{FF2B5EF4-FFF2-40B4-BE49-F238E27FC236}">
                      <a16:creationId xmlns:a16="http://schemas.microsoft.com/office/drawing/2014/main" id="{BE90F28B-04E1-47EB-A475-83BA388D383D}"/>
                    </a:ext>
                  </a:extLst>
                </p14:cNvPr>
                <p14:cNvContentPartPr/>
                <p14:nvPr/>
              </p14:nvContentPartPr>
              <p14:xfrm>
                <a:off x="4594619" y="1450771"/>
                <a:ext cx="5400" cy="107640"/>
              </p14:xfrm>
            </p:contentPart>
          </mc:Choice>
          <mc:Fallback>
            <p:pic>
              <p:nvPicPr>
                <p:cNvPr id="160" name="Freihand 159">
                  <a:extLst>
                    <a:ext uri="{FF2B5EF4-FFF2-40B4-BE49-F238E27FC236}">
                      <a16:creationId xmlns:a16="http://schemas.microsoft.com/office/drawing/2014/main" id="{BE90F28B-04E1-47EB-A475-83BA388D383D}"/>
                    </a:ext>
                  </a:extLst>
                </p:cNvPr>
                <p:cNvPicPr/>
                <p:nvPr/>
              </p:nvPicPr>
              <p:blipFill>
                <a:blip r:embed="rId202"/>
                <a:stretch>
                  <a:fillRect/>
                </a:stretch>
              </p:blipFill>
              <p:spPr>
                <a:xfrm>
                  <a:off x="4590299" y="1446451"/>
                  <a:ext cx="14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1" name="Freihand 160">
                  <a:extLst>
                    <a:ext uri="{FF2B5EF4-FFF2-40B4-BE49-F238E27FC236}">
                      <a16:creationId xmlns:a16="http://schemas.microsoft.com/office/drawing/2014/main" id="{9C54F8DC-2899-46A1-80FF-2DD764B48323}"/>
                    </a:ext>
                  </a:extLst>
                </p14:cNvPr>
                <p14:cNvContentPartPr/>
                <p14:nvPr/>
              </p14:nvContentPartPr>
              <p14:xfrm>
                <a:off x="4729979" y="1299571"/>
                <a:ext cx="189000" cy="285840"/>
              </p14:xfrm>
            </p:contentPart>
          </mc:Choice>
          <mc:Fallback>
            <p:pic>
              <p:nvPicPr>
                <p:cNvPr id="161" name="Freihand 160">
                  <a:extLst>
                    <a:ext uri="{FF2B5EF4-FFF2-40B4-BE49-F238E27FC236}">
                      <a16:creationId xmlns:a16="http://schemas.microsoft.com/office/drawing/2014/main" id="{9C54F8DC-2899-46A1-80FF-2DD764B48323}"/>
                    </a:ext>
                  </a:extLst>
                </p:cNvPr>
                <p:cNvPicPr/>
                <p:nvPr/>
              </p:nvPicPr>
              <p:blipFill>
                <a:blip r:embed="rId204"/>
                <a:stretch>
                  <a:fillRect/>
                </a:stretch>
              </p:blipFill>
              <p:spPr>
                <a:xfrm>
                  <a:off x="4725659" y="1295251"/>
                  <a:ext cx="1976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2" name="Freihand 161">
                  <a:extLst>
                    <a:ext uri="{FF2B5EF4-FFF2-40B4-BE49-F238E27FC236}">
                      <a16:creationId xmlns:a16="http://schemas.microsoft.com/office/drawing/2014/main" id="{BD77DDBC-62F3-44AF-BE24-BD39A27490E1}"/>
                    </a:ext>
                  </a:extLst>
                </p14:cNvPr>
                <p14:cNvContentPartPr/>
                <p14:nvPr/>
              </p14:nvContentPartPr>
              <p14:xfrm>
                <a:off x="4779299" y="1261411"/>
                <a:ext cx="360" cy="360"/>
              </p14:xfrm>
            </p:contentPart>
          </mc:Choice>
          <mc:Fallback>
            <p:pic>
              <p:nvPicPr>
                <p:cNvPr id="162" name="Freihand 161">
                  <a:extLst>
                    <a:ext uri="{FF2B5EF4-FFF2-40B4-BE49-F238E27FC236}">
                      <a16:creationId xmlns:a16="http://schemas.microsoft.com/office/drawing/2014/main" id="{BD77DDBC-62F3-44AF-BE24-BD39A27490E1}"/>
                    </a:ext>
                  </a:extLst>
                </p:cNvPr>
                <p:cNvPicPr/>
                <p:nvPr/>
              </p:nvPicPr>
              <p:blipFill>
                <a:blip r:embed="rId4"/>
                <a:stretch>
                  <a:fillRect/>
                </a:stretch>
              </p:blipFill>
              <p:spPr>
                <a:xfrm>
                  <a:off x="4774979" y="1257091"/>
                  <a:ext cx="9000" cy="9000"/>
                </a:xfrm>
                <a:prstGeom prst="rect">
                  <a:avLst/>
                </a:prstGeom>
              </p:spPr>
            </p:pic>
          </mc:Fallback>
        </mc:AlternateContent>
      </p:grpSp>
      <p:grpSp>
        <p:nvGrpSpPr>
          <p:cNvPr id="167" name="Gruppieren 166">
            <a:extLst>
              <a:ext uri="{FF2B5EF4-FFF2-40B4-BE49-F238E27FC236}">
                <a16:creationId xmlns:a16="http://schemas.microsoft.com/office/drawing/2014/main" id="{DA6CD00B-20A1-485D-BCFD-A45A7CF2C916}"/>
              </a:ext>
            </a:extLst>
          </p:cNvPr>
          <p:cNvGrpSpPr/>
          <p:nvPr/>
        </p:nvGrpSpPr>
        <p:grpSpPr>
          <a:xfrm>
            <a:off x="5086739" y="1278331"/>
            <a:ext cx="462600" cy="208440"/>
            <a:chOff x="5086739" y="1278331"/>
            <a:chExt cx="462600" cy="208440"/>
          </a:xfrm>
        </p:grpSpPr>
        <mc:AlternateContent xmlns:mc="http://schemas.openxmlformats.org/markup-compatibility/2006">
          <mc:Choice xmlns:p14="http://schemas.microsoft.com/office/powerpoint/2010/main" Requires="p14">
            <p:contentPart p14:bwMode="auto" r:id="rId206">
              <p14:nvContentPartPr>
                <p14:cNvPr id="164" name="Freihand 163">
                  <a:extLst>
                    <a:ext uri="{FF2B5EF4-FFF2-40B4-BE49-F238E27FC236}">
                      <a16:creationId xmlns:a16="http://schemas.microsoft.com/office/drawing/2014/main" id="{804FDBB7-846F-4147-9AFC-1BC8C44BDFF1}"/>
                    </a:ext>
                  </a:extLst>
                </p14:cNvPr>
                <p14:cNvContentPartPr/>
                <p14:nvPr/>
              </p14:nvContentPartPr>
              <p14:xfrm>
                <a:off x="5086739" y="1302811"/>
                <a:ext cx="103680" cy="178560"/>
              </p14:xfrm>
            </p:contentPart>
          </mc:Choice>
          <mc:Fallback>
            <p:pic>
              <p:nvPicPr>
                <p:cNvPr id="164" name="Freihand 163">
                  <a:extLst>
                    <a:ext uri="{FF2B5EF4-FFF2-40B4-BE49-F238E27FC236}">
                      <a16:creationId xmlns:a16="http://schemas.microsoft.com/office/drawing/2014/main" id="{804FDBB7-846F-4147-9AFC-1BC8C44BDFF1}"/>
                    </a:ext>
                  </a:extLst>
                </p:cNvPr>
                <p:cNvPicPr/>
                <p:nvPr/>
              </p:nvPicPr>
              <p:blipFill>
                <a:blip r:embed="rId207"/>
                <a:stretch>
                  <a:fillRect/>
                </a:stretch>
              </p:blipFill>
              <p:spPr>
                <a:xfrm>
                  <a:off x="5082419" y="1298491"/>
                  <a:ext cx="1123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5" name="Freihand 164">
                  <a:extLst>
                    <a:ext uri="{FF2B5EF4-FFF2-40B4-BE49-F238E27FC236}">
                      <a16:creationId xmlns:a16="http://schemas.microsoft.com/office/drawing/2014/main" id="{36AD0F5E-5662-4760-AA1E-9DAC850C25BD}"/>
                    </a:ext>
                  </a:extLst>
                </p14:cNvPr>
                <p14:cNvContentPartPr/>
                <p14:nvPr/>
              </p14:nvContentPartPr>
              <p14:xfrm>
                <a:off x="5215619" y="1392811"/>
                <a:ext cx="118800" cy="93960"/>
              </p14:xfrm>
            </p:contentPart>
          </mc:Choice>
          <mc:Fallback>
            <p:pic>
              <p:nvPicPr>
                <p:cNvPr id="165" name="Freihand 164">
                  <a:extLst>
                    <a:ext uri="{FF2B5EF4-FFF2-40B4-BE49-F238E27FC236}">
                      <a16:creationId xmlns:a16="http://schemas.microsoft.com/office/drawing/2014/main" id="{36AD0F5E-5662-4760-AA1E-9DAC850C25BD}"/>
                    </a:ext>
                  </a:extLst>
                </p:cNvPr>
                <p:cNvPicPr/>
                <p:nvPr/>
              </p:nvPicPr>
              <p:blipFill>
                <a:blip r:embed="rId209"/>
                <a:stretch>
                  <a:fillRect/>
                </a:stretch>
              </p:blipFill>
              <p:spPr>
                <a:xfrm>
                  <a:off x="5211299" y="1388491"/>
                  <a:ext cx="127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6" name="Freihand 165">
                  <a:extLst>
                    <a:ext uri="{FF2B5EF4-FFF2-40B4-BE49-F238E27FC236}">
                      <a16:creationId xmlns:a16="http://schemas.microsoft.com/office/drawing/2014/main" id="{A297624A-6B34-42F7-A973-7B3D70B5C1AA}"/>
                    </a:ext>
                  </a:extLst>
                </p14:cNvPr>
                <p14:cNvContentPartPr/>
                <p14:nvPr/>
              </p14:nvContentPartPr>
              <p14:xfrm>
                <a:off x="5374019" y="1278331"/>
                <a:ext cx="175320" cy="187560"/>
              </p14:xfrm>
            </p:contentPart>
          </mc:Choice>
          <mc:Fallback>
            <p:pic>
              <p:nvPicPr>
                <p:cNvPr id="166" name="Freihand 165">
                  <a:extLst>
                    <a:ext uri="{FF2B5EF4-FFF2-40B4-BE49-F238E27FC236}">
                      <a16:creationId xmlns:a16="http://schemas.microsoft.com/office/drawing/2014/main" id="{A297624A-6B34-42F7-A973-7B3D70B5C1AA}"/>
                    </a:ext>
                  </a:extLst>
                </p:cNvPr>
                <p:cNvPicPr/>
                <p:nvPr/>
              </p:nvPicPr>
              <p:blipFill>
                <a:blip r:embed="rId211"/>
                <a:stretch>
                  <a:fillRect/>
                </a:stretch>
              </p:blipFill>
              <p:spPr>
                <a:xfrm>
                  <a:off x="5369699" y="1274011"/>
                  <a:ext cx="183960" cy="196200"/>
                </a:xfrm>
                <a:prstGeom prst="rect">
                  <a:avLst/>
                </a:prstGeom>
              </p:spPr>
            </p:pic>
          </mc:Fallback>
        </mc:AlternateContent>
      </p:grpSp>
      <p:grpSp>
        <p:nvGrpSpPr>
          <p:cNvPr id="177" name="Gruppieren 176">
            <a:extLst>
              <a:ext uri="{FF2B5EF4-FFF2-40B4-BE49-F238E27FC236}">
                <a16:creationId xmlns:a16="http://schemas.microsoft.com/office/drawing/2014/main" id="{BD9ADAA2-5CA3-4654-835A-A7DB14206F24}"/>
              </a:ext>
            </a:extLst>
          </p:cNvPr>
          <p:cNvGrpSpPr/>
          <p:nvPr/>
        </p:nvGrpSpPr>
        <p:grpSpPr>
          <a:xfrm>
            <a:off x="5732579" y="1337371"/>
            <a:ext cx="1127160" cy="131040"/>
            <a:chOff x="5732579" y="1337371"/>
            <a:chExt cx="1127160" cy="131040"/>
          </a:xfrm>
        </p:grpSpPr>
        <mc:AlternateContent xmlns:mc="http://schemas.openxmlformats.org/markup-compatibility/2006">
          <mc:Choice xmlns:p14="http://schemas.microsoft.com/office/powerpoint/2010/main" Requires="p14">
            <p:contentPart p14:bwMode="auto" r:id="rId212">
              <p14:nvContentPartPr>
                <p14:cNvPr id="168" name="Freihand 167">
                  <a:extLst>
                    <a:ext uri="{FF2B5EF4-FFF2-40B4-BE49-F238E27FC236}">
                      <a16:creationId xmlns:a16="http://schemas.microsoft.com/office/drawing/2014/main" id="{7D223B16-BAE0-4C70-A3E0-8DB9934654B8}"/>
                    </a:ext>
                  </a:extLst>
                </p14:cNvPr>
                <p14:cNvContentPartPr/>
                <p14:nvPr/>
              </p14:nvContentPartPr>
              <p14:xfrm>
                <a:off x="5732579" y="1353211"/>
                <a:ext cx="107640" cy="88200"/>
              </p14:xfrm>
            </p:contentPart>
          </mc:Choice>
          <mc:Fallback>
            <p:pic>
              <p:nvPicPr>
                <p:cNvPr id="168" name="Freihand 167">
                  <a:extLst>
                    <a:ext uri="{FF2B5EF4-FFF2-40B4-BE49-F238E27FC236}">
                      <a16:creationId xmlns:a16="http://schemas.microsoft.com/office/drawing/2014/main" id="{7D223B16-BAE0-4C70-A3E0-8DB9934654B8}"/>
                    </a:ext>
                  </a:extLst>
                </p:cNvPr>
                <p:cNvPicPr/>
                <p:nvPr/>
              </p:nvPicPr>
              <p:blipFill>
                <a:blip r:embed="rId213"/>
                <a:stretch>
                  <a:fillRect/>
                </a:stretch>
              </p:blipFill>
              <p:spPr>
                <a:xfrm>
                  <a:off x="5728259" y="1348891"/>
                  <a:ext cx="116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9" name="Freihand 168">
                  <a:extLst>
                    <a:ext uri="{FF2B5EF4-FFF2-40B4-BE49-F238E27FC236}">
                      <a16:creationId xmlns:a16="http://schemas.microsoft.com/office/drawing/2014/main" id="{B8D18575-F4E5-4A66-9FAD-74B023B9F268}"/>
                    </a:ext>
                  </a:extLst>
                </p14:cNvPr>
                <p14:cNvContentPartPr/>
                <p14:nvPr/>
              </p14:nvContentPartPr>
              <p14:xfrm>
                <a:off x="5895659" y="1370491"/>
                <a:ext cx="87840" cy="76680"/>
              </p14:xfrm>
            </p:contentPart>
          </mc:Choice>
          <mc:Fallback>
            <p:pic>
              <p:nvPicPr>
                <p:cNvPr id="169" name="Freihand 168">
                  <a:extLst>
                    <a:ext uri="{FF2B5EF4-FFF2-40B4-BE49-F238E27FC236}">
                      <a16:creationId xmlns:a16="http://schemas.microsoft.com/office/drawing/2014/main" id="{B8D18575-F4E5-4A66-9FAD-74B023B9F268}"/>
                    </a:ext>
                  </a:extLst>
                </p:cNvPr>
                <p:cNvPicPr/>
                <p:nvPr/>
              </p:nvPicPr>
              <p:blipFill>
                <a:blip r:embed="rId215"/>
                <a:stretch>
                  <a:fillRect/>
                </a:stretch>
              </p:blipFill>
              <p:spPr>
                <a:xfrm>
                  <a:off x="5891339" y="1366171"/>
                  <a:ext cx="96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0" name="Freihand 169">
                  <a:extLst>
                    <a:ext uri="{FF2B5EF4-FFF2-40B4-BE49-F238E27FC236}">
                      <a16:creationId xmlns:a16="http://schemas.microsoft.com/office/drawing/2014/main" id="{27F46E4C-2B66-4D2B-A12F-315A4CAA29A9}"/>
                    </a:ext>
                  </a:extLst>
                </p14:cNvPr>
                <p14:cNvContentPartPr/>
                <p14:nvPr/>
              </p14:nvContentPartPr>
              <p14:xfrm>
                <a:off x="6020579" y="1358251"/>
                <a:ext cx="202680" cy="77760"/>
              </p14:xfrm>
            </p:contentPart>
          </mc:Choice>
          <mc:Fallback>
            <p:pic>
              <p:nvPicPr>
                <p:cNvPr id="170" name="Freihand 169">
                  <a:extLst>
                    <a:ext uri="{FF2B5EF4-FFF2-40B4-BE49-F238E27FC236}">
                      <a16:creationId xmlns:a16="http://schemas.microsoft.com/office/drawing/2014/main" id="{27F46E4C-2B66-4D2B-A12F-315A4CAA29A9}"/>
                    </a:ext>
                  </a:extLst>
                </p:cNvPr>
                <p:cNvPicPr/>
                <p:nvPr/>
              </p:nvPicPr>
              <p:blipFill>
                <a:blip r:embed="rId217"/>
                <a:stretch>
                  <a:fillRect/>
                </a:stretch>
              </p:blipFill>
              <p:spPr>
                <a:xfrm>
                  <a:off x="6016259" y="1353931"/>
                  <a:ext cx="211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1" name="Freihand 170">
                  <a:extLst>
                    <a:ext uri="{FF2B5EF4-FFF2-40B4-BE49-F238E27FC236}">
                      <a16:creationId xmlns:a16="http://schemas.microsoft.com/office/drawing/2014/main" id="{FA50678A-9BD7-4136-AFD8-B320B5E73F45}"/>
                    </a:ext>
                  </a:extLst>
                </p14:cNvPr>
                <p14:cNvContentPartPr/>
                <p14:nvPr/>
              </p14:nvContentPartPr>
              <p14:xfrm>
                <a:off x="6284819" y="1395691"/>
                <a:ext cx="284400" cy="47880"/>
              </p14:xfrm>
            </p:contentPart>
          </mc:Choice>
          <mc:Fallback>
            <p:pic>
              <p:nvPicPr>
                <p:cNvPr id="171" name="Freihand 170">
                  <a:extLst>
                    <a:ext uri="{FF2B5EF4-FFF2-40B4-BE49-F238E27FC236}">
                      <a16:creationId xmlns:a16="http://schemas.microsoft.com/office/drawing/2014/main" id="{FA50678A-9BD7-4136-AFD8-B320B5E73F45}"/>
                    </a:ext>
                  </a:extLst>
                </p:cNvPr>
                <p:cNvPicPr/>
                <p:nvPr/>
              </p:nvPicPr>
              <p:blipFill>
                <a:blip r:embed="rId219"/>
                <a:stretch>
                  <a:fillRect/>
                </a:stretch>
              </p:blipFill>
              <p:spPr>
                <a:xfrm>
                  <a:off x="6280499" y="1391371"/>
                  <a:ext cx="293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3" name="Freihand 172">
                  <a:extLst>
                    <a:ext uri="{FF2B5EF4-FFF2-40B4-BE49-F238E27FC236}">
                      <a16:creationId xmlns:a16="http://schemas.microsoft.com/office/drawing/2014/main" id="{5D6B18FB-BA3C-4650-8149-E86554B06832}"/>
                    </a:ext>
                  </a:extLst>
                </p14:cNvPr>
                <p14:cNvContentPartPr/>
                <p14:nvPr/>
              </p14:nvContentPartPr>
              <p14:xfrm>
                <a:off x="6545099" y="1413691"/>
                <a:ext cx="86400" cy="48240"/>
              </p14:xfrm>
            </p:contentPart>
          </mc:Choice>
          <mc:Fallback>
            <p:pic>
              <p:nvPicPr>
                <p:cNvPr id="173" name="Freihand 172">
                  <a:extLst>
                    <a:ext uri="{FF2B5EF4-FFF2-40B4-BE49-F238E27FC236}">
                      <a16:creationId xmlns:a16="http://schemas.microsoft.com/office/drawing/2014/main" id="{5D6B18FB-BA3C-4650-8149-E86554B06832}"/>
                    </a:ext>
                  </a:extLst>
                </p:cNvPr>
                <p:cNvPicPr/>
                <p:nvPr/>
              </p:nvPicPr>
              <p:blipFill>
                <a:blip r:embed="rId221"/>
                <a:stretch>
                  <a:fillRect/>
                </a:stretch>
              </p:blipFill>
              <p:spPr>
                <a:xfrm>
                  <a:off x="6540779" y="1409371"/>
                  <a:ext cx="95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4" name="Freihand 173">
                  <a:extLst>
                    <a:ext uri="{FF2B5EF4-FFF2-40B4-BE49-F238E27FC236}">
                      <a16:creationId xmlns:a16="http://schemas.microsoft.com/office/drawing/2014/main" id="{BD17844A-5A8E-44BD-90A9-1EEA00B7C3E2}"/>
                    </a:ext>
                  </a:extLst>
                </p14:cNvPr>
                <p14:cNvContentPartPr/>
                <p14:nvPr/>
              </p14:nvContentPartPr>
              <p14:xfrm>
                <a:off x="6681179" y="1401091"/>
                <a:ext cx="6120" cy="63000"/>
              </p14:xfrm>
            </p:contentPart>
          </mc:Choice>
          <mc:Fallback>
            <p:pic>
              <p:nvPicPr>
                <p:cNvPr id="174" name="Freihand 173">
                  <a:extLst>
                    <a:ext uri="{FF2B5EF4-FFF2-40B4-BE49-F238E27FC236}">
                      <a16:creationId xmlns:a16="http://schemas.microsoft.com/office/drawing/2014/main" id="{BD17844A-5A8E-44BD-90A9-1EEA00B7C3E2}"/>
                    </a:ext>
                  </a:extLst>
                </p:cNvPr>
                <p:cNvPicPr/>
                <p:nvPr/>
              </p:nvPicPr>
              <p:blipFill>
                <a:blip r:embed="rId223"/>
                <a:stretch>
                  <a:fillRect/>
                </a:stretch>
              </p:blipFill>
              <p:spPr>
                <a:xfrm>
                  <a:off x="6676859" y="1396771"/>
                  <a:ext cx="14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5" name="Freihand 174">
                  <a:extLst>
                    <a:ext uri="{FF2B5EF4-FFF2-40B4-BE49-F238E27FC236}">
                      <a16:creationId xmlns:a16="http://schemas.microsoft.com/office/drawing/2014/main" id="{E0FC1C55-F80D-4434-99EB-598203CC5E4A}"/>
                    </a:ext>
                  </a:extLst>
                </p14:cNvPr>
                <p14:cNvContentPartPr/>
                <p14:nvPr/>
              </p14:nvContentPartPr>
              <p14:xfrm>
                <a:off x="6676859" y="1337371"/>
                <a:ext cx="8640" cy="2160"/>
              </p14:xfrm>
            </p:contentPart>
          </mc:Choice>
          <mc:Fallback>
            <p:pic>
              <p:nvPicPr>
                <p:cNvPr id="175" name="Freihand 174">
                  <a:extLst>
                    <a:ext uri="{FF2B5EF4-FFF2-40B4-BE49-F238E27FC236}">
                      <a16:creationId xmlns:a16="http://schemas.microsoft.com/office/drawing/2014/main" id="{E0FC1C55-F80D-4434-99EB-598203CC5E4A}"/>
                    </a:ext>
                  </a:extLst>
                </p:cNvPr>
                <p:cNvPicPr/>
                <p:nvPr/>
              </p:nvPicPr>
              <p:blipFill>
                <a:blip r:embed="rId225"/>
                <a:stretch>
                  <a:fillRect/>
                </a:stretch>
              </p:blipFill>
              <p:spPr>
                <a:xfrm>
                  <a:off x="6672539" y="1333051"/>
                  <a:ext cx="172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6" name="Freihand 175">
                  <a:extLst>
                    <a:ext uri="{FF2B5EF4-FFF2-40B4-BE49-F238E27FC236}">
                      <a16:creationId xmlns:a16="http://schemas.microsoft.com/office/drawing/2014/main" id="{94F01309-E9E1-4440-AA17-3EC2B165C431}"/>
                    </a:ext>
                  </a:extLst>
                </p14:cNvPr>
                <p14:cNvContentPartPr/>
                <p14:nvPr/>
              </p14:nvContentPartPr>
              <p14:xfrm>
                <a:off x="6755339" y="1382731"/>
                <a:ext cx="104400" cy="85680"/>
              </p14:xfrm>
            </p:contentPart>
          </mc:Choice>
          <mc:Fallback>
            <p:pic>
              <p:nvPicPr>
                <p:cNvPr id="176" name="Freihand 175">
                  <a:extLst>
                    <a:ext uri="{FF2B5EF4-FFF2-40B4-BE49-F238E27FC236}">
                      <a16:creationId xmlns:a16="http://schemas.microsoft.com/office/drawing/2014/main" id="{94F01309-E9E1-4440-AA17-3EC2B165C431}"/>
                    </a:ext>
                  </a:extLst>
                </p:cNvPr>
                <p:cNvPicPr/>
                <p:nvPr/>
              </p:nvPicPr>
              <p:blipFill>
                <a:blip r:embed="rId227"/>
                <a:stretch>
                  <a:fillRect/>
                </a:stretch>
              </p:blipFill>
              <p:spPr>
                <a:xfrm>
                  <a:off x="6751019" y="1378411"/>
                  <a:ext cx="113040" cy="94320"/>
                </a:xfrm>
                <a:prstGeom prst="rect">
                  <a:avLst/>
                </a:prstGeom>
              </p:spPr>
            </p:pic>
          </mc:Fallback>
        </mc:AlternateContent>
      </p:grpSp>
      <p:grpSp>
        <p:nvGrpSpPr>
          <p:cNvPr id="194" name="Gruppieren 193">
            <a:extLst>
              <a:ext uri="{FF2B5EF4-FFF2-40B4-BE49-F238E27FC236}">
                <a16:creationId xmlns:a16="http://schemas.microsoft.com/office/drawing/2014/main" id="{335FFAD3-0B04-4436-B40F-8BDE20EAF9CE}"/>
              </a:ext>
            </a:extLst>
          </p:cNvPr>
          <p:cNvGrpSpPr/>
          <p:nvPr/>
        </p:nvGrpSpPr>
        <p:grpSpPr>
          <a:xfrm>
            <a:off x="7030739" y="1302451"/>
            <a:ext cx="1845000" cy="346680"/>
            <a:chOff x="7030739" y="1302451"/>
            <a:chExt cx="1845000" cy="346680"/>
          </a:xfrm>
        </p:grpSpPr>
        <mc:AlternateContent xmlns:mc="http://schemas.openxmlformats.org/markup-compatibility/2006">
          <mc:Choice xmlns:p14="http://schemas.microsoft.com/office/powerpoint/2010/main" Requires="p14">
            <p:contentPart p14:bwMode="auto" r:id="rId228">
              <p14:nvContentPartPr>
                <p14:cNvPr id="178" name="Freihand 177">
                  <a:extLst>
                    <a:ext uri="{FF2B5EF4-FFF2-40B4-BE49-F238E27FC236}">
                      <a16:creationId xmlns:a16="http://schemas.microsoft.com/office/drawing/2014/main" id="{7025EAC6-3940-4C17-80D3-BFCBA5B29984}"/>
                    </a:ext>
                  </a:extLst>
                </p14:cNvPr>
                <p14:cNvContentPartPr/>
                <p14:nvPr/>
              </p14:nvContentPartPr>
              <p14:xfrm>
                <a:off x="7030739" y="1378411"/>
                <a:ext cx="126000" cy="109440"/>
              </p14:xfrm>
            </p:contentPart>
          </mc:Choice>
          <mc:Fallback>
            <p:pic>
              <p:nvPicPr>
                <p:cNvPr id="178" name="Freihand 177">
                  <a:extLst>
                    <a:ext uri="{FF2B5EF4-FFF2-40B4-BE49-F238E27FC236}">
                      <a16:creationId xmlns:a16="http://schemas.microsoft.com/office/drawing/2014/main" id="{7025EAC6-3940-4C17-80D3-BFCBA5B29984}"/>
                    </a:ext>
                  </a:extLst>
                </p:cNvPr>
                <p:cNvPicPr/>
                <p:nvPr/>
              </p:nvPicPr>
              <p:blipFill>
                <a:blip r:embed="rId229"/>
                <a:stretch>
                  <a:fillRect/>
                </a:stretch>
              </p:blipFill>
              <p:spPr>
                <a:xfrm>
                  <a:off x="7026419" y="1374091"/>
                  <a:ext cx="134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9" name="Freihand 178">
                  <a:extLst>
                    <a:ext uri="{FF2B5EF4-FFF2-40B4-BE49-F238E27FC236}">
                      <a16:creationId xmlns:a16="http://schemas.microsoft.com/office/drawing/2014/main" id="{D17F4EFF-ACB6-4512-8561-871E8424C5E6}"/>
                    </a:ext>
                  </a:extLst>
                </p14:cNvPr>
                <p14:cNvContentPartPr/>
                <p14:nvPr/>
              </p14:nvContentPartPr>
              <p14:xfrm>
                <a:off x="7168259" y="1393891"/>
                <a:ext cx="111240" cy="255240"/>
              </p14:xfrm>
            </p:contentPart>
          </mc:Choice>
          <mc:Fallback>
            <p:pic>
              <p:nvPicPr>
                <p:cNvPr id="179" name="Freihand 178">
                  <a:extLst>
                    <a:ext uri="{FF2B5EF4-FFF2-40B4-BE49-F238E27FC236}">
                      <a16:creationId xmlns:a16="http://schemas.microsoft.com/office/drawing/2014/main" id="{D17F4EFF-ACB6-4512-8561-871E8424C5E6}"/>
                    </a:ext>
                  </a:extLst>
                </p:cNvPr>
                <p:cNvPicPr/>
                <p:nvPr/>
              </p:nvPicPr>
              <p:blipFill>
                <a:blip r:embed="rId231"/>
                <a:stretch>
                  <a:fillRect/>
                </a:stretch>
              </p:blipFill>
              <p:spPr>
                <a:xfrm>
                  <a:off x="7163939" y="1389571"/>
                  <a:ext cx="11988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80" name="Freihand 179">
                  <a:extLst>
                    <a:ext uri="{FF2B5EF4-FFF2-40B4-BE49-F238E27FC236}">
                      <a16:creationId xmlns:a16="http://schemas.microsoft.com/office/drawing/2014/main" id="{F964371B-9CAD-45B7-9EA8-7A20E989860B}"/>
                    </a:ext>
                  </a:extLst>
                </p14:cNvPr>
                <p14:cNvContentPartPr/>
                <p14:nvPr/>
              </p14:nvContentPartPr>
              <p14:xfrm>
                <a:off x="7326659" y="1375171"/>
                <a:ext cx="176760" cy="109800"/>
              </p14:xfrm>
            </p:contentPart>
          </mc:Choice>
          <mc:Fallback>
            <p:pic>
              <p:nvPicPr>
                <p:cNvPr id="180" name="Freihand 179">
                  <a:extLst>
                    <a:ext uri="{FF2B5EF4-FFF2-40B4-BE49-F238E27FC236}">
                      <a16:creationId xmlns:a16="http://schemas.microsoft.com/office/drawing/2014/main" id="{F964371B-9CAD-45B7-9EA8-7A20E989860B}"/>
                    </a:ext>
                  </a:extLst>
                </p:cNvPr>
                <p:cNvPicPr/>
                <p:nvPr/>
              </p:nvPicPr>
              <p:blipFill>
                <a:blip r:embed="rId233"/>
                <a:stretch>
                  <a:fillRect/>
                </a:stretch>
              </p:blipFill>
              <p:spPr>
                <a:xfrm>
                  <a:off x="7322339" y="1370851"/>
                  <a:ext cx="185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81" name="Freihand 180">
                  <a:extLst>
                    <a:ext uri="{FF2B5EF4-FFF2-40B4-BE49-F238E27FC236}">
                      <a16:creationId xmlns:a16="http://schemas.microsoft.com/office/drawing/2014/main" id="{8E380BBE-F57C-4C8B-BAB3-BA3AC8CC831A}"/>
                    </a:ext>
                  </a:extLst>
                </p14:cNvPr>
                <p14:cNvContentPartPr/>
                <p14:nvPr/>
              </p14:nvContentPartPr>
              <p14:xfrm>
                <a:off x="7522859" y="1302451"/>
                <a:ext cx="128160" cy="190080"/>
              </p14:xfrm>
            </p:contentPart>
          </mc:Choice>
          <mc:Fallback>
            <p:pic>
              <p:nvPicPr>
                <p:cNvPr id="181" name="Freihand 180">
                  <a:extLst>
                    <a:ext uri="{FF2B5EF4-FFF2-40B4-BE49-F238E27FC236}">
                      <a16:creationId xmlns:a16="http://schemas.microsoft.com/office/drawing/2014/main" id="{8E380BBE-F57C-4C8B-BAB3-BA3AC8CC831A}"/>
                    </a:ext>
                  </a:extLst>
                </p:cNvPr>
                <p:cNvPicPr/>
                <p:nvPr/>
              </p:nvPicPr>
              <p:blipFill>
                <a:blip r:embed="rId235"/>
                <a:stretch>
                  <a:fillRect/>
                </a:stretch>
              </p:blipFill>
              <p:spPr>
                <a:xfrm>
                  <a:off x="7518539" y="1298131"/>
                  <a:ext cx="1368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2" name="Freihand 181">
                  <a:extLst>
                    <a:ext uri="{FF2B5EF4-FFF2-40B4-BE49-F238E27FC236}">
                      <a16:creationId xmlns:a16="http://schemas.microsoft.com/office/drawing/2014/main" id="{04D32315-0C50-4156-A436-FA88ACB6FF58}"/>
                    </a:ext>
                  </a:extLst>
                </p14:cNvPr>
                <p14:cNvContentPartPr/>
                <p14:nvPr/>
              </p14:nvContentPartPr>
              <p14:xfrm>
                <a:off x="7715099" y="1394971"/>
                <a:ext cx="113760" cy="99720"/>
              </p14:xfrm>
            </p:contentPart>
          </mc:Choice>
          <mc:Fallback>
            <p:pic>
              <p:nvPicPr>
                <p:cNvPr id="182" name="Freihand 181">
                  <a:extLst>
                    <a:ext uri="{FF2B5EF4-FFF2-40B4-BE49-F238E27FC236}">
                      <a16:creationId xmlns:a16="http://schemas.microsoft.com/office/drawing/2014/main" id="{04D32315-0C50-4156-A436-FA88ACB6FF58}"/>
                    </a:ext>
                  </a:extLst>
                </p:cNvPr>
                <p:cNvPicPr/>
                <p:nvPr/>
              </p:nvPicPr>
              <p:blipFill>
                <a:blip r:embed="rId237"/>
                <a:stretch>
                  <a:fillRect/>
                </a:stretch>
              </p:blipFill>
              <p:spPr>
                <a:xfrm>
                  <a:off x="7710779" y="1390651"/>
                  <a:ext cx="122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3" name="Freihand 182">
                  <a:extLst>
                    <a:ext uri="{FF2B5EF4-FFF2-40B4-BE49-F238E27FC236}">
                      <a16:creationId xmlns:a16="http://schemas.microsoft.com/office/drawing/2014/main" id="{A741F852-4E55-4E34-81C3-821B2CA207DF}"/>
                    </a:ext>
                  </a:extLst>
                </p14:cNvPr>
                <p14:cNvContentPartPr/>
                <p14:nvPr/>
              </p14:nvContentPartPr>
              <p14:xfrm>
                <a:off x="7990859" y="1396771"/>
                <a:ext cx="184320" cy="109440"/>
              </p14:xfrm>
            </p:contentPart>
          </mc:Choice>
          <mc:Fallback>
            <p:pic>
              <p:nvPicPr>
                <p:cNvPr id="183" name="Freihand 182">
                  <a:extLst>
                    <a:ext uri="{FF2B5EF4-FFF2-40B4-BE49-F238E27FC236}">
                      <a16:creationId xmlns:a16="http://schemas.microsoft.com/office/drawing/2014/main" id="{A741F852-4E55-4E34-81C3-821B2CA207DF}"/>
                    </a:ext>
                  </a:extLst>
                </p:cNvPr>
                <p:cNvPicPr/>
                <p:nvPr/>
              </p:nvPicPr>
              <p:blipFill>
                <a:blip r:embed="rId239"/>
                <a:stretch>
                  <a:fillRect/>
                </a:stretch>
              </p:blipFill>
              <p:spPr>
                <a:xfrm>
                  <a:off x="7986539" y="1392451"/>
                  <a:ext cx="192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4" name="Freihand 183">
                  <a:extLst>
                    <a:ext uri="{FF2B5EF4-FFF2-40B4-BE49-F238E27FC236}">
                      <a16:creationId xmlns:a16="http://schemas.microsoft.com/office/drawing/2014/main" id="{F3F6ABAF-5490-414D-89F4-F56DED2DDCD3}"/>
                    </a:ext>
                  </a:extLst>
                </p14:cNvPr>
                <p14:cNvContentPartPr/>
                <p14:nvPr/>
              </p14:nvContentPartPr>
              <p14:xfrm>
                <a:off x="8219459" y="1397131"/>
                <a:ext cx="119160" cy="74880"/>
              </p14:xfrm>
            </p:contentPart>
          </mc:Choice>
          <mc:Fallback>
            <p:pic>
              <p:nvPicPr>
                <p:cNvPr id="184" name="Freihand 183">
                  <a:extLst>
                    <a:ext uri="{FF2B5EF4-FFF2-40B4-BE49-F238E27FC236}">
                      <a16:creationId xmlns:a16="http://schemas.microsoft.com/office/drawing/2014/main" id="{F3F6ABAF-5490-414D-89F4-F56DED2DDCD3}"/>
                    </a:ext>
                  </a:extLst>
                </p:cNvPr>
                <p:cNvPicPr/>
                <p:nvPr/>
              </p:nvPicPr>
              <p:blipFill>
                <a:blip r:embed="rId241"/>
                <a:stretch>
                  <a:fillRect/>
                </a:stretch>
              </p:blipFill>
              <p:spPr>
                <a:xfrm>
                  <a:off x="8215139" y="1392811"/>
                  <a:ext cx="127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5" name="Freihand 184">
                  <a:extLst>
                    <a:ext uri="{FF2B5EF4-FFF2-40B4-BE49-F238E27FC236}">
                      <a16:creationId xmlns:a16="http://schemas.microsoft.com/office/drawing/2014/main" id="{A95E07E7-A83B-4CD8-AF60-A766CFE4D70A}"/>
                    </a:ext>
                  </a:extLst>
                </p14:cNvPr>
                <p14:cNvContentPartPr/>
                <p14:nvPr/>
              </p14:nvContentPartPr>
              <p14:xfrm>
                <a:off x="8357339" y="1312891"/>
                <a:ext cx="96840" cy="146880"/>
              </p14:xfrm>
            </p:contentPart>
          </mc:Choice>
          <mc:Fallback>
            <p:pic>
              <p:nvPicPr>
                <p:cNvPr id="185" name="Freihand 184">
                  <a:extLst>
                    <a:ext uri="{FF2B5EF4-FFF2-40B4-BE49-F238E27FC236}">
                      <a16:creationId xmlns:a16="http://schemas.microsoft.com/office/drawing/2014/main" id="{A95E07E7-A83B-4CD8-AF60-A766CFE4D70A}"/>
                    </a:ext>
                  </a:extLst>
                </p:cNvPr>
                <p:cNvPicPr/>
                <p:nvPr/>
              </p:nvPicPr>
              <p:blipFill>
                <a:blip r:embed="rId243"/>
                <a:stretch>
                  <a:fillRect/>
                </a:stretch>
              </p:blipFill>
              <p:spPr>
                <a:xfrm>
                  <a:off x="8353019" y="1308571"/>
                  <a:ext cx="105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6" name="Freihand 185">
                  <a:extLst>
                    <a:ext uri="{FF2B5EF4-FFF2-40B4-BE49-F238E27FC236}">
                      <a16:creationId xmlns:a16="http://schemas.microsoft.com/office/drawing/2014/main" id="{6DFDE0BB-BA26-4A2B-9E5C-C8C79F24FFA0}"/>
                    </a:ext>
                  </a:extLst>
                </p14:cNvPr>
                <p14:cNvContentPartPr/>
                <p14:nvPr/>
              </p14:nvContentPartPr>
              <p14:xfrm>
                <a:off x="8395859" y="1432411"/>
                <a:ext cx="41040" cy="25200"/>
              </p14:xfrm>
            </p:contentPart>
          </mc:Choice>
          <mc:Fallback>
            <p:pic>
              <p:nvPicPr>
                <p:cNvPr id="186" name="Freihand 185">
                  <a:extLst>
                    <a:ext uri="{FF2B5EF4-FFF2-40B4-BE49-F238E27FC236}">
                      <a16:creationId xmlns:a16="http://schemas.microsoft.com/office/drawing/2014/main" id="{6DFDE0BB-BA26-4A2B-9E5C-C8C79F24FFA0}"/>
                    </a:ext>
                  </a:extLst>
                </p:cNvPr>
                <p:cNvPicPr/>
                <p:nvPr/>
              </p:nvPicPr>
              <p:blipFill>
                <a:blip r:embed="rId245"/>
                <a:stretch>
                  <a:fillRect/>
                </a:stretch>
              </p:blipFill>
              <p:spPr>
                <a:xfrm>
                  <a:off x="8391539" y="1428091"/>
                  <a:ext cx="49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7" name="Freihand 186">
                  <a:extLst>
                    <a:ext uri="{FF2B5EF4-FFF2-40B4-BE49-F238E27FC236}">
                      <a16:creationId xmlns:a16="http://schemas.microsoft.com/office/drawing/2014/main" id="{B629AA65-4B2B-453F-BDF1-F615BA06E6C3}"/>
                    </a:ext>
                  </a:extLst>
                </p14:cNvPr>
                <p14:cNvContentPartPr/>
                <p14:nvPr/>
              </p14:nvContentPartPr>
              <p14:xfrm>
                <a:off x="8483339" y="1342411"/>
                <a:ext cx="295920" cy="118080"/>
              </p14:xfrm>
            </p:contentPart>
          </mc:Choice>
          <mc:Fallback>
            <p:pic>
              <p:nvPicPr>
                <p:cNvPr id="187" name="Freihand 186">
                  <a:extLst>
                    <a:ext uri="{FF2B5EF4-FFF2-40B4-BE49-F238E27FC236}">
                      <a16:creationId xmlns:a16="http://schemas.microsoft.com/office/drawing/2014/main" id="{B629AA65-4B2B-453F-BDF1-F615BA06E6C3}"/>
                    </a:ext>
                  </a:extLst>
                </p:cNvPr>
                <p:cNvPicPr/>
                <p:nvPr/>
              </p:nvPicPr>
              <p:blipFill>
                <a:blip r:embed="rId247"/>
                <a:stretch>
                  <a:fillRect/>
                </a:stretch>
              </p:blipFill>
              <p:spPr>
                <a:xfrm>
                  <a:off x="8479019" y="1338091"/>
                  <a:ext cx="304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8" name="Freihand 187">
                  <a:extLst>
                    <a:ext uri="{FF2B5EF4-FFF2-40B4-BE49-F238E27FC236}">
                      <a16:creationId xmlns:a16="http://schemas.microsoft.com/office/drawing/2014/main" id="{436572B3-6470-4913-B2A1-CCF5C3B7567F}"/>
                    </a:ext>
                  </a:extLst>
                </p14:cNvPr>
                <p14:cNvContentPartPr/>
                <p14:nvPr/>
              </p14:nvContentPartPr>
              <p14:xfrm>
                <a:off x="8787179" y="1386331"/>
                <a:ext cx="88560" cy="205560"/>
              </p14:xfrm>
            </p:contentPart>
          </mc:Choice>
          <mc:Fallback>
            <p:pic>
              <p:nvPicPr>
                <p:cNvPr id="188" name="Freihand 187">
                  <a:extLst>
                    <a:ext uri="{FF2B5EF4-FFF2-40B4-BE49-F238E27FC236}">
                      <a16:creationId xmlns:a16="http://schemas.microsoft.com/office/drawing/2014/main" id="{436572B3-6470-4913-B2A1-CCF5C3B7567F}"/>
                    </a:ext>
                  </a:extLst>
                </p:cNvPr>
                <p:cNvPicPr/>
                <p:nvPr/>
              </p:nvPicPr>
              <p:blipFill>
                <a:blip r:embed="rId249"/>
                <a:stretch>
                  <a:fillRect/>
                </a:stretch>
              </p:blipFill>
              <p:spPr>
                <a:xfrm>
                  <a:off x="8782859" y="1382011"/>
                  <a:ext cx="97200" cy="214200"/>
                </a:xfrm>
                <a:prstGeom prst="rect">
                  <a:avLst/>
                </a:prstGeom>
              </p:spPr>
            </p:pic>
          </mc:Fallback>
        </mc:AlternateContent>
      </p:grpSp>
      <p:grpSp>
        <p:nvGrpSpPr>
          <p:cNvPr id="203" name="Gruppieren 202">
            <a:extLst>
              <a:ext uri="{FF2B5EF4-FFF2-40B4-BE49-F238E27FC236}">
                <a16:creationId xmlns:a16="http://schemas.microsoft.com/office/drawing/2014/main" id="{9CE6242C-8A91-49C4-910D-26EA2B9B9F8B}"/>
              </a:ext>
            </a:extLst>
          </p:cNvPr>
          <p:cNvGrpSpPr/>
          <p:nvPr/>
        </p:nvGrpSpPr>
        <p:grpSpPr>
          <a:xfrm>
            <a:off x="9059339" y="1301371"/>
            <a:ext cx="1802160" cy="354960"/>
            <a:chOff x="9059339" y="1301371"/>
            <a:chExt cx="1802160" cy="354960"/>
          </a:xfrm>
        </p:grpSpPr>
        <mc:AlternateContent xmlns:mc="http://schemas.openxmlformats.org/markup-compatibility/2006">
          <mc:Choice xmlns:p14="http://schemas.microsoft.com/office/powerpoint/2010/main" Requires="p14">
            <p:contentPart p14:bwMode="auto" r:id="rId250">
              <p14:nvContentPartPr>
                <p14:cNvPr id="189" name="Freihand 188">
                  <a:extLst>
                    <a:ext uri="{FF2B5EF4-FFF2-40B4-BE49-F238E27FC236}">
                      <a16:creationId xmlns:a16="http://schemas.microsoft.com/office/drawing/2014/main" id="{7595D764-14FA-4524-A2CA-055EDAC83528}"/>
                    </a:ext>
                  </a:extLst>
                </p14:cNvPr>
                <p14:cNvContentPartPr/>
                <p14:nvPr/>
              </p14:nvContentPartPr>
              <p14:xfrm>
                <a:off x="9059339" y="1370851"/>
                <a:ext cx="127800" cy="110880"/>
              </p14:xfrm>
            </p:contentPart>
          </mc:Choice>
          <mc:Fallback>
            <p:pic>
              <p:nvPicPr>
                <p:cNvPr id="189" name="Freihand 188">
                  <a:extLst>
                    <a:ext uri="{FF2B5EF4-FFF2-40B4-BE49-F238E27FC236}">
                      <a16:creationId xmlns:a16="http://schemas.microsoft.com/office/drawing/2014/main" id="{7595D764-14FA-4524-A2CA-055EDAC83528}"/>
                    </a:ext>
                  </a:extLst>
                </p:cNvPr>
                <p:cNvPicPr/>
                <p:nvPr/>
              </p:nvPicPr>
              <p:blipFill>
                <a:blip r:embed="rId251"/>
                <a:stretch>
                  <a:fillRect/>
                </a:stretch>
              </p:blipFill>
              <p:spPr>
                <a:xfrm>
                  <a:off x="9055019" y="1366531"/>
                  <a:ext cx="136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90" name="Freihand 189">
                  <a:extLst>
                    <a:ext uri="{FF2B5EF4-FFF2-40B4-BE49-F238E27FC236}">
                      <a16:creationId xmlns:a16="http://schemas.microsoft.com/office/drawing/2014/main" id="{32D815A2-9A80-4D18-B4BC-1953F3552889}"/>
                    </a:ext>
                  </a:extLst>
                </p14:cNvPr>
                <p14:cNvContentPartPr/>
                <p14:nvPr/>
              </p14:nvContentPartPr>
              <p14:xfrm>
                <a:off x="9168419" y="1410451"/>
                <a:ext cx="171720" cy="62280"/>
              </p14:xfrm>
            </p:contentPart>
          </mc:Choice>
          <mc:Fallback>
            <p:pic>
              <p:nvPicPr>
                <p:cNvPr id="190" name="Freihand 189">
                  <a:extLst>
                    <a:ext uri="{FF2B5EF4-FFF2-40B4-BE49-F238E27FC236}">
                      <a16:creationId xmlns:a16="http://schemas.microsoft.com/office/drawing/2014/main" id="{32D815A2-9A80-4D18-B4BC-1953F3552889}"/>
                    </a:ext>
                  </a:extLst>
                </p:cNvPr>
                <p:cNvPicPr/>
                <p:nvPr/>
              </p:nvPicPr>
              <p:blipFill>
                <a:blip r:embed="rId253"/>
                <a:stretch>
                  <a:fillRect/>
                </a:stretch>
              </p:blipFill>
              <p:spPr>
                <a:xfrm>
                  <a:off x="9164099" y="1406131"/>
                  <a:ext cx="180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1" name="Freihand 190">
                  <a:extLst>
                    <a:ext uri="{FF2B5EF4-FFF2-40B4-BE49-F238E27FC236}">
                      <a16:creationId xmlns:a16="http://schemas.microsoft.com/office/drawing/2014/main" id="{0CFD52EA-9902-41B2-A82C-974640AEE13F}"/>
                    </a:ext>
                  </a:extLst>
                </p14:cNvPr>
                <p14:cNvContentPartPr/>
                <p14:nvPr/>
              </p14:nvContentPartPr>
              <p14:xfrm>
                <a:off x="9334019" y="1321171"/>
                <a:ext cx="226800" cy="158400"/>
              </p14:xfrm>
            </p:contentPart>
          </mc:Choice>
          <mc:Fallback>
            <p:pic>
              <p:nvPicPr>
                <p:cNvPr id="191" name="Freihand 190">
                  <a:extLst>
                    <a:ext uri="{FF2B5EF4-FFF2-40B4-BE49-F238E27FC236}">
                      <a16:creationId xmlns:a16="http://schemas.microsoft.com/office/drawing/2014/main" id="{0CFD52EA-9902-41B2-A82C-974640AEE13F}"/>
                    </a:ext>
                  </a:extLst>
                </p:cNvPr>
                <p:cNvPicPr/>
                <p:nvPr/>
              </p:nvPicPr>
              <p:blipFill>
                <a:blip r:embed="rId255"/>
                <a:stretch>
                  <a:fillRect/>
                </a:stretch>
              </p:blipFill>
              <p:spPr>
                <a:xfrm>
                  <a:off x="9329699" y="1316851"/>
                  <a:ext cx="235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2" name="Freihand 191">
                  <a:extLst>
                    <a:ext uri="{FF2B5EF4-FFF2-40B4-BE49-F238E27FC236}">
                      <a16:creationId xmlns:a16="http://schemas.microsoft.com/office/drawing/2014/main" id="{10C3598B-8925-41CB-961C-03AF41D1CCDD}"/>
                    </a:ext>
                  </a:extLst>
                </p14:cNvPr>
                <p14:cNvContentPartPr/>
                <p14:nvPr/>
              </p14:nvContentPartPr>
              <p14:xfrm>
                <a:off x="9527339" y="1301371"/>
                <a:ext cx="8280" cy="25920"/>
              </p14:xfrm>
            </p:contentPart>
          </mc:Choice>
          <mc:Fallback>
            <p:pic>
              <p:nvPicPr>
                <p:cNvPr id="192" name="Freihand 191">
                  <a:extLst>
                    <a:ext uri="{FF2B5EF4-FFF2-40B4-BE49-F238E27FC236}">
                      <a16:creationId xmlns:a16="http://schemas.microsoft.com/office/drawing/2014/main" id="{10C3598B-8925-41CB-961C-03AF41D1CCDD}"/>
                    </a:ext>
                  </a:extLst>
                </p:cNvPr>
                <p:cNvPicPr/>
                <p:nvPr/>
              </p:nvPicPr>
              <p:blipFill>
                <a:blip r:embed="rId257"/>
                <a:stretch>
                  <a:fillRect/>
                </a:stretch>
              </p:blipFill>
              <p:spPr>
                <a:xfrm>
                  <a:off x="9523019" y="1297051"/>
                  <a:ext cx="16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5" name="Freihand 194">
                  <a:extLst>
                    <a:ext uri="{FF2B5EF4-FFF2-40B4-BE49-F238E27FC236}">
                      <a16:creationId xmlns:a16="http://schemas.microsoft.com/office/drawing/2014/main" id="{5C66BDCB-2368-40A2-B062-0BAD5867EF3A}"/>
                    </a:ext>
                  </a:extLst>
                </p14:cNvPr>
                <p14:cNvContentPartPr/>
                <p14:nvPr/>
              </p14:nvContentPartPr>
              <p14:xfrm>
                <a:off x="9602939" y="1376971"/>
                <a:ext cx="198000" cy="88200"/>
              </p14:xfrm>
            </p:contentPart>
          </mc:Choice>
          <mc:Fallback>
            <p:pic>
              <p:nvPicPr>
                <p:cNvPr id="195" name="Freihand 194">
                  <a:extLst>
                    <a:ext uri="{FF2B5EF4-FFF2-40B4-BE49-F238E27FC236}">
                      <a16:creationId xmlns:a16="http://schemas.microsoft.com/office/drawing/2014/main" id="{5C66BDCB-2368-40A2-B062-0BAD5867EF3A}"/>
                    </a:ext>
                  </a:extLst>
                </p:cNvPr>
                <p:cNvPicPr/>
                <p:nvPr/>
              </p:nvPicPr>
              <p:blipFill>
                <a:blip r:embed="rId259"/>
                <a:stretch>
                  <a:fillRect/>
                </a:stretch>
              </p:blipFill>
              <p:spPr>
                <a:xfrm>
                  <a:off x="9598619" y="1372651"/>
                  <a:ext cx="206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6" name="Freihand 195">
                  <a:extLst>
                    <a:ext uri="{FF2B5EF4-FFF2-40B4-BE49-F238E27FC236}">
                      <a16:creationId xmlns:a16="http://schemas.microsoft.com/office/drawing/2014/main" id="{CF5CA32D-7B4B-4A49-9C00-72ACD340EFA2}"/>
                    </a:ext>
                  </a:extLst>
                </p14:cNvPr>
                <p14:cNvContentPartPr/>
                <p14:nvPr/>
              </p14:nvContentPartPr>
              <p14:xfrm>
                <a:off x="9821819" y="1391011"/>
                <a:ext cx="96840" cy="96480"/>
              </p14:xfrm>
            </p:contentPart>
          </mc:Choice>
          <mc:Fallback>
            <p:pic>
              <p:nvPicPr>
                <p:cNvPr id="196" name="Freihand 195">
                  <a:extLst>
                    <a:ext uri="{FF2B5EF4-FFF2-40B4-BE49-F238E27FC236}">
                      <a16:creationId xmlns:a16="http://schemas.microsoft.com/office/drawing/2014/main" id="{CF5CA32D-7B4B-4A49-9C00-72ACD340EFA2}"/>
                    </a:ext>
                  </a:extLst>
                </p:cNvPr>
                <p:cNvPicPr/>
                <p:nvPr/>
              </p:nvPicPr>
              <p:blipFill>
                <a:blip r:embed="rId261"/>
                <a:stretch>
                  <a:fillRect/>
                </a:stretch>
              </p:blipFill>
              <p:spPr>
                <a:xfrm>
                  <a:off x="9817499" y="1386691"/>
                  <a:ext cx="105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7" name="Freihand 196">
                  <a:extLst>
                    <a:ext uri="{FF2B5EF4-FFF2-40B4-BE49-F238E27FC236}">
                      <a16:creationId xmlns:a16="http://schemas.microsoft.com/office/drawing/2014/main" id="{C758E5A5-EB84-4F12-9B85-AC1937EA7933}"/>
                    </a:ext>
                  </a:extLst>
                </p14:cNvPr>
                <p14:cNvContentPartPr/>
                <p14:nvPr/>
              </p14:nvContentPartPr>
              <p14:xfrm>
                <a:off x="9946739" y="1305331"/>
                <a:ext cx="43920" cy="172080"/>
              </p14:xfrm>
            </p:contentPart>
          </mc:Choice>
          <mc:Fallback>
            <p:pic>
              <p:nvPicPr>
                <p:cNvPr id="197" name="Freihand 196">
                  <a:extLst>
                    <a:ext uri="{FF2B5EF4-FFF2-40B4-BE49-F238E27FC236}">
                      <a16:creationId xmlns:a16="http://schemas.microsoft.com/office/drawing/2014/main" id="{C758E5A5-EB84-4F12-9B85-AC1937EA7933}"/>
                    </a:ext>
                  </a:extLst>
                </p:cNvPr>
                <p:cNvPicPr/>
                <p:nvPr/>
              </p:nvPicPr>
              <p:blipFill>
                <a:blip r:embed="rId263"/>
                <a:stretch>
                  <a:fillRect/>
                </a:stretch>
              </p:blipFill>
              <p:spPr>
                <a:xfrm>
                  <a:off x="9942419" y="1301011"/>
                  <a:ext cx="525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9" name="Freihand 198">
                  <a:extLst>
                    <a:ext uri="{FF2B5EF4-FFF2-40B4-BE49-F238E27FC236}">
                      <a16:creationId xmlns:a16="http://schemas.microsoft.com/office/drawing/2014/main" id="{CCA3E33C-535B-4C0B-921C-FBD80C596F08}"/>
                    </a:ext>
                  </a:extLst>
                </p14:cNvPr>
                <p14:cNvContentPartPr/>
                <p14:nvPr/>
              </p14:nvContentPartPr>
              <p14:xfrm>
                <a:off x="10128179" y="1369411"/>
                <a:ext cx="109800" cy="286920"/>
              </p14:xfrm>
            </p:contentPart>
          </mc:Choice>
          <mc:Fallback>
            <p:pic>
              <p:nvPicPr>
                <p:cNvPr id="199" name="Freihand 198">
                  <a:extLst>
                    <a:ext uri="{FF2B5EF4-FFF2-40B4-BE49-F238E27FC236}">
                      <a16:creationId xmlns:a16="http://schemas.microsoft.com/office/drawing/2014/main" id="{CCA3E33C-535B-4C0B-921C-FBD80C596F08}"/>
                    </a:ext>
                  </a:extLst>
                </p:cNvPr>
                <p:cNvPicPr/>
                <p:nvPr/>
              </p:nvPicPr>
              <p:blipFill>
                <a:blip r:embed="rId265"/>
                <a:stretch>
                  <a:fillRect/>
                </a:stretch>
              </p:blipFill>
              <p:spPr>
                <a:xfrm>
                  <a:off x="10123859" y="1365091"/>
                  <a:ext cx="1184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0" name="Freihand 199">
                  <a:extLst>
                    <a:ext uri="{FF2B5EF4-FFF2-40B4-BE49-F238E27FC236}">
                      <a16:creationId xmlns:a16="http://schemas.microsoft.com/office/drawing/2014/main" id="{FF5A41C6-CBEB-46DC-B6D6-936BBB05C27A}"/>
                    </a:ext>
                  </a:extLst>
                </p14:cNvPr>
                <p14:cNvContentPartPr/>
                <p14:nvPr/>
              </p14:nvContentPartPr>
              <p14:xfrm>
                <a:off x="10307819" y="1305691"/>
                <a:ext cx="23040" cy="152640"/>
              </p14:xfrm>
            </p:contentPart>
          </mc:Choice>
          <mc:Fallback>
            <p:pic>
              <p:nvPicPr>
                <p:cNvPr id="200" name="Freihand 199">
                  <a:extLst>
                    <a:ext uri="{FF2B5EF4-FFF2-40B4-BE49-F238E27FC236}">
                      <a16:creationId xmlns:a16="http://schemas.microsoft.com/office/drawing/2014/main" id="{FF5A41C6-CBEB-46DC-B6D6-936BBB05C27A}"/>
                    </a:ext>
                  </a:extLst>
                </p:cNvPr>
                <p:cNvPicPr/>
                <p:nvPr/>
              </p:nvPicPr>
              <p:blipFill>
                <a:blip r:embed="rId267"/>
                <a:stretch>
                  <a:fillRect/>
                </a:stretch>
              </p:blipFill>
              <p:spPr>
                <a:xfrm>
                  <a:off x="10303499" y="1301371"/>
                  <a:ext cx="31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1" name="Freihand 200">
                  <a:extLst>
                    <a:ext uri="{FF2B5EF4-FFF2-40B4-BE49-F238E27FC236}">
                      <a16:creationId xmlns:a16="http://schemas.microsoft.com/office/drawing/2014/main" id="{CA92804E-CE48-448D-9FE6-0EE158A53C1B}"/>
                    </a:ext>
                  </a:extLst>
                </p14:cNvPr>
                <p14:cNvContentPartPr/>
                <p14:nvPr/>
              </p14:nvContentPartPr>
              <p14:xfrm>
                <a:off x="10407179" y="1354651"/>
                <a:ext cx="170280" cy="130320"/>
              </p14:xfrm>
            </p:contentPart>
          </mc:Choice>
          <mc:Fallback>
            <p:pic>
              <p:nvPicPr>
                <p:cNvPr id="201" name="Freihand 200">
                  <a:extLst>
                    <a:ext uri="{FF2B5EF4-FFF2-40B4-BE49-F238E27FC236}">
                      <a16:creationId xmlns:a16="http://schemas.microsoft.com/office/drawing/2014/main" id="{CA92804E-CE48-448D-9FE6-0EE158A53C1B}"/>
                    </a:ext>
                  </a:extLst>
                </p:cNvPr>
                <p:cNvPicPr/>
                <p:nvPr/>
              </p:nvPicPr>
              <p:blipFill>
                <a:blip r:embed="rId269"/>
                <a:stretch>
                  <a:fillRect/>
                </a:stretch>
              </p:blipFill>
              <p:spPr>
                <a:xfrm>
                  <a:off x="10402859" y="1350331"/>
                  <a:ext cx="178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2" name="Freihand 201">
                  <a:extLst>
                    <a:ext uri="{FF2B5EF4-FFF2-40B4-BE49-F238E27FC236}">
                      <a16:creationId xmlns:a16="http://schemas.microsoft.com/office/drawing/2014/main" id="{AB3923A6-95B8-4E29-BF97-2E67B22E165D}"/>
                    </a:ext>
                  </a:extLst>
                </p14:cNvPr>
                <p14:cNvContentPartPr/>
                <p14:nvPr/>
              </p14:nvContentPartPr>
              <p14:xfrm>
                <a:off x="10638659" y="1335211"/>
                <a:ext cx="222840" cy="125280"/>
              </p14:xfrm>
            </p:contentPart>
          </mc:Choice>
          <mc:Fallback>
            <p:pic>
              <p:nvPicPr>
                <p:cNvPr id="202" name="Freihand 201">
                  <a:extLst>
                    <a:ext uri="{FF2B5EF4-FFF2-40B4-BE49-F238E27FC236}">
                      <a16:creationId xmlns:a16="http://schemas.microsoft.com/office/drawing/2014/main" id="{AB3923A6-95B8-4E29-BF97-2E67B22E165D}"/>
                    </a:ext>
                  </a:extLst>
                </p:cNvPr>
                <p:cNvPicPr/>
                <p:nvPr/>
              </p:nvPicPr>
              <p:blipFill>
                <a:blip r:embed="rId271"/>
                <a:stretch>
                  <a:fillRect/>
                </a:stretch>
              </p:blipFill>
              <p:spPr>
                <a:xfrm>
                  <a:off x="10634339" y="1330891"/>
                  <a:ext cx="231480" cy="13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2">
            <p14:nvContentPartPr>
              <p14:cNvPr id="204" name="Freihand 203">
                <a:extLst>
                  <a:ext uri="{FF2B5EF4-FFF2-40B4-BE49-F238E27FC236}">
                    <a16:creationId xmlns:a16="http://schemas.microsoft.com/office/drawing/2014/main" id="{3DB47E96-3E50-41AD-AA96-B8B09C7A5431}"/>
                  </a:ext>
                </a:extLst>
              </p14:cNvPr>
              <p14:cNvContentPartPr/>
              <p14:nvPr/>
            </p14:nvContentPartPr>
            <p14:xfrm>
              <a:off x="574499" y="1690891"/>
              <a:ext cx="275400" cy="246600"/>
            </p14:xfrm>
          </p:contentPart>
        </mc:Choice>
        <mc:Fallback>
          <p:pic>
            <p:nvPicPr>
              <p:cNvPr id="204" name="Freihand 203">
                <a:extLst>
                  <a:ext uri="{FF2B5EF4-FFF2-40B4-BE49-F238E27FC236}">
                    <a16:creationId xmlns:a16="http://schemas.microsoft.com/office/drawing/2014/main" id="{3DB47E96-3E50-41AD-AA96-B8B09C7A5431}"/>
                  </a:ext>
                </a:extLst>
              </p:cNvPr>
              <p:cNvPicPr/>
              <p:nvPr/>
            </p:nvPicPr>
            <p:blipFill>
              <a:blip r:embed="rId273"/>
              <a:stretch>
                <a:fillRect/>
              </a:stretch>
            </p:blipFill>
            <p:spPr>
              <a:xfrm>
                <a:off x="570179" y="1686571"/>
                <a:ext cx="284040" cy="255240"/>
              </a:xfrm>
              <a:prstGeom prst="rect">
                <a:avLst/>
              </a:prstGeom>
            </p:spPr>
          </p:pic>
        </mc:Fallback>
      </mc:AlternateContent>
      <p:grpSp>
        <p:nvGrpSpPr>
          <p:cNvPr id="217" name="Gruppieren 216">
            <a:extLst>
              <a:ext uri="{FF2B5EF4-FFF2-40B4-BE49-F238E27FC236}">
                <a16:creationId xmlns:a16="http://schemas.microsoft.com/office/drawing/2014/main" id="{D8337CF3-E29C-4D78-8CEA-A22FFE2C9776}"/>
              </a:ext>
            </a:extLst>
          </p:cNvPr>
          <p:cNvGrpSpPr/>
          <p:nvPr/>
        </p:nvGrpSpPr>
        <p:grpSpPr>
          <a:xfrm>
            <a:off x="1070219" y="1670731"/>
            <a:ext cx="1689840" cy="309240"/>
            <a:chOff x="1070219" y="1670731"/>
            <a:chExt cx="1689840" cy="309240"/>
          </a:xfrm>
        </p:grpSpPr>
        <mc:AlternateContent xmlns:mc="http://schemas.openxmlformats.org/markup-compatibility/2006">
          <mc:Choice xmlns:p14="http://schemas.microsoft.com/office/powerpoint/2010/main" Requires="p14">
            <p:contentPart p14:bwMode="auto" r:id="rId274">
              <p14:nvContentPartPr>
                <p14:cNvPr id="205" name="Freihand 204">
                  <a:extLst>
                    <a:ext uri="{FF2B5EF4-FFF2-40B4-BE49-F238E27FC236}">
                      <a16:creationId xmlns:a16="http://schemas.microsoft.com/office/drawing/2014/main" id="{84130CC6-B561-402E-8037-890CC8F5D358}"/>
                    </a:ext>
                  </a:extLst>
                </p14:cNvPr>
                <p14:cNvContentPartPr/>
                <p14:nvPr/>
              </p14:nvContentPartPr>
              <p14:xfrm>
                <a:off x="1070219" y="1780531"/>
                <a:ext cx="153720" cy="102960"/>
              </p14:xfrm>
            </p:contentPart>
          </mc:Choice>
          <mc:Fallback>
            <p:pic>
              <p:nvPicPr>
                <p:cNvPr id="205" name="Freihand 204">
                  <a:extLst>
                    <a:ext uri="{FF2B5EF4-FFF2-40B4-BE49-F238E27FC236}">
                      <a16:creationId xmlns:a16="http://schemas.microsoft.com/office/drawing/2014/main" id="{84130CC6-B561-402E-8037-890CC8F5D358}"/>
                    </a:ext>
                  </a:extLst>
                </p:cNvPr>
                <p:cNvPicPr/>
                <p:nvPr/>
              </p:nvPicPr>
              <p:blipFill>
                <a:blip r:embed="rId275"/>
                <a:stretch>
                  <a:fillRect/>
                </a:stretch>
              </p:blipFill>
              <p:spPr>
                <a:xfrm>
                  <a:off x="1065899" y="1776211"/>
                  <a:ext cx="162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6" name="Freihand 205">
                  <a:extLst>
                    <a:ext uri="{FF2B5EF4-FFF2-40B4-BE49-F238E27FC236}">
                      <a16:creationId xmlns:a16="http://schemas.microsoft.com/office/drawing/2014/main" id="{84D1FC62-F887-407C-A5C1-F4D17B3DA5F3}"/>
                    </a:ext>
                  </a:extLst>
                </p14:cNvPr>
                <p14:cNvContentPartPr/>
                <p14:nvPr/>
              </p14:nvContentPartPr>
              <p14:xfrm>
                <a:off x="1262819" y="1759651"/>
                <a:ext cx="107280" cy="129600"/>
              </p14:xfrm>
            </p:contentPart>
          </mc:Choice>
          <mc:Fallback>
            <p:pic>
              <p:nvPicPr>
                <p:cNvPr id="206" name="Freihand 205">
                  <a:extLst>
                    <a:ext uri="{FF2B5EF4-FFF2-40B4-BE49-F238E27FC236}">
                      <a16:creationId xmlns:a16="http://schemas.microsoft.com/office/drawing/2014/main" id="{84D1FC62-F887-407C-A5C1-F4D17B3DA5F3}"/>
                    </a:ext>
                  </a:extLst>
                </p:cNvPr>
                <p:cNvPicPr/>
                <p:nvPr/>
              </p:nvPicPr>
              <p:blipFill>
                <a:blip r:embed="rId277"/>
                <a:stretch>
                  <a:fillRect/>
                </a:stretch>
              </p:blipFill>
              <p:spPr>
                <a:xfrm>
                  <a:off x="1258499" y="1755331"/>
                  <a:ext cx="115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7" name="Freihand 206">
                  <a:extLst>
                    <a:ext uri="{FF2B5EF4-FFF2-40B4-BE49-F238E27FC236}">
                      <a16:creationId xmlns:a16="http://schemas.microsoft.com/office/drawing/2014/main" id="{E91ABB3C-9F66-44C4-BA10-3DEA077E19CA}"/>
                    </a:ext>
                  </a:extLst>
                </p14:cNvPr>
                <p14:cNvContentPartPr/>
                <p14:nvPr/>
              </p14:nvContentPartPr>
              <p14:xfrm>
                <a:off x="1255259" y="1795291"/>
                <a:ext cx="122760" cy="53280"/>
              </p14:xfrm>
            </p:contentPart>
          </mc:Choice>
          <mc:Fallback>
            <p:pic>
              <p:nvPicPr>
                <p:cNvPr id="207" name="Freihand 206">
                  <a:extLst>
                    <a:ext uri="{FF2B5EF4-FFF2-40B4-BE49-F238E27FC236}">
                      <a16:creationId xmlns:a16="http://schemas.microsoft.com/office/drawing/2014/main" id="{E91ABB3C-9F66-44C4-BA10-3DEA077E19CA}"/>
                    </a:ext>
                  </a:extLst>
                </p:cNvPr>
                <p:cNvPicPr/>
                <p:nvPr/>
              </p:nvPicPr>
              <p:blipFill>
                <a:blip r:embed="rId279"/>
                <a:stretch>
                  <a:fillRect/>
                </a:stretch>
              </p:blipFill>
              <p:spPr>
                <a:xfrm>
                  <a:off x="1250939" y="1790971"/>
                  <a:ext cx="131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08" name="Freihand 207">
                  <a:extLst>
                    <a:ext uri="{FF2B5EF4-FFF2-40B4-BE49-F238E27FC236}">
                      <a16:creationId xmlns:a16="http://schemas.microsoft.com/office/drawing/2014/main" id="{045C72EE-D988-4EDD-AF74-9E5D166E5276}"/>
                    </a:ext>
                  </a:extLst>
                </p14:cNvPr>
                <p14:cNvContentPartPr/>
                <p14:nvPr/>
              </p14:nvContentPartPr>
              <p14:xfrm>
                <a:off x="1439219" y="1752091"/>
                <a:ext cx="103680" cy="227880"/>
              </p14:xfrm>
            </p:contentPart>
          </mc:Choice>
          <mc:Fallback>
            <p:pic>
              <p:nvPicPr>
                <p:cNvPr id="208" name="Freihand 207">
                  <a:extLst>
                    <a:ext uri="{FF2B5EF4-FFF2-40B4-BE49-F238E27FC236}">
                      <a16:creationId xmlns:a16="http://schemas.microsoft.com/office/drawing/2014/main" id="{045C72EE-D988-4EDD-AF74-9E5D166E5276}"/>
                    </a:ext>
                  </a:extLst>
                </p:cNvPr>
                <p:cNvPicPr/>
                <p:nvPr/>
              </p:nvPicPr>
              <p:blipFill>
                <a:blip r:embed="rId281"/>
                <a:stretch>
                  <a:fillRect/>
                </a:stretch>
              </p:blipFill>
              <p:spPr>
                <a:xfrm>
                  <a:off x="1434899" y="1747771"/>
                  <a:ext cx="1123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9" name="Freihand 208">
                  <a:extLst>
                    <a:ext uri="{FF2B5EF4-FFF2-40B4-BE49-F238E27FC236}">
                      <a16:creationId xmlns:a16="http://schemas.microsoft.com/office/drawing/2014/main" id="{AD8698D2-73A7-4ABC-AAB9-9DFF031B8377}"/>
                    </a:ext>
                  </a:extLst>
                </p14:cNvPr>
                <p14:cNvContentPartPr/>
                <p14:nvPr/>
              </p14:nvContentPartPr>
              <p14:xfrm>
                <a:off x="1587179" y="1762171"/>
                <a:ext cx="104040" cy="68400"/>
              </p14:xfrm>
            </p:contentPart>
          </mc:Choice>
          <mc:Fallback>
            <p:pic>
              <p:nvPicPr>
                <p:cNvPr id="209" name="Freihand 208">
                  <a:extLst>
                    <a:ext uri="{FF2B5EF4-FFF2-40B4-BE49-F238E27FC236}">
                      <a16:creationId xmlns:a16="http://schemas.microsoft.com/office/drawing/2014/main" id="{AD8698D2-73A7-4ABC-AAB9-9DFF031B8377}"/>
                    </a:ext>
                  </a:extLst>
                </p:cNvPr>
                <p:cNvPicPr/>
                <p:nvPr/>
              </p:nvPicPr>
              <p:blipFill>
                <a:blip r:embed="rId283"/>
                <a:stretch>
                  <a:fillRect/>
                </a:stretch>
              </p:blipFill>
              <p:spPr>
                <a:xfrm>
                  <a:off x="1582859" y="1757851"/>
                  <a:ext cx="112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0" name="Freihand 209">
                  <a:extLst>
                    <a:ext uri="{FF2B5EF4-FFF2-40B4-BE49-F238E27FC236}">
                      <a16:creationId xmlns:a16="http://schemas.microsoft.com/office/drawing/2014/main" id="{1D69AC9E-57B2-4460-B81C-1634DAA2B985}"/>
                    </a:ext>
                  </a:extLst>
                </p14:cNvPr>
                <p14:cNvContentPartPr/>
                <p14:nvPr/>
              </p14:nvContentPartPr>
              <p14:xfrm>
                <a:off x="1744859" y="1752091"/>
                <a:ext cx="158400" cy="88200"/>
              </p14:xfrm>
            </p:contentPart>
          </mc:Choice>
          <mc:Fallback>
            <p:pic>
              <p:nvPicPr>
                <p:cNvPr id="210" name="Freihand 209">
                  <a:extLst>
                    <a:ext uri="{FF2B5EF4-FFF2-40B4-BE49-F238E27FC236}">
                      <a16:creationId xmlns:a16="http://schemas.microsoft.com/office/drawing/2014/main" id="{1D69AC9E-57B2-4460-B81C-1634DAA2B985}"/>
                    </a:ext>
                  </a:extLst>
                </p:cNvPr>
                <p:cNvPicPr/>
                <p:nvPr/>
              </p:nvPicPr>
              <p:blipFill>
                <a:blip r:embed="rId285"/>
                <a:stretch>
                  <a:fillRect/>
                </a:stretch>
              </p:blipFill>
              <p:spPr>
                <a:xfrm>
                  <a:off x="1740539" y="1747771"/>
                  <a:ext cx="167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1" name="Freihand 210">
                  <a:extLst>
                    <a:ext uri="{FF2B5EF4-FFF2-40B4-BE49-F238E27FC236}">
                      <a16:creationId xmlns:a16="http://schemas.microsoft.com/office/drawing/2014/main" id="{58A9AF8B-0B95-48D4-AA20-F49481ABC6D0}"/>
                    </a:ext>
                  </a:extLst>
                </p14:cNvPr>
                <p14:cNvContentPartPr/>
                <p14:nvPr/>
              </p14:nvContentPartPr>
              <p14:xfrm>
                <a:off x="1917299" y="1680451"/>
                <a:ext cx="57960" cy="169200"/>
              </p14:xfrm>
            </p:contentPart>
          </mc:Choice>
          <mc:Fallback>
            <p:pic>
              <p:nvPicPr>
                <p:cNvPr id="211" name="Freihand 210">
                  <a:extLst>
                    <a:ext uri="{FF2B5EF4-FFF2-40B4-BE49-F238E27FC236}">
                      <a16:creationId xmlns:a16="http://schemas.microsoft.com/office/drawing/2014/main" id="{58A9AF8B-0B95-48D4-AA20-F49481ABC6D0}"/>
                    </a:ext>
                  </a:extLst>
                </p:cNvPr>
                <p:cNvPicPr/>
                <p:nvPr/>
              </p:nvPicPr>
              <p:blipFill>
                <a:blip r:embed="rId287"/>
                <a:stretch>
                  <a:fillRect/>
                </a:stretch>
              </p:blipFill>
              <p:spPr>
                <a:xfrm>
                  <a:off x="1912979" y="1676131"/>
                  <a:ext cx="666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2" name="Freihand 211">
                  <a:extLst>
                    <a:ext uri="{FF2B5EF4-FFF2-40B4-BE49-F238E27FC236}">
                      <a16:creationId xmlns:a16="http://schemas.microsoft.com/office/drawing/2014/main" id="{F7302930-9961-44B0-BAFF-5E893A42A0CA}"/>
                    </a:ext>
                  </a:extLst>
                </p14:cNvPr>
                <p14:cNvContentPartPr/>
                <p14:nvPr/>
              </p14:nvContentPartPr>
              <p14:xfrm>
                <a:off x="1996139" y="1670731"/>
                <a:ext cx="308520" cy="173160"/>
              </p14:xfrm>
            </p:contentPart>
          </mc:Choice>
          <mc:Fallback>
            <p:pic>
              <p:nvPicPr>
                <p:cNvPr id="212" name="Freihand 211">
                  <a:extLst>
                    <a:ext uri="{FF2B5EF4-FFF2-40B4-BE49-F238E27FC236}">
                      <a16:creationId xmlns:a16="http://schemas.microsoft.com/office/drawing/2014/main" id="{F7302930-9961-44B0-BAFF-5E893A42A0CA}"/>
                    </a:ext>
                  </a:extLst>
                </p:cNvPr>
                <p:cNvPicPr/>
                <p:nvPr/>
              </p:nvPicPr>
              <p:blipFill>
                <a:blip r:embed="rId289"/>
                <a:stretch>
                  <a:fillRect/>
                </a:stretch>
              </p:blipFill>
              <p:spPr>
                <a:xfrm>
                  <a:off x="1991819" y="1666411"/>
                  <a:ext cx="317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3" name="Freihand 212">
                  <a:extLst>
                    <a:ext uri="{FF2B5EF4-FFF2-40B4-BE49-F238E27FC236}">
                      <a16:creationId xmlns:a16="http://schemas.microsoft.com/office/drawing/2014/main" id="{B2E6DA31-C3C6-4E6A-ADAC-B2C6EBD2CEE1}"/>
                    </a:ext>
                  </a:extLst>
                </p14:cNvPr>
                <p14:cNvContentPartPr/>
                <p14:nvPr/>
              </p14:nvContentPartPr>
              <p14:xfrm>
                <a:off x="2300339" y="1691251"/>
                <a:ext cx="13320" cy="41040"/>
              </p14:xfrm>
            </p:contentPart>
          </mc:Choice>
          <mc:Fallback>
            <p:pic>
              <p:nvPicPr>
                <p:cNvPr id="213" name="Freihand 212">
                  <a:extLst>
                    <a:ext uri="{FF2B5EF4-FFF2-40B4-BE49-F238E27FC236}">
                      <a16:creationId xmlns:a16="http://schemas.microsoft.com/office/drawing/2014/main" id="{B2E6DA31-C3C6-4E6A-ADAC-B2C6EBD2CEE1}"/>
                    </a:ext>
                  </a:extLst>
                </p:cNvPr>
                <p:cNvPicPr/>
                <p:nvPr/>
              </p:nvPicPr>
              <p:blipFill>
                <a:blip r:embed="rId291"/>
                <a:stretch>
                  <a:fillRect/>
                </a:stretch>
              </p:blipFill>
              <p:spPr>
                <a:xfrm>
                  <a:off x="2296019" y="1686931"/>
                  <a:ext cx="219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4" name="Freihand 213">
                  <a:extLst>
                    <a:ext uri="{FF2B5EF4-FFF2-40B4-BE49-F238E27FC236}">
                      <a16:creationId xmlns:a16="http://schemas.microsoft.com/office/drawing/2014/main" id="{709C0772-A352-41FD-9321-A5BF0B600BCE}"/>
                    </a:ext>
                  </a:extLst>
                </p14:cNvPr>
                <p14:cNvContentPartPr/>
                <p14:nvPr/>
              </p14:nvContentPartPr>
              <p14:xfrm>
                <a:off x="2334899" y="1757131"/>
                <a:ext cx="271800" cy="88200"/>
              </p14:xfrm>
            </p:contentPart>
          </mc:Choice>
          <mc:Fallback>
            <p:pic>
              <p:nvPicPr>
                <p:cNvPr id="214" name="Freihand 213">
                  <a:extLst>
                    <a:ext uri="{FF2B5EF4-FFF2-40B4-BE49-F238E27FC236}">
                      <a16:creationId xmlns:a16="http://schemas.microsoft.com/office/drawing/2014/main" id="{709C0772-A352-41FD-9321-A5BF0B600BCE}"/>
                    </a:ext>
                  </a:extLst>
                </p:cNvPr>
                <p:cNvPicPr/>
                <p:nvPr/>
              </p:nvPicPr>
              <p:blipFill>
                <a:blip r:embed="rId293"/>
                <a:stretch>
                  <a:fillRect/>
                </a:stretch>
              </p:blipFill>
              <p:spPr>
                <a:xfrm>
                  <a:off x="2330579" y="1752811"/>
                  <a:ext cx="280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5" name="Freihand 214">
                  <a:extLst>
                    <a:ext uri="{FF2B5EF4-FFF2-40B4-BE49-F238E27FC236}">
                      <a16:creationId xmlns:a16="http://schemas.microsoft.com/office/drawing/2014/main" id="{D7C685C3-A81B-45ED-A0E2-73F5E5C4489F}"/>
                    </a:ext>
                  </a:extLst>
                </p14:cNvPr>
                <p14:cNvContentPartPr/>
                <p14:nvPr/>
              </p14:nvContentPartPr>
              <p14:xfrm>
                <a:off x="2655659" y="1754611"/>
                <a:ext cx="104400" cy="95760"/>
              </p14:xfrm>
            </p:contentPart>
          </mc:Choice>
          <mc:Fallback>
            <p:pic>
              <p:nvPicPr>
                <p:cNvPr id="215" name="Freihand 214">
                  <a:extLst>
                    <a:ext uri="{FF2B5EF4-FFF2-40B4-BE49-F238E27FC236}">
                      <a16:creationId xmlns:a16="http://schemas.microsoft.com/office/drawing/2014/main" id="{D7C685C3-A81B-45ED-A0E2-73F5E5C4489F}"/>
                    </a:ext>
                  </a:extLst>
                </p:cNvPr>
                <p:cNvPicPr/>
                <p:nvPr/>
              </p:nvPicPr>
              <p:blipFill>
                <a:blip r:embed="rId295"/>
                <a:stretch>
                  <a:fillRect/>
                </a:stretch>
              </p:blipFill>
              <p:spPr>
                <a:xfrm>
                  <a:off x="2651339" y="1750291"/>
                  <a:ext cx="113040" cy="10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6">
            <p14:nvContentPartPr>
              <p14:cNvPr id="216" name="Freihand 215">
                <a:extLst>
                  <a:ext uri="{FF2B5EF4-FFF2-40B4-BE49-F238E27FC236}">
                    <a16:creationId xmlns:a16="http://schemas.microsoft.com/office/drawing/2014/main" id="{FA02503C-F541-42EA-AB66-05D75245835A}"/>
                  </a:ext>
                </a:extLst>
              </p14:cNvPr>
              <p14:cNvContentPartPr/>
              <p14:nvPr/>
            </p14:nvContentPartPr>
            <p14:xfrm>
              <a:off x="3043739" y="1773691"/>
              <a:ext cx="215640" cy="69480"/>
            </p14:xfrm>
          </p:contentPart>
        </mc:Choice>
        <mc:Fallback>
          <p:pic>
            <p:nvPicPr>
              <p:cNvPr id="216" name="Freihand 215">
                <a:extLst>
                  <a:ext uri="{FF2B5EF4-FFF2-40B4-BE49-F238E27FC236}">
                    <a16:creationId xmlns:a16="http://schemas.microsoft.com/office/drawing/2014/main" id="{FA02503C-F541-42EA-AB66-05D75245835A}"/>
                  </a:ext>
                </a:extLst>
              </p:cNvPr>
              <p:cNvPicPr/>
              <p:nvPr/>
            </p:nvPicPr>
            <p:blipFill>
              <a:blip r:embed="rId297"/>
              <a:stretch>
                <a:fillRect/>
              </a:stretch>
            </p:blipFill>
            <p:spPr>
              <a:xfrm>
                <a:off x="3039059" y="1769371"/>
                <a:ext cx="224280" cy="78120"/>
              </a:xfrm>
              <a:prstGeom prst="rect">
                <a:avLst/>
              </a:prstGeom>
            </p:spPr>
          </p:pic>
        </mc:Fallback>
      </mc:AlternateContent>
      <p:grpSp>
        <p:nvGrpSpPr>
          <p:cNvPr id="243" name="Gruppieren 242">
            <a:extLst>
              <a:ext uri="{FF2B5EF4-FFF2-40B4-BE49-F238E27FC236}">
                <a16:creationId xmlns:a16="http://schemas.microsoft.com/office/drawing/2014/main" id="{39BC3914-71B3-4109-96E5-B8B3AF2C4F5C}"/>
              </a:ext>
            </a:extLst>
          </p:cNvPr>
          <p:cNvGrpSpPr/>
          <p:nvPr/>
        </p:nvGrpSpPr>
        <p:grpSpPr>
          <a:xfrm>
            <a:off x="3471419" y="1655611"/>
            <a:ext cx="981000" cy="201600"/>
            <a:chOff x="3471419" y="1655611"/>
            <a:chExt cx="981000" cy="201600"/>
          </a:xfrm>
        </p:grpSpPr>
        <mc:AlternateContent xmlns:mc="http://schemas.openxmlformats.org/markup-compatibility/2006">
          <mc:Choice xmlns:p14="http://schemas.microsoft.com/office/powerpoint/2010/main" Requires="p14">
            <p:contentPart p14:bwMode="auto" r:id="rId298">
              <p14:nvContentPartPr>
                <p14:cNvPr id="218" name="Freihand 217">
                  <a:extLst>
                    <a:ext uri="{FF2B5EF4-FFF2-40B4-BE49-F238E27FC236}">
                      <a16:creationId xmlns:a16="http://schemas.microsoft.com/office/drawing/2014/main" id="{B9BC49FF-55D2-4E00-A4D3-B7B2FE56C4F1}"/>
                    </a:ext>
                  </a:extLst>
                </p14:cNvPr>
                <p14:cNvContentPartPr/>
                <p14:nvPr/>
              </p14:nvContentPartPr>
              <p14:xfrm>
                <a:off x="3471419" y="1738051"/>
                <a:ext cx="158760" cy="119160"/>
              </p14:xfrm>
            </p:contentPart>
          </mc:Choice>
          <mc:Fallback>
            <p:pic>
              <p:nvPicPr>
                <p:cNvPr id="218" name="Freihand 217">
                  <a:extLst>
                    <a:ext uri="{FF2B5EF4-FFF2-40B4-BE49-F238E27FC236}">
                      <a16:creationId xmlns:a16="http://schemas.microsoft.com/office/drawing/2014/main" id="{B9BC49FF-55D2-4E00-A4D3-B7B2FE56C4F1}"/>
                    </a:ext>
                  </a:extLst>
                </p:cNvPr>
                <p:cNvPicPr/>
                <p:nvPr/>
              </p:nvPicPr>
              <p:blipFill>
                <a:blip r:embed="rId299"/>
                <a:stretch>
                  <a:fillRect/>
                </a:stretch>
              </p:blipFill>
              <p:spPr>
                <a:xfrm>
                  <a:off x="3467099" y="1733731"/>
                  <a:ext cx="167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9" name="Freihand 218">
                  <a:extLst>
                    <a:ext uri="{FF2B5EF4-FFF2-40B4-BE49-F238E27FC236}">
                      <a16:creationId xmlns:a16="http://schemas.microsoft.com/office/drawing/2014/main" id="{BB4A1ECA-24BB-4DA7-90E0-237A2576F597}"/>
                    </a:ext>
                  </a:extLst>
                </p14:cNvPr>
                <p14:cNvContentPartPr/>
                <p14:nvPr/>
              </p14:nvContentPartPr>
              <p14:xfrm>
                <a:off x="3655739" y="1730491"/>
                <a:ext cx="126000" cy="98280"/>
              </p14:xfrm>
            </p:contentPart>
          </mc:Choice>
          <mc:Fallback>
            <p:pic>
              <p:nvPicPr>
                <p:cNvPr id="219" name="Freihand 218">
                  <a:extLst>
                    <a:ext uri="{FF2B5EF4-FFF2-40B4-BE49-F238E27FC236}">
                      <a16:creationId xmlns:a16="http://schemas.microsoft.com/office/drawing/2014/main" id="{BB4A1ECA-24BB-4DA7-90E0-237A2576F597}"/>
                    </a:ext>
                  </a:extLst>
                </p:cNvPr>
                <p:cNvPicPr/>
                <p:nvPr/>
              </p:nvPicPr>
              <p:blipFill>
                <a:blip r:embed="rId301"/>
                <a:stretch>
                  <a:fillRect/>
                </a:stretch>
              </p:blipFill>
              <p:spPr>
                <a:xfrm>
                  <a:off x="3651419" y="1726171"/>
                  <a:ext cx="134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20" name="Freihand 219">
                  <a:extLst>
                    <a:ext uri="{FF2B5EF4-FFF2-40B4-BE49-F238E27FC236}">
                      <a16:creationId xmlns:a16="http://schemas.microsoft.com/office/drawing/2014/main" id="{4AFDCA6A-462D-4371-81AD-8FAE3CB03EB8}"/>
                    </a:ext>
                  </a:extLst>
                </p14:cNvPr>
                <p14:cNvContentPartPr/>
                <p14:nvPr/>
              </p14:nvContentPartPr>
              <p14:xfrm>
                <a:off x="3817379" y="1753891"/>
                <a:ext cx="140760" cy="80640"/>
              </p14:xfrm>
            </p:contentPart>
          </mc:Choice>
          <mc:Fallback>
            <p:pic>
              <p:nvPicPr>
                <p:cNvPr id="220" name="Freihand 219">
                  <a:extLst>
                    <a:ext uri="{FF2B5EF4-FFF2-40B4-BE49-F238E27FC236}">
                      <a16:creationId xmlns:a16="http://schemas.microsoft.com/office/drawing/2014/main" id="{4AFDCA6A-462D-4371-81AD-8FAE3CB03EB8}"/>
                    </a:ext>
                  </a:extLst>
                </p:cNvPr>
                <p:cNvPicPr/>
                <p:nvPr/>
              </p:nvPicPr>
              <p:blipFill>
                <a:blip r:embed="rId303"/>
                <a:stretch>
                  <a:fillRect/>
                </a:stretch>
              </p:blipFill>
              <p:spPr>
                <a:xfrm>
                  <a:off x="3813059" y="1749571"/>
                  <a:ext cx="149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22" name="Freihand 221">
                  <a:extLst>
                    <a:ext uri="{FF2B5EF4-FFF2-40B4-BE49-F238E27FC236}">
                      <a16:creationId xmlns:a16="http://schemas.microsoft.com/office/drawing/2014/main" id="{AD2168EB-D0B8-4E43-9487-0FE12DDE51D5}"/>
                    </a:ext>
                  </a:extLst>
                </p14:cNvPr>
                <p14:cNvContentPartPr/>
                <p14:nvPr/>
              </p14:nvContentPartPr>
              <p14:xfrm>
                <a:off x="4002059" y="1660651"/>
                <a:ext cx="165240" cy="186840"/>
              </p14:xfrm>
            </p:contentPart>
          </mc:Choice>
          <mc:Fallback>
            <p:pic>
              <p:nvPicPr>
                <p:cNvPr id="222" name="Freihand 221">
                  <a:extLst>
                    <a:ext uri="{FF2B5EF4-FFF2-40B4-BE49-F238E27FC236}">
                      <a16:creationId xmlns:a16="http://schemas.microsoft.com/office/drawing/2014/main" id="{AD2168EB-D0B8-4E43-9487-0FE12DDE51D5}"/>
                    </a:ext>
                  </a:extLst>
                </p:cNvPr>
                <p:cNvPicPr/>
                <p:nvPr/>
              </p:nvPicPr>
              <p:blipFill>
                <a:blip r:embed="rId305"/>
                <a:stretch>
                  <a:fillRect/>
                </a:stretch>
              </p:blipFill>
              <p:spPr>
                <a:xfrm>
                  <a:off x="3997739" y="1656331"/>
                  <a:ext cx="173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3" name="Freihand 222">
                  <a:extLst>
                    <a:ext uri="{FF2B5EF4-FFF2-40B4-BE49-F238E27FC236}">
                      <a16:creationId xmlns:a16="http://schemas.microsoft.com/office/drawing/2014/main" id="{996F8CC7-BC29-486D-8AB1-796F90F2D4AF}"/>
                    </a:ext>
                  </a:extLst>
                </p14:cNvPr>
                <p14:cNvContentPartPr/>
                <p14:nvPr/>
              </p14:nvContentPartPr>
              <p14:xfrm>
                <a:off x="4134179" y="1655611"/>
                <a:ext cx="18000" cy="20160"/>
              </p14:xfrm>
            </p:contentPart>
          </mc:Choice>
          <mc:Fallback>
            <p:pic>
              <p:nvPicPr>
                <p:cNvPr id="223" name="Freihand 222">
                  <a:extLst>
                    <a:ext uri="{FF2B5EF4-FFF2-40B4-BE49-F238E27FC236}">
                      <a16:creationId xmlns:a16="http://schemas.microsoft.com/office/drawing/2014/main" id="{996F8CC7-BC29-486D-8AB1-796F90F2D4AF}"/>
                    </a:ext>
                  </a:extLst>
                </p:cNvPr>
                <p:cNvPicPr/>
                <p:nvPr/>
              </p:nvPicPr>
              <p:blipFill>
                <a:blip r:embed="rId307"/>
                <a:stretch>
                  <a:fillRect/>
                </a:stretch>
              </p:blipFill>
              <p:spPr>
                <a:xfrm>
                  <a:off x="4129859" y="1651291"/>
                  <a:ext cx="26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24" name="Freihand 223">
                  <a:extLst>
                    <a:ext uri="{FF2B5EF4-FFF2-40B4-BE49-F238E27FC236}">
                      <a16:creationId xmlns:a16="http://schemas.microsoft.com/office/drawing/2014/main" id="{6B2D63C1-3002-4826-A985-26A4C41F6952}"/>
                    </a:ext>
                  </a:extLst>
                </p14:cNvPr>
                <p14:cNvContentPartPr/>
                <p14:nvPr/>
              </p14:nvContentPartPr>
              <p14:xfrm>
                <a:off x="4205099" y="1749211"/>
                <a:ext cx="247320" cy="86400"/>
              </p14:xfrm>
            </p:contentPart>
          </mc:Choice>
          <mc:Fallback>
            <p:pic>
              <p:nvPicPr>
                <p:cNvPr id="224" name="Freihand 223">
                  <a:extLst>
                    <a:ext uri="{FF2B5EF4-FFF2-40B4-BE49-F238E27FC236}">
                      <a16:creationId xmlns:a16="http://schemas.microsoft.com/office/drawing/2014/main" id="{6B2D63C1-3002-4826-A985-26A4C41F6952}"/>
                    </a:ext>
                  </a:extLst>
                </p:cNvPr>
                <p:cNvPicPr/>
                <p:nvPr/>
              </p:nvPicPr>
              <p:blipFill>
                <a:blip r:embed="rId309"/>
                <a:stretch>
                  <a:fillRect/>
                </a:stretch>
              </p:blipFill>
              <p:spPr>
                <a:xfrm>
                  <a:off x="4200779" y="1744891"/>
                  <a:ext cx="255960" cy="95040"/>
                </a:xfrm>
                <a:prstGeom prst="rect">
                  <a:avLst/>
                </a:prstGeom>
              </p:spPr>
            </p:pic>
          </mc:Fallback>
        </mc:AlternateContent>
      </p:grpSp>
      <p:grpSp>
        <p:nvGrpSpPr>
          <p:cNvPr id="242" name="Gruppieren 241">
            <a:extLst>
              <a:ext uri="{FF2B5EF4-FFF2-40B4-BE49-F238E27FC236}">
                <a16:creationId xmlns:a16="http://schemas.microsoft.com/office/drawing/2014/main" id="{CBB08405-DA5D-4B61-B68D-9B28930EDB56}"/>
              </a:ext>
            </a:extLst>
          </p:cNvPr>
          <p:cNvGrpSpPr/>
          <p:nvPr/>
        </p:nvGrpSpPr>
        <p:grpSpPr>
          <a:xfrm>
            <a:off x="4732499" y="1660291"/>
            <a:ext cx="626400" cy="280800"/>
            <a:chOff x="4732499" y="1660291"/>
            <a:chExt cx="626400" cy="280800"/>
          </a:xfrm>
        </p:grpSpPr>
        <mc:AlternateContent xmlns:mc="http://schemas.openxmlformats.org/markup-compatibility/2006">
          <mc:Choice xmlns:p14="http://schemas.microsoft.com/office/powerpoint/2010/main" Requires="p14">
            <p:contentPart p14:bwMode="auto" r:id="rId310">
              <p14:nvContentPartPr>
                <p14:cNvPr id="225" name="Freihand 224">
                  <a:extLst>
                    <a:ext uri="{FF2B5EF4-FFF2-40B4-BE49-F238E27FC236}">
                      <a16:creationId xmlns:a16="http://schemas.microsoft.com/office/drawing/2014/main" id="{0413AF6E-8823-47BE-943C-DE98D1DB5CC4}"/>
                    </a:ext>
                  </a:extLst>
                </p14:cNvPr>
                <p14:cNvContentPartPr/>
                <p14:nvPr/>
              </p14:nvContentPartPr>
              <p14:xfrm>
                <a:off x="4732499" y="1685491"/>
                <a:ext cx="242280" cy="255600"/>
              </p14:xfrm>
            </p:contentPart>
          </mc:Choice>
          <mc:Fallback>
            <p:pic>
              <p:nvPicPr>
                <p:cNvPr id="225" name="Freihand 224">
                  <a:extLst>
                    <a:ext uri="{FF2B5EF4-FFF2-40B4-BE49-F238E27FC236}">
                      <a16:creationId xmlns:a16="http://schemas.microsoft.com/office/drawing/2014/main" id="{0413AF6E-8823-47BE-943C-DE98D1DB5CC4}"/>
                    </a:ext>
                  </a:extLst>
                </p:cNvPr>
                <p:cNvPicPr/>
                <p:nvPr/>
              </p:nvPicPr>
              <p:blipFill>
                <a:blip r:embed="rId311"/>
                <a:stretch>
                  <a:fillRect/>
                </a:stretch>
              </p:blipFill>
              <p:spPr>
                <a:xfrm>
                  <a:off x="4728179" y="1681171"/>
                  <a:ext cx="2509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6" name="Freihand 225">
                  <a:extLst>
                    <a:ext uri="{FF2B5EF4-FFF2-40B4-BE49-F238E27FC236}">
                      <a16:creationId xmlns:a16="http://schemas.microsoft.com/office/drawing/2014/main" id="{A42EF95F-2D89-4523-8851-8DBC88BE9A40}"/>
                    </a:ext>
                  </a:extLst>
                </p14:cNvPr>
                <p14:cNvContentPartPr/>
                <p14:nvPr/>
              </p14:nvContentPartPr>
              <p14:xfrm>
                <a:off x="5099699" y="1660291"/>
                <a:ext cx="259200" cy="164520"/>
              </p14:xfrm>
            </p:contentPart>
          </mc:Choice>
          <mc:Fallback>
            <p:pic>
              <p:nvPicPr>
                <p:cNvPr id="226" name="Freihand 225">
                  <a:extLst>
                    <a:ext uri="{FF2B5EF4-FFF2-40B4-BE49-F238E27FC236}">
                      <a16:creationId xmlns:a16="http://schemas.microsoft.com/office/drawing/2014/main" id="{A42EF95F-2D89-4523-8851-8DBC88BE9A40}"/>
                    </a:ext>
                  </a:extLst>
                </p:cNvPr>
                <p:cNvPicPr/>
                <p:nvPr/>
              </p:nvPicPr>
              <p:blipFill>
                <a:blip r:embed="rId313"/>
                <a:stretch>
                  <a:fillRect/>
                </a:stretch>
              </p:blipFill>
              <p:spPr>
                <a:xfrm>
                  <a:off x="5095379" y="1655971"/>
                  <a:ext cx="267840" cy="173160"/>
                </a:xfrm>
                <a:prstGeom prst="rect">
                  <a:avLst/>
                </a:prstGeom>
              </p:spPr>
            </p:pic>
          </mc:Fallback>
        </mc:AlternateContent>
      </p:grpSp>
      <p:grpSp>
        <p:nvGrpSpPr>
          <p:cNvPr id="241" name="Gruppieren 240">
            <a:extLst>
              <a:ext uri="{FF2B5EF4-FFF2-40B4-BE49-F238E27FC236}">
                <a16:creationId xmlns:a16="http://schemas.microsoft.com/office/drawing/2014/main" id="{FEF11280-871D-4DCF-BF20-3D0D15CCFDB8}"/>
              </a:ext>
            </a:extLst>
          </p:cNvPr>
          <p:cNvGrpSpPr/>
          <p:nvPr/>
        </p:nvGrpSpPr>
        <p:grpSpPr>
          <a:xfrm>
            <a:off x="5565179" y="1631491"/>
            <a:ext cx="615240" cy="221400"/>
            <a:chOff x="5565179" y="1631491"/>
            <a:chExt cx="615240" cy="221400"/>
          </a:xfrm>
        </p:grpSpPr>
        <mc:AlternateContent xmlns:mc="http://schemas.openxmlformats.org/markup-compatibility/2006">
          <mc:Choice xmlns:p14="http://schemas.microsoft.com/office/powerpoint/2010/main" Requires="p14">
            <p:contentPart p14:bwMode="auto" r:id="rId314">
              <p14:nvContentPartPr>
                <p14:cNvPr id="227" name="Freihand 226">
                  <a:extLst>
                    <a:ext uri="{FF2B5EF4-FFF2-40B4-BE49-F238E27FC236}">
                      <a16:creationId xmlns:a16="http://schemas.microsoft.com/office/drawing/2014/main" id="{DA42A499-0230-4F35-A760-8D0491C42002}"/>
                    </a:ext>
                  </a:extLst>
                </p14:cNvPr>
                <p14:cNvContentPartPr/>
                <p14:nvPr/>
              </p14:nvContentPartPr>
              <p14:xfrm>
                <a:off x="5565179" y="1720771"/>
                <a:ext cx="166320" cy="92160"/>
              </p14:xfrm>
            </p:contentPart>
          </mc:Choice>
          <mc:Fallback>
            <p:pic>
              <p:nvPicPr>
                <p:cNvPr id="227" name="Freihand 226">
                  <a:extLst>
                    <a:ext uri="{FF2B5EF4-FFF2-40B4-BE49-F238E27FC236}">
                      <a16:creationId xmlns:a16="http://schemas.microsoft.com/office/drawing/2014/main" id="{DA42A499-0230-4F35-A760-8D0491C42002}"/>
                    </a:ext>
                  </a:extLst>
                </p:cNvPr>
                <p:cNvPicPr/>
                <p:nvPr/>
              </p:nvPicPr>
              <p:blipFill>
                <a:blip r:embed="rId315"/>
                <a:stretch>
                  <a:fillRect/>
                </a:stretch>
              </p:blipFill>
              <p:spPr>
                <a:xfrm>
                  <a:off x="5560859" y="1716451"/>
                  <a:ext cx="174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28" name="Freihand 227">
                  <a:extLst>
                    <a:ext uri="{FF2B5EF4-FFF2-40B4-BE49-F238E27FC236}">
                      <a16:creationId xmlns:a16="http://schemas.microsoft.com/office/drawing/2014/main" id="{99EC00D1-E70B-45E9-AB29-D816F692865B}"/>
                    </a:ext>
                  </a:extLst>
                </p14:cNvPr>
                <p14:cNvContentPartPr/>
                <p14:nvPr/>
              </p14:nvContentPartPr>
              <p14:xfrm>
                <a:off x="5704499" y="1631491"/>
                <a:ext cx="201600" cy="221400"/>
              </p14:xfrm>
            </p:contentPart>
          </mc:Choice>
          <mc:Fallback>
            <p:pic>
              <p:nvPicPr>
                <p:cNvPr id="228" name="Freihand 227">
                  <a:extLst>
                    <a:ext uri="{FF2B5EF4-FFF2-40B4-BE49-F238E27FC236}">
                      <a16:creationId xmlns:a16="http://schemas.microsoft.com/office/drawing/2014/main" id="{99EC00D1-E70B-45E9-AB29-D816F692865B}"/>
                    </a:ext>
                  </a:extLst>
                </p:cNvPr>
                <p:cNvPicPr/>
                <p:nvPr/>
              </p:nvPicPr>
              <p:blipFill>
                <a:blip r:embed="rId317"/>
                <a:stretch>
                  <a:fillRect/>
                </a:stretch>
              </p:blipFill>
              <p:spPr>
                <a:xfrm>
                  <a:off x="5700179" y="1627171"/>
                  <a:ext cx="2102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9" name="Freihand 228">
                  <a:extLst>
                    <a:ext uri="{FF2B5EF4-FFF2-40B4-BE49-F238E27FC236}">
                      <a16:creationId xmlns:a16="http://schemas.microsoft.com/office/drawing/2014/main" id="{316021BC-6491-4555-BC16-0CD5246A29F4}"/>
                    </a:ext>
                  </a:extLst>
                </p14:cNvPr>
                <p14:cNvContentPartPr/>
                <p14:nvPr/>
              </p14:nvContentPartPr>
              <p14:xfrm>
                <a:off x="5936339" y="1732651"/>
                <a:ext cx="244080" cy="72360"/>
              </p14:xfrm>
            </p:contentPart>
          </mc:Choice>
          <mc:Fallback>
            <p:pic>
              <p:nvPicPr>
                <p:cNvPr id="229" name="Freihand 228">
                  <a:extLst>
                    <a:ext uri="{FF2B5EF4-FFF2-40B4-BE49-F238E27FC236}">
                      <a16:creationId xmlns:a16="http://schemas.microsoft.com/office/drawing/2014/main" id="{316021BC-6491-4555-BC16-0CD5246A29F4}"/>
                    </a:ext>
                  </a:extLst>
                </p:cNvPr>
                <p:cNvPicPr/>
                <p:nvPr/>
              </p:nvPicPr>
              <p:blipFill>
                <a:blip r:embed="rId319"/>
                <a:stretch>
                  <a:fillRect/>
                </a:stretch>
              </p:blipFill>
              <p:spPr>
                <a:xfrm>
                  <a:off x="5932019" y="1727971"/>
                  <a:ext cx="252720" cy="81000"/>
                </a:xfrm>
                <a:prstGeom prst="rect">
                  <a:avLst/>
                </a:prstGeom>
              </p:spPr>
            </p:pic>
          </mc:Fallback>
        </mc:AlternateContent>
      </p:grpSp>
      <p:grpSp>
        <p:nvGrpSpPr>
          <p:cNvPr id="240" name="Gruppieren 239">
            <a:extLst>
              <a:ext uri="{FF2B5EF4-FFF2-40B4-BE49-F238E27FC236}">
                <a16:creationId xmlns:a16="http://schemas.microsoft.com/office/drawing/2014/main" id="{3E6A00B7-A8A5-4B99-A3F3-9D68B1DFE061}"/>
              </a:ext>
            </a:extLst>
          </p:cNvPr>
          <p:cNvGrpSpPr/>
          <p:nvPr/>
        </p:nvGrpSpPr>
        <p:grpSpPr>
          <a:xfrm>
            <a:off x="6436379" y="1715731"/>
            <a:ext cx="331920" cy="118080"/>
            <a:chOff x="6436379" y="1715731"/>
            <a:chExt cx="331920" cy="118080"/>
          </a:xfrm>
        </p:grpSpPr>
        <mc:AlternateContent xmlns:mc="http://schemas.openxmlformats.org/markup-compatibility/2006">
          <mc:Choice xmlns:p14="http://schemas.microsoft.com/office/powerpoint/2010/main" Requires="p14">
            <p:contentPart p14:bwMode="auto" r:id="rId320">
              <p14:nvContentPartPr>
                <p14:cNvPr id="230" name="Freihand 229">
                  <a:extLst>
                    <a:ext uri="{FF2B5EF4-FFF2-40B4-BE49-F238E27FC236}">
                      <a16:creationId xmlns:a16="http://schemas.microsoft.com/office/drawing/2014/main" id="{62E90475-D78C-4D27-A3F1-CDA36AC906F5}"/>
                    </a:ext>
                  </a:extLst>
                </p14:cNvPr>
                <p14:cNvContentPartPr/>
                <p14:nvPr/>
              </p14:nvContentPartPr>
              <p14:xfrm>
                <a:off x="6436379" y="1723651"/>
                <a:ext cx="122040" cy="110160"/>
              </p14:xfrm>
            </p:contentPart>
          </mc:Choice>
          <mc:Fallback>
            <p:pic>
              <p:nvPicPr>
                <p:cNvPr id="230" name="Freihand 229">
                  <a:extLst>
                    <a:ext uri="{FF2B5EF4-FFF2-40B4-BE49-F238E27FC236}">
                      <a16:creationId xmlns:a16="http://schemas.microsoft.com/office/drawing/2014/main" id="{62E90475-D78C-4D27-A3F1-CDA36AC906F5}"/>
                    </a:ext>
                  </a:extLst>
                </p:cNvPr>
                <p:cNvPicPr/>
                <p:nvPr/>
              </p:nvPicPr>
              <p:blipFill>
                <a:blip r:embed="rId321"/>
                <a:stretch>
                  <a:fillRect/>
                </a:stretch>
              </p:blipFill>
              <p:spPr>
                <a:xfrm>
                  <a:off x="6432059" y="1719331"/>
                  <a:ext cx="130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31" name="Freihand 230">
                  <a:extLst>
                    <a:ext uri="{FF2B5EF4-FFF2-40B4-BE49-F238E27FC236}">
                      <a16:creationId xmlns:a16="http://schemas.microsoft.com/office/drawing/2014/main" id="{32C44F31-FC73-4D3E-B43B-C28AE4D2EAA9}"/>
                    </a:ext>
                  </a:extLst>
                </p14:cNvPr>
                <p14:cNvContentPartPr/>
                <p14:nvPr/>
              </p14:nvContentPartPr>
              <p14:xfrm>
                <a:off x="6614939" y="1715731"/>
                <a:ext cx="153360" cy="116640"/>
              </p14:xfrm>
            </p:contentPart>
          </mc:Choice>
          <mc:Fallback>
            <p:pic>
              <p:nvPicPr>
                <p:cNvPr id="231" name="Freihand 230">
                  <a:extLst>
                    <a:ext uri="{FF2B5EF4-FFF2-40B4-BE49-F238E27FC236}">
                      <a16:creationId xmlns:a16="http://schemas.microsoft.com/office/drawing/2014/main" id="{32C44F31-FC73-4D3E-B43B-C28AE4D2EAA9}"/>
                    </a:ext>
                  </a:extLst>
                </p:cNvPr>
                <p:cNvPicPr/>
                <p:nvPr/>
              </p:nvPicPr>
              <p:blipFill>
                <a:blip r:embed="rId323"/>
                <a:stretch>
                  <a:fillRect/>
                </a:stretch>
              </p:blipFill>
              <p:spPr>
                <a:xfrm>
                  <a:off x="6610619" y="1711411"/>
                  <a:ext cx="162000" cy="125280"/>
                </a:xfrm>
                <a:prstGeom prst="rect">
                  <a:avLst/>
                </a:prstGeom>
              </p:spPr>
            </p:pic>
          </mc:Fallback>
        </mc:AlternateContent>
      </p:grpSp>
      <p:grpSp>
        <p:nvGrpSpPr>
          <p:cNvPr id="239" name="Gruppieren 238">
            <a:extLst>
              <a:ext uri="{FF2B5EF4-FFF2-40B4-BE49-F238E27FC236}">
                <a16:creationId xmlns:a16="http://schemas.microsoft.com/office/drawing/2014/main" id="{71860D1D-7BFD-4244-8D92-DF047326F796}"/>
              </a:ext>
            </a:extLst>
          </p:cNvPr>
          <p:cNvGrpSpPr/>
          <p:nvPr/>
        </p:nvGrpSpPr>
        <p:grpSpPr>
          <a:xfrm>
            <a:off x="6951899" y="1578571"/>
            <a:ext cx="883800" cy="334800"/>
            <a:chOff x="6951899" y="1578571"/>
            <a:chExt cx="883800" cy="334800"/>
          </a:xfrm>
        </p:grpSpPr>
        <mc:AlternateContent xmlns:mc="http://schemas.openxmlformats.org/markup-compatibility/2006">
          <mc:Choice xmlns:p14="http://schemas.microsoft.com/office/powerpoint/2010/main" Requires="p14">
            <p:contentPart p14:bwMode="auto" r:id="rId324">
              <p14:nvContentPartPr>
                <p14:cNvPr id="232" name="Freihand 231">
                  <a:extLst>
                    <a:ext uri="{FF2B5EF4-FFF2-40B4-BE49-F238E27FC236}">
                      <a16:creationId xmlns:a16="http://schemas.microsoft.com/office/drawing/2014/main" id="{FA18C2AD-C3C3-445C-B0E0-EA81400D1901}"/>
                    </a:ext>
                  </a:extLst>
                </p14:cNvPr>
                <p14:cNvContentPartPr/>
                <p14:nvPr/>
              </p14:nvContentPartPr>
              <p14:xfrm>
                <a:off x="6951899" y="1694851"/>
                <a:ext cx="209880" cy="218520"/>
              </p14:xfrm>
            </p:contentPart>
          </mc:Choice>
          <mc:Fallback>
            <p:pic>
              <p:nvPicPr>
                <p:cNvPr id="232" name="Freihand 231">
                  <a:extLst>
                    <a:ext uri="{FF2B5EF4-FFF2-40B4-BE49-F238E27FC236}">
                      <a16:creationId xmlns:a16="http://schemas.microsoft.com/office/drawing/2014/main" id="{FA18C2AD-C3C3-445C-B0E0-EA81400D1901}"/>
                    </a:ext>
                  </a:extLst>
                </p:cNvPr>
                <p:cNvPicPr/>
                <p:nvPr/>
              </p:nvPicPr>
              <p:blipFill>
                <a:blip r:embed="rId325"/>
                <a:stretch>
                  <a:fillRect/>
                </a:stretch>
              </p:blipFill>
              <p:spPr>
                <a:xfrm>
                  <a:off x="6947579" y="1690531"/>
                  <a:ext cx="2185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33" name="Freihand 232">
                  <a:extLst>
                    <a:ext uri="{FF2B5EF4-FFF2-40B4-BE49-F238E27FC236}">
                      <a16:creationId xmlns:a16="http://schemas.microsoft.com/office/drawing/2014/main" id="{31426305-A756-4E4B-96F2-EFFD9846B99E}"/>
                    </a:ext>
                  </a:extLst>
                </p14:cNvPr>
                <p14:cNvContentPartPr/>
                <p14:nvPr/>
              </p14:nvContentPartPr>
              <p14:xfrm>
                <a:off x="7117139" y="1706731"/>
                <a:ext cx="24840" cy="59040"/>
              </p14:xfrm>
            </p:contentPart>
          </mc:Choice>
          <mc:Fallback>
            <p:pic>
              <p:nvPicPr>
                <p:cNvPr id="233" name="Freihand 232">
                  <a:extLst>
                    <a:ext uri="{FF2B5EF4-FFF2-40B4-BE49-F238E27FC236}">
                      <a16:creationId xmlns:a16="http://schemas.microsoft.com/office/drawing/2014/main" id="{31426305-A756-4E4B-96F2-EFFD9846B99E}"/>
                    </a:ext>
                  </a:extLst>
                </p:cNvPr>
                <p:cNvPicPr/>
                <p:nvPr/>
              </p:nvPicPr>
              <p:blipFill>
                <a:blip r:embed="rId327"/>
                <a:stretch>
                  <a:fillRect/>
                </a:stretch>
              </p:blipFill>
              <p:spPr>
                <a:xfrm>
                  <a:off x="7112819" y="1702411"/>
                  <a:ext cx="33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4" name="Freihand 233">
                  <a:extLst>
                    <a:ext uri="{FF2B5EF4-FFF2-40B4-BE49-F238E27FC236}">
                      <a16:creationId xmlns:a16="http://schemas.microsoft.com/office/drawing/2014/main" id="{D28B6149-20B5-4F32-A0E8-75B39096A5C9}"/>
                    </a:ext>
                  </a:extLst>
                </p14:cNvPr>
                <p14:cNvContentPartPr/>
                <p14:nvPr/>
              </p14:nvContentPartPr>
              <p14:xfrm>
                <a:off x="7156379" y="1767211"/>
                <a:ext cx="142200" cy="111960"/>
              </p14:xfrm>
            </p:contentPart>
          </mc:Choice>
          <mc:Fallback>
            <p:pic>
              <p:nvPicPr>
                <p:cNvPr id="234" name="Freihand 233">
                  <a:extLst>
                    <a:ext uri="{FF2B5EF4-FFF2-40B4-BE49-F238E27FC236}">
                      <a16:creationId xmlns:a16="http://schemas.microsoft.com/office/drawing/2014/main" id="{D28B6149-20B5-4F32-A0E8-75B39096A5C9}"/>
                    </a:ext>
                  </a:extLst>
                </p:cNvPr>
                <p:cNvPicPr/>
                <p:nvPr/>
              </p:nvPicPr>
              <p:blipFill>
                <a:blip r:embed="rId329"/>
                <a:stretch>
                  <a:fillRect/>
                </a:stretch>
              </p:blipFill>
              <p:spPr>
                <a:xfrm>
                  <a:off x="7152059" y="1762891"/>
                  <a:ext cx="150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35" name="Freihand 234">
                  <a:extLst>
                    <a:ext uri="{FF2B5EF4-FFF2-40B4-BE49-F238E27FC236}">
                      <a16:creationId xmlns:a16="http://schemas.microsoft.com/office/drawing/2014/main" id="{CA831EC4-1D52-4DF4-9733-D407E448A854}"/>
                    </a:ext>
                  </a:extLst>
                </p14:cNvPr>
                <p14:cNvContentPartPr/>
                <p14:nvPr/>
              </p14:nvContentPartPr>
              <p14:xfrm>
                <a:off x="7323419" y="1747411"/>
                <a:ext cx="150480" cy="106920"/>
              </p14:xfrm>
            </p:contentPart>
          </mc:Choice>
          <mc:Fallback>
            <p:pic>
              <p:nvPicPr>
                <p:cNvPr id="235" name="Freihand 234">
                  <a:extLst>
                    <a:ext uri="{FF2B5EF4-FFF2-40B4-BE49-F238E27FC236}">
                      <a16:creationId xmlns:a16="http://schemas.microsoft.com/office/drawing/2014/main" id="{CA831EC4-1D52-4DF4-9733-D407E448A854}"/>
                    </a:ext>
                  </a:extLst>
                </p:cNvPr>
                <p:cNvPicPr/>
                <p:nvPr/>
              </p:nvPicPr>
              <p:blipFill>
                <a:blip r:embed="rId331"/>
                <a:stretch>
                  <a:fillRect/>
                </a:stretch>
              </p:blipFill>
              <p:spPr>
                <a:xfrm>
                  <a:off x="7319099" y="1743091"/>
                  <a:ext cx="159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36" name="Freihand 235">
                  <a:extLst>
                    <a:ext uri="{FF2B5EF4-FFF2-40B4-BE49-F238E27FC236}">
                      <a16:creationId xmlns:a16="http://schemas.microsoft.com/office/drawing/2014/main" id="{AA5A6AAF-1989-488C-926C-A3C20219E178}"/>
                    </a:ext>
                  </a:extLst>
                </p14:cNvPr>
                <p14:cNvContentPartPr/>
                <p14:nvPr/>
              </p14:nvContentPartPr>
              <p14:xfrm>
                <a:off x="7507739" y="1696291"/>
                <a:ext cx="233640" cy="158760"/>
              </p14:xfrm>
            </p:contentPart>
          </mc:Choice>
          <mc:Fallback>
            <p:pic>
              <p:nvPicPr>
                <p:cNvPr id="236" name="Freihand 235">
                  <a:extLst>
                    <a:ext uri="{FF2B5EF4-FFF2-40B4-BE49-F238E27FC236}">
                      <a16:creationId xmlns:a16="http://schemas.microsoft.com/office/drawing/2014/main" id="{AA5A6AAF-1989-488C-926C-A3C20219E178}"/>
                    </a:ext>
                  </a:extLst>
                </p:cNvPr>
                <p:cNvPicPr/>
                <p:nvPr/>
              </p:nvPicPr>
              <p:blipFill>
                <a:blip r:embed="rId333"/>
                <a:stretch>
                  <a:fillRect/>
                </a:stretch>
              </p:blipFill>
              <p:spPr>
                <a:xfrm>
                  <a:off x="7503419" y="1691971"/>
                  <a:ext cx="242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7" name="Freihand 236">
                  <a:extLst>
                    <a:ext uri="{FF2B5EF4-FFF2-40B4-BE49-F238E27FC236}">
                      <a16:creationId xmlns:a16="http://schemas.microsoft.com/office/drawing/2014/main" id="{91874E59-D40D-4374-ABC8-CE6EA647D44F}"/>
                    </a:ext>
                  </a:extLst>
                </p14:cNvPr>
                <p14:cNvContentPartPr/>
                <p14:nvPr/>
              </p14:nvContentPartPr>
              <p14:xfrm>
                <a:off x="7818419" y="1578571"/>
                <a:ext cx="17280" cy="161280"/>
              </p14:xfrm>
            </p:contentPart>
          </mc:Choice>
          <mc:Fallback>
            <p:pic>
              <p:nvPicPr>
                <p:cNvPr id="237" name="Freihand 236">
                  <a:extLst>
                    <a:ext uri="{FF2B5EF4-FFF2-40B4-BE49-F238E27FC236}">
                      <a16:creationId xmlns:a16="http://schemas.microsoft.com/office/drawing/2014/main" id="{91874E59-D40D-4374-ABC8-CE6EA647D44F}"/>
                    </a:ext>
                  </a:extLst>
                </p:cNvPr>
                <p:cNvPicPr/>
                <p:nvPr/>
              </p:nvPicPr>
              <p:blipFill>
                <a:blip r:embed="rId335"/>
                <a:stretch>
                  <a:fillRect/>
                </a:stretch>
              </p:blipFill>
              <p:spPr>
                <a:xfrm>
                  <a:off x="7814099" y="1574251"/>
                  <a:ext cx="259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38" name="Freihand 237">
                  <a:extLst>
                    <a:ext uri="{FF2B5EF4-FFF2-40B4-BE49-F238E27FC236}">
                      <a16:creationId xmlns:a16="http://schemas.microsoft.com/office/drawing/2014/main" id="{482F2BE4-8C11-4908-B84D-7D0C93FEF2C7}"/>
                    </a:ext>
                  </a:extLst>
                </p14:cNvPr>
                <p14:cNvContentPartPr/>
                <p14:nvPr/>
              </p14:nvContentPartPr>
              <p14:xfrm>
                <a:off x="7825259" y="1851811"/>
                <a:ext cx="6840" cy="5760"/>
              </p14:xfrm>
            </p:contentPart>
          </mc:Choice>
          <mc:Fallback>
            <p:pic>
              <p:nvPicPr>
                <p:cNvPr id="238" name="Freihand 237">
                  <a:extLst>
                    <a:ext uri="{FF2B5EF4-FFF2-40B4-BE49-F238E27FC236}">
                      <a16:creationId xmlns:a16="http://schemas.microsoft.com/office/drawing/2014/main" id="{482F2BE4-8C11-4908-B84D-7D0C93FEF2C7}"/>
                    </a:ext>
                  </a:extLst>
                </p:cNvPr>
                <p:cNvPicPr/>
                <p:nvPr/>
              </p:nvPicPr>
              <p:blipFill>
                <a:blip r:embed="rId337"/>
                <a:stretch>
                  <a:fillRect/>
                </a:stretch>
              </p:blipFill>
              <p:spPr>
                <a:xfrm>
                  <a:off x="7820939" y="1847491"/>
                  <a:ext cx="15480" cy="1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8">
            <p14:nvContentPartPr>
              <p14:cNvPr id="244" name="Freihand 243">
                <a:extLst>
                  <a:ext uri="{FF2B5EF4-FFF2-40B4-BE49-F238E27FC236}">
                    <a16:creationId xmlns:a16="http://schemas.microsoft.com/office/drawing/2014/main" id="{0AB51172-8820-4FFB-B2B6-DDA745A86AAF}"/>
                  </a:ext>
                </a:extLst>
              </p14:cNvPr>
              <p14:cNvContentPartPr/>
              <p14:nvPr/>
            </p14:nvContentPartPr>
            <p14:xfrm>
              <a:off x="1515179" y="368971"/>
              <a:ext cx="3936960" cy="105480"/>
            </p14:xfrm>
          </p:contentPart>
        </mc:Choice>
        <mc:Fallback>
          <p:pic>
            <p:nvPicPr>
              <p:cNvPr id="244" name="Freihand 243">
                <a:extLst>
                  <a:ext uri="{FF2B5EF4-FFF2-40B4-BE49-F238E27FC236}">
                    <a16:creationId xmlns:a16="http://schemas.microsoft.com/office/drawing/2014/main" id="{0AB51172-8820-4FFB-B2B6-DDA745A86AAF}"/>
                  </a:ext>
                </a:extLst>
              </p:cNvPr>
              <p:cNvPicPr/>
              <p:nvPr/>
            </p:nvPicPr>
            <p:blipFill>
              <a:blip r:embed="rId339"/>
              <a:stretch>
                <a:fillRect/>
              </a:stretch>
            </p:blipFill>
            <p:spPr>
              <a:xfrm>
                <a:off x="1510859" y="364651"/>
                <a:ext cx="3945600" cy="114120"/>
              </a:xfrm>
              <a:prstGeom prst="rect">
                <a:avLst/>
              </a:prstGeom>
            </p:spPr>
          </p:pic>
        </mc:Fallback>
      </mc:AlternateContent>
      <p:sp>
        <p:nvSpPr>
          <p:cNvPr id="245" name="Textfeld 244">
            <a:extLst>
              <a:ext uri="{FF2B5EF4-FFF2-40B4-BE49-F238E27FC236}">
                <a16:creationId xmlns:a16="http://schemas.microsoft.com/office/drawing/2014/main" id="{880A5CA3-6ECD-4160-ACBB-6920BDA15D82}"/>
              </a:ext>
            </a:extLst>
          </p:cNvPr>
          <p:cNvSpPr txBox="1"/>
          <p:nvPr/>
        </p:nvSpPr>
        <p:spPr>
          <a:xfrm>
            <a:off x="218420" y="2138877"/>
            <a:ext cx="3252999" cy="374974"/>
          </a:xfrm>
          <a:prstGeom prst="rect">
            <a:avLst/>
          </a:prstGeom>
          <a:noFill/>
        </p:spPr>
        <p:txBody>
          <a:bodyPr wrap="square">
            <a:spAutoFit/>
          </a:bodyPr>
          <a:lstStyle/>
          <a:p>
            <a:pPr algn="ctr">
              <a:lnSpc>
                <a:spcPct val="110000"/>
              </a:lnSpc>
            </a:pPr>
            <a:r>
              <a:rPr lang="pt-BR" sz="1800" dirty="0"/>
              <a:t>L =1/2[a π</a:t>
            </a:r>
            <a:r>
              <a:rPr lang="pt-BR" sz="1800" baseline="30000" dirty="0"/>
              <a:t>2</a:t>
            </a:r>
            <a:r>
              <a:rPr lang="pt-BR" sz="1800" dirty="0"/>
              <a:t> + (y -ky*)</a:t>
            </a:r>
            <a:r>
              <a:rPr lang="pt-BR" sz="1800" baseline="30000" dirty="0"/>
              <a:t> 2</a:t>
            </a:r>
            <a:r>
              <a:rPr lang="en-US" sz="1800" dirty="0"/>
              <a:t>]</a:t>
            </a:r>
          </a:p>
        </p:txBody>
      </p:sp>
      <p:grpSp>
        <p:nvGrpSpPr>
          <p:cNvPr id="254" name="Gruppieren 253">
            <a:extLst>
              <a:ext uri="{FF2B5EF4-FFF2-40B4-BE49-F238E27FC236}">
                <a16:creationId xmlns:a16="http://schemas.microsoft.com/office/drawing/2014/main" id="{34B143D3-1268-4A4A-9BFE-3C2004FE68F3}"/>
              </a:ext>
            </a:extLst>
          </p:cNvPr>
          <p:cNvGrpSpPr/>
          <p:nvPr/>
        </p:nvGrpSpPr>
        <p:grpSpPr>
          <a:xfrm>
            <a:off x="3461699" y="2186971"/>
            <a:ext cx="407160" cy="171360"/>
            <a:chOff x="3461699" y="2186971"/>
            <a:chExt cx="407160" cy="171360"/>
          </a:xfrm>
        </p:grpSpPr>
        <mc:AlternateContent xmlns:mc="http://schemas.openxmlformats.org/markup-compatibility/2006">
          <mc:Choice xmlns:p14="http://schemas.microsoft.com/office/powerpoint/2010/main" Requires="p14">
            <p:contentPart p14:bwMode="auto" r:id="rId340">
              <p14:nvContentPartPr>
                <p14:cNvPr id="246" name="Freihand 245">
                  <a:extLst>
                    <a:ext uri="{FF2B5EF4-FFF2-40B4-BE49-F238E27FC236}">
                      <a16:creationId xmlns:a16="http://schemas.microsoft.com/office/drawing/2014/main" id="{CB40A509-7FBC-4E24-A128-53BFBE1FBF98}"/>
                    </a:ext>
                  </a:extLst>
                </p14:cNvPr>
                <p14:cNvContentPartPr/>
                <p14:nvPr/>
              </p14:nvContentPartPr>
              <p14:xfrm>
                <a:off x="3461699" y="2186971"/>
                <a:ext cx="55440" cy="171360"/>
              </p14:xfrm>
            </p:contentPart>
          </mc:Choice>
          <mc:Fallback>
            <p:pic>
              <p:nvPicPr>
                <p:cNvPr id="246" name="Freihand 245">
                  <a:extLst>
                    <a:ext uri="{FF2B5EF4-FFF2-40B4-BE49-F238E27FC236}">
                      <a16:creationId xmlns:a16="http://schemas.microsoft.com/office/drawing/2014/main" id="{CB40A509-7FBC-4E24-A128-53BFBE1FBF98}"/>
                    </a:ext>
                  </a:extLst>
                </p:cNvPr>
                <p:cNvPicPr/>
                <p:nvPr/>
              </p:nvPicPr>
              <p:blipFill>
                <a:blip r:embed="rId341"/>
                <a:stretch>
                  <a:fillRect/>
                </a:stretch>
              </p:blipFill>
              <p:spPr>
                <a:xfrm>
                  <a:off x="3457379" y="2182651"/>
                  <a:ext cx="640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47" name="Freihand 246">
                  <a:extLst>
                    <a:ext uri="{FF2B5EF4-FFF2-40B4-BE49-F238E27FC236}">
                      <a16:creationId xmlns:a16="http://schemas.microsoft.com/office/drawing/2014/main" id="{8EF2CF77-3E54-450E-BF31-ADFC5764880B}"/>
                    </a:ext>
                  </a:extLst>
                </p14:cNvPr>
                <p14:cNvContentPartPr/>
                <p14:nvPr/>
              </p14:nvContentPartPr>
              <p14:xfrm>
                <a:off x="3473939" y="2199571"/>
                <a:ext cx="94320" cy="156960"/>
              </p14:xfrm>
            </p:contentPart>
          </mc:Choice>
          <mc:Fallback>
            <p:pic>
              <p:nvPicPr>
                <p:cNvPr id="247" name="Freihand 246">
                  <a:extLst>
                    <a:ext uri="{FF2B5EF4-FFF2-40B4-BE49-F238E27FC236}">
                      <a16:creationId xmlns:a16="http://schemas.microsoft.com/office/drawing/2014/main" id="{8EF2CF77-3E54-450E-BF31-ADFC5764880B}"/>
                    </a:ext>
                  </a:extLst>
                </p:cNvPr>
                <p:cNvPicPr/>
                <p:nvPr/>
              </p:nvPicPr>
              <p:blipFill>
                <a:blip r:embed="rId343"/>
                <a:stretch>
                  <a:fillRect/>
                </a:stretch>
              </p:blipFill>
              <p:spPr>
                <a:xfrm>
                  <a:off x="3469619" y="2195251"/>
                  <a:ext cx="102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48" name="Freihand 247">
                  <a:extLst>
                    <a:ext uri="{FF2B5EF4-FFF2-40B4-BE49-F238E27FC236}">
                      <a16:creationId xmlns:a16="http://schemas.microsoft.com/office/drawing/2014/main" id="{9FEEE5A9-3251-41AD-96DD-B7FBC33DD22B}"/>
                    </a:ext>
                  </a:extLst>
                </p14:cNvPr>
                <p14:cNvContentPartPr/>
                <p14:nvPr/>
              </p14:nvContentPartPr>
              <p14:xfrm>
                <a:off x="3576899" y="2265451"/>
                <a:ext cx="291960" cy="76680"/>
              </p14:xfrm>
            </p:contentPart>
          </mc:Choice>
          <mc:Fallback>
            <p:pic>
              <p:nvPicPr>
                <p:cNvPr id="248" name="Freihand 247">
                  <a:extLst>
                    <a:ext uri="{FF2B5EF4-FFF2-40B4-BE49-F238E27FC236}">
                      <a16:creationId xmlns:a16="http://schemas.microsoft.com/office/drawing/2014/main" id="{9FEEE5A9-3251-41AD-96DD-B7FBC33DD22B}"/>
                    </a:ext>
                  </a:extLst>
                </p:cNvPr>
                <p:cNvPicPr/>
                <p:nvPr/>
              </p:nvPicPr>
              <p:blipFill>
                <a:blip r:embed="rId345"/>
                <a:stretch>
                  <a:fillRect/>
                </a:stretch>
              </p:blipFill>
              <p:spPr>
                <a:xfrm>
                  <a:off x="3572579" y="2261131"/>
                  <a:ext cx="300600" cy="85320"/>
                </a:xfrm>
                <a:prstGeom prst="rect">
                  <a:avLst/>
                </a:prstGeom>
              </p:spPr>
            </p:pic>
          </mc:Fallback>
        </mc:AlternateContent>
      </p:grpSp>
      <p:grpSp>
        <p:nvGrpSpPr>
          <p:cNvPr id="253" name="Gruppieren 252">
            <a:extLst>
              <a:ext uri="{FF2B5EF4-FFF2-40B4-BE49-F238E27FC236}">
                <a16:creationId xmlns:a16="http://schemas.microsoft.com/office/drawing/2014/main" id="{5043D920-D94F-4C56-986E-5502B724F4FE}"/>
              </a:ext>
            </a:extLst>
          </p:cNvPr>
          <p:cNvGrpSpPr/>
          <p:nvPr/>
        </p:nvGrpSpPr>
        <p:grpSpPr>
          <a:xfrm>
            <a:off x="4068659" y="2228371"/>
            <a:ext cx="346680" cy="100440"/>
            <a:chOff x="4068659" y="2228371"/>
            <a:chExt cx="346680" cy="100440"/>
          </a:xfrm>
        </p:grpSpPr>
        <mc:AlternateContent xmlns:mc="http://schemas.openxmlformats.org/markup-compatibility/2006">
          <mc:Choice xmlns:p14="http://schemas.microsoft.com/office/powerpoint/2010/main" Requires="p14">
            <p:contentPart p14:bwMode="auto" r:id="rId346">
              <p14:nvContentPartPr>
                <p14:cNvPr id="249" name="Freihand 248">
                  <a:extLst>
                    <a:ext uri="{FF2B5EF4-FFF2-40B4-BE49-F238E27FC236}">
                      <a16:creationId xmlns:a16="http://schemas.microsoft.com/office/drawing/2014/main" id="{7B7ECCF3-D3BE-4881-B4CB-506B98FE6CAE}"/>
                    </a:ext>
                  </a:extLst>
                </p14:cNvPr>
                <p14:cNvContentPartPr/>
                <p14:nvPr/>
              </p14:nvContentPartPr>
              <p14:xfrm>
                <a:off x="4068659" y="2237011"/>
                <a:ext cx="102960" cy="91800"/>
              </p14:xfrm>
            </p:contentPart>
          </mc:Choice>
          <mc:Fallback>
            <p:pic>
              <p:nvPicPr>
                <p:cNvPr id="249" name="Freihand 248">
                  <a:extLst>
                    <a:ext uri="{FF2B5EF4-FFF2-40B4-BE49-F238E27FC236}">
                      <a16:creationId xmlns:a16="http://schemas.microsoft.com/office/drawing/2014/main" id="{7B7ECCF3-D3BE-4881-B4CB-506B98FE6CAE}"/>
                    </a:ext>
                  </a:extLst>
                </p:cNvPr>
                <p:cNvPicPr/>
                <p:nvPr/>
              </p:nvPicPr>
              <p:blipFill>
                <a:blip r:embed="rId347"/>
                <a:stretch>
                  <a:fillRect/>
                </a:stretch>
              </p:blipFill>
              <p:spPr>
                <a:xfrm>
                  <a:off x="4064339" y="2232691"/>
                  <a:ext cx="111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50" name="Freihand 249">
                  <a:extLst>
                    <a:ext uri="{FF2B5EF4-FFF2-40B4-BE49-F238E27FC236}">
                      <a16:creationId xmlns:a16="http://schemas.microsoft.com/office/drawing/2014/main" id="{C8F087D4-7551-4748-98E9-7A3B505AC555}"/>
                    </a:ext>
                  </a:extLst>
                </p14:cNvPr>
                <p14:cNvContentPartPr/>
                <p14:nvPr/>
              </p14:nvContentPartPr>
              <p14:xfrm>
                <a:off x="4175219" y="2228371"/>
                <a:ext cx="240120" cy="84600"/>
              </p14:xfrm>
            </p:contentPart>
          </mc:Choice>
          <mc:Fallback>
            <p:pic>
              <p:nvPicPr>
                <p:cNvPr id="250" name="Freihand 249">
                  <a:extLst>
                    <a:ext uri="{FF2B5EF4-FFF2-40B4-BE49-F238E27FC236}">
                      <a16:creationId xmlns:a16="http://schemas.microsoft.com/office/drawing/2014/main" id="{C8F087D4-7551-4748-98E9-7A3B505AC555}"/>
                    </a:ext>
                  </a:extLst>
                </p:cNvPr>
                <p:cNvPicPr/>
                <p:nvPr/>
              </p:nvPicPr>
              <p:blipFill>
                <a:blip r:embed="rId349"/>
                <a:stretch>
                  <a:fillRect/>
                </a:stretch>
              </p:blipFill>
              <p:spPr>
                <a:xfrm>
                  <a:off x="4170899" y="2224051"/>
                  <a:ext cx="248760" cy="9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0">
            <p14:nvContentPartPr>
              <p14:cNvPr id="251" name="Freihand 250">
                <a:extLst>
                  <a:ext uri="{FF2B5EF4-FFF2-40B4-BE49-F238E27FC236}">
                    <a16:creationId xmlns:a16="http://schemas.microsoft.com/office/drawing/2014/main" id="{1A0BE32C-23D1-47B0-AD70-8E84C96E34FD}"/>
                  </a:ext>
                </a:extLst>
              </p14:cNvPr>
              <p14:cNvContentPartPr/>
              <p14:nvPr/>
            </p14:nvContentPartPr>
            <p14:xfrm>
              <a:off x="4637459" y="2224051"/>
              <a:ext cx="305280" cy="109080"/>
            </p14:xfrm>
          </p:contentPart>
        </mc:Choice>
        <mc:Fallback>
          <p:pic>
            <p:nvPicPr>
              <p:cNvPr id="251" name="Freihand 250">
                <a:extLst>
                  <a:ext uri="{FF2B5EF4-FFF2-40B4-BE49-F238E27FC236}">
                    <a16:creationId xmlns:a16="http://schemas.microsoft.com/office/drawing/2014/main" id="{1A0BE32C-23D1-47B0-AD70-8E84C96E34FD}"/>
                  </a:ext>
                </a:extLst>
              </p:cNvPr>
              <p:cNvPicPr/>
              <p:nvPr/>
            </p:nvPicPr>
            <p:blipFill>
              <a:blip r:embed="rId351"/>
              <a:stretch>
                <a:fillRect/>
              </a:stretch>
            </p:blipFill>
            <p:spPr>
              <a:xfrm>
                <a:off x="4633139" y="2219731"/>
                <a:ext cx="313920" cy="117720"/>
              </a:xfrm>
              <a:prstGeom prst="rect">
                <a:avLst/>
              </a:prstGeom>
            </p:spPr>
          </p:pic>
        </mc:Fallback>
      </mc:AlternateContent>
      <p:grpSp>
        <p:nvGrpSpPr>
          <p:cNvPr id="260" name="Gruppieren 259">
            <a:extLst>
              <a:ext uri="{FF2B5EF4-FFF2-40B4-BE49-F238E27FC236}">
                <a16:creationId xmlns:a16="http://schemas.microsoft.com/office/drawing/2014/main" id="{F21B659A-0FCC-44D3-B59E-ADA93541D247}"/>
              </a:ext>
            </a:extLst>
          </p:cNvPr>
          <p:cNvGrpSpPr/>
          <p:nvPr/>
        </p:nvGrpSpPr>
        <p:grpSpPr>
          <a:xfrm>
            <a:off x="5147579" y="2212171"/>
            <a:ext cx="1199520" cy="119880"/>
            <a:chOff x="5147579" y="2212171"/>
            <a:chExt cx="1199520" cy="119880"/>
          </a:xfrm>
        </p:grpSpPr>
        <mc:AlternateContent xmlns:mc="http://schemas.openxmlformats.org/markup-compatibility/2006">
          <mc:Choice xmlns:p14="http://schemas.microsoft.com/office/powerpoint/2010/main" Requires="p14">
            <p:contentPart p14:bwMode="auto" r:id="rId352">
              <p14:nvContentPartPr>
                <p14:cNvPr id="252" name="Freihand 251">
                  <a:extLst>
                    <a:ext uri="{FF2B5EF4-FFF2-40B4-BE49-F238E27FC236}">
                      <a16:creationId xmlns:a16="http://schemas.microsoft.com/office/drawing/2014/main" id="{F379A4D0-59AB-4DFC-82E6-5CB627D6EE0F}"/>
                    </a:ext>
                  </a:extLst>
                </p14:cNvPr>
                <p14:cNvContentPartPr/>
                <p14:nvPr/>
              </p14:nvContentPartPr>
              <p14:xfrm>
                <a:off x="5147579" y="2218651"/>
                <a:ext cx="140040" cy="113400"/>
              </p14:xfrm>
            </p:contentPart>
          </mc:Choice>
          <mc:Fallback>
            <p:pic>
              <p:nvPicPr>
                <p:cNvPr id="252" name="Freihand 251">
                  <a:extLst>
                    <a:ext uri="{FF2B5EF4-FFF2-40B4-BE49-F238E27FC236}">
                      <a16:creationId xmlns:a16="http://schemas.microsoft.com/office/drawing/2014/main" id="{F379A4D0-59AB-4DFC-82E6-5CB627D6EE0F}"/>
                    </a:ext>
                  </a:extLst>
                </p:cNvPr>
                <p:cNvPicPr/>
                <p:nvPr/>
              </p:nvPicPr>
              <p:blipFill>
                <a:blip r:embed="rId353"/>
                <a:stretch>
                  <a:fillRect/>
                </a:stretch>
              </p:blipFill>
              <p:spPr>
                <a:xfrm>
                  <a:off x="5143259" y="2214331"/>
                  <a:ext cx="148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55" name="Freihand 254">
                  <a:extLst>
                    <a:ext uri="{FF2B5EF4-FFF2-40B4-BE49-F238E27FC236}">
                      <a16:creationId xmlns:a16="http://schemas.microsoft.com/office/drawing/2014/main" id="{896209E2-58FF-4BD1-83C7-73856815CC04}"/>
                    </a:ext>
                  </a:extLst>
                </p14:cNvPr>
                <p14:cNvContentPartPr/>
                <p14:nvPr/>
              </p14:nvContentPartPr>
              <p14:xfrm>
                <a:off x="5200139" y="2227651"/>
                <a:ext cx="86760" cy="96480"/>
              </p14:xfrm>
            </p:contentPart>
          </mc:Choice>
          <mc:Fallback>
            <p:pic>
              <p:nvPicPr>
                <p:cNvPr id="255" name="Freihand 254">
                  <a:extLst>
                    <a:ext uri="{FF2B5EF4-FFF2-40B4-BE49-F238E27FC236}">
                      <a16:creationId xmlns:a16="http://schemas.microsoft.com/office/drawing/2014/main" id="{896209E2-58FF-4BD1-83C7-73856815CC04}"/>
                    </a:ext>
                  </a:extLst>
                </p:cNvPr>
                <p:cNvPicPr/>
                <p:nvPr/>
              </p:nvPicPr>
              <p:blipFill>
                <a:blip r:embed="rId355"/>
                <a:stretch>
                  <a:fillRect/>
                </a:stretch>
              </p:blipFill>
              <p:spPr>
                <a:xfrm>
                  <a:off x="5195819" y="2223331"/>
                  <a:ext cx="95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56" name="Freihand 255">
                  <a:extLst>
                    <a:ext uri="{FF2B5EF4-FFF2-40B4-BE49-F238E27FC236}">
                      <a16:creationId xmlns:a16="http://schemas.microsoft.com/office/drawing/2014/main" id="{13DB9352-3932-4245-9030-4268454426BF}"/>
                    </a:ext>
                  </a:extLst>
                </p14:cNvPr>
                <p14:cNvContentPartPr/>
                <p14:nvPr/>
              </p14:nvContentPartPr>
              <p14:xfrm>
                <a:off x="5271779" y="2212171"/>
                <a:ext cx="392400" cy="104760"/>
              </p14:xfrm>
            </p:contentPart>
          </mc:Choice>
          <mc:Fallback>
            <p:pic>
              <p:nvPicPr>
                <p:cNvPr id="256" name="Freihand 255">
                  <a:extLst>
                    <a:ext uri="{FF2B5EF4-FFF2-40B4-BE49-F238E27FC236}">
                      <a16:creationId xmlns:a16="http://schemas.microsoft.com/office/drawing/2014/main" id="{13DB9352-3932-4245-9030-4268454426BF}"/>
                    </a:ext>
                  </a:extLst>
                </p:cNvPr>
                <p:cNvPicPr/>
                <p:nvPr/>
              </p:nvPicPr>
              <p:blipFill>
                <a:blip r:embed="rId357"/>
                <a:stretch>
                  <a:fillRect/>
                </a:stretch>
              </p:blipFill>
              <p:spPr>
                <a:xfrm>
                  <a:off x="5267459" y="2207851"/>
                  <a:ext cx="401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57" name="Freihand 256">
                  <a:extLst>
                    <a:ext uri="{FF2B5EF4-FFF2-40B4-BE49-F238E27FC236}">
                      <a16:creationId xmlns:a16="http://schemas.microsoft.com/office/drawing/2014/main" id="{EF75C68D-E5FD-4768-998E-C66AA6FD830E}"/>
                    </a:ext>
                  </a:extLst>
                </p14:cNvPr>
                <p14:cNvContentPartPr/>
                <p14:nvPr/>
              </p14:nvContentPartPr>
              <p14:xfrm>
                <a:off x="5695139" y="2219011"/>
                <a:ext cx="125640" cy="104760"/>
              </p14:xfrm>
            </p:contentPart>
          </mc:Choice>
          <mc:Fallback>
            <p:pic>
              <p:nvPicPr>
                <p:cNvPr id="257" name="Freihand 256">
                  <a:extLst>
                    <a:ext uri="{FF2B5EF4-FFF2-40B4-BE49-F238E27FC236}">
                      <a16:creationId xmlns:a16="http://schemas.microsoft.com/office/drawing/2014/main" id="{EF75C68D-E5FD-4768-998E-C66AA6FD830E}"/>
                    </a:ext>
                  </a:extLst>
                </p:cNvPr>
                <p:cNvPicPr/>
                <p:nvPr/>
              </p:nvPicPr>
              <p:blipFill>
                <a:blip r:embed="rId359"/>
                <a:stretch>
                  <a:fillRect/>
                </a:stretch>
              </p:blipFill>
              <p:spPr>
                <a:xfrm>
                  <a:off x="5690819" y="2214691"/>
                  <a:ext cx="134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58" name="Freihand 257">
                  <a:extLst>
                    <a:ext uri="{FF2B5EF4-FFF2-40B4-BE49-F238E27FC236}">
                      <a16:creationId xmlns:a16="http://schemas.microsoft.com/office/drawing/2014/main" id="{C3FBE861-D7C0-411A-9848-E32D58920359}"/>
                    </a:ext>
                  </a:extLst>
                </p14:cNvPr>
                <p14:cNvContentPartPr/>
                <p14:nvPr/>
              </p14:nvContentPartPr>
              <p14:xfrm>
                <a:off x="5843459" y="2219371"/>
                <a:ext cx="341280" cy="92520"/>
              </p14:xfrm>
            </p:contentPart>
          </mc:Choice>
          <mc:Fallback>
            <p:pic>
              <p:nvPicPr>
                <p:cNvPr id="258" name="Freihand 257">
                  <a:extLst>
                    <a:ext uri="{FF2B5EF4-FFF2-40B4-BE49-F238E27FC236}">
                      <a16:creationId xmlns:a16="http://schemas.microsoft.com/office/drawing/2014/main" id="{C3FBE861-D7C0-411A-9848-E32D58920359}"/>
                    </a:ext>
                  </a:extLst>
                </p:cNvPr>
                <p:cNvPicPr/>
                <p:nvPr/>
              </p:nvPicPr>
              <p:blipFill>
                <a:blip r:embed="rId361"/>
                <a:stretch>
                  <a:fillRect/>
                </a:stretch>
              </p:blipFill>
              <p:spPr>
                <a:xfrm>
                  <a:off x="5839139" y="2215051"/>
                  <a:ext cx="349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59" name="Freihand 258">
                  <a:extLst>
                    <a:ext uri="{FF2B5EF4-FFF2-40B4-BE49-F238E27FC236}">
                      <a16:creationId xmlns:a16="http://schemas.microsoft.com/office/drawing/2014/main" id="{D26627E8-7686-4DDE-BBFE-BF099B627B68}"/>
                    </a:ext>
                  </a:extLst>
                </p14:cNvPr>
                <p14:cNvContentPartPr/>
                <p14:nvPr/>
              </p14:nvContentPartPr>
              <p14:xfrm>
                <a:off x="6231899" y="2215771"/>
                <a:ext cx="115200" cy="98640"/>
              </p14:xfrm>
            </p:contentPart>
          </mc:Choice>
          <mc:Fallback>
            <p:pic>
              <p:nvPicPr>
                <p:cNvPr id="259" name="Freihand 258">
                  <a:extLst>
                    <a:ext uri="{FF2B5EF4-FFF2-40B4-BE49-F238E27FC236}">
                      <a16:creationId xmlns:a16="http://schemas.microsoft.com/office/drawing/2014/main" id="{D26627E8-7686-4DDE-BBFE-BF099B627B68}"/>
                    </a:ext>
                  </a:extLst>
                </p:cNvPr>
                <p:cNvPicPr/>
                <p:nvPr/>
              </p:nvPicPr>
              <p:blipFill>
                <a:blip r:embed="rId363"/>
                <a:stretch>
                  <a:fillRect/>
                </a:stretch>
              </p:blipFill>
              <p:spPr>
                <a:xfrm>
                  <a:off x="6227579" y="2211451"/>
                  <a:ext cx="123840" cy="107280"/>
                </a:xfrm>
                <a:prstGeom prst="rect">
                  <a:avLst/>
                </a:prstGeom>
              </p:spPr>
            </p:pic>
          </mc:Fallback>
        </mc:AlternateContent>
      </p:grpSp>
      <p:grpSp>
        <p:nvGrpSpPr>
          <p:cNvPr id="264" name="Gruppieren 263">
            <a:extLst>
              <a:ext uri="{FF2B5EF4-FFF2-40B4-BE49-F238E27FC236}">
                <a16:creationId xmlns:a16="http://schemas.microsoft.com/office/drawing/2014/main" id="{3EA36FD1-B2D1-4A80-B496-12E6E997D086}"/>
              </a:ext>
            </a:extLst>
          </p:cNvPr>
          <p:cNvGrpSpPr/>
          <p:nvPr/>
        </p:nvGrpSpPr>
        <p:grpSpPr>
          <a:xfrm>
            <a:off x="6539699" y="2120731"/>
            <a:ext cx="385200" cy="176400"/>
            <a:chOff x="6539699" y="2120731"/>
            <a:chExt cx="385200" cy="176400"/>
          </a:xfrm>
        </p:grpSpPr>
        <mc:AlternateContent xmlns:mc="http://schemas.openxmlformats.org/markup-compatibility/2006">
          <mc:Choice xmlns:p14="http://schemas.microsoft.com/office/powerpoint/2010/main" Requires="p14">
            <p:contentPart p14:bwMode="auto" r:id="rId364">
              <p14:nvContentPartPr>
                <p14:cNvPr id="261" name="Freihand 260">
                  <a:extLst>
                    <a:ext uri="{FF2B5EF4-FFF2-40B4-BE49-F238E27FC236}">
                      <a16:creationId xmlns:a16="http://schemas.microsoft.com/office/drawing/2014/main" id="{03834705-35BE-4D03-93DC-FF0E228389D7}"/>
                    </a:ext>
                  </a:extLst>
                </p14:cNvPr>
                <p14:cNvContentPartPr/>
                <p14:nvPr/>
              </p14:nvContentPartPr>
              <p14:xfrm>
                <a:off x="6539699" y="2136571"/>
                <a:ext cx="239040" cy="160560"/>
              </p14:xfrm>
            </p:contentPart>
          </mc:Choice>
          <mc:Fallback>
            <p:pic>
              <p:nvPicPr>
                <p:cNvPr id="261" name="Freihand 260">
                  <a:extLst>
                    <a:ext uri="{FF2B5EF4-FFF2-40B4-BE49-F238E27FC236}">
                      <a16:creationId xmlns:a16="http://schemas.microsoft.com/office/drawing/2014/main" id="{03834705-35BE-4D03-93DC-FF0E228389D7}"/>
                    </a:ext>
                  </a:extLst>
                </p:cNvPr>
                <p:cNvPicPr/>
                <p:nvPr/>
              </p:nvPicPr>
              <p:blipFill>
                <a:blip r:embed="rId365"/>
                <a:stretch>
                  <a:fillRect/>
                </a:stretch>
              </p:blipFill>
              <p:spPr>
                <a:xfrm>
                  <a:off x="6535379" y="2132251"/>
                  <a:ext cx="247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62" name="Freihand 261">
                  <a:extLst>
                    <a:ext uri="{FF2B5EF4-FFF2-40B4-BE49-F238E27FC236}">
                      <a16:creationId xmlns:a16="http://schemas.microsoft.com/office/drawing/2014/main" id="{21B1E115-F2AD-4294-B30C-08544C24CA63}"/>
                    </a:ext>
                  </a:extLst>
                </p14:cNvPr>
                <p14:cNvContentPartPr/>
                <p14:nvPr/>
              </p14:nvContentPartPr>
              <p14:xfrm>
                <a:off x="6767579" y="2120731"/>
                <a:ext cx="11880" cy="23400"/>
              </p14:xfrm>
            </p:contentPart>
          </mc:Choice>
          <mc:Fallback>
            <p:pic>
              <p:nvPicPr>
                <p:cNvPr id="262" name="Freihand 261">
                  <a:extLst>
                    <a:ext uri="{FF2B5EF4-FFF2-40B4-BE49-F238E27FC236}">
                      <a16:creationId xmlns:a16="http://schemas.microsoft.com/office/drawing/2014/main" id="{21B1E115-F2AD-4294-B30C-08544C24CA63}"/>
                    </a:ext>
                  </a:extLst>
                </p:cNvPr>
                <p:cNvPicPr/>
                <p:nvPr/>
              </p:nvPicPr>
              <p:blipFill>
                <a:blip r:embed="rId367"/>
                <a:stretch>
                  <a:fillRect/>
                </a:stretch>
              </p:blipFill>
              <p:spPr>
                <a:xfrm>
                  <a:off x="6763259" y="2116411"/>
                  <a:ext cx="20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63" name="Freihand 262">
                  <a:extLst>
                    <a:ext uri="{FF2B5EF4-FFF2-40B4-BE49-F238E27FC236}">
                      <a16:creationId xmlns:a16="http://schemas.microsoft.com/office/drawing/2014/main" id="{3F0C7975-B9F6-4D8E-8E5F-B13F510188A9}"/>
                    </a:ext>
                  </a:extLst>
                </p14:cNvPr>
                <p14:cNvContentPartPr/>
                <p14:nvPr/>
              </p14:nvContentPartPr>
              <p14:xfrm>
                <a:off x="6790979" y="2173651"/>
                <a:ext cx="133920" cy="117360"/>
              </p14:xfrm>
            </p:contentPart>
          </mc:Choice>
          <mc:Fallback>
            <p:pic>
              <p:nvPicPr>
                <p:cNvPr id="263" name="Freihand 262">
                  <a:extLst>
                    <a:ext uri="{FF2B5EF4-FFF2-40B4-BE49-F238E27FC236}">
                      <a16:creationId xmlns:a16="http://schemas.microsoft.com/office/drawing/2014/main" id="{3F0C7975-B9F6-4D8E-8E5F-B13F510188A9}"/>
                    </a:ext>
                  </a:extLst>
                </p:cNvPr>
                <p:cNvPicPr/>
                <p:nvPr/>
              </p:nvPicPr>
              <p:blipFill>
                <a:blip r:embed="rId369"/>
                <a:stretch>
                  <a:fillRect/>
                </a:stretch>
              </p:blipFill>
              <p:spPr>
                <a:xfrm>
                  <a:off x="6786659" y="2169331"/>
                  <a:ext cx="142560" cy="126000"/>
                </a:xfrm>
                <a:prstGeom prst="rect">
                  <a:avLst/>
                </a:prstGeom>
              </p:spPr>
            </p:pic>
          </mc:Fallback>
        </mc:AlternateContent>
      </p:grpSp>
      <p:grpSp>
        <p:nvGrpSpPr>
          <p:cNvPr id="287" name="Gruppieren 286">
            <a:extLst>
              <a:ext uri="{FF2B5EF4-FFF2-40B4-BE49-F238E27FC236}">
                <a16:creationId xmlns:a16="http://schemas.microsoft.com/office/drawing/2014/main" id="{08571B72-76FE-4673-B4F5-9EB53EAD6FBD}"/>
              </a:ext>
            </a:extLst>
          </p:cNvPr>
          <p:cNvGrpSpPr/>
          <p:nvPr/>
        </p:nvGrpSpPr>
        <p:grpSpPr>
          <a:xfrm>
            <a:off x="7127939" y="2074651"/>
            <a:ext cx="588600" cy="180000"/>
            <a:chOff x="7127939" y="2074651"/>
            <a:chExt cx="588600" cy="180000"/>
          </a:xfrm>
        </p:grpSpPr>
        <mc:AlternateContent xmlns:mc="http://schemas.openxmlformats.org/markup-compatibility/2006">
          <mc:Choice xmlns:p14="http://schemas.microsoft.com/office/powerpoint/2010/main" Requires="p14">
            <p:contentPart p14:bwMode="auto" r:id="rId370">
              <p14:nvContentPartPr>
                <p14:cNvPr id="265" name="Freihand 264">
                  <a:extLst>
                    <a:ext uri="{FF2B5EF4-FFF2-40B4-BE49-F238E27FC236}">
                      <a16:creationId xmlns:a16="http://schemas.microsoft.com/office/drawing/2014/main" id="{2C193F00-B197-4AF1-9F36-E24449C1D354}"/>
                    </a:ext>
                  </a:extLst>
                </p14:cNvPr>
                <p14:cNvContentPartPr/>
                <p14:nvPr/>
              </p14:nvContentPartPr>
              <p14:xfrm>
                <a:off x="7201379" y="2108491"/>
                <a:ext cx="11520" cy="146160"/>
              </p14:xfrm>
            </p:contentPart>
          </mc:Choice>
          <mc:Fallback>
            <p:pic>
              <p:nvPicPr>
                <p:cNvPr id="265" name="Freihand 264">
                  <a:extLst>
                    <a:ext uri="{FF2B5EF4-FFF2-40B4-BE49-F238E27FC236}">
                      <a16:creationId xmlns:a16="http://schemas.microsoft.com/office/drawing/2014/main" id="{2C193F00-B197-4AF1-9F36-E24449C1D354}"/>
                    </a:ext>
                  </a:extLst>
                </p:cNvPr>
                <p:cNvPicPr/>
                <p:nvPr/>
              </p:nvPicPr>
              <p:blipFill>
                <a:blip r:embed="rId371"/>
                <a:stretch>
                  <a:fillRect/>
                </a:stretch>
              </p:blipFill>
              <p:spPr>
                <a:xfrm>
                  <a:off x="7197059" y="2104171"/>
                  <a:ext cx="20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66" name="Freihand 265">
                  <a:extLst>
                    <a:ext uri="{FF2B5EF4-FFF2-40B4-BE49-F238E27FC236}">
                      <a16:creationId xmlns:a16="http://schemas.microsoft.com/office/drawing/2014/main" id="{3C558ACB-0E25-4662-B38D-87B05D84C607}"/>
                    </a:ext>
                  </a:extLst>
                </p14:cNvPr>
                <p14:cNvContentPartPr/>
                <p14:nvPr/>
              </p14:nvContentPartPr>
              <p14:xfrm>
                <a:off x="7127939" y="2074651"/>
                <a:ext cx="176040" cy="26640"/>
              </p14:xfrm>
            </p:contentPart>
          </mc:Choice>
          <mc:Fallback>
            <p:pic>
              <p:nvPicPr>
                <p:cNvPr id="266" name="Freihand 265">
                  <a:extLst>
                    <a:ext uri="{FF2B5EF4-FFF2-40B4-BE49-F238E27FC236}">
                      <a16:creationId xmlns:a16="http://schemas.microsoft.com/office/drawing/2014/main" id="{3C558ACB-0E25-4662-B38D-87B05D84C607}"/>
                    </a:ext>
                  </a:extLst>
                </p:cNvPr>
                <p:cNvPicPr/>
                <p:nvPr/>
              </p:nvPicPr>
              <p:blipFill>
                <a:blip r:embed="rId373"/>
                <a:stretch>
                  <a:fillRect/>
                </a:stretch>
              </p:blipFill>
              <p:spPr>
                <a:xfrm>
                  <a:off x="7123619" y="2070331"/>
                  <a:ext cx="1846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67" name="Freihand 266">
                  <a:extLst>
                    <a:ext uri="{FF2B5EF4-FFF2-40B4-BE49-F238E27FC236}">
                      <a16:creationId xmlns:a16="http://schemas.microsoft.com/office/drawing/2014/main" id="{90BE7D9D-2A1D-4134-99E2-4D66756DF6BB}"/>
                    </a:ext>
                  </a:extLst>
                </p14:cNvPr>
                <p14:cNvContentPartPr/>
                <p14:nvPr/>
              </p14:nvContentPartPr>
              <p14:xfrm>
                <a:off x="7309019" y="2142331"/>
                <a:ext cx="227160" cy="70560"/>
              </p14:xfrm>
            </p:contentPart>
          </mc:Choice>
          <mc:Fallback>
            <p:pic>
              <p:nvPicPr>
                <p:cNvPr id="267" name="Freihand 266">
                  <a:extLst>
                    <a:ext uri="{FF2B5EF4-FFF2-40B4-BE49-F238E27FC236}">
                      <a16:creationId xmlns:a16="http://schemas.microsoft.com/office/drawing/2014/main" id="{90BE7D9D-2A1D-4134-99E2-4D66756DF6BB}"/>
                    </a:ext>
                  </a:extLst>
                </p:cNvPr>
                <p:cNvPicPr/>
                <p:nvPr/>
              </p:nvPicPr>
              <p:blipFill>
                <a:blip r:embed="rId375"/>
                <a:stretch>
                  <a:fillRect/>
                </a:stretch>
              </p:blipFill>
              <p:spPr>
                <a:xfrm>
                  <a:off x="7304699" y="2138011"/>
                  <a:ext cx="235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68" name="Freihand 267">
                  <a:extLst>
                    <a:ext uri="{FF2B5EF4-FFF2-40B4-BE49-F238E27FC236}">
                      <a16:creationId xmlns:a16="http://schemas.microsoft.com/office/drawing/2014/main" id="{F027746E-7427-4525-B56F-8E720D24720D}"/>
                    </a:ext>
                  </a:extLst>
                </p14:cNvPr>
                <p14:cNvContentPartPr/>
                <p14:nvPr/>
              </p14:nvContentPartPr>
              <p14:xfrm>
                <a:off x="7485779" y="2084731"/>
                <a:ext cx="360" cy="360"/>
              </p14:xfrm>
            </p:contentPart>
          </mc:Choice>
          <mc:Fallback>
            <p:pic>
              <p:nvPicPr>
                <p:cNvPr id="268" name="Freihand 267">
                  <a:extLst>
                    <a:ext uri="{FF2B5EF4-FFF2-40B4-BE49-F238E27FC236}">
                      <a16:creationId xmlns:a16="http://schemas.microsoft.com/office/drawing/2014/main" id="{F027746E-7427-4525-B56F-8E720D24720D}"/>
                    </a:ext>
                  </a:extLst>
                </p:cNvPr>
                <p:cNvPicPr/>
                <p:nvPr/>
              </p:nvPicPr>
              <p:blipFill>
                <a:blip r:embed="rId4"/>
                <a:stretch>
                  <a:fillRect/>
                </a:stretch>
              </p:blipFill>
              <p:spPr>
                <a:xfrm>
                  <a:off x="7481459" y="2080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69" name="Freihand 268">
                  <a:extLst>
                    <a:ext uri="{FF2B5EF4-FFF2-40B4-BE49-F238E27FC236}">
                      <a16:creationId xmlns:a16="http://schemas.microsoft.com/office/drawing/2014/main" id="{1E5DE428-330C-4CC7-93A9-34592F1CA15C}"/>
                    </a:ext>
                  </a:extLst>
                </p14:cNvPr>
                <p14:cNvContentPartPr/>
                <p14:nvPr/>
              </p14:nvContentPartPr>
              <p14:xfrm>
                <a:off x="7616459" y="2104171"/>
                <a:ext cx="100080" cy="100080"/>
              </p14:xfrm>
            </p:contentPart>
          </mc:Choice>
          <mc:Fallback>
            <p:pic>
              <p:nvPicPr>
                <p:cNvPr id="269" name="Freihand 268">
                  <a:extLst>
                    <a:ext uri="{FF2B5EF4-FFF2-40B4-BE49-F238E27FC236}">
                      <a16:creationId xmlns:a16="http://schemas.microsoft.com/office/drawing/2014/main" id="{1E5DE428-330C-4CC7-93A9-34592F1CA15C}"/>
                    </a:ext>
                  </a:extLst>
                </p:cNvPr>
                <p:cNvPicPr/>
                <p:nvPr/>
              </p:nvPicPr>
              <p:blipFill>
                <a:blip r:embed="rId378"/>
                <a:stretch>
                  <a:fillRect/>
                </a:stretch>
              </p:blipFill>
              <p:spPr>
                <a:xfrm>
                  <a:off x="7612139" y="2099851"/>
                  <a:ext cx="108720" cy="108720"/>
                </a:xfrm>
                <a:prstGeom prst="rect">
                  <a:avLst/>
                </a:prstGeom>
              </p:spPr>
            </p:pic>
          </mc:Fallback>
        </mc:AlternateContent>
      </p:grpSp>
      <p:grpSp>
        <p:nvGrpSpPr>
          <p:cNvPr id="286" name="Gruppieren 285">
            <a:extLst>
              <a:ext uri="{FF2B5EF4-FFF2-40B4-BE49-F238E27FC236}">
                <a16:creationId xmlns:a16="http://schemas.microsoft.com/office/drawing/2014/main" id="{925DF265-E08A-4192-8514-8C3B2F4E1E5F}"/>
              </a:ext>
            </a:extLst>
          </p:cNvPr>
          <p:cNvGrpSpPr/>
          <p:nvPr/>
        </p:nvGrpSpPr>
        <p:grpSpPr>
          <a:xfrm>
            <a:off x="7891499" y="1937851"/>
            <a:ext cx="2486160" cy="351720"/>
            <a:chOff x="7891499" y="1937851"/>
            <a:chExt cx="2486160" cy="351720"/>
          </a:xfrm>
        </p:grpSpPr>
        <mc:AlternateContent xmlns:mc="http://schemas.openxmlformats.org/markup-compatibility/2006">
          <mc:Choice xmlns:p14="http://schemas.microsoft.com/office/powerpoint/2010/main" Requires="p14">
            <p:contentPart p14:bwMode="auto" r:id="rId379">
              <p14:nvContentPartPr>
                <p14:cNvPr id="270" name="Freihand 269">
                  <a:extLst>
                    <a:ext uri="{FF2B5EF4-FFF2-40B4-BE49-F238E27FC236}">
                      <a16:creationId xmlns:a16="http://schemas.microsoft.com/office/drawing/2014/main" id="{D8DF428B-48B4-49A0-8501-0EACC2F606D8}"/>
                    </a:ext>
                  </a:extLst>
                </p14:cNvPr>
                <p14:cNvContentPartPr/>
                <p14:nvPr/>
              </p14:nvContentPartPr>
              <p14:xfrm>
                <a:off x="7891499" y="2117131"/>
                <a:ext cx="197280" cy="83160"/>
              </p14:xfrm>
            </p:contentPart>
          </mc:Choice>
          <mc:Fallback>
            <p:pic>
              <p:nvPicPr>
                <p:cNvPr id="270" name="Freihand 269">
                  <a:extLst>
                    <a:ext uri="{FF2B5EF4-FFF2-40B4-BE49-F238E27FC236}">
                      <a16:creationId xmlns:a16="http://schemas.microsoft.com/office/drawing/2014/main" id="{D8DF428B-48B4-49A0-8501-0EACC2F606D8}"/>
                    </a:ext>
                  </a:extLst>
                </p:cNvPr>
                <p:cNvPicPr/>
                <p:nvPr/>
              </p:nvPicPr>
              <p:blipFill>
                <a:blip r:embed="rId380"/>
                <a:stretch>
                  <a:fillRect/>
                </a:stretch>
              </p:blipFill>
              <p:spPr>
                <a:xfrm>
                  <a:off x="7887179" y="2112811"/>
                  <a:ext cx="205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71" name="Freihand 270">
                  <a:extLst>
                    <a:ext uri="{FF2B5EF4-FFF2-40B4-BE49-F238E27FC236}">
                      <a16:creationId xmlns:a16="http://schemas.microsoft.com/office/drawing/2014/main" id="{B98B2BBA-02B5-41EB-B576-0FC4D7F3EBF0}"/>
                    </a:ext>
                  </a:extLst>
                </p14:cNvPr>
                <p14:cNvContentPartPr/>
                <p14:nvPr/>
              </p14:nvContentPartPr>
              <p14:xfrm>
                <a:off x="8073299" y="2064571"/>
                <a:ext cx="8640" cy="21960"/>
              </p14:xfrm>
            </p:contentPart>
          </mc:Choice>
          <mc:Fallback>
            <p:pic>
              <p:nvPicPr>
                <p:cNvPr id="271" name="Freihand 270">
                  <a:extLst>
                    <a:ext uri="{FF2B5EF4-FFF2-40B4-BE49-F238E27FC236}">
                      <a16:creationId xmlns:a16="http://schemas.microsoft.com/office/drawing/2014/main" id="{B98B2BBA-02B5-41EB-B576-0FC4D7F3EBF0}"/>
                    </a:ext>
                  </a:extLst>
                </p:cNvPr>
                <p:cNvPicPr/>
                <p:nvPr/>
              </p:nvPicPr>
              <p:blipFill>
                <a:blip r:embed="rId382"/>
                <a:stretch>
                  <a:fillRect/>
                </a:stretch>
              </p:blipFill>
              <p:spPr>
                <a:xfrm>
                  <a:off x="8068979" y="2060251"/>
                  <a:ext cx="17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72" name="Freihand 271">
                  <a:extLst>
                    <a:ext uri="{FF2B5EF4-FFF2-40B4-BE49-F238E27FC236}">
                      <a16:creationId xmlns:a16="http://schemas.microsoft.com/office/drawing/2014/main" id="{B73229F6-767A-4AA2-B7A2-4C4455004763}"/>
                    </a:ext>
                  </a:extLst>
                </p14:cNvPr>
                <p14:cNvContentPartPr/>
                <p14:nvPr/>
              </p14:nvContentPartPr>
              <p14:xfrm>
                <a:off x="8124779" y="2098411"/>
                <a:ext cx="100080" cy="90360"/>
              </p14:xfrm>
            </p:contentPart>
          </mc:Choice>
          <mc:Fallback>
            <p:pic>
              <p:nvPicPr>
                <p:cNvPr id="272" name="Freihand 271">
                  <a:extLst>
                    <a:ext uri="{FF2B5EF4-FFF2-40B4-BE49-F238E27FC236}">
                      <a16:creationId xmlns:a16="http://schemas.microsoft.com/office/drawing/2014/main" id="{B73229F6-767A-4AA2-B7A2-4C4455004763}"/>
                    </a:ext>
                  </a:extLst>
                </p:cNvPr>
                <p:cNvPicPr/>
                <p:nvPr/>
              </p:nvPicPr>
              <p:blipFill>
                <a:blip r:embed="rId384"/>
                <a:stretch>
                  <a:fillRect/>
                </a:stretch>
              </p:blipFill>
              <p:spPr>
                <a:xfrm>
                  <a:off x="8120459" y="2094091"/>
                  <a:ext cx="108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73" name="Freihand 272">
                  <a:extLst>
                    <a:ext uri="{FF2B5EF4-FFF2-40B4-BE49-F238E27FC236}">
                      <a16:creationId xmlns:a16="http://schemas.microsoft.com/office/drawing/2014/main" id="{F941E5C4-204B-47DA-A715-8F6FFE457278}"/>
                    </a:ext>
                  </a:extLst>
                </p14:cNvPr>
                <p14:cNvContentPartPr/>
                <p14:nvPr/>
              </p14:nvContentPartPr>
              <p14:xfrm>
                <a:off x="8258339" y="2111731"/>
                <a:ext cx="162360" cy="47520"/>
              </p14:xfrm>
            </p:contentPart>
          </mc:Choice>
          <mc:Fallback>
            <p:pic>
              <p:nvPicPr>
                <p:cNvPr id="273" name="Freihand 272">
                  <a:extLst>
                    <a:ext uri="{FF2B5EF4-FFF2-40B4-BE49-F238E27FC236}">
                      <a16:creationId xmlns:a16="http://schemas.microsoft.com/office/drawing/2014/main" id="{F941E5C4-204B-47DA-A715-8F6FFE457278}"/>
                    </a:ext>
                  </a:extLst>
                </p:cNvPr>
                <p:cNvPicPr/>
                <p:nvPr/>
              </p:nvPicPr>
              <p:blipFill>
                <a:blip r:embed="rId386"/>
                <a:stretch>
                  <a:fillRect/>
                </a:stretch>
              </p:blipFill>
              <p:spPr>
                <a:xfrm>
                  <a:off x="8254019" y="2107411"/>
                  <a:ext cx="1710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74" name="Freihand 273">
                  <a:extLst>
                    <a:ext uri="{FF2B5EF4-FFF2-40B4-BE49-F238E27FC236}">
                      <a16:creationId xmlns:a16="http://schemas.microsoft.com/office/drawing/2014/main" id="{4F9916A7-EC79-47F9-945C-12ADB13D4078}"/>
                    </a:ext>
                  </a:extLst>
                </p14:cNvPr>
                <p14:cNvContentPartPr/>
                <p14:nvPr/>
              </p14:nvContentPartPr>
              <p14:xfrm>
                <a:off x="8443739" y="2086891"/>
                <a:ext cx="90000" cy="73080"/>
              </p14:xfrm>
            </p:contentPart>
          </mc:Choice>
          <mc:Fallback>
            <p:pic>
              <p:nvPicPr>
                <p:cNvPr id="274" name="Freihand 273">
                  <a:extLst>
                    <a:ext uri="{FF2B5EF4-FFF2-40B4-BE49-F238E27FC236}">
                      <a16:creationId xmlns:a16="http://schemas.microsoft.com/office/drawing/2014/main" id="{4F9916A7-EC79-47F9-945C-12ADB13D4078}"/>
                    </a:ext>
                  </a:extLst>
                </p:cNvPr>
                <p:cNvPicPr/>
                <p:nvPr/>
              </p:nvPicPr>
              <p:blipFill>
                <a:blip r:embed="rId388"/>
                <a:stretch>
                  <a:fillRect/>
                </a:stretch>
              </p:blipFill>
              <p:spPr>
                <a:xfrm>
                  <a:off x="8439419" y="2082571"/>
                  <a:ext cx="98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75" name="Freihand 274">
                  <a:extLst>
                    <a:ext uri="{FF2B5EF4-FFF2-40B4-BE49-F238E27FC236}">
                      <a16:creationId xmlns:a16="http://schemas.microsoft.com/office/drawing/2014/main" id="{6862AAD1-6303-458A-8E2A-BEF0BD20B3F1}"/>
                    </a:ext>
                  </a:extLst>
                </p14:cNvPr>
                <p14:cNvContentPartPr/>
                <p14:nvPr/>
              </p14:nvContentPartPr>
              <p14:xfrm>
                <a:off x="8562899" y="2023171"/>
                <a:ext cx="45000" cy="137520"/>
              </p14:xfrm>
            </p:contentPart>
          </mc:Choice>
          <mc:Fallback>
            <p:pic>
              <p:nvPicPr>
                <p:cNvPr id="275" name="Freihand 274">
                  <a:extLst>
                    <a:ext uri="{FF2B5EF4-FFF2-40B4-BE49-F238E27FC236}">
                      <a16:creationId xmlns:a16="http://schemas.microsoft.com/office/drawing/2014/main" id="{6862AAD1-6303-458A-8E2A-BEF0BD20B3F1}"/>
                    </a:ext>
                  </a:extLst>
                </p:cNvPr>
                <p:cNvPicPr/>
                <p:nvPr/>
              </p:nvPicPr>
              <p:blipFill>
                <a:blip r:embed="rId390"/>
                <a:stretch>
                  <a:fillRect/>
                </a:stretch>
              </p:blipFill>
              <p:spPr>
                <a:xfrm>
                  <a:off x="8558579" y="2018851"/>
                  <a:ext cx="53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76" name="Freihand 275">
                  <a:extLst>
                    <a:ext uri="{FF2B5EF4-FFF2-40B4-BE49-F238E27FC236}">
                      <a16:creationId xmlns:a16="http://schemas.microsoft.com/office/drawing/2014/main" id="{CC12AB7E-0AF2-4A4D-B4CB-532DC17EDAB2}"/>
                    </a:ext>
                  </a:extLst>
                </p14:cNvPr>
                <p14:cNvContentPartPr/>
                <p14:nvPr/>
              </p14:nvContentPartPr>
              <p14:xfrm>
                <a:off x="8606459" y="2081851"/>
                <a:ext cx="80640" cy="88200"/>
              </p14:xfrm>
            </p:contentPart>
          </mc:Choice>
          <mc:Fallback>
            <p:pic>
              <p:nvPicPr>
                <p:cNvPr id="276" name="Freihand 275">
                  <a:extLst>
                    <a:ext uri="{FF2B5EF4-FFF2-40B4-BE49-F238E27FC236}">
                      <a16:creationId xmlns:a16="http://schemas.microsoft.com/office/drawing/2014/main" id="{CC12AB7E-0AF2-4A4D-B4CB-532DC17EDAB2}"/>
                    </a:ext>
                  </a:extLst>
                </p:cNvPr>
                <p:cNvPicPr/>
                <p:nvPr/>
              </p:nvPicPr>
              <p:blipFill>
                <a:blip r:embed="rId392"/>
                <a:stretch>
                  <a:fillRect/>
                </a:stretch>
              </p:blipFill>
              <p:spPr>
                <a:xfrm>
                  <a:off x="8602139" y="2077531"/>
                  <a:ext cx="89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77" name="Freihand 276">
                  <a:extLst>
                    <a:ext uri="{FF2B5EF4-FFF2-40B4-BE49-F238E27FC236}">
                      <a16:creationId xmlns:a16="http://schemas.microsoft.com/office/drawing/2014/main" id="{B1FE5100-FD35-465A-92E7-FE777D86832A}"/>
                    </a:ext>
                  </a:extLst>
                </p14:cNvPr>
                <p14:cNvContentPartPr/>
                <p14:nvPr/>
              </p14:nvContentPartPr>
              <p14:xfrm>
                <a:off x="8708339" y="2001571"/>
                <a:ext cx="268920" cy="164160"/>
              </p14:xfrm>
            </p:contentPart>
          </mc:Choice>
          <mc:Fallback>
            <p:pic>
              <p:nvPicPr>
                <p:cNvPr id="277" name="Freihand 276">
                  <a:extLst>
                    <a:ext uri="{FF2B5EF4-FFF2-40B4-BE49-F238E27FC236}">
                      <a16:creationId xmlns:a16="http://schemas.microsoft.com/office/drawing/2014/main" id="{B1FE5100-FD35-465A-92E7-FE777D86832A}"/>
                    </a:ext>
                  </a:extLst>
                </p:cNvPr>
                <p:cNvPicPr/>
                <p:nvPr/>
              </p:nvPicPr>
              <p:blipFill>
                <a:blip r:embed="rId394"/>
                <a:stretch>
                  <a:fillRect/>
                </a:stretch>
              </p:blipFill>
              <p:spPr>
                <a:xfrm>
                  <a:off x="8704019" y="1997251"/>
                  <a:ext cx="277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78" name="Freihand 277">
                  <a:extLst>
                    <a:ext uri="{FF2B5EF4-FFF2-40B4-BE49-F238E27FC236}">
                      <a16:creationId xmlns:a16="http://schemas.microsoft.com/office/drawing/2014/main" id="{CDCC0020-4C77-48DB-A439-DFD98781E064}"/>
                    </a:ext>
                  </a:extLst>
                </p14:cNvPr>
                <p14:cNvContentPartPr/>
                <p14:nvPr/>
              </p14:nvContentPartPr>
              <p14:xfrm>
                <a:off x="9014339" y="2045851"/>
                <a:ext cx="108360" cy="94320"/>
              </p14:xfrm>
            </p:contentPart>
          </mc:Choice>
          <mc:Fallback>
            <p:pic>
              <p:nvPicPr>
                <p:cNvPr id="278" name="Freihand 277">
                  <a:extLst>
                    <a:ext uri="{FF2B5EF4-FFF2-40B4-BE49-F238E27FC236}">
                      <a16:creationId xmlns:a16="http://schemas.microsoft.com/office/drawing/2014/main" id="{CDCC0020-4C77-48DB-A439-DFD98781E064}"/>
                    </a:ext>
                  </a:extLst>
                </p:cNvPr>
                <p:cNvPicPr/>
                <p:nvPr/>
              </p:nvPicPr>
              <p:blipFill>
                <a:blip r:embed="rId396"/>
                <a:stretch>
                  <a:fillRect/>
                </a:stretch>
              </p:blipFill>
              <p:spPr>
                <a:xfrm>
                  <a:off x="9010019" y="2041531"/>
                  <a:ext cx="117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79" name="Freihand 278">
                  <a:extLst>
                    <a:ext uri="{FF2B5EF4-FFF2-40B4-BE49-F238E27FC236}">
                      <a16:creationId xmlns:a16="http://schemas.microsoft.com/office/drawing/2014/main" id="{865C36DA-DCCC-4219-A8E2-5992A4EE3C1D}"/>
                    </a:ext>
                  </a:extLst>
                </p14:cNvPr>
                <p14:cNvContentPartPr/>
                <p14:nvPr/>
              </p14:nvContentPartPr>
              <p14:xfrm>
                <a:off x="9118739" y="2069251"/>
                <a:ext cx="136440" cy="195840"/>
              </p14:xfrm>
            </p:contentPart>
          </mc:Choice>
          <mc:Fallback>
            <p:pic>
              <p:nvPicPr>
                <p:cNvPr id="279" name="Freihand 278">
                  <a:extLst>
                    <a:ext uri="{FF2B5EF4-FFF2-40B4-BE49-F238E27FC236}">
                      <a16:creationId xmlns:a16="http://schemas.microsoft.com/office/drawing/2014/main" id="{865C36DA-DCCC-4219-A8E2-5992A4EE3C1D}"/>
                    </a:ext>
                  </a:extLst>
                </p:cNvPr>
                <p:cNvPicPr/>
                <p:nvPr/>
              </p:nvPicPr>
              <p:blipFill>
                <a:blip r:embed="rId398"/>
                <a:stretch>
                  <a:fillRect/>
                </a:stretch>
              </p:blipFill>
              <p:spPr>
                <a:xfrm>
                  <a:off x="9114419" y="2064931"/>
                  <a:ext cx="1450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80" name="Freihand 279">
                  <a:extLst>
                    <a:ext uri="{FF2B5EF4-FFF2-40B4-BE49-F238E27FC236}">
                      <a16:creationId xmlns:a16="http://schemas.microsoft.com/office/drawing/2014/main" id="{A8F27378-9F05-4CEE-91DF-5CB2B3E7BB63}"/>
                    </a:ext>
                  </a:extLst>
                </p14:cNvPr>
                <p14:cNvContentPartPr/>
                <p14:nvPr/>
              </p14:nvContentPartPr>
              <p14:xfrm>
                <a:off x="9391259" y="2074651"/>
                <a:ext cx="134640" cy="214920"/>
              </p14:xfrm>
            </p:contentPart>
          </mc:Choice>
          <mc:Fallback>
            <p:pic>
              <p:nvPicPr>
                <p:cNvPr id="280" name="Freihand 279">
                  <a:extLst>
                    <a:ext uri="{FF2B5EF4-FFF2-40B4-BE49-F238E27FC236}">
                      <a16:creationId xmlns:a16="http://schemas.microsoft.com/office/drawing/2014/main" id="{A8F27378-9F05-4CEE-91DF-5CB2B3E7BB63}"/>
                    </a:ext>
                  </a:extLst>
                </p:cNvPr>
                <p:cNvPicPr/>
                <p:nvPr/>
              </p:nvPicPr>
              <p:blipFill>
                <a:blip r:embed="rId400"/>
                <a:stretch>
                  <a:fillRect/>
                </a:stretch>
              </p:blipFill>
              <p:spPr>
                <a:xfrm>
                  <a:off x="9386939" y="2070331"/>
                  <a:ext cx="1432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81" name="Freihand 280">
                  <a:extLst>
                    <a:ext uri="{FF2B5EF4-FFF2-40B4-BE49-F238E27FC236}">
                      <a16:creationId xmlns:a16="http://schemas.microsoft.com/office/drawing/2014/main" id="{2DC13FD8-AD40-4989-A3E4-D07D1986CB84}"/>
                    </a:ext>
                  </a:extLst>
                </p14:cNvPr>
                <p14:cNvContentPartPr/>
                <p14:nvPr/>
              </p14:nvContentPartPr>
              <p14:xfrm>
                <a:off x="9551099" y="2083651"/>
                <a:ext cx="95040" cy="81720"/>
              </p14:xfrm>
            </p:contentPart>
          </mc:Choice>
          <mc:Fallback>
            <p:pic>
              <p:nvPicPr>
                <p:cNvPr id="281" name="Freihand 280">
                  <a:extLst>
                    <a:ext uri="{FF2B5EF4-FFF2-40B4-BE49-F238E27FC236}">
                      <a16:creationId xmlns:a16="http://schemas.microsoft.com/office/drawing/2014/main" id="{2DC13FD8-AD40-4989-A3E4-D07D1986CB84}"/>
                    </a:ext>
                  </a:extLst>
                </p:cNvPr>
                <p:cNvPicPr/>
                <p:nvPr/>
              </p:nvPicPr>
              <p:blipFill>
                <a:blip r:embed="rId402"/>
                <a:stretch>
                  <a:fillRect/>
                </a:stretch>
              </p:blipFill>
              <p:spPr>
                <a:xfrm>
                  <a:off x="9546779" y="2079331"/>
                  <a:ext cx="103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82" name="Freihand 281">
                  <a:extLst>
                    <a:ext uri="{FF2B5EF4-FFF2-40B4-BE49-F238E27FC236}">
                      <a16:creationId xmlns:a16="http://schemas.microsoft.com/office/drawing/2014/main" id="{D26BF0D3-689E-4115-B5CF-B1DA2B8E13E1}"/>
                    </a:ext>
                  </a:extLst>
                </p14:cNvPr>
                <p14:cNvContentPartPr/>
                <p14:nvPr/>
              </p14:nvContentPartPr>
              <p14:xfrm>
                <a:off x="9647219" y="2075011"/>
                <a:ext cx="100800" cy="68400"/>
              </p14:xfrm>
            </p:contentPart>
          </mc:Choice>
          <mc:Fallback>
            <p:pic>
              <p:nvPicPr>
                <p:cNvPr id="282" name="Freihand 281">
                  <a:extLst>
                    <a:ext uri="{FF2B5EF4-FFF2-40B4-BE49-F238E27FC236}">
                      <a16:creationId xmlns:a16="http://schemas.microsoft.com/office/drawing/2014/main" id="{D26BF0D3-689E-4115-B5CF-B1DA2B8E13E1}"/>
                    </a:ext>
                  </a:extLst>
                </p:cNvPr>
                <p:cNvPicPr/>
                <p:nvPr/>
              </p:nvPicPr>
              <p:blipFill>
                <a:blip r:embed="rId404"/>
                <a:stretch>
                  <a:fillRect/>
                </a:stretch>
              </p:blipFill>
              <p:spPr>
                <a:xfrm>
                  <a:off x="9642899" y="2070691"/>
                  <a:ext cx="109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83" name="Freihand 282">
                  <a:extLst>
                    <a:ext uri="{FF2B5EF4-FFF2-40B4-BE49-F238E27FC236}">
                      <a16:creationId xmlns:a16="http://schemas.microsoft.com/office/drawing/2014/main" id="{684488DB-5AE0-4B2C-9E5D-0A12D57A8F59}"/>
                    </a:ext>
                  </a:extLst>
                </p14:cNvPr>
                <p14:cNvContentPartPr/>
                <p14:nvPr/>
              </p14:nvContentPartPr>
              <p14:xfrm>
                <a:off x="9800219" y="1997611"/>
                <a:ext cx="127080" cy="153000"/>
              </p14:xfrm>
            </p:contentPart>
          </mc:Choice>
          <mc:Fallback>
            <p:pic>
              <p:nvPicPr>
                <p:cNvPr id="283" name="Freihand 282">
                  <a:extLst>
                    <a:ext uri="{FF2B5EF4-FFF2-40B4-BE49-F238E27FC236}">
                      <a16:creationId xmlns:a16="http://schemas.microsoft.com/office/drawing/2014/main" id="{684488DB-5AE0-4B2C-9E5D-0A12D57A8F59}"/>
                    </a:ext>
                  </a:extLst>
                </p:cNvPr>
                <p:cNvPicPr/>
                <p:nvPr/>
              </p:nvPicPr>
              <p:blipFill>
                <a:blip r:embed="rId406"/>
                <a:stretch>
                  <a:fillRect/>
                </a:stretch>
              </p:blipFill>
              <p:spPr>
                <a:xfrm>
                  <a:off x="9795899" y="1993291"/>
                  <a:ext cx="135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84" name="Freihand 283">
                  <a:extLst>
                    <a:ext uri="{FF2B5EF4-FFF2-40B4-BE49-F238E27FC236}">
                      <a16:creationId xmlns:a16="http://schemas.microsoft.com/office/drawing/2014/main" id="{57713487-9D1B-4524-B99B-798A51C91BC7}"/>
                    </a:ext>
                  </a:extLst>
                </p14:cNvPr>
                <p14:cNvContentPartPr/>
                <p14:nvPr/>
              </p14:nvContentPartPr>
              <p14:xfrm>
                <a:off x="9946739" y="1937851"/>
                <a:ext cx="30240" cy="214920"/>
              </p14:xfrm>
            </p:contentPart>
          </mc:Choice>
          <mc:Fallback>
            <p:pic>
              <p:nvPicPr>
                <p:cNvPr id="284" name="Freihand 283">
                  <a:extLst>
                    <a:ext uri="{FF2B5EF4-FFF2-40B4-BE49-F238E27FC236}">
                      <a16:creationId xmlns:a16="http://schemas.microsoft.com/office/drawing/2014/main" id="{57713487-9D1B-4524-B99B-798A51C91BC7}"/>
                    </a:ext>
                  </a:extLst>
                </p:cNvPr>
                <p:cNvPicPr/>
                <p:nvPr/>
              </p:nvPicPr>
              <p:blipFill>
                <a:blip r:embed="rId408"/>
                <a:stretch>
                  <a:fillRect/>
                </a:stretch>
              </p:blipFill>
              <p:spPr>
                <a:xfrm>
                  <a:off x="9942419" y="1933531"/>
                  <a:ext cx="388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85" name="Freihand 284">
                  <a:extLst>
                    <a:ext uri="{FF2B5EF4-FFF2-40B4-BE49-F238E27FC236}">
                      <a16:creationId xmlns:a16="http://schemas.microsoft.com/office/drawing/2014/main" id="{1E17B232-72EE-4855-9EA1-0629AEBAA3D2}"/>
                    </a:ext>
                  </a:extLst>
                </p14:cNvPr>
                <p14:cNvContentPartPr/>
                <p14:nvPr/>
              </p14:nvContentPartPr>
              <p14:xfrm>
                <a:off x="10020539" y="2028211"/>
                <a:ext cx="357120" cy="106200"/>
              </p14:xfrm>
            </p:contentPart>
          </mc:Choice>
          <mc:Fallback>
            <p:pic>
              <p:nvPicPr>
                <p:cNvPr id="285" name="Freihand 284">
                  <a:extLst>
                    <a:ext uri="{FF2B5EF4-FFF2-40B4-BE49-F238E27FC236}">
                      <a16:creationId xmlns:a16="http://schemas.microsoft.com/office/drawing/2014/main" id="{1E17B232-72EE-4855-9EA1-0629AEBAA3D2}"/>
                    </a:ext>
                  </a:extLst>
                </p:cNvPr>
                <p:cNvPicPr/>
                <p:nvPr/>
              </p:nvPicPr>
              <p:blipFill>
                <a:blip r:embed="rId410"/>
                <a:stretch>
                  <a:fillRect/>
                </a:stretch>
              </p:blipFill>
              <p:spPr>
                <a:xfrm>
                  <a:off x="10016219" y="2023891"/>
                  <a:ext cx="365760" cy="11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1">
            <p14:nvContentPartPr>
              <p14:cNvPr id="288" name="Freihand 287">
                <a:extLst>
                  <a:ext uri="{FF2B5EF4-FFF2-40B4-BE49-F238E27FC236}">
                    <a16:creationId xmlns:a16="http://schemas.microsoft.com/office/drawing/2014/main" id="{1273AA21-AF45-4C58-911B-3E9B698443B4}"/>
                  </a:ext>
                </a:extLst>
              </p14:cNvPr>
              <p14:cNvContentPartPr/>
              <p14:nvPr/>
            </p14:nvContentPartPr>
            <p14:xfrm>
              <a:off x="705539" y="2472451"/>
              <a:ext cx="2437560" cy="128520"/>
            </p14:xfrm>
          </p:contentPart>
        </mc:Choice>
        <mc:Fallback>
          <p:pic>
            <p:nvPicPr>
              <p:cNvPr id="288" name="Freihand 287">
                <a:extLst>
                  <a:ext uri="{FF2B5EF4-FFF2-40B4-BE49-F238E27FC236}">
                    <a16:creationId xmlns:a16="http://schemas.microsoft.com/office/drawing/2014/main" id="{1273AA21-AF45-4C58-911B-3E9B698443B4}"/>
                  </a:ext>
                </a:extLst>
              </p:cNvPr>
              <p:cNvPicPr/>
              <p:nvPr/>
            </p:nvPicPr>
            <p:blipFill>
              <a:blip r:embed="rId412"/>
              <a:stretch>
                <a:fillRect/>
              </a:stretch>
            </p:blipFill>
            <p:spPr>
              <a:xfrm>
                <a:off x="701219" y="2468131"/>
                <a:ext cx="2446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89" name="Freihand 288">
                <a:extLst>
                  <a:ext uri="{FF2B5EF4-FFF2-40B4-BE49-F238E27FC236}">
                    <a16:creationId xmlns:a16="http://schemas.microsoft.com/office/drawing/2014/main" id="{23D4EB7D-C08A-471B-9A1C-62D6F4F6FC35}"/>
                  </a:ext>
                </a:extLst>
              </p14:cNvPr>
              <p14:cNvContentPartPr/>
              <p14:nvPr/>
            </p14:nvContentPartPr>
            <p14:xfrm>
              <a:off x="1354979" y="2067451"/>
              <a:ext cx="493560" cy="556920"/>
            </p14:xfrm>
          </p:contentPart>
        </mc:Choice>
        <mc:Fallback>
          <p:pic>
            <p:nvPicPr>
              <p:cNvPr id="289" name="Freihand 288">
                <a:extLst>
                  <a:ext uri="{FF2B5EF4-FFF2-40B4-BE49-F238E27FC236}">
                    <a16:creationId xmlns:a16="http://schemas.microsoft.com/office/drawing/2014/main" id="{23D4EB7D-C08A-471B-9A1C-62D6F4F6FC35}"/>
                  </a:ext>
                </a:extLst>
              </p:cNvPr>
              <p:cNvPicPr/>
              <p:nvPr/>
            </p:nvPicPr>
            <p:blipFill>
              <a:blip r:embed="rId414"/>
              <a:stretch>
                <a:fillRect/>
              </a:stretch>
            </p:blipFill>
            <p:spPr>
              <a:xfrm>
                <a:off x="1350659" y="2063131"/>
                <a:ext cx="502200" cy="565560"/>
              </a:xfrm>
              <a:prstGeom prst="rect">
                <a:avLst/>
              </a:prstGeom>
            </p:spPr>
          </p:pic>
        </mc:Fallback>
      </mc:AlternateContent>
      <p:grpSp>
        <p:nvGrpSpPr>
          <p:cNvPr id="493" name="Gruppieren 492">
            <a:extLst>
              <a:ext uri="{FF2B5EF4-FFF2-40B4-BE49-F238E27FC236}">
                <a16:creationId xmlns:a16="http://schemas.microsoft.com/office/drawing/2014/main" id="{AE8AC86C-BD58-4E48-AB54-FD1ADDC8B7CB}"/>
              </a:ext>
            </a:extLst>
          </p:cNvPr>
          <p:cNvGrpSpPr/>
          <p:nvPr/>
        </p:nvGrpSpPr>
        <p:grpSpPr>
          <a:xfrm>
            <a:off x="6301199" y="3117403"/>
            <a:ext cx="3464717" cy="906120"/>
            <a:chOff x="6875939" y="116251"/>
            <a:chExt cx="3464717" cy="906120"/>
          </a:xfrm>
        </p:grpSpPr>
        <mc:AlternateContent xmlns:mc="http://schemas.openxmlformats.org/markup-compatibility/2006">
          <mc:Choice xmlns:p14="http://schemas.microsoft.com/office/powerpoint/2010/main" Requires="p14">
            <p:contentPart p14:bwMode="auto" r:id="rId415">
              <p14:nvContentPartPr>
                <p14:cNvPr id="440" name="Freihand 439">
                  <a:extLst>
                    <a:ext uri="{FF2B5EF4-FFF2-40B4-BE49-F238E27FC236}">
                      <a16:creationId xmlns:a16="http://schemas.microsoft.com/office/drawing/2014/main" id="{173DABC7-B440-4143-A138-5EF78A19515E}"/>
                    </a:ext>
                  </a:extLst>
                </p14:cNvPr>
                <p14:cNvContentPartPr/>
                <p14:nvPr/>
              </p14:nvContentPartPr>
              <p14:xfrm>
                <a:off x="9025936" y="116251"/>
                <a:ext cx="543240" cy="505800"/>
              </p14:xfrm>
            </p:contentPart>
          </mc:Choice>
          <mc:Fallback>
            <p:pic>
              <p:nvPicPr>
                <p:cNvPr id="440" name="Freihand 439">
                  <a:extLst>
                    <a:ext uri="{FF2B5EF4-FFF2-40B4-BE49-F238E27FC236}">
                      <a16:creationId xmlns:a16="http://schemas.microsoft.com/office/drawing/2014/main" id="{173DABC7-B440-4143-A138-5EF78A19515E}"/>
                    </a:ext>
                  </a:extLst>
                </p:cNvPr>
                <p:cNvPicPr/>
                <p:nvPr/>
              </p:nvPicPr>
              <p:blipFill>
                <a:blip r:embed="rId416"/>
                <a:stretch>
                  <a:fillRect/>
                </a:stretch>
              </p:blipFill>
              <p:spPr>
                <a:xfrm>
                  <a:off x="9021616" y="111931"/>
                  <a:ext cx="55188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41" name="Freihand 440">
                  <a:extLst>
                    <a:ext uri="{FF2B5EF4-FFF2-40B4-BE49-F238E27FC236}">
                      <a16:creationId xmlns:a16="http://schemas.microsoft.com/office/drawing/2014/main" id="{F38C790A-498D-4456-AF41-E09804078643}"/>
                    </a:ext>
                  </a:extLst>
                </p14:cNvPr>
                <p14:cNvContentPartPr/>
                <p14:nvPr/>
              </p14:nvContentPartPr>
              <p14:xfrm>
                <a:off x="8656216" y="752731"/>
                <a:ext cx="131400" cy="11880"/>
              </p14:xfrm>
            </p:contentPart>
          </mc:Choice>
          <mc:Fallback>
            <p:pic>
              <p:nvPicPr>
                <p:cNvPr id="441" name="Freihand 440">
                  <a:extLst>
                    <a:ext uri="{FF2B5EF4-FFF2-40B4-BE49-F238E27FC236}">
                      <a16:creationId xmlns:a16="http://schemas.microsoft.com/office/drawing/2014/main" id="{F38C790A-498D-4456-AF41-E09804078643}"/>
                    </a:ext>
                  </a:extLst>
                </p:cNvPr>
                <p:cNvPicPr/>
                <p:nvPr/>
              </p:nvPicPr>
              <p:blipFill>
                <a:blip r:embed="rId418"/>
                <a:stretch>
                  <a:fillRect/>
                </a:stretch>
              </p:blipFill>
              <p:spPr>
                <a:xfrm>
                  <a:off x="8651896" y="748411"/>
                  <a:ext cx="140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442" name="Freihand 441">
                  <a:extLst>
                    <a:ext uri="{FF2B5EF4-FFF2-40B4-BE49-F238E27FC236}">
                      <a16:creationId xmlns:a16="http://schemas.microsoft.com/office/drawing/2014/main" id="{E0450853-93E2-4376-A570-D8CB48283E51}"/>
                    </a:ext>
                  </a:extLst>
                </p14:cNvPr>
                <p14:cNvContentPartPr/>
                <p14:nvPr/>
              </p14:nvContentPartPr>
              <p14:xfrm>
                <a:off x="8978416" y="670291"/>
                <a:ext cx="122760" cy="132120"/>
              </p14:xfrm>
            </p:contentPart>
          </mc:Choice>
          <mc:Fallback>
            <p:pic>
              <p:nvPicPr>
                <p:cNvPr id="442" name="Freihand 441">
                  <a:extLst>
                    <a:ext uri="{FF2B5EF4-FFF2-40B4-BE49-F238E27FC236}">
                      <a16:creationId xmlns:a16="http://schemas.microsoft.com/office/drawing/2014/main" id="{E0450853-93E2-4376-A570-D8CB48283E51}"/>
                    </a:ext>
                  </a:extLst>
                </p:cNvPr>
                <p:cNvPicPr/>
                <p:nvPr/>
              </p:nvPicPr>
              <p:blipFill>
                <a:blip r:embed="rId420"/>
                <a:stretch>
                  <a:fillRect/>
                </a:stretch>
              </p:blipFill>
              <p:spPr>
                <a:xfrm>
                  <a:off x="8974096" y="665971"/>
                  <a:ext cx="131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43" name="Freihand 442">
                  <a:extLst>
                    <a:ext uri="{FF2B5EF4-FFF2-40B4-BE49-F238E27FC236}">
                      <a16:creationId xmlns:a16="http://schemas.microsoft.com/office/drawing/2014/main" id="{2F54E3B5-4420-4AE6-8898-395FEECB26EB}"/>
                    </a:ext>
                  </a:extLst>
                </p14:cNvPr>
                <p14:cNvContentPartPr/>
                <p14:nvPr/>
              </p14:nvContentPartPr>
              <p14:xfrm>
                <a:off x="9038176" y="737251"/>
                <a:ext cx="82080" cy="50760"/>
              </p14:xfrm>
            </p:contentPart>
          </mc:Choice>
          <mc:Fallback>
            <p:pic>
              <p:nvPicPr>
                <p:cNvPr id="443" name="Freihand 442">
                  <a:extLst>
                    <a:ext uri="{FF2B5EF4-FFF2-40B4-BE49-F238E27FC236}">
                      <a16:creationId xmlns:a16="http://schemas.microsoft.com/office/drawing/2014/main" id="{2F54E3B5-4420-4AE6-8898-395FEECB26EB}"/>
                    </a:ext>
                  </a:extLst>
                </p:cNvPr>
                <p:cNvPicPr/>
                <p:nvPr/>
              </p:nvPicPr>
              <p:blipFill>
                <a:blip r:embed="rId422"/>
                <a:stretch>
                  <a:fillRect/>
                </a:stretch>
              </p:blipFill>
              <p:spPr>
                <a:xfrm>
                  <a:off x="9033856" y="732961"/>
                  <a:ext cx="90720" cy="59339"/>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444" name="Freihand 443">
                  <a:extLst>
                    <a:ext uri="{FF2B5EF4-FFF2-40B4-BE49-F238E27FC236}">
                      <a16:creationId xmlns:a16="http://schemas.microsoft.com/office/drawing/2014/main" id="{467DC2D8-A94D-45B9-B244-93D137E1CF77}"/>
                    </a:ext>
                  </a:extLst>
                </p14:cNvPr>
                <p14:cNvContentPartPr/>
                <p14:nvPr/>
              </p14:nvContentPartPr>
              <p14:xfrm>
                <a:off x="9169216" y="741571"/>
                <a:ext cx="100080" cy="17280"/>
              </p14:xfrm>
            </p:contentPart>
          </mc:Choice>
          <mc:Fallback>
            <p:pic>
              <p:nvPicPr>
                <p:cNvPr id="444" name="Freihand 443">
                  <a:extLst>
                    <a:ext uri="{FF2B5EF4-FFF2-40B4-BE49-F238E27FC236}">
                      <a16:creationId xmlns:a16="http://schemas.microsoft.com/office/drawing/2014/main" id="{467DC2D8-A94D-45B9-B244-93D137E1CF77}"/>
                    </a:ext>
                  </a:extLst>
                </p:cNvPr>
                <p:cNvPicPr/>
                <p:nvPr/>
              </p:nvPicPr>
              <p:blipFill>
                <a:blip r:embed="rId424"/>
                <a:stretch>
                  <a:fillRect/>
                </a:stretch>
              </p:blipFill>
              <p:spPr>
                <a:xfrm>
                  <a:off x="9164911" y="737251"/>
                  <a:ext cx="108689"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45" name="Freihand 444">
                  <a:extLst>
                    <a:ext uri="{FF2B5EF4-FFF2-40B4-BE49-F238E27FC236}">
                      <a16:creationId xmlns:a16="http://schemas.microsoft.com/office/drawing/2014/main" id="{F1B103F5-DB57-4760-A111-5B8EEB39F9B6}"/>
                    </a:ext>
                  </a:extLst>
                </p14:cNvPr>
                <p14:cNvContentPartPr/>
                <p14:nvPr/>
              </p14:nvContentPartPr>
              <p14:xfrm>
                <a:off x="9321496" y="686131"/>
                <a:ext cx="24840" cy="101160"/>
              </p14:xfrm>
            </p:contentPart>
          </mc:Choice>
          <mc:Fallback>
            <p:pic>
              <p:nvPicPr>
                <p:cNvPr id="445" name="Freihand 444">
                  <a:extLst>
                    <a:ext uri="{FF2B5EF4-FFF2-40B4-BE49-F238E27FC236}">
                      <a16:creationId xmlns:a16="http://schemas.microsoft.com/office/drawing/2014/main" id="{F1B103F5-DB57-4760-A111-5B8EEB39F9B6}"/>
                    </a:ext>
                  </a:extLst>
                </p:cNvPr>
                <p:cNvPicPr/>
                <p:nvPr/>
              </p:nvPicPr>
              <p:blipFill>
                <a:blip r:embed="rId426"/>
                <a:stretch>
                  <a:fillRect/>
                </a:stretch>
              </p:blipFill>
              <p:spPr>
                <a:xfrm>
                  <a:off x="9317176" y="681811"/>
                  <a:ext cx="33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446" name="Freihand 445">
                  <a:extLst>
                    <a:ext uri="{FF2B5EF4-FFF2-40B4-BE49-F238E27FC236}">
                      <a16:creationId xmlns:a16="http://schemas.microsoft.com/office/drawing/2014/main" id="{D8BBBAE9-9E46-4459-A982-58A6A3B00208}"/>
                    </a:ext>
                  </a:extLst>
                </p14:cNvPr>
                <p14:cNvContentPartPr/>
                <p14:nvPr/>
              </p14:nvContentPartPr>
              <p14:xfrm>
                <a:off x="9311056" y="642211"/>
                <a:ext cx="107640" cy="188280"/>
              </p14:xfrm>
            </p:contentPart>
          </mc:Choice>
          <mc:Fallback>
            <p:pic>
              <p:nvPicPr>
                <p:cNvPr id="446" name="Freihand 445">
                  <a:extLst>
                    <a:ext uri="{FF2B5EF4-FFF2-40B4-BE49-F238E27FC236}">
                      <a16:creationId xmlns:a16="http://schemas.microsoft.com/office/drawing/2014/main" id="{D8BBBAE9-9E46-4459-A982-58A6A3B00208}"/>
                    </a:ext>
                  </a:extLst>
                </p:cNvPr>
                <p:cNvPicPr/>
                <p:nvPr/>
              </p:nvPicPr>
              <p:blipFill>
                <a:blip r:embed="rId428"/>
                <a:stretch>
                  <a:fillRect/>
                </a:stretch>
              </p:blipFill>
              <p:spPr>
                <a:xfrm>
                  <a:off x="9306736" y="637891"/>
                  <a:ext cx="1162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447" name="Freihand 446">
                  <a:extLst>
                    <a:ext uri="{FF2B5EF4-FFF2-40B4-BE49-F238E27FC236}">
                      <a16:creationId xmlns:a16="http://schemas.microsoft.com/office/drawing/2014/main" id="{709B8C80-E88C-4A2E-92D8-47A1923A0660}"/>
                    </a:ext>
                  </a:extLst>
                </p14:cNvPr>
                <p14:cNvContentPartPr/>
                <p14:nvPr/>
              </p14:nvContentPartPr>
              <p14:xfrm>
                <a:off x="8975896" y="761011"/>
                <a:ext cx="360" cy="360"/>
              </p14:xfrm>
            </p:contentPart>
          </mc:Choice>
          <mc:Fallback>
            <p:pic>
              <p:nvPicPr>
                <p:cNvPr id="447" name="Freihand 446">
                  <a:extLst>
                    <a:ext uri="{FF2B5EF4-FFF2-40B4-BE49-F238E27FC236}">
                      <a16:creationId xmlns:a16="http://schemas.microsoft.com/office/drawing/2014/main" id="{709B8C80-E88C-4A2E-92D8-47A1923A0660}"/>
                    </a:ext>
                  </a:extLst>
                </p:cNvPr>
                <p:cNvPicPr/>
                <p:nvPr/>
              </p:nvPicPr>
              <p:blipFill>
                <a:blip r:embed="rId430"/>
                <a:stretch>
                  <a:fillRect/>
                </a:stretch>
              </p:blipFill>
              <p:spPr>
                <a:xfrm>
                  <a:off x="8971576" y="756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448" name="Freihand 447">
                  <a:extLst>
                    <a:ext uri="{FF2B5EF4-FFF2-40B4-BE49-F238E27FC236}">
                      <a16:creationId xmlns:a16="http://schemas.microsoft.com/office/drawing/2014/main" id="{668E7301-F522-4C97-9794-AB1E90589AD3}"/>
                    </a:ext>
                  </a:extLst>
                </p14:cNvPr>
                <p14:cNvContentPartPr/>
                <p14:nvPr/>
              </p14:nvContentPartPr>
              <p14:xfrm>
                <a:off x="8895976" y="611251"/>
                <a:ext cx="138960" cy="223560"/>
              </p14:xfrm>
            </p:contentPart>
          </mc:Choice>
          <mc:Fallback>
            <p:pic>
              <p:nvPicPr>
                <p:cNvPr id="448" name="Freihand 447">
                  <a:extLst>
                    <a:ext uri="{FF2B5EF4-FFF2-40B4-BE49-F238E27FC236}">
                      <a16:creationId xmlns:a16="http://schemas.microsoft.com/office/drawing/2014/main" id="{668E7301-F522-4C97-9794-AB1E90589AD3}"/>
                    </a:ext>
                  </a:extLst>
                </p:cNvPr>
                <p:cNvPicPr/>
                <p:nvPr/>
              </p:nvPicPr>
              <p:blipFill>
                <a:blip r:embed="rId432"/>
                <a:stretch>
                  <a:fillRect/>
                </a:stretch>
              </p:blipFill>
              <p:spPr>
                <a:xfrm>
                  <a:off x="8891656" y="606931"/>
                  <a:ext cx="1476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49" name="Freihand 448">
                  <a:extLst>
                    <a:ext uri="{FF2B5EF4-FFF2-40B4-BE49-F238E27FC236}">
                      <a16:creationId xmlns:a16="http://schemas.microsoft.com/office/drawing/2014/main" id="{640641D5-C814-463A-BB68-1C55778363E3}"/>
                    </a:ext>
                  </a:extLst>
                </p14:cNvPr>
                <p14:cNvContentPartPr/>
                <p14:nvPr/>
              </p14:nvContentPartPr>
              <p14:xfrm>
                <a:off x="9488176" y="678571"/>
                <a:ext cx="154800" cy="150840"/>
              </p14:xfrm>
            </p:contentPart>
          </mc:Choice>
          <mc:Fallback>
            <p:pic>
              <p:nvPicPr>
                <p:cNvPr id="449" name="Freihand 448">
                  <a:extLst>
                    <a:ext uri="{FF2B5EF4-FFF2-40B4-BE49-F238E27FC236}">
                      <a16:creationId xmlns:a16="http://schemas.microsoft.com/office/drawing/2014/main" id="{640641D5-C814-463A-BB68-1C55778363E3}"/>
                    </a:ext>
                  </a:extLst>
                </p:cNvPr>
                <p:cNvPicPr/>
                <p:nvPr/>
              </p:nvPicPr>
              <p:blipFill>
                <a:blip r:embed="rId434"/>
                <a:stretch>
                  <a:fillRect/>
                </a:stretch>
              </p:blipFill>
              <p:spPr>
                <a:xfrm>
                  <a:off x="9483856" y="674251"/>
                  <a:ext cx="163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50" name="Freihand 449">
                  <a:extLst>
                    <a:ext uri="{FF2B5EF4-FFF2-40B4-BE49-F238E27FC236}">
                      <a16:creationId xmlns:a16="http://schemas.microsoft.com/office/drawing/2014/main" id="{32737861-99D0-4DD5-8C81-E35A56314CDD}"/>
                    </a:ext>
                  </a:extLst>
                </p14:cNvPr>
                <p14:cNvContentPartPr/>
                <p14:nvPr/>
              </p14:nvContentPartPr>
              <p14:xfrm>
                <a:off x="9659176" y="589651"/>
                <a:ext cx="186480" cy="119160"/>
              </p14:xfrm>
            </p:contentPart>
          </mc:Choice>
          <mc:Fallback>
            <p:pic>
              <p:nvPicPr>
                <p:cNvPr id="450" name="Freihand 449">
                  <a:extLst>
                    <a:ext uri="{FF2B5EF4-FFF2-40B4-BE49-F238E27FC236}">
                      <a16:creationId xmlns:a16="http://schemas.microsoft.com/office/drawing/2014/main" id="{32737861-99D0-4DD5-8C81-E35A56314CDD}"/>
                    </a:ext>
                  </a:extLst>
                </p:cNvPr>
                <p:cNvPicPr/>
                <p:nvPr/>
              </p:nvPicPr>
              <p:blipFill>
                <a:blip r:embed="rId436"/>
                <a:stretch>
                  <a:fillRect/>
                </a:stretch>
              </p:blipFill>
              <p:spPr>
                <a:xfrm>
                  <a:off x="9654856" y="585344"/>
                  <a:ext cx="195120" cy="127774"/>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51" name="Freihand 450">
                  <a:extLst>
                    <a:ext uri="{FF2B5EF4-FFF2-40B4-BE49-F238E27FC236}">
                      <a16:creationId xmlns:a16="http://schemas.microsoft.com/office/drawing/2014/main" id="{8F402CC8-33F2-4C62-A633-4C9508603A7B}"/>
                    </a:ext>
                  </a:extLst>
                </p14:cNvPr>
                <p14:cNvContentPartPr/>
                <p14:nvPr/>
              </p14:nvContentPartPr>
              <p14:xfrm>
                <a:off x="6980776" y="723931"/>
                <a:ext cx="164520" cy="115200"/>
              </p14:xfrm>
            </p:contentPart>
          </mc:Choice>
          <mc:Fallback>
            <p:pic>
              <p:nvPicPr>
                <p:cNvPr id="451" name="Freihand 450">
                  <a:extLst>
                    <a:ext uri="{FF2B5EF4-FFF2-40B4-BE49-F238E27FC236}">
                      <a16:creationId xmlns:a16="http://schemas.microsoft.com/office/drawing/2014/main" id="{8F402CC8-33F2-4C62-A633-4C9508603A7B}"/>
                    </a:ext>
                  </a:extLst>
                </p:cNvPr>
                <p:cNvPicPr/>
                <p:nvPr/>
              </p:nvPicPr>
              <p:blipFill>
                <a:blip r:embed="rId438"/>
                <a:stretch>
                  <a:fillRect/>
                </a:stretch>
              </p:blipFill>
              <p:spPr>
                <a:xfrm>
                  <a:off x="6976456" y="719597"/>
                  <a:ext cx="173160" cy="123867"/>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52" name="Freihand 451">
                  <a:extLst>
                    <a:ext uri="{FF2B5EF4-FFF2-40B4-BE49-F238E27FC236}">
                      <a16:creationId xmlns:a16="http://schemas.microsoft.com/office/drawing/2014/main" id="{947FF736-2A90-45D5-BBC1-475A8D3B3115}"/>
                    </a:ext>
                  </a:extLst>
                </p14:cNvPr>
                <p14:cNvContentPartPr/>
                <p14:nvPr/>
              </p14:nvContentPartPr>
              <p14:xfrm>
                <a:off x="6993016" y="856771"/>
                <a:ext cx="244080" cy="22680"/>
              </p14:xfrm>
            </p:contentPart>
          </mc:Choice>
          <mc:Fallback>
            <p:pic>
              <p:nvPicPr>
                <p:cNvPr id="452" name="Freihand 451">
                  <a:extLst>
                    <a:ext uri="{FF2B5EF4-FFF2-40B4-BE49-F238E27FC236}">
                      <a16:creationId xmlns:a16="http://schemas.microsoft.com/office/drawing/2014/main" id="{947FF736-2A90-45D5-BBC1-475A8D3B3115}"/>
                    </a:ext>
                  </a:extLst>
                </p:cNvPr>
                <p:cNvPicPr/>
                <p:nvPr/>
              </p:nvPicPr>
              <p:blipFill>
                <a:blip r:embed="rId440"/>
                <a:stretch>
                  <a:fillRect/>
                </a:stretch>
              </p:blipFill>
              <p:spPr>
                <a:xfrm>
                  <a:off x="6988696" y="852451"/>
                  <a:ext cx="252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453" name="Freihand 452">
                  <a:extLst>
                    <a:ext uri="{FF2B5EF4-FFF2-40B4-BE49-F238E27FC236}">
                      <a16:creationId xmlns:a16="http://schemas.microsoft.com/office/drawing/2014/main" id="{2AA135AA-10FA-4792-B39D-A7B878309152}"/>
                    </a:ext>
                  </a:extLst>
                </p14:cNvPr>
                <p14:cNvContentPartPr/>
                <p14:nvPr/>
              </p14:nvContentPartPr>
              <p14:xfrm>
                <a:off x="7036216" y="903211"/>
                <a:ext cx="199800" cy="119160"/>
              </p14:xfrm>
            </p:contentPart>
          </mc:Choice>
          <mc:Fallback>
            <p:pic>
              <p:nvPicPr>
                <p:cNvPr id="453" name="Freihand 452">
                  <a:extLst>
                    <a:ext uri="{FF2B5EF4-FFF2-40B4-BE49-F238E27FC236}">
                      <a16:creationId xmlns:a16="http://schemas.microsoft.com/office/drawing/2014/main" id="{2AA135AA-10FA-4792-B39D-A7B878309152}"/>
                    </a:ext>
                  </a:extLst>
                </p:cNvPr>
                <p:cNvPicPr/>
                <p:nvPr/>
              </p:nvPicPr>
              <p:blipFill>
                <a:blip r:embed="rId442"/>
                <a:stretch>
                  <a:fillRect/>
                </a:stretch>
              </p:blipFill>
              <p:spPr>
                <a:xfrm>
                  <a:off x="7031896" y="898891"/>
                  <a:ext cx="208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54" name="Freihand 453">
                  <a:extLst>
                    <a:ext uri="{FF2B5EF4-FFF2-40B4-BE49-F238E27FC236}">
                      <a16:creationId xmlns:a16="http://schemas.microsoft.com/office/drawing/2014/main" id="{193F8EE2-3DDF-4CCA-9AB7-3CCC527E1A42}"/>
                    </a:ext>
                  </a:extLst>
                </p14:cNvPr>
                <p14:cNvContentPartPr/>
                <p14:nvPr/>
              </p14:nvContentPartPr>
              <p14:xfrm>
                <a:off x="7311616" y="695851"/>
                <a:ext cx="136080" cy="26280"/>
              </p14:xfrm>
            </p:contentPart>
          </mc:Choice>
          <mc:Fallback>
            <p:pic>
              <p:nvPicPr>
                <p:cNvPr id="454" name="Freihand 453">
                  <a:extLst>
                    <a:ext uri="{FF2B5EF4-FFF2-40B4-BE49-F238E27FC236}">
                      <a16:creationId xmlns:a16="http://schemas.microsoft.com/office/drawing/2014/main" id="{193F8EE2-3DDF-4CCA-9AB7-3CCC527E1A42}"/>
                    </a:ext>
                  </a:extLst>
                </p:cNvPr>
                <p:cNvPicPr/>
                <p:nvPr/>
              </p:nvPicPr>
              <p:blipFill>
                <a:blip r:embed="rId444"/>
                <a:stretch>
                  <a:fillRect/>
                </a:stretch>
              </p:blipFill>
              <p:spPr>
                <a:xfrm>
                  <a:off x="7307296" y="691471"/>
                  <a:ext cx="144720" cy="350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56" name="Freihand 455">
                  <a:extLst>
                    <a:ext uri="{FF2B5EF4-FFF2-40B4-BE49-F238E27FC236}">
                      <a16:creationId xmlns:a16="http://schemas.microsoft.com/office/drawing/2014/main" id="{0D0B5B04-ECA6-41D3-BEB4-1865C5EC3268}"/>
                    </a:ext>
                  </a:extLst>
                </p14:cNvPr>
                <p14:cNvContentPartPr/>
                <p14:nvPr/>
              </p14:nvContentPartPr>
              <p14:xfrm>
                <a:off x="7541296" y="775771"/>
                <a:ext cx="150480" cy="71640"/>
              </p14:xfrm>
            </p:contentPart>
          </mc:Choice>
          <mc:Fallback>
            <p:pic>
              <p:nvPicPr>
                <p:cNvPr id="456" name="Freihand 455">
                  <a:extLst>
                    <a:ext uri="{FF2B5EF4-FFF2-40B4-BE49-F238E27FC236}">
                      <a16:creationId xmlns:a16="http://schemas.microsoft.com/office/drawing/2014/main" id="{0D0B5B04-ECA6-41D3-BEB4-1865C5EC3268}"/>
                    </a:ext>
                  </a:extLst>
                </p:cNvPr>
                <p:cNvPicPr/>
                <p:nvPr/>
              </p:nvPicPr>
              <p:blipFill>
                <a:blip r:embed="rId446"/>
                <a:stretch>
                  <a:fillRect/>
                </a:stretch>
              </p:blipFill>
              <p:spPr>
                <a:xfrm>
                  <a:off x="7536976" y="771451"/>
                  <a:ext cx="159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57" name="Freihand 456">
                  <a:extLst>
                    <a:ext uri="{FF2B5EF4-FFF2-40B4-BE49-F238E27FC236}">
                      <a16:creationId xmlns:a16="http://schemas.microsoft.com/office/drawing/2014/main" id="{5ACBFE40-130D-4A3E-A990-1F9C2F126D9C}"/>
                    </a:ext>
                  </a:extLst>
                </p14:cNvPr>
                <p14:cNvContentPartPr/>
                <p14:nvPr/>
              </p14:nvContentPartPr>
              <p14:xfrm>
                <a:off x="7733176" y="683611"/>
                <a:ext cx="45360" cy="168840"/>
              </p14:xfrm>
            </p:contentPart>
          </mc:Choice>
          <mc:Fallback>
            <p:pic>
              <p:nvPicPr>
                <p:cNvPr id="457" name="Freihand 456">
                  <a:extLst>
                    <a:ext uri="{FF2B5EF4-FFF2-40B4-BE49-F238E27FC236}">
                      <a16:creationId xmlns:a16="http://schemas.microsoft.com/office/drawing/2014/main" id="{5ACBFE40-130D-4A3E-A990-1F9C2F126D9C}"/>
                    </a:ext>
                  </a:extLst>
                </p:cNvPr>
                <p:cNvPicPr/>
                <p:nvPr/>
              </p:nvPicPr>
              <p:blipFill>
                <a:blip r:embed="rId448"/>
                <a:stretch>
                  <a:fillRect/>
                </a:stretch>
              </p:blipFill>
              <p:spPr>
                <a:xfrm>
                  <a:off x="7728856" y="679291"/>
                  <a:ext cx="54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458" name="Freihand 457">
                  <a:extLst>
                    <a:ext uri="{FF2B5EF4-FFF2-40B4-BE49-F238E27FC236}">
                      <a16:creationId xmlns:a16="http://schemas.microsoft.com/office/drawing/2014/main" id="{58BAB5AA-FA65-48B7-8261-9BBF31FB5C08}"/>
                    </a:ext>
                  </a:extLst>
                </p14:cNvPr>
                <p14:cNvContentPartPr/>
                <p14:nvPr/>
              </p14:nvContentPartPr>
              <p14:xfrm>
                <a:off x="7836496" y="704131"/>
                <a:ext cx="96840" cy="100440"/>
              </p14:xfrm>
            </p:contentPart>
          </mc:Choice>
          <mc:Fallback>
            <p:pic>
              <p:nvPicPr>
                <p:cNvPr id="458" name="Freihand 457">
                  <a:extLst>
                    <a:ext uri="{FF2B5EF4-FFF2-40B4-BE49-F238E27FC236}">
                      <a16:creationId xmlns:a16="http://schemas.microsoft.com/office/drawing/2014/main" id="{58BAB5AA-FA65-48B7-8261-9BBF31FB5C08}"/>
                    </a:ext>
                  </a:extLst>
                </p:cNvPr>
                <p:cNvPicPr/>
                <p:nvPr/>
              </p:nvPicPr>
              <p:blipFill>
                <a:blip r:embed="rId450"/>
                <a:stretch>
                  <a:fillRect/>
                </a:stretch>
              </p:blipFill>
              <p:spPr>
                <a:xfrm>
                  <a:off x="7832176" y="699811"/>
                  <a:ext cx="105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459" name="Freihand 458">
                  <a:extLst>
                    <a:ext uri="{FF2B5EF4-FFF2-40B4-BE49-F238E27FC236}">
                      <a16:creationId xmlns:a16="http://schemas.microsoft.com/office/drawing/2014/main" id="{A7BF4C40-B5AB-4380-AF06-03675343E651}"/>
                    </a:ext>
                  </a:extLst>
                </p14:cNvPr>
                <p14:cNvContentPartPr/>
                <p14:nvPr/>
              </p14:nvContentPartPr>
              <p14:xfrm>
                <a:off x="7879336" y="766051"/>
                <a:ext cx="64080" cy="44280"/>
              </p14:xfrm>
            </p:contentPart>
          </mc:Choice>
          <mc:Fallback>
            <p:pic>
              <p:nvPicPr>
                <p:cNvPr id="459" name="Freihand 458">
                  <a:extLst>
                    <a:ext uri="{FF2B5EF4-FFF2-40B4-BE49-F238E27FC236}">
                      <a16:creationId xmlns:a16="http://schemas.microsoft.com/office/drawing/2014/main" id="{A7BF4C40-B5AB-4380-AF06-03675343E651}"/>
                    </a:ext>
                  </a:extLst>
                </p:cNvPr>
                <p:cNvPicPr/>
                <p:nvPr/>
              </p:nvPicPr>
              <p:blipFill>
                <a:blip r:embed="rId452"/>
                <a:stretch>
                  <a:fillRect/>
                </a:stretch>
              </p:blipFill>
              <p:spPr>
                <a:xfrm>
                  <a:off x="7874992" y="761731"/>
                  <a:ext cx="72769"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460" name="Freihand 459">
                  <a:extLst>
                    <a:ext uri="{FF2B5EF4-FFF2-40B4-BE49-F238E27FC236}">
                      <a16:creationId xmlns:a16="http://schemas.microsoft.com/office/drawing/2014/main" id="{2A026AC6-9BD8-4148-B455-3F90A2E3DB4C}"/>
                    </a:ext>
                  </a:extLst>
                </p14:cNvPr>
                <p14:cNvContentPartPr/>
                <p14:nvPr/>
              </p14:nvContentPartPr>
              <p14:xfrm>
                <a:off x="7996696" y="748051"/>
                <a:ext cx="104760" cy="12600"/>
              </p14:xfrm>
            </p:contentPart>
          </mc:Choice>
          <mc:Fallback>
            <p:pic>
              <p:nvPicPr>
                <p:cNvPr id="460" name="Freihand 459">
                  <a:extLst>
                    <a:ext uri="{FF2B5EF4-FFF2-40B4-BE49-F238E27FC236}">
                      <a16:creationId xmlns:a16="http://schemas.microsoft.com/office/drawing/2014/main" id="{2A026AC6-9BD8-4148-B455-3F90A2E3DB4C}"/>
                    </a:ext>
                  </a:extLst>
                </p:cNvPr>
                <p:cNvPicPr/>
                <p:nvPr/>
              </p:nvPicPr>
              <p:blipFill>
                <a:blip r:embed="rId454"/>
                <a:stretch>
                  <a:fillRect/>
                </a:stretch>
              </p:blipFill>
              <p:spPr>
                <a:xfrm>
                  <a:off x="7992376" y="743731"/>
                  <a:ext cx="113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461" name="Freihand 460">
                  <a:extLst>
                    <a:ext uri="{FF2B5EF4-FFF2-40B4-BE49-F238E27FC236}">
                      <a16:creationId xmlns:a16="http://schemas.microsoft.com/office/drawing/2014/main" id="{8C4EBE5F-9341-409B-A6F4-D0819593A418}"/>
                    </a:ext>
                  </a:extLst>
                </p14:cNvPr>
                <p14:cNvContentPartPr/>
                <p14:nvPr/>
              </p14:nvContentPartPr>
              <p14:xfrm>
                <a:off x="8138176" y="690451"/>
                <a:ext cx="18000" cy="84240"/>
              </p14:xfrm>
            </p:contentPart>
          </mc:Choice>
          <mc:Fallback>
            <p:pic>
              <p:nvPicPr>
                <p:cNvPr id="461" name="Freihand 460">
                  <a:extLst>
                    <a:ext uri="{FF2B5EF4-FFF2-40B4-BE49-F238E27FC236}">
                      <a16:creationId xmlns:a16="http://schemas.microsoft.com/office/drawing/2014/main" id="{8C4EBE5F-9341-409B-A6F4-D0819593A418}"/>
                    </a:ext>
                  </a:extLst>
                </p:cNvPr>
                <p:cNvPicPr/>
                <p:nvPr/>
              </p:nvPicPr>
              <p:blipFill>
                <a:blip r:embed="rId456"/>
                <a:stretch>
                  <a:fillRect/>
                </a:stretch>
              </p:blipFill>
              <p:spPr>
                <a:xfrm>
                  <a:off x="8133856" y="686112"/>
                  <a:ext cx="26640" cy="92917"/>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62" name="Freihand 461">
                  <a:extLst>
                    <a:ext uri="{FF2B5EF4-FFF2-40B4-BE49-F238E27FC236}">
                      <a16:creationId xmlns:a16="http://schemas.microsoft.com/office/drawing/2014/main" id="{139DF419-B10D-402E-8941-A9A8D8DEB12F}"/>
                    </a:ext>
                  </a:extLst>
                </p14:cNvPr>
                <p14:cNvContentPartPr/>
                <p14:nvPr/>
              </p14:nvContentPartPr>
              <p14:xfrm>
                <a:off x="8154016" y="660211"/>
                <a:ext cx="57960" cy="154080"/>
              </p14:xfrm>
            </p:contentPart>
          </mc:Choice>
          <mc:Fallback>
            <p:pic>
              <p:nvPicPr>
                <p:cNvPr id="462" name="Freihand 461">
                  <a:extLst>
                    <a:ext uri="{FF2B5EF4-FFF2-40B4-BE49-F238E27FC236}">
                      <a16:creationId xmlns:a16="http://schemas.microsoft.com/office/drawing/2014/main" id="{139DF419-B10D-402E-8941-A9A8D8DEB12F}"/>
                    </a:ext>
                  </a:extLst>
                </p:cNvPr>
                <p:cNvPicPr/>
                <p:nvPr/>
              </p:nvPicPr>
              <p:blipFill>
                <a:blip r:embed="rId458"/>
                <a:stretch>
                  <a:fillRect/>
                </a:stretch>
              </p:blipFill>
              <p:spPr>
                <a:xfrm>
                  <a:off x="8149723" y="655891"/>
                  <a:ext cx="66547"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463" name="Freihand 462">
                  <a:extLst>
                    <a:ext uri="{FF2B5EF4-FFF2-40B4-BE49-F238E27FC236}">
                      <a16:creationId xmlns:a16="http://schemas.microsoft.com/office/drawing/2014/main" id="{61FE265D-4D8D-40D0-81C7-C19B1087653E}"/>
                    </a:ext>
                  </a:extLst>
                </p14:cNvPr>
                <p14:cNvContentPartPr/>
                <p14:nvPr/>
              </p14:nvContentPartPr>
              <p14:xfrm>
                <a:off x="8279656" y="628171"/>
                <a:ext cx="111600" cy="95760"/>
              </p14:xfrm>
            </p:contentPart>
          </mc:Choice>
          <mc:Fallback>
            <p:pic>
              <p:nvPicPr>
                <p:cNvPr id="463" name="Freihand 462">
                  <a:extLst>
                    <a:ext uri="{FF2B5EF4-FFF2-40B4-BE49-F238E27FC236}">
                      <a16:creationId xmlns:a16="http://schemas.microsoft.com/office/drawing/2014/main" id="{61FE265D-4D8D-40D0-81C7-C19B1087653E}"/>
                    </a:ext>
                  </a:extLst>
                </p:cNvPr>
                <p:cNvPicPr/>
                <p:nvPr/>
              </p:nvPicPr>
              <p:blipFill>
                <a:blip r:embed="rId460"/>
                <a:stretch>
                  <a:fillRect/>
                </a:stretch>
              </p:blipFill>
              <p:spPr>
                <a:xfrm>
                  <a:off x="8275336" y="623851"/>
                  <a:ext cx="120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464" name="Freihand 463">
                  <a:extLst>
                    <a:ext uri="{FF2B5EF4-FFF2-40B4-BE49-F238E27FC236}">
                      <a16:creationId xmlns:a16="http://schemas.microsoft.com/office/drawing/2014/main" id="{4B4FE975-814D-4BA8-86A5-5C91EA47440F}"/>
                    </a:ext>
                  </a:extLst>
                </p14:cNvPr>
                <p14:cNvContentPartPr/>
                <p14:nvPr/>
              </p14:nvContentPartPr>
              <p14:xfrm>
                <a:off x="8278936" y="733291"/>
                <a:ext cx="165240" cy="19800"/>
              </p14:xfrm>
            </p:contentPart>
          </mc:Choice>
          <mc:Fallback>
            <p:pic>
              <p:nvPicPr>
                <p:cNvPr id="464" name="Freihand 463">
                  <a:extLst>
                    <a:ext uri="{FF2B5EF4-FFF2-40B4-BE49-F238E27FC236}">
                      <a16:creationId xmlns:a16="http://schemas.microsoft.com/office/drawing/2014/main" id="{4B4FE975-814D-4BA8-86A5-5C91EA47440F}"/>
                    </a:ext>
                  </a:extLst>
                </p:cNvPr>
                <p:cNvPicPr/>
                <p:nvPr/>
              </p:nvPicPr>
              <p:blipFill>
                <a:blip r:embed="rId462"/>
                <a:stretch>
                  <a:fillRect/>
                </a:stretch>
              </p:blipFill>
              <p:spPr>
                <a:xfrm>
                  <a:off x="8274616" y="728891"/>
                  <a:ext cx="173880" cy="286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465" name="Freihand 464">
                  <a:extLst>
                    <a:ext uri="{FF2B5EF4-FFF2-40B4-BE49-F238E27FC236}">
                      <a16:creationId xmlns:a16="http://schemas.microsoft.com/office/drawing/2014/main" id="{132D1F75-8121-4B65-8CBC-A94A3164A445}"/>
                    </a:ext>
                  </a:extLst>
                </p14:cNvPr>
                <p14:cNvContentPartPr/>
                <p14:nvPr/>
              </p14:nvContentPartPr>
              <p14:xfrm>
                <a:off x="8259496" y="803131"/>
                <a:ext cx="194760" cy="94320"/>
              </p14:xfrm>
            </p:contentPart>
          </mc:Choice>
          <mc:Fallback>
            <p:pic>
              <p:nvPicPr>
                <p:cNvPr id="465" name="Freihand 464">
                  <a:extLst>
                    <a:ext uri="{FF2B5EF4-FFF2-40B4-BE49-F238E27FC236}">
                      <a16:creationId xmlns:a16="http://schemas.microsoft.com/office/drawing/2014/main" id="{132D1F75-8121-4B65-8CBC-A94A3164A445}"/>
                    </a:ext>
                  </a:extLst>
                </p:cNvPr>
                <p:cNvPicPr/>
                <p:nvPr/>
              </p:nvPicPr>
              <p:blipFill>
                <a:blip r:embed="rId464"/>
                <a:stretch>
                  <a:fillRect/>
                </a:stretch>
              </p:blipFill>
              <p:spPr>
                <a:xfrm>
                  <a:off x="8255176" y="798811"/>
                  <a:ext cx="203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466" name="Freihand 465">
                  <a:extLst>
                    <a:ext uri="{FF2B5EF4-FFF2-40B4-BE49-F238E27FC236}">
                      <a16:creationId xmlns:a16="http://schemas.microsoft.com/office/drawing/2014/main" id="{335E6729-B0D1-4537-BBE1-8E63093CF649}"/>
                    </a:ext>
                  </a:extLst>
                </p14:cNvPr>
                <p14:cNvContentPartPr/>
                <p14:nvPr/>
              </p14:nvContentPartPr>
              <p14:xfrm>
                <a:off x="7684936" y="559411"/>
                <a:ext cx="142920" cy="367920"/>
              </p14:xfrm>
            </p:contentPart>
          </mc:Choice>
          <mc:Fallback>
            <p:pic>
              <p:nvPicPr>
                <p:cNvPr id="466" name="Freihand 465">
                  <a:extLst>
                    <a:ext uri="{FF2B5EF4-FFF2-40B4-BE49-F238E27FC236}">
                      <a16:creationId xmlns:a16="http://schemas.microsoft.com/office/drawing/2014/main" id="{335E6729-B0D1-4537-BBE1-8E63093CF649}"/>
                    </a:ext>
                  </a:extLst>
                </p:cNvPr>
                <p:cNvPicPr/>
                <p:nvPr/>
              </p:nvPicPr>
              <p:blipFill>
                <a:blip r:embed="rId466"/>
                <a:stretch>
                  <a:fillRect/>
                </a:stretch>
              </p:blipFill>
              <p:spPr>
                <a:xfrm>
                  <a:off x="7680627" y="555091"/>
                  <a:ext cx="151538"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467" name="Freihand 466">
                  <a:extLst>
                    <a:ext uri="{FF2B5EF4-FFF2-40B4-BE49-F238E27FC236}">
                      <a16:creationId xmlns:a16="http://schemas.microsoft.com/office/drawing/2014/main" id="{7ECD386D-303E-4453-9665-67F0F81F7B91}"/>
                    </a:ext>
                  </a:extLst>
                </p14:cNvPr>
                <p14:cNvContentPartPr/>
                <p14:nvPr/>
              </p14:nvContentPartPr>
              <p14:xfrm>
                <a:off x="8370016" y="578491"/>
                <a:ext cx="123120" cy="340920"/>
              </p14:xfrm>
            </p:contentPart>
          </mc:Choice>
          <mc:Fallback>
            <p:pic>
              <p:nvPicPr>
                <p:cNvPr id="467" name="Freihand 466">
                  <a:extLst>
                    <a:ext uri="{FF2B5EF4-FFF2-40B4-BE49-F238E27FC236}">
                      <a16:creationId xmlns:a16="http://schemas.microsoft.com/office/drawing/2014/main" id="{7ECD386D-303E-4453-9665-67F0F81F7B91}"/>
                    </a:ext>
                  </a:extLst>
                </p:cNvPr>
                <p:cNvPicPr/>
                <p:nvPr/>
              </p:nvPicPr>
              <p:blipFill>
                <a:blip r:embed="rId468"/>
                <a:stretch>
                  <a:fillRect/>
                </a:stretch>
              </p:blipFill>
              <p:spPr>
                <a:xfrm>
                  <a:off x="8365709" y="574171"/>
                  <a:ext cx="131735"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468" name="Freihand 467">
                  <a:extLst>
                    <a:ext uri="{FF2B5EF4-FFF2-40B4-BE49-F238E27FC236}">
                      <a16:creationId xmlns:a16="http://schemas.microsoft.com/office/drawing/2014/main" id="{2857C903-8E44-4325-852F-73948A3947B9}"/>
                    </a:ext>
                  </a:extLst>
                </p14:cNvPr>
                <p14:cNvContentPartPr/>
                <p14:nvPr/>
              </p14:nvContentPartPr>
              <p14:xfrm>
                <a:off x="8476576" y="497131"/>
                <a:ext cx="108000" cy="68040"/>
              </p14:xfrm>
            </p:contentPart>
          </mc:Choice>
          <mc:Fallback>
            <p:pic>
              <p:nvPicPr>
                <p:cNvPr id="468" name="Freihand 467">
                  <a:extLst>
                    <a:ext uri="{FF2B5EF4-FFF2-40B4-BE49-F238E27FC236}">
                      <a16:creationId xmlns:a16="http://schemas.microsoft.com/office/drawing/2014/main" id="{2857C903-8E44-4325-852F-73948A3947B9}"/>
                    </a:ext>
                  </a:extLst>
                </p:cNvPr>
                <p:cNvPicPr/>
                <p:nvPr/>
              </p:nvPicPr>
              <p:blipFill>
                <a:blip r:embed="rId470"/>
                <a:stretch>
                  <a:fillRect/>
                </a:stretch>
              </p:blipFill>
              <p:spPr>
                <a:xfrm>
                  <a:off x="8472256" y="492811"/>
                  <a:ext cx="116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469" name="Freihand 468">
                  <a:extLst>
                    <a:ext uri="{FF2B5EF4-FFF2-40B4-BE49-F238E27FC236}">
                      <a16:creationId xmlns:a16="http://schemas.microsoft.com/office/drawing/2014/main" id="{6025B814-1483-4F83-B58F-76A1916648F0}"/>
                    </a:ext>
                  </a:extLst>
                </p14:cNvPr>
                <p14:cNvContentPartPr/>
                <p14:nvPr/>
              </p14:nvContentPartPr>
              <p14:xfrm>
                <a:off x="9762496" y="569851"/>
                <a:ext cx="165240" cy="281160"/>
              </p14:xfrm>
            </p:contentPart>
          </mc:Choice>
          <mc:Fallback>
            <p:pic>
              <p:nvPicPr>
                <p:cNvPr id="469" name="Freihand 468">
                  <a:extLst>
                    <a:ext uri="{FF2B5EF4-FFF2-40B4-BE49-F238E27FC236}">
                      <a16:creationId xmlns:a16="http://schemas.microsoft.com/office/drawing/2014/main" id="{6025B814-1483-4F83-B58F-76A1916648F0}"/>
                    </a:ext>
                  </a:extLst>
                </p:cNvPr>
                <p:cNvPicPr/>
                <p:nvPr/>
              </p:nvPicPr>
              <p:blipFill>
                <a:blip r:embed="rId472"/>
                <a:stretch>
                  <a:fillRect/>
                </a:stretch>
              </p:blipFill>
              <p:spPr>
                <a:xfrm>
                  <a:off x="9758176" y="565525"/>
                  <a:ext cx="173880" cy="289811"/>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470" name="Freihand 469">
                  <a:extLst>
                    <a:ext uri="{FF2B5EF4-FFF2-40B4-BE49-F238E27FC236}">
                      <a16:creationId xmlns:a16="http://schemas.microsoft.com/office/drawing/2014/main" id="{A97A5917-A605-4A87-A3BB-DD47A63ED7BB}"/>
                    </a:ext>
                  </a:extLst>
                </p14:cNvPr>
                <p14:cNvContentPartPr/>
                <p14:nvPr/>
              </p14:nvContentPartPr>
              <p14:xfrm>
                <a:off x="8808496" y="542491"/>
                <a:ext cx="176760" cy="337320"/>
              </p14:xfrm>
            </p:contentPart>
          </mc:Choice>
          <mc:Fallback>
            <p:pic>
              <p:nvPicPr>
                <p:cNvPr id="470" name="Freihand 469">
                  <a:extLst>
                    <a:ext uri="{FF2B5EF4-FFF2-40B4-BE49-F238E27FC236}">
                      <a16:creationId xmlns:a16="http://schemas.microsoft.com/office/drawing/2014/main" id="{A97A5917-A605-4A87-A3BB-DD47A63ED7BB}"/>
                    </a:ext>
                  </a:extLst>
                </p:cNvPr>
                <p:cNvPicPr/>
                <p:nvPr/>
              </p:nvPicPr>
              <p:blipFill>
                <a:blip r:embed="rId474"/>
                <a:stretch>
                  <a:fillRect/>
                </a:stretch>
              </p:blipFill>
              <p:spPr>
                <a:xfrm>
                  <a:off x="8804176" y="538166"/>
                  <a:ext cx="185400" cy="345969"/>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471" name="Freihand 470">
                  <a:extLst>
                    <a:ext uri="{FF2B5EF4-FFF2-40B4-BE49-F238E27FC236}">
                      <a16:creationId xmlns:a16="http://schemas.microsoft.com/office/drawing/2014/main" id="{57D2E105-4817-4C72-94E6-32B802F7E47C}"/>
                    </a:ext>
                  </a:extLst>
                </p14:cNvPr>
                <p14:cNvContentPartPr/>
                <p14:nvPr/>
              </p14:nvContentPartPr>
              <p14:xfrm>
                <a:off x="9943216" y="482731"/>
                <a:ext cx="165960" cy="107280"/>
              </p14:xfrm>
            </p:contentPart>
          </mc:Choice>
          <mc:Fallback>
            <p:pic>
              <p:nvPicPr>
                <p:cNvPr id="471" name="Freihand 470">
                  <a:extLst>
                    <a:ext uri="{FF2B5EF4-FFF2-40B4-BE49-F238E27FC236}">
                      <a16:creationId xmlns:a16="http://schemas.microsoft.com/office/drawing/2014/main" id="{57D2E105-4817-4C72-94E6-32B802F7E47C}"/>
                    </a:ext>
                  </a:extLst>
                </p:cNvPr>
                <p:cNvPicPr/>
                <p:nvPr/>
              </p:nvPicPr>
              <p:blipFill>
                <a:blip r:embed="rId476"/>
                <a:stretch>
                  <a:fillRect/>
                </a:stretch>
              </p:blipFill>
              <p:spPr>
                <a:xfrm>
                  <a:off x="9938887" y="478411"/>
                  <a:ext cx="174619"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472" name="Freihand 471">
                  <a:extLst>
                    <a:ext uri="{FF2B5EF4-FFF2-40B4-BE49-F238E27FC236}">
                      <a16:creationId xmlns:a16="http://schemas.microsoft.com/office/drawing/2014/main" id="{AC414932-89F0-4207-BADF-654176D0C2BB}"/>
                    </a:ext>
                  </a:extLst>
                </p14:cNvPr>
                <p14:cNvContentPartPr/>
                <p14:nvPr/>
              </p14:nvContentPartPr>
              <p14:xfrm>
                <a:off x="10104496" y="568771"/>
                <a:ext cx="236160" cy="308160"/>
              </p14:xfrm>
            </p:contentPart>
          </mc:Choice>
          <mc:Fallback>
            <p:pic>
              <p:nvPicPr>
                <p:cNvPr id="472" name="Freihand 471">
                  <a:extLst>
                    <a:ext uri="{FF2B5EF4-FFF2-40B4-BE49-F238E27FC236}">
                      <a16:creationId xmlns:a16="http://schemas.microsoft.com/office/drawing/2014/main" id="{AC414932-89F0-4207-BADF-654176D0C2BB}"/>
                    </a:ext>
                  </a:extLst>
                </p:cNvPr>
                <p:cNvPicPr/>
                <p:nvPr/>
              </p:nvPicPr>
              <p:blipFill>
                <a:blip r:embed="rId478"/>
                <a:stretch>
                  <a:fillRect/>
                </a:stretch>
              </p:blipFill>
              <p:spPr>
                <a:xfrm>
                  <a:off x="10100176" y="564451"/>
                  <a:ext cx="24480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473" name="Freihand 472">
                  <a:extLst>
                    <a:ext uri="{FF2B5EF4-FFF2-40B4-BE49-F238E27FC236}">
                      <a16:creationId xmlns:a16="http://schemas.microsoft.com/office/drawing/2014/main" id="{5F726C6B-B4C9-4F60-A757-BB188464E968}"/>
                    </a:ext>
                  </a:extLst>
                </p14:cNvPr>
                <p14:cNvContentPartPr/>
                <p14:nvPr/>
              </p14:nvContentPartPr>
              <p14:xfrm>
                <a:off x="6875939" y="893131"/>
                <a:ext cx="54720" cy="27360"/>
              </p14:xfrm>
            </p:contentPart>
          </mc:Choice>
          <mc:Fallback>
            <p:pic>
              <p:nvPicPr>
                <p:cNvPr id="473" name="Freihand 472">
                  <a:extLst>
                    <a:ext uri="{FF2B5EF4-FFF2-40B4-BE49-F238E27FC236}">
                      <a16:creationId xmlns:a16="http://schemas.microsoft.com/office/drawing/2014/main" id="{5F726C6B-B4C9-4F60-A757-BB188464E968}"/>
                    </a:ext>
                  </a:extLst>
                </p:cNvPr>
                <p:cNvPicPr/>
                <p:nvPr/>
              </p:nvPicPr>
              <p:blipFill>
                <a:blip r:embed="rId480"/>
                <a:stretch>
                  <a:fillRect/>
                </a:stretch>
              </p:blipFill>
              <p:spPr>
                <a:xfrm>
                  <a:off x="6871619" y="888811"/>
                  <a:ext cx="63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74" name="Freihand 473">
                  <a:extLst>
                    <a:ext uri="{FF2B5EF4-FFF2-40B4-BE49-F238E27FC236}">
                      <a16:creationId xmlns:a16="http://schemas.microsoft.com/office/drawing/2014/main" id="{BF4E829D-6F0E-4062-8C1B-9810835B5D81}"/>
                    </a:ext>
                  </a:extLst>
                </p14:cNvPr>
                <p14:cNvContentPartPr/>
                <p14:nvPr/>
              </p14:nvContentPartPr>
              <p14:xfrm>
                <a:off x="8711579" y="700891"/>
                <a:ext cx="8280" cy="184680"/>
              </p14:xfrm>
            </p:contentPart>
          </mc:Choice>
          <mc:Fallback>
            <p:pic>
              <p:nvPicPr>
                <p:cNvPr id="474" name="Freihand 473">
                  <a:extLst>
                    <a:ext uri="{FF2B5EF4-FFF2-40B4-BE49-F238E27FC236}">
                      <a16:creationId xmlns:a16="http://schemas.microsoft.com/office/drawing/2014/main" id="{BF4E829D-6F0E-4062-8C1B-9810835B5D81}"/>
                    </a:ext>
                  </a:extLst>
                </p:cNvPr>
                <p:cNvPicPr/>
                <p:nvPr/>
              </p:nvPicPr>
              <p:blipFill>
                <a:blip r:embed="rId482"/>
                <a:stretch>
                  <a:fillRect/>
                </a:stretch>
              </p:blipFill>
              <p:spPr>
                <a:xfrm>
                  <a:off x="8707259" y="696571"/>
                  <a:ext cx="16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82" name="Freihand 481">
                  <a:extLst>
                    <a:ext uri="{FF2B5EF4-FFF2-40B4-BE49-F238E27FC236}">
                      <a16:creationId xmlns:a16="http://schemas.microsoft.com/office/drawing/2014/main" id="{35F2B54F-AE93-4579-89ED-B7E60A0E49BC}"/>
                    </a:ext>
                  </a:extLst>
                </p14:cNvPr>
                <p14:cNvContentPartPr/>
                <p14:nvPr/>
              </p14:nvContentPartPr>
              <p14:xfrm>
                <a:off x="8388299" y="470851"/>
                <a:ext cx="179640" cy="172800"/>
              </p14:xfrm>
            </p:contentPart>
          </mc:Choice>
          <mc:Fallback>
            <p:pic>
              <p:nvPicPr>
                <p:cNvPr id="482" name="Freihand 481">
                  <a:extLst>
                    <a:ext uri="{FF2B5EF4-FFF2-40B4-BE49-F238E27FC236}">
                      <a16:creationId xmlns:a16="http://schemas.microsoft.com/office/drawing/2014/main" id="{35F2B54F-AE93-4579-89ED-B7E60A0E49BC}"/>
                    </a:ext>
                  </a:extLst>
                </p:cNvPr>
                <p:cNvPicPr/>
                <p:nvPr/>
              </p:nvPicPr>
              <p:blipFill>
                <a:blip r:embed="rId484"/>
                <a:stretch>
                  <a:fillRect/>
                </a:stretch>
              </p:blipFill>
              <p:spPr>
                <a:xfrm>
                  <a:off x="8383979" y="466531"/>
                  <a:ext cx="188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85" name="Freihand 484">
                  <a:extLst>
                    <a:ext uri="{FF2B5EF4-FFF2-40B4-BE49-F238E27FC236}">
                      <a16:creationId xmlns:a16="http://schemas.microsoft.com/office/drawing/2014/main" id="{4D5A88A3-D87B-4D7E-9DC8-35E61465BFEC}"/>
                    </a:ext>
                  </a:extLst>
                </p14:cNvPr>
                <p14:cNvContentPartPr/>
                <p14:nvPr/>
              </p14:nvContentPartPr>
              <p14:xfrm>
                <a:off x="8321699" y="865051"/>
                <a:ext cx="360" cy="360"/>
              </p14:xfrm>
            </p:contentPart>
          </mc:Choice>
          <mc:Fallback>
            <p:pic>
              <p:nvPicPr>
                <p:cNvPr id="485" name="Freihand 484">
                  <a:extLst>
                    <a:ext uri="{FF2B5EF4-FFF2-40B4-BE49-F238E27FC236}">
                      <a16:creationId xmlns:a16="http://schemas.microsoft.com/office/drawing/2014/main" id="{4D5A88A3-D87B-4D7E-9DC8-35E61465BFEC}"/>
                    </a:ext>
                  </a:extLst>
                </p:cNvPr>
                <p:cNvPicPr/>
                <p:nvPr/>
              </p:nvPicPr>
              <p:blipFill>
                <a:blip r:embed="rId4"/>
                <a:stretch>
                  <a:fillRect/>
                </a:stretch>
              </p:blipFill>
              <p:spPr>
                <a:xfrm>
                  <a:off x="8317379" y="8607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86" name="Freihand 485">
                  <a:extLst>
                    <a:ext uri="{FF2B5EF4-FFF2-40B4-BE49-F238E27FC236}">
                      <a16:creationId xmlns:a16="http://schemas.microsoft.com/office/drawing/2014/main" id="{AAC22A1B-94AA-478E-88AF-536DF62113BF}"/>
                    </a:ext>
                  </a:extLst>
                </p14:cNvPr>
                <p14:cNvContentPartPr/>
                <p14:nvPr/>
              </p14:nvContentPartPr>
              <p14:xfrm>
                <a:off x="8321699" y="842731"/>
                <a:ext cx="14040" cy="22680"/>
              </p14:xfrm>
            </p:contentPart>
          </mc:Choice>
          <mc:Fallback>
            <p:pic>
              <p:nvPicPr>
                <p:cNvPr id="486" name="Freihand 485">
                  <a:extLst>
                    <a:ext uri="{FF2B5EF4-FFF2-40B4-BE49-F238E27FC236}">
                      <a16:creationId xmlns:a16="http://schemas.microsoft.com/office/drawing/2014/main" id="{AAC22A1B-94AA-478E-88AF-536DF62113BF}"/>
                    </a:ext>
                  </a:extLst>
                </p:cNvPr>
                <p:cNvPicPr/>
                <p:nvPr/>
              </p:nvPicPr>
              <p:blipFill>
                <a:blip r:embed="rId487"/>
                <a:stretch>
                  <a:fillRect/>
                </a:stretch>
              </p:blipFill>
              <p:spPr>
                <a:xfrm>
                  <a:off x="8317379" y="838411"/>
                  <a:ext cx="22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87" name="Freihand 486">
                  <a:extLst>
                    <a:ext uri="{FF2B5EF4-FFF2-40B4-BE49-F238E27FC236}">
                      <a16:creationId xmlns:a16="http://schemas.microsoft.com/office/drawing/2014/main" id="{43E1977D-D948-47D5-B37F-40871FB20642}"/>
                    </a:ext>
                  </a:extLst>
                </p14:cNvPr>
                <p14:cNvContentPartPr/>
                <p14:nvPr/>
              </p14:nvContentPartPr>
              <p14:xfrm>
                <a:off x="8221619" y="799531"/>
                <a:ext cx="238320" cy="186840"/>
              </p14:xfrm>
            </p:contentPart>
          </mc:Choice>
          <mc:Fallback>
            <p:pic>
              <p:nvPicPr>
                <p:cNvPr id="487" name="Freihand 486">
                  <a:extLst>
                    <a:ext uri="{FF2B5EF4-FFF2-40B4-BE49-F238E27FC236}">
                      <a16:creationId xmlns:a16="http://schemas.microsoft.com/office/drawing/2014/main" id="{43E1977D-D948-47D5-B37F-40871FB20642}"/>
                    </a:ext>
                  </a:extLst>
                </p:cNvPr>
                <p:cNvPicPr/>
                <p:nvPr/>
              </p:nvPicPr>
              <p:blipFill>
                <a:blip r:embed="rId489"/>
                <a:stretch>
                  <a:fillRect/>
                </a:stretch>
              </p:blipFill>
              <p:spPr>
                <a:xfrm>
                  <a:off x="8217299" y="795211"/>
                  <a:ext cx="2469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88" name="Freihand 487">
                  <a:extLst>
                    <a:ext uri="{FF2B5EF4-FFF2-40B4-BE49-F238E27FC236}">
                      <a16:creationId xmlns:a16="http://schemas.microsoft.com/office/drawing/2014/main" id="{9F928070-7E67-46C7-A8C8-D1E81353BD93}"/>
                    </a:ext>
                  </a:extLst>
                </p14:cNvPr>
                <p14:cNvContentPartPr/>
                <p14:nvPr/>
              </p14:nvContentPartPr>
              <p14:xfrm>
                <a:off x="8521499" y="691171"/>
                <a:ext cx="6840" cy="60840"/>
              </p14:xfrm>
            </p:contentPart>
          </mc:Choice>
          <mc:Fallback>
            <p:pic>
              <p:nvPicPr>
                <p:cNvPr id="488" name="Freihand 487">
                  <a:extLst>
                    <a:ext uri="{FF2B5EF4-FFF2-40B4-BE49-F238E27FC236}">
                      <a16:creationId xmlns:a16="http://schemas.microsoft.com/office/drawing/2014/main" id="{9F928070-7E67-46C7-A8C8-D1E81353BD93}"/>
                    </a:ext>
                  </a:extLst>
                </p:cNvPr>
                <p:cNvPicPr/>
                <p:nvPr/>
              </p:nvPicPr>
              <p:blipFill>
                <a:blip r:embed="rId491"/>
                <a:stretch>
                  <a:fillRect/>
                </a:stretch>
              </p:blipFill>
              <p:spPr>
                <a:xfrm>
                  <a:off x="8517179" y="686851"/>
                  <a:ext cx="15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89" name="Freihand 488">
                  <a:extLst>
                    <a:ext uri="{FF2B5EF4-FFF2-40B4-BE49-F238E27FC236}">
                      <a16:creationId xmlns:a16="http://schemas.microsoft.com/office/drawing/2014/main" id="{EBDCEA64-CA9B-4962-9CC8-5C2213BF9D0B}"/>
                    </a:ext>
                  </a:extLst>
                </p14:cNvPr>
                <p14:cNvContentPartPr/>
                <p14:nvPr/>
              </p14:nvContentPartPr>
              <p14:xfrm>
                <a:off x="8516459" y="623131"/>
                <a:ext cx="30240" cy="218520"/>
              </p14:xfrm>
            </p:contentPart>
          </mc:Choice>
          <mc:Fallback>
            <p:pic>
              <p:nvPicPr>
                <p:cNvPr id="489" name="Freihand 488">
                  <a:extLst>
                    <a:ext uri="{FF2B5EF4-FFF2-40B4-BE49-F238E27FC236}">
                      <a16:creationId xmlns:a16="http://schemas.microsoft.com/office/drawing/2014/main" id="{EBDCEA64-CA9B-4962-9CC8-5C2213BF9D0B}"/>
                    </a:ext>
                  </a:extLst>
                </p:cNvPr>
                <p:cNvPicPr/>
                <p:nvPr/>
              </p:nvPicPr>
              <p:blipFill>
                <a:blip r:embed="rId493"/>
                <a:stretch>
                  <a:fillRect/>
                </a:stretch>
              </p:blipFill>
              <p:spPr>
                <a:xfrm>
                  <a:off x="8512139" y="618811"/>
                  <a:ext cx="388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90" name="Freihand 489">
                  <a:extLst>
                    <a:ext uri="{FF2B5EF4-FFF2-40B4-BE49-F238E27FC236}">
                      <a16:creationId xmlns:a16="http://schemas.microsoft.com/office/drawing/2014/main" id="{3FFF53E4-869C-451D-B13F-C805849A9EFE}"/>
                    </a:ext>
                  </a:extLst>
                </p14:cNvPr>
                <p14:cNvContentPartPr/>
                <p14:nvPr/>
              </p14:nvContentPartPr>
              <p14:xfrm>
                <a:off x="8477219" y="738331"/>
                <a:ext cx="136080" cy="172800"/>
              </p14:xfrm>
            </p:contentPart>
          </mc:Choice>
          <mc:Fallback>
            <p:pic>
              <p:nvPicPr>
                <p:cNvPr id="490" name="Freihand 489">
                  <a:extLst>
                    <a:ext uri="{FF2B5EF4-FFF2-40B4-BE49-F238E27FC236}">
                      <a16:creationId xmlns:a16="http://schemas.microsoft.com/office/drawing/2014/main" id="{3FFF53E4-869C-451D-B13F-C805849A9EFE}"/>
                    </a:ext>
                  </a:extLst>
                </p:cNvPr>
                <p:cNvPicPr/>
                <p:nvPr/>
              </p:nvPicPr>
              <p:blipFill>
                <a:blip r:embed="rId495"/>
                <a:stretch>
                  <a:fillRect/>
                </a:stretch>
              </p:blipFill>
              <p:spPr>
                <a:xfrm>
                  <a:off x="8472899" y="734011"/>
                  <a:ext cx="144720" cy="181440"/>
                </a:xfrm>
                <a:prstGeom prst="rect">
                  <a:avLst/>
                </a:prstGeom>
              </p:spPr>
            </p:pic>
          </mc:Fallback>
        </mc:AlternateContent>
      </p:grpSp>
      <p:grpSp>
        <p:nvGrpSpPr>
          <p:cNvPr id="517" name="Gruppieren 516">
            <a:extLst>
              <a:ext uri="{FF2B5EF4-FFF2-40B4-BE49-F238E27FC236}">
                <a16:creationId xmlns:a16="http://schemas.microsoft.com/office/drawing/2014/main" id="{8D569CE9-EAE3-4914-A2BB-D3633ABA30E1}"/>
              </a:ext>
            </a:extLst>
          </p:cNvPr>
          <p:cNvGrpSpPr/>
          <p:nvPr/>
        </p:nvGrpSpPr>
        <p:grpSpPr>
          <a:xfrm>
            <a:off x="6302099" y="4306291"/>
            <a:ext cx="275760" cy="262440"/>
            <a:chOff x="6302099" y="4306291"/>
            <a:chExt cx="275760" cy="262440"/>
          </a:xfrm>
        </p:grpSpPr>
        <mc:AlternateContent xmlns:mc="http://schemas.openxmlformats.org/markup-compatibility/2006">
          <mc:Choice xmlns:p14="http://schemas.microsoft.com/office/powerpoint/2010/main" Requires="p14">
            <p:contentPart p14:bwMode="auto" r:id="rId496">
              <p14:nvContentPartPr>
                <p14:cNvPr id="511" name="Freihand 510">
                  <a:extLst>
                    <a:ext uri="{FF2B5EF4-FFF2-40B4-BE49-F238E27FC236}">
                      <a16:creationId xmlns:a16="http://schemas.microsoft.com/office/drawing/2014/main" id="{40259D63-99FD-41F7-9463-FD7239F300F0}"/>
                    </a:ext>
                  </a:extLst>
                </p14:cNvPr>
                <p14:cNvContentPartPr/>
                <p14:nvPr/>
              </p14:nvContentPartPr>
              <p14:xfrm>
                <a:off x="6302099" y="4447771"/>
                <a:ext cx="151920" cy="120960"/>
              </p14:xfrm>
            </p:contentPart>
          </mc:Choice>
          <mc:Fallback>
            <p:pic>
              <p:nvPicPr>
                <p:cNvPr id="511" name="Freihand 510">
                  <a:extLst>
                    <a:ext uri="{FF2B5EF4-FFF2-40B4-BE49-F238E27FC236}">
                      <a16:creationId xmlns:a16="http://schemas.microsoft.com/office/drawing/2014/main" id="{40259D63-99FD-41F7-9463-FD7239F300F0}"/>
                    </a:ext>
                  </a:extLst>
                </p:cNvPr>
                <p:cNvPicPr/>
                <p:nvPr/>
              </p:nvPicPr>
              <p:blipFill>
                <a:blip r:embed="rId497"/>
                <a:stretch>
                  <a:fillRect/>
                </a:stretch>
              </p:blipFill>
              <p:spPr>
                <a:xfrm>
                  <a:off x="6297779" y="4443451"/>
                  <a:ext cx="160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512" name="Freihand 511">
                  <a:extLst>
                    <a:ext uri="{FF2B5EF4-FFF2-40B4-BE49-F238E27FC236}">
                      <a16:creationId xmlns:a16="http://schemas.microsoft.com/office/drawing/2014/main" id="{7590A553-132E-4430-AC80-7599653C49D5}"/>
                    </a:ext>
                  </a:extLst>
                </p14:cNvPr>
                <p14:cNvContentPartPr/>
                <p14:nvPr/>
              </p14:nvContentPartPr>
              <p14:xfrm>
                <a:off x="6502979" y="4416811"/>
                <a:ext cx="21600" cy="151920"/>
              </p14:xfrm>
            </p:contentPart>
          </mc:Choice>
          <mc:Fallback>
            <p:pic>
              <p:nvPicPr>
                <p:cNvPr id="512" name="Freihand 511">
                  <a:extLst>
                    <a:ext uri="{FF2B5EF4-FFF2-40B4-BE49-F238E27FC236}">
                      <a16:creationId xmlns:a16="http://schemas.microsoft.com/office/drawing/2014/main" id="{7590A553-132E-4430-AC80-7599653C49D5}"/>
                    </a:ext>
                  </a:extLst>
                </p:cNvPr>
                <p:cNvPicPr/>
                <p:nvPr/>
              </p:nvPicPr>
              <p:blipFill>
                <a:blip r:embed="rId499"/>
                <a:stretch>
                  <a:fillRect/>
                </a:stretch>
              </p:blipFill>
              <p:spPr>
                <a:xfrm>
                  <a:off x="6498659" y="4412491"/>
                  <a:ext cx="30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513" name="Freihand 512">
                  <a:extLst>
                    <a:ext uri="{FF2B5EF4-FFF2-40B4-BE49-F238E27FC236}">
                      <a16:creationId xmlns:a16="http://schemas.microsoft.com/office/drawing/2014/main" id="{FDD9DA47-A8CF-40FC-85A3-AAB86E6049DB}"/>
                    </a:ext>
                  </a:extLst>
                </p14:cNvPr>
                <p14:cNvContentPartPr/>
                <p14:nvPr/>
              </p14:nvContentPartPr>
              <p14:xfrm>
                <a:off x="6425939" y="4306291"/>
                <a:ext cx="151920" cy="114120"/>
              </p14:xfrm>
            </p:contentPart>
          </mc:Choice>
          <mc:Fallback>
            <p:pic>
              <p:nvPicPr>
                <p:cNvPr id="513" name="Freihand 512">
                  <a:extLst>
                    <a:ext uri="{FF2B5EF4-FFF2-40B4-BE49-F238E27FC236}">
                      <a16:creationId xmlns:a16="http://schemas.microsoft.com/office/drawing/2014/main" id="{FDD9DA47-A8CF-40FC-85A3-AAB86E6049DB}"/>
                    </a:ext>
                  </a:extLst>
                </p:cNvPr>
                <p:cNvPicPr/>
                <p:nvPr/>
              </p:nvPicPr>
              <p:blipFill>
                <a:blip r:embed="rId501"/>
                <a:stretch>
                  <a:fillRect/>
                </a:stretch>
              </p:blipFill>
              <p:spPr>
                <a:xfrm>
                  <a:off x="6421619" y="4301971"/>
                  <a:ext cx="160560" cy="122760"/>
                </a:xfrm>
                <a:prstGeom prst="rect">
                  <a:avLst/>
                </a:prstGeom>
              </p:spPr>
            </p:pic>
          </mc:Fallback>
        </mc:AlternateContent>
      </p:grpSp>
      <p:grpSp>
        <p:nvGrpSpPr>
          <p:cNvPr id="519" name="Gruppieren 518">
            <a:extLst>
              <a:ext uri="{FF2B5EF4-FFF2-40B4-BE49-F238E27FC236}">
                <a16:creationId xmlns:a16="http://schemas.microsoft.com/office/drawing/2014/main" id="{55F5EA3A-5AD1-4637-9DA0-10B86DFED343}"/>
              </a:ext>
            </a:extLst>
          </p:cNvPr>
          <p:cNvGrpSpPr/>
          <p:nvPr/>
        </p:nvGrpSpPr>
        <p:grpSpPr>
          <a:xfrm>
            <a:off x="6790979" y="3581251"/>
            <a:ext cx="1422360" cy="1217160"/>
            <a:chOff x="6790979" y="3581251"/>
            <a:chExt cx="1422360" cy="1217160"/>
          </a:xfrm>
        </p:grpSpPr>
        <mc:AlternateContent xmlns:mc="http://schemas.openxmlformats.org/markup-compatibility/2006">
          <mc:Choice xmlns:p14="http://schemas.microsoft.com/office/powerpoint/2010/main" Requires="p14">
            <p:contentPart p14:bwMode="auto" r:id="rId502">
              <p14:nvContentPartPr>
                <p14:cNvPr id="494" name="Freihand 493">
                  <a:extLst>
                    <a:ext uri="{FF2B5EF4-FFF2-40B4-BE49-F238E27FC236}">
                      <a16:creationId xmlns:a16="http://schemas.microsoft.com/office/drawing/2014/main" id="{9DC06AB0-9BF4-45DD-96EE-BE402B30C800}"/>
                    </a:ext>
                  </a:extLst>
                </p14:cNvPr>
                <p14:cNvContentPartPr/>
                <p14:nvPr/>
              </p14:nvContentPartPr>
              <p14:xfrm>
                <a:off x="6790979" y="3581251"/>
                <a:ext cx="188640" cy="496080"/>
              </p14:xfrm>
            </p:contentPart>
          </mc:Choice>
          <mc:Fallback>
            <p:pic>
              <p:nvPicPr>
                <p:cNvPr id="494" name="Freihand 493">
                  <a:extLst>
                    <a:ext uri="{FF2B5EF4-FFF2-40B4-BE49-F238E27FC236}">
                      <a16:creationId xmlns:a16="http://schemas.microsoft.com/office/drawing/2014/main" id="{9DC06AB0-9BF4-45DD-96EE-BE402B30C800}"/>
                    </a:ext>
                  </a:extLst>
                </p:cNvPr>
                <p:cNvPicPr/>
                <p:nvPr/>
              </p:nvPicPr>
              <p:blipFill>
                <a:blip r:embed="rId503"/>
                <a:stretch>
                  <a:fillRect/>
                </a:stretch>
              </p:blipFill>
              <p:spPr>
                <a:xfrm>
                  <a:off x="6786659" y="3576931"/>
                  <a:ext cx="19728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95" name="Freihand 494">
                  <a:extLst>
                    <a:ext uri="{FF2B5EF4-FFF2-40B4-BE49-F238E27FC236}">
                      <a16:creationId xmlns:a16="http://schemas.microsoft.com/office/drawing/2014/main" id="{6F529B99-4B87-4CF9-8CDD-72CB386C1987}"/>
                    </a:ext>
                  </a:extLst>
                </p14:cNvPr>
                <p14:cNvContentPartPr/>
                <p14:nvPr/>
              </p14:nvContentPartPr>
              <p14:xfrm>
                <a:off x="6926339" y="3968971"/>
                <a:ext cx="667080" cy="217440"/>
              </p14:xfrm>
            </p:contentPart>
          </mc:Choice>
          <mc:Fallback>
            <p:pic>
              <p:nvPicPr>
                <p:cNvPr id="495" name="Freihand 494">
                  <a:extLst>
                    <a:ext uri="{FF2B5EF4-FFF2-40B4-BE49-F238E27FC236}">
                      <a16:creationId xmlns:a16="http://schemas.microsoft.com/office/drawing/2014/main" id="{6F529B99-4B87-4CF9-8CDD-72CB386C1987}"/>
                    </a:ext>
                  </a:extLst>
                </p:cNvPr>
                <p:cNvPicPr/>
                <p:nvPr/>
              </p:nvPicPr>
              <p:blipFill>
                <a:blip r:embed="rId505"/>
                <a:stretch>
                  <a:fillRect/>
                </a:stretch>
              </p:blipFill>
              <p:spPr>
                <a:xfrm>
                  <a:off x="6922019" y="3964651"/>
                  <a:ext cx="6757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496" name="Freihand 495">
                  <a:extLst>
                    <a:ext uri="{FF2B5EF4-FFF2-40B4-BE49-F238E27FC236}">
                      <a16:creationId xmlns:a16="http://schemas.microsoft.com/office/drawing/2014/main" id="{7F464ACB-1483-44BE-8E3C-B87F6B6999ED}"/>
                    </a:ext>
                  </a:extLst>
                </p14:cNvPr>
                <p14:cNvContentPartPr/>
                <p14:nvPr/>
              </p14:nvContentPartPr>
              <p14:xfrm>
                <a:off x="7517819" y="4066531"/>
                <a:ext cx="410040" cy="115920"/>
              </p14:xfrm>
            </p:contentPart>
          </mc:Choice>
          <mc:Fallback>
            <p:pic>
              <p:nvPicPr>
                <p:cNvPr id="496" name="Freihand 495">
                  <a:extLst>
                    <a:ext uri="{FF2B5EF4-FFF2-40B4-BE49-F238E27FC236}">
                      <a16:creationId xmlns:a16="http://schemas.microsoft.com/office/drawing/2014/main" id="{7F464ACB-1483-44BE-8E3C-B87F6B6999ED}"/>
                    </a:ext>
                  </a:extLst>
                </p:cNvPr>
                <p:cNvPicPr/>
                <p:nvPr/>
              </p:nvPicPr>
              <p:blipFill>
                <a:blip r:embed="rId507"/>
                <a:stretch>
                  <a:fillRect/>
                </a:stretch>
              </p:blipFill>
              <p:spPr>
                <a:xfrm>
                  <a:off x="7513499" y="4062211"/>
                  <a:ext cx="418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98" name="Freihand 497">
                  <a:extLst>
                    <a:ext uri="{FF2B5EF4-FFF2-40B4-BE49-F238E27FC236}">
                      <a16:creationId xmlns:a16="http://schemas.microsoft.com/office/drawing/2014/main" id="{F6150267-52EC-44B3-B508-A43C97E7EE45}"/>
                    </a:ext>
                  </a:extLst>
                </p14:cNvPr>
                <p14:cNvContentPartPr/>
                <p14:nvPr/>
              </p14:nvContentPartPr>
              <p14:xfrm>
                <a:off x="7087259" y="4291171"/>
                <a:ext cx="101160" cy="136440"/>
              </p14:xfrm>
            </p:contentPart>
          </mc:Choice>
          <mc:Fallback>
            <p:pic>
              <p:nvPicPr>
                <p:cNvPr id="498" name="Freihand 497">
                  <a:extLst>
                    <a:ext uri="{FF2B5EF4-FFF2-40B4-BE49-F238E27FC236}">
                      <a16:creationId xmlns:a16="http://schemas.microsoft.com/office/drawing/2014/main" id="{F6150267-52EC-44B3-B508-A43C97E7EE45}"/>
                    </a:ext>
                  </a:extLst>
                </p:cNvPr>
                <p:cNvPicPr/>
                <p:nvPr/>
              </p:nvPicPr>
              <p:blipFill>
                <a:blip r:embed="rId509"/>
                <a:stretch>
                  <a:fillRect/>
                </a:stretch>
              </p:blipFill>
              <p:spPr>
                <a:xfrm>
                  <a:off x="7082939" y="4286851"/>
                  <a:ext cx="109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99" name="Freihand 498">
                  <a:extLst>
                    <a:ext uri="{FF2B5EF4-FFF2-40B4-BE49-F238E27FC236}">
                      <a16:creationId xmlns:a16="http://schemas.microsoft.com/office/drawing/2014/main" id="{BD9D1E59-A65D-408E-9FAF-F3B7975FE02E}"/>
                    </a:ext>
                  </a:extLst>
                </p14:cNvPr>
                <p14:cNvContentPartPr/>
                <p14:nvPr/>
              </p14:nvContentPartPr>
              <p14:xfrm>
                <a:off x="7152779" y="4387651"/>
                <a:ext cx="59400" cy="46800"/>
              </p14:xfrm>
            </p:contentPart>
          </mc:Choice>
          <mc:Fallback>
            <p:pic>
              <p:nvPicPr>
                <p:cNvPr id="499" name="Freihand 498">
                  <a:extLst>
                    <a:ext uri="{FF2B5EF4-FFF2-40B4-BE49-F238E27FC236}">
                      <a16:creationId xmlns:a16="http://schemas.microsoft.com/office/drawing/2014/main" id="{BD9D1E59-A65D-408E-9FAF-F3B7975FE02E}"/>
                    </a:ext>
                  </a:extLst>
                </p:cNvPr>
                <p:cNvPicPr/>
                <p:nvPr/>
              </p:nvPicPr>
              <p:blipFill>
                <a:blip r:embed="rId511"/>
                <a:stretch>
                  <a:fillRect/>
                </a:stretch>
              </p:blipFill>
              <p:spPr>
                <a:xfrm>
                  <a:off x="7148459" y="4383331"/>
                  <a:ext cx="68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500" name="Freihand 499">
                  <a:extLst>
                    <a:ext uri="{FF2B5EF4-FFF2-40B4-BE49-F238E27FC236}">
                      <a16:creationId xmlns:a16="http://schemas.microsoft.com/office/drawing/2014/main" id="{9A4FC2EB-15FB-4039-8EAB-C60C9028B0F5}"/>
                    </a:ext>
                  </a:extLst>
                </p14:cNvPr>
                <p14:cNvContentPartPr/>
                <p14:nvPr/>
              </p14:nvContentPartPr>
              <p14:xfrm>
                <a:off x="7271939" y="4384051"/>
                <a:ext cx="71640" cy="5040"/>
              </p14:xfrm>
            </p:contentPart>
          </mc:Choice>
          <mc:Fallback>
            <p:pic>
              <p:nvPicPr>
                <p:cNvPr id="500" name="Freihand 499">
                  <a:extLst>
                    <a:ext uri="{FF2B5EF4-FFF2-40B4-BE49-F238E27FC236}">
                      <a16:creationId xmlns:a16="http://schemas.microsoft.com/office/drawing/2014/main" id="{9A4FC2EB-15FB-4039-8EAB-C60C9028B0F5}"/>
                    </a:ext>
                  </a:extLst>
                </p:cNvPr>
                <p:cNvPicPr/>
                <p:nvPr/>
              </p:nvPicPr>
              <p:blipFill>
                <a:blip r:embed="rId513"/>
                <a:stretch>
                  <a:fillRect/>
                </a:stretch>
              </p:blipFill>
              <p:spPr>
                <a:xfrm>
                  <a:off x="7267619" y="4379731"/>
                  <a:ext cx="80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501" name="Freihand 500">
                  <a:extLst>
                    <a:ext uri="{FF2B5EF4-FFF2-40B4-BE49-F238E27FC236}">
                      <a16:creationId xmlns:a16="http://schemas.microsoft.com/office/drawing/2014/main" id="{AC961A53-63F6-4222-A1D3-7DFCAF58B138}"/>
                    </a:ext>
                  </a:extLst>
                </p14:cNvPr>
                <p14:cNvContentPartPr/>
                <p14:nvPr/>
              </p14:nvContentPartPr>
              <p14:xfrm>
                <a:off x="7385699" y="4325371"/>
                <a:ext cx="12240" cy="111240"/>
              </p14:xfrm>
            </p:contentPart>
          </mc:Choice>
          <mc:Fallback>
            <p:pic>
              <p:nvPicPr>
                <p:cNvPr id="501" name="Freihand 500">
                  <a:extLst>
                    <a:ext uri="{FF2B5EF4-FFF2-40B4-BE49-F238E27FC236}">
                      <a16:creationId xmlns:a16="http://schemas.microsoft.com/office/drawing/2014/main" id="{AC961A53-63F6-4222-A1D3-7DFCAF58B138}"/>
                    </a:ext>
                  </a:extLst>
                </p:cNvPr>
                <p:cNvPicPr/>
                <p:nvPr/>
              </p:nvPicPr>
              <p:blipFill>
                <a:blip r:embed="rId515"/>
                <a:stretch>
                  <a:fillRect/>
                </a:stretch>
              </p:blipFill>
              <p:spPr>
                <a:xfrm>
                  <a:off x="7381379" y="4321051"/>
                  <a:ext cx="20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502" name="Freihand 501">
                  <a:extLst>
                    <a:ext uri="{FF2B5EF4-FFF2-40B4-BE49-F238E27FC236}">
                      <a16:creationId xmlns:a16="http://schemas.microsoft.com/office/drawing/2014/main" id="{BA8E3A87-DFF7-4CE0-B177-EEE7ED63E992}"/>
                    </a:ext>
                  </a:extLst>
                </p14:cNvPr>
                <p14:cNvContentPartPr/>
                <p14:nvPr/>
              </p14:nvContentPartPr>
              <p14:xfrm>
                <a:off x="7324499" y="4285051"/>
                <a:ext cx="140760" cy="200880"/>
              </p14:xfrm>
            </p:contentPart>
          </mc:Choice>
          <mc:Fallback>
            <p:pic>
              <p:nvPicPr>
                <p:cNvPr id="502" name="Freihand 501">
                  <a:extLst>
                    <a:ext uri="{FF2B5EF4-FFF2-40B4-BE49-F238E27FC236}">
                      <a16:creationId xmlns:a16="http://schemas.microsoft.com/office/drawing/2014/main" id="{BA8E3A87-DFF7-4CE0-B177-EEE7ED63E992}"/>
                    </a:ext>
                  </a:extLst>
                </p:cNvPr>
                <p:cNvPicPr/>
                <p:nvPr/>
              </p:nvPicPr>
              <p:blipFill>
                <a:blip r:embed="rId517"/>
                <a:stretch>
                  <a:fillRect/>
                </a:stretch>
              </p:blipFill>
              <p:spPr>
                <a:xfrm>
                  <a:off x="7320179" y="4280731"/>
                  <a:ext cx="149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503" name="Freihand 502">
                  <a:extLst>
                    <a:ext uri="{FF2B5EF4-FFF2-40B4-BE49-F238E27FC236}">
                      <a16:creationId xmlns:a16="http://schemas.microsoft.com/office/drawing/2014/main" id="{7B2E569C-A8B4-49B5-9365-87AC4CDB49A6}"/>
                    </a:ext>
                  </a:extLst>
                </p14:cNvPr>
                <p14:cNvContentPartPr/>
                <p14:nvPr/>
              </p14:nvContentPartPr>
              <p14:xfrm>
                <a:off x="6959459" y="4263091"/>
                <a:ext cx="81000" cy="210960"/>
              </p14:xfrm>
            </p:contentPart>
          </mc:Choice>
          <mc:Fallback>
            <p:pic>
              <p:nvPicPr>
                <p:cNvPr id="503" name="Freihand 502">
                  <a:extLst>
                    <a:ext uri="{FF2B5EF4-FFF2-40B4-BE49-F238E27FC236}">
                      <a16:creationId xmlns:a16="http://schemas.microsoft.com/office/drawing/2014/main" id="{7B2E569C-A8B4-49B5-9365-87AC4CDB49A6}"/>
                    </a:ext>
                  </a:extLst>
                </p:cNvPr>
                <p:cNvPicPr/>
                <p:nvPr/>
              </p:nvPicPr>
              <p:blipFill>
                <a:blip r:embed="rId519"/>
                <a:stretch>
                  <a:fillRect/>
                </a:stretch>
              </p:blipFill>
              <p:spPr>
                <a:xfrm>
                  <a:off x="6955139" y="4258771"/>
                  <a:ext cx="896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504" name="Freihand 503">
                  <a:extLst>
                    <a:ext uri="{FF2B5EF4-FFF2-40B4-BE49-F238E27FC236}">
                      <a16:creationId xmlns:a16="http://schemas.microsoft.com/office/drawing/2014/main" id="{112F5A64-1A81-4B23-94D6-0E91DFBECBB5}"/>
                    </a:ext>
                  </a:extLst>
                </p14:cNvPr>
                <p14:cNvContentPartPr/>
                <p14:nvPr/>
              </p14:nvContentPartPr>
              <p14:xfrm>
                <a:off x="7450859" y="4211251"/>
                <a:ext cx="141120" cy="88200"/>
              </p14:xfrm>
            </p:contentPart>
          </mc:Choice>
          <mc:Fallback>
            <p:pic>
              <p:nvPicPr>
                <p:cNvPr id="504" name="Freihand 503">
                  <a:extLst>
                    <a:ext uri="{FF2B5EF4-FFF2-40B4-BE49-F238E27FC236}">
                      <a16:creationId xmlns:a16="http://schemas.microsoft.com/office/drawing/2014/main" id="{112F5A64-1A81-4B23-94D6-0E91DFBECBB5}"/>
                    </a:ext>
                  </a:extLst>
                </p:cNvPr>
                <p:cNvPicPr/>
                <p:nvPr/>
              </p:nvPicPr>
              <p:blipFill>
                <a:blip r:embed="rId521"/>
                <a:stretch>
                  <a:fillRect/>
                </a:stretch>
              </p:blipFill>
              <p:spPr>
                <a:xfrm>
                  <a:off x="7446539" y="4206931"/>
                  <a:ext cx="149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505" name="Freihand 504">
                  <a:extLst>
                    <a:ext uri="{FF2B5EF4-FFF2-40B4-BE49-F238E27FC236}">
                      <a16:creationId xmlns:a16="http://schemas.microsoft.com/office/drawing/2014/main" id="{BE694D1F-1363-42A9-8FC2-2C701005D236}"/>
                    </a:ext>
                  </a:extLst>
                </p14:cNvPr>
                <p14:cNvContentPartPr/>
                <p14:nvPr/>
              </p14:nvContentPartPr>
              <p14:xfrm>
                <a:off x="7619339" y="4233571"/>
                <a:ext cx="111240" cy="170640"/>
              </p14:xfrm>
            </p:contentPart>
          </mc:Choice>
          <mc:Fallback>
            <p:pic>
              <p:nvPicPr>
                <p:cNvPr id="505" name="Freihand 504">
                  <a:extLst>
                    <a:ext uri="{FF2B5EF4-FFF2-40B4-BE49-F238E27FC236}">
                      <a16:creationId xmlns:a16="http://schemas.microsoft.com/office/drawing/2014/main" id="{BE694D1F-1363-42A9-8FC2-2C701005D236}"/>
                    </a:ext>
                  </a:extLst>
                </p:cNvPr>
                <p:cNvPicPr/>
                <p:nvPr/>
              </p:nvPicPr>
              <p:blipFill>
                <a:blip r:embed="rId523"/>
                <a:stretch>
                  <a:fillRect/>
                </a:stretch>
              </p:blipFill>
              <p:spPr>
                <a:xfrm>
                  <a:off x="7615019" y="4229251"/>
                  <a:ext cx="1198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506" name="Freihand 505">
                  <a:extLst>
                    <a:ext uri="{FF2B5EF4-FFF2-40B4-BE49-F238E27FC236}">
                      <a16:creationId xmlns:a16="http://schemas.microsoft.com/office/drawing/2014/main" id="{EF985CE9-811B-4CDC-8A16-0F0DA456586A}"/>
                    </a:ext>
                  </a:extLst>
                </p14:cNvPr>
                <p14:cNvContentPartPr/>
                <p14:nvPr/>
              </p14:nvContentPartPr>
              <p14:xfrm>
                <a:off x="7697819" y="4196851"/>
                <a:ext cx="163800" cy="82080"/>
              </p14:xfrm>
            </p:contentPart>
          </mc:Choice>
          <mc:Fallback>
            <p:pic>
              <p:nvPicPr>
                <p:cNvPr id="506" name="Freihand 505">
                  <a:extLst>
                    <a:ext uri="{FF2B5EF4-FFF2-40B4-BE49-F238E27FC236}">
                      <a16:creationId xmlns:a16="http://schemas.microsoft.com/office/drawing/2014/main" id="{EF985CE9-811B-4CDC-8A16-0F0DA456586A}"/>
                    </a:ext>
                  </a:extLst>
                </p:cNvPr>
                <p:cNvPicPr/>
                <p:nvPr/>
              </p:nvPicPr>
              <p:blipFill>
                <a:blip r:embed="rId525"/>
                <a:stretch>
                  <a:fillRect/>
                </a:stretch>
              </p:blipFill>
              <p:spPr>
                <a:xfrm>
                  <a:off x="7693499" y="4192531"/>
                  <a:ext cx="172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508" name="Freihand 507">
                  <a:extLst>
                    <a:ext uri="{FF2B5EF4-FFF2-40B4-BE49-F238E27FC236}">
                      <a16:creationId xmlns:a16="http://schemas.microsoft.com/office/drawing/2014/main" id="{0A8CF980-A5F3-4F84-A7AD-08A3CCF8036D}"/>
                    </a:ext>
                  </a:extLst>
                </p14:cNvPr>
                <p14:cNvContentPartPr/>
                <p14:nvPr/>
              </p14:nvContentPartPr>
              <p14:xfrm>
                <a:off x="6868019" y="4475131"/>
                <a:ext cx="1077120" cy="51480"/>
              </p14:xfrm>
            </p:contentPart>
          </mc:Choice>
          <mc:Fallback>
            <p:pic>
              <p:nvPicPr>
                <p:cNvPr id="508" name="Freihand 507">
                  <a:extLst>
                    <a:ext uri="{FF2B5EF4-FFF2-40B4-BE49-F238E27FC236}">
                      <a16:creationId xmlns:a16="http://schemas.microsoft.com/office/drawing/2014/main" id="{0A8CF980-A5F3-4F84-A7AD-08A3CCF8036D}"/>
                    </a:ext>
                  </a:extLst>
                </p:cNvPr>
                <p:cNvPicPr/>
                <p:nvPr/>
              </p:nvPicPr>
              <p:blipFill>
                <a:blip r:embed="rId527"/>
                <a:stretch>
                  <a:fillRect/>
                </a:stretch>
              </p:blipFill>
              <p:spPr>
                <a:xfrm>
                  <a:off x="6863699" y="4470811"/>
                  <a:ext cx="10857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509" name="Freihand 508">
                  <a:extLst>
                    <a:ext uri="{FF2B5EF4-FFF2-40B4-BE49-F238E27FC236}">
                      <a16:creationId xmlns:a16="http://schemas.microsoft.com/office/drawing/2014/main" id="{30AD54DA-8C78-416B-8715-28FA1DD5098A}"/>
                    </a:ext>
                  </a:extLst>
                </p14:cNvPr>
                <p14:cNvContentPartPr/>
                <p14:nvPr/>
              </p14:nvContentPartPr>
              <p14:xfrm>
                <a:off x="7352219" y="4595371"/>
                <a:ext cx="266400" cy="118440"/>
              </p14:xfrm>
            </p:contentPart>
          </mc:Choice>
          <mc:Fallback>
            <p:pic>
              <p:nvPicPr>
                <p:cNvPr id="509" name="Freihand 508">
                  <a:extLst>
                    <a:ext uri="{FF2B5EF4-FFF2-40B4-BE49-F238E27FC236}">
                      <a16:creationId xmlns:a16="http://schemas.microsoft.com/office/drawing/2014/main" id="{30AD54DA-8C78-416B-8715-28FA1DD5098A}"/>
                    </a:ext>
                  </a:extLst>
                </p:cNvPr>
                <p:cNvPicPr/>
                <p:nvPr/>
              </p:nvPicPr>
              <p:blipFill>
                <a:blip r:embed="rId529"/>
                <a:stretch>
                  <a:fillRect/>
                </a:stretch>
              </p:blipFill>
              <p:spPr>
                <a:xfrm>
                  <a:off x="7347899" y="4591051"/>
                  <a:ext cx="275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514" name="Freihand 513">
                  <a:extLst>
                    <a:ext uri="{FF2B5EF4-FFF2-40B4-BE49-F238E27FC236}">
                      <a16:creationId xmlns:a16="http://schemas.microsoft.com/office/drawing/2014/main" id="{AB8B5638-931A-4B42-818D-CB8FD3034F2B}"/>
                    </a:ext>
                  </a:extLst>
                </p14:cNvPr>
                <p14:cNvContentPartPr/>
                <p14:nvPr/>
              </p14:nvContentPartPr>
              <p14:xfrm>
                <a:off x="8095979" y="4267051"/>
                <a:ext cx="24840" cy="310680"/>
              </p14:xfrm>
            </p:contentPart>
          </mc:Choice>
          <mc:Fallback>
            <p:pic>
              <p:nvPicPr>
                <p:cNvPr id="514" name="Freihand 513">
                  <a:extLst>
                    <a:ext uri="{FF2B5EF4-FFF2-40B4-BE49-F238E27FC236}">
                      <a16:creationId xmlns:a16="http://schemas.microsoft.com/office/drawing/2014/main" id="{AB8B5638-931A-4B42-818D-CB8FD3034F2B}"/>
                    </a:ext>
                  </a:extLst>
                </p:cNvPr>
                <p:cNvPicPr/>
                <p:nvPr/>
              </p:nvPicPr>
              <p:blipFill>
                <a:blip r:embed="rId531"/>
                <a:stretch>
                  <a:fillRect/>
                </a:stretch>
              </p:blipFill>
              <p:spPr>
                <a:xfrm>
                  <a:off x="8091659" y="4262731"/>
                  <a:ext cx="3348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515" name="Freihand 514">
                  <a:extLst>
                    <a:ext uri="{FF2B5EF4-FFF2-40B4-BE49-F238E27FC236}">
                      <a16:creationId xmlns:a16="http://schemas.microsoft.com/office/drawing/2014/main" id="{83D3EF37-5D37-4A79-920A-A01D25F9E294}"/>
                    </a:ext>
                  </a:extLst>
                </p14:cNvPr>
                <p14:cNvContentPartPr/>
                <p14:nvPr/>
              </p14:nvContentPartPr>
              <p14:xfrm>
                <a:off x="7989779" y="4459651"/>
                <a:ext cx="223560" cy="167760"/>
              </p14:xfrm>
            </p:contentPart>
          </mc:Choice>
          <mc:Fallback>
            <p:pic>
              <p:nvPicPr>
                <p:cNvPr id="515" name="Freihand 514">
                  <a:extLst>
                    <a:ext uri="{FF2B5EF4-FFF2-40B4-BE49-F238E27FC236}">
                      <a16:creationId xmlns:a16="http://schemas.microsoft.com/office/drawing/2014/main" id="{83D3EF37-5D37-4A79-920A-A01D25F9E294}"/>
                    </a:ext>
                  </a:extLst>
                </p:cNvPr>
                <p:cNvPicPr/>
                <p:nvPr/>
              </p:nvPicPr>
              <p:blipFill>
                <a:blip r:embed="rId533"/>
                <a:stretch>
                  <a:fillRect/>
                </a:stretch>
              </p:blipFill>
              <p:spPr>
                <a:xfrm>
                  <a:off x="7985459" y="4455331"/>
                  <a:ext cx="2322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518" name="Freihand 517">
                  <a:extLst>
                    <a:ext uri="{FF2B5EF4-FFF2-40B4-BE49-F238E27FC236}">
                      <a16:creationId xmlns:a16="http://schemas.microsoft.com/office/drawing/2014/main" id="{643954CE-8335-4056-BA63-1A747CC4BE22}"/>
                    </a:ext>
                  </a:extLst>
                </p14:cNvPr>
                <p14:cNvContentPartPr/>
                <p14:nvPr/>
              </p14:nvContentPartPr>
              <p14:xfrm>
                <a:off x="7289219" y="4522651"/>
                <a:ext cx="392760" cy="275760"/>
              </p14:xfrm>
            </p:contentPart>
          </mc:Choice>
          <mc:Fallback>
            <p:pic>
              <p:nvPicPr>
                <p:cNvPr id="518" name="Freihand 517">
                  <a:extLst>
                    <a:ext uri="{FF2B5EF4-FFF2-40B4-BE49-F238E27FC236}">
                      <a16:creationId xmlns:a16="http://schemas.microsoft.com/office/drawing/2014/main" id="{643954CE-8335-4056-BA63-1A747CC4BE22}"/>
                    </a:ext>
                  </a:extLst>
                </p:cNvPr>
                <p:cNvPicPr/>
                <p:nvPr/>
              </p:nvPicPr>
              <p:blipFill>
                <a:blip r:embed="rId535"/>
                <a:stretch>
                  <a:fillRect/>
                </a:stretch>
              </p:blipFill>
              <p:spPr>
                <a:xfrm>
                  <a:off x="7284899" y="4518331"/>
                  <a:ext cx="401400" cy="28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6">
            <p14:nvContentPartPr>
              <p14:cNvPr id="520" name="Freihand 519">
                <a:extLst>
                  <a:ext uri="{FF2B5EF4-FFF2-40B4-BE49-F238E27FC236}">
                    <a16:creationId xmlns:a16="http://schemas.microsoft.com/office/drawing/2014/main" id="{7B1F6196-399C-458C-BD4E-B18F7F4E508B}"/>
                  </a:ext>
                </a:extLst>
              </p14:cNvPr>
              <p14:cNvContentPartPr/>
              <p14:nvPr/>
            </p14:nvContentPartPr>
            <p14:xfrm>
              <a:off x="1380539" y="2436811"/>
              <a:ext cx="144720" cy="31680"/>
            </p14:xfrm>
          </p:contentPart>
        </mc:Choice>
        <mc:Fallback>
          <p:pic>
            <p:nvPicPr>
              <p:cNvPr id="520" name="Freihand 519">
                <a:extLst>
                  <a:ext uri="{FF2B5EF4-FFF2-40B4-BE49-F238E27FC236}">
                    <a16:creationId xmlns:a16="http://schemas.microsoft.com/office/drawing/2014/main" id="{7B1F6196-399C-458C-BD4E-B18F7F4E508B}"/>
                  </a:ext>
                </a:extLst>
              </p:cNvPr>
              <p:cNvPicPr/>
              <p:nvPr/>
            </p:nvPicPr>
            <p:blipFill>
              <a:blip r:embed="rId537"/>
              <a:stretch>
                <a:fillRect/>
              </a:stretch>
            </p:blipFill>
            <p:spPr>
              <a:xfrm>
                <a:off x="1376219" y="2432491"/>
                <a:ext cx="1533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521" name="Freihand 520">
                <a:extLst>
                  <a:ext uri="{FF2B5EF4-FFF2-40B4-BE49-F238E27FC236}">
                    <a16:creationId xmlns:a16="http://schemas.microsoft.com/office/drawing/2014/main" id="{B44E9CA8-1D69-44AC-8A14-1D8946644FD2}"/>
                  </a:ext>
                </a:extLst>
              </p14:cNvPr>
              <p14:cNvContentPartPr/>
              <p14:nvPr/>
            </p14:nvContentPartPr>
            <p14:xfrm>
              <a:off x="1402859" y="2054491"/>
              <a:ext cx="419040" cy="520200"/>
            </p14:xfrm>
          </p:contentPart>
        </mc:Choice>
        <mc:Fallback>
          <p:pic>
            <p:nvPicPr>
              <p:cNvPr id="521" name="Freihand 520">
                <a:extLst>
                  <a:ext uri="{FF2B5EF4-FFF2-40B4-BE49-F238E27FC236}">
                    <a16:creationId xmlns:a16="http://schemas.microsoft.com/office/drawing/2014/main" id="{B44E9CA8-1D69-44AC-8A14-1D8946644FD2}"/>
                  </a:ext>
                </a:extLst>
              </p:cNvPr>
              <p:cNvPicPr/>
              <p:nvPr/>
            </p:nvPicPr>
            <p:blipFill>
              <a:blip r:embed="rId539"/>
              <a:stretch>
                <a:fillRect/>
              </a:stretch>
            </p:blipFill>
            <p:spPr>
              <a:xfrm>
                <a:off x="1398539" y="2050171"/>
                <a:ext cx="427680" cy="528840"/>
              </a:xfrm>
              <a:prstGeom prst="rect">
                <a:avLst/>
              </a:prstGeom>
            </p:spPr>
          </p:pic>
        </mc:Fallback>
      </mc:AlternateContent>
      <p:grpSp>
        <p:nvGrpSpPr>
          <p:cNvPr id="524" name="Gruppieren 523">
            <a:extLst>
              <a:ext uri="{FF2B5EF4-FFF2-40B4-BE49-F238E27FC236}">
                <a16:creationId xmlns:a16="http://schemas.microsoft.com/office/drawing/2014/main" id="{B0C526D6-A7D7-4407-8DF8-570AF86F0CD7}"/>
              </a:ext>
            </a:extLst>
          </p:cNvPr>
          <p:cNvGrpSpPr/>
          <p:nvPr/>
        </p:nvGrpSpPr>
        <p:grpSpPr>
          <a:xfrm>
            <a:off x="1337699" y="2087611"/>
            <a:ext cx="454680" cy="489240"/>
            <a:chOff x="1337699" y="2087611"/>
            <a:chExt cx="454680" cy="489240"/>
          </a:xfrm>
        </p:grpSpPr>
        <mc:AlternateContent xmlns:mc="http://schemas.openxmlformats.org/markup-compatibility/2006">
          <mc:Choice xmlns:p14="http://schemas.microsoft.com/office/powerpoint/2010/main" Requires="p14">
            <p:contentPart p14:bwMode="auto" r:id="rId540">
              <p14:nvContentPartPr>
                <p14:cNvPr id="522" name="Freihand 521">
                  <a:extLst>
                    <a:ext uri="{FF2B5EF4-FFF2-40B4-BE49-F238E27FC236}">
                      <a16:creationId xmlns:a16="http://schemas.microsoft.com/office/drawing/2014/main" id="{DCD25249-6E99-4157-99AA-92AB7AC363E0}"/>
                    </a:ext>
                  </a:extLst>
                </p14:cNvPr>
                <p14:cNvContentPartPr/>
                <p14:nvPr/>
              </p14:nvContentPartPr>
              <p14:xfrm>
                <a:off x="1337699" y="2087611"/>
                <a:ext cx="454680" cy="489240"/>
              </p14:xfrm>
            </p:contentPart>
          </mc:Choice>
          <mc:Fallback>
            <p:pic>
              <p:nvPicPr>
                <p:cNvPr id="522" name="Freihand 521">
                  <a:extLst>
                    <a:ext uri="{FF2B5EF4-FFF2-40B4-BE49-F238E27FC236}">
                      <a16:creationId xmlns:a16="http://schemas.microsoft.com/office/drawing/2014/main" id="{DCD25249-6E99-4157-99AA-92AB7AC363E0}"/>
                    </a:ext>
                  </a:extLst>
                </p:cNvPr>
                <p:cNvPicPr/>
                <p:nvPr/>
              </p:nvPicPr>
              <p:blipFill>
                <a:blip r:embed="rId541"/>
                <a:stretch>
                  <a:fillRect/>
                </a:stretch>
              </p:blipFill>
              <p:spPr>
                <a:xfrm>
                  <a:off x="1333379" y="2083291"/>
                  <a:ext cx="46332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523" name="Freihand 522">
                  <a:extLst>
                    <a:ext uri="{FF2B5EF4-FFF2-40B4-BE49-F238E27FC236}">
                      <a16:creationId xmlns:a16="http://schemas.microsoft.com/office/drawing/2014/main" id="{3DB8A653-6E33-4E8D-92E7-007516E49D1E}"/>
                    </a:ext>
                  </a:extLst>
                </p14:cNvPr>
                <p14:cNvContentPartPr/>
                <p14:nvPr/>
              </p14:nvContentPartPr>
              <p14:xfrm>
                <a:off x="1354619" y="2145571"/>
                <a:ext cx="189360" cy="353520"/>
              </p14:xfrm>
            </p:contentPart>
          </mc:Choice>
          <mc:Fallback>
            <p:pic>
              <p:nvPicPr>
                <p:cNvPr id="523" name="Freihand 522">
                  <a:extLst>
                    <a:ext uri="{FF2B5EF4-FFF2-40B4-BE49-F238E27FC236}">
                      <a16:creationId xmlns:a16="http://schemas.microsoft.com/office/drawing/2014/main" id="{3DB8A653-6E33-4E8D-92E7-007516E49D1E}"/>
                    </a:ext>
                  </a:extLst>
                </p:cNvPr>
                <p:cNvPicPr/>
                <p:nvPr/>
              </p:nvPicPr>
              <p:blipFill>
                <a:blip r:embed="rId543"/>
                <a:stretch>
                  <a:fillRect/>
                </a:stretch>
              </p:blipFill>
              <p:spPr>
                <a:xfrm>
                  <a:off x="1350299" y="2141251"/>
                  <a:ext cx="198000" cy="362160"/>
                </a:xfrm>
                <a:prstGeom prst="rect">
                  <a:avLst/>
                </a:prstGeom>
              </p:spPr>
            </p:pic>
          </mc:Fallback>
        </mc:AlternateContent>
      </p:grpSp>
      <p:grpSp>
        <p:nvGrpSpPr>
          <p:cNvPr id="642" name="Gruppieren 641">
            <a:extLst>
              <a:ext uri="{FF2B5EF4-FFF2-40B4-BE49-F238E27FC236}">
                <a16:creationId xmlns:a16="http://schemas.microsoft.com/office/drawing/2014/main" id="{76D99461-2667-48C1-8ADA-7BC535047AA7}"/>
              </a:ext>
            </a:extLst>
          </p:cNvPr>
          <p:cNvGrpSpPr/>
          <p:nvPr/>
        </p:nvGrpSpPr>
        <p:grpSpPr>
          <a:xfrm>
            <a:off x="1094339" y="24811"/>
            <a:ext cx="5087520" cy="819360"/>
            <a:chOff x="1094339" y="24811"/>
            <a:chExt cx="5087520" cy="819360"/>
          </a:xfrm>
        </p:grpSpPr>
        <mc:AlternateContent xmlns:mc="http://schemas.openxmlformats.org/markup-compatibility/2006">
          <mc:Choice xmlns:p14="http://schemas.microsoft.com/office/powerpoint/2010/main" Requires="p14">
            <p:contentPart p14:bwMode="auto" r:id="rId544">
              <p14:nvContentPartPr>
                <p14:cNvPr id="14" name="Freihand 13">
                  <a:extLst>
                    <a:ext uri="{FF2B5EF4-FFF2-40B4-BE49-F238E27FC236}">
                      <a16:creationId xmlns:a16="http://schemas.microsoft.com/office/drawing/2014/main" id="{85CF6B10-3C9E-41AC-A885-E94F38716178}"/>
                    </a:ext>
                  </a:extLst>
                </p14:cNvPr>
                <p14:cNvContentPartPr/>
                <p14:nvPr/>
              </p14:nvContentPartPr>
              <p14:xfrm>
                <a:off x="1094339" y="649051"/>
                <a:ext cx="192960" cy="190080"/>
              </p14:xfrm>
            </p:contentPart>
          </mc:Choice>
          <mc:Fallback>
            <p:pic>
              <p:nvPicPr>
                <p:cNvPr id="14" name="Freihand 13">
                  <a:extLst>
                    <a:ext uri="{FF2B5EF4-FFF2-40B4-BE49-F238E27FC236}">
                      <a16:creationId xmlns:a16="http://schemas.microsoft.com/office/drawing/2014/main" id="{85CF6B10-3C9E-41AC-A885-E94F38716178}"/>
                    </a:ext>
                  </a:extLst>
                </p:cNvPr>
                <p:cNvPicPr/>
                <p:nvPr/>
              </p:nvPicPr>
              <p:blipFill>
                <a:blip r:embed="rId545"/>
                <a:stretch>
                  <a:fillRect/>
                </a:stretch>
              </p:blipFill>
              <p:spPr>
                <a:xfrm>
                  <a:off x="1090019" y="644731"/>
                  <a:ext cx="201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5" name="Freihand 14">
                  <a:extLst>
                    <a:ext uri="{FF2B5EF4-FFF2-40B4-BE49-F238E27FC236}">
                      <a16:creationId xmlns:a16="http://schemas.microsoft.com/office/drawing/2014/main" id="{E14E9DA5-D8D6-4AC1-AB43-F7ED2450EFF5}"/>
                    </a:ext>
                  </a:extLst>
                </p14:cNvPr>
                <p14:cNvContentPartPr/>
                <p14:nvPr/>
              </p14:nvContentPartPr>
              <p14:xfrm>
                <a:off x="1356059" y="714211"/>
                <a:ext cx="100440" cy="83160"/>
              </p14:xfrm>
            </p:contentPart>
          </mc:Choice>
          <mc:Fallback>
            <p:pic>
              <p:nvPicPr>
                <p:cNvPr id="15" name="Freihand 14">
                  <a:extLst>
                    <a:ext uri="{FF2B5EF4-FFF2-40B4-BE49-F238E27FC236}">
                      <a16:creationId xmlns:a16="http://schemas.microsoft.com/office/drawing/2014/main" id="{E14E9DA5-D8D6-4AC1-AB43-F7ED2450EFF5}"/>
                    </a:ext>
                  </a:extLst>
                </p:cNvPr>
                <p:cNvPicPr/>
                <p:nvPr/>
              </p:nvPicPr>
              <p:blipFill>
                <a:blip r:embed="rId547"/>
                <a:stretch>
                  <a:fillRect/>
                </a:stretch>
              </p:blipFill>
              <p:spPr>
                <a:xfrm>
                  <a:off x="1351739" y="709891"/>
                  <a:ext cx="109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6" name="Freihand 15">
                  <a:extLst>
                    <a:ext uri="{FF2B5EF4-FFF2-40B4-BE49-F238E27FC236}">
                      <a16:creationId xmlns:a16="http://schemas.microsoft.com/office/drawing/2014/main" id="{11FF7E3C-AD5C-4B16-AF80-16473513BE53}"/>
                    </a:ext>
                  </a:extLst>
                </p14:cNvPr>
                <p14:cNvContentPartPr/>
                <p14:nvPr/>
              </p14:nvContentPartPr>
              <p14:xfrm>
                <a:off x="1680419" y="705211"/>
                <a:ext cx="255960" cy="95400"/>
              </p14:xfrm>
            </p:contentPart>
          </mc:Choice>
          <mc:Fallback>
            <p:pic>
              <p:nvPicPr>
                <p:cNvPr id="16" name="Freihand 15">
                  <a:extLst>
                    <a:ext uri="{FF2B5EF4-FFF2-40B4-BE49-F238E27FC236}">
                      <a16:creationId xmlns:a16="http://schemas.microsoft.com/office/drawing/2014/main" id="{11FF7E3C-AD5C-4B16-AF80-16473513BE53}"/>
                    </a:ext>
                  </a:extLst>
                </p:cNvPr>
                <p:cNvPicPr/>
                <p:nvPr/>
              </p:nvPicPr>
              <p:blipFill>
                <a:blip r:embed="rId549"/>
                <a:stretch>
                  <a:fillRect/>
                </a:stretch>
              </p:blipFill>
              <p:spPr>
                <a:xfrm>
                  <a:off x="1676099" y="700891"/>
                  <a:ext cx="264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8" name="Freihand 17">
                  <a:extLst>
                    <a:ext uri="{FF2B5EF4-FFF2-40B4-BE49-F238E27FC236}">
                      <a16:creationId xmlns:a16="http://schemas.microsoft.com/office/drawing/2014/main" id="{94944CFD-8559-4062-8C6E-28668EF1DA88}"/>
                    </a:ext>
                  </a:extLst>
                </p14:cNvPr>
                <p14:cNvContentPartPr/>
                <p14:nvPr/>
              </p14:nvContentPartPr>
              <p14:xfrm>
                <a:off x="1996499" y="654451"/>
                <a:ext cx="187920" cy="155160"/>
              </p14:xfrm>
            </p:contentPart>
          </mc:Choice>
          <mc:Fallback>
            <p:pic>
              <p:nvPicPr>
                <p:cNvPr id="18" name="Freihand 17">
                  <a:extLst>
                    <a:ext uri="{FF2B5EF4-FFF2-40B4-BE49-F238E27FC236}">
                      <a16:creationId xmlns:a16="http://schemas.microsoft.com/office/drawing/2014/main" id="{94944CFD-8559-4062-8C6E-28668EF1DA88}"/>
                    </a:ext>
                  </a:extLst>
                </p:cNvPr>
                <p:cNvPicPr/>
                <p:nvPr/>
              </p:nvPicPr>
              <p:blipFill>
                <a:blip r:embed="rId551"/>
                <a:stretch>
                  <a:fillRect/>
                </a:stretch>
              </p:blipFill>
              <p:spPr>
                <a:xfrm>
                  <a:off x="1992179" y="650131"/>
                  <a:ext cx="1965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0" name="Freihand 19">
                  <a:extLst>
                    <a:ext uri="{FF2B5EF4-FFF2-40B4-BE49-F238E27FC236}">
                      <a16:creationId xmlns:a16="http://schemas.microsoft.com/office/drawing/2014/main" id="{BB202E1D-B01F-4EA8-96D7-A319E9477216}"/>
                    </a:ext>
                  </a:extLst>
                </p14:cNvPr>
                <p14:cNvContentPartPr/>
                <p14:nvPr/>
              </p14:nvContentPartPr>
              <p14:xfrm>
                <a:off x="2476739" y="575611"/>
                <a:ext cx="178200" cy="174600"/>
              </p14:xfrm>
            </p:contentPart>
          </mc:Choice>
          <mc:Fallback>
            <p:pic>
              <p:nvPicPr>
                <p:cNvPr id="20" name="Freihand 19">
                  <a:extLst>
                    <a:ext uri="{FF2B5EF4-FFF2-40B4-BE49-F238E27FC236}">
                      <a16:creationId xmlns:a16="http://schemas.microsoft.com/office/drawing/2014/main" id="{BB202E1D-B01F-4EA8-96D7-A319E9477216}"/>
                    </a:ext>
                  </a:extLst>
                </p:cNvPr>
                <p:cNvPicPr/>
                <p:nvPr/>
              </p:nvPicPr>
              <p:blipFill>
                <a:blip r:embed="rId553"/>
                <a:stretch>
                  <a:fillRect/>
                </a:stretch>
              </p:blipFill>
              <p:spPr>
                <a:xfrm>
                  <a:off x="2472419" y="571291"/>
                  <a:ext cx="186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1" name="Freihand 20">
                  <a:extLst>
                    <a:ext uri="{FF2B5EF4-FFF2-40B4-BE49-F238E27FC236}">
                      <a16:creationId xmlns:a16="http://schemas.microsoft.com/office/drawing/2014/main" id="{5BBDCA48-DEDC-4093-890E-182825BC4AB7}"/>
                    </a:ext>
                  </a:extLst>
                </p14:cNvPr>
                <p14:cNvContentPartPr/>
                <p14:nvPr/>
              </p14:nvContentPartPr>
              <p14:xfrm>
                <a:off x="2717219" y="662011"/>
                <a:ext cx="168480" cy="83160"/>
              </p14:xfrm>
            </p:contentPart>
          </mc:Choice>
          <mc:Fallback>
            <p:pic>
              <p:nvPicPr>
                <p:cNvPr id="21" name="Freihand 20">
                  <a:extLst>
                    <a:ext uri="{FF2B5EF4-FFF2-40B4-BE49-F238E27FC236}">
                      <a16:creationId xmlns:a16="http://schemas.microsoft.com/office/drawing/2014/main" id="{5BBDCA48-DEDC-4093-890E-182825BC4AB7}"/>
                    </a:ext>
                  </a:extLst>
                </p:cNvPr>
                <p:cNvPicPr/>
                <p:nvPr/>
              </p:nvPicPr>
              <p:blipFill>
                <a:blip r:embed="rId555"/>
                <a:stretch>
                  <a:fillRect/>
                </a:stretch>
              </p:blipFill>
              <p:spPr>
                <a:xfrm>
                  <a:off x="2712899" y="657691"/>
                  <a:ext cx="177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3" name="Freihand 22">
                  <a:extLst>
                    <a:ext uri="{FF2B5EF4-FFF2-40B4-BE49-F238E27FC236}">
                      <a16:creationId xmlns:a16="http://schemas.microsoft.com/office/drawing/2014/main" id="{6B1C409B-F0D8-4B8B-B835-BA46DD9D94CE}"/>
                    </a:ext>
                  </a:extLst>
                </p14:cNvPr>
                <p14:cNvContentPartPr/>
                <p14:nvPr/>
              </p14:nvContentPartPr>
              <p14:xfrm>
                <a:off x="3082619" y="647251"/>
                <a:ext cx="146880" cy="196920"/>
              </p14:xfrm>
            </p:contentPart>
          </mc:Choice>
          <mc:Fallback>
            <p:pic>
              <p:nvPicPr>
                <p:cNvPr id="23" name="Freihand 22">
                  <a:extLst>
                    <a:ext uri="{FF2B5EF4-FFF2-40B4-BE49-F238E27FC236}">
                      <a16:creationId xmlns:a16="http://schemas.microsoft.com/office/drawing/2014/main" id="{6B1C409B-F0D8-4B8B-B835-BA46DD9D94CE}"/>
                    </a:ext>
                  </a:extLst>
                </p:cNvPr>
                <p:cNvPicPr/>
                <p:nvPr/>
              </p:nvPicPr>
              <p:blipFill>
                <a:blip r:embed="rId557"/>
                <a:stretch>
                  <a:fillRect/>
                </a:stretch>
              </p:blipFill>
              <p:spPr>
                <a:xfrm>
                  <a:off x="3078299" y="642931"/>
                  <a:ext cx="155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4" name="Freihand 23">
                  <a:extLst>
                    <a:ext uri="{FF2B5EF4-FFF2-40B4-BE49-F238E27FC236}">
                      <a16:creationId xmlns:a16="http://schemas.microsoft.com/office/drawing/2014/main" id="{4241AEAF-902E-41F3-AE0A-11DC4A993941}"/>
                    </a:ext>
                  </a:extLst>
                </p14:cNvPr>
                <p14:cNvContentPartPr/>
                <p14:nvPr/>
              </p14:nvContentPartPr>
              <p14:xfrm>
                <a:off x="3266219" y="658411"/>
                <a:ext cx="111600" cy="86760"/>
              </p14:xfrm>
            </p:contentPart>
          </mc:Choice>
          <mc:Fallback>
            <p:pic>
              <p:nvPicPr>
                <p:cNvPr id="24" name="Freihand 23">
                  <a:extLst>
                    <a:ext uri="{FF2B5EF4-FFF2-40B4-BE49-F238E27FC236}">
                      <a16:creationId xmlns:a16="http://schemas.microsoft.com/office/drawing/2014/main" id="{4241AEAF-902E-41F3-AE0A-11DC4A993941}"/>
                    </a:ext>
                  </a:extLst>
                </p:cNvPr>
                <p:cNvPicPr/>
                <p:nvPr/>
              </p:nvPicPr>
              <p:blipFill>
                <a:blip r:embed="rId559"/>
                <a:stretch>
                  <a:fillRect/>
                </a:stretch>
              </p:blipFill>
              <p:spPr>
                <a:xfrm>
                  <a:off x="3261899" y="654091"/>
                  <a:ext cx="120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5" name="Freihand 24">
                  <a:extLst>
                    <a:ext uri="{FF2B5EF4-FFF2-40B4-BE49-F238E27FC236}">
                      <a16:creationId xmlns:a16="http://schemas.microsoft.com/office/drawing/2014/main" id="{E33AB7D4-008F-4743-862D-B70620A6B872}"/>
                    </a:ext>
                  </a:extLst>
                </p14:cNvPr>
                <p14:cNvContentPartPr/>
                <p14:nvPr/>
              </p14:nvContentPartPr>
              <p14:xfrm>
                <a:off x="3400139" y="646891"/>
                <a:ext cx="108000" cy="82440"/>
              </p14:xfrm>
            </p:contentPart>
          </mc:Choice>
          <mc:Fallback>
            <p:pic>
              <p:nvPicPr>
                <p:cNvPr id="25" name="Freihand 24">
                  <a:extLst>
                    <a:ext uri="{FF2B5EF4-FFF2-40B4-BE49-F238E27FC236}">
                      <a16:creationId xmlns:a16="http://schemas.microsoft.com/office/drawing/2014/main" id="{E33AB7D4-008F-4743-862D-B70620A6B872}"/>
                    </a:ext>
                  </a:extLst>
                </p:cNvPr>
                <p:cNvPicPr/>
                <p:nvPr/>
              </p:nvPicPr>
              <p:blipFill>
                <a:blip r:embed="rId561"/>
                <a:stretch>
                  <a:fillRect/>
                </a:stretch>
              </p:blipFill>
              <p:spPr>
                <a:xfrm>
                  <a:off x="3395819" y="642571"/>
                  <a:ext cx="116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6" name="Freihand 25">
                  <a:extLst>
                    <a:ext uri="{FF2B5EF4-FFF2-40B4-BE49-F238E27FC236}">
                      <a16:creationId xmlns:a16="http://schemas.microsoft.com/office/drawing/2014/main" id="{691B780B-5FBF-4F8C-BDA4-F41919BB17C6}"/>
                    </a:ext>
                  </a:extLst>
                </p14:cNvPr>
                <p14:cNvContentPartPr/>
                <p14:nvPr/>
              </p14:nvContentPartPr>
              <p14:xfrm>
                <a:off x="3518579" y="595051"/>
                <a:ext cx="88920" cy="139680"/>
              </p14:xfrm>
            </p:contentPart>
          </mc:Choice>
          <mc:Fallback>
            <p:pic>
              <p:nvPicPr>
                <p:cNvPr id="26" name="Freihand 25">
                  <a:extLst>
                    <a:ext uri="{FF2B5EF4-FFF2-40B4-BE49-F238E27FC236}">
                      <a16:creationId xmlns:a16="http://schemas.microsoft.com/office/drawing/2014/main" id="{691B780B-5FBF-4F8C-BDA4-F41919BB17C6}"/>
                    </a:ext>
                  </a:extLst>
                </p:cNvPr>
                <p:cNvPicPr/>
                <p:nvPr/>
              </p:nvPicPr>
              <p:blipFill>
                <a:blip r:embed="rId563"/>
                <a:stretch>
                  <a:fillRect/>
                </a:stretch>
              </p:blipFill>
              <p:spPr>
                <a:xfrm>
                  <a:off x="3514259" y="590731"/>
                  <a:ext cx="97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7" name="Freihand 26">
                  <a:extLst>
                    <a:ext uri="{FF2B5EF4-FFF2-40B4-BE49-F238E27FC236}">
                      <a16:creationId xmlns:a16="http://schemas.microsoft.com/office/drawing/2014/main" id="{8614250D-5621-411B-BC06-828EACB59A95}"/>
                    </a:ext>
                  </a:extLst>
                </p14:cNvPr>
                <p14:cNvContentPartPr/>
                <p14:nvPr/>
              </p14:nvContentPartPr>
              <p14:xfrm>
                <a:off x="3630899" y="576691"/>
                <a:ext cx="27720" cy="174600"/>
              </p14:xfrm>
            </p:contentPart>
          </mc:Choice>
          <mc:Fallback>
            <p:pic>
              <p:nvPicPr>
                <p:cNvPr id="27" name="Freihand 26">
                  <a:extLst>
                    <a:ext uri="{FF2B5EF4-FFF2-40B4-BE49-F238E27FC236}">
                      <a16:creationId xmlns:a16="http://schemas.microsoft.com/office/drawing/2014/main" id="{8614250D-5621-411B-BC06-828EACB59A95}"/>
                    </a:ext>
                  </a:extLst>
                </p:cNvPr>
                <p:cNvPicPr/>
                <p:nvPr/>
              </p:nvPicPr>
              <p:blipFill>
                <a:blip r:embed="rId565"/>
                <a:stretch>
                  <a:fillRect/>
                </a:stretch>
              </p:blipFill>
              <p:spPr>
                <a:xfrm>
                  <a:off x="3626579" y="572371"/>
                  <a:ext cx="363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8" name="Freihand 27">
                  <a:extLst>
                    <a:ext uri="{FF2B5EF4-FFF2-40B4-BE49-F238E27FC236}">
                      <a16:creationId xmlns:a16="http://schemas.microsoft.com/office/drawing/2014/main" id="{13F4FE6C-64FD-411F-B4C9-A783459BED37}"/>
                    </a:ext>
                  </a:extLst>
                </p14:cNvPr>
                <p14:cNvContentPartPr/>
                <p14:nvPr/>
              </p14:nvContentPartPr>
              <p14:xfrm>
                <a:off x="3703619" y="660571"/>
                <a:ext cx="291960" cy="81360"/>
              </p14:xfrm>
            </p:contentPart>
          </mc:Choice>
          <mc:Fallback>
            <p:pic>
              <p:nvPicPr>
                <p:cNvPr id="28" name="Freihand 27">
                  <a:extLst>
                    <a:ext uri="{FF2B5EF4-FFF2-40B4-BE49-F238E27FC236}">
                      <a16:creationId xmlns:a16="http://schemas.microsoft.com/office/drawing/2014/main" id="{13F4FE6C-64FD-411F-B4C9-A783459BED37}"/>
                    </a:ext>
                  </a:extLst>
                </p:cNvPr>
                <p:cNvPicPr/>
                <p:nvPr/>
              </p:nvPicPr>
              <p:blipFill>
                <a:blip r:embed="rId567"/>
                <a:stretch>
                  <a:fillRect/>
                </a:stretch>
              </p:blipFill>
              <p:spPr>
                <a:xfrm>
                  <a:off x="3699299" y="656251"/>
                  <a:ext cx="300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0" name="Freihand 29">
                  <a:extLst>
                    <a:ext uri="{FF2B5EF4-FFF2-40B4-BE49-F238E27FC236}">
                      <a16:creationId xmlns:a16="http://schemas.microsoft.com/office/drawing/2014/main" id="{48F5B11A-DA2E-468C-A36B-E7AF80DFB441}"/>
                    </a:ext>
                  </a:extLst>
                </p14:cNvPr>
                <p14:cNvContentPartPr/>
                <p14:nvPr/>
              </p14:nvContentPartPr>
              <p14:xfrm>
                <a:off x="4195739" y="653731"/>
                <a:ext cx="226440" cy="86040"/>
              </p14:xfrm>
            </p:contentPart>
          </mc:Choice>
          <mc:Fallback>
            <p:pic>
              <p:nvPicPr>
                <p:cNvPr id="30" name="Freihand 29">
                  <a:extLst>
                    <a:ext uri="{FF2B5EF4-FFF2-40B4-BE49-F238E27FC236}">
                      <a16:creationId xmlns:a16="http://schemas.microsoft.com/office/drawing/2014/main" id="{48F5B11A-DA2E-468C-A36B-E7AF80DFB441}"/>
                    </a:ext>
                  </a:extLst>
                </p:cNvPr>
                <p:cNvPicPr/>
                <p:nvPr/>
              </p:nvPicPr>
              <p:blipFill>
                <a:blip r:embed="rId569"/>
                <a:stretch>
                  <a:fillRect/>
                </a:stretch>
              </p:blipFill>
              <p:spPr>
                <a:xfrm>
                  <a:off x="4191419" y="649411"/>
                  <a:ext cx="235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1" name="Freihand 30">
                  <a:extLst>
                    <a:ext uri="{FF2B5EF4-FFF2-40B4-BE49-F238E27FC236}">
                      <a16:creationId xmlns:a16="http://schemas.microsoft.com/office/drawing/2014/main" id="{9C380165-B5E9-42A8-BAF9-E39485DB99CC}"/>
                    </a:ext>
                  </a:extLst>
                </p14:cNvPr>
                <p14:cNvContentPartPr/>
                <p14:nvPr/>
              </p14:nvContentPartPr>
              <p14:xfrm>
                <a:off x="4431899" y="619531"/>
                <a:ext cx="145080" cy="100440"/>
              </p14:xfrm>
            </p:contentPart>
          </mc:Choice>
          <mc:Fallback>
            <p:pic>
              <p:nvPicPr>
                <p:cNvPr id="31" name="Freihand 30">
                  <a:extLst>
                    <a:ext uri="{FF2B5EF4-FFF2-40B4-BE49-F238E27FC236}">
                      <a16:creationId xmlns:a16="http://schemas.microsoft.com/office/drawing/2014/main" id="{9C380165-B5E9-42A8-BAF9-E39485DB99CC}"/>
                    </a:ext>
                  </a:extLst>
                </p:cNvPr>
                <p:cNvPicPr/>
                <p:nvPr/>
              </p:nvPicPr>
              <p:blipFill>
                <a:blip r:embed="rId571"/>
                <a:stretch>
                  <a:fillRect/>
                </a:stretch>
              </p:blipFill>
              <p:spPr>
                <a:xfrm>
                  <a:off x="4427579" y="615211"/>
                  <a:ext cx="153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2" name="Freihand 31">
                  <a:extLst>
                    <a:ext uri="{FF2B5EF4-FFF2-40B4-BE49-F238E27FC236}">
                      <a16:creationId xmlns:a16="http://schemas.microsoft.com/office/drawing/2014/main" id="{8C3C1E9D-116E-4891-8A10-49D6BB863C32}"/>
                    </a:ext>
                  </a:extLst>
                </p14:cNvPr>
                <p14:cNvContentPartPr/>
                <p14:nvPr/>
              </p14:nvContentPartPr>
              <p14:xfrm>
                <a:off x="4726739" y="560491"/>
                <a:ext cx="131400" cy="165960"/>
              </p14:xfrm>
            </p:contentPart>
          </mc:Choice>
          <mc:Fallback>
            <p:pic>
              <p:nvPicPr>
                <p:cNvPr id="32" name="Freihand 31">
                  <a:extLst>
                    <a:ext uri="{FF2B5EF4-FFF2-40B4-BE49-F238E27FC236}">
                      <a16:creationId xmlns:a16="http://schemas.microsoft.com/office/drawing/2014/main" id="{8C3C1E9D-116E-4891-8A10-49D6BB863C32}"/>
                    </a:ext>
                  </a:extLst>
                </p:cNvPr>
                <p:cNvPicPr/>
                <p:nvPr/>
              </p:nvPicPr>
              <p:blipFill>
                <a:blip r:embed="rId573"/>
                <a:stretch>
                  <a:fillRect/>
                </a:stretch>
              </p:blipFill>
              <p:spPr>
                <a:xfrm>
                  <a:off x="4722419" y="556171"/>
                  <a:ext cx="140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3" name="Freihand 32">
                  <a:extLst>
                    <a:ext uri="{FF2B5EF4-FFF2-40B4-BE49-F238E27FC236}">
                      <a16:creationId xmlns:a16="http://schemas.microsoft.com/office/drawing/2014/main" id="{4AC71DE7-5394-4686-98B5-94F870359A78}"/>
                    </a:ext>
                  </a:extLst>
                </p14:cNvPr>
                <p14:cNvContentPartPr/>
                <p14:nvPr/>
              </p14:nvContentPartPr>
              <p14:xfrm>
                <a:off x="4853819" y="645451"/>
                <a:ext cx="129240" cy="81000"/>
              </p14:xfrm>
            </p:contentPart>
          </mc:Choice>
          <mc:Fallback>
            <p:pic>
              <p:nvPicPr>
                <p:cNvPr id="33" name="Freihand 32">
                  <a:extLst>
                    <a:ext uri="{FF2B5EF4-FFF2-40B4-BE49-F238E27FC236}">
                      <a16:creationId xmlns:a16="http://schemas.microsoft.com/office/drawing/2014/main" id="{4AC71DE7-5394-4686-98B5-94F870359A78}"/>
                    </a:ext>
                  </a:extLst>
                </p:cNvPr>
                <p:cNvPicPr/>
                <p:nvPr/>
              </p:nvPicPr>
              <p:blipFill>
                <a:blip r:embed="rId575"/>
                <a:stretch>
                  <a:fillRect/>
                </a:stretch>
              </p:blipFill>
              <p:spPr>
                <a:xfrm>
                  <a:off x="4849499" y="641131"/>
                  <a:ext cx="137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 name="Freihand 33">
                  <a:extLst>
                    <a:ext uri="{FF2B5EF4-FFF2-40B4-BE49-F238E27FC236}">
                      <a16:creationId xmlns:a16="http://schemas.microsoft.com/office/drawing/2014/main" id="{2ED24F0D-7D7C-43E5-8ECC-F26428764CF7}"/>
                    </a:ext>
                  </a:extLst>
                </p14:cNvPr>
                <p14:cNvContentPartPr/>
                <p14:nvPr/>
              </p14:nvContentPartPr>
              <p14:xfrm>
                <a:off x="5014019" y="647251"/>
                <a:ext cx="195120" cy="70560"/>
              </p14:xfrm>
            </p:contentPart>
          </mc:Choice>
          <mc:Fallback>
            <p:pic>
              <p:nvPicPr>
                <p:cNvPr id="34" name="Freihand 33">
                  <a:extLst>
                    <a:ext uri="{FF2B5EF4-FFF2-40B4-BE49-F238E27FC236}">
                      <a16:creationId xmlns:a16="http://schemas.microsoft.com/office/drawing/2014/main" id="{2ED24F0D-7D7C-43E5-8ECC-F26428764CF7}"/>
                    </a:ext>
                  </a:extLst>
                </p:cNvPr>
                <p:cNvPicPr/>
                <p:nvPr/>
              </p:nvPicPr>
              <p:blipFill>
                <a:blip r:embed="rId577"/>
                <a:stretch>
                  <a:fillRect/>
                </a:stretch>
              </p:blipFill>
              <p:spPr>
                <a:xfrm>
                  <a:off x="5009699" y="642931"/>
                  <a:ext cx="203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5" name="Freihand 34">
                  <a:extLst>
                    <a:ext uri="{FF2B5EF4-FFF2-40B4-BE49-F238E27FC236}">
                      <a16:creationId xmlns:a16="http://schemas.microsoft.com/office/drawing/2014/main" id="{DCABEAAD-3A01-4FD8-A2D4-AFA34E59F8FA}"/>
                    </a:ext>
                  </a:extLst>
                </p14:cNvPr>
                <p14:cNvContentPartPr/>
                <p14:nvPr/>
              </p14:nvContentPartPr>
              <p14:xfrm>
                <a:off x="5424059" y="651571"/>
                <a:ext cx="214920" cy="57960"/>
              </p14:xfrm>
            </p:contentPart>
          </mc:Choice>
          <mc:Fallback>
            <p:pic>
              <p:nvPicPr>
                <p:cNvPr id="35" name="Freihand 34">
                  <a:extLst>
                    <a:ext uri="{FF2B5EF4-FFF2-40B4-BE49-F238E27FC236}">
                      <a16:creationId xmlns:a16="http://schemas.microsoft.com/office/drawing/2014/main" id="{DCABEAAD-3A01-4FD8-A2D4-AFA34E59F8FA}"/>
                    </a:ext>
                  </a:extLst>
                </p:cNvPr>
                <p:cNvPicPr/>
                <p:nvPr/>
              </p:nvPicPr>
              <p:blipFill>
                <a:blip r:embed="rId579"/>
                <a:stretch>
                  <a:fillRect/>
                </a:stretch>
              </p:blipFill>
              <p:spPr>
                <a:xfrm>
                  <a:off x="5419739" y="647251"/>
                  <a:ext cx="223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 name="Freihand 35">
                  <a:extLst>
                    <a:ext uri="{FF2B5EF4-FFF2-40B4-BE49-F238E27FC236}">
                      <a16:creationId xmlns:a16="http://schemas.microsoft.com/office/drawing/2014/main" id="{9F0D8DC9-28E2-4C6F-AEC6-35AB772D3BF4}"/>
                    </a:ext>
                  </a:extLst>
                </p14:cNvPr>
                <p14:cNvContentPartPr/>
                <p14:nvPr/>
              </p14:nvContentPartPr>
              <p14:xfrm>
                <a:off x="5601539" y="561211"/>
                <a:ext cx="360" cy="360"/>
              </p14:xfrm>
            </p:contentPart>
          </mc:Choice>
          <mc:Fallback>
            <p:pic>
              <p:nvPicPr>
                <p:cNvPr id="36" name="Freihand 35">
                  <a:extLst>
                    <a:ext uri="{FF2B5EF4-FFF2-40B4-BE49-F238E27FC236}">
                      <a16:creationId xmlns:a16="http://schemas.microsoft.com/office/drawing/2014/main" id="{9F0D8DC9-28E2-4C6F-AEC6-35AB772D3BF4}"/>
                    </a:ext>
                  </a:extLst>
                </p:cNvPr>
                <p:cNvPicPr/>
                <p:nvPr/>
              </p:nvPicPr>
              <p:blipFill>
                <a:blip r:embed="rId4"/>
                <a:stretch>
                  <a:fillRect/>
                </a:stretch>
              </p:blipFill>
              <p:spPr>
                <a:xfrm>
                  <a:off x="5597219" y="5568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7" name="Freihand 36">
                  <a:extLst>
                    <a:ext uri="{FF2B5EF4-FFF2-40B4-BE49-F238E27FC236}">
                      <a16:creationId xmlns:a16="http://schemas.microsoft.com/office/drawing/2014/main" id="{FC605EF4-28CA-45B1-B883-DD59A44F6570}"/>
                    </a:ext>
                  </a:extLst>
                </p14:cNvPr>
                <p14:cNvContentPartPr/>
                <p14:nvPr/>
              </p14:nvContentPartPr>
              <p14:xfrm>
                <a:off x="5825099" y="551131"/>
                <a:ext cx="255240" cy="164520"/>
              </p14:xfrm>
            </p:contentPart>
          </mc:Choice>
          <mc:Fallback>
            <p:pic>
              <p:nvPicPr>
                <p:cNvPr id="37" name="Freihand 36">
                  <a:extLst>
                    <a:ext uri="{FF2B5EF4-FFF2-40B4-BE49-F238E27FC236}">
                      <a16:creationId xmlns:a16="http://schemas.microsoft.com/office/drawing/2014/main" id="{FC605EF4-28CA-45B1-B883-DD59A44F6570}"/>
                    </a:ext>
                  </a:extLst>
                </p:cNvPr>
                <p:cNvPicPr/>
                <p:nvPr/>
              </p:nvPicPr>
              <p:blipFill>
                <a:blip r:embed="rId582"/>
                <a:stretch>
                  <a:fillRect/>
                </a:stretch>
              </p:blipFill>
              <p:spPr>
                <a:xfrm>
                  <a:off x="5820779" y="546811"/>
                  <a:ext cx="263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8" name="Freihand 37">
                  <a:extLst>
                    <a:ext uri="{FF2B5EF4-FFF2-40B4-BE49-F238E27FC236}">
                      <a16:creationId xmlns:a16="http://schemas.microsoft.com/office/drawing/2014/main" id="{73198AB7-42CB-41BF-8D32-C1888DDEBB76}"/>
                    </a:ext>
                  </a:extLst>
                </p14:cNvPr>
                <p14:cNvContentPartPr/>
                <p14:nvPr/>
              </p14:nvContentPartPr>
              <p14:xfrm>
                <a:off x="6051539" y="559771"/>
                <a:ext cx="34200" cy="45360"/>
              </p14:xfrm>
            </p:contentPart>
          </mc:Choice>
          <mc:Fallback>
            <p:pic>
              <p:nvPicPr>
                <p:cNvPr id="38" name="Freihand 37">
                  <a:extLst>
                    <a:ext uri="{FF2B5EF4-FFF2-40B4-BE49-F238E27FC236}">
                      <a16:creationId xmlns:a16="http://schemas.microsoft.com/office/drawing/2014/main" id="{73198AB7-42CB-41BF-8D32-C1888DDEBB76}"/>
                    </a:ext>
                  </a:extLst>
                </p:cNvPr>
                <p:cNvPicPr/>
                <p:nvPr/>
              </p:nvPicPr>
              <p:blipFill>
                <a:blip r:embed="rId584"/>
                <a:stretch>
                  <a:fillRect/>
                </a:stretch>
              </p:blipFill>
              <p:spPr>
                <a:xfrm>
                  <a:off x="6047219" y="555451"/>
                  <a:ext cx="42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9" name="Freihand 38">
                  <a:extLst>
                    <a:ext uri="{FF2B5EF4-FFF2-40B4-BE49-F238E27FC236}">
                      <a16:creationId xmlns:a16="http://schemas.microsoft.com/office/drawing/2014/main" id="{EAE3AECE-0173-4CE6-94D9-6DFECC0006F3}"/>
                    </a:ext>
                  </a:extLst>
                </p14:cNvPr>
                <p14:cNvContentPartPr/>
                <p14:nvPr/>
              </p14:nvContentPartPr>
              <p14:xfrm>
                <a:off x="6097619" y="631411"/>
                <a:ext cx="84240" cy="74880"/>
              </p14:xfrm>
            </p:contentPart>
          </mc:Choice>
          <mc:Fallback>
            <p:pic>
              <p:nvPicPr>
                <p:cNvPr id="39" name="Freihand 38">
                  <a:extLst>
                    <a:ext uri="{FF2B5EF4-FFF2-40B4-BE49-F238E27FC236}">
                      <a16:creationId xmlns:a16="http://schemas.microsoft.com/office/drawing/2014/main" id="{EAE3AECE-0173-4CE6-94D9-6DFECC0006F3}"/>
                    </a:ext>
                  </a:extLst>
                </p:cNvPr>
                <p:cNvPicPr/>
                <p:nvPr/>
              </p:nvPicPr>
              <p:blipFill>
                <a:blip r:embed="rId586"/>
                <a:stretch>
                  <a:fillRect/>
                </a:stretch>
              </p:blipFill>
              <p:spPr>
                <a:xfrm>
                  <a:off x="6093299" y="627091"/>
                  <a:ext cx="92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641" name="Freihand 640">
                  <a:extLst>
                    <a:ext uri="{FF2B5EF4-FFF2-40B4-BE49-F238E27FC236}">
                      <a16:creationId xmlns:a16="http://schemas.microsoft.com/office/drawing/2014/main" id="{0134BEBA-8D7C-4E58-B4D7-DCC0747566A0}"/>
                    </a:ext>
                  </a:extLst>
                </p14:cNvPr>
                <p14:cNvContentPartPr/>
                <p14:nvPr/>
              </p14:nvContentPartPr>
              <p14:xfrm>
                <a:off x="1387019" y="24811"/>
                <a:ext cx="3850920" cy="559800"/>
              </p14:xfrm>
            </p:contentPart>
          </mc:Choice>
          <mc:Fallback>
            <p:pic>
              <p:nvPicPr>
                <p:cNvPr id="641" name="Freihand 640">
                  <a:extLst>
                    <a:ext uri="{FF2B5EF4-FFF2-40B4-BE49-F238E27FC236}">
                      <a16:creationId xmlns:a16="http://schemas.microsoft.com/office/drawing/2014/main" id="{0134BEBA-8D7C-4E58-B4D7-DCC0747566A0}"/>
                    </a:ext>
                  </a:extLst>
                </p:cNvPr>
                <p:cNvPicPr/>
                <p:nvPr/>
              </p:nvPicPr>
              <p:blipFill>
                <a:blip r:embed="rId588"/>
                <a:stretch>
                  <a:fillRect/>
                </a:stretch>
              </p:blipFill>
              <p:spPr>
                <a:xfrm>
                  <a:off x="1382699" y="20491"/>
                  <a:ext cx="3859560" cy="568440"/>
                </a:xfrm>
                <a:prstGeom prst="rect">
                  <a:avLst/>
                </a:prstGeom>
              </p:spPr>
            </p:pic>
          </mc:Fallback>
        </mc:AlternateContent>
      </p:grpSp>
      <p:grpSp>
        <p:nvGrpSpPr>
          <p:cNvPr id="840" name="Gruppieren 839">
            <a:extLst>
              <a:ext uri="{FF2B5EF4-FFF2-40B4-BE49-F238E27FC236}">
                <a16:creationId xmlns:a16="http://schemas.microsoft.com/office/drawing/2014/main" id="{CE549291-8AC8-4E0D-A135-2C0AA4536149}"/>
              </a:ext>
            </a:extLst>
          </p:cNvPr>
          <p:cNvGrpSpPr/>
          <p:nvPr/>
        </p:nvGrpSpPr>
        <p:grpSpPr>
          <a:xfrm>
            <a:off x="166259" y="2487571"/>
            <a:ext cx="10886400" cy="4288320"/>
            <a:chOff x="166259" y="2487571"/>
            <a:chExt cx="10886400" cy="4288320"/>
          </a:xfrm>
        </p:grpSpPr>
        <mc:AlternateContent xmlns:mc="http://schemas.openxmlformats.org/markup-compatibility/2006">
          <mc:Choice xmlns:p14="http://schemas.microsoft.com/office/powerpoint/2010/main" Requires="p14">
            <p:contentPart p14:bwMode="auto" r:id="rId589">
              <p14:nvContentPartPr>
                <p14:cNvPr id="290" name="Freihand 289">
                  <a:extLst>
                    <a:ext uri="{FF2B5EF4-FFF2-40B4-BE49-F238E27FC236}">
                      <a16:creationId xmlns:a16="http://schemas.microsoft.com/office/drawing/2014/main" id="{3181172A-F22B-4A79-AC09-725CE80D1615}"/>
                    </a:ext>
                  </a:extLst>
                </p14:cNvPr>
                <p14:cNvContentPartPr/>
                <p14:nvPr/>
              </p14:nvContentPartPr>
              <p14:xfrm>
                <a:off x="902459" y="2487571"/>
                <a:ext cx="524160" cy="317160"/>
              </p14:xfrm>
            </p:contentPart>
          </mc:Choice>
          <mc:Fallback>
            <p:pic>
              <p:nvPicPr>
                <p:cNvPr id="290" name="Freihand 289">
                  <a:extLst>
                    <a:ext uri="{FF2B5EF4-FFF2-40B4-BE49-F238E27FC236}">
                      <a16:creationId xmlns:a16="http://schemas.microsoft.com/office/drawing/2014/main" id="{3181172A-F22B-4A79-AC09-725CE80D1615}"/>
                    </a:ext>
                  </a:extLst>
                </p:cNvPr>
                <p:cNvPicPr/>
                <p:nvPr/>
              </p:nvPicPr>
              <p:blipFill>
                <a:blip r:embed="rId590"/>
                <a:stretch>
                  <a:fillRect/>
                </a:stretch>
              </p:blipFill>
              <p:spPr>
                <a:xfrm>
                  <a:off x="898139" y="2483251"/>
                  <a:ext cx="5328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291" name="Freihand 290">
                  <a:extLst>
                    <a:ext uri="{FF2B5EF4-FFF2-40B4-BE49-F238E27FC236}">
                      <a16:creationId xmlns:a16="http://schemas.microsoft.com/office/drawing/2014/main" id="{4E2E8B07-FC58-471A-9EF3-63476108575D}"/>
                    </a:ext>
                  </a:extLst>
                </p14:cNvPr>
                <p14:cNvContentPartPr/>
                <p14:nvPr/>
              </p14:nvContentPartPr>
              <p14:xfrm>
                <a:off x="789419" y="2697091"/>
                <a:ext cx="192600" cy="204120"/>
              </p14:xfrm>
            </p:contentPart>
          </mc:Choice>
          <mc:Fallback>
            <p:pic>
              <p:nvPicPr>
                <p:cNvPr id="291" name="Freihand 290">
                  <a:extLst>
                    <a:ext uri="{FF2B5EF4-FFF2-40B4-BE49-F238E27FC236}">
                      <a16:creationId xmlns:a16="http://schemas.microsoft.com/office/drawing/2014/main" id="{4E2E8B07-FC58-471A-9EF3-63476108575D}"/>
                    </a:ext>
                  </a:extLst>
                </p:cNvPr>
                <p:cNvPicPr/>
                <p:nvPr/>
              </p:nvPicPr>
              <p:blipFill>
                <a:blip r:embed="rId592"/>
                <a:stretch>
                  <a:fillRect/>
                </a:stretch>
              </p:blipFill>
              <p:spPr>
                <a:xfrm>
                  <a:off x="785099" y="2692771"/>
                  <a:ext cx="2012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293" name="Freihand 292">
                  <a:extLst>
                    <a:ext uri="{FF2B5EF4-FFF2-40B4-BE49-F238E27FC236}">
                      <a16:creationId xmlns:a16="http://schemas.microsoft.com/office/drawing/2014/main" id="{71BB24F9-757F-42A7-89C1-D7456ADF8C4E}"/>
                    </a:ext>
                  </a:extLst>
                </p14:cNvPr>
                <p14:cNvContentPartPr/>
                <p14:nvPr/>
              </p14:nvContentPartPr>
              <p14:xfrm>
                <a:off x="204779" y="2957011"/>
                <a:ext cx="57960" cy="168480"/>
              </p14:xfrm>
            </p:contentPart>
          </mc:Choice>
          <mc:Fallback>
            <p:pic>
              <p:nvPicPr>
                <p:cNvPr id="293" name="Freihand 292">
                  <a:extLst>
                    <a:ext uri="{FF2B5EF4-FFF2-40B4-BE49-F238E27FC236}">
                      <a16:creationId xmlns:a16="http://schemas.microsoft.com/office/drawing/2014/main" id="{71BB24F9-757F-42A7-89C1-D7456ADF8C4E}"/>
                    </a:ext>
                  </a:extLst>
                </p:cNvPr>
                <p:cNvPicPr/>
                <p:nvPr/>
              </p:nvPicPr>
              <p:blipFill>
                <a:blip r:embed="rId594"/>
                <a:stretch>
                  <a:fillRect/>
                </a:stretch>
              </p:blipFill>
              <p:spPr>
                <a:xfrm>
                  <a:off x="200459" y="2952691"/>
                  <a:ext cx="666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294" name="Freihand 293">
                  <a:extLst>
                    <a:ext uri="{FF2B5EF4-FFF2-40B4-BE49-F238E27FC236}">
                      <a16:creationId xmlns:a16="http://schemas.microsoft.com/office/drawing/2014/main" id="{D683A019-D674-4B14-9179-79176C59B22A}"/>
                    </a:ext>
                  </a:extLst>
                </p14:cNvPr>
                <p14:cNvContentPartPr/>
                <p14:nvPr/>
              </p14:nvContentPartPr>
              <p14:xfrm>
                <a:off x="166259" y="2895091"/>
                <a:ext cx="194040" cy="128520"/>
              </p14:xfrm>
            </p:contentPart>
          </mc:Choice>
          <mc:Fallback>
            <p:pic>
              <p:nvPicPr>
                <p:cNvPr id="294" name="Freihand 293">
                  <a:extLst>
                    <a:ext uri="{FF2B5EF4-FFF2-40B4-BE49-F238E27FC236}">
                      <a16:creationId xmlns:a16="http://schemas.microsoft.com/office/drawing/2014/main" id="{D683A019-D674-4B14-9179-79176C59B22A}"/>
                    </a:ext>
                  </a:extLst>
                </p:cNvPr>
                <p:cNvPicPr/>
                <p:nvPr/>
              </p:nvPicPr>
              <p:blipFill>
                <a:blip r:embed="rId596"/>
                <a:stretch>
                  <a:fillRect/>
                </a:stretch>
              </p:blipFill>
              <p:spPr>
                <a:xfrm>
                  <a:off x="161939" y="2890771"/>
                  <a:ext cx="202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295" name="Freihand 294">
                  <a:extLst>
                    <a:ext uri="{FF2B5EF4-FFF2-40B4-BE49-F238E27FC236}">
                      <a16:creationId xmlns:a16="http://schemas.microsoft.com/office/drawing/2014/main" id="{4D5754E1-618A-4CBD-8211-F5FE3586CBB7}"/>
                    </a:ext>
                  </a:extLst>
                </p14:cNvPr>
                <p14:cNvContentPartPr/>
                <p14:nvPr/>
              </p14:nvContentPartPr>
              <p14:xfrm>
                <a:off x="337259" y="3018571"/>
                <a:ext cx="214200" cy="59760"/>
              </p14:xfrm>
            </p:contentPart>
          </mc:Choice>
          <mc:Fallback>
            <p:pic>
              <p:nvPicPr>
                <p:cNvPr id="295" name="Freihand 294">
                  <a:extLst>
                    <a:ext uri="{FF2B5EF4-FFF2-40B4-BE49-F238E27FC236}">
                      <a16:creationId xmlns:a16="http://schemas.microsoft.com/office/drawing/2014/main" id="{4D5754E1-618A-4CBD-8211-F5FE3586CBB7}"/>
                    </a:ext>
                  </a:extLst>
                </p:cNvPr>
                <p:cNvPicPr/>
                <p:nvPr/>
              </p:nvPicPr>
              <p:blipFill>
                <a:blip r:embed="rId598"/>
                <a:stretch>
                  <a:fillRect/>
                </a:stretch>
              </p:blipFill>
              <p:spPr>
                <a:xfrm>
                  <a:off x="332939" y="3014251"/>
                  <a:ext cx="222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296" name="Freihand 295">
                  <a:extLst>
                    <a:ext uri="{FF2B5EF4-FFF2-40B4-BE49-F238E27FC236}">
                      <a16:creationId xmlns:a16="http://schemas.microsoft.com/office/drawing/2014/main" id="{61DF6B06-0438-4D05-9152-55115A9AA757}"/>
                    </a:ext>
                  </a:extLst>
                </p14:cNvPr>
                <p14:cNvContentPartPr/>
                <p14:nvPr/>
              </p14:nvContentPartPr>
              <p14:xfrm>
                <a:off x="565139" y="3026491"/>
                <a:ext cx="134640" cy="64080"/>
              </p14:xfrm>
            </p:contentPart>
          </mc:Choice>
          <mc:Fallback>
            <p:pic>
              <p:nvPicPr>
                <p:cNvPr id="296" name="Freihand 295">
                  <a:extLst>
                    <a:ext uri="{FF2B5EF4-FFF2-40B4-BE49-F238E27FC236}">
                      <a16:creationId xmlns:a16="http://schemas.microsoft.com/office/drawing/2014/main" id="{61DF6B06-0438-4D05-9152-55115A9AA757}"/>
                    </a:ext>
                  </a:extLst>
                </p:cNvPr>
                <p:cNvPicPr/>
                <p:nvPr/>
              </p:nvPicPr>
              <p:blipFill>
                <a:blip r:embed="rId600"/>
                <a:stretch>
                  <a:fillRect/>
                </a:stretch>
              </p:blipFill>
              <p:spPr>
                <a:xfrm>
                  <a:off x="560819" y="3022171"/>
                  <a:ext cx="143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297" name="Freihand 296">
                  <a:extLst>
                    <a:ext uri="{FF2B5EF4-FFF2-40B4-BE49-F238E27FC236}">
                      <a16:creationId xmlns:a16="http://schemas.microsoft.com/office/drawing/2014/main" id="{4C1F3444-29EF-4575-B6F4-2611794FD6EA}"/>
                    </a:ext>
                  </a:extLst>
                </p14:cNvPr>
                <p14:cNvContentPartPr/>
                <p14:nvPr/>
              </p14:nvContentPartPr>
              <p14:xfrm>
                <a:off x="760979" y="3002371"/>
                <a:ext cx="191160" cy="78840"/>
              </p14:xfrm>
            </p:contentPart>
          </mc:Choice>
          <mc:Fallback>
            <p:pic>
              <p:nvPicPr>
                <p:cNvPr id="297" name="Freihand 296">
                  <a:extLst>
                    <a:ext uri="{FF2B5EF4-FFF2-40B4-BE49-F238E27FC236}">
                      <a16:creationId xmlns:a16="http://schemas.microsoft.com/office/drawing/2014/main" id="{4C1F3444-29EF-4575-B6F4-2611794FD6EA}"/>
                    </a:ext>
                  </a:extLst>
                </p:cNvPr>
                <p:cNvPicPr/>
                <p:nvPr/>
              </p:nvPicPr>
              <p:blipFill>
                <a:blip r:embed="rId602"/>
                <a:stretch>
                  <a:fillRect/>
                </a:stretch>
              </p:blipFill>
              <p:spPr>
                <a:xfrm>
                  <a:off x="756659" y="2998051"/>
                  <a:ext cx="1998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298" name="Freihand 297">
                  <a:extLst>
                    <a:ext uri="{FF2B5EF4-FFF2-40B4-BE49-F238E27FC236}">
                      <a16:creationId xmlns:a16="http://schemas.microsoft.com/office/drawing/2014/main" id="{2E8C9371-D44F-44AB-8D34-6DE17F8CB7E7}"/>
                    </a:ext>
                  </a:extLst>
                </p14:cNvPr>
                <p14:cNvContentPartPr/>
                <p14:nvPr/>
              </p14:nvContentPartPr>
              <p14:xfrm>
                <a:off x="997859" y="3009931"/>
                <a:ext cx="74880" cy="74520"/>
              </p14:xfrm>
            </p:contentPart>
          </mc:Choice>
          <mc:Fallback>
            <p:pic>
              <p:nvPicPr>
                <p:cNvPr id="298" name="Freihand 297">
                  <a:extLst>
                    <a:ext uri="{FF2B5EF4-FFF2-40B4-BE49-F238E27FC236}">
                      <a16:creationId xmlns:a16="http://schemas.microsoft.com/office/drawing/2014/main" id="{2E8C9371-D44F-44AB-8D34-6DE17F8CB7E7}"/>
                    </a:ext>
                  </a:extLst>
                </p:cNvPr>
                <p:cNvPicPr/>
                <p:nvPr/>
              </p:nvPicPr>
              <p:blipFill>
                <a:blip r:embed="rId604"/>
                <a:stretch>
                  <a:fillRect/>
                </a:stretch>
              </p:blipFill>
              <p:spPr>
                <a:xfrm>
                  <a:off x="993539" y="3005611"/>
                  <a:ext cx="83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299" name="Freihand 298">
                  <a:extLst>
                    <a:ext uri="{FF2B5EF4-FFF2-40B4-BE49-F238E27FC236}">
                      <a16:creationId xmlns:a16="http://schemas.microsoft.com/office/drawing/2014/main" id="{55463315-09D6-44FC-BE5B-B0710D01CE8E}"/>
                    </a:ext>
                  </a:extLst>
                </p14:cNvPr>
                <p14:cNvContentPartPr/>
                <p14:nvPr/>
              </p14:nvContentPartPr>
              <p14:xfrm>
                <a:off x="1126019" y="2906971"/>
                <a:ext cx="273960" cy="186120"/>
              </p14:xfrm>
            </p:contentPart>
          </mc:Choice>
          <mc:Fallback>
            <p:pic>
              <p:nvPicPr>
                <p:cNvPr id="299" name="Freihand 298">
                  <a:extLst>
                    <a:ext uri="{FF2B5EF4-FFF2-40B4-BE49-F238E27FC236}">
                      <a16:creationId xmlns:a16="http://schemas.microsoft.com/office/drawing/2014/main" id="{55463315-09D6-44FC-BE5B-B0710D01CE8E}"/>
                    </a:ext>
                  </a:extLst>
                </p:cNvPr>
                <p:cNvPicPr/>
                <p:nvPr/>
              </p:nvPicPr>
              <p:blipFill>
                <a:blip r:embed="rId606"/>
                <a:stretch>
                  <a:fillRect/>
                </a:stretch>
              </p:blipFill>
              <p:spPr>
                <a:xfrm>
                  <a:off x="1121699" y="2902651"/>
                  <a:ext cx="2826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00" name="Freihand 299">
                  <a:extLst>
                    <a:ext uri="{FF2B5EF4-FFF2-40B4-BE49-F238E27FC236}">
                      <a16:creationId xmlns:a16="http://schemas.microsoft.com/office/drawing/2014/main" id="{2F0E1D9D-C2CF-49C1-8122-4783BB5560DF}"/>
                    </a:ext>
                  </a:extLst>
                </p14:cNvPr>
                <p14:cNvContentPartPr/>
                <p14:nvPr/>
              </p14:nvContentPartPr>
              <p14:xfrm>
                <a:off x="1573139" y="2964931"/>
                <a:ext cx="204480" cy="96120"/>
              </p14:xfrm>
            </p:contentPart>
          </mc:Choice>
          <mc:Fallback>
            <p:pic>
              <p:nvPicPr>
                <p:cNvPr id="300" name="Freihand 299">
                  <a:extLst>
                    <a:ext uri="{FF2B5EF4-FFF2-40B4-BE49-F238E27FC236}">
                      <a16:creationId xmlns:a16="http://schemas.microsoft.com/office/drawing/2014/main" id="{2F0E1D9D-C2CF-49C1-8122-4783BB5560DF}"/>
                    </a:ext>
                  </a:extLst>
                </p:cNvPr>
                <p:cNvPicPr/>
                <p:nvPr/>
              </p:nvPicPr>
              <p:blipFill>
                <a:blip r:embed="rId608"/>
                <a:stretch>
                  <a:fillRect/>
                </a:stretch>
              </p:blipFill>
              <p:spPr>
                <a:xfrm>
                  <a:off x="1568819" y="2960611"/>
                  <a:ext cx="213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01" name="Freihand 300">
                  <a:extLst>
                    <a:ext uri="{FF2B5EF4-FFF2-40B4-BE49-F238E27FC236}">
                      <a16:creationId xmlns:a16="http://schemas.microsoft.com/office/drawing/2014/main" id="{12DE1D4C-F5FB-417F-8AD3-CA21C86C55DA}"/>
                    </a:ext>
                  </a:extLst>
                </p14:cNvPr>
                <p14:cNvContentPartPr/>
                <p14:nvPr/>
              </p14:nvContentPartPr>
              <p14:xfrm>
                <a:off x="2021699" y="2956651"/>
                <a:ext cx="13320" cy="100800"/>
              </p14:xfrm>
            </p:contentPart>
          </mc:Choice>
          <mc:Fallback>
            <p:pic>
              <p:nvPicPr>
                <p:cNvPr id="301" name="Freihand 300">
                  <a:extLst>
                    <a:ext uri="{FF2B5EF4-FFF2-40B4-BE49-F238E27FC236}">
                      <a16:creationId xmlns:a16="http://schemas.microsoft.com/office/drawing/2014/main" id="{12DE1D4C-F5FB-417F-8AD3-CA21C86C55DA}"/>
                    </a:ext>
                  </a:extLst>
                </p:cNvPr>
                <p:cNvPicPr/>
                <p:nvPr/>
              </p:nvPicPr>
              <p:blipFill>
                <a:blip r:embed="rId610"/>
                <a:stretch>
                  <a:fillRect/>
                </a:stretch>
              </p:blipFill>
              <p:spPr>
                <a:xfrm>
                  <a:off x="2017379" y="2952331"/>
                  <a:ext cx="21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02" name="Freihand 301">
                  <a:extLst>
                    <a:ext uri="{FF2B5EF4-FFF2-40B4-BE49-F238E27FC236}">
                      <a16:creationId xmlns:a16="http://schemas.microsoft.com/office/drawing/2014/main" id="{0F9B33D4-55D8-48CE-9A9D-4A8F083670DC}"/>
                    </a:ext>
                  </a:extLst>
                </p14:cNvPr>
                <p14:cNvContentPartPr/>
                <p14:nvPr/>
              </p14:nvContentPartPr>
              <p14:xfrm>
                <a:off x="2009459" y="2881411"/>
                <a:ext cx="37800" cy="28080"/>
              </p14:xfrm>
            </p:contentPart>
          </mc:Choice>
          <mc:Fallback>
            <p:pic>
              <p:nvPicPr>
                <p:cNvPr id="302" name="Freihand 301">
                  <a:extLst>
                    <a:ext uri="{FF2B5EF4-FFF2-40B4-BE49-F238E27FC236}">
                      <a16:creationId xmlns:a16="http://schemas.microsoft.com/office/drawing/2014/main" id="{0F9B33D4-55D8-48CE-9A9D-4A8F083670DC}"/>
                    </a:ext>
                  </a:extLst>
                </p:cNvPr>
                <p:cNvPicPr/>
                <p:nvPr/>
              </p:nvPicPr>
              <p:blipFill>
                <a:blip r:embed="rId612"/>
                <a:stretch>
                  <a:fillRect/>
                </a:stretch>
              </p:blipFill>
              <p:spPr>
                <a:xfrm>
                  <a:off x="2005139" y="2877091"/>
                  <a:ext cx="46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03" name="Freihand 302">
                  <a:extLst>
                    <a:ext uri="{FF2B5EF4-FFF2-40B4-BE49-F238E27FC236}">
                      <a16:creationId xmlns:a16="http://schemas.microsoft.com/office/drawing/2014/main" id="{1654F437-065F-4635-8F02-CAFBDAC5FF06}"/>
                    </a:ext>
                  </a:extLst>
                </p14:cNvPr>
                <p14:cNvContentPartPr/>
                <p14:nvPr/>
              </p14:nvContentPartPr>
              <p14:xfrm>
                <a:off x="2084699" y="2962771"/>
                <a:ext cx="105120" cy="91080"/>
              </p14:xfrm>
            </p:contentPart>
          </mc:Choice>
          <mc:Fallback>
            <p:pic>
              <p:nvPicPr>
                <p:cNvPr id="303" name="Freihand 302">
                  <a:extLst>
                    <a:ext uri="{FF2B5EF4-FFF2-40B4-BE49-F238E27FC236}">
                      <a16:creationId xmlns:a16="http://schemas.microsoft.com/office/drawing/2014/main" id="{1654F437-065F-4635-8F02-CAFBDAC5FF06}"/>
                    </a:ext>
                  </a:extLst>
                </p:cNvPr>
                <p:cNvPicPr/>
                <p:nvPr/>
              </p:nvPicPr>
              <p:blipFill>
                <a:blip r:embed="rId614"/>
                <a:stretch>
                  <a:fillRect/>
                </a:stretch>
              </p:blipFill>
              <p:spPr>
                <a:xfrm>
                  <a:off x="2080379" y="2958451"/>
                  <a:ext cx="113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06" name="Freihand 305">
                  <a:extLst>
                    <a:ext uri="{FF2B5EF4-FFF2-40B4-BE49-F238E27FC236}">
                      <a16:creationId xmlns:a16="http://schemas.microsoft.com/office/drawing/2014/main" id="{6A0F2215-D3A8-4B7E-8C8D-B71C35A38EF4}"/>
                    </a:ext>
                  </a:extLst>
                </p14:cNvPr>
                <p14:cNvContentPartPr/>
                <p14:nvPr/>
              </p14:nvContentPartPr>
              <p14:xfrm>
                <a:off x="2401139" y="2830291"/>
                <a:ext cx="163080" cy="176760"/>
              </p14:xfrm>
            </p:contentPart>
          </mc:Choice>
          <mc:Fallback>
            <p:pic>
              <p:nvPicPr>
                <p:cNvPr id="306" name="Freihand 305">
                  <a:extLst>
                    <a:ext uri="{FF2B5EF4-FFF2-40B4-BE49-F238E27FC236}">
                      <a16:creationId xmlns:a16="http://schemas.microsoft.com/office/drawing/2014/main" id="{6A0F2215-D3A8-4B7E-8C8D-B71C35A38EF4}"/>
                    </a:ext>
                  </a:extLst>
                </p:cNvPr>
                <p:cNvPicPr/>
                <p:nvPr/>
              </p:nvPicPr>
              <p:blipFill>
                <a:blip r:embed="rId616"/>
                <a:stretch>
                  <a:fillRect/>
                </a:stretch>
              </p:blipFill>
              <p:spPr>
                <a:xfrm>
                  <a:off x="2396819" y="2825971"/>
                  <a:ext cx="171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07" name="Freihand 306">
                  <a:extLst>
                    <a:ext uri="{FF2B5EF4-FFF2-40B4-BE49-F238E27FC236}">
                      <a16:creationId xmlns:a16="http://schemas.microsoft.com/office/drawing/2014/main" id="{E3585A94-A322-4C21-9FDB-2332BE232213}"/>
                    </a:ext>
                  </a:extLst>
                </p14:cNvPr>
                <p14:cNvContentPartPr/>
                <p14:nvPr/>
              </p14:nvContentPartPr>
              <p14:xfrm>
                <a:off x="2612459" y="2898331"/>
                <a:ext cx="91080" cy="96480"/>
              </p14:xfrm>
            </p:contentPart>
          </mc:Choice>
          <mc:Fallback>
            <p:pic>
              <p:nvPicPr>
                <p:cNvPr id="307" name="Freihand 306">
                  <a:extLst>
                    <a:ext uri="{FF2B5EF4-FFF2-40B4-BE49-F238E27FC236}">
                      <a16:creationId xmlns:a16="http://schemas.microsoft.com/office/drawing/2014/main" id="{E3585A94-A322-4C21-9FDB-2332BE232213}"/>
                    </a:ext>
                  </a:extLst>
                </p:cNvPr>
                <p:cNvPicPr/>
                <p:nvPr/>
              </p:nvPicPr>
              <p:blipFill>
                <a:blip r:embed="rId618"/>
                <a:stretch>
                  <a:fillRect/>
                </a:stretch>
              </p:blipFill>
              <p:spPr>
                <a:xfrm>
                  <a:off x="2608139" y="2894011"/>
                  <a:ext cx="99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08" name="Freihand 307">
                  <a:extLst>
                    <a:ext uri="{FF2B5EF4-FFF2-40B4-BE49-F238E27FC236}">
                      <a16:creationId xmlns:a16="http://schemas.microsoft.com/office/drawing/2014/main" id="{D8FC5E68-D415-4253-AA82-2E04E2CD2444}"/>
                    </a:ext>
                  </a:extLst>
                </p14:cNvPr>
                <p14:cNvContentPartPr/>
                <p14:nvPr/>
              </p14:nvContentPartPr>
              <p14:xfrm>
                <a:off x="2881379" y="2859091"/>
                <a:ext cx="471600" cy="130680"/>
              </p14:xfrm>
            </p:contentPart>
          </mc:Choice>
          <mc:Fallback>
            <p:pic>
              <p:nvPicPr>
                <p:cNvPr id="308" name="Freihand 307">
                  <a:extLst>
                    <a:ext uri="{FF2B5EF4-FFF2-40B4-BE49-F238E27FC236}">
                      <a16:creationId xmlns:a16="http://schemas.microsoft.com/office/drawing/2014/main" id="{D8FC5E68-D415-4253-AA82-2E04E2CD2444}"/>
                    </a:ext>
                  </a:extLst>
                </p:cNvPr>
                <p:cNvPicPr/>
                <p:nvPr/>
              </p:nvPicPr>
              <p:blipFill>
                <a:blip r:embed="rId620"/>
                <a:stretch>
                  <a:fillRect/>
                </a:stretch>
              </p:blipFill>
              <p:spPr>
                <a:xfrm>
                  <a:off x="2877059" y="2854771"/>
                  <a:ext cx="480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09" name="Freihand 308">
                  <a:extLst>
                    <a:ext uri="{FF2B5EF4-FFF2-40B4-BE49-F238E27FC236}">
                      <a16:creationId xmlns:a16="http://schemas.microsoft.com/office/drawing/2014/main" id="{E2CDACEA-AA1E-4AEC-B8A3-F5E724A2BD11}"/>
                    </a:ext>
                  </a:extLst>
                </p14:cNvPr>
                <p14:cNvContentPartPr/>
                <p14:nvPr/>
              </p14:nvContentPartPr>
              <p14:xfrm>
                <a:off x="3308699" y="2810131"/>
                <a:ext cx="360" cy="360"/>
              </p14:xfrm>
            </p:contentPart>
          </mc:Choice>
          <mc:Fallback>
            <p:pic>
              <p:nvPicPr>
                <p:cNvPr id="309" name="Freihand 308">
                  <a:extLst>
                    <a:ext uri="{FF2B5EF4-FFF2-40B4-BE49-F238E27FC236}">
                      <a16:creationId xmlns:a16="http://schemas.microsoft.com/office/drawing/2014/main" id="{E2CDACEA-AA1E-4AEC-B8A3-F5E724A2BD11}"/>
                    </a:ext>
                  </a:extLst>
                </p:cNvPr>
                <p:cNvPicPr/>
                <p:nvPr/>
              </p:nvPicPr>
              <p:blipFill>
                <a:blip r:embed="rId4"/>
                <a:stretch>
                  <a:fillRect/>
                </a:stretch>
              </p:blipFill>
              <p:spPr>
                <a:xfrm>
                  <a:off x="3304379" y="28058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10" name="Freihand 309">
                  <a:extLst>
                    <a:ext uri="{FF2B5EF4-FFF2-40B4-BE49-F238E27FC236}">
                      <a16:creationId xmlns:a16="http://schemas.microsoft.com/office/drawing/2014/main" id="{43B069B6-82D9-4AB7-9D62-791A5A7311CE}"/>
                    </a:ext>
                  </a:extLst>
                </p14:cNvPr>
                <p14:cNvContentPartPr/>
                <p14:nvPr/>
              </p14:nvContentPartPr>
              <p14:xfrm>
                <a:off x="3381419" y="2772331"/>
                <a:ext cx="225360" cy="349200"/>
              </p14:xfrm>
            </p:contentPart>
          </mc:Choice>
          <mc:Fallback>
            <p:pic>
              <p:nvPicPr>
                <p:cNvPr id="310" name="Freihand 309">
                  <a:extLst>
                    <a:ext uri="{FF2B5EF4-FFF2-40B4-BE49-F238E27FC236}">
                      <a16:creationId xmlns:a16="http://schemas.microsoft.com/office/drawing/2014/main" id="{43B069B6-82D9-4AB7-9D62-791A5A7311CE}"/>
                    </a:ext>
                  </a:extLst>
                </p:cNvPr>
                <p:cNvPicPr/>
                <p:nvPr/>
              </p:nvPicPr>
              <p:blipFill>
                <a:blip r:embed="rId623"/>
                <a:stretch>
                  <a:fillRect/>
                </a:stretch>
              </p:blipFill>
              <p:spPr>
                <a:xfrm>
                  <a:off x="3377099" y="2768011"/>
                  <a:ext cx="23400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11" name="Freihand 310">
                  <a:extLst>
                    <a:ext uri="{FF2B5EF4-FFF2-40B4-BE49-F238E27FC236}">
                      <a16:creationId xmlns:a16="http://schemas.microsoft.com/office/drawing/2014/main" id="{4C28EA25-F3D2-4DEC-BBEA-42A382186434}"/>
                    </a:ext>
                  </a:extLst>
                </p14:cNvPr>
                <p14:cNvContentPartPr/>
                <p14:nvPr/>
              </p14:nvContentPartPr>
              <p14:xfrm>
                <a:off x="3620099" y="2766931"/>
                <a:ext cx="122400" cy="170640"/>
              </p14:xfrm>
            </p:contentPart>
          </mc:Choice>
          <mc:Fallback>
            <p:pic>
              <p:nvPicPr>
                <p:cNvPr id="311" name="Freihand 310">
                  <a:extLst>
                    <a:ext uri="{FF2B5EF4-FFF2-40B4-BE49-F238E27FC236}">
                      <a16:creationId xmlns:a16="http://schemas.microsoft.com/office/drawing/2014/main" id="{4C28EA25-F3D2-4DEC-BBEA-42A382186434}"/>
                    </a:ext>
                  </a:extLst>
                </p:cNvPr>
                <p:cNvPicPr/>
                <p:nvPr/>
              </p:nvPicPr>
              <p:blipFill>
                <a:blip r:embed="rId625"/>
                <a:stretch>
                  <a:fillRect/>
                </a:stretch>
              </p:blipFill>
              <p:spPr>
                <a:xfrm>
                  <a:off x="3615779" y="2762611"/>
                  <a:ext cx="131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13" name="Freihand 312">
                  <a:extLst>
                    <a:ext uri="{FF2B5EF4-FFF2-40B4-BE49-F238E27FC236}">
                      <a16:creationId xmlns:a16="http://schemas.microsoft.com/office/drawing/2014/main" id="{784BB26C-FF8E-4077-BB24-782881B6A41D}"/>
                    </a:ext>
                  </a:extLst>
                </p14:cNvPr>
                <p14:cNvContentPartPr/>
                <p14:nvPr/>
              </p14:nvContentPartPr>
              <p14:xfrm>
                <a:off x="3917099" y="2765851"/>
                <a:ext cx="274680" cy="272160"/>
              </p14:xfrm>
            </p:contentPart>
          </mc:Choice>
          <mc:Fallback>
            <p:pic>
              <p:nvPicPr>
                <p:cNvPr id="313" name="Freihand 312">
                  <a:extLst>
                    <a:ext uri="{FF2B5EF4-FFF2-40B4-BE49-F238E27FC236}">
                      <a16:creationId xmlns:a16="http://schemas.microsoft.com/office/drawing/2014/main" id="{784BB26C-FF8E-4077-BB24-782881B6A41D}"/>
                    </a:ext>
                  </a:extLst>
                </p:cNvPr>
                <p:cNvPicPr/>
                <p:nvPr/>
              </p:nvPicPr>
              <p:blipFill>
                <a:blip r:embed="rId627"/>
                <a:stretch>
                  <a:fillRect/>
                </a:stretch>
              </p:blipFill>
              <p:spPr>
                <a:xfrm>
                  <a:off x="3912779" y="2761531"/>
                  <a:ext cx="2833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14" name="Freihand 313">
                  <a:extLst>
                    <a:ext uri="{FF2B5EF4-FFF2-40B4-BE49-F238E27FC236}">
                      <a16:creationId xmlns:a16="http://schemas.microsoft.com/office/drawing/2014/main" id="{32EBAD49-D5CF-4F66-82D1-6B10D1468E28}"/>
                    </a:ext>
                  </a:extLst>
                </p14:cNvPr>
                <p14:cNvContentPartPr/>
                <p14:nvPr/>
              </p14:nvContentPartPr>
              <p14:xfrm>
                <a:off x="4394099" y="2741731"/>
                <a:ext cx="255240" cy="151560"/>
              </p14:xfrm>
            </p:contentPart>
          </mc:Choice>
          <mc:Fallback>
            <p:pic>
              <p:nvPicPr>
                <p:cNvPr id="314" name="Freihand 313">
                  <a:extLst>
                    <a:ext uri="{FF2B5EF4-FFF2-40B4-BE49-F238E27FC236}">
                      <a16:creationId xmlns:a16="http://schemas.microsoft.com/office/drawing/2014/main" id="{32EBAD49-D5CF-4F66-82D1-6B10D1468E28}"/>
                    </a:ext>
                  </a:extLst>
                </p:cNvPr>
                <p:cNvPicPr/>
                <p:nvPr/>
              </p:nvPicPr>
              <p:blipFill>
                <a:blip r:embed="rId629"/>
                <a:stretch>
                  <a:fillRect/>
                </a:stretch>
              </p:blipFill>
              <p:spPr>
                <a:xfrm>
                  <a:off x="4389779" y="2737411"/>
                  <a:ext cx="2638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15" name="Freihand 314">
                  <a:extLst>
                    <a:ext uri="{FF2B5EF4-FFF2-40B4-BE49-F238E27FC236}">
                      <a16:creationId xmlns:a16="http://schemas.microsoft.com/office/drawing/2014/main" id="{79FDC511-63A4-4C6B-B92F-128BE78AB3E7}"/>
                    </a:ext>
                  </a:extLst>
                </p14:cNvPr>
                <p14:cNvContentPartPr/>
                <p14:nvPr/>
              </p14:nvContentPartPr>
              <p14:xfrm>
                <a:off x="4825739" y="2810131"/>
                <a:ext cx="218880" cy="65160"/>
              </p14:xfrm>
            </p:contentPart>
          </mc:Choice>
          <mc:Fallback>
            <p:pic>
              <p:nvPicPr>
                <p:cNvPr id="315" name="Freihand 314">
                  <a:extLst>
                    <a:ext uri="{FF2B5EF4-FFF2-40B4-BE49-F238E27FC236}">
                      <a16:creationId xmlns:a16="http://schemas.microsoft.com/office/drawing/2014/main" id="{79FDC511-63A4-4C6B-B92F-128BE78AB3E7}"/>
                    </a:ext>
                  </a:extLst>
                </p:cNvPr>
                <p:cNvPicPr/>
                <p:nvPr/>
              </p:nvPicPr>
              <p:blipFill>
                <a:blip r:embed="rId631"/>
                <a:stretch>
                  <a:fillRect/>
                </a:stretch>
              </p:blipFill>
              <p:spPr>
                <a:xfrm>
                  <a:off x="4821419" y="2805811"/>
                  <a:ext cx="227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16" name="Freihand 315">
                  <a:extLst>
                    <a:ext uri="{FF2B5EF4-FFF2-40B4-BE49-F238E27FC236}">
                      <a16:creationId xmlns:a16="http://schemas.microsoft.com/office/drawing/2014/main" id="{D4A03784-05FE-413E-B7A3-18CF636AB772}"/>
                    </a:ext>
                  </a:extLst>
                </p14:cNvPr>
                <p14:cNvContentPartPr/>
                <p14:nvPr/>
              </p14:nvContentPartPr>
              <p14:xfrm>
                <a:off x="4997099" y="2718331"/>
                <a:ext cx="40680" cy="19440"/>
              </p14:xfrm>
            </p:contentPart>
          </mc:Choice>
          <mc:Fallback>
            <p:pic>
              <p:nvPicPr>
                <p:cNvPr id="316" name="Freihand 315">
                  <a:extLst>
                    <a:ext uri="{FF2B5EF4-FFF2-40B4-BE49-F238E27FC236}">
                      <a16:creationId xmlns:a16="http://schemas.microsoft.com/office/drawing/2014/main" id="{D4A03784-05FE-413E-B7A3-18CF636AB772}"/>
                    </a:ext>
                  </a:extLst>
                </p:cNvPr>
                <p:cNvPicPr/>
                <p:nvPr/>
              </p:nvPicPr>
              <p:blipFill>
                <a:blip r:embed="rId633"/>
                <a:stretch>
                  <a:fillRect/>
                </a:stretch>
              </p:blipFill>
              <p:spPr>
                <a:xfrm>
                  <a:off x="4992779" y="2714011"/>
                  <a:ext cx="49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17" name="Freihand 316">
                  <a:extLst>
                    <a:ext uri="{FF2B5EF4-FFF2-40B4-BE49-F238E27FC236}">
                      <a16:creationId xmlns:a16="http://schemas.microsoft.com/office/drawing/2014/main" id="{4C776B0A-F850-471C-B5AC-CC05AEB3D95B}"/>
                    </a:ext>
                  </a:extLst>
                </p14:cNvPr>
                <p14:cNvContentPartPr/>
                <p14:nvPr/>
              </p14:nvContentPartPr>
              <p14:xfrm>
                <a:off x="5125619" y="2707531"/>
                <a:ext cx="67320" cy="252000"/>
              </p14:xfrm>
            </p:contentPart>
          </mc:Choice>
          <mc:Fallback>
            <p:pic>
              <p:nvPicPr>
                <p:cNvPr id="317" name="Freihand 316">
                  <a:extLst>
                    <a:ext uri="{FF2B5EF4-FFF2-40B4-BE49-F238E27FC236}">
                      <a16:creationId xmlns:a16="http://schemas.microsoft.com/office/drawing/2014/main" id="{4C776B0A-F850-471C-B5AC-CC05AEB3D95B}"/>
                    </a:ext>
                  </a:extLst>
                </p:cNvPr>
                <p:cNvPicPr/>
                <p:nvPr/>
              </p:nvPicPr>
              <p:blipFill>
                <a:blip r:embed="rId635"/>
                <a:stretch>
                  <a:fillRect/>
                </a:stretch>
              </p:blipFill>
              <p:spPr>
                <a:xfrm>
                  <a:off x="5121299" y="2703211"/>
                  <a:ext cx="759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18" name="Freihand 317">
                  <a:extLst>
                    <a:ext uri="{FF2B5EF4-FFF2-40B4-BE49-F238E27FC236}">
                      <a16:creationId xmlns:a16="http://schemas.microsoft.com/office/drawing/2014/main" id="{52B60976-5021-4998-98F0-43C46D7C5BEA}"/>
                    </a:ext>
                  </a:extLst>
                </p14:cNvPr>
                <p14:cNvContentPartPr/>
                <p14:nvPr/>
              </p14:nvContentPartPr>
              <p14:xfrm>
                <a:off x="5274299" y="2716171"/>
                <a:ext cx="77400" cy="178920"/>
              </p14:xfrm>
            </p:contentPart>
          </mc:Choice>
          <mc:Fallback>
            <p:pic>
              <p:nvPicPr>
                <p:cNvPr id="318" name="Freihand 317">
                  <a:extLst>
                    <a:ext uri="{FF2B5EF4-FFF2-40B4-BE49-F238E27FC236}">
                      <a16:creationId xmlns:a16="http://schemas.microsoft.com/office/drawing/2014/main" id="{52B60976-5021-4998-98F0-43C46D7C5BEA}"/>
                    </a:ext>
                  </a:extLst>
                </p:cNvPr>
                <p:cNvPicPr/>
                <p:nvPr/>
              </p:nvPicPr>
              <p:blipFill>
                <a:blip r:embed="rId637"/>
                <a:stretch>
                  <a:fillRect/>
                </a:stretch>
              </p:blipFill>
              <p:spPr>
                <a:xfrm>
                  <a:off x="5269979" y="2711851"/>
                  <a:ext cx="860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19" name="Freihand 318">
                  <a:extLst>
                    <a:ext uri="{FF2B5EF4-FFF2-40B4-BE49-F238E27FC236}">
                      <a16:creationId xmlns:a16="http://schemas.microsoft.com/office/drawing/2014/main" id="{A30A9DB2-BA5A-4416-A799-34A8E38EEF9D}"/>
                    </a:ext>
                  </a:extLst>
                </p14:cNvPr>
                <p14:cNvContentPartPr/>
                <p14:nvPr/>
              </p14:nvContentPartPr>
              <p14:xfrm>
                <a:off x="5350619" y="2805811"/>
                <a:ext cx="145800" cy="58680"/>
              </p14:xfrm>
            </p:contentPart>
          </mc:Choice>
          <mc:Fallback>
            <p:pic>
              <p:nvPicPr>
                <p:cNvPr id="319" name="Freihand 318">
                  <a:extLst>
                    <a:ext uri="{FF2B5EF4-FFF2-40B4-BE49-F238E27FC236}">
                      <a16:creationId xmlns:a16="http://schemas.microsoft.com/office/drawing/2014/main" id="{A30A9DB2-BA5A-4416-A799-34A8E38EEF9D}"/>
                    </a:ext>
                  </a:extLst>
                </p:cNvPr>
                <p:cNvPicPr/>
                <p:nvPr/>
              </p:nvPicPr>
              <p:blipFill>
                <a:blip r:embed="rId639"/>
                <a:stretch>
                  <a:fillRect/>
                </a:stretch>
              </p:blipFill>
              <p:spPr>
                <a:xfrm>
                  <a:off x="5346299" y="2801491"/>
                  <a:ext cx="154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20" name="Freihand 319">
                  <a:extLst>
                    <a:ext uri="{FF2B5EF4-FFF2-40B4-BE49-F238E27FC236}">
                      <a16:creationId xmlns:a16="http://schemas.microsoft.com/office/drawing/2014/main" id="{8658ACBD-EA43-4023-A764-CFBACEC84FBF}"/>
                    </a:ext>
                  </a:extLst>
                </p14:cNvPr>
                <p14:cNvContentPartPr/>
                <p14:nvPr/>
              </p14:nvContentPartPr>
              <p14:xfrm>
                <a:off x="5508299" y="2714731"/>
                <a:ext cx="176760" cy="161640"/>
              </p14:xfrm>
            </p:contentPart>
          </mc:Choice>
          <mc:Fallback>
            <p:pic>
              <p:nvPicPr>
                <p:cNvPr id="320" name="Freihand 319">
                  <a:extLst>
                    <a:ext uri="{FF2B5EF4-FFF2-40B4-BE49-F238E27FC236}">
                      <a16:creationId xmlns:a16="http://schemas.microsoft.com/office/drawing/2014/main" id="{8658ACBD-EA43-4023-A764-CFBACEC84FBF}"/>
                    </a:ext>
                  </a:extLst>
                </p:cNvPr>
                <p:cNvPicPr/>
                <p:nvPr/>
              </p:nvPicPr>
              <p:blipFill>
                <a:blip r:embed="rId641"/>
                <a:stretch>
                  <a:fillRect/>
                </a:stretch>
              </p:blipFill>
              <p:spPr>
                <a:xfrm>
                  <a:off x="5503979" y="2710411"/>
                  <a:ext cx="185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21" name="Freihand 320">
                  <a:extLst>
                    <a:ext uri="{FF2B5EF4-FFF2-40B4-BE49-F238E27FC236}">
                      <a16:creationId xmlns:a16="http://schemas.microsoft.com/office/drawing/2014/main" id="{2C182159-4AC7-4295-8F74-58403A5F2678}"/>
                    </a:ext>
                  </a:extLst>
                </p14:cNvPr>
                <p14:cNvContentPartPr/>
                <p14:nvPr/>
              </p14:nvContentPartPr>
              <p14:xfrm>
                <a:off x="5669219" y="2687371"/>
                <a:ext cx="11520" cy="34560"/>
              </p14:xfrm>
            </p:contentPart>
          </mc:Choice>
          <mc:Fallback>
            <p:pic>
              <p:nvPicPr>
                <p:cNvPr id="321" name="Freihand 320">
                  <a:extLst>
                    <a:ext uri="{FF2B5EF4-FFF2-40B4-BE49-F238E27FC236}">
                      <a16:creationId xmlns:a16="http://schemas.microsoft.com/office/drawing/2014/main" id="{2C182159-4AC7-4295-8F74-58403A5F2678}"/>
                    </a:ext>
                  </a:extLst>
                </p:cNvPr>
                <p:cNvPicPr/>
                <p:nvPr/>
              </p:nvPicPr>
              <p:blipFill>
                <a:blip r:embed="rId643"/>
                <a:stretch>
                  <a:fillRect/>
                </a:stretch>
              </p:blipFill>
              <p:spPr>
                <a:xfrm>
                  <a:off x="5664899" y="2683051"/>
                  <a:ext cx="20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22" name="Freihand 321">
                  <a:extLst>
                    <a:ext uri="{FF2B5EF4-FFF2-40B4-BE49-F238E27FC236}">
                      <a16:creationId xmlns:a16="http://schemas.microsoft.com/office/drawing/2014/main" id="{4521B7D1-9422-4DAB-BF0E-08A0E3A88CB3}"/>
                    </a:ext>
                  </a:extLst>
                </p14:cNvPr>
                <p14:cNvContentPartPr/>
                <p14:nvPr/>
              </p14:nvContentPartPr>
              <p14:xfrm>
                <a:off x="5725019" y="2792131"/>
                <a:ext cx="236160" cy="59040"/>
              </p14:xfrm>
            </p:contentPart>
          </mc:Choice>
          <mc:Fallback>
            <p:pic>
              <p:nvPicPr>
                <p:cNvPr id="322" name="Freihand 321">
                  <a:extLst>
                    <a:ext uri="{FF2B5EF4-FFF2-40B4-BE49-F238E27FC236}">
                      <a16:creationId xmlns:a16="http://schemas.microsoft.com/office/drawing/2014/main" id="{4521B7D1-9422-4DAB-BF0E-08A0E3A88CB3}"/>
                    </a:ext>
                  </a:extLst>
                </p:cNvPr>
                <p:cNvPicPr/>
                <p:nvPr/>
              </p:nvPicPr>
              <p:blipFill>
                <a:blip r:embed="rId645"/>
                <a:stretch>
                  <a:fillRect/>
                </a:stretch>
              </p:blipFill>
              <p:spPr>
                <a:xfrm>
                  <a:off x="5720699" y="2787811"/>
                  <a:ext cx="2448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26" name="Freihand 325">
                  <a:extLst>
                    <a:ext uri="{FF2B5EF4-FFF2-40B4-BE49-F238E27FC236}">
                      <a16:creationId xmlns:a16="http://schemas.microsoft.com/office/drawing/2014/main" id="{55C2F3D3-8B13-4CEF-8F9A-EE05AED1123E}"/>
                    </a:ext>
                  </a:extLst>
                </p14:cNvPr>
                <p14:cNvContentPartPr/>
                <p14:nvPr/>
              </p14:nvContentPartPr>
              <p14:xfrm>
                <a:off x="6198419" y="2688091"/>
                <a:ext cx="95400" cy="200160"/>
              </p14:xfrm>
            </p:contentPart>
          </mc:Choice>
          <mc:Fallback>
            <p:pic>
              <p:nvPicPr>
                <p:cNvPr id="326" name="Freihand 325">
                  <a:extLst>
                    <a:ext uri="{FF2B5EF4-FFF2-40B4-BE49-F238E27FC236}">
                      <a16:creationId xmlns:a16="http://schemas.microsoft.com/office/drawing/2014/main" id="{55C2F3D3-8B13-4CEF-8F9A-EE05AED1123E}"/>
                    </a:ext>
                  </a:extLst>
                </p:cNvPr>
                <p:cNvPicPr/>
                <p:nvPr/>
              </p:nvPicPr>
              <p:blipFill>
                <a:blip r:embed="rId647"/>
                <a:stretch>
                  <a:fillRect/>
                </a:stretch>
              </p:blipFill>
              <p:spPr>
                <a:xfrm>
                  <a:off x="6194099" y="2683771"/>
                  <a:ext cx="1040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27" name="Freihand 326">
                  <a:extLst>
                    <a:ext uri="{FF2B5EF4-FFF2-40B4-BE49-F238E27FC236}">
                      <a16:creationId xmlns:a16="http://schemas.microsoft.com/office/drawing/2014/main" id="{24576C6F-A58C-43A1-BC3D-118F2864BF6C}"/>
                    </a:ext>
                  </a:extLst>
                </p14:cNvPr>
                <p14:cNvContentPartPr/>
                <p14:nvPr/>
              </p14:nvContentPartPr>
              <p14:xfrm>
                <a:off x="6313619" y="2774491"/>
                <a:ext cx="195480" cy="83520"/>
              </p14:xfrm>
            </p:contentPart>
          </mc:Choice>
          <mc:Fallback>
            <p:pic>
              <p:nvPicPr>
                <p:cNvPr id="327" name="Freihand 326">
                  <a:extLst>
                    <a:ext uri="{FF2B5EF4-FFF2-40B4-BE49-F238E27FC236}">
                      <a16:creationId xmlns:a16="http://schemas.microsoft.com/office/drawing/2014/main" id="{24576C6F-A58C-43A1-BC3D-118F2864BF6C}"/>
                    </a:ext>
                  </a:extLst>
                </p:cNvPr>
                <p:cNvPicPr/>
                <p:nvPr/>
              </p:nvPicPr>
              <p:blipFill>
                <a:blip r:embed="rId649"/>
                <a:stretch>
                  <a:fillRect/>
                </a:stretch>
              </p:blipFill>
              <p:spPr>
                <a:xfrm>
                  <a:off x="6309299" y="2770171"/>
                  <a:ext cx="204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28" name="Freihand 327">
                  <a:extLst>
                    <a:ext uri="{FF2B5EF4-FFF2-40B4-BE49-F238E27FC236}">
                      <a16:creationId xmlns:a16="http://schemas.microsoft.com/office/drawing/2014/main" id="{81FE9C3E-1F27-4B15-AFD3-E931C1428E59}"/>
                    </a:ext>
                  </a:extLst>
                </p14:cNvPr>
                <p14:cNvContentPartPr/>
                <p14:nvPr/>
              </p14:nvContentPartPr>
              <p14:xfrm>
                <a:off x="6548339" y="2757931"/>
                <a:ext cx="83160" cy="254520"/>
              </p14:xfrm>
            </p:contentPart>
          </mc:Choice>
          <mc:Fallback>
            <p:pic>
              <p:nvPicPr>
                <p:cNvPr id="328" name="Freihand 327">
                  <a:extLst>
                    <a:ext uri="{FF2B5EF4-FFF2-40B4-BE49-F238E27FC236}">
                      <a16:creationId xmlns:a16="http://schemas.microsoft.com/office/drawing/2014/main" id="{81FE9C3E-1F27-4B15-AFD3-E931C1428E59}"/>
                    </a:ext>
                  </a:extLst>
                </p:cNvPr>
                <p:cNvPicPr/>
                <p:nvPr/>
              </p:nvPicPr>
              <p:blipFill>
                <a:blip r:embed="rId651"/>
                <a:stretch>
                  <a:fillRect/>
                </a:stretch>
              </p:blipFill>
              <p:spPr>
                <a:xfrm>
                  <a:off x="6544019" y="2753611"/>
                  <a:ext cx="918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29" name="Freihand 328">
                  <a:extLst>
                    <a:ext uri="{FF2B5EF4-FFF2-40B4-BE49-F238E27FC236}">
                      <a16:creationId xmlns:a16="http://schemas.microsoft.com/office/drawing/2014/main" id="{9F19F643-DDFC-4EA3-A71C-4ED5C85C51FA}"/>
                    </a:ext>
                  </a:extLst>
                </p14:cNvPr>
                <p14:cNvContentPartPr/>
                <p14:nvPr/>
              </p14:nvContentPartPr>
              <p14:xfrm>
                <a:off x="6691619" y="2642371"/>
                <a:ext cx="282600" cy="202320"/>
              </p14:xfrm>
            </p:contentPart>
          </mc:Choice>
          <mc:Fallback>
            <p:pic>
              <p:nvPicPr>
                <p:cNvPr id="329" name="Freihand 328">
                  <a:extLst>
                    <a:ext uri="{FF2B5EF4-FFF2-40B4-BE49-F238E27FC236}">
                      <a16:creationId xmlns:a16="http://schemas.microsoft.com/office/drawing/2014/main" id="{9F19F643-DDFC-4EA3-A71C-4ED5C85C51FA}"/>
                    </a:ext>
                  </a:extLst>
                </p:cNvPr>
                <p:cNvPicPr/>
                <p:nvPr/>
              </p:nvPicPr>
              <p:blipFill>
                <a:blip r:embed="rId653"/>
                <a:stretch>
                  <a:fillRect/>
                </a:stretch>
              </p:blipFill>
              <p:spPr>
                <a:xfrm>
                  <a:off x="6687299" y="2638051"/>
                  <a:ext cx="2912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47" name="Freihand 346">
                  <a:extLst>
                    <a:ext uri="{FF2B5EF4-FFF2-40B4-BE49-F238E27FC236}">
                      <a16:creationId xmlns:a16="http://schemas.microsoft.com/office/drawing/2014/main" id="{D039AB08-75A6-48C6-938A-F8434F7B7481}"/>
                    </a:ext>
                  </a:extLst>
                </p14:cNvPr>
                <p14:cNvContentPartPr/>
                <p14:nvPr/>
              </p14:nvContentPartPr>
              <p14:xfrm>
                <a:off x="3241379" y="3257251"/>
                <a:ext cx="181800" cy="91440"/>
              </p14:xfrm>
            </p:contentPart>
          </mc:Choice>
          <mc:Fallback>
            <p:pic>
              <p:nvPicPr>
                <p:cNvPr id="347" name="Freihand 346">
                  <a:extLst>
                    <a:ext uri="{FF2B5EF4-FFF2-40B4-BE49-F238E27FC236}">
                      <a16:creationId xmlns:a16="http://schemas.microsoft.com/office/drawing/2014/main" id="{D039AB08-75A6-48C6-938A-F8434F7B7481}"/>
                    </a:ext>
                  </a:extLst>
                </p:cNvPr>
                <p:cNvPicPr/>
                <p:nvPr/>
              </p:nvPicPr>
              <p:blipFill>
                <a:blip r:embed="rId655"/>
                <a:stretch>
                  <a:fillRect/>
                </a:stretch>
              </p:blipFill>
              <p:spPr>
                <a:xfrm>
                  <a:off x="3237059" y="3252931"/>
                  <a:ext cx="190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48" name="Freihand 347">
                  <a:extLst>
                    <a:ext uri="{FF2B5EF4-FFF2-40B4-BE49-F238E27FC236}">
                      <a16:creationId xmlns:a16="http://schemas.microsoft.com/office/drawing/2014/main" id="{B30B6158-3E6F-48D7-8DE3-B72701CD3402}"/>
                    </a:ext>
                  </a:extLst>
                </p14:cNvPr>
                <p14:cNvContentPartPr/>
                <p14:nvPr/>
              </p14:nvContentPartPr>
              <p14:xfrm>
                <a:off x="3527219" y="3230611"/>
                <a:ext cx="14040" cy="141120"/>
              </p14:xfrm>
            </p:contentPart>
          </mc:Choice>
          <mc:Fallback>
            <p:pic>
              <p:nvPicPr>
                <p:cNvPr id="348" name="Freihand 347">
                  <a:extLst>
                    <a:ext uri="{FF2B5EF4-FFF2-40B4-BE49-F238E27FC236}">
                      <a16:creationId xmlns:a16="http://schemas.microsoft.com/office/drawing/2014/main" id="{B30B6158-3E6F-48D7-8DE3-B72701CD3402}"/>
                    </a:ext>
                  </a:extLst>
                </p:cNvPr>
                <p:cNvPicPr/>
                <p:nvPr/>
              </p:nvPicPr>
              <p:blipFill>
                <a:blip r:embed="rId657"/>
                <a:stretch>
                  <a:fillRect/>
                </a:stretch>
              </p:blipFill>
              <p:spPr>
                <a:xfrm>
                  <a:off x="3522899" y="3226291"/>
                  <a:ext cx="226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49" name="Freihand 348">
                  <a:extLst>
                    <a:ext uri="{FF2B5EF4-FFF2-40B4-BE49-F238E27FC236}">
                      <a16:creationId xmlns:a16="http://schemas.microsoft.com/office/drawing/2014/main" id="{ACA59874-3138-4D9C-981B-132F70E06EB8}"/>
                    </a:ext>
                  </a:extLst>
                </p14:cNvPr>
                <p14:cNvContentPartPr/>
                <p14:nvPr/>
              </p14:nvContentPartPr>
              <p14:xfrm>
                <a:off x="3444419" y="3121531"/>
                <a:ext cx="178560" cy="124920"/>
              </p14:xfrm>
            </p:contentPart>
          </mc:Choice>
          <mc:Fallback>
            <p:pic>
              <p:nvPicPr>
                <p:cNvPr id="349" name="Freihand 348">
                  <a:extLst>
                    <a:ext uri="{FF2B5EF4-FFF2-40B4-BE49-F238E27FC236}">
                      <a16:creationId xmlns:a16="http://schemas.microsoft.com/office/drawing/2014/main" id="{ACA59874-3138-4D9C-981B-132F70E06EB8}"/>
                    </a:ext>
                  </a:extLst>
                </p:cNvPr>
                <p:cNvPicPr/>
                <p:nvPr/>
              </p:nvPicPr>
              <p:blipFill>
                <a:blip r:embed="rId659"/>
                <a:stretch>
                  <a:fillRect/>
                </a:stretch>
              </p:blipFill>
              <p:spPr>
                <a:xfrm>
                  <a:off x="3440099" y="3117211"/>
                  <a:ext cx="187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51" name="Freihand 350">
                  <a:extLst>
                    <a:ext uri="{FF2B5EF4-FFF2-40B4-BE49-F238E27FC236}">
                      <a16:creationId xmlns:a16="http://schemas.microsoft.com/office/drawing/2014/main" id="{940B806A-FA82-40B6-8FED-DD574DC67BD0}"/>
                    </a:ext>
                  </a:extLst>
                </p14:cNvPr>
                <p14:cNvContentPartPr/>
                <p14:nvPr/>
              </p14:nvContentPartPr>
              <p14:xfrm>
                <a:off x="3828179" y="3134131"/>
                <a:ext cx="189000" cy="185040"/>
              </p14:xfrm>
            </p:contentPart>
          </mc:Choice>
          <mc:Fallback>
            <p:pic>
              <p:nvPicPr>
                <p:cNvPr id="351" name="Freihand 350">
                  <a:extLst>
                    <a:ext uri="{FF2B5EF4-FFF2-40B4-BE49-F238E27FC236}">
                      <a16:creationId xmlns:a16="http://schemas.microsoft.com/office/drawing/2014/main" id="{940B806A-FA82-40B6-8FED-DD574DC67BD0}"/>
                    </a:ext>
                  </a:extLst>
                </p:cNvPr>
                <p:cNvPicPr/>
                <p:nvPr/>
              </p:nvPicPr>
              <p:blipFill>
                <a:blip r:embed="rId661"/>
                <a:stretch>
                  <a:fillRect/>
                </a:stretch>
              </p:blipFill>
              <p:spPr>
                <a:xfrm>
                  <a:off x="3823859" y="3129811"/>
                  <a:ext cx="197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52" name="Freihand 351">
                  <a:extLst>
                    <a:ext uri="{FF2B5EF4-FFF2-40B4-BE49-F238E27FC236}">
                      <a16:creationId xmlns:a16="http://schemas.microsoft.com/office/drawing/2014/main" id="{EE6E563D-8A80-40BA-938A-265E550FBBCB}"/>
                    </a:ext>
                  </a:extLst>
                </p14:cNvPr>
                <p14:cNvContentPartPr/>
                <p14:nvPr/>
              </p14:nvContentPartPr>
              <p14:xfrm>
                <a:off x="4037699" y="3213691"/>
                <a:ext cx="119520" cy="88200"/>
              </p14:xfrm>
            </p:contentPart>
          </mc:Choice>
          <mc:Fallback>
            <p:pic>
              <p:nvPicPr>
                <p:cNvPr id="352" name="Freihand 351">
                  <a:extLst>
                    <a:ext uri="{FF2B5EF4-FFF2-40B4-BE49-F238E27FC236}">
                      <a16:creationId xmlns:a16="http://schemas.microsoft.com/office/drawing/2014/main" id="{EE6E563D-8A80-40BA-938A-265E550FBBCB}"/>
                    </a:ext>
                  </a:extLst>
                </p:cNvPr>
                <p:cNvPicPr/>
                <p:nvPr/>
              </p:nvPicPr>
              <p:blipFill>
                <a:blip r:embed="rId663"/>
                <a:stretch>
                  <a:fillRect/>
                </a:stretch>
              </p:blipFill>
              <p:spPr>
                <a:xfrm>
                  <a:off x="4033379" y="3209371"/>
                  <a:ext cx="1281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54" name="Freihand 353">
                  <a:extLst>
                    <a:ext uri="{FF2B5EF4-FFF2-40B4-BE49-F238E27FC236}">
                      <a16:creationId xmlns:a16="http://schemas.microsoft.com/office/drawing/2014/main" id="{1909BB34-DC15-461A-94F5-0D8C941E7967}"/>
                    </a:ext>
                  </a:extLst>
                </p14:cNvPr>
                <p14:cNvContentPartPr/>
                <p14:nvPr/>
              </p14:nvContentPartPr>
              <p14:xfrm>
                <a:off x="4183859" y="3210091"/>
                <a:ext cx="110160" cy="81000"/>
              </p14:xfrm>
            </p:contentPart>
          </mc:Choice>
          <mc:Fallback>
            <p:pic>
              <p:nvPicPr>
                <p:cNvPr id="354" name="Freihand 353">
                  <a:extLst>
                    <a:ext uri="{FF2B5EF4-FFF2-40B4-BE49-F238E27FC236}">
                      <a16:creationId xmlns:a16="http://schemas.microsoft.com/office/drawing/2014/main" id="{1909BB34-DC15-461A-94F5-0D8C941E7967}"/>
                    </a:ext>
                  </a:extLst>
                </p:cNvPr>
                <p:cNvPicPr/>
                <p:nvPr/>
              </p:nvPicPr>
              <p:blipFill>
                <a:blip r:embed="rId665"/>
                <a:stretch>
                  <a:fillRect/>
                </a:stretch>
              </p:blipFill>
              <p:spPr>
                <a:xfrm>
                  <a:off x="4179539" y="3205771"/>
                  <a:ext cx="118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55" name="Freihand 354">
                  <a:extLst>
                    <a:ext uri="{FF2B5EF4-FFF2-40B4-BE49-F238E27FC236}">
                      <a16:creationId xmlns:a16="http://schemas.microsoft.com/office/drawing/2014/main" id="{2DEB16D1-50B1-4BA8-AE57-A2A93829007E}"/>
                    </a:ext>
                  </a:extLst>
                </p14:cNvPr>
                <p14:cNvContentPartPr/>
                <p14:nvPr/>
              </p14:nvContentPartPr>
              <p14:xfrm>
                <a:off x="4480499" y="3102811"/>
                <a:ext cx="171360" cy="158760"/>
              </p14:xfrm>
            </p:contentPart>
          </mc:Choice>
          <mc:Fallback>
            <p:pic>
              <p:nvPicPr>
                <p:cNvPr id="355" name="Freihand 354">
                  <a:extLst>
                    <a:ext uri="{FF2B5EF4-FFF2-40B4-BE49-F238E27FC236}">
                      <a16:creationId xmlns:a16="http://schemas.microsoft.com/office/drawing/2014/main" id="{2DEB16D1-50B1-4BA8-AE57-A2A93829007E}"/>
                    </a:ext>
                  </a:extLst>
                </p:cNvPr>
                <p:cNvPicPr/>
                <p:nvPr/>
              </p:nvPicPr>
              <p:blipFill>
                <a:blip r:embed="rId667"/>
                <a:stretch>
                  <a:fillRect/>
                </a:stretch>
              </p:blipFill>
              <p:spPr>
                <a:xfrm>
                  <a:off x="4476179" y="3098491"/>
                  <a:ext cx="1800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56" name="Freihand 355">
                  <a:extLst>
                    <a:ext uri="{FF2B5EF4-FFF2-40B4-BE49-F238E27FC236}">
                      <a16:creationId xmlns:a16="http://schemas.microsoft.com/office/drawing/2014/main" id="{4CBA2A5F-7AB0-4CC2-81AF-0F94D238BEA1}"/>
                    </a:ext>
                  </a:extLst>
                </p14:cNvPr>
                <p14:cNvContentPartPr/>
                <p14:nvPr/>
              </p14:nvContentPartPr>
              <p14:xfrm>
                <a:off x="4678859" y="3175891"/>
                <a:ext cx="78840" cy="68400"/>
              </p14:xfrm>
            </p:contentPart>
          </mc:Choice>
          <mc:Fallback>
            <p:pic>
              <p:nvPicPr>
                <p:cNvPr id="356" name="Freihand 355">
                  <a:extLst>
                    <a:ext uri="{FF2B5EF4-FFF2-40B4-BE49-F238E27FC236}">
                      <a16:creationId xmlns:a16="http://schemas.microsoft.com/office/drawing/2014/main" id="{4CBA2A5F-7AB0-4CC2-81AF-0F94D238BEA1}"/>
                    </a:ext>
                  </a:extLst>
                </p:cNvPr>
                <p:cNvPicPr/>
                <p:nvPr/>
              </p:nvPicPr>
              <p:blipFill>
                <a:blip r:embed="rId669"/>
                <a:stretch>
                  <a:fillRect/>
                </a:stretch>
              </p:blipFill>
              <p:spPr>
                <a:xfrm>
                  <a:off x="4674539" y="3171571"/>
                  <a:ext cx="87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57" name="Freihand 356">
                  <a:extLst>
                    <a:ext uri="{FF2B5EF4-FFF2-40B4-BE49-F238E27FC236}">
                      <a16:creationId xmlns:a16="http://schemas.microsoft.com/office/drawing/2014/main" id="{1D22B2BA-FCE0-4F59-A06E-3AE401C1A904}"/>
                    </a:ext>
                  </a:extLst>
                </p14:cNvPr>
                <p14:cNvContentPartPr/>
                <p14:nvPr/>
              </p14:nvContentPartPr>
              <p14:xfrm>
                <a:off x="4936619" y="3086611"/>
                <a:ext cx="31680" cy="164160"/>
              </p14:xfrm>
            </p:contentPart>
          </mc:Choice>
          <mc:Fallback>
            <p:pic>
              <p:nvPicPr>
                <p:cNvPr id="357" name="Freihand 356">
                  <a:extLst>
                    <a:ext uri="{FF2B5EF4-FFF2-40B4-BE49-F238E27FC236}">
                      <a16:creationId xmlns:a16="http://schemas.microsoft.com/office/drawing/2014/main" id="{1D22B2BA-FCE0-4F59-A06E-3AE401C1A904}"/>
                    </a:ext>
                  </a:extLst>
                </p:cNvPr>
                <p:cNvPicPr/>
                <p:nvPr/>
              </p:nvPicPr>
              <p:blipFill>
                <a:blip r:embed="rId671"/>
                <a:stretch>
                  <a:fillRect/>
                </a:stretch>
              </p:blipFill>
              <p:spPr>
                <a:xfrm>
                  <a:off x="4932299" y="3082291"/>
                  <a:ext cx="40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58" name="Freihand 357">
                  <a:extLst>
                    <a:ext uri="{FF2B5EF4-FFF2-40B4-BE49-F238E27FC236}">
                      <a16:creationId xmlns:a16="http://schemas.microsoft.com/office/drawing/2014/main" id="{4C343154-682F-4810-8310-B237F9B49692}"/>
                    </a:ext>
                  </a:extLst>
                </p14:cNvPr>
                <p14:cNvContentPartPr/>
                <p14:nvPr/>
              </p14:nvContentPartPr>
              <p14:xfrm>
                <a:off x="4999259" y="3162571"/>
                <a:ext cx="71640" cy="61920"/>
              </p14:xfrm>
            </p:contentPart>
          </mc:Choice>
          <mc:Fallback>
            <p:pic>
              <p:nvPicPr>
                <p:cNvPr id="358" name="Freihand 357">
                  <a:extLst>
                    <a:ext uri="{FF2B5EF4-FFF2-40B4-BE49-F238E27FC236}">
                      <a16:creationId xmlns:a16="http://schemas.microsoft.com/office/drawing/2014/main" id="{4C343154-682F-4810-8310-B237F9B49692}"/>
                    </a:ext>
                  </a:extLst>
                </p:cNvPr>
                <p:cNvPicPr/>
                <p:nvPr/>
              </p:nvPicPr>
              <p:blipFill>
                <a:blip r:embed="rId673"/>
                <a:stretch>
                  <a:fillRect/>
                </a:stretch>
              </p:blipFill>
              <p:spPr>
                <a:xfrm>
                  <a:off x="4994939" y="3158251"/>
                  <a:ext cx="80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59" name="Freihand 358">
                  <a:extLst>
                    <a:ext uri="{FF2B5EF4-FFF2-40B4-BE49-F238E27FC236}">
                      <a16:creationId xmlns:a16="http://schemas.microsoft.com/office/drawing/2014/main" id="{30C8CEED-85A8-4D2B-B036-D6D29FE53D3F}"/>
                    </a:ext>
                  </a:extLst>
                </p14:cNvPr>
                <p14:cNvContentPartPr/>
                <p14:nvPr/>
              </p14:nvContentPartPr>
              <p14:xfrm>
                <a:off x="5101499" y="3152851"/>
                <a:ext cx="106200" cy="79200"/>
              </p14:xfrm>
            </p:contentPart>
          </mc:Choice>
          <mc:Fallback>
            <p:pic>
              <p:nvPicPr>
                <p:cNvPr id="359" name="Freihand 358">
                  <a:extLst>
                    <a:ext uri="{FF2B5EF4-FFF2-40B4-BE49-F238E27FC236}">
                      <a16:creationId xmlns:a16="http://schemas.microsoft.com/office/drawing/2014/main" id="{30C8CEED-85A8-4D2B-B036-D6D29FE53D3F}"/>
                    </a:ext>
                  </a:extLst>
                </p:cNvPr>
                <p:cNvPicPr/>
                <p:nvPr/>
              </p:nvPicPr>
              <p:blipFill>
                <a:blip r:embed="rId675"/>
                <a:stretch>
                  <a:fillRect/>
                </a:stretch>
              </p:blipFill>
              <p:spPr>
                <a:xfrm>
                  <a:off x="5097179" y="3148531"/>
                  <a:ext cx="114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60" name="Freihand 359">
                  <a:extLst>
                    <a:ext uri="{FF2B5EF4-FFF2-40B4-BE49-F238E27FC236}">
                      <a16:creationId xmlns:a16="http://schemas.microsoft.com/office/drawing/2014/main" id="{C2089103-ACFD-478D-8D42-775E65B85232}"/>
                    </a:ext>
                  </a:extLst>
                </p14:cNvPr>
                <p14:cNvContentPartPr/>
                <p14:nvPr/>
              </p14:nvContentPartPr>
              <p14:xfrm>
                <a:off x="5197619" y="3152491"/>
                <a:ext cx="101520" cy="81720"/>
              </p14:xfrm>
            </p:contentPart>
          </mc:Choice>
          <mc:Fallback>
            <p:pic>
              <p:nvPicPr>
                <p:cNvPr id="360" name="Freihand 359">
                  <a:extLst>
                    <a:ext uri="{FF2B5EF4-FFF2-40B4-BE49-F238E27FC236}">
                      <a16:creationId xmlns:a16="http://schemas.microsoft.com/office/drawing/2014/main" id="{C2089103-ACFD-478D-8D42-775E65B85232}"/>
                    </a:ext>
                  </a:extLst>
                </p:cNvPr>
                <p:cNvPicPr/>
                <p:nvPr/>
              </p:nvPicPr>
              <p:blipFill>
                <a:blip r:embed="rId677"/>
                <a:stretch>
                  <a:fillRect/>
                </a:stretch>
              </p:blipFill>
              <p:spPr>
                <a:xfrm>
                  <a:off x="5193299" y="3148171"/>
                  <a:ext cx="1101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61" name="Freihand 360">
                  <a:extLst>
                    <a:ext uri="{FF2B5EF4-FFF2-40B4-BE49-F238E27FC236}">
                      <a16:creationId xmlns:a16="http://schemas.microsoft.com/office/drawing/2014/main" id="{0AD188F7-DF6C-4564-A2D6-217522725F09}"/>
                    </a:ext>
                  </a:extLst>
                </p14:cNvPr>
                <p14:cNvContentPartPr/>
                <p14:nvPr/>
              </p14:nvContentPartPr>
              <p14:xfrm>
                <a:off x="5300579" y="3134491"/>
                <a:ext cx="93240" cy="94320"/>
              </p14:xfrm>
            </p:contentPart>
          </mc:Choice>
          <mc:Fallback>
            <p:pic>
              <p:nvPicPr>
                <p:cNvPr id="361" name="Freihand 360">
                  <a:extLst>
                    <a:ext uri="{FF2B5EF4-FFF2-40B4-BE49-F238E27FC236}">
                      <a16:creationId xmlns:a16="http://schemas.microsoft.com/office/drawing/2014/main" id="{0AD188F7-DF6C-4564-A2D6-217522725F09}"/>
                    </a:ext>
                  </a:extLst>
                </p:cNvPr>
                <p:cNvPicPr/>
                <p:nvPr/>
              </p:nvPicPr>
              <p:blipFill>
                <a:blip r:embed="rId679"/>
                <a:stretch>
                  <a:fillRect/>
                </a:stretch>
              </p:blipFill>
              <p:spPr>
                <a:xfrm>
                  <a:off x="5296259" y="3130171"/>
                  <a:ext cx="101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62" name="Freihand 361">
                  <a:extLst>
                    <a:ext uri="{FF2B5EF4-FFF2-40B4-BE49-F238E27FC236}">
                      <a16:creationId xmlns:a16="http://schemas.microsoft.com/office/drawing/2014/main" id="{73C93701-3FAC-4B1C-B0D3-8A11D270798A}"/>
                    </a:ext>
                  </a:extLst>
                </p14:cNvPr>
                <p14:cNvContentPartPr/>
                <p14:nvPr/>
              </p14:nvContentPartPr>
              <p14:xfrm>
                <a:off x="5464739" y="3120451"/>
                <a:ext cx="133200" cy="96840"/>
              </p14:xfrm>
            </p:contentPart>
          </mc:Choice>
          <mc:Fallback>
            <p:pic>
              <p:nvPicPr>
                <p:cNvPr id="362" name="Freihand 361">
                  <a:extLst>
                    <a:ext uri="{FF2B5EF4-FFF2-40B4-BE49-F238E27FC236}">
                      <a16:creationId xmlns:a16="http://schemas.microsoft.com/office/drawing/2014/main" id="{73C93701-3FAC-4B1C-B0D3-8A11D270798A}"/>
                    </a:ext>
                  </a:extLst>
                </p:cNvPr>
                <p:cNvPicPr/>
                <p:nvPr/>
              </p:nvPicPr>
              <p:blipFill>
                <a:blip r:embed="rId681"/>
                <a:stretch>
                  <a:fillRect/>
                </a:stretch>
              </p:blipFill>
              <p:spPr>
                <a:xfrm>
                  <a:off x="5460419" y="3116131"/>
                  <a:ext cx="141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63" name="Freihand 362">
                  <a:extLst>
                    <a:ext uri="{FF2B5EF4-FFF2-40B4-BE49-F238E27FC236}">
                      <a16:creationId xmlns:a16="http://schemas.microsoft.com/office/drawing/2014/main" id="{83DAD6A5-FF94-448F-BEE8-C25F6D56495C}"/>
                    </a:ext>
                  </a:extLst>
                </p14:cNvPr>
                <p14:cNvContentPartPr/>
                <p14:nvPr/>
              </p14:nvContentPartPr>
              <p14:xfrm>
                <a:off x="5764259" y="3070771"/>
                <a:ext cx="136080" cy="130680"/>
              </p14:xfrm>
            </p:contentPart>
          </mc:Choice>
          <mc:Fallback>
            <p:pic>
              <p:nvPicPr>
                <p:cNvPr id="363" name="Freihand 362">
                  <a:extLst>
                    <a:ext uri="{FF2B5EF4-FFF2-40B4-BE49-F238E27FC236}">
                      <a16:creationId xmlns:a16="http://schemas.microsoft.com/office/drawing/2014/main" id="{83DAD6A5-FF94-448F-BEE8-C25F6D56495C}"/>
                    </a:ext>
                  </a:extLst>
                </p:cNvPr>
                <p:cNvPicPr/>
                <p:nvPr/>
              </p:nvPicPr>
              <p:blipFill>
                <a:blip r:embed="rId683"/>
                <a:stretch>
                  <a:fillRect/>
                </a:stretch>
              </p:blipFill>
              <p:spPr>
                <a:xfrm>
                  <a:off x="5759939" y="3066451"/>
                  <a:ext cx="144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66" name="Freihand 365">
                  <a:extLst>
                    <a:ext uri="{FF2B5EF4-FFF2-40B4-BE49-F238E27FC236}">
                      <a16:creationId xmlns:a16="http://schemas.microsoft.com/office/drawing/2014/main" id="{37BCC43D-4A00-41E9-991D-BBEF1F282AFF}"/>
                    </a:ext>
                  </a:extLst>
                </p14:cNvPr>
                <p14:cNvContentPartPr/>
                <p14:nvPr/>
              </p14:nvContentPartPr>
              <p14:xfrm>
                <a:off x="5855699" y="3124411"/>
                <a:ext cx="148680" cy="93600"/>
              </p14:xfrm>
            </p:contentPart>
          </mc:Choice>
          <mc:Fallback>
            <p:pic>
              <p:nvPicPr>
                <p:cNvPr id="366" name="Freihand 365">
                  <a:extLst>
                    <a:ext uri="{FF2B5EF4-FFF2-40B4-BE49-F238E27FC236}">
                      <a16:creationId xmlns:a16="http://schemas.microsoft.com/office/drawing/2014/main" id="{37BCC43D-4A00-41E9-991D-BBEF1F282AFF}"/>
                    </a:ext>
                  </a:extLst>
                </p:cNvPr>
                <p:cNvPicPr/>
                <p:nvPr/>
              </p:nvPicPr>
              <p:blipFill>
                <a:blip r:embed="rId685"/>
                <a:stretch>
                  <a:fillRect/>
                </a:stretch>
              </p:blipFill>
              <p:spPr>
                <a:xfrm>
                  <a:off x="5851379" y="3120091"/>
                  <a:ext cx="157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67" name="Freihand 366">
                  <a:extLst>
                    <a:ext uri="{FF2B5EF4-FFF2-40B4-BE49-F238E27FC236}">
                      <a16:creationId xmlns:a16="http://schemas.microsoft.com/office/drawing/2014/main" id="{890E58C3-4997-4EDB-80FA-2C863AD9EBA4}"/>
                    </a:ext>
                  </a:extLst>
                </p14:cNvPr>
                <p14:cNvContentPartPr/>
                <p14:nvPr/>
              </p14:nvContentPartPr>
              <p14:xfrm>
                <a:off x="6040379" y="3110371"/>
                <a:ext cx="132120" cy="92880"/>
              </p14:xfrm>
            </p:contentPart>
          </mc:Choice>
          <mc:Fallback>
            <p:pic>
              <p:nvPicPr>
                <p:cNvPr id="367" name="Freihand 366">
                  <a:extLst>
                    <a:ext uri="{FF2B5EF4-FFF2-40B4-BE49-F238E27FC236}">
                      <a16:creationId xmlns:a16="http://schemas.microsoft.com/office/drawing/2014/main" id="{890E58C3-4997-4EDB-80FA-2C863AD9EBA4}"/>
                    </a:ext>
                  </a:extLst>
                </p:cNvPr>
                <p:cNvPicPr/>
                <p:nvPr/>
              </p:nvPicPr>
              <p:blipFill>
                <a:blip r:embed="rId687"/>
                <a:stretch>
                  <a:fillRect/>
                </a:stretch>
              </p:blipFill>
              <p:spPr>
                <a:xfrm>
                  <a:off x="6036059" y="3106051"/>
                  <a:ext cx="140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69" name="Freihand 368">
                  <a:extLst>
                    <a:ext uri="{FF2B5EF4-FFF2-40B4-BE49-F238E27FC236}">
                      <a16:creationId xmlns:a16="http://schemas.microsoft.com/office/drawing/2014/main" id="{D45CA1AA-A511-498B-8973-533418DF598D}"/>
                    </a:ext>
                  </a:extLst>
                </p14:cNvPr>
                <p14:cNvContentPartPr/>
                <p14:nvPr/>
              </p14:nvContentPartPr>
              <p14:xfrm>
                <a:off x="6309659" y="3016771"/>
                <a:ext cx="5760" cy="159840"/>
              </p14:xfrm>
            </p:contentPart>
          </mc:Choice>
          <mc:Fallback>
            <p:pic>
              <p:nvPicPr>
                <p:cNvPr id="369" name="Freihand 368">
                  <a:extLst>
                    <a:ext uri="{FF2B5EF4-FFF2-40B4-BE49-F238E27FC236}">
                      <a16:creationId xmlns:a16="http://schemas.microsoft.com/office/drawing/2014/main" id="{D45CA1AA-A511-498B-8973-533418DF598D}"/>
                    </a:ext>
                  </a:extLst>
                </p:cNvPr>
                <p:cNvPicPr/>
                <p:nvPr/>
              </p:nvPicPr>
              <p:blipFill>
                <a:blip r:embed="rId689"/>
                <a:stretch>
                  <a:fillRect/>
                </a:stretch>
              </p:blipFill>
              <p:spPr>
                <a:xfrm>
                  <a:off x="6305339" y="3012451"/>
                  <a:ext cx="14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70" name="Freihand 369">
                  <a:extLst>
                    <a:ext uri="{FF2B5EF4-FFF2-40B4-BE49-F238E27FC236}">
                      <a16:creationId xmlns:a16="http://schemas.microsoft.com/office/drawing/2014/main" id="{5A64F531-0B92-408E-A2DC-ED832ACC85EF}"/>
                    </a:ext>
                  </a:extLst>
                </p14:cNvPr>
                <p14:cNvContentPartPr/>
                <p14:nvPr/>
              </p14:nvContentPartPr>
              <p14:xfrm>
                <a:off x="6238379" y="3082651"/>
                <a:ext cx="125640" cy="11160"/>
              </p14:xfrm>
            </p:contentPart>
          </mc:Choice>
          <mc:Fallback>
            <p:pic>
              <p:nvPicPr>
                <p:cNvPr id="370" name="Freihand 369">
                  <a:extLst>
                    <a:ext uri="{FF2B5EF4-FFF2-40B4-BE49-F238E27FC236}">
                      <a16:creationId xmlns:a16="http://schemas.microsoft.com/office/drawing/2014/main" id="{5A64F531-0B92-408E-A2DC-ED832ACC85EF}"/>
                    </a:ext>
                  </a:extLst>
                </p:cNvPr>
                <p:cNvPicPr/>
                <p:nvPr/>
              </p:nvPicPr>
              <p:blipFill>
                <a:blip r:embed="rId691"/>
                <a:stretch>
                  <a:fillRect/>
                </a:stretch>
              </p:blipFill>
              <p:spPr>
                <a:xfrm>
                  <a:off x="6234059" y="3078331"/>
                  <a:ext cx="134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72" name="Freihand 371">
                  <a:extLst>
                    <a:ext uri="{FF2B5EF4-FFF2-40B4-BE49-F238E27FC236}">
                      <a16:creationId xmlns:a16="http://schemas.microsoft.com/office/drawing/2014/main" id="{79BBA2E6-1801-44E7-89E1-EDBDA279E1DC}"/>
                    </a:ext>
                  </a:extLst>
                </p14:cNvPr>
                <p14:cNvContentPartPr/>
                <p14:nvPr/>
              </p14:nvContentPartPr>
              <p14:xfrm>
                <a:off x="6395339" y="3096691"/>
                <a:ext cx="94320" cy="90720"/>
              </p14:xfrm>
            </p:contentPart>
          </mc:Choice>
          <mc:Fallback>
            <p:pic>
              <p:nvPicPr>
                <p:cNvPr id="372" name="Freihand 371">
                  <a:extLst>
                    <a:ext uri="{FF2B5EF4-FFF2-40B4-BE49-F238E27FC236}">
                      <a16:creationId xmlns:a16="http://schemas.microsoft.com/office/drawing/2014/main" id="{79BBA2E6-1801-44E7-89E1-EDBDA279E1DC}"/>
                    </a:ext>
                  </a:extLst>
                </p:cNvPr>
                <p:cNvPicPr/>
                <p:nvPr/>
              </p:nvPicPr>
              <p:blipFill>
                <a:blip r:embed="rId693"/>
                <a:stretch>
                  <a:fillRect/>
                </a:stretch>
              </p:blipFill>
              <p:spPr>
                <a:xfrm>
                  <a:off x="6391019" y="3092371"/>
                  <a:ext cx="102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74" name="Freihand 373">
                  <a:extLst>
                    <a:ext uri="{FF2B5EF4-FFF2-40B4-BE49-F238E27FC236}">
                      <a16:creationId xmlns:a16="http://schemas.microsoft.com/office/drawing/2014/main" id="{453FD194-F17C-4267-B124-137B8D819BD9}"/>
                    </a:ext>
                  </a:extLst>
                </p14:cNvPr>
                <p14:cNvContentPartPr/>
                <p14:nvPr/>
              </p14:nvContentPartPr>
              <p14:xfrm>
                <a:off x="6641219" y="3019651"/>
                <a:ext cx="217080" cy="160200"/>
              </p14:xfrm>
            </p:contentPart>
          </mc:Choice>
          <mc:Fallback>
            <p:pic>
              <p:nvPicPr>
                <p:cNvPr id="374" name="Freihand 373">
                  <a:extLst>
                    <a:ext uri="{FF2B5EF4-FFF2-40B4-BE49-F238E27FC236}">
                      <a16:creationId xmlns:a16="http://schemas.microsoft.com/office/drawing/2014/main" id="{453FD194-F17C-4267-B124-137B8D819BD9}"/>
                    </a:ext>
                  </a:extLst>
                </p:cNvPr>
                <p:cNvPicPr/>
                <p:nvPr/>
              </p:nvPicPr>
              <p:blipFill>
                <a:blip r:embed="rId695"/>
                <a:stretch>
                  <a:fillRect/>
                </a:stretch>
              </p:blipFill>
              <p:spPr>
                <a:xfrm>
                  <a:off x="6636899" y="3015331"/>
                  <a:ext cx="225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75" name="Freihand 374">
                  <a:extLst>
                    <a:ext uri="{FF2B5EF4-FFF2-40B4-BE49-F238E27FC236}">
                      <a16:creationId xmlns:a16="http://schemas.microsoft.com/office/drawing/2014/main" id="{18780E4A-CF6D-4BBD-8AEB-CDB7AEA5EEED}"/>
                    </a:ext>
                  </a:extLst>
                </p14:cNvPr>
                <p14:cNvContentPartPr/>
                <p14:nvPr/>
              </p14:nvContentPartPr>
              <p14:xfrm>
                <a:off x="6993659" y="3091291"/>
                <a:ext cx="209520" cy="57960"/>
              </p14:xfrm>
            </p:contentPart>
          </mc:Choice>
          <mc:Fallback>
            <p:pic>
              <p:nvPicPr>
                <p:cNvPr id="375" name="Freihand 374">
                  <a:extLst>
                    <a:ext uri="{FF2B5EF4-FFF2-40B4-BE49-F238E27FC236}">
                      <a16:creationId xmlns:a16="http://schemas.microsoft.com/office/drawing/2014/main" id="{18780E4A-CF6D-4BBD-8AEB-CDB7AEA5EEED}"/>
                    </a:ext>
                  </a:extLst>
                </p:cNvPr>
                <p:cNvPicPr/>
                <p:nvPr/>
              </p:nvPicPr>
              <p:blipFill>
                <a:blip r:embed="rId697"/>
                <a:stretch>
                  <a:fillRect/>
                </a:stretch>
              </p:blipFill>
              <p:spPr>
                <a:xfrm>
                  <a:off x="6989339" y="3086971"/>
                  <a:ext cx="218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76" name="Freihand 375">
                  <a:extLst>
                    <a:ext uri="{FF2B5EF4-FFF2-40B4-BE49-F238E27FC236}">
                      <a16:creationId xmlns:a16="http://schemas.microsoft.com/office/drawing/2014/main" id="{B036B49A-CD1A-4124-B0FC-99087E1BFCE9}"/>
                    </a:ext>
                  </a:extLst>
                </p14:cNvPr>
                <p14:cNvContentPartPr/>
                <p14:nvPr/>
              </p14:nvContentPartPr>
              <p14:xfrm>
                <a:off x="7192739" y="3029011"/>
                <a:ext cx="360" cy="360"/>
              </p14:xfrm>
            </p:contentPart>
          </mc:Choice>
          <mc:Fallback>
            <p:pic>
              <p:nvPicPr>
                <p:cNvPr id="376" name="Freihand 375">
                  <a:extLst>
                    <a:ext uri="{FF2B5EF4-FFF2-40B4-BE49-F238E27FC236}">
                      <a16:creationId xmlns:a16="http://schemas.microsoft.com/office/drawing/2014/main" id="{B036B49A-CD1A-4124-B0FC-99087E1BFCE9}"/>
                    </a:ext>
                  </a:extLst>
                </p:cNvPr>
                <p:cNvPicPr/>
                <p:nvPr/>
              </p:nvPicPr>
              <p:blipFill>
                <a:blip r:embed="rId4"/>
                <a:stretch>
                  <a:fillRect/>
                </a:stretch>
              </p:blipFill>
              <p:spPr>
                <a:xfrm>
                  <a:off x="7188419" y="3024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77" name="Freihand 376">
                  <a:extLst>
                    <a:ext uri="{FF2B5EF4-FFF2-40B4-BE49-F238E27FC236}">
                      <a16:creationId xmlns:a16="http://schemas.microsoft.com/office/drawing/2014/main" id="{C2D1D468-0BFB-4F50-870C-3305C7B096BB}"/>
                    </a:ext>
                  </a:extLst>
                </p14:cNvPr>
                <p14:cNvContentPartPr/>
                <p14:nvPr/>
              </p14:nvContentPartPr>
              <p14:xfrm>
                <a:off x="7235219" y="3067531"/>
                <a:ext cx="108360" cy="77040"/>
              </p14:xfrm>
            </p:contentPart>
          </mc:Choice>
          <mc:Fallback>
            <p:pic>
              <p:nvPicPr>
                <p:cNvPr id="377" name="Freihand 376">
                  <a:extLst>
                    <a:ext uri="{FF2B5EF4-FFF2-40B4-BE49-F238E27FC236}">
                      <a16:creationId xmlns:a16="http://schemas.microsoft.com/office/drawing/2014/main" id="{C2D1D468-0BFB-4F50-870C-3305C7B096BB}"/>
                    </a:ext>
                  </a:extLst>
                </p:cNvPr>
                <p:cNvPicPr/>
                <p:nvPr/>
              </p:nvPicPr>
              <p:blipFill>
                <a:blip r:embed="rId700"/>
                <a:stretch>
                  <a:fillRect/>
                </a:stretch>
              </p:blipFill>
              <p:spPr>
                <a:xfrm>
                  <a:off x="7230899" y="3063211"/>
                  <a:ext cx="117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78" name="Freihand 377">
                  <a:extLst>
                    <a:ext uri="{FF2B5EF4-FFF2-40B4-BE49-F238E27FC236}">
                      <a16:creationId xmlns:a16="http://schemas.microsoft.com/office/drawing/2014/main" id="{E31C16CE-E96D-474F-AD89-728C84DCA029}"/>
                    </a:ext>
                  </a:extLst>
                </p14:cNvPr>
                <p14:cNvContentPartPr/>
                <p14:nvPr/>
              </p14:nvContentPartPr>
              <p14:xfrm>
                <a:off x="7358699" y="3057811"/>
                <a:ext cx="231120" cy="69840"/>
              </p14:xfrm>
            </p:contentPart>
          </mc:Choice>
          <mc:Fallback>
            <p:pic>
              <p:nvPicPr>
                <p:cNvPr id="378" name="Freihand 377">
                  <a:extLst>
                    <a:ext uri="{FF2B5EF4-FFF2-40B4-BE49-F238E27FC236}">
                      <a16:creationId xmlns:a16="http://schemas.microsoft.com/office/drawing/2014/main" id="{E31C16CE-E96D-474F-AD89-728C84DCA029}"/>
                    </a:ext>
                  </a:extLst>
                </p:cNvPr>
                <p:cNvPicPr/>
                <p:nvPr/>
              </p:nvPicPr>
              <p:blipFill>
                <a:blip r:embed="rId702"/>
                <a:stretch>
                  <a:fillRect/>
                </a:stretch>
              </p:blipFill>
              <p:spPr>
                <a:xfrm>
                  <a:off x="7354379" y="3053491"/>
                  <a:ext cx="239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79" name="Freihand 378">
                  <a:extLst>
                    <a:ext uri="{FF2B5EF4-FFF2-40B4-BE49-F238E27FC236}">
                      <a16:creationId xmlns:a16="http://schemas.microsoft.com/office/drawing/2014/main" id="{FFCEB172-7145-415A-B921-F7B8333BBBB6}"/>
                    </a:ext>
                  </a:extLst>
                </p14:cNvPr>
                <p14:cNvContentPartPr/>
                <p14:nvPr/>
              </p14:nvContentPartPr>
              <p14:xfrm>
                <a:off x="7646339" y="2936131"/>
                <a:ext cx="349920" cy="171000"/>
              </p14:xfrm>
            </p:contentPart>
          </mc:Choice>
          <mc:Fallback>
            <p:pic>
              <p:nvPicPr>
                <p:cNvPr id="379" name="Freihand 378">
                  <a:extLst>
                    <a:ext uri="{FF2B5EF4-FFF2-40B4-BE49-F238E27FC236}">
                      <a16:creationId xmlns:a16="http://schemas.microsoft.com/office/drawing/2014/main" id="{FFCEB172-7145-415A-B921-F7B8333BBBB6}"/>
                    </a:ext>
                  </a:extLst>
                </p:cNvPr>
                <p:cNvPicPr/>
                <p:nvPr/>
              </p:nvPicPr>
              <p:blipFill>
                <a:blip r:embed="rId704"/>
                <a:stretch>
                  <a:fillRect/>
                </a:stretch>
              </p:blipFill>
              <p:spPr>
                <a:xfrm>
                  <a:off x="7642019" y="2931811"/>
                  <a:ext cx="358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80" name="Freihand 379">
                  <a:extLst>
                    <a:ext uri="{FF2B5EF4-FFF2-40B4-BE49-F238E27FC236}">
                      <a16:creationId xmlns:a16="http://schemas.microsoft.com/office/drawing/2014/main" id="{CC6E053D-4A76-4E01-AC39-C1C866B70784}"/>
                    </a:ext>
                  </a:extLst>
                </p14:cNvPr>
                <p14:cNvContentPartPr/>
                <p14:nvPr/>
              </p14:nvContentPartPr>
              <p14:xfrm>
                <a:off x="7910579" y="2908411"/>
                <a:ext cx="23040" cy="7920"/>
              </p14:xfrm>
            </p:contentPart>
          </mc:Choice>
          <mc:Fallback>
            <p:pic>
              <p:nvPicPr>
                <p:cNvPr id="380" name="Freihand 379">
                  <a:extLst>
                    <a:ext uri="{FF2B5EF4-FFF2-40B4-BE49-F238E27FC236}">
                      <a16:creationId xmlns:a16="http://schemas.microsoft.com/office/drawing/2014/main" id="{CC6E053D-4A76-4E01-AC39-C1C866B70784}"/>
                    </a:ext>
                  </a:extLst>
                </p:cNvPr>
                <p:cNvPicPr/>
                <p:nvPr/>
              </p:nvPicPr>
              <p:blipFill>
                <a:blip r:embed="rId706"/>
                <a:stretch>
                  <a:fillRect/>
                </a:stretch>
              </p:blipFill>
              <p:spPr>
                <a:xfrm>
                  <a:off x="7906259" y="2904091"/>
                  <a:ext cx="31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81" name="Freihand 380">
                  <a:extLst>
                    <a:ext uri="{FF2B5EF4-FFF2-40B4-BE49-F238E27FC236}">
                      <a16:creationId xmlns:a16="http://schemas.microsoft.com/office/drawing/2014/main" id="{EABE69DA-596E-45BF-BB7B-4A86F2B0D8C3}"/>
                    </a:ext>
                  </a:extLst>
                </p14:cNvPr>
                <p14:cNvContentPartPr/>
                <p14:nvPr/>
              </p14:nvContentPartPr>
              <p14:xfrm>
                <a:off x="8088419" y="2906611"/>
                <a:ext cx="281520" cy="303840"/>
              </p14:xfrm>
            </p:contentPart>
          </mc:Choice>
          <mc:Fallback>
            <p:pic>
              <p:nvPicPr>
                <p:cNvPr id="381" name="Freihand 380">
                  <a:extLst>
                    <a:ext uri="{FF2B5EF4-FFF2-40B4-BE49-F238E27FC236}">
                      <a16:creationId xmlns:a16="http://schemas.microsoft.com/office/drawing/2014/main" id="{EABE69DA-596E-45BF-BB7B-4A86F2B0D8C3}"/>
                    </a:ext>
                  </a:extLst>
                </p:cNvPr>
                <p:cNvPicPr/>
                <p:nvPr/>
              </p:nvPicPr>
              <p:blipFill>
                <a:blip r:embed="rId708"/>
                <a:stretch>
                  <a:fillRect/>
                </a:stretch>
              </p:blipFill>
              <p:spPr>
                <a:xfrm>
                  <a:off x="8084099" y="2902291"/>
                  <a:ext cx="2901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82" name="Freihand 381">
                  <a:extLst>
                    <a:ext uri="{FF2B5EF4-FFF2-40B4-BE49-F238E27FC236}">
                      <a16:creationId xmlns:a16="http://schemas.microsoft.com/office/drawing/2014/main" id="{8C0F8090-B714-455D-A26B-E148E3B53B37}"/>
                    </a:ext>
                  </a:extLst>
                </p14:cNvPr>
                <p14:cNvContentPartPr/>
                <p14:nvPr/>
              </p14:nvContentPartPr>
              <p14:xfrm>
                <a:off x="8513579" y="2917051"/>
                <a:ext cx="257400" cy="176760"/>
              </p14:xfrm>
            </p:contentPart>
          </mc:Choice>
          <mc:Fallback>
            <p:pic>
              <p:nvPicPr>
                <p:cNvPr id="382" name="Freihand 381">
                  <a:extLst>
                    <a:ext uri="{FF2B5EF4-FFF2-40B4-BE49-F238E27FC236}">
                      <a16:creationId xmlns:a16="http://schemas.microsoft.com/office/drawing/2014/main" id="{8C0F8090-B714-455D-A26B-E148E3B53B37}"/>
                    </a:ext>
                  </a:extLst>
                </p:cNvPr>
                <p:cNvPicPr/>
                <p:nvPr/>
              </p:nvPicPr>
              <p:blipFill>
                <a:blip r:embed="rId710"/>
                <a:stretch>
                  <a:fillRect/>
                </a:stretch>
              </p:blipFill>
              <p:spPr>
                <a:xfrm>
                  <a:off x="8509259" y="2912731"/>
                  <a:ext cx="266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84" name="Freihand 383">
                  <a:extLst>
                    <a:ext uri="{FF2B5EF4-FFF2-40B4-BE49-F238E27FC236}">
                      <a16:creationId xmlns:a16="http://schemas.microsoft.com/office/drawing/2014/main" id="{96C6E428-84AC-414E-A39B-3F6C52C6924E}"/>
                    </a:ext>
                  </a:extLst>
                </p14:cNvPr>
                <p14:cNvContentPartPr/>
                <p14:nvPr/>
              </p14:nvContentPartPr>
              <p14:xfrm>
                <a:off x="8924699" y="2987971"/>
                <a:ext cx="135360" cy="96840"/>
              </p14:xfrm>
            </p:contentPart>
          </mc:Choice>
          <mc:Fallback>
            <p:pic>
              <p:nvPicPr>
                <p:cNvPr id="384" name="Freihand 383">
                  <a:extLst>
                    <a:ext uri="{FF2B5EF4-FFF2-40B4-BE49-F238E27FC236}">
                      <a16:creationId xmlns:a16="http://schemas.microsoft.com/office/drawing/2014/main" id="{96C6E428-84AC-414E-A39B-3F6C52C6924E}"/>
                    </a:ext>
                  </a:extLst>
                </p:cNvPr>
                <p:cNvPicPr/>
                <p:nvPr/>
              </p:nvPicPr>
              <p:blipFill>
                <a:blip r:embed="rId712"/>
                <a:stretch>
                  <a:fillRect/>
                </a:stretch>
              </p:blipFill>
              <p:spPr>
                <a:xfrm>
                  <a:off x="8920379" y="2983651"/>
                  <a:ext cx="144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85" name="Freihand 384">
                  <a:extLst>
                    <a:ext uri="{FF2B5EF4-FFF2-40B4-BE49-F238E27FC236}">
                      <a16:creationId xmlns:a16="http://schemas.microsoft.com/office/drawing/2014/main" id="{78CE2E3B-FF4D-4FFA-95CB-59AB20AB2A1C}"/>
                    </a:ext>
                  </a:extLst>
                </p14:cNvPr>
                <p14:cNvContentPartPr/>
                <p14:nvPr/>
              </p14:nvContentPartPr>
              <p14:xfrm>
                <a:off x="9078419" y="2980051"/>
                <a:ext cx="211320" cy="90720"/>
              </p14:xfrm>
            </p:contentPart>
          </mc:Choice>
          <mc:Fallback>
            <p:pic>
              <p:nvPicPr>
                <p:cNvPr id="385" name="Freihand 384">
                  <a:extLst>
                    <a:ext uri="{FF2B5EF4-FFF2-40B4-BE49-F238E27FC236}">
                      <a16:creationId xmlns:a16="http://schemas.microsoft.com/office/drawing/2014/main" id="{78CE2E3B-FF4D-4FFA-95CB-59AB20AB2A1C}"/>
                    </a:ext>
                  </a:extLst>
                </p:cNvPr>
                <p:cNvPicPr/>
                <p:nvPr/>
              </p:nvPicPr>
              <p:blipFill>
                <a:blip r:embed="rId714"/>
                <a:stretch>
                  <a:fillRect/>
                </a:stretch>
              </p:blipFill>
              <p:spPr>
                <a:xfrm>
                  <a:off x="9074099" y="2975731"/>
                  <a:ext cx="219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86" name="Freihand 385">
                  <a:extLst>
                    <a:ext uri="{FF2B5EF4-FFF2-40B4-BE49-F238E27FC236}">
                      <a16:creationId xmlns:a16="http://schemas.microsoft.com/office/drawing/2014/main" id="{0D894016-BDC2-4DFA-AEF8-C65A02A72A2B}"/>
                    </a:ext>
                  </a:extLst>
                </p14:cNvPr>
                <p14:cNvContentPartPr/>
                <p14:nvPr/>
              </p14:nvContentPartPr>
              <p14:xfrm>
                <a:off x="9344819" y="2877091"/>
                <a:ext cx="162720" cy="166680"/>
              </p14:xfrm>
            </p:contentPart>
          </mc:Choice>
          <mc:Fallback>
            <p:pic>
              <p:nvPicPr>
                <p:cNvPr id="386" name="Freihand 385">
                  <a:extLst>
                    <a:ext uri="{FF2B5EF4-FFF2-40B4-BE49-F238E27FC236}">
                      <a16:creationId xmlns:a16="http://schemas.microsoft.com/office/drawing/2014/main" id="{0D894016-BDC2-4DFA-AEF8-C65A02A72A2B}"/>
                    </a:ext>
                  </a:extLst>
                </p:cNvPr>
                <p:cNvPicPr/>
                <p:nvPr/>
              </p:nvPicPr>
              <p:blipFill>
                <a:blip r:embed="rId716"/>
                <a:stretch>
                  <a:fillRect/>
                </a:stretch>
              </p:blipFill>
              <p:spPr>
                <a:xfrm>
                  <a:off x="9340499" y="2872771"/>
                  <a:ext cx="171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87" name="Freihand 386">
                  <a:extLst>
                    <a:ext uri="{FF2B5EF4-FFF2-40B4-BE49-F238E27FC236}">
                      <a16:creationId xmlns:a16="http://schemas.microsoft.com/office/drawing/2014/main" id="{909E214A-B87D-4CF8-9002-A36E27338A82}"/>
                    </a:ext>
                  </a:extLst>
                </p14:cNvPr>
                <p14:cNvContentPartPr/>
                <p14:nvPr/>
              </p14:nvContentPartPr>
              <p14:xfrm>
                <a:off x="9305579" y="2923171"/>
                <a:ext cx="99720" cy="8640"/>
              </p14:xfrm>
            </p:contentPart>
          </mc:Choice>
          <mc:Fallback>
            <p:pic>
              <p:nvPicPr>
                <p:cNvPr id="387" name="Freihand 386">
                  <a:extLst>
                    <a:ext uri="{FF2B5EF4-FFF2-40B4-BE49-F238E27FC236}">
                      <a16:creationId xmlns:a16="http://schemas.microsoft.com/office/drawing/2014/main" id="{909E214A-B87D-4CF8-9002-A36E27338A82}"/>
                    </a:ext>
                  </a:extLst>
                </p:cNvPr>
                <p:cNvPicPr/>
                <p:nvPr/>
              </p:nvPicPr>
              <p:blipFill>
                <a:blip r:embed="rId718"/>
                <a:stretch>
                  <a:fillRect/>
                </a:stretch>
              </p:blipFill>
              <p:spPr>
                <a:xfrm>
                  <a:off x="9301259" y="2918851"/>
                  <a:ext cx="108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88" name="Freihand 387">
                  <a:extLst>
                    <a:ext uri="{FF2B5EF4-FFF2-40B4-BE49-F238E27FC236}">
                      <a16:creationId xmlns:a16="http://schemas.microsoft.com/office/drawing/2014/main" id="{BE15680D-4C3D-4F09-851B-CA6F5DCB352C}"/>
                    </a:ext>
                  </a:extLst>
                </p14:cNvPr>
                <p14:cNvContentPartPr/>
                <p14:nvPr/>
              </p14:nvContentPartPr>
              <p14:xfrm>
                <a:off x="9496739" y="2867371"/>
                <a:ext cx="244080" cy="158040"/>
              </p14:xfrm>
            </p:contentPart>
          </mc:Choice>
          <mc:Fallback>
            <p:pic>
              <p:nvPicPr>
                <p:cNvPr id="388" name="Freihand 387">
                  <a:extLst>
                    <a:ext uri="{FF2B5EF4-FFF2-40B4-BE49-F238E27FC236}">
                      <a16:creationId xmlns:a16="http://schemas.microsoft.com/office/drawing/2014/main" id="{BE15680D-4C3D-4F09-851B-CA6F5DCB352C}"/>
                    </a:ext>
                  </a:extLst>
                </p:cNvPr>
                <p:cNvPicPr/>
                <p:nvPr/>
              </p:nvPicPr>
              <p:blipFill>
                <a:blip r:embed="rId720"/>
                <a:stretch>
                  <a:fillRect/>
                </a:stretch>
              </p:blipFill>
              <p:spPr>
                <a:xfrm>
                  <a:off x="9492419" y="2863051"/>
                  <a:ext cx="252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90" name="Freihand 389">
                  <a:extLst>
                    <a:ext uri="{FF2B5EF4-FFF2-40B4-BE49-F238E27FC236}">
                      <a16:creationId xmlns:a16="http://schemas.microsoft.com/office/drawing/2014/main" id="{8FAFE6D6-575B-4EDC-A221-9A9261B956EF}"/>
                    </a:ext>
                  </a:extLst>
                </p14:cNvPr>
                <p14:cNvContentPartPr/>
                <p14:nvPr/>
              </p14:nvContentPartPr>
              <p14:xfrm>
                <a:off x="9874019" y="2834971"/>
                <a:ext cx="28440" cy="187560"/>
              </p14:xfrm>
            </p:contentPart>
          </mc:Choice>
          <mc:Fallback>
            <p:pic>
              <p:nvPicPr>
                <p:cNvPr id="390" name="Freihand 389">
                  <a:extLst>
                    <a:ext uri="{FF2B5EF4-FFF2-40B4-BE49-F238E27FC236}">
                      <a16:creationId xmlns:a16="http://schemas.microsoft.com/office/drawing/2014/main" id="{8FAFE6D6-575B-4EDC-A221-9A9261B956EF}"/>
                    </a:ext>
                  </a:extLst>
                </p:cNvPr>
                <p:cNvPicPr/>
                <p:nvPr/>
              </p:nvPicPr>
              <p:blipFill>
                <a:blip r:embed="rId722"/>
                <a:stretch>
                  <a:fillRect/>
                </a:stretch>
              </p:blipFill>
              <p:spPr>
                <a:xfrm>
                  <a:off x="9869699" y="2830651"/>
                  <a:ext cx="370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91" name="Freihand 390">
                  <a:extLst>
                    <a:ext uri="{FF2B5EF4-FFF2-40B4-BE49-F238E27FC236}">
                      <a16:creationId xmlns:a16="http://schemas.microsoft.com/office/drawing/2014/main" id="{6C728DEF-F1F0-44E2-883A-5E9A404B81A3}"/>
                    </a:ext>
                  </a:extLst>
                </p14:cNvPr>
                <p14:cNvContentPartPr/>
                <p14:nvPr/>
              </p14:nvContentPartPr>
              <p14:xfrm>
                <a:off x="9837299" y="2933971"/>
                <a:ext cx="99000" cy="37080"/>
              </p14:xfrm>
            </p:contentPart>
          </mc:Choice>
          <mc:Fallback>
            <p:pic>
              <p:nvPicPr>
                <p:cNvPr id="391" name="Freihand 390">
                  <a:extLst>
                    <a:ext uri="{FF2B5EF4-FFF2-40B4-BE49-F238E27FC236}">
                      <a16:creationId xmlns:a16="http://schemas.microsoft.com/office/drawing/2014/main" id="{6C728DEF-F1F0-44E2-883A-5E9A404B81A3}"/>
                    </a:ext>
                  </a:extLst>
                </p:cNvPr>
                <p:cNvPicPr/>
                <p:nvPr/>
              </p:nvPicPr>
              <p:blipFill>
                <a:blip r:embed="rId724"/>
                <a:stretch>
                  <a:fillRect/>
                </a:stretch>
              </p:blipFill>
              <p:spPr>
                <a:xfrm>
                  <a:off x="9832979" y="2929651"/>
                  <a:ext cx="107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92" name="Freihand 391">
                  <a:extLst>
                    <a:ext uri="{FF2B5EF4-FFF2-40B4-BE49-F238E27FC236}">
                      <a16:creationId xmlns:a16="http://schemas.microsoft.com/office/drawing/2014/main" id="{39A3D409-92F5-45E2-9446-938D0C33A311}"/>
                    </a:ext>
                  </a:extLst>
                </p14:cNvPr>
                <p14:cNvContentPartPr/>
                <p14:nvPr/>
              </p14:nvContentPartPr>
              <p14:xfrm>
                <a:off x="9965459" y="2921731"/>
                <a:ext cx="84960" cy="85320"/>
              </p14:xfrm>
            </p:contentPart>
          </mc:Choice>
          <mc:Fallback>
            <p:pic>
              <p:nvPicPr>
                <p:cNvPr id="392" name="Freihand 391">
                  <a:extLst>
                    <a:ext uri="{FF2B5EF4-FFF2-40B4-BE49-F238E27FC236}">
                      <a16:creationId xmlns:a16="http://schemas.microsoft.com/office/drawing/2014/main" id="{39A3D409-92F5-45E2-9446-938D0C33A311}"/>
                    </a:ext>
                  </a:extLst>
                </p:cNvPr>
                <p:cNvPicPr/>
                <p:nvPr/>
              </p:nvPicPr>
              <p:blipFill>
                <a:blip r:embed="rId726"/>
                <a:stretch>
                  <a:fillRect/>
                </a:stretch>
              </p:blipFill>
              <p:spPr>
                <a:xfrm>
                  <a:off x="9961139" y="2917411"/>
                  <a:ext cx="93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94" name="Freihand 393">
                  <a:extLst>
                    <a:ext uri="{FF2B5EF4-FFF2-40B4-BE49-F238E27FC236}">
                      <a16:creationId xmlns:a16="http://schemas.microsoft.com/office/drawing/2014/main" id="{14DE3271-C192-4CC6-BF63-5C986804503A}"/>
                    </a:ext>
                  </a:extLst>
                </p14:cNvPr>
                <p14:cNvContentPartPr/>
                <p14:nvPr/>
              </p14:nvContentPartPr>
              <p14:xfrm>
                <a:off x="10142939" y="2869531"/>
                <a:ext cx="106920" cy="153000"/>
              </p14:xfrm>
            </p:contentPart>
          </mc:Choice>
          <mc:Fallback>
            <p:pic>
              <p:nvPicPr>
                <p:cNvPr id="394" name="Freihand 393">
                  <a:extLst>
                    <a:ext uri="{FF2B5EF4-FFF2-40B4-BE49-F238E27FC236}">
                      <a16:creationId xmlns:a16="http://schemas.microsoft.com/office/drawing/2014/main" id="{14DE3271-C192-4CC6-BF63-5C986804503A}"/>
                    </a:ext>
                  </a:extLst>
                </p:cNvPr>
                <p:cNvPicPr/>
                <p:nvPr/>
              </p:nvPicPr>
              <p:blipFill>
                <a:blip r:embed="rId728"/>
                <a:stretch>
                  <a:fillRect/>
                </a:stretch>
              </p:blipFill>
              <p:spPr>
                <a:xfrm>
                  <a:off x="10138619" y="2865211"/>
                  <a:ext cx="115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95" name="Freihand 394">
                  <a:extLst>
                    <a:ext uri="{FF2B5EF4-FFF2-40B4-BE49-F238E27FC236}">
                      <a16:creationId xmlns:a16="http://schemas.microsoft.com/office/drawing/2014/main" id="{56288356-5722-4A80-9BFD-9CCB179BA61D}"/>
                    </a:ext>
                  </a:extLst>
                </p14:cNvPr>
                <p14:cNvContentPartPr/>
                <p14:nvPr/>
              </p14:nvContentPartPr>
              <p14:xfrm>
                <a:off x="10302059" y="2888251"/>
                <a:ext cx="178920" cy="95040"/>
              </p14:xfrm>
            </p:contentPart>
          </mc:Choice>
          <mc:Fallback>
            <p:pic>
              <p:nvPicPr>
                <p:cNvPr id="395" name="Freihand 394">
                  <a:extLst>
                    <a:ext uri="{FF2B5EF4-FFF2-40B4-BE49-F238E27FC236}">
                      <a16:creationId xmlns:a16="http://schemas.microsoft.com/office/drawing/2014/main" id="{56288356-5722-4A80-9BFD-9CCB179BA61D}"/>
                    </a:ext>
                  </a:extLst>
                </p:cNvPr>
                <p:cNvPicPr/>
                <p:nvPr/>
              </p:nvPicPr>
              <p:blipFill>
                <a:blip r:embed="rId730"/>
                <a:stretch>
                  <a:fillRect/>
                </a:stretch>
              </p:blipFill>
              <p:spPr>
                <a:xfrm>
                  <a:off x="10297739" y="2883931"/>
                  <a:ext cx="187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96" name="Freihand 395">
                  <a:extLst>
                    <a:ext uri="{FF2B5EF4-FFF2-40B4-BE49-F238E27FC236}">
                      <a16:creationId xmlns:a16="http://schemas.microsoft.com/office/drawing/2014/main" id="{0258B31A-81E1-49D8-838F-182922600428}"/>
                    </a:ext>
                  </a:extLst>
                </p14:cNvPr>
                <p14:cNvContentPartPr/>
                <p14:nvPr/>
              </p14:nvContentPartPr>
              <p14:xfrm>
                <a:off x="10505099" y="2876011"/>
                <a:ext cx="90360" cy="201240"/>
              </p14:xfrm>
            </p:contentPart>
          </mc:Choice>
          <mc:Fallback>
            <p:pic>
              <p:nvPicPr>
                <p:cNvPr id="396" name="Freihand 395">
                  <a:extLst>
                    <a:ext uri="{FF2B5EF4-FFF2-40B4-BE49-F238E27FC236}">
                      <a16:creationId xmlns:a16="http://schemas.microsoft.com/office/drawing/2014/main" id="{0258B31A-81E1-49D8-838F-182922600428}"/>
                    </a:ext>
                  </a:extLst>
                </p:cNvPr>
                <p:cNvPicPr/>
                <p:nvPr/>
              </p:nvPicPr>
              <p:blipFill>
                <a:blip r:embed="rId732"/>
                <a:stretch>
                  <a:fillRect/>
                </a:stretch>
              </p:blipFill>
              <p:spPr>
                <a:xfrm>
                  <a:off x="10500779" y="2871691"/>
                  <a:ext cx="99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97" name="Freihand 396">
                  <a:extLst>
                    <a:ext uri="{FF2B5EF4-FFF2-40B4-BE49-F238E27FC236}">
                      <a16:creationId xmlns:a16="http://schemas.microsoft.com/office/drawing/2014/main" id="{B7BB09C6-70F7-4F41-BE61-B369D0812EC1}"/>
                    </a:ext>
                  </a:extLst>
                </p14:cNvPr>
                <p14:cNvContentPartPr/>
                <p14:nvPr/>
              </p14:nvContentPartPr>
              <p14:xfrm>
                <a:off x="10651979" y="2865571"/>
                <a:ext cx="124560" cy="129240"/>
              </p14:xfrm>
            </p:contentPart>
          </mc:Choice>
          <mc:Fallback>
            <p:pic>
              <p:nvPicPr>
                <p:cNvPr id="397" name="Freihand 396">
                  <a:extLst>
                    <a:ext uri="{FF2B5EF4-FFF2-40B4-BE49-F238E27FC236}">
                      <a16:creationId xmlns:a16="http://schemas.microsoft.com/office/drawing/2014/main" id="{B7BB09C6-70F7-4F41-BE61-B369D0812EC1}"/>
                    </a:ext>
                  </a:extLst>
                </p:cNvPr>
                <p:cNvPicPr/>
                <p:nvPr/>
              </p:nvPicPr>
              <p:blipFill>
                <a:blip r:embed="rId734"/>
                <a:stretch>
                  <a:fillRect/>
                </a:stretch>
              </p:blipFill>
              <p:spPr>
                <a:xfrm>
                  <a:off x="10647659" y="2861251"/>
                  <a:ext cx="133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98" name="Freihand 397">
                  <a:extLst>
                    <a:ext uri="{FF2B5EF4-FFF2-40B4-BE49-F238E27FC236}">
                      <a16:creationId xmlns:a16="http://schemas.microsoft.com/office/drawing/2014/main" id="{57F8B6CE-95A1-4C58-841D-54ADF8F76015}"/>
                    </a:ext>
                  </a:extLst>
                </p14:cNvPr>
                <p14:cNvContentPartPr/>
                <p14:nvPr/>
              </p14:nvContentPartPr>
              <p14:xfrm>
                <a:off x="10756019" y="2800771"/>
                <a:ext cx="23760" cy="27000"/>
              </p14:xfrm>
            </p:contentPart>
          </mc:Choice>
          <mc:Fallback>
            <p:pic>
              <p:nvPicPr>
                <p:cNvPr id="398" name="Freihand 397">
                  <a:extLst>
                    <a:ext uri="{FF2B5EF4-FFF2-40B4-BE49-F238E27FC236}">
                      <a16:creationId xmlns:a16="http://schemas.microsoft.com/office/drawing/2014/main" id="{57F8B6CE-95A1-4C58-841D-54ADF8F76015}"/>
                    </a:ext>
                  </a:extLst>
                </p:cNvPr>
                <p:cNvPicPr/>
                <p:nvPr/>
              </p:nvPicPr>
              <p:blipFill>
                <a:blip r:embed="rId736"/>
                <a:stretch>
                  <a:fillRect/>
                </a:stretch>
              </p:blipFill>
              <p:spPr>
                <a:xfrm>
                  <a:off x="10751699" y="2796451"/>
                  <a:ext cx="32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99" name="Freihand 398">
                  <a:extLst>
                    <a:ext uri="{FF2B5EF4-FFF2-40B4-BE49-F238E27FC236}">
                      <a16:creationId xmlns:a16="http://schemas.microsoft.com/office/drawing/2014/main" id="{87EDA676-27D6-430F-88CA-7B8F3DAED596}"/>
                    </a:ext>
                  </a:extLst>
                </p14:cNvPr>
                <p14:cNvContentPartPr/>
                <p14:nvPr/>
              </p14:nvContentPartPr>
              <p14:xfrm>
                <a:off x="10798499" y="2849011"/>
                <a:ext cx="94320" cy="106560"/>
              </p14:xfrm>
            </p:contentPart>
          </mc:Choice>
          <mc:Fallback>
            <p:pic>
              <p:nvPicPr>
                <p:cNvPr id="399" name="Freihand 398">
                  <a:extLst>
                    <a:ext uri="{FF2B5EF4-FFF2-40B4-BE49-F238E27FC236}">
                      <a16:creationId xmlns:a16="http://schemas.microsoft.com/office/drawing/2014/main" id="{87EDA676-27D6-430F-88CA-7B8F3DAED596}"/>
                    </a:ext>
                  </a:extLst>
                </p:cNvPr>
                <p:cNvPicPr/>
                <p:nvPr/>
              </p:nvPicPr>
              <p:blipFill>
                <a:blip r:embed="rId738"/>
                <a:stretch>
                  <a:fillRect/>
                </a:stretch>
              </p:blipFill>
              <p:spPr>
                <a:xfrm>
                  <a:off x="10794179" y="2844691"/>
                  <a:ext cx="102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00" name="Freihand 399">
                  <a:extLst>
                    <a:ext uri="{FF2B5EF4-FFF2-40B4-BE49-F238E27FC236}">
                      <a16:creationId xmlns:a16="http://schemas.microsoft.com/office/drawing/2014/main" id="{51758DE7-E161-4E64-8395-272B349D65EC}"/>
                    </a:ext>
                  </a:extLst>
                </p14:cNvPr>
                <p14:cNvContentPartPr/>
                <p14:nvPr/>
              </p14:nvContentPartPr>
              <p14:xfrm>
                <a:off x="10933859" y="2854051"/>
                <a:ext cx="118800" cy="75960"/>
              </p14:xfrm>
            </p:contentPart>
          </mc:Choice>
          <mc:Fallback>
            <p:pic>
              <p:nvPicPr>
                <p:cNvPr id="400" name="Freihand 399">
                  <a:extLst>
                    <a:ext uri="{FF2B5EF4-FFF2-40B4-BE49-F238E27FC236}">
                      <a16:creationId xmlns:a16="http://schemas.microsoft.com/office/drawing/2014/main" id="{51758DE7-E161-4E64-8395-272B349D65EC}"/>
                    </a:ext>
                  </a:extLst>
                </p:cNvPr>
                <p:cNvPicPr/>
                <p:nvPr/>
              </p:nvPicPr>
              <p:blipFill>
                <a:blip r:embed="rId740"/>
                <a:stretch>
                  <a:fillRect/>
                </a:stretch>
              </p:blipFill>
              <p:spPr>
                <a:xfrm>
                  <a:off x="10929539" y="2849731"/>
                  <a:ext cx="127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31" name="Freihand 330">
                  <a:extLst>
                    <a:ext uri="{FF2B5EF4-FFF2-40B4-BE49-F238E27FC236}">
                      <a16:creationId xmlns:a16="http://schemas.microsoft.com/office/drawing/2014/main" id="{F5DA07B6-2F8C-4566-9DE4-0828BD114106}"/>
                    </a:ext>
                  </a:extLst>
                </p14:cNvPr>
                <p14:cNvContentPartPr/>
                <p14:nvPr/>
              </p14:nvContentPartPr>
              <p14:xfrm>
                <a:off x="440219" y="3314131"/>
                <a:ext cx="171000" cy="9360"/>
              </p14:xfrm>
            </p:contentPart>
          </mc:Choice>
          <mc:Fallback>
            <p:pic>
              <p:nvPicPr>
                <p:cNvPr id="331" name="Freihand 330">
                  <a:extLst>
                    <a:ext uri="{FF2B5EF4-FFF2-40B4-BE49-F238E27FC236}">
                      <a16:creationId xmlns:a16="http://schemas.microsoft.com/office/drawing/2014/main" id="{F5DA07B6-2F8C-4566-9DE4-0828BD114106}"/>
                    </a:ext>
                  </a:extLst>
                </p:cNvPr>
                <p:cNvPicPr/>
                <p:nvPr/>
              </p:nvPicPr>
              <p:blipFill>
                <a:blip r:embed="rId742"/>
                <a:stretch>
                  <a:fillRect/>
                </a:stretch>
              </p:blipFill>
              <p:spPr>
                <a:xfrm>
                  <a:off x="435899" y="3309811"/>
                  <a:ext cx="179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32" name="Freihand 331">
                  <a:extLst>
                    <a:ext uri="{FF2B5EF4-FFF2-40B4-BE49-F238E27FC236}">
                      <a16:creationId xmlns:a16="http://schemas.microsoft.com/office/drawing/2014/main" id="{3DECBCCD-C288-4303-93A2-AFB628186D4F}"/>
                    </a:ext>
                  </a:extLst>
                </p14:cNvPr>
                <p14:cNvContentPartPr/>
                <p14:nvPr/>
              </p14:nvContentPartPr>
              <p14:xfrm>
                <a:off x="468659" y="3344011"/>
                <a:ext cx="139680" cy="28440"/>
              </p14:xfrm>
            </p:contentPart>
          </mc:Choice>
          <mc:Fallback>
            <p:pic>
              <p:nvPicPr>
                <p:cNvPr id="332" name="Freihand 331">
                  <a:extLst>
                    <a:ext uri="{FF2B5EF4-FFF2-40B4-BE49-F238E27FC236}">
                      <a16:creationId xmlns:a16="http://schemas.microsoft.com/office/drawing/2014/main" id="{3DECBCCD-C288-4303-93A2-AFB628186D4F}"/>
                    </a:ext>
                  </a:extLst>
                </p:cNvPr>
                <p:cNvPicPr/>
                <p:nvPr/>
              </p:nvPicPr>
              <p:blipFill>
                <a:blip r:embed="rId744"/>
                <a:stretch>
                  <a:fillRect/>
                </a:stretch>
              </p:blipFill>
              <p:spPr>
                <a:xfrm>
                  <a:off x="464339" y="3339691"/>
                  <a:ext cx="1483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33" name="Freihand 332">
                  <a:extLst>
                    <a:ext uri="{FF2B5EF4-FFF2-40B4-BE49-F238E27FC236}">
                      <a16:creationId xmlns:a16="http://schemas.microsoft.com/office/drawing/2014/main" id="{572A3F50-0E79-4E34-A8A0-F1D030EE7291}"/>
                    </a:ext>
                  </a:extLst>
                </p14:cNvPr>
                <p14:cNvContentPartPr/>
                <p14:nvPr/>
              </p14:nvContentPartPr>
              <p14:xfrm>
                <a:off x="620939" y="3278491"/>
                <a:ext cx="82080" cy="131040"/>
              </p14:xfrm>
            </p:contentPart>
          </mc:Choice>
          <mc:Fallback>
            <p:pic>
              <p:nvPicPr>
                <p:cNvPr id="333" name="Freihand 332">
                  <a:extLst>
                    <a:ext uri="{FF2B5EF4-FFF2-40B4-BE49-F238E27FC236}">
                      <a16:creationId xmlns:a16="http://schemas.microsoft.com/office/drawing/2014/main" id="{572A3F50-0E79-4E34-A8A0-F1D030EE7291}"/>
                    </a:ext>
                  </a:extLst>
                </p:cNvPr>
                <p:cNvPicPr/>
                <p:nvPr/>
              </p:nvPicPr>
              <p:blipFill>
                <a:blip r:embed="rId746"/>
                <a:stretch>
                  <a:fillRect/>
                </a:stretch>
              </p:blipFill>
              <p:spPr>
                <a:xfrm>
                  <a:off x="616619" y="3274171"/>
                  <a:ext cx="90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334" name="Freihand 333">
                  <a:extLst>
                    <a:ext uri="{FF2B5EF4-FFF2-40B4-BE49-F238E27FC236}">
                      <a16:creationId xmlns:a16="http://schemas.microsoft.com/office/drawing/2014/main" id="{820EE8E4-6DCE-4D9B-9E9D-1E3E0FD659A1}"/>
                    </a:ext>
                  </a:extLst>
                </p14:cNvPr>
                <p14:cNvContentPartPr/>
                <p14:nvPr/>
              </p14:nvContentPartPr>
              <p14:xfrm>
                <a:off x="895979" y="3265531"/>
                <a:ext cx="19080" cy="118080"/>
              </p14:xfrm>
            </p:contentPart>
          </mc:Choice>
          <mc:Fallback>
            <p:pic>
              <p:nvPicPr>
                <p:cNvPr id="334" name="Freihand 333">
                  <a:extLst>
                    <a:ext uri="{FF2B5EF4-FFF2-40B4-BE49-F238E27FC236}">
                      <a16:creationId xmlns:a16="http://schemas.microsoft.com/office/drawing/2014/main" id="{820EE8E4-6DCE-4D9B-9E9D-1E3E0FD659A1}"/>
                    </a:ext>
                  </a:extLst>
                </p:cNvPr>
                <p:cNvPicPr/>
                <p:nvPr/>
              </p:nvPicPr>
              <p:blipFill>
                <a:blip r:embed="rId748"/>
                <a:stretch>
                  <a:fillRect/>
                </a:stretch>
              </p:blipFill>
              <p:spPr>
                <a:xfrm>
                  <a:off x="891659" y="3261211"/>
                  <a:ext cx="27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335" name="Freihand 334">
                  <a:extLst>
                    <a:ext uri="{FF2B5EF4-FFF2-40B4-BE49-F238E27FC236}">
                      <a16:creationId xmlns:a16="http://schemas.microsoft.com/office/drawing/2014/main" id="{A574209B-9462-479B-98B3-C06EB35A8759}"/>
                    </a:ext>
                  </a:extLst>
                </p14:cNvPr>
                <p14:cNvContentPartPr/>
                <p14:nvPr/>
              </p14:nvContentPartPr>
              <p14:xfrm>
                <a:off x="890219" y="3208651"/>
                <a:ext cx="32760" cy="12960"/>
              </p14:xfrm>
            </p:contentPart>
          </mc:Choice>
          <mc:Fallback>
            <p:pic>
              <p:nvPicPr>
                <p:cNvPr id="335" name="Freihand 334">
                  <a:extLst>
                    <a:ext uri="{FF2B5EF4-FFF2-40B4-BE49-F238E27FC236}">
                      <a16:creationId xmlns:a16="http://schemas.microsoft.com/office/drawing/2014/main" id="{A574209B-9462-479B-98B3-C06EB35A8759}"/>
                    </a:ext>
                  </a:extLst>
                </p:cNvPr>
                <p:cNvPicPr/>
                <p:nvPr/>
              </p:nvPicPr>
              <p:blipFill>
                <a:blip r:embed="rId750"/>
                <a:stretch>
                  <a:fillRect/>
                </a:stretch>
              </p:blipFill>
              <p:spPr>
                <a:xfrm>
                  <a:off x="885899" y="3204331"/>
                  <a:ext cx="41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336" name="Freihand 335">
                  <a:extLst>
                    <a:ext uri="{FF2B5EF4-FFF2-40B4-BE49-F238E27FC236}">
                      <a16:creationId xmlns:a16="http://schemas.microsoft.com/office/drawing/2014/main" id="{415DC6E2-3D22-46C7-A49A-457D47FB2562}"/>
                    </a:ext>
                  </a:extLst>
                </p14:cNvPr>
                <p14:cNvContentPartPr/>
                <p14:nvPr/>
              </p14:nvContentPartPr>
              <p14:xfrm>
                <a:off x="999299" y="3216931"/>
                <a:ext cx="93960" cy="232200"/>
              </p14:xfrm>
            </p:contentPart>
          </mc:Choice>
          <mc:Fallback>
            <p:pic>
              <p:nvPicPr>
                <p:cNvPr id="336" name="Freihand 335">
                  <a:extLst>
                    <a:ext uri="{FF2B5EF4-FFF2-40B4-BE49-F238E27FC236}">
                      <a16:creationId xmlns:a16="http://schemas.microsoft.com/office/drawing/2014/main" id="{415DC6E2-3D22-46C7-A49A-457D47FB2562}"/>
                    </a:ext>
                  </a:extLst>
                </p:cNvPr>
                <p:cNvPicPr/>
                <p:nvPr/>
              </p:nvPicPr>
              <p:blipFill>
                <a:blip r:embed="rId752"/>
                <a:stretch>
                  <a:fillRect/>
                </a:stretch>
              </p:blipFill>
              <p:spPr>
                <a:xfrm>
                  <a:off x="994979" y="3212611"/>
                  <a:ext cx="1026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337" name="Freihand 336">
                  <a:extLst>
                    <a:ext uri="{FF2B5EF4-FFF2-40B4-BE49-F238E27FC236}">
                      <a16:creationId xmlns:a16="http://schemas.microsoft.com/office/drawing/2014/main" id="{D856D930-2B43-42E3-8B9B-EEC5718BC6C9}"/>
                    </a:ext>
                  </a:extLst>
                </p14:cNvPr>
                <p14:cNvContentPartPr/>
                <p14:nvPr/>
              </p14:nvContentPartPr>
              <p14:xfrm>
                <a:off x="1230419" y="3269851"/>
                <a:ext cx="342720" cy="119520"/>
              </p14:xfrm>
            </p:contentPart>
          </mc:Choice>
          <mc:Fallback>
            <p:pic>
              <p:nvPicPr>
                <p:cNvPr id="337" name="Freihand 336">
                  <a:extLst>
                    <a:ext uri="{FF2B5EF4-FFF2-40B4-BE49-F238E27FC236}">
                      <a16:creationId xmlns:a16="http://schemas.microsoft.com/office/drawing/2014/main" id="{D856D930-2B43-42E3-8B9B-EEC5718BC6C9}"/>
                    </a:ext>
                  </a:extLst>
                </p:cNvPr>
                <p:cNvPicPr/>
                <p:nvPr/>
              </p:nvPicPr>
              <p:blipFill>
                <a:blip r:embed="rId754"/>
                <a:stretch>
                  <a:fillRect/>
                </a:stretch>
              </p:blipFill>
              <p:spPr>
                <a:xfrm>
                  <a:off x="1226099" y="3265531"/>
                  <a:ext cx="351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338" name="Freihand 337">
                  <a:extLst>
                    <a:ext uri="{FF2B5EF4-FFF2-40B4-BE49-F238E27FC236}">
                      <a16:creationId xmlns:a16="http://schemas.microsoft.com/office/drawing/2014/main" id="{C75E1046-3FAB-4C24-9F0C-5A6D4B28761F}"/>
                    </a:ext>
                  </a:extLst>
                </p14:cNvPr>
                <p14:cNvContentPartPr/>
                <p14:nvPr/>
              </p14:nvContentPartPr>
              <p14:xfrm>
                <a:off x="1743059" y="3290371"/>
                <a:ext cx="200880" cy="84960"/>
              </p14:xfrm>
            </p:contentPart>
          </mc:Choice>
          <mc:Fallback>
            <p:pic>
              <p:nvPicPr>
                <p:cNvPr id="338" name="Freihand 337">
                  <a:extLst>
                    <a:ext uri="{FF2B5EF4-FFF2-40B4-BE49-F238E27FC236}">
                      <a16:creationId xmlns:a16="http://schemas.microsoft.com/office/drawing/2014/main" id="{C75E1046-3FAB-4C24-9F0C-5A6D4B28761F}"/>
                    </a:ext>
                  </a:extLst>
                </p:cNvPr>
                <p:cNvPicPr/>
                <p:nvPr/>
              </p:nvPicPr>
              <p:blipFill>
                <a:blip r:embed="rId756"/>
                <a:stretch>
                  <a:fillRect/>
                </a:stretch>
              </p:blipFill>
              <p:spPr>
                <a:xfrm>
                  <a:off x="1738739" y="3286051"/>
                  <a:ext cx="209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339" name="Freihand 338">
                  <a:extLst>
                    <a:ext uri="{FF2B5EF4-FFF2-40B4-BE49-F238E27FC236}">
                      <a16:creationId xmlns:a16="http://schemas.microsoft.com/office/drawing/2014/main" id="{E8361EE7-BF6C-46D9-ACE4-0A625DF0F9C7}"/>
                    </a:ext>
                  </a:extLst>
                </p14:cNvPr>
                <p14:cNvContentPartPr/>
                <p14:nvPr/>
              </p14:nvContentPartPr>
              <p14:xfrm>
                <a:off x="1909379" y="3234211"/>
                <a:ext cx="360" cy="360"/>
              </p14:xfrm>
            </p:contentPart>
          </mc:Choice>
          <mc:Fallback>
            <p:pic>
              <p:nvPicPr>
                <p:cNvPr id="339" name="Freihand 338">
                  <a:extLst>
                    <a:ext uri="{FF2B5EF4-FFF2-40B4-BE49-F238E27FC236}">
                      <a16:creationId xmlns:a16="http://schemas.microsoft.com/office/drawing/2014/main" id="{E8361EE7-BF6C-46D9-ACE4-0A625DF0F9C7}"/>
                    </a:ext>
                  </a:extLst>
                </p:cNvPr>
                <p:cNvPicPr/>
                <p:nvPr/>
              </p:nvPicPr>
              <p:blipFill>
                <a:blip r:embed="rId4"/>
                <a:stretch>
                  <a:fillRect/>
                </a:stretch>
              </p:blipFill>
              <p:spPr>
                <a:xfrm>
                  <a:off x="1905059" y="32298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40" name="Freihand 339">
                  <a:extLst>
                    <a:ext uri="{FF2B5EF4-FFF2-40B4-BE49-F238E27FC236}">
                      <a16:creationId xmlns:a16="http://schemas.microsoft.com/office/drawing/2014/main" id="{AA050B5C-B38D-49A9-8557-A645098D6401}"/>
                    </a:ext>
                  </a:extLst>
                </p14:cNvPr>
                <p14:cNvContentPartPr/>
                <p14:nvPr/>
              </p14:nvContentPartPr>
              <p14:xfrm>
                <a:off x="2009459" y="3283891"/>
                <a:ext cx="117000" cy="95040"/>
              </p14:xfrm>
            </p:contentPart>
          </mc:Choice>
          <mc:Fallback>
            <p:pic>
              <p:nvPicPr>
                <p:cNvPr id="340" name="Freihand 339">
                  <a:extLst>
                    <a:ext uri="{FF2B5EF4-FFF2-40B4-BE49-F238E27FC236}">
                      <a16:creationId xmlns:a16="http://schemas.microsoft.com/office/drawing/2014/main" id="{AA050B5C-B38D-49A9-8557-A645098D6401}"/>
                    </a:ext>
                  </a:extLst>
                </p:cNvPr>
                <p:cNvPicPr/>
                <p:nvPr/>
              </p:nvPicPr>
              <p:blipFill>
                <a:blip r:embed="rId759"/>
                <a:stretch>
                  <a:fillRect/>
                </a:stretch>
              </p:blipFill>
              <p:spPr>
                <a:xfrm>
                  <a:off x="2005139" y="3279571"/>
                  <a:ext cx="125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341" name="Freihand 340">
                  <a:extLst>
                    <a:ext uri="{FF2B5EF4-FFF2-40B4-BE49-F238E27FC236}">
                      <a16:creationId xmlns:a16="http://schemas.microsoft.com/office/drawing/2014/main" id="{EB680455-DDB3-4172-A529-A5DC2FDC0A31}"/>
                    </a:ext>
                  </a:extLst>
                </p14:cNvPr>
                <p14:cNvContentPartPr/>
                <p14:nvPr/>
              </p14:nvContentPartPr>
              <p14:xfrm>
                <a:off x="2165339" y="3277411"/>
                <a:ext cx="88920" cy="98280"/>
              </p14:xfrm>
            </p:contentPart>
          </mc:Choice>
          <mc:Fallback>
            <p:pic>
              <p:nvPicPr>
                <p:cNvPr id="341" name="Freihand 340">
                  <a:extLst>
                    <a:ext uri="{FF2B5EF4-FFF2-40B4-BE49-F238E27FC236}">
                      <a16:creationId xmlns:a16="http://schemas.microsoft.com/office/drawing/2014/main" id="{EB680455-DDB3-4172-A529-A5DC2FDC0A31}"/>
                    </a:ext>
                  </a:extLst>
                </p:cNvPr>
                <p:cNvPicPr/>
                <p:nvPr/>
              </p:nvPicPr>
              <p:blipFill>
                <a:blip r:embed="rId761"/>
                <a:stretch>
                  <a:fillRect/>
                </a:stretch>
              </p:blipFill>
              <p:spPr>
                <a:xfrm>
                  <a:off x="2161019" y="3273091"/>
                  <a:ext cx="97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342" name="Freihand 341">
                  <a:extLst>
                    <a:ext uri="{FF2B5EF4-FFF2-40B4-BE49-F238E27FC236}">
                      <a16:creationId xmlns:a16="http://schemas.microsoft.com/office/drawing/2014/main" id="{478E11BE-7C04-4455-8016-D4DC75F3D0E6}"/>
                    </a:ext>
                  </a:extLst>
                </p14:cNvPr>
                <p14:cNvContentPartPr/>
                <p14:nvPr/>
              </p14:nvContentPartPr>
              <p14:xfrm>
                <a:off x="2263979" y="3275251"/>
                <a:ext cx="107640" cy="91080"/>
              </p14:xfrm>
            </p:contentPart>
          </mc:Choice>
          <mc:Fallback>
            <p:pic>
              <p:nvPicPr>
                <p:cNvPr id="342" name="Freihand 341">
                  <a:extLst>
                    <a:ext uri="{FF2B5EF4-FFF2-40B4-BE49-F238E27FC236}">
                      <a16:creationId xmlns:a16="http://schemas.microsoft.com/office/drawing/2014/main" id="{478E11BE-7C04-4455-8016-D4DC75F3D0E6}"/>
                    </a:ext>
                  </a:extLst>
                </p:cNvPr>
                <p:cNvPicPr/>
                <p:nvPr/>
              </p:nvPicPr>
              <p:blipFill>
                <a:blip r:embed="rId763"/>
                <a:stretch>
                  <a:fillRect/>
                </a:stretch>
              </p:blipFill>
              <p:spPr>
                <a:xfrm>
                  <a:off x="2259659" y="3270931"/>
                  <a:ext cx="116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343" name="Freihand 342">
                  <a:extLst>
                    <a:ext uri="{FF2B5EF4-FFF2-40B4-BE49-F238E27FC236}">
                      <a16:creationId xmlns:a16="http://schemas.microsoft.com/office/drawing/2014/main" id="{674D866E-8C66-46D3-BB47-04FA4B9EEE42}"/>
                    </a:ext>
                  </a:extLst>
                </p14:cNvPr>
                <p14:cNvContentPartPr/>
                <p14:nvPr/>
              </p14:nvContentPartPr>
              <p14:xfrm>
                <a:off x="2405099" y="3265891"/>
                <a:ext cx="113400" cy="97920"/>
              </p14:xfrm>
            </p:contentPart>
          </mc:Choice>
          <mc:Fallback>
            <p:pic>
              <p:nvPicPr>
                <p:cNvPr id="343" name="Freihand 342">
                  <a:extLst>
                    <a:ext uri="{FF2B5EF4-FFF2-40B4-BE49-F238E27FC236}">
                      <a16:creationId xmlns:a16="http://schemas.microsoft.com/office/drawing/2014/main" id="{674D866E-8C66-46D3-BB47-04FA4B9EEE42}"/>
                    </a:ext>
                  </a:extLst>
                </p:cNvPr>
                <p:cNvPicPr/>
                <p:nvPr/>
              </p:nvPicPr>
              <p:blipFill>
                <a:blip r:embed="rId765"/>
                <a:stretch>
                  <a:fillRect/>
                </a:stretch>
              </p:blipFill>
              <p:spPr>
                <a:xfrm>
                  <a:off x="2400779" y="3261571"/>
                  <a:ext cx="122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344" name="Freihand 343">
                  <a:extLst>
                    <a:ext uri="{FF2B5EF4-FFF2-40B4-BE49-F238E27FC236}">
                      <a16:creationId xmlns:a16="http://schemas.microsoft.com/office/drawing/2014/main" id="{1FB906D5-C9C8-4FC9-9F02-5BF98EF62949}"/>
                    </a:ext>
                  </a:extLst>
                </p14:cNvPr>
                <p14:cNvContentPartPr/>
                <p14:nvPr/>
              </p14:nvContentPartPr>
              <p14:xfrm>
                <a:off x="2558819" y="3249691"/>
                <a:ext cx="112680" cy="97200"/>
              </p14:xfrm>
            </p:contentPart>
          </mc:Choice>
          <mc:Fallback>
            <p:pic>
              <p:nvPicPr>
                <p:cNvPr id="344" name="Freihand 343">
                  <a:extLst>
                    <a:ext uri="{FF2B5EF4-FFF2-40B4-BE49-F238E27FC236}">
                      <a16:creationId xmlns:a16="http://schemas.microsoft.com/office/drawing/2014/main" id="{1FB906D5-C9C8-4FC9-9F02-5BF98EF62949}"/>
                    </a:ext>
                  </a:extLst>
                </p:cNvPr>
                <p:cNvPicPr/>
                <p:nvPr/>
              </p:nvPicPr>
              <p:blipFill>
                <a:blip r:embed="rId767"/>
                <a:stretch>
                  <a:fillRect/>
                </a:stretch>
              </p:blipFill>
              <p:spPr>
                <a:xfrm>
                  <a:off x="2554499" y="3245371"/>
                  <a:ext cx="121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345" name="Freihand 344">
                  <a:extLst>
                    <a:ext uri="{FF2B5EF4-FFF2-40B4-BE49-F238E27FC236}">
                      <a16:creationId xmlns:a16="http://schemas.microsoft.com/office/drawing/2014/main" id="{497169B3-8548-4617-B4E4-918C1F72EABD}"/>
                    </a:ext>
                  </a:extLst>
                </p14:cNvPr>
                <p14:cNvContentPartPr/>
                <p14:nvPr/>
              </p14:nvContentPartPr>
              <p14:xfrm>
                <a:off x="2772659" y="3239971"/>
                <a:ext cx="140760" cy="110160"/>
              </p14:xfrm>
            </p:contentPart>
          </mc:Choice>
          <mc:Fallback>
            <p:pic>
              <p:nvPicPr>
                <p:cNvPr id="345" name="Freihand 344">
                  <a:extLst>
                    <a:ext uri="{FF2B5EF4-FFF2-40B4-BE49-F238E27FC236}">
                      <a16:creationId xmlns:a16="http://schemas.microsoft.com/office/drawing/2014/main" id="{497169B3-8548-4617-B4E4-918C1F72EABD}"/>
                    </a:ext>
                  </a:extLst>
                </p:cNvPr>
                <p:cNvPicPr/>
                <p:nvPr/>
              </p:nvPicPr>
              <p:blipFill>
                <a:blip r:embed="rId769"/>
                <a:stretch>
                  <a:fillRect/>
                </a:stretch>
              </p:blipFill>
              <p:spPr>
                <a:xfrm>
                  <a:off x="2768339" y="3235651"/>
                  <a:ext cx="149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02" name="Freihand 401">
                  <a:extLst>
                    <a:ext uri="{FF2B5EF4-FFF2-40B4-BE49-F238E27FC236}">
                      <a16:creationId xmlns:a16="http://schemas.microsoft.com/office/drawing/2014/main" id="{504DC733-5F96-46C4-9E69-406310EBA611}"/>
                    </a:ext>
                  </a:extLst>
                </p14:cNvPr>
                <p14:cNvContentPartPr/>
                <p14:nvPr/>
              </p14:nvContentPartPr>
              <p14:xfrm>
                <a:off x="848819" y="3576211"/>
                <a:ext cx="140760" cy="138960"/>
              </p14:xfrm>
            </p:contentPart>
          </mc:Choice>
          <mc:Fallback>
            <p:pic>
              <p:nvPicPr>
                <p:cNvPr id="402" name="Freihand 401">
                  <a:extLst>
                    <a:ext uri="{FF2B5EF4-FFF2-40B4-BE49-F238E27FC236}">
                      <a16:creationId xmlns:a16="http://schemas.microsoft.com/office/drawing/2014/main" id="{504DC733-5F96-46C4-9E69-406310EBA611}"/>
                    </a:ext>
                  </a:extLst>
                </p:cNvPr>
                <p:cNvPicPr/>
                <p:nvPr/>
              </p:nvPicPr>
              <p:blipFill>
                <a:blip r:embed="rId771"/>
                <a:stretch>
                  <a:fillRect/>
                </a:stretch>
              </p:blipFill>
              <p:spPr>
                <a:xfrm>
                  <a:off x="844499" y="3571891"/>
                  <a:ext cx="149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03" name="Freihand 402">
                  <a:extLst>
                    <a:ext uri="{FF2B5EF4-FFF2-40B4-BE49-F238E27FC236}">
                      <a16:creationId xmlns:a16="http://schemas.microsoft.com/office/drawing/2014/main" id="{8D6C8CD9-6EA6-477E-A566-92FA1EF16108}"/>
                    </a:ext>
                  </a:extLst>
                </p14:cNvPr>
                <p14:cNvContentPartPr/>
                <p14:nvPr/>
              </p14:nvContentPartPr>
              <p14:xfrm>
                <a:off x="1021979" y="3598531"/>
                <a:ext cx="89280" cy="87120"/>
              </p14:xfrm>
            </p:contentPart>
          </mc:Choice>
          <mc:Fallback>
            <p:pic>
              <p:nvPicPr>
                <p:cNvPr id="403" name="Freihand 402">
                  <a:extLst>
                    <a:ext uri="{FF2B5EF4-FFF2-40B4-BE49-F238E27FC236}">
                      <a16:creationId xmlns:a16="http://schemas.microsoft.com/office/drawing/2014/main" id="{8D6C8CD9-6EA6-477E-A566-92FA1EF16108}"/>
                    </a:ext>
                  </a:extLst>
                </p:cNvPr>
                <p:cNvPicPr/>
                <p:nvPr/>
              </p:nvPicPr>
              <p:blipFill>
                <a:blip r:embed="rId773"/>
                <a:stretch>
                  <a:fillRect/>
                </a:stretch>
              </p:blipFill>
              <p:spPr>
                <a:xfrm>
                  <a:off x="1017659" y="3594211"/>
                  <a:ext cx="979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04" name="Freihand 403">
                  <a:extLst>
                    <a:ext uri="{FF2B5EF4-FFF2-40B4-BE49-F238E27FC236}">
                      <a16:creationId xmlns:a16="http://schemas.microsoft.com/office/drawing/2014/main" id="{D7317C9C-7C44-414E-B9AE-53D0A2EEE639}"/>
                    </a:ext>
                  </a:extLst>
                </p14:cNvPr>
                <p14:cNvContentPartPr/>
                <p14:nvPr/>
              </p14:nvContentPartPr>
              <p14:xfrm>
                <a:off x="1165979" y="3594931"/>
                <a:ext cx="119520" cy="95760"/>
              </p14:xfrm>
            </p:contentPart>
          </mc:Choice>
          <mc:Fallback>
            <p:pic>
              <p:nvPicPr>
                <p:cNvPr id="404" name="Freihand 403">
                  <a:extLst>
                    <a:ext uri="{FF2B5EF4-FFF2-40B4-BE49-F238E27FC236}">
                      <a16:creationId xmlns:a16="http://schemas.microsoft.com/office/drawing/2014/main" id="{D7317C9C-7C44-414E-B9AE-53D0A2EEE639}"/>
                    </a:ext>
                  </a:extLst>
                </p:cNvPr>
                <p:cNvPicPr/>
                <p:nvPr/>
              </p:nvPicPr>
              <p:blipFill>
                <a:blip r:embed="rId775"/>
                <a:stretch>
                  <a:fillRect/>
                </a:stretch>
              </p:blipFill>
              <p:spPr>
                <a:xfrm>
                  <a:off x="1161659" y="3590611"/>
                  <a:ext cx="128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05" name="Freihand 404">
                  <a:extLst>
                    <a:ext uri="{FF2B5EF4-FFF2-40B4-BE49-F238E27FC236}">
                      <a16:creationId xmlns:a16="http://schemas.microsoft.com/office/drawing/2014/main" id="{6BE18BB6-7514-42CD-BFAC-4B0D8ED31872}"/>
                    </a:ext>
                  </a:extLst>
                </p14:cNvPr>
                <p14:cNvContentPartPr/>
                <p14:nvPr/>
              </p14:nvContentPartPr>
              <p14:xfrm>
                <a:off x="1301699" y="3591691"/>
                <a:ext cx="18360" cy="104400"/>
              </p14:xfrm>
            </p:contentPart>
          </mc:Choice>
          <mc:Fallback>
            <p:pic>
              <p:nvPicPr>
                <p:cNvPr id="405" name="Freihand 404">
                  <a:extLst>
                    <a:ext uri="{FF2B5EF4-FFF2-40B4-BE49-F238E27FC236}">
                      <a16:creationId xmlns:a16="http://schemas.microsoft.com/office/drawing/2014/main" id="{6BE18BB6-7514-42CD-BFAC-4B0D8ED31872}"/>
                    </a:ext>
                  </a:extLst>
                </p:cNvPr>
                <p:cNvPicPr/>
                <p:nvPr/>
              </p:nvPicPr>
              <p:blipFill>
                <a:blip r:embed="rId777"/>
                <a:stretch>
                  <a:fillRect/>
                </a:stretch>
              </p:blipFill>
              <p:spPr>
                <a:xfrm>
                  <a:off x="1297379" y="3587371"/>
                  <a:ext cx="27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06" name="Freihand 405">
                  <a:extLst>
                    <a:ext uri="{FF2B5EF4-FFF2-40B4-BE49-F238E27FC236}">
                      <a16:creationId xmlns:a16="http://schemas.microsoft.com/office/drawing/2014/main" id="{82CE903E-32F3-4DBC-9461-8D4BF566A9AB}"/>
                    </a:ext>
                  </a:extLst>
                </p14:cNvPr>
                <p14:cNvContentPartPr/>
                <p14:nvPr/>
              </p14:nvContentPartPr>
              <p14:xfrm>
                <a:off x="1301699" y="3538051"/>
                <a:ext cx="4320" cy="6120"/>
              </p14:xfrm>
            </p:contentPart>
          </mc:Choice>
          <mc:Fallback>
            <p:pic>
              <p:nvPicPr>
                <p:cNvPr id="406" name="Freihand 405">
                  <a:extLst>
                    <a:ext uri="{FF2B5EF4-FFF2-40B4-BE49-F238E27FC236}">
                      <a16:creationId xmlns:a16="http://schemas.microsoft.com/office/drawing/2014/main" id="{82CE903E-32F3-4DBC-9461-8D4BF566A9AB}"/>
                    </a:ext>
                  </a:extLst>
                </p:cNvPr>
                <p:cNvPicPr/>
                <p:nvPr/>
              </p:nvPicPr>
              <p:blipFill>
                <a:blip r:embed="rId779"/>
                <a:stretch>
                  <a:fillRect/>
                </a:stretch>
              </p:blipFill>
              <p:spPr>
                <a:xfrm>
                  <a:off x="1297379" y="3533731"/>
                  <a:ext cx="12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07" name="Freihand 406">
                  <a:extLst>
                    <a:ext uri="{FF2B5EF4-FFF2-40B4-BE49-F238E27FC236}">
                      <a16:creationId xmlns:a16="http://schemas.microsoft.com/office/drawing/2014/main" id="{D6E3E26F-49A4-4D2F-B3EA-0EF66B3DD184}"/>
                    </a:ext>
                  </a:extLst>
                </p14:cNvPr>
                <p14:cNvContentPartPr/>
                <p14:nvPr/>
              </p14:nvContentPartPr>
              <p14:xfrm>
                <a:off x="1371899" y="3583411"/>
                <a:ext cx="114480" cy="77760"/>
              </p14:xfrm>
            </p:contentPart>
          </mc:Choice>
          <mc:Fallback>
            <p:pic>
              <p:nvPicPr>
                <p:cNvPr id="407" name="Freihand 406">
                  <a:extLst>
                    <a:ext uri="{FF2B5EF4-FFF2-40B4-BE49-F238E27FC236}">
                      <a16:creationId xmlns:a16="http://schemas.microsoft.com/office/drawing/2014/main" id="{D6E3E26F-49A4-4D2F-B3EA-0EF66B3DD184}"/>
                    </a:ext>
                  </a:extLst>
                </p:cNvPr>
                <p:cNvPicPr/>
                <p:nvPr/>
              </p:nvPicPr>
              <p:blipFill>
                <a:blip r:embed="rId781"/>
                <a:stretch>
                  <a:fillRect/>
                </a:stretch>
              </p:blipFill>
              <p:spPr>
                <a:xfrm>
                  <a:off x="1367579" y="3579091"/>
                  <a:ext cx="123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09" name="Freihand 408">
                  <a:extLst>
                    <a:ext uri="{FF2B5EF4-FFF2-40B4-BE49-F238E27FC236}">
                      <a16:creationId xmlns:a16="http://schemas.microsoft.com/office/drawing/2014/main" id="{DD5D56EC-67E5-41BD-9699-75AC7D42AB71}"/>
                    </a:ext>
                  </a:extLst>
                </p14:cNvPr>
                <p14:cNvContentPartPr/>
                <p14:nvPr/>
              </p14:nvContentPartPr>
              <p14:xfrm>
                <a:off x="1489979" y="3512131"/>
                <a:ext cx="194400" cy="250200"/>
              </p14:xfrm>
            </p:contentPart>
          </mc:Choice>
          <mc:Fallback>
            <p:pic>
              <p:nvPicPr>
                <p:cNvPr id="409" name="Freihand 408">
                  <a:extLst>
                    <a:ext uri="{FF2B5EF4-FFF2-40B4-BE49-F238E27FC236}">
                      <a16:creationId xmlns:a16="http://schemas.microsoft.com/office/drawing/2014/main" id="{DD5D56EC-67E5-41BD-9699-75AC7D42AB71}"/>
                    </a:ext>
                  </a:extLst>
                </p:cNvPr>
                <p:cNvPicPr/>
                <p:nvPr/>
              </p:nvPicPr>
              <p:blipFill>
                <a:blip r:embed="rId783"/>
                <a:stretch>
                  <a:fillRect/>
                </a:stretch>
              </p:blipFill>
              <p:spPr>
                <a:xfrm>
                  <a:off x="1485659" y="3507811"/>
                  <a:ext cx="2030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10" name="Freihand 409">
                  <a:extLst>
                    <a:ext uri="{FF2B5EF4-FFF2-40B4-BE49-F238E27FC236}">
                      <a16:creationId xmlns:a16="http://schemas.microsoft.com/office/drawing/2014/main" id="{4DD719C0-E947-4EE9-A25B-257ECA686AB4}"/>
                    </a:ext>
                  </a:extLst>
                </p14:cNvPr>
                <p14:cNvContentPartPr/>
                <p14:nvPr/>
              </p14:nvContentPartPr>
              <p14:xfrm>
                <a:off x="1812899" y="3585931"/>
                <a:ext cx="262440" cy="79200"/>
              </p14:xfrm>
            </p:contentPart>
          </mc:Choice>
          <mc:Fallback>
            <p:pic>
              <p:nvPicPr>
                <p:cNvPr id="410" name="Freihand 409">
                  <a:extLst>
                    <a:ext uri="{FF2B5EF4-FFF2-40B4-BE49-F238E27FC236}">
                      <a16:creationId xmlns:a16="http://schemas.microsoft.com/office/drawing/2014/main" id="{4DD719C0-E947-4EE9-A25B-257ECA686AB4}"/>
                    </a:ext>
                  </a:extLst>
                </p:cNvPr>
                <p:cNvPicPr/>
                <p:nvPr/>
              </p:nvPicPr>
              <p:blipFill>
                <a:blip r:embed="rId785"/>
                <a:stretch>
                  <a:fillRect/>
                </a:stretch>
              </p:blipFill>
              <p:spPr>
                <a:xfrm>
                  <a:off x="1808579" y="3581611"/>
                  <a:ext cx="271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11" name="Freihand 410">
                  <a:extLst>
                    <a:ext uri="{FF2B5EF4-FFF2-40B4-BE49-F238E27FC236}">
                      <a16:creationId xmlns:a16="http://schemas.microsoft.com/office/drawing/2014/main" id="{5775B554-B0D7-4331-8A6D-DB3024EBCA73}"/>
                    </a:ext>
                  </a:extLst>
                </p14:cNvPr>
                <p14:cNvContentPartPr/>
                <p14:nvPr/>
              </p14:nvContentPartPr>
              <p14:xfrm>
                <a:off x="2124299" y="3482971"/>
                <a:ext cx="143280" cy="167400"/>
              </p14:xfrm>
            </p:contentPart>
          </mc:Choice>
          <mc:Fallback>
            <p:pic>
              <p:nvPicPr>
                <p:cNvPr id="411" name="Freihand 410">
                  <a:extLst>
                    <a:ext uri="{FF2B5EF4-FFF2-40B4-BE49-F238E27FC236}">
                      <a16:creationId xmlns:a16="http://schemas.microsoft.com/office/drawing/2014/main" id="{5775B554-B0D7-4331-8A6D-DB3024EBCA73}"/>
                    </a:ext>
                  </a:extLst>
                </p:cNvPr>
                <p:cNvPicPr/>
                <p:nvPr/>
              </p:nvPicPr>
              <p:blipFill>
                <a:blip r:embed="rId787"/>
                <a:stretch>
                  <a:fillRect/>
                </a:stretch>
              </p:blipFill>
              <p:spPr>
                <a:xfrm>
                  <a:off x="2119979" y="3478651"/>
                  <a:ext cx="1519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12" name="Freihand 411">
                  <a:extLst>
                    <a:ext uri="{FF2B5EF4-FFF2-40B4-BE49-F238E27FC236}">
                      <a16:creationId xmlns:a16="http://schemas.microsoft.com/office/drawing/2014/main" id="{5D29B396-9BEA-4C8A-9142-D2E493D5232E}"/>
                    </a:ext>
                  </a:extLst>
                </p14:cNvPr>
                <p14:cNvContentPartPr/>
                <p14:nvPr/>
              </p14:nvContentPartPr>
              <p14:xfrm>
                <a:off x="2055899" y="3438691"/>
                <a:ext cx="360" cy="360"/>
              </p14:xfrm>
            </p:contentPart>
          </mc:Choice>
          <mc:Fallback>
            <p:pic>
              <p:nvPicPr>
                <p:cNvPr id="412" name="Freihand 411">
                  <a:extLst>
                    <a:ext uri="{FF2B5EF4-FFF2-40B4-BE49-F238E27FC236}">
                      <a16:creationId xmlns:a16="http://schemas.microsoft.com/office/drawing/2014/main" id="{5D29B396-9BEA-4C8A-9142-D2E493D5232E}"/>
                    </a:ext>
                  </a:extLst>
                </p:cNvPr>
                <p:cNvPicPr/>
                <p:nvPr/>
              </p:nvPicPr>
              <p:blipFill>
                <a:blip r:embed="rId4"/>
                <a:stretch>
                  <a:fillRect/>
                </a:stretch>
              </p:blipFill>
              <p:spPr>
                <a:xfrm>
                  <a:off x="2051579" y="3434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13" name="Freihand 412">
                  <a:extLst>
                    <a:ext uri="{FF2B5EF4-FFF2-40B4-BE49-F238E27FC236}">
                      <a16:creationId xmlns:a16="http://schemas.microsoft.com/office/drawing/2014/main" id="{8A72B537-2A2D-4DF6-B974-D4F823D3C85F}"/>
                    </a:ext>
                  </a:extLst>
                </p14:cNvPr>
                <p14:cNvContentPartPr/>
                <p14:nvPr/>
              </p14:nvContentPartPr>
              <p14:xfrm>
                <a:off x="2438579" y="3456691"/>
                <a:ext cx="167760" cy="157680"/>
              </p14:xfrm>
            </p:contentPart>
          </mc:Choice>
          <mc:Fallback>
            <p:pic>
              <p:nvPicPr>
                <p:cNvPr id="413" name="Freihand 412">
                  <a:extLst>
                    <a:ext uri="{FF2B5EF4-FFF2-40B4-BE49-F238E27FC236}">
                      <a16:creationId xmlns:a16="http://schemas.microsoft.com/office/drawing/2014/main" id="{8A72B537-2A2D-4DF6-B974-D4F823D3C85F}"/>
                    </a:ext>
                  </a:extLst>
                </p:cNvPr>
                <p:cNvPicPr/>
                <p:nvPr/>
              </p:nvPicPr>
              <p:blipFill>
                <a:blip r:embed="rId790"/>
                <a:stretch>
                  <a:fillRect/>
                </a:stretch>
              </p:blipFill>
              <p:spPr>
                <a:xfrm>
                  <a:off x="2434259" y="3452371"/>
                  <a:ext cx="176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14" name="Freihand 413">
                  <a:extLst>
                    <a:ext uri="{FF2B5EF4-FFF2-40B4-BE49-F238E27FC236}">
                      <a16:creationId xmlns:a16="http://schemas.microsoft.com/office/drawing/2014/main" id="{5F76D12C-D492-40CA-933C-33D0B7D534D6}"/>
                    </a:ext>
                  </a:extLst>
                </p14:cNvPr>
                <p14:cNvContentPartPr/>
                <p14:nvPr/>
              </p14:nvContentPartPr>
              <p14:xfrm>
                <a:off x="2599859" y="3486571"/>
                <a:ext cx="26280" cy="24480"/>
              </p14:xfrm>
            </p:contentPart>
          </mc:Choice>
          <mc:Fallback>
            <p:pic>
              <p:nvPicPr>
                <p:cNvPr id="414" name="Freihand 413">
                  <a:extLst>
                    <a:ext uri="{FF2B5EF4-FFF2-40B4-BE49-F238E27FC236}">
                      <a16:creationId xmlns:a16="http://schemas.microsoft.com/office/drawing/2014/main" id="{5F76D12C-D492-40CA-933C-33D0B7D534D6}"/>
                    </a:ext>
                  </a:extLst>
                </p:cNvPr>
                <p:cNvPicPr/>
                <p:nvPr/>
              </p:nvPicPr>
              <p:blipFill>
                <a:blip r:embed="rId792"/>
                <a:stretch>
                  <a:fillRect/>
                </a:stretch>
              </p:blipFill>
              <p:spPr>
                <a:xfrm>
                  <a:off x="2595539" y="3482251"/>
                  <a:ext cx="34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15" name="Freihand 414">
                  <a:extLst>
                    <a:ext uri="{FF2B5EF4-FFF2-40B4-BE49-F238E27FC236}">
                      <a16:creationId xmlns:a16="http://schemas.microsoft.com/office/drawing/2014/main" id="{A6D63B5C-9A50-49A8-94C6-F1677B52AF9B}"/>
                    </a:ext>
                  </a:extLst>
                </p14:cNvPr>
                <p14:cNvContentPartPr/>
                <p14:nvPr/>
              </p14:nvContentPartPr>
              <p14:xfrm>
                <a:off x="2628659" y="3452731"/>
                <a:ext cx="362880" cy="280800"/>
              </p14:xfrm>
            </p:contentPart>
          </mc:Choice>
          <mc:Fallback>
            <p:pic>
              <p:nvPicPr>
                <p:cNvPr id="415" name="Freihand 414">
                  <a:extLst>
                    <a:ext uri="{FF2B5EF4-FFF2-40B4-BE49-F238E27FC236}">
                      <a16:creationId xmlns:a16="http://schemas.microsoft.com/office/drawing/2014/main" id="{A6D63B5C-9A50-49A8-94C6-F1677B52AF9B}"/>
                    </a:ext>
                  </a:extLst>
                </p:cNvPr>
                <p:cNvPicPr/>
                <p:nvPr/>
              </p:nvPicPr>
              <p:blipFill>
                <a:blip r:embed="rId794"/>
                <a:stretch>
                  <a:fillRect/>
                </a:stretch>
              </p:blipFill>
              <p:spPr>
                <a:xfrm>
                  <a:off x="2624339" y="3448411"/>
                  <a:ext cx="3715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17" name="Freihand 416">
                  <a:extLst>
                    <a:ext uri="{FF2B5EF4-FFF2-40B4-BE49-F238E27FC236}">
                      <a16:creationId xmlns:a16="http://schemas.microsoft.com/office/drawing/2014/main" id="{651FC917-D902-4833-89A2-C9604E338568}"/>
                    </a:ext>
                  </a:extLst>
                </p14:cNvPr>
                <p14:cNvContentPartPr/>
                <p14:nvPr/>
              </p14:nvContentPartPr>
              <p14:xfrm>
                <a:off x="3116459" y="3503851"/>
                <a:ext cx="198720" cy="83520"/>
              </p14:xfrm>
            </p:contentPart>
          </mc:Choice>
          <mc:Fallback>
            <p:pic>
              <p:nvPicPr>
                <p:cNvPr id="417" name="Freihand 416">
                  <a:extLst>
                    <a:ext uri="{FF2B5EF4-FFF2-40B4-BE49-F238E27FC236}">
                      <a16:creationId xmlns:a16="http://schemas.microsoft.com/office/drawing/2014/main" id="{651FC917-D902-4833-89A2-C9604E338568}"/>
                    </a:ext>
                  </a:extLst>
                </p:cNvPr>
                <p:cNvPicPr/>
                <p:nvPr/>
              </p:nvPicPr>
              <p:blipFill>
                <a:blip r:embed="rId796"/>
                <a:stretch>
                  <a:fillRect/>
                </a:stretch>
              </p:blipFill>
              <p:spPr>
                <a:xfrm>
                  <a:off x="3112139" y="3499531"/>
                  <a:ext cx="207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18" name="Freihand 417">
                  <a:extLst>
                    <a:ext uri="{FF2B5EF4-FFF2-40B4-BE49-F238E27FC236}">
                      <a16:creationId xmlns:a16="http://schemas.microsoft.com/office/drawing/2014/main" id="{199149D8-9E4E-498C-96A1-FB5E7608F8FD}"/>
                    </a:ext>
                  </a:extLst>
                </p14:cNvPr>
                <p14:cNvContentPartPr/>
                <p14:nvPr/>
              </p14:nvContentPartPr>
              <p14:xfrm>
                <a:off x="3253619" y="3404491"/>
                <a:ext cx="18000" cy="23760"/>
              </p14:xfrm>
            </p:contentPart>
          </mc:Choice>
          <mc:Fallback>
            <p:pic>
              <p:nvPicPr>
                <p:cNvPr id="418" name="Freihand 417">
                  <a:extLst>
                    <a:ext uri="{FF2B5EF4-FFF2-40B4-BE49-F238E27FC236}">
                      <a16:creationId xmlns:a16="http://schemas.microsoft.com/office/drawing/2014/main" id="{199149D8-9E4E-498C-96A1-FB5E7608F8FD}"/>
                    </a:ext>
                  </a:extLst>
                </p:cNvPr>
                <p:cNvPicPr/>
                <p:nvPr/>
              </p:nvPicPr>
              <p:blipFill>
                <a:blip r:embed="rId798"/>
                <a:stretch>
                  <a:fillRect/>
                </a:stretch>
              </p:blipFill>
              <p:spPr>
                <a:xfrm>
                  <a:off x="3249299" y="3400171"/>
                  <a:ext cx="26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19" name="Freihand 418">
                  <a:extLst>
                    <a:ext uri="{FF2B5EF4-FFF2-40B4-BE49-F238E27FC236}">
                      <a16:creationId xmlns:a16="http://schemas.microsoft.com/office/drawing/2014/main" id="{1854A0AD-56A7-459E-ADCA-9B711890F827}"/>
                    </a:ext>
                  </a:extLst>
                </p14:cNvPr>
                <p14:cNvContentPartPr/>
                <p14:nvPr/>
              </p14:nvContentPartPr>
              <p14:xfrm>
                <a:off x="3389699" y="3412771"/>
                <a:ext cx="91800" cy="245520"/>
              </p14:xfrm>
            </p:contentPart>
          </mc:Choice>
          <mc:Fallback>
            <p:pic>
              <p:nvPicPr>
                <p:cNvPr id="419" name="Freihand 418">
                  <a:extLst>
                    <a:ext uri="{FF2B5EF4-FFF2-40B4-BE49-F238E27FC236}">
                      <a16:creationId xmlns:a16="http://schemas.microsoft.com/office/drawing/2014/main" id="{1854A0AD-56A7-459E-ADCA-9B711890F827}"/>
                    </a:ext>
                  </a:extLst>
                </p:cNvPr>
                <p:cNvPicPr/>
                <p:nvPr/>
              </p:nvPicPr>
              <p:blipFill>
                <a:blip r:embed="rId800"/>
                <a:stretch>
                  <a:fillRect/>
                </a:stretch>
              </p:blipFill>
              <p:spPr>
                <a:xfrm>
                  <a:off x="3385379" y="3408451"/>
                  <a:ext cx="1004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20" name="Freihand 419">
                  <a:extLst>
                    <a:ext uri="{FF2B5EF4-FFF2-40B4-BE49-F238E27FC236}">
                      <a16:creationId xmlns:a16="http://schemas.microsoft.com/office/drawing/2014/main" id="{E5825F67-FB1C-4C60-9D28-BCF6B58310A5}"/>
                    </a:ext>
                  </a:extLst>
                </p14:cNvPr>
                <p14:cNvContentPartPr/>
                <p14:nvPr/>
              </p14:nvContentPartPr>
              <p14:xfrm>
                <a:off x="3498059" y="3419971"/>
                <a:ext cx="17280" cy="147960"/>
              </p14:xfrm>
            </p:contentPart>
          </mc:Choice>
          <mc:Fallback>
            <p:pic>
              <p:nvPicPr>
                <p:cNvPr id="420" name="Freihand 419">
                  <a:extLst>
                    <a:ext uri="{FF2B5EF4-FFF2-40B4-BE49-F238E27FC236}">
                      <a16:creationId xmlns:a16="http://schemas.microsoft.com/office/drawing/2014/main" id="{E5825F67-FB1C-4C60-9D28-BCF6B58310A5}"/>
                    </a:ext>
                  </a:extLst>
                </p:cNvPr>
                <p:cNvPicPr/>
                <p:nvPr/>
              </p:nvPicPr>
              <p:blipFill>
                <a:blip r:embed="rId802"/>
                <a:stretch>
                  <a:fillRect/>
                </a:stretch>
              </p:blipFill>
              <p:spPr>
                <a:xfrm>
                  <a:off x="3493739" y="3415651"/>
                  <a:ext cx="25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21" name="Freihand 420">
                  <a:extLst>
                    <a:ext uri="{FF2B5EF4-FFF2-40B4-BE49-F238E27FC236}">
                      <a16:creationId xmlns:a16="http://schemas.microsoft.com/office/drawing/2014/main" id="{CB2D9D32-F933-4523-AB37-570A05FCCFF8}"/>
                    </a:ext>
                  </a:extLst>
                </p14:cNvPr>
                <p14:cNvContentPartPr/>
                <p14:nvPr/>
              </p14:nvContentPartPr>
              <p14:xfrm>
                <a:off x="3537299" y="3404851"/>
                <a:ext cx="266400" cy="164160"/>
              </p14:xfrm>
            </p:contentPart>
          </mc:Choice>
          <mc:Fallback>
            <p:pic>
              <p:nvPicPr>
                <p:cNvPr id="421" name="Freihand 420">
                  <a:extLst>
                    <a:ext uri="{FF2B5EF4-FFF2-40B4-BE49-F238E27FC236}">
                      <a16:creationId xmlns:a16="http://schemas.microsoft.com/office/drawing/2014/main" id="{CB2D9D32-F933-4523-AB37-570A05FCCFF8}"/>
                    </a:ext>
                  </a:extLst>
                </p:cNvPr>
                <p:cNvPicPr/>
                <p:nvPr/>
              </p:nvPicPr>
              <p:blipFill>
                <a:blip r:embed="rId804"/>
                <a:stretch>
                  <a:fillRect/>
                </a:stretch>
              </p:blipFill>
              <p:spPr>
                <a:xfrm>
                  <a:off x="3532979" y="3400531"/>
                  <a:ext cx="2750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22" name="Freihand 421">
                  <a:extLst>
                    <a:ext uri="{FF2B5EF4-FFF2-40B4-BE49-F238E27FC236}">
                      <a16:creationId xmlns:a16="http://schemas.microsoft.com/office/drawing/2014/main" id="{F14CED25-8D2E-48BD-9472-F65115537FF6}"/>
                    </a:ext>
                  </a:extLst>
                </p14:cNvPr>
                <p14:cNvContentPartPr/>
                <p14:nvPr/>
              </p14:nvContentPartPr>
              <p14:xfrm>
                <a:off x="3791099" y="3421411"/>
                <a:ext cx="21240" cy="47520"/>
              </p14:xfrm>
            </p:contentPart>
          </mc:Choice>
          <mc:Fallback>
            <p:pic>
              <p:nvPicPr>
                <p:cNvPr id="422" name="Freihand 421">
                  <a:extLst>
                    <a:ext uri="{FF2B5EF4-FFF2-40B4-BE49-F238E27FC236}">
                      <a16:creationId xmlns:a16="http://schemas.microsoft.com/office/drawing/2014/main" id="{F14CED25-8D2E-48BD-9472-F65115537FF6}"/>
                    </a:ext>
                  </a:extLst>
                </p:cNvPr>
                <p:cNvPicPr/>
                <p:nvPr/>
              </p:nvPicPr>
              <p:blipFill>
                <a:blip r:embed="rId806"/>
                <a:stretch>
                  <a:fillRect/>
                </a:stretch>
              </p:blipFill>
              <p:spPr>
                <a:xfrm>
                  <a:off x="3786779" y="3417091"/>
                  <a:ext cx="298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23" name="Freihand 422">
                  <a:extLst>
                    <a:ext uri="{FF2B5EF4-FFF2-40B4-BE49-F238E27FC236}">
                      <a16:creationId xmlns:a16="http://schemas.microsoft.com/office/drawing/2014/main" id="{41C3A03E-3E23-47D6-81C1-E6E181116982}"/>
                    </a:ext>
                  </a:extLst>
                </p14:cNvPr>
                <p14:cNvContentPartPr/>
                <p14:nvPr/>
              </p14:nvContentPartPr>
              <p14:xfrm>
                <a:off x="3854819" y="3491251"/>
                <a:ext cx="159840" cy="56520"/>
              </p14:xfrm>
            </p:contentPart>
          </mc:Choice>
          <mc:Fallback>
            <p:pic>
              <p:nvPicPr>
                <p:cNvPr id="423" name="Freihand 422">
                  <a:extLst>
                    <a:ext uri="{FF2B5EF4-FFF2-40B4-BE49-F238E27FC236}">
                      <a16:creationId xmlns:a16="http://schemas.microsoft.com/office/drawing/2014/main" id="{41C3A03E-3E23-47D6-81C1-E6E181116982}"/>
                    </a:ext>
                  </a:extLst>
                </p:cNvPr>
                <p:cNvPicPr/>
                <p:nvPr/>
              </p:nvPicPr>
              <p:blipFill>
                <a:blip r:embed="rId808"/>
                <a:stretch>
                  <a:fillRect/>
                </a:stretch>
              </p:blipFill>
              <p:spPr>
                <a:xfrm>
                  <a:off x="3850499" y="3486931"/>
                  <a:ext cx="168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25" name="Freihand 424">
                  <a:extLst>
                    <a:ext uri="{FF2B5EF4-FFF2-40B4-BE49-F238E27FC236}">
                      <a16:creationId xmlns:a16="http://schemas.microsoft.com/office/drawing/2014/main" id="{50F0EFB7-D51F-44C2-A050-78197272284A}"/>
                    </a:ext>
                  </a:extLst>
                </p14:cNvPr>
                <p14:cNvContentPartPr/>
                <p14:nvPr/>
              </p14:nvContentPartPr>
              <p14:xfrm>
                <a:off x="4224899" y="3469651"/>
                <a:ext cx="309600" cy="91080"/>
              </p14:xfrm>
            </p:contentPart>
          </mc:Choice>
          <mc:Fallback>
            <p:pic>
              <p:nvPicPr>
                <p:cNvPr id="425" name="Freihand 424">
                  <a:extLst>
                    <a:ext uri="{FF2B5EF4-FFF2-40B4-BE49-F238E27FC236}">
                      <a16:creationId xmlns:a16="http://schemas.microsoft.com/office/drawing/2014/main" id="{50F0EFB7-D51F-44C2-A050-78197272284A}"/>
                    </a:ext>
                  </a:extLst>
                </p:cNvPr>
                <p:cNvPicPr/>
                <p:nvPr/>
              </p:nvPicPr>
              <p:blipFill>
                <a:blip r:embed="rId810"/>
                <a:stretch>
                  <a:fillRect/>
                </a:stretch>
              </p:blipFill>
              <p:spPr>
                <a:xfrm>
                  <a:off x="4220579" y="3465331"/>
                  <a:ext cx="3182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26" name="Freihand 425">
                  <a:extLst>
                    <a:ext uri="{FF2B5EF4-FFF2-40B4-BE49-F238E27FC236}">
                      <a16:creationId xmlns:a16="http://schemas.microsoft.com/office/drawing/2014/main" id="{9B0782FD-DC4A-4A42-AD7A-915E00C81FA6}"/>
                    </a:ext>
                  </a:extLst>
                </p14:cNvPr>
                <p14:cNvContentPartPr/>
                <p14:nvPr/>
              </p14:nvContentPartPr>
              <p14:xfrm>
                <a:off x="4533059" y="3466411"/>
                <a:ext cx="18000" cy="75960"/>
              </p14:xfrm>
            </p:contentPart>
          </mc:Choice>
          <mc:Fallback>
            <p:pic>
              <p:nvPicPr>
                <p:cNvPr id="426" name="Freihand 425">
                  <a:extLst>
                    <a:ext uri="{FF2B5EF4-FFF2-40B4-BE49-F238E27FC236}">
                      <a16:creationId xmlns:a16="http://schemas.microsoft.com/office/drawing/2014/main" id="{9B0782FD-DC4A-4A42-AD7A-915E00C81FA6}"/>
                    </a:ext>
                  </a:extLst>
                </p:cNvPr>
                <p:cNvPicPr/>
                <p:nvPr/>
              </p:nvPicPr>
              <p:blipFill>
                <a:blip r:embed="rId812"/>
                <a:stretch>
                  <a:fillRect/>
                </a:stretch>
              </p:blipFill>
              <p:spPr>
                <a:xfrm>
                  <a:off x="4528739" y="3462091"/>
                  <a:ext cx="26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27" name="Freihand 426">
                  <a:extLst>
                    <a:ext uri="{FF2B5EF4-FFF2-40B4-BE49-F238E27FC236}">
                      <a16:creationId xmlns:a16="http://schemas.microsoft.com/office/drawing/2014/main" id="{728C58D6-E670-4C41-B4D2-7324F3E06D87}"/>
                    </a:ext>
                  </a:extLst>
                </p14:cNvPr>
                <p14:cNvContentPartPr/>
                <p14:nvPr/>
              </p14:nvContentPartPr>
              <p14:xfrm>
                <a:off x="4633499" y="3363451"/>
                <a:ext cx="38520" cy="170640"/>
              </p14:xfrm>
            </p:contentPart>
          </mc:Choice>
          <mc:Fallback>
            <p:pic>
              <p:nvPicPr>
                <p:cNvPr id="427" name="Freihand 426">
                  <a:extLst>
                    <a:ext uri="{FF2B5EF4-FFF2-40B4-BE49-F238E27FC236}">
                      <a16:creationId xmlns:a16="http://schemas.microsoft.com/office/drawing/2014/main" id="{728C58D6-E670-4C41-B4D2-7324F3E06D87}"/>
                    </a:ext>
                  </a:extLst>
                </p:cNvPr>
                <p:cNvPicPr/>
                <p:nvPr/>
              </p:nvPicPr>
              <p:blipFill>
                <a:blip r:embed="rId814"/>
                <a:stretch>
                  <a:fillRect/>
                </a:stretch>
              </p:blipFill>
              <p:spPr>
                <a:xfrm>
                  <a:off x="4629179" y="3359131"/>
                  <a:ext cx="47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28" name="Freihand 427">
                  <a:extLst>
                    <a:ext uri="{FF2B5EF4-FFF2-40B4-BE49-F238E27FC236}">
                      <a16:creationId xmlns:a16="http://schemas.microsoft.com/office/drawing/2014/main" id="{D35AAF31-3886-459C-A0CB-114F21384921}"/>
                    </a:ext>
                  </a:extLst>
                </p14:cNvPr>
                <p14:cNvContentPartPr/>
                <p14:nvPr/>
              </p14:nvContentPartPr>
              <p14:xfrm>
                <a:off x="4677419" y="3369211"/>
                <a:ext cx="32400" cy="145800"/>
              </p14:xfrm>
            </p:contentPart>
          </mc:Choice>
          <mc:Fallback>
            <p:pic>
              <p:nvPicPr>
                <p:cNvPr id="428" name="Freihand 427">
                  <a:extLst>
                    <a:ext uri="{FF2B5EF4-FFF2-40B4-BE49-F238E27FC236}">
                      <a16:creationId xmlns:a16="http://schemas.microsoft.com/office/drawing/2014/main" id="{D35AAF31-3886-459C-A0CB-114F21384921}"/>
                    </a:ext>
                  </a:extLst>
                </p:cNvPr>
                <p:cNvPicPr/>
                <p:nvPr/>
              </p:nvPicPr>
              <p:blipFill>
                <a:blip r:embed="rId816"/>
                <a:stretch>
                  <a:fillRect/>
                </a:stretch>
              </p:blipFill>
              <p:spPr>
                <a:xfrm>
                  <a:off x="4673099" y="3364891"/>
                  <a:ext cx="410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29" name="Freihand 428">
                  <a:extLst>
                    <a:ext uri="{FF2B5EF4-FFF2-40B4-BE49-F238E27FC236}">
                      <a16:creationId xmlns:a16="http://schemas.microsoft.com/office/drawing/2014/main" id="{7D663B63-7451-4D0B-9EC1-4A394E8B93AC}"/>
                    </a:ext>
                  </a:extLst>
                </p14:cNvPr>
                <p14:cNvContentPartPr/>
                <p14:nvPr/>
              </p14:nvContentPartPr>
              <p14:xfrm>
                <a:off x="4546019" y="3378211"/>
                <a:ext cx="360" cy="360"/>
              </p14:xfrm>
            </p:contentPart>
          </mc:Choice>
          <mc:Fallback>
            <p:pic>
              <p:nvPicPr>
                <p:cNvPr id="429" name="Freihand 428">
                  <a:extLst>
                    <a:ext uri="{FF2B5EF4-FFF2-40B4-BE49-F238E27FC236}">
                      <a16:creationId xmlns:a16="http://schemas.microsoft.com/office/drawing/2014/main" id="{7D663B63-7451-4D0B-9EC1-4A394E8B93AC}"/>
                    </a:ext>
                  </a:extLst>
                </p:cNvPr>
                <p:cNvPicPr/>
                <p:nvPr/>
              </p:nvPicPr>
              <p:blipFill>
                <a:blip r:embed="rId4"/>
                <a:stretch>
                  <a:fillRect/>
                </a:stretch>
              </p:blipFill>
              <p:spPr>
                <a:xfrm>
                  <a:off x="4541699" y="33738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31" name="Freihand 430">
                  <a:extLst>
                    <a:ext uri="{FF2B5EF4-FFF2-40B4-BE49-F238E27FC236}">
                      <a16:creationId xmlns:a16="http://schemas.microsoft.com/office/drawing/2014/main" id="{721D7D76-645A-48FE-9CB6-0EB774B25828}"/>
                    </a:ext>
                  </a:extLst>
                </p14:cNvPr>
                <p14:cNvContentPartPr/>
                <p14:nvPr/>
              </p14:nvContentPartPr>
              <p14:xfrm>
                <a:off x="4918619" y="3396211"/>
                <a:ext cx="126000" cy="142200"/>
              </p14:xfrm>
            </p:contentPart>
          </mc:Choice>
          <mc:Fallback>
            <p:pic>
              <p:nvPicPr>
                <p:cNvPr id="431" name="Freihand 430">
                  <a:extLst>
                    <a:ext uri="{FF2B5EF4-FFF2-40B4-BE49-F238E27FC236}">
                      <a16:creationId xmlns:a16="http://schemas.microsoft.com/office/drawing/2014/main" id="{721D7D76-645A-48FE-9CB6-0EB774B25828}"/>
                    </a:ext>
                  </a:extLst>
                </p:cNvPr>
                <p:cNvPicPr/>
                <p:nvPr/>
              </p:nvPicPr>
              <p:blipFill>
                <a:blip r:embed="rId819"/>
                <a:stretch>
                  <a:fillRect/>
                </a:stretch>
              </p:blipFill>
              <p:spPr>
                <a:xfrm>
                  <a:off x="4914299" y="3391891"/>
                  <a:ext cx="1346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32" name="Freihand 431">
                  <a:extLst>
                    <a:ext uri="{FF2B5EF4-FFF2-40B4-BE49-F238E27FC236}">
                      <a16:creationId xmlns:a16="http://schemas.microsoft.com/office/drawing/2014/main" id="{842B02C1-943B-43EC-B94F-54004755E8C7}"/>
                    </a:ext>
                  </a:extLst>
                </p14:cNvPr>
                <p14:cNvContentPartPr/>
                <p14:nvPr/>
              </p14:nvContentPartPr>
              <p14:xfrm>
                <a:off x="5062259" y="3440131"/>
                <a:ext cx="103680" cy="94680"/>
              </p14:xfrm>
            </p:contentPart>
          </mc:Choice>
          <mc:Fallback>
            <p:pic>
              <p:nvPicPr>
                <p:cNvPr id="432" name="Freihand 431">
                  <a:extLst>
                    <a:ext uri="{FF2B5EF4-FFF2-40B4-BE49-F238E27FC236}">
                      <a16:creationId xmlns:a16="http://schemas.microsoft.com/office/drawing/2014/main" id="{842B02C1-943B-43EC-B94F-54004755E8C7}"/>
                    </a:ext>
                  </a:extLst>
                </p:cNvPr>
                <p:cNvPicPr/>
                <p:nvPr/>
              </p:nvPicPr>
              <p:blipFill>
                <a:blip r:embed="rId821"/>
                <a:stretch>
                  <a:fillRect/>
                </a:stretch>
              </p:blipFill>
              <p:spPr>
                <a:xfrm>
                  <a:off x="5057939" y="3435811"/>
                  <a:ext cx="112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33" name="Freihand 432">
                  <a:extLst>
                    <a:ext uri="{FF2B5EF4-FFF2-40B4-BE49-F238E27FC236}">
                      <a16:creationId xmlns:a16="http://schemas.microsoft.com/office/drawing/2014/main" id="{0A4D45DB-5252-4829-A3B4-D03A68692B85}"/>
                    </a:ext>
                  </a:extLst>
                </p14:cNvPr>
                <p14:cNvContentPartPr/>
                <p14:nvPr/>
              </p14:nvContentPartPr>
              <p14:xfrm>
                <a:off x="5204819" y="3447691"/>
                <a:ext cx="109800" cy="85320"/>
              </p14:xfrm>
            </p:contentPart>
          </mc:Choice>
          <mc:Fallback>
            <p:pic>
              <p:nvPicPr>
                <p:cNvPr id="433" name="Freihand 432">
                  <a:extLst>
                    <a:ext uri="{FF2B5EF4-FFF2-40B4-BE49-F238E27FC236}">
                      <a16:creationId xmlns:a16="http://schemas.microsoft.com/office/drawing/2014/main" id="{0A4D45DB-5252-4829-A3B4-D03A68692B85}"/>
                    </a:ext>
                  </a:extLst>
                </p:cNvPr>
                <p:cNvPicPr/>
                <p:nvPr/>
              </p:nvPicPr>
              <p:blipFill>
                <a:blip r:embed="rId823"/>
                <a:stretch>
                  <a:fillRect/>
                </a:stretch>
              </p:blipFill>
              <p:spPr>
                <a:xfrm>
                  <a:off x="5200499" y="3443371"/>
                  <a:ext cx="118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34" name="Freihand 433">
                  <a:extLst>
                    <a:ext uri="{FF2B5EF4-FFF2-40B4-BE49-F238E27FC236}">
                      <a16:creationId xmlns:a16="http://schemas.microsoft.com/office/drawing/2014/main" id="{711F0594-2FE3-4D43-BDBF-8850BCF238A3}"/>
                    </a:ext>
                  </a:extLst>
                </p14:cNvPr>
                <p14:cNvContentPartPr/>
                <p14:nvPr/>
              </p14:nvContentPartPr>
              <p14:xfrm>
                <a:off x="5368979" y="3450931"/>
                <a:ext cx="136800" cy="75240"/>
              </p14:xfrm>
            </p:contentPart>
          </mc:Choice>
          <mc:Fallback>
            <p:pic>
              <p:nvPicPr>
                <p:cNvPr id="434" name="Freihand 433">
                  <a:extLst>
                    <a:ext uri="{FF2B5EF4-FFF2-40B4-BE49-F238E27FC236}">
                      <a16:creationId xmlns:a16="http://schemas.microsoft.com/office/drawing/2014/main" id="{711F0594-2FE3-4D43-BDBF-8850BCF238A3}"/>
                    </a:ext>
                  </a:extLst>
                </p:cNvPr>
                <p:cNvPicPr/>
                <p:nvPr/>
              </p:nvPicPr>
              <p:blipFill>
                <a:blip r:embed="rId825"/>
                <a:stretch>
                  <a:fillRect/>
                </a:stretch>
              </p:blipFill>
              <p:spPr>
                <a:xfrm>
                  <a:off x="5364659" y="3446611"/>
                  <a:ext cx="145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35" name="Freihand 434">
                  <a:extLst>
                    <a:ext uri="{FF2B5EF4-FFF2-40B4-BE49-F238E27FC236}">
                      <a16:creationId xmlns:a16="http://schemas.microsoft.com/office/drawing/2014/main" id="{4833875B-2FDB-45D0-834F-3FFAE2E0D4B5}"/>
                    </a:ext>
                  </a:extLst>
                </p14:cNvPr>
                <p14:cNvContentPartPr/>
                <p14:nvPr/>
              </p14:nvContentPartPr>
              <p14:xfrm>
                <a:off x="5493899" y="3433291"/>
                <a:ext cx="165600" cy="114480"/>
              </p14:xfrm>
            </p:contentPart>
          </mc:Choice>
          <mc:Fallback>
            <p:pic>
              <p:nvPicPr>
                <p:cNvPr id="435" name="Freihand 434">
                  <a:extLst>
                    <a:ext uri="{FF2B5EF4-FFF2-40B4-BE49-F238E27FC236}">
                      <a16:creationId xmlns:a16="http://schemas.microsoft.com/office/drawing/2014/main" id="{4833875B-2FDB-45D0-834F-3FFAE2E0D4B5}"/>
                    </a:ext>
                  </a:extLst>
                </p:cNvPr>
                <p:cNvPicPr/>
                <p:nvPr/>
              </p:nvPicPr>
              <p:blipFill>
                <a:blip r:embed="rId827"/>
                <a:stretch>
                  <a:fillRect/>
                </a:stretch>
              </p:blipFill>
              <p:spPr>
                <a:xfrm>
                  <a:off x="5489579" y="3428971"/>
                  <a:ext cx="174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36" name="Freihand 435">
                  <a:extLst>
                    <a:ext uri="{FF2B5EF4-FFF2-40B4-BE49-F238E27FC236}">
                      <a16:creationId xmlns:a16="http://schemas.microsoft.com/office/drawing/2014/main" id="{8627534F-5CF5-40A3-8F9E-E1BE8158B7FB}"/>
                    </a:ext>
                  </a:extLst>
                </p14:cNvPr>
                <p14:cNvContentPartPr/>
                <p14:nvPr/>
              </p14:nvContentPartPr>
              <p14:xfrm>
                <a:off x="5712779" y="3440491"/>
                <a:ext cx="113400" cy="108720"/>
              </p14:xfrm>
            </p:contentPart>
          </mc:Choice>
          <mc:Fallback>
            <p:pic>
              <p:nvPicPr>
                <p:cNvPr id="436" name="Freihand 435">
                  <a:extLst>
                    <a:ext uri="{FF2B5EF4-FFF2-40B4-BE49-F238E27FC236}">
                      <a16:creationId xmlns:a16="http://schemas.microsoft.com/office/drawing/2014/main" id="{8627534F-5CF5-40A3-8F9E-E1BE8158B7FB}"/>
                    </a:ext>
                  </a:extLst>
                </p:cNvPr>
                <p:cNvPicPr/>
                <p:nvPr/>
              </p:nvPicPr>
              <p:blipFill>
                <a:blip r:embed="rId829"/>
                <a:stretch>
                  <a:fillRect/>
                </a:stretch>
              </p:blipFill>
              <p:spPr>
                <a:xfrm>
                  <a:off x="5708459" y="3436171"/>
                  <a:ext cx="122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37" name="Freihand 436">
                  <a:extLst>
                    <a:ext uri="{FF2B5EF4-FFF2-40B4-BE49-F238E27FC236}">
                      <a16:creationId xmlns:a16="http://schemas.microsoft.com/office/drawing/2014/main" id="{8EB13A7F-2963-4F38-93C9-F2B04BEE89EA}"/>
                    </a:ext>
                  </a:extLst>
                </p14:cNvPr>
                <p14:cNvContentPartPr/>
                <p14:nvPr/>
              </p14:nvContentPartPr>
              <p14:xfrm>
                <a:off x="5851739" y="3418531"/>
                <a:ext cx="91800" cy="101160"/>
              </p14:xfrm>
            </p:contentPart>
          </mc:Choice>
          <mc:Fallback>
            <p:pic>
              <p:nvPicPr>
                <p:cNvPr id="437" name="Freihand 436">
                  <a:extLst>
                    <a:ext uri="{FF2B5EF4-FFF2-40B4-BE49-F238E27FC236}">
                      <a16:creationId xmlns:a16="http://schemas.microsoft.com/office/drawing/2014/main" id="{8EB13A7F-2963-4F38-93C9-F2B04BEE89EA}"/>
                    </a:ext>
                  </a:extLst>
                </p:cNvPr>
                <p:cNvPicPr/>
                <p:nvPr/>
              </p:nvPicPr>
              <p:blipFill>
                <a:blip r:embed="rId831"/>
                <a:stretch>
                  <a:fillRect/>
                </a:stretch>
              </p:blipFill>
              <p:spPr>
                <a:xfrm>
                  <a:off x="5847419" y="3414211"/>
                  <a:ext cx="100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38" name="Freihand 437">
                  <a:extLst>
                    <a:ext uri="{FF2B5EF4-FFF2-40B4-BE49-F238E27FC236}">
                      <a16:creationId xmlns:a16="http://schemas.microsoft.com/office/drawing/2014/main" id="{CD2658B1-DA3D-46F5-B2F9-0D6EB5783950}"/>
                    </a:ext>
                  </a:extLst>
                </p14:cNvPr>
                <p14:cNvContentPartPr/>
                <p14:nvPr/>
              </p14:nvContentPartPr>
              <p14:xfrm>
                <a:off x="5989619" y="3418171"/>
                <a:ext cx="100800" cy="118440"/>
              </p14:xfrm>
            </p:contentPart>
          </mc:Choice>
          <mc:Fallback>
            <p:pic>
              <p:nvPicPr>
                <p:cNvPr id="438" name="Freihand 437">
                  <a:extLst>
                    <a:ext uri="{FF2B5EF4-FFF2-40B4-BE49-F238E27FC236}">
                      <a16:creationId xmlns:a16="http://schemas.microsoft.com/office/drawing/2014/main" id="{CD2658B1-DA3D-46F5-B2F9-0D6EB5783950}"/>
                    </a:ext>
                  </a:extLst>
                </p:cNvPr>
                <p:cNvPicPr/>
                <p:nvPr/>
              </p:nvPicPr>
              <p:blipFill>
                <a:blip r:embed="rId833"/>
                <a:stretch>
                  <a:fillRect/>
                </a:stretch>
              </p:blipFill>
              <p:spPr>
                <a:xfrm>
                  <a:off x="5985299" y="3413851"/>
                  <a:ext cx="109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25" name="Freihand 524">
                  <a:extLst>
                    <a:ext uri="{FF2B5EF4-FFF2-40B4-BE49-F238E27FC236}">
                      <a16:creationId xmlns:a16="http://schemas.microsoft.com/office/drawing/2014/main" id="{BDAAD682-C37E-42B4-94F7-487F99C36EBD}"/>
                    </a:ext>
                  </a:extLst>
                </p14:cNvPr>
                <p14:cNvContentPartPr/>
                <p14:nvPr/>
              </p14:nvContentPartPr>
              <p14:xfrm>
                <a:off x="637139" y="4054291"/>
                <a:ext cx="360" cy="360"/>
              </p14:xfrm>
            </p:contentPart>
          </mc:Choice>
          <mc:Fallback>
            <p:pic>
              <p:nvPicPr>
                <p:cNvPr id="525" name="Freihand 524">
                  <a:extLst>
                    <a:ext uri="{FF2B5EF4-FFF2-40B4-BE49-F238E27FC236}">
                      <a16:creationId xmlns:a16="http://schemas.microsoft.com/office/drawing/2014/main" id="{BDAAD682-C37E-42B4-94F7-487F99C36EBD}"/>
                    </a:ext>
                  </a:extLst>
                </p:cNvPr>
                <p:cNvPicPr/>
                <p:nvPr/>
              </p:nvPicPr>
              <p:blipFill>
                <a:blip r:embed="rId4"/>
                <a:stretch>
                  <a:fillRect/>
                </a:stretch>
              </p:blipFill>
              <p:spPr>
                <a:xfrm>
                  <a:off x="632819" y="4049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26" name="Freihand 525">
                  <a:extLst>
                    <a:ext uri="{FF2B5EF4-FFF2-40B4-BE49-F238E27FC236}">
                      <a16:creationId xmlns:a16="http://schemas.microsoft.com/office/drawing/2014/main" id="{D930DA5E-FFB2-4905-8E06-E6D849E78F09}"/>
                    </a:ext>
                  </a:extLst>
                </p14:cNvPr>
                <p14:cNvContentPartPr/>
                <p14:nvPr/>
              </p14:nvContentPartPr>
              <p14:xfrm>
                <a:off x="802019" y="4015411"/>
                <a:ext cx="165600" cy="11160"/>
              </p14:xfrm>
            </p:contentPart>
          </mc:Choice>
          <mc:Fallback>
            <p:pic>
              <p:nvPicPr>
                <p:cNvPr id="526" name="Freihand 525">
                  <a:extLst>
                    <a:ext uri="{FF2B5EF4-FFF2-40B4-BE49-F238E27FC236}">
                      <a16:creationId xmlns:a16="http://schemas.microsoft.com/office/drawing/2014/main" id="{D930DA5E-FFB2-4905-8E06-E6D849E78F09}"/>
                    </a:ext>
                  </a:extLst>
                </p:cNvPr>
                <p:cNvPicPr/>
                <p:nvPr/>
              </p:nvPicPr>
              <p:blipFill>
                <a:blip r:embed="rId836"/>
                <a:stretch>
                  <a:fillRect/>
                </a:stretch>
              </p:blipFill>
              <p:spPr>
                <a:xfrm>
                  <a:off x="797699" y="4011091"/>
                  <a:ext cx="174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27" name="Freihand 526">
                  <a:extLst>
                    <a:ext uri="{FF2B5EF4-FFF2-40B4-BE49-F238E27FC236}">
                      <a16:creationId xmlns:a16="http://schemas.microsoft.com/office/drawing/2014/main" id="{966FF19C-B735-45A5-9382-AD487B8E7A3D}"/>
                    </a:ext>
                  </a:extLst>
                </p14:cNvPr>
                <p14:cNvContentPartPr/>
                <p14:nvPr/>
              </p14:nvContentPartPr>
              <p14:xfrm>
                <a:off x="895259" y="3929371"/>
                <a:ext cx="147960" cy="181080"/>
              </p14:xfrm>
            </p:contentPart>
          </mc:Choice>
          <mc:Fallback>
            <p:pic>
              <p:nvPicPr>
                <p:cNvPr id="527" name="Freihand 526">
                  <a:extLst>
                    <a:ext uri="{FF2B5EF4-FFF2-40B4-BE49-F238E27FC236}">
                      <a16:creationId xmlns:a16="http://schemas.microsoft.com/office/drawing/2014/main" id="{966FF19C-B735-45A5-9382-AD487B8E7A3D}"/>
                    </a:ext>
                  </a:extLst>
                </p:cNvPr>
                <p:cNvPicPr/>
                <p:nvPr/>
              </p:nvPicPr>
              <p:blipFill>
                <a:blip r:embed="rId838"/>
                <a:stretch>
                  <a:fillRect/>
                </a:stretch>
              </p:blipFill>
              <p:spPr>
                <a:xfrm>
                  <a:off x="890939" y="3925051"/>
                  <a:ext cx="1566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28" name="Freihand 527">
                  <a:extLst>
                    <a:ext uri="{FF2B5EF4-FFF2-40B4-BE49-F238E27FC236}">
                      <a16:creationId xmlns:a16="http://schemas.microsoft.com/office/drawing/2014/main" id="{7A37B7D7-DCD1-4012-980F-67E4349B66F9}"/>
                    </a:ext>
                  </a:extLst>
                </p14:cNvPr>
                <p14:cNvContentPartPr/>
                <p14:nvPr/>
              </p14:nvContentPartPr>
              <p14:xfrm>
                <a:off x="1165619" y="3938731"/>
                <a:ext cx="144360" cy="121680"/>
              </p14:xfrm>
            </p:contentPart>
          </mc:Choice>
          <mc:Fallback>
            <p:pic>
              <p:nvPicPr>
                <p:cNvPr id="528" name="Freihand 527">
                  <a:extLst>
                    <a:ext uri="{FF2B5EF4-FFF2-40B4-BE49-F238E27FC236}">
                      <a16:creationId xmlns:a16="http://schemas.microsoft.com/office/drawing/2014/main" id="{7A37B7D7-DCD1-4012-980F-67E4349B66F9}"/>
                    </a:ext>
                  </a:extLst>
                </p:cNvPr>
                <p:cNvPicPr/>
                <p:nvPr/>
              </p:nvPicPr>
              <p:blipFill>
                <a:blip r:embed="rId840"/>
                <a:stretch>
                  <a:fillRect/>
                </a:stretch>
              </p:blipFill>
              <p:spPr>
                <a:xfrm>
                  <a:off x="1161299" y="3934411"/>
                  <a:ext cx="153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30" name="Freihand 529">
                  <a:extLst>
                    <a:ext uri="{FF2B5EF4-FFF2-40B4-BE49-F238E27FC236}">
                      <a16:creationId xmlns:a16="http://schemas.microsoft.com/office/drawing/2014/main" id="{2AA87F40-5E80-4C94-89F2-9FEE32C53D32}"/>
                    </a:ext>
                  </a:extLst>
                </p14:cNvPr>
                <p14:cNvContentPartPr/>
                <p14:nvPr/>
              </p14:nvContentPartPr>
              <p14:xfrm>
                <a:off x="1494659" y="3840451"/>
                <a:ext cx="90360" cy="185760"/>
              </p14:xfrm>
            </p:contentPart>
          </mc:Choice>
          <mc:Fallback>
            <p:pic>
              <p:nvPicPr>
                <p:cNvPr id="530" name="Freihand 529">
                  <a:extLst>
                    <a:ext uri="{FF2B5EF4-FFF2-40B4-BE49-F238E27FC236}">
                      <a16:creationId xmlns:a16="http://schemas.microsoft.com/office/drawing/2014/main" id="{2AA87F40-5E80-4C94-89F2-9FEE32C53D32}"/>
                    </a:ext>
                  </a:extLst>
                </p:cNvPr>
                <p:cNvPicPr/>
                <p:nvPr/>
              </p:nvPicPr>
              <p:blipFill>
                <a:blip r:embed="rId842"/>
                <a:stretch>
                  <a:fillRect/>
                </a:stretch>
              </p:blipFill>
              <p:spPr>
                <a:xfrm>
                  <a:off x="1490339" y="3836131"/>
                  <a:ext cx="99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31" name="Freihand 530">
                  <a:extLst>
                    <a:ext uri="{FF2B5EF4-FFF2-40B4-BE49-F238E27FC236}">
                      <a16:creationId xmlns:a16="http://schemas.microsoft.com/office/drawing/2014/main" id="{B8379CCA-A247-4D05-91F0-EA7CA5816F27}"/>
                    </a:ext>
                  </a:extLst>
                </p14:cNvPr>
                <p14:cNvContentPartPr/>
                <p14:nvPr/>
              </p14:nvContentPartPr>
              <p14:xfrm>
                <a:off x="1576739" y="3942331"/>
                <a:ext cx="87840" cy="72000"/>
              </p14:xfrm>
            </p:contentPart>
          </mc:Choice>
          <mc:Fallback>
            <p:pic>
              <p:nvPicPr>
                <p:cNvPr id="531" name="Freihand 530">
                  <a:extLst>
                    <a:ext uri="{FF2B5EF4-FFF2-40B4-BE49-F238E27FC236}">
                      <a16:creationId xmlns:a16="http://schemas.microsoft.com/office/drawing/2014/main" id="{B8379CCA-A247-4D05-91F0-EA7CA5816F27}"/>
                    </a:ext>
                  </a:extLst>
                </p:cNvPr>
                <p:cNvPicPr/>
                <p:nvPr/>
              </p:nvPicPr>
              <p:blipFill>
                <a:blip r:embed="rId844"/>
                <a:stretch>
                  <a:fillRect/>
                </a:stretch>
              </p:blipFill>
              <p:spPr>
                <a:xfrm>
                  <a:off x="1572419" y="3938011"/>
                  <a:ext cx="96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32" name="Freihand 531">
                  <a:extLst>
                    <a:ext uri="{FF2B5EF4-FFF2-40B4-BE49-F238E27FC236}">
                      <a16:creationId xmlns:a16="http://schemas.microsoft.com/office/drawing/2014/main" id="{1713C609-DBC3-4EF6-A693-3AEE0B613586}"/>
                    </a:ext>
                  </a:extLst>
                </p14:cNvPr>
                <p14:cNvContentPartPr/>
                <p14:nvPr/>
              </p14:nvContentPartPr>
              <p14:xfrm>
                <a:off x="1702019" y="3926851"/>
                <a:ext cx="65880" cy="108360"/>
              </p14:xfrm>
            </p:contentPart>
          </mc:Choice>
          <mc:Fallback>
            <p:pic>
              <p:nvPicPr>
                <p:cNvPr id="532" name="Freihand 531">
                  <a:extLst>
                    <a:ext uri="{FF2B5EF4-FFF2-40B4-BE49-F238E27FC236}">
                      <a16:creationId xmlns:a16="http://schemas.microsoft.com/office/drawing/2014/main" id="{1713C609-DBC3-4EF6-A693-3AEE0B613586}"/>
                    </a:ext>
                  </a:extLst>
                </p:cNvPr>
                <p:cNvPicPr/>
                <p:nvPr/>
              </p:nvPicPr>
              <p:blipFill>
                <a:blip r:embed="rId846"/>
                <a:stretch>
                  <a:fillRect/>
                </a:stretch>
              </p:blipFill>
              <p:spPr>
                <a:xfrm>
                  <a:off x="1697699" y="3922531"/>
                  <a:ext cx="74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33" name="Freihand 532">
                  <a:extLst>
                    <a:ext uri="{FF2B5EF4-FFF2-40B4-BE49-F238E27FC236}">
                      <a16:creationId xmlns:a16="http://schemas.microsoft.com/office/drawing/2014/main" id="{E986AF00-563D-4E64-B360-4D2C7398F0EA}"/>
                    </a:ext>
                  </a:extLst>
                </p14:cNvPr>
                <p14:cNvContentPartPr/>
                <p14:nvPr/>
              </p14:nvContentPartPr>
              <p14:xfrm>
                <a:off x="1803539" y="3923971"/>
                <a:ext cx="177120" cy="271440"/>
              </p14:xfrm>
            </p:contentPart>
          </mc:Choice>
          <mc:Fallback>
            <p:pic>
              <p:nvPicPr>
                <p:cNvPr id="533" name="Freihand 532">
                  <a:extLst>
                    <a:ext uri="{FF2B5EF4-FFF2-40B4-BE49-F238E27FC236}">
                      <a16:creationId xmlns:a16="http://schemas.microsoft.com/office/drawing/2014/main" id="{E986AF00-563D-4E64-B360-4D2C7398F0EA}"/>
                    </a:ext>
                  </a:extLst>
                </p:cNvPr>
                <p:cNvPicPr/>
                <p:nvPr/>
              </p:nvPicPr>
              <p:blipFill>
                <a:blip r:embed="rId848"/>
                <a:stretch>
                  <a:fillRect/>
                </a:stretch>
              </p:blipFill>
              <p:spPr>
                <a:xfrm>
                  <a:off x="1799219" y="3919651"/>
                  <a:ext cx="1857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34" name="Freihand 533">
                  <a:extLst>
                    <a:ext uri="{FF2B5EF4-FFF2-40B4-BE49-F238E27FC236}">
                      <a16:creationId xmlns:a16="http://schemas.microsoft.com/office/drawing/2014/main" id="{3A7F531E-C0E7-4A90-BE46-9A05E65F5FBB}"/>
                    </a:ext>
                  </a:extLst>
                </p14:cNvPr>
                <p14:cNvContentPartPr/>
                <p14:nvPr/>
              </p14:nvContentPartPr>
              <p14:xfrm>
                <a:off x="2194859" y="3896251"/>
                <a:ext cx="175320" cy="124200"/>
              </p14:xfrm>
            </p:contentPart>
          </mc:Choice>
          <mc:Fallback>
            <p:pic>
              <p:nvPicPr>
                <p:cNvPr id="534" name="Freihand 533">
                  <a:extLst>
                    <a:ext uri="{FF2B5EF4-FFF2-40B4-BE49-F238E27FC236}">
                      <a16:creationId xmlns:a16="http://schemas.microsoft.com/office/drawing/2014/main" id="{3A7F531E-C0E7-4A90-BE46-9A05E65F5FBB}"/>
                    </a:ext>
                  </a:extLst>
                </p:cNvPr>
                <p:cNvPicPr/>
                <p:nvPr/>
              </p:nvPicPr>
              <p:blipFill>
                <a:blip r:embed="rId850"/>
                <a:stretch>
                  <a:fillRect/>
                </a:stretch>
              </p:blipFill>
              <p:spPr>
                <a:xfrm>
                  <a:off x="2190539" y="3891931"/>
                  <a:ext cx="183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35" name="Freihand 534">
                  <a:extLst>
                    <a:ext uri="{FF2B5EF4-FFF2-40B4-BE49-F238E27FC236}">
                      <a16:creationId xmlns:a16="http://schemas.microsoft.com/office/drawing/2014/main" id="{7AD8B0B7-F71C-4D1A-8E30-FB824A514B5D}"/>
                    </a:ext>
                  </a:extLst>
                </p14:cNvPr>
                <p14:cNvContentPartPr/>
                <p14:nvPr/>
              </p14:nvContentPartPr>
              <p14:xfrm>
                <a:off x="2083979" y="3762331"/>
                <a:ext cx="365040" cy="375840"/>
              </p14:xfrm>
            </p:contentPart>
          </mc:Choice>
          <mc:Fallback>
            <p:pic>
              <p:nvPicPr>
                <p:cNvPr id="535" name="Freihand 534">
                  <a:extLst>
                    <a:ext uri="{FF2B5EF4-FFF2-40B4-BE49-F238E27FC236}">
                      <a16:creationId xmlns:a16="http://schemas.microsoft.com/office/drawing/2014/main" id="{7AD8B0B7-F71C-4D1A-8E30-FB824A514B5D}"/>
                    </a:ext>
                  </a:extLst>
                </p:cNvPr>
                <p:cNvPicPr/>
                <p:nvPr/>
              </p:nvPicPr>
              <p:blipFill>
                <a:blip r:embed="rId852"/>
                <a:stretch>
                  <a:fillRect/>
                </a:stretch>
              </p:blipFill>
              <p:spPr>
                <a:xfrm>
                  <a:off x="2079659" y="3758011"/>
                  <a:ext cx="37368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37" name="Freihand 536">
                  <a:extLst>
                    <a:ext uri="{FF2B5EF4-FFF2-40B4-BE49-F238E27FC236}">
                      <a16:creationId xmlns:a16="http://schemas.microsoft.com/office/drawing/2014/main" id="{5B5378A8-86EE-4FC4-83AF-F301239DE8FA}"/>
                    </a:ext>
                  </a:extLst>
                </p14:cNvPr>
                <p14:cNvContentPartPr/>
                <p14:nvPr/>
              </p14:nvContentPartPr>
              <p14:xfrm>
                <a:off x="2634419" y="3930091"/>
                <a:ext cx="205200" cy="78480"/>
              </p14:xfrm>
            </p:contentPart>
          </mc:Choice>
          <mc:Fallback>
            <p:pic>
              <p:nvPicPr>
                <p:cNvPr id="537" name="Freihand 536">
                  <a:extLst>
                    <a:ext uri="{FF2B5EF4-FFF2-40B4-BE49-F238E27FC236}">
                      <a16:creationId xmlns:a16="http://schemas.microsoft.com/office/drawing/2014/main" id="{5B5378A8-86EE-4FC4-83AF-F301239DE8FA}"/>
                    </a:ext>
                  </a:extLst>
                </p:cNvPr>
                <p:cNvPicPr/>
                <p:nvPr/>
              </p:nvPicPr>
              <p:blipFill>
                <a:blip r:embed="rId854"/>
                <a:stretch>
                  <a:fillRect/>
                </a:stretch>
              </p:blipFill>
              <p:spPr>
                <a:xfrm>
                  <a:off x="2630099" y="3925771"/>
                  <a:ext cx="213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38" name="Freihand 537">
                  <a:extLst>
                    <a:ext uri="{FF2B5EF4-FFF2-40B4-BE49-F238E27FC236}">
                      <a16:creationId xmlns:a16="http://schemas.microsoft.com/office/drawing/2014/main" id="{C3CCDDA7-FC1E-45D3-B3C1-6DBF5E096681}"/>
                    </a:ext>
                  </a:extLst>
                </p14:cNvPr>
                <p14:cNvContentPartPr/>
                <p14:nvPr/>
              </p14:nvContentPartPr>
              <p14:xfrm>
                <a:off x="2906219" y="3896971"/>
                <a:ext cx="87120" cy="103320"/>
              </p14:xfrm>
            </p:contentPart>
          </mc:Choice>
          <mc:Fallback>
            <p:pic>
              <p:nvPicPr>
                <p:cNvPr id="538" name="Freihand 537">
                  <a:extLst>
                    <a:ext uri="{FF2B5EF4-FFF2-40B4-BE49-F238E27FC236}">
                      <a16:creationId xmlns:a16="http://schemas.microsoft.com/office/drawing/2014/main" id="{C3CCDDA7-FC1E-45D3-B3C1-6DBF5E096681}"/>
                    </a:ext>
                  </a:extLst>
                </p:cNvPr>
                <p:cNvPicPr/>
                <p:nvPr/>
              </p:nvPicPr>
              <p:blipFill>
                <a:blip r:embed="rId856"/>
                <a:stretch>
                  <a:fillRect/>
                </a:stretch>
              </p:blipFill>
              <p:spPr>
                <a:xfrm>
                  <a:off x="2901899" y="3892651"/>
                  <a:ext cx="95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39" name="Freihand 538">
                  <a:extLst>
                    <a:ext uri="{FF2B5EF4-FFF2-40B4-BE49-F238E27FC236}">
                      <a16:creationId xmlns:a16="http://schemas.microsoft.com/office/drawing/2014/main" id="{B4C59F78-FFA8-4431-86B1-DB71BB076135}"/>
                    </a:ext>
                  </a:extLst>
                </p14:cNvPr>
                <p14:cNvContentPartPr/>
                <p14:nvPr/>
              </p14:nvContentPartPr>
              <p14:xfrm>
                <a:off x="3031499" y="3901651"/>
                <a:ext cx="234720" cy="64080"/>
              </p14:xfrm>
            </p:contentPart>
          </mc:Choice>
          <mc:Fallback>
            <p:pic>
              <p:nvPicPr>
                <p:cNvPr id="539" name="Freihand 538">
                  <a:extLst>
                    <a:ext uri="{FF2B5EF4-FFF2-40B4-BE49-F238E27FC236}">
                      <a16:creationId xmlns:a16="http://schemas.microsoft.com/office/drawing/2014/main" id="{B4C59F78-FFA8-4431-86B1-DB71BB076135}"/>
                    </a:ext>
                  </a:extLst>
                </p:cNvPr>
                <p:cNvPicPr/>
                <p:nvPr/>
              </p:nvPicPr>
              <p:blipFill>
                <a:blip r:embed="rId858"/>
                <a:stretch>
                  <a:fillRect/>
                </a:stretch>
              </p:blipFill>
              <p:spPr>
                <a:xfrm>
                  <a:off x="3027179" y="3897331"/>
                  <a:ext cx="243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40" name="Freihand 539">
                  <a:extLst>
                    <a:ext uri="{FF2B5EF4-FFF2-40B4-BE49-F238E27FC236}">
                      <a16:creationId xmlns:a16="http://schemas.microsoft.com/office/drawing/2014/main" id="{9E6F62F2-21DD-4C99-8751-08F837FAB7DD}"/>
                    </a:ext>
                  </a:extLst>
                </p14:cNvPr>
                <p14:cNvContentPartPr/>
                <p14:nvPr/>
              </p14:nvContentPartPr>
              <p14:xfrm>
                <a:off x="3306539" y="3899491"/>
                <a:ext cx="69480" cy="70920"/>
              </p14:xfrm>
            </p:contentPart>
          </mc:Choice>
          <mc:Fallback>
            <p:pic>
              <p:nvPicPr>
                <p:cNvPr id="540" name="Freihand 539">
                  <a:extLst>
                    <a:ext uri="{FF2B5EF4-FFF2-40B4-BE49-F238E27FC236}">
                      <a16:creationId xmlns:a16="http://schemas.microsoft.com/office/drawing/2014/main" id="{9E6F62F2-21DD-4C99-8751-08F837FAB7DD}"/>
                    </a:ext>
                  </a:extLst>
                </p:cNvPr>
                <p:cNvPicPr/>
                <p:nvPr/>
              </p:nvPicPr>
              <p:blipFill>
                <a:blip r:embed="rId860"/>
                <a:stretch>
                  <a:fillRect/>
                </a:stretch>
              </p:blipFill>
              <p:spPr>
                <a:xfrm>
                  <a:off x="3302219" y="3895171"/>
                  <a:ext cx="78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41" name="Freihand 540">
                  <a:extLst>
                    <a:ext uri="{FF2B5EF4-FFF2-40B4-BE49-F238E27FC236}">
                      <a16:creationId xmlns:a16="http://schemas.microsoft.com/office/drawing/2014/main" id="{C875EAA0-6BD5-436A-A05D-2360C4A3190B}"/>
                    </a:ext>
                  </a:extLst>
                </p14:cNvPr>
                <p14:cNvContentPartPr/>
                <p14:nvPr/>
              </p14:nvContentPartPr>
              <p14:xfrm>
                <a:off x="3612899" y="3815251"/>
                <a:ext cx="205560" cy="163440"/>
              </p14:xfrm>
            </p:contentPart>
          </mc:Choice>
          <mc:Fallback>
            <p:pic>
              <p:nvPicPr>
                <p:cNvPr id="541" name="Freihand 540">
                  <a:extLst>
                    <a:ext uri="{FF2B5EF4-FFF2-40B4-BE49-F238E27FC236}">
                      <a16:creationId xmlns:a16="http://schemas.microsoft.com/office/drawing/2014/main" id="{C875EAA0-6BD5-436A-A05D-2360C4A3190B}"/>
                    </a:ext>
                  </a:extLst>
                </p:cNvPr>
                <p:cNvPicPr/>
                <p:nvPr/>
              </p:nvPicPr>
              <p:blipFill>
                <a:blip r:embed="rId862"/>
                <a:stretch>
                  <a:fillRect/>
                </a:stretch>
              </p:blipFill>
              <p:spPr>
                <a:xfrm>
                  <a:off x="3608579" y="3810931"/>
                  <a:ext cx="214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42" name="Freihand 541">
                  <a:extLst>
                    <a:ext uri="{FF2B5EF4-FFF2-40B4-BE49-F238E27FC236}">
                      <a16:creationId xmlns:a16="http://schemas.microsoft.com/office/drawing/2014/main" id="{2EF1D249-25FF-4001-B116-1CEEA36126FA}"/>
                    </a:ext>
                  </a:extLst>
                </p14:cNvPr>
                <p14:cNvContentPartPr/>
                <p14:nvPr/>
              </p14:nvContentPartPr>
              <p14:xfrm>
                <a:off x="3880379" y="3866371"/>
                <a:ext cx="100440" cy="74880"/>
              </p14:xfrm>
            </p:contentPart>
          </mc:Choice>
          <mc:Fallback>
            <p:pic>
              <p:nvPicPr>
                <p:cNvPr id="542" name="Freihand 541">
                  <a:extLst>
                    <a:ext uri="{FF2B5EF4-FFF2-40B4-BE49-F238E27FC236}">
                      <a16:creationId xmlns:a16="http://schemas.microsoft.com/office/drawing/2014/main" id="{2EF1D249-25FF-4001-B116-1CEEA36126FA}"/>
                    </a:ext>
                  </a:extLst>
                </p:cNvPr>
                <p:cNvPicPr/>
                <p:nvPr/>
              </p:nvPicPr>
              <p:blipFill>
                <a:blip r:embed="rId864"/>
                <a:stretch>
                  <a:fillRect/>
                </a:stretch>
              </p:blipFill>
              <p:spPr>
                <a:xfrm>
                  <a:off x="3876059" y="3862051"/>
                  <a:ext cx="109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43" name="Freihand 542">
                  <a:extLst>
                    <a:ext uri="{FF2B5EF4-FFF2-40B4-BE49-F238E27FC236}">
                      <a16:creationId xmlns:a16="http://schemas.microsoft.com/office/drawing/2014/main" id="{11F5D213-001D-49A8-9547-EB4505957BDF}"/>
                    </a:ext>
                  </a:extLst>
                </p14:cNvPr>
                <p14:cNvContentPartPr/>
                <p14:nvPr/>
              </p14:nvContentPartPr>
              <p14:xfrm>
                <a:off x="3931499" y="3761251"/>
                <a:ext cx="240120" cy="171720"/>
              </p14:xfrm>
            </p:contentPart>
          </mc:Choice>
          <mc:Fallback>
            <p:pic>
              <p:nvPicPr>
                <p:cNvPr id="543" name="Freihand 542">
                  <a:extLst>
                    <a:ext uri="{FF2B5EF4-FFF2-40B4-BE49-F238E27FC236}">
                      <a16:creationId xmlns:a16="http://schemas.microsoft.com/office/drawing/2014/main" id="{11F5D213-001D-49A8-9547-EB4505957BDF}"/>
                    </a:ext>
                  </a:extLst>
                </p:cNvPr>
                <p:cNvPicPr/>
                <p:nvPr/>
              </p:nvPicPr>
              <p:blipFill>
                <a:blip r:embed="rId866"/>
                <a:stretch>
                  <a:fillRect/>
                </a:stretch>
              </p:blipFill>
              <p:spPr>
                <a:xfrm>
                  <a:off x="3927179" y="3756931"/>
                  <a:ext cx="248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44" name="Freihand 543">
                  <a:extLst>
                    <a:ext uri="{FF2B5EF4-FFF2-40B4-BE49-F238E27FC236}">
                      <a16:creationId xmlns:a16="http://schemas.microsoft.com/office/drawing/2014/main" id="{51C44A97-8748-4F3F-B958-34CD9E4D4A77}"/>
                    </a:ext>
                  </a:extLst>
                </p14:cNvPr>
                <p14:cNvContentPartPr/>
                <p14:nvPr/>
              </p14:nvContentPartPr>
              <p14:xfrm>
                <a:off x="4426859" y="3744691"/>
                <a:ext cx="279000" cy="141120"/>
              </p14:xfrm>
            </p:contentPart>
          </mc:Choice>
          <mc:Fallback>
            <p:pic>
              <p:nvPicPr>
                <p:cNvPr id="544" name="Freihand 543">
                  <a:extLst>
                    <a:ext uri="{FF2B5EF4-FFF2-40B4-BE49-F238E27FC236}">
                      <a16:creationId xmlns:a16="http://schemas.microsoft.com/office/drawing/2014/main" id="{51C44A97-8748-4F3F-B958-34CD9E4D4A77}"/>
                    </a:ext>
                  </a:extLst>
                </p:cNvPr>
                <p:cNvPicPr/>
                <p:nvPr/>
              </p:nvPicPr>
              <p:blipFill>
                <a:blip r:embed="rId868"/>
                <a:stretch>
                  <a:fillRect/>
                </a:stretch>
              </p:blipFill>
              <p:spPr>
                <a:xfrm>
                  <a:off x="4422539" y="3740371"/>
                  <a:ext cx="287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47" name="Freihand 546">
                  <a:extLst>
                    <a:ext uri="{FF2B5EF4-FFF2-40B4-BE49-F238E27FC236}">
                      <a16:creationId xmlns:a16="http://schemas.microsoft.com/office/drawing/2014/main" id="{61BD8D12-2D5F-4C7D-9045-33D004B05716}"/>
                    </a:ext>
                  </a:extLst>
                </p14:cNvPr>
                <p14:cNvContentPartPr/>
                <p14:nvPr/>
              </p14:nvContentPartPr>
              <p14:xfrm>
                <a:off x="1147619" y="4262011"/>
                <a:ext cx="98640" cy="119520"/>
              </p14:xfrm>
            </p:contentPart>
          </mc:Choice>
          <mc:Fallback>
            <p:pic>
              <p:nvPicPr>
                <p:cNvPr id="547" name="Freihand 546">
                  <a:extLst>
                    <a:ext uri="{FF2B5EF4-FFF2-40B4-BE49-F238E27FC236}">
                      <a16:creationId xmlns:a16="http://schemas.microsoft.com/office/drawing/2014/main" id="{61BD8D12-2D5F-4C7D-9045-33D004B05716}"/>
                    </a:ext>
                  </a:extLst>
                </p:cNvPr>
                <p:cNvPicPr/>
                <p:nvPr/>
              </p:nvPicPr>
              <p:blipFill>
                <a:blip r:embed="rId870"/>
                <a:stretch>
                  <a:fillRect/>
                </a:stretch>
              </p:blipFill>
              <p:spPr>
                <a:xfrm>
                  <a:off x="1143299" y="4257691"/>
                  <a:ext cx="107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48" name="Freihand 547">
                  <a:extLst>
                    <a:ext uri="{FF2B5EF4-FFF2-40B4-BE49-F238E27FC236}">
                      <a16:creationId xmlns:a16="http://schemas.microsoft.com/office/drawing/2014/main" id="{F337F69C-D2F1-40C1-940C-9E826FA23062}"/>
                    </a:ext>
                  </a:extLst>
                </p14:cNvPr>
                <p14:cNvContentPartPr/>
                <p14:nvPr/>
              </p14:nvContentPartPr>
              <p14:xfrm>
                <a:off x="1269299" y="4286491"/>
                <a:ext cx="194400" cy="122400"/>
              </p14:xfrm>
            </p:contentPart>
          </mc:Choice>
          <mc:Fallback>
            <p:pic>
              <p:nvPicPr>
                <p:cNvPr id="548" name="Freihand 547">
                  <a:extLst>
                    <a:ext uri="{FF2B5EF4-FFF2-40B4-BE49-F238E27FC236}">
                      <a16:creationId xmlns:a16="http://schemas.microsoft.com/office/drawing/2014/main" id="{F337F69C-D2F1-40C1-940C-9E826FA23062}"/>
                    </a:ext>
                  </a:extLst>
                </p:cNvPr>
                <p:cNvPicPr/>
                <p:nvPr/>
              </p:nvPicPr>
              <p:blipFill>
                <a:blip r:embed="rId872"/>
                <a:stretch>
                  <a:fillRect/>
                </a:stretch>
              </p:blipFill>
              <p:spPr>
                <a:xfrm>
                  <a:off x="1264979" y="4282171"/>
                  <a:ext cx="203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49" name="Freihand 548">
                  <a:extLst>
                    <a:ext uri="{FF2B5EF4-FFF2-40B4-BE49-F238E27FC236}">
                      <a16:creationId xmlns:a16="http://schemas.microsoft.com/office/drawing/2014/main" id="{A00BB6EC-3D8D-4CCC-9B36-A67EACBF4569}"/>
                    </a:ext>
                  </a:extLst>
                </p14:cNvPr>
                <p14:cNvContentPartPr/>
                <p14:nvPr/>
              </p14:nvContentPartPr>
              <p14:xfrm>
                <a:off x="1510859" y="4222771"/>
                <a:ext cx="160560" cy="150480"/>
              </p14:xfrm>
            </p:contentPart>
          </mc:Choice>
          <mc:Fallback>
            <p:pic>
              <p:nvPicPr>
                <p:cNvPr id="549" name="Freihand 548">
                  <a:extLst>
                    <a:ext uri="{FF2B5EF4-FFF2-40B4-BE49-F238E27FC236}">
                      <a16:creationId xmlns:a16="http://schemas.microsoft.com/office/drawing/2014/main" id="{A00BB6EC-3D8D-4CCC-9B36-A67EACBF4569}"/>
                    </a:ext>
                  </a:extLst>
                </p:cNvPr>
                <p:cNvPicPr/>
                <p:nvPr/>
              </p:nvPicPr>
              <p:blipFill>
                <a:blip r:embed="rId874"/>
                <a:stretch>
                  <a:fillRect/>
                </a:stretch>
              </p:blipFill>
              <p:spPr>
                <a:xfrm>
                  <a:off x="1506539" y="4218451"/>
                  <a:ext cx="169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50" name="Freihand 549">
                  <a:extLst>
                    <a:ext uri="{FF2B5EF4-FFF2-40B4-BE49-F238E27FC236}">
                      <a16:creationId xmlns:a16="http://schemas.microsoft.com/office/drawing/2014/main" id="{40B39534-AF08-4FE6-B46E-025C5A8CB4F8}"/>
                    </a:ext>
                  </a:extLst>
                </p14:cNvPr>
                <p14:cNvContentPartPr/>
                <p14:nvPr/>
              </p14:nvContentPartPr>
              <p14:xfrm>
                <a:off x="1500779" y="4254091"/>
                <a:ext cx="84600" cy="10080"/>
              </p14:xfrm>
            </p:contentPart>
          </mc:Choice>
          <mc:Fallback>
            <p:pic>
              <p:nvPicPr>
                <p:cNvPr id="550" name="Freihand 549">
                  <a:extLst>
                    <a:ext uri="{FF2B5EF4-FFF2-40B4-BE49-F238E27FC236}">
                      <a16:creationId xmlns:a16="http://schemas.microsoft.com/office/drawing/2014/main" id="{40B39534-AF08-4FE6-B46E-025C5A8CB4F8}"/>
                    </a:ext>
                  </a:extLst>
                </p:cNvPr>
                <p:cNvPicPr/>
                <p:nvPr/>
              </p:nvPicPr>
              <p:blipFill>
                <a:blip r:embed="rId876"/>
                <a:stretch>
                  <a:fillRect/>
                </a:stretch>
              </p:blipFill>
              <p:spPr>
                <a:xfrm>
                  <a:off x="1496459" y="4249771"/>
                  <a:ext cx="93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51" name="Freihand 550">
                  <a:extLst>
                    <a:ext uri="{FF2B5EF4-FFF2-40B4-BE49-F238E27FC236}">
                      <a16:creationId xmlns:a16="http://schemas.microsoft.com/office/drawing/2014/main" id="{C2B7267F-9228-4EAE-8565-64001F284E99}"/>
                    </a:ext>
                  </a:extLst>
                </p14:cNvPr>
                <p14:cNvContentPartPr/>
                <p14:nvPr/>
              </p14:nvContentPartPr>
              <p14:xfrm>
                <a:off x="1703819" y="4218091"/>
                <a:ext cx="217080" cy="124560"/>
              </p14:xfrm>
            </p:contentPart>
          </mc:Choice>
          <mc:Fallback>
            <p:pic>
              <p:nvPicPr>
                <p:cNvPr id="551" name="Freihand 550">
                  <a:extLst>
                    <a:ext uri="{FF2B5EF4-FFF2-40B4-BE49-F238E27FC236}">
                      <a16:creationId xmlns:a16="http://schemas.microsoft.com/office/drawing/2014/main" id="{C2B7267F-9228-4EAE-8565-64001F284E99}"/>
                    </a:ext>
                  </a:extLst>
                </p:cNvPr>
                <p:cNvPicPr/>
                <p:nvPr/>
              </p:nvPicPr>
              <p:blipFill>
                <a:blip r:embed="rId878"/>
                <a:stretch>
                  <a:fillRect/>
                </a:stretch>
              </p:blipFill>
              <p:spPr>
                <a:xfrm>
                  <a:off x="1699499" y="4213771"/>
                  <a:ext cx="225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52" name="Freihand 551">
                  <a:extLst>
                    <a:ext uri="{FF2B5EF4-FFF2-40B4-BE49-F238E27FC236}">
                      <a16:creationId xmlns:a16="http://schemas.microsoft.com/office/drawing/2014/main" id="{DBD25F5D-8B0F-4FD2-92C0-344F55753B0C}"/>
                    </a:ext>
                  </a:extLst>
                </p14:cNvPr>
                <p14:cNvContentPartPr/>
                <p14:nvPr/>
              </p14:nvContentPartPr>
              <p14:xfrm>
                <a:off x="2095139" y="4202611"/>
                <a:ext cx="135000" cy="146160"/>
              </p14:xfrm>
            </p:contentPart>
          </mc:Choice>
          <mc:Fallback>
            <p:pic>
              <p:nvPicPr>
                <p:cNvPr id="552" name="Freihand 551">
                  <a:extLst>
                    <a:ext uri="{FF2B5EF4-FFF2-40B4-BE49-F238E27FC236}">
                      <a16:creationId xmlns:a16="http://schemas.microsoft.com/office/drawing/2014/main" id="{DBD25F5D-8B0F-4FD2-92C0-344F55753B0C}"/>
                    </a:ext>
                  </a:extLst>
                </p:cNvPr>
                <p:cNvPicPr/>
                <p:nvPr/>
              </p:nvPicPr>
              <p:blipFill>
                <a:blip r:embed="rId880"/>
                <a:stretch>
                  <a:fillRect/>
                </a:stretch>
              </p:blipFill>
              <p:spPr>
                <a:xfrm>
                  <a:off x="2090819" y="4198291"/>
                  <a:ext cx="1436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53" name="Freihand 552">
                  <a:extLst>
                    <a:ext uri="{FF2B5EF4-FFF2-40B4-BE49-F238E27FC236}">
                      <a16:creationId xmlns:a16="http://schemas.microsoft.com/office/drawing/2014/main" id="{6122C895-9890-4732-97BC-EE42DEE4008B}"/>
                    </a:ext>
                  </a:extLst>
                </p14:cNvPr>
                <p14:cNvContentPartPr/>
                <p14:nvPr/>
              </p14:nvContentPartPr>
              <p14:xfrm>
                <a:off x="2243819" y="4262011"/>
                <a:ext cx="237960" cy="74880"/>
              </p14:xfrm>
            </p:contentPart>
          </mc:Choice>
          <mc:Fallback>
            <p:pic>
              <p:nvPicPr>
                <p:cNvPr id="553" name="Freihand 552">
                  <a:extLst>
                    <a:ext uri="{FF2B5EF4-FFF2-40B4-BE49-F238E27FC236}">
                      <a16:creationId xmlns:a16="http://schemas.microsoft.com/office/drawing/2014/main" id="{6122C895-9890-4732-97BC-EE42DEE4008B}"/>
                    </a:ext>
                  </a:extLst>
                </p:cNvPr>
                <p:cNvPicPr/>
                <p:nvPr/>
              </p:nvPicPr>
              <p:blipFill>
                <a:blip r:embed="rId882"/>
                <a:stretch>
                  <a:fillRect/>
                </a:stretch>
              </p:blipFill>
              <p:spPr>
                <a:xfrm>
                  <a:off x="2239499" y="4257691"/>
                  <a:ext cx="246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54" name="Freihand 553">
                  <a:extLst>
                    <a:ext uri="{FF2B5EF4-FFF2-40B4-BE49-F238E27FC236}">
                      <a16:creationId xmlns:a16="http://schemas.microsoft.com/office/drawing/2014/main" id="{450D5EAB-7258-4368-A1D0-299203475EBA}"/>
                    </a:ext>
                  </a:extLst>
                </p14:cNvPr>
                <p14:cNvContentPartPr/>
                <p14:nvPr/>
              </p14:nvContentPartPr>
              <p14:xfrm>
                <a:off x="2509139" y="4182451"/>
                <a:ext cx="107280" cy="142200"/>
              </p14:xfrm>
            </p:contentPart>
          </mc:Choice>
          <mc:Fallback>
            <p:pic>
              <p:nvPicPr>
                <p:cNvPr id="554" name="Freihand 553">
                  <a:extLst>
                    <a:ext uri="{FF2B5EF4-FFF2-40B4-BE49-F238E27FC236}">
                      <a16:creationId xmlns:a16="http://schemas.microsoft.com/office/drawing/2014/main" id="{450D5EAB-7258-4368-A1D0-299203475EBA}"/>
                    </a:ext>
                  </a:extLst>
                </p:cNvPr>
                <p:cNvPicPr/>
                <p:nvPr/>
              </p:nvPicPr>
              <p:blipFill>
                <a:blip r:embed="rId884"/>
                <a:stretch>
                  <a:fillRect/>
                </a:stretch>
              </p:blipFill>
              <p:spPr>
                <a:xfrm>
                  <a:off x="2504819" y="4178131"/>
                  <a:ext cx="115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55" name="Freihand 554">
                  <a:extLst>
                    <a:ext uri="{FF2B5EF4-FFF2-40B4-BE49-F238E27FC236}">
                      <a16:creationId xmlns:a16="http://schemas.microsoft.com/office/drawing/2014/main" id="{8B0AE870-98D3-499D-A154-D9D4EBB3DFFB}"/>
                    </a:ext>
                  </a:extLst>
                </p14:cNvPr>
                <p14:cNvContentPartPr/>
                <p14:nvPr/>
              </p14:nvContentPartPr>
              <p14:xfrm>
                <a:off x="2576819" y="4274971"/>
                <a:ext cx="56160" cy="31680"/>
              </p14:xfrm>
            </p:contentPart>
          </mc:Choice>
          <mc:Fallback>
            <p:pic>
              <p:nvPicPr>
                <p:cNvPr id="555" name="Freihand 554">
                  <a:extLst>
                    <a:ext uri="{FF2B5EF4-FFF2-40B4-BE49-F238E27FC236}">
                      <a16:creationId xmlns:a16="http://schemas.microsoft.com/office/drawing/2014/main" id="{8B0AE870-98D3-499D-A154-D9D4EBB3DFFB}"/>
                    </a:ext>
                  </a:extLst>
                </p:cNvPr>
                <p:cNvPicPr/>
                <p:nvPr/>
              </p:nvPicPr>
              <p:blipFill>
                <a:blip r:embed="rId886"/>
                <a:stretch>
                  <a:fillRect/>
                </a:stretch>
              </p:blipFill>
              <p:spPr>
                <a:xfrm>
                  <a:off x="2572499" y="4270651"/>
                  <a:ext cx="64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56" name="Freihand 555">
                  <a:extLst>
                    <a:ext uri="{FF2B5EF4-FFF2-40B4-BE49-F238E27FC236}">
                      <a16:creationId xmlns:a16="http://schemas.microsoft.com/office/drawing/2014/main" id="{0F1A4F7A-CF87-4FEB-B407-93854749E55D}"/>
                    </a:ext>
                  </a:extLst>
                </p14:cNvPr>
                <p14:cNvContentPartPr/>
                <p14:nvPr/>
              </p14:nvContentPartPr>
              <p14:xfrm>
                <a:off x="2850419" y="4155811"/>
                <a:ext cx="109440" cy="136800"/>
              </p14:xfrm>
            </p:contentPart>
          </mc:Choice>
          <mc:Fallback>
            <p:pic>
              <p:nvPicPr>
                <p:cNvPr id="556" name="Freihand 555">
                  <a:extLst>
                    <a:ext uri="{FF2B5EF4-FFF2-40B4-BE49-F238E27FC236}">
                      <a16:creationId xmlns:a16="http://schemas.microsoft.com/office/drawing/2014/main" id="{0F1A4F7A-CF87-4FEB-B407-93854749E55D}"/>
                    </a:ext>
                  </a:extLst>
                </p:cNvPr>
                <p:cNvPicPr/>
                <p:nvPr/>
              </p:nvPicPr>
              <p:blipFill>
                <a:blip r:embed="rId888"/>
                <a:stretch>
                  <a:fillRect/>
                </a:stretch>
              </p:blipFill>
              <p:spPr>
                <a:xfrm>
                  <a:off x="2846099" y="4151491"/>
                  <a:ext cx="118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57" name="Freihand 556">
                  <a:extLst>
                    <a:ext uri="{FF2B5EF4-FFF2-40B4-BE49-F238E27FC236}">
                      <a16:creationId xmlns:a16="http://schemas.microsoft.com/office/drawing/2014/main" id="{F8BD30BF-6B8D-468F-9554-C009A46CF662}"/>
                    </a:ext>
                  </a:extLst>
                </p14:cNvPr>
                <p14:cNvContentPartPr/>
                <p14:nvPr/>
              </p14:nvContentPartPr>
              <p14:xfrm>
                <a:off x="2972099" y="4229971"/>
                <a:ext cx="162000" cy="54720"/>
              </p14:xfrm>
            </p:contentPart>
          </mc:Choice>
          <mc:Fallback>
            <p:pic>
              <p:nvPicPr>
                <p:cNvPr id="557" name="Freihand 556">
                  <a:extLst>
                    <a:ext uri="{FF2B5EF4-FFF2-40B4-BE49-F238E27FC236}">
                      <a16:creationId xmlns:a16="http://schemas.microsoft.com/office/drawing/2014/main" id="{F8BD30BF-6B8D-468F-9554-C009A46CF662}"/>
                    </a:ext>
                  </a:extLst>
                </p:cNvPr>
                <p:cNvPicPr/>
                <p:nvPr/>
              </p:nvPicPr>
              <p:blipFill>
                <a:blip r:embed="rId890"/>
                <a:stretch>
                  <a:fillRect/>
                </a:stretch>
              </p:blipFill>
              <p:spPr>
                <a:xfrm>
                  <a:off x="2967779" y="4225651"/>
                  <a:ext cx="170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58" name="Freihand 557">
                  <a:extLst>
                    <a:ext uri="{FF2B5EF4-FFF2-40B4-BE49-F238E27FC236}">
                      <a16:creationId xmlns:a16="http://schemas.microsoft.com/office/drawing/2014/main" id="{9A4DD880-6112-4EB7-A15D-7BBB30E9BEFC}"/>
                    </a:ext>
                  </a:extLst>
                </p14:cNvPr>
                <p14:cNvContentPartPr/>
                <p14:nvPr/>
              </p14:nvContentPartPr>
              <p14:xfrm>
                <a:off x="3129059" y="4205851"/>
                <a:ext cx="122760" cy="97560"/>
              </p14:xfrm>
            </p:contentPart>
          </mc:Choice>
          <mc:Fallback>
            <p:pic>
              <p:nvPicPr>
                <p:cNvPr id="558" name="Freihand 557">
                  <a:extLst>
                    <a:ext uri="{FF2B5EF4-FFF2-40B4-BE49-F238E27FC236}">
                      <a16:creationId xmlns:a16="http://schemas.microsoft.com/office/drawing/2014/main" id="{9A4DD880-6112-4EB7-A15D-7BBB30E9BEFC}"/>
                    </a:ext>
                  </a:extLst>
                </p:cNvPr>
                <p:cNvPicPr/>
                <p:nvPr/>
              </p:nvPicPr>
              <p:blipFill>
                <a:blip r:embed="rId892"/>
                <a:stretch>
                  <a:fillRect/>
                </a:stretch>
              </p:blipFill>
              <p:spPr>
                <a:xfrm>
                  <a:off x="3124739" y="4201531"/>
                  <a:ext cx="131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61" name="Freihand 560">
                  <a:extLst>
                    <a:ext uri="{FF2B5EF4-FFF2-40B4-BE49-F238E27FC236}">
                      <a16:creationId xmlns:a16="http://schemas.microsoft.com/office/drawing/2014/main" id="{93D9282F-CC12-4A28-BA60-E2D4810B8580}"/>
                    </a:ext>
                  </a:extLst>
                </p14:cNvPr>
                <p14:cNvContentPartPr/>
                <p14:nvPr/>
              </p14:nvContentPartPr>
              <p14:xfrm>
                <a:off x="3409859" y="4206931"/>
                <a:ext cx="163800" cy="81720"/>
              </p14:xfrm>
            </p:contentPart>
          </mc:Choice>
          <mc:Fallback>
            <p:pic>
              <p:nvPicPr>
                <p:cNvPr id="561" name="Freihand 560">
                  <a:extLst>
                    <a:ext uri="{FF2B5EF4-FFF2-40B4-BE49-F238E27FC236}">
                      <a16:creationId xmlns:a16="http://schemas.microsoft.com/office/drawing/2014/main" id="{93D9282F-CC12-4A28-BA60-E2D4810B8580}"/>
                    </a:ext>
                  </a:extLst>
                </p:cNvPr>
                <p:cNvPicPr/>
                <p:nvPr/>
              </p:nvPicPr>
              <p:blipFill>
                <a:blip r:embed="rId894"/>
                <a:stretch>
                  <a:fillRect/>
                </a:stretch>
              </p:blipFill>
              <p:spPr>
                <a:xfrm>
                  <a:off x="3405539" y="4202611"/>
                  <a:ext cx="172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62" name="Freihand 561">
                  <a:extLst>
                    <a:ext uri="{FF2B5EF4-FFF2-40B4-BE49-F238E27FC236}">
                      <a16:creationId xmlns:a16="http://schemas.microsoft.com/office/drawing/2014/main" id="{1730898C-80BB-4BDD-8913-63840D79BCB3}"/>
                    </a:ext>
                  </a:extLst>
                </p14:cNvPr>
                <p14:cNvContentPartPr/>
                <p14:nvPr/>
              </p14:nvContentPartPr>
              <p14:xfrm>
                <a:off x="3684179" y="4112971"/>
                <a:ext cx="167760" cy="139680"/>
              </p14:xfrm>
            </p:contentPart>
          </mc:Choice>
          <mc:Fallback>
            <p:pic>
              <p:nvPicPr>
                <p:cNvPr id="562" name="Freihand 561">
                  <a:extLst>
                    <a:ext uri="{FF2B5EF4-FFF2-40B4-BE49-F238E27FC236}">
                      <a16:creationId xmlns:a16="http://schemas.microsoft.com/office/drawing/2014/main" id="{1730898C-80BB-4BDD-8913-63840D79BCB3}"/>
                    </a:ext>
                  </a:extLst>
                </p:cNvPr>
                <p:cNvPicPr/>
                <p:nvPr/>
              </p:nvPicPr>
              <p:blipFill>
                <a:blip r:embed="rId896"/>
                <a:stretch>
                  <a:fillRect/>
                </a:stretch>
              </p:blipFill>
              <p:spPr>
                <a:xfrm>
                  <a:off x="3679859" y="4108651"/>
                  <a:ext cx="176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63" name="Freihand 562">
                  <a:extLst>
                    <a:ext uri="{FF2B5EF4-FFF2-40B4-BE49-F238E27FC236}">
                      <a16:creationId xmlns:a16="http://schemas.microsoft.com/office/drawing/2014/main" id="{FBC4DF20-CD95-4EDB-8133-CA4BD7B56B08}"/>
                    </a:ext>
                  </a:extLst>
                </p14:cNvPr>
                <p14:cNvContentPartPr/>
                <p14:nvPr/>
              </p14:nvContentPartPr>
              <p14:xfrm>
                <a:off x="3845099" y="4123771"/>
                <a:ext cx="27000" cy="41760"/>
              </p14:xfrm>
            </p:contentPart>
          </mc:Choice>
          <mc:Fallback>
            <p:pic>
              <p:nvPicPr>
                <p:cNvPr id="563" name="Freihand 562">
                  <a:extLst>
                    <a:ext uri="{FF2B5EF4-FFF2-40B4-BE49-F238E27FC236}">
                      <a16:creationId xmlns:a16="http://schemas.microsoft.com/office/drawing/2014/main" id="{FBC4DF20-CD95-4EDB-8133-CA4BD7B56B08}"/>
                    </a:ext>
                  </a:extLst>
                </p:cNvPr>
                <p:cNvPicPr/>
                <p:nvPr/>
              </p:nvPicPr>
              <p:blipFill>
                <a:blip r:embed="rId898"/>
                <a:stretch>
                  <a:fillRect/>
                </a:stretch>
              </p:blipFill>
              <p:spPr>
                <a:xfrm>
                  <a:off x="3840779" y="4119451"/>
                  <a:ext cx="356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64" name="Freihand 563">
                  <a:extLst>
                    <a:ext uri="{FF2B5EF4-FFF2-40B4-BE49-F238E27FC236}">
                      <a16:creationId xmlns:a16="http://schemas.microsoft.com/office/drawing/2014/main" id="{8B429370-BC51-484B-AA0B-EA09B87E550C}"/>
                    </a:ext>
                  </a:extLst>
                </p14:cNvPr>
                <p14:cNvContentPartPr/>
                <p14:nvPr/>
              </p14:nvContentPartPr>
              <p14:xfrm>
                <a:off x="3905219" y="4075531"/>
                <a:ext cx="214200" cy="327960"/>
              </p14:xfrm>
            </p:contentPart>
          </mc:Choice>
          <mc:Fallback>
            <p:pic>
              <p:nvPicPr>
                <p:cNvPr id="564" name="Freihand 563">
                  <a:extLst>
                    <a:ext uri="{FF2B5EF4-FFF2-40B4-BE49-F238E27FC236}">
                      <a16:creationId xmlns:a16="http://schemas.microsoft.com/office/drawing/2014/main" id="{8B429370-BC51-484B-AA0B-EA09B87E550C}"/>
                    </a:ext>
                  </a:extLst>
                </p:cNvPr>
                <p:cNvPicPr/>
                <p:nvPr/>
              </p:nvPicPr>
              <p:blipFill>
                <a:blip r:embed="rId900"/>
                <a:stretch>
                  <a:fillRect/>
                </a:stretch>
              </p:blipFill>
              <p:spPr>
                <a:xfrm>
                  <a:off x="3900899" y="4071211"/>
                  <a:ext cx="22284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65" name="Freihand 564">
                  <a:extLst>
                    <a:ext uri="{FF2B5EF4-FFF2-40B4-BE49-F238E27FC236}">
                      <a16:creationId xmlns:a16="http://schemas.microsoft.com/office/drawing/2014/main" id="{5DC0EB67-B003-4349-AA7C-522854FD0CD6}"/>
                    </a:ext>
                  </a:extLst>
                </p14:cNvPr>
                <p14:cNvContentPartPr/>
                <p14:nvPr/>
              </p14:nvContentPartPr>
              <p14:xfrm>
                <a:off x="4357379" y="4110451"/>
                <a:ext cx="176400" cy="118440"/>
              </p14:xfrm>
            </p:contentPart>
          </mc:Choice>
          <mc:Fallback>
            <p:pic>
              <p:nvPicPr>
                <p:cNvPr id="565" name="Freihand 564">
                  <a:extLst>
                    <a:ext uri="{FF2B5EF4-FFF2-40B4-BE49-F238E27FC236}">
                      <a16:creationId xmlns:a16="http://schemas.microsoft.com/office/drawing/2014/main" id="{5DC0EB67-B003-4349-AA7C-522854FD0CD6}"/>
                    </a:ext>
                  </a:extLst>
                </p:cNvPr>
                <p:cNvPicPr/>
                <p:nvPr/>
              </p:nvPicPr>
              <p:blipFill>
                <a:blip r:embed="rId902"/>
                <a:stretch>
                  <a:fillRect/>
                </a:stretch>
              </p:blipFill>
              <p:spPr>
                <a:xfrm>
                  <a:off x="4353059" y="4106131"/>
                  <a:ext cx="185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66" name="Freihand 565">
                  <a:extLst>
                    <a:ext uri="{FF2B5EF4-FFF2-40B4-BE49-F238E27FC236}">
                      <a16:creationId xmlns:a16="http://schemas.microsoft.com/office/drawing/2014/main" id="{F5ED80F0-DF31-4735-B2DA-A40D731E8E9E}"/>
                    </a:ext>
                  </a:extLst>
                </p14:cNvPr>
                <p14:cNvContentPartPr/>
                <p14:nvPr/>
              </p14:nvContentPartPr>
              <p14:xfrm>
                <a:off x="4545299" y="4107931"/>
                <a:ext cx="115200" cy="258840"/>
              </p14:xfrm>
            </p:contentPart>
          </mc:Choice>
          <mc:Fallback>
            <p:pic>
              <p:nvPicPr>
                <p:cNvPr id="566" name="Freihand 565">
                  <a:extLst>
                    <a:ext uri="{FF2B5EF4-FFF2-40B4-BE49-F238E27FC236}">
                      <a16:creationId xmlns:a16="http://schemas.microsoft.com/office/drawing/2014/main" id="{F5ED80F0-DF31-4735-B2DA-A40D731E8E9E}"/>
                    </a:ext>
                  </a:extLst>
                </p:cNvPr>
                <p:cNvPicPr/>
                <p:nvPr/>
              </p:nvPicPr>
              <p:blipFill>
                <a:blip r:embed="rId904"/>
                <a:stretch>
                  <a:fillRect/>
                </a:stretch>
              </p:blipFill>
              <p:spPr>
                <a:xfrm>
                  <a:off x="4540979" y="4103611"/>
                  <a:ext cx="1238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67" name="Freihand 566">
                  <a:extLst>
                    <a:ext uri="{FF2B5EF4-FFF2-40B4-BE49-F238E27FC236}">
                      <a16:creationId xmlns:a16="http://schemas.microsoft.com/office/drawing/2014/main" id="{C152AD25-1E3A-49E6-8C6E-61074331FDF8}"/>
                    </a:ext>
                  </a:extLst>
                </p14:cNvPr>
                <p14:cNvContentPartPr/>
                <p14:nvPr/>
              </p14:nvContentPartPr>
              <p14:xfrm>
                <a:off x="4670579" y="4003891"/>
                <a:ext cx="283680" cy="194760"/>
              </p14:xfrm>
            </p:contentPart>
          </mc:Choice>
          <mc:Fallback>
            <p:pic>
              <p:nvPicPr>
                <p:cNvPr id="567" name="Freihand 566">
                  <a:extLst>
                    <a:ext uri="{FF2B5EF4-FFF2-40B4-BE49-F238E27FC236}">
                      <a16:creationId xmlns:a16="http://schemas.microsoft.com/office/drawing/2014/main" id="{C152AD25-1E3A-49E6-8C6E-61074331FDF8}"/>
                    </a:ext>
                  </a:extLst>
                </p:cNvPr>
                <p:cNvPicPr/>
                <p:nvPr/>
              </p:nvPicPr>
              <p:blipFill>
                <a:blip r:embed="rId906"/>
                <a:stretch>
                  <a:fillRect/>
                </a:stretch>
              </p:blipFill>
              <p:spPr>
                <a:xfrm>
                  <a:off x="4666259" y="3999571"/>
                  <a:ext cx="292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68" name="Freihand 567">
                  <a:extLst>
                    <a:ext uri="{FF2B5EF4-FFF2-40B4-BE49-F238E27FC236}">
                      <a16:creationId xmlns:a16="http://schemas.microsoft.com/office/drawing/2014/main" id="{FACCFCC5-5FAF-4808-B146-E26E4383E29C}"/>
                    </a:ext>
                  </a:extLst>
                </p14:cNvPr>
                <p14:cNvContentPartPr/>
                <p14:nvPr/>
              </p14:nvContentPartPr>
              <p14:xfrm>
                <a:off x="4911779" y="4009651"/>
                <a:ext cx="280440" cy="180360"/>
              </p14:xfrm>
            </p:contentPart>
          </mc:Choice>
          <mc:Fallback>
            <p:pic>
              <p:nvPicPr>
                <p:cNvPr id="568" name="Freihand 567">
                  <a:extLst>
                    <a:ext uri="{FF2B5EF4-FFF2-40B4-BE49-F238E27FC236}">
                      <a16:creationId xmlns:a16="http://schemas.microsoft.com/office/drawing/2014/main" id="{FACCFCC5-5FAF-4808-B146-E26E4383E29C}"/>
                    </a:ext>
                  </a:extLst>
                </p:cNvPr>
                <p:cNvPicPr/>
                <p:nvPr/>
              </p:nvPicPr>
              <p:blipFill>
                <a:blip r:embed="rId908"/>
                <a:stretch>
                  <a:fillRect/>
                </a:stretch>
              </p:blipFill>
              <p:spPr>
                <a:xfrm>
                  <a:off x="4907459" y="4005331"/>
                  <a:ext cx="289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69" name="Freihand 568">
                  <a:extLst>
                    <a:ext uri="{FF2B5EF4-FFF2-40B4-BE49-F238E27FC236}">
                      <a16:creationId xmlns:a16="http://schemas.microsoft.com/office/drawing/2014/main" id="{BBA5E79F-B83E-4882-88A1-AE4C02045BBE}"/>
                    </a:ext>
                  </a:extLst>
                </p14:cNvPr>
                <p14:cNvContentPartPr/>
                <p14:nvPr/>
              </p14:nvContentPartPr>
              <p14:xfrm>
                <a:off x="5179979" y="4010731"/>
                <a:ext cx="7560" cy="55440"/>
              </p14:xfrm>
            </p:contentPart>
          </mc:Choice>
          <mc:Fallback>
            <p:pic>
              <p:nvPicPr>
                <p:cNvPr id="569" name="Freihand 568">
                  <a:extLst>
                    <a:ext uri="{FF2B5EF4-FFF2-40B4-BE49-F238E27FC236}">
                      <a16:creationId xmlns:a16="http://schemas.microsoft.com/office/drawing/2014/main" id="{BBA5E79F-B83E-4882-88A1-AE4C02045BBE}"/>
                    </a:ext>
                  </a:extLst>
                </p:cNvPr>
                <p:cNvPicPr/>
                <p:nvPr/>
              </p:nvPicPr>
              <p:blipFill>
                <a:blip r:embed="rId910"/>
                <a:stretch>
                  <a:fillRect/>
                </a:stretch>
              </p:blipFill>
              <p:spPr>
                <a:xfrm>
                  <a:off x="5175659" y="4006411"/>
                  <a:ext cx="162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70" name="Freihand 569">
                  <a:extLst>
                    <a:ext uri="{FF2B5EF4-FFF2-40B4-BE49-F238E27FC236}">
                      <a16:creationId xmlns:a16="http://schemas.microsoft.com/office/drawing/2014/main" id="{E1551AAA-F55C-43E7-8F46-D78511D5F8DB}"/>
                    </a:ext>
                  </a:extLst>
                </p14:cNvPr>
                <p14:cNvContentPartPr/>
                <p14:nvPr/>
              </p14:nvContentPartPr>
              <p14:xfrm>
                <a:off x="5236499" y="4080211"/>
                <a:ext cx="230400" cy="67320"/>
              </p14:xfrm>
            </p:contentPart>
          </mc:Choice>
          <mc:Fallback>
            <p:pic>
              <p:nvPicPr>
                <p:cNvPr id="570" name="Freihand 569">
                  <a:extLst>
                    <a:ext uri="{FF2B5EF4-FFF2-40B4-BE49-F238E27FC236}">
                      <a16:creationId xmlns:a16="http://schemas.microsoft.com/office/drawing/2014/main" id="{E1551AAA-F55C-43E7-8F46-D78511D5F8DB}"/>
                    </a:ext>
                  </a:extLst>
                </p:cNvPr>
                <p:cNvPicPr/>
                <p:nvPr/>
              </p:nvPicPr>
              <p:blipFill>
                <a:blip r:embed="rId912"/>
                <a:stretch>
                  <a:fillRect/>
                </a:stretch>
              </p:blipFill>
              <p:spPr>
                <a:xfrm>
                  <a:off x="5232179" y="4075891"/>
                  <a:ext cx="239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73" name="Freihand 572">
                  <a:extLst>
                    <a:ext uri="{FF2B5EF4-FFF2-40B4-BE49-F238E27FC236}">
                      <a16:creationId xmlns:a16="http://schemas.microsoft.com/office/drawing/2014/main" id="{1654771A-3E56-4786-952E-5485A16CC90D}"/>
                    </a:ext>
                  </a:extLst>
                </p14:cNvPr>
                <p14:cNvContentPartPr/>
                <p14:nvPr/>
              </p14:nvContentPartPr>
              <p14:xfrm>
                <a:off x="5527739" y="4149691"/>
                <a:ext cx="35280" cy="112680"/>
              </p14:xfrm>
            </p:contentPart>
          </mc:Choice>
          <mc:Fallback>
            <p:pic>
              <p:nvPicPr>
                <p:cNvPr id="573" name="Freihand 572">
                  <a:extLst>
                    <a:ext uri="{FF2B5EF4-FFF2-40B4-BE49-F238E27FC236}">
                      <a16:creationId xmlns:a16="http://schemas.microsoft.com/office/drawing/2014/main" id="{1654771A-3E56-4786-952E-5485A16CC90D}"/>
                    </a:ext>
                  </a:extLst>
                </p:cNvPr>
                <p:cNvPicPr/>
                <p:nvPr/>
              </p:nvPicPr>
              <p:blipFill>
                <a:blip r:embed="rId914"/>
                <a:stretch>
                  <a:fillRect/>
                </a:stretch>
              </p:blipFill>
              <p:spPr>
                <a:xfrm>
                  <a:off x="5523419" y="4145371"/>
                  <a:ext cx="43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74" name="Freihand 573">
                  <a:extLst>
                    <a:ext uri="{FF2B5EF4-FFF2-40B4-BE49-F238E27FC236}">
                      <a16:creationId xmlns:a16="http://schemas.microsoft.com/office/drawing/2014/main" id="{1BD644B5-4351-42D8-B668-342933DDFAD6}"/>
                    </a:ext>
                  </a:extLst>
                </p14:cNvPr>
                <p14:cNvContentPartPr/>
                <p14:nvPr/>
              </p14:nvContentPartPr>
              <p14:xfrm>
                <a:off x="1184339" y="4562971"/>
                <a:ext cx="9360" cy="160560"/>
              </p14:xfrm>
            </p:contentPart>
          </mc:Choice>
          <mc:Fallback>
            <p:pic>
              <p:nvPicPr>
                <p:cNvPr id="574" name="Freihand 573">
                  <a:extLst>
                    <a:ext uri="{FF2B5EF4-FFF2-40B4-BE49-F238E27FC236}">
                      <a16:creationId xmlns:a16="http://schemas.microsoft.com/office/drawing/2014/main" id="{1BD644B5-4351-42D8-B668-342933DDFAD6}"/>
                    </a:ext>
                  </a:extLst>
                </p:cNvPr>
                <p:cNvPicPr/>
                <p:nvPr/>
              </p:nvPicPr>
              <p:blipFill>
                <a:blip r:embed="rId916"/>
                <a:stretch>
                  <a:fillRect/>
                </a:stretch>
              </p:blipFill>
              <p:spPr>
                <a:xfrm>
                  <a:off x="1180019" y="4558651"/>
                  <a:ext cx="18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75" name="Freihand 574">
                  <a:extLst>
                    <a:ext uri="{FF2B5EF4-FFF2-40B4-BE49-F238E27FC236}">
                      <a16:creationId xmlns:a16="http://schemas.microsoft.com/office/drawing/2014/main" id="{6F82E868-2C1F-4E08-98B2-C53F80AE43AB}"/>
                    </a:ext>
                  </a:extLst>
                </p14:cNvPr>
                <p14:cNvContentPartPr/>
                <p14:nvPr/>
              </p14:nvContentPartPr>
              <p14:xfrm>
                <a:off x="1171379" y="4528051"/>
                <a:ext cx="168120" cy="189720"/>
              </p14:xfrm>
            </p:contentPart>
          </mc:Choice>
          <mc:Fallback>
            <p:pic>
              <p:nvPicPr>
                <p:cNvPr id="575" name="Freihand 574">
                  <a:extLst>
                    <a:ext uri="{FF2B5EF4-FFF2-40B4-BE49-F238E27FC236}">
                      <a16:creationId xmlns:a16="http://schemas.microsoft.com/office/drawing/2014/main" id="{6F82E868-2C1F-4E08-98B2-C53F80AE43AB}"/>
                    </a:ext>
                  </a:extLst>
                </p:cNvPr>
                <p:cNvPicPr/>
                <p:nvPr/>
              </p:nvPicPr>
              <p:blipFill>
                <a:blip r:embed="rId918"/>
                <a:stretch>
                  <a:fillRect/>
                </a:stretch>
              </p:blipFill>
              <p:spPr>
                <a:xfrm>
                  <a:off x="1167059" y="4523731"/>
                  <a:ext cx="1767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76" name="Freihand 575">
                  <a:extLst>
                    <a:ext uri="{FF2B5EF4-FFF2-40B4-BE49-F238E27FC236}">
                      <a16:creationId xmlns:a16="http://schemas.microsoft.com/office/drawing/2014/main" id="{83D719C2-DB03-4BAE-80AB-235B73F57082}"/>
                    </a:ext>
                  </a:extLst>
                </p14:cNvPr>
                <p14:cNvContentPartPr/>
                <p14:nvPr/>
              </p14:nvContentPartPr>
              <p14:xfrm>
                <a:off x="1390619" y="4543531"/>
                <a:ext cx="235080" cy="166320"/>
              </p14:xfrm>
            </p:contentPart>
          </mc:Choice>
          <mc:Fallback>
            <p:pic>
              <p:nvPicPr>
                <p:cNvPr id="576" name="Freihand 575">
                  <a:extLst>
                    <a:ext uri="{FF2B5EF4-FFF2-40B4-BE49-F238E27FC236}">
                      <a16:creationId xmlns:a16="http://schemas.microsoft.com/office/drawing/2014/main" id="{83D719C2-DB03-4BAE-80AB-235B73F57082}"/>
                    </a:ext>
                  </a:extLst>
                </p:cNvPr>
                <p:cNvPicPr/>
                <p:nvPr/>
              </p:nvPicPr>
              <p:blipFill>
                <a:blip r:embed="rId920"/>
                <a:stretch>
                  <a:fillRect/>
                </a:stretch>
              </p:blipFill>
              <p:spPr>
                <a:xfrm>
                  <a:off x="1386299" y="4539211"/>
                  <a:ext cx="2437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77" name="Freihand 576">
                  <a:extLst>
                    <a:ext uri="{FF2B5EF4-FFF2-40B4-BE49-F238E27FC236}">
                      <a16:creationId xmlns:a16="http://schemas.microsoft.com/office/drawing/2014/main" id="{21F287D6-2DBF-425A-9708-CC294298F255}"/>
                    </a:ext>
                  </a:extLst>
                </p14:cNvPr>
                <p14:cNvContentPartPr/>
                <p14:nvPr/>
              </p14:nvContentPartPr>
              <p14:xfrm>
                <a:off x="1820459" y="4512211"/>
                <a:ext cx="163440" cy="195120"/>
              </p14:xfrm>
            </p:contentPart>
          </mc:Choice>
          <mc:Fallback>
            <p:pic>
              <p:nvPicPr>
                <p:cNvPr id="577" name="Freihand 576">
                  <a:extLst>
                    <a:ext uri="{FF2B5EF4-FFF2-40B4-BE49-F238E27FC236}">
                      <a16:creationId xmlns:a16="http://schemas.microsoft.com/office/drawing/2014/main" id="{21F287D6-2DBF-425A-9708-CC294298F255}"/>
                    </a:ext>
                  </a:extLst>
                </p:cNvPr>
                <p:cNvPicPr/>
                <p:nvPr/>
              </p:nvPicPr>
              <p:blipFill>
                <a:blip r:embed="rId922"/>
                <a:stretch>
                  <a:fillRect/>
                </a:stretch>
              </p:blipFill>
              <p:spPr>
                <a:xfrm>
                  <a:off x="1816139" y="4507891"/>
                  <a:ext cx="1720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78" name="Freihand 577">
                  <a:extLst>
                    <a:ext uri="{FF2B5EF4-FFF2-40B4-BE49-F238E27FC236}">
                      <a16:creationId xmlns:a16="http://schemas.microsoft.com/office/drawing/2014/main" id="{84002766-B624-4428-AF65-18D42CED1072}"/>
                    </a:ext>
                  </a:extLst>
                </p14:cNvPr>
                <p14:cNvContentPartPr/>
                <p14:nvPr/>
              </p14:nvContentPartPr>
              <p14:xfrm>
                <a:off x="2032139" y="4582051"/>
                <a:ext cx="240120" cy="248760"/>
              </p14:xfrm>
            </p:contentPart>
          </mc:Choice>
          <mc:Fallback>
            <p:pic>
              <p:nvPicPr>
                <p:cNvPr id="578" name="Freihand 577">
                  <a:extLst>
                    <a:ext uri="{FF2B5EF4-FFF2-40B4-BE49-F238E27FC236}">
                      <a16:creationId xmlns:a16="http://schemas.microsoft.com/office/drawing/2014/main" id="{84002766-B624-4428-AF65-18D42CED1072}"/>
                    </a:ext>
                  </a:extLst>
                </p:cNvPr>
                <p:cNvPicPr/>
                <p:nvPr/>
              </p:nvPicPr>
              <p:blipFill>
                <a:blip r:embed="rId924"/>
                <a:stretch>
                  <a:fillRect/>
                </a:stretch>
              </p:blipFill>
              <p:spPr>
                <a:xfrm>
                  <a:off x="2027819" y="4577731"/>
                  <a:ext cx="2487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79" name="Freihand 578">
                  <a:extLst>
                    <a:ext uri="{FF2B5EF4-FFF2-40B4-BE49-F238E27FC236}">
                      <a16:creationId xmlns:a16="http://schemas.microsoft.com/office/drawing/2014/main" id="{D9CBBE58-AB70-4E61-BC1C-93221D8B5297}"/>
                    </a:ext>
                  </a:extLst>
                </p14:cNvPr>
                <p14:cNvContentPartPr/>
                <p14:nvPr/>
              </p14:nvContentPartPr>
              <p14:xfrm>
                <a:off x="2472059" y="4570531"/>
                <a:ext cx="325440" cy="87120"/>
              </p14:xfrm>
            </p:contentPart>
          </mc:Choice>
          <mc:Fallback>
            <p:pic>
              <p:nvPicPr>
                <p:cNvPr id="579" name="Freihand 578">
                  <a:extLst>
                    <a:ext uri="{FF2B5EF4-FFF2-40B4-BE49-F238E27FC236}">
                      <a16:creationId xmlns:a16="http://schemas.microsoft.com/office/drawing/2014/main" id="{D9CBBE58-AB70-4E61-BC1C-93221D8B5297}"/>
                    </a:ext>
                  </a:extLst>
                </p:cNvPr>
                <p:cNvPicPr/>
                <p:nvPr/>
              </p:nvPicPr>
              <p:blipFill>
                <a:blip r:embed="rId926"/>
                <a:stretch>
                  <a:fillRect/>
                </a:stretch>
              </p:blipFill>
              <p:spPr>
                <a:xfrm>
                  <a:off x="2467739" y="4566211"/>
                  <a:ext cx="334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80" name="Freihand 579">
                  <a:extLst>
                    <a:ext uri="{FF2B5EF4-FFF2-40B4-BE49-F238E27FC236}">
                      <a16:creationId xmlns:a16="http://schemas.microsoft.com/office/drawing/2014/main" id="{DD8985A9-6A47-41CB-965A-89F455E53FFE}"/>
                    </a:ext>
                  </a:extLst>
                </p14:cNvPr>
                <p14:cNvContentPartPr/>
                <p14:nvPr/>
              </p14:nvContentPartPr>
              <p14:xfrm>
                <a:off x="3052019" y="4511851"/>
                <a:ext cx="181440" cy="120240"/>
              </p14:xfrm>
            </p:contentPart>
          </mc:Choice>
          <mc:Fallback>
            <p:pic>
              <p:nvPicPr>
                <p:cNvPr id="580" name="Freihand 579">
                  <a:extLst>
                    <a:ext uri="{FF2B5EF4-FFF2-40B4-BE49-F238E27FC236}">
                      <a16:creationId xmlns:a16="http://schemas.microsoft.com/office/drawing/2014/main" id="{DD8985A9-6A47-41CB-965A-89F455E53FFE}"/>
                    </a:ext>
                  </a:extLst>
                </p:cNvPr>
                <p:cNvPicPr/>
                <p:nvPr/>
              </p:nvPicPr>
              <p:blipFill>
                <a:blip r:embed="rId928"/>
                <a:stretch>
                  <a:fillRect/>
                </a:stretch>
              </p:blipFill>
              <p:spPr>
                <a:xfrm>
                  <a:off x="3047699" y="4507531"/>
                  <a:ext cx="190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81" name="Freihand 580">
                  <a:extLst>
                    <a:ext uri="{FF2B5EF4-FFF2-40B4-BE49-F238E27FC236}">
                      <a16:creationId xmlns:a16="http://schemas.microsoft.com/office/drawing/2014/main" id="{99E97DCB-4E3E-4407-BA8D-B242E88AFE74}"/>
                    </a:ext>
                  </a:extLst>
                </p14:cNvPr>
                <p14:cNvContentPartPr/>
                <p14:nvPr/>
              </p14:nvContentPartPr>
              <p14:xfrm>
                <a:off x="3243899" y="4546051"/>
                <a:ext cx="343800" cy="82080"/>
              </p14:xfrm>
            </p:contentPart>
          </mc:Choice>
          <mc:Fallback>
            <p:pic>
              <p:nvPicPr>
                <p:cNvPr id="581" name="Freihand 580">
                  <a:extLst>
                    <a:ext uri="{FF2B5EF4-FFF2-40B4-BE49-F238E27FC236}">
                      <a16:creationId xmlns:a16="http://schemas.microsoft.com/office/drawing/2014/main" id="{99E97DCB-4E3E-4407-BA8D-B242E88AFE74}"/>
                    </a:ext>
                  </a:extLst>
                </p:cNvPr>
                <p:cNvPicPr/>
                <p:nvPr/>
              </p:nvPicPr>
              <p:blipFill>
                <a:blip r:embed="rId930"/>
                <a:stretch>
                  <a:fillRect/>
                </a:stretch>
              </p:blipFill>
              <p:spPr>
                <a:xfrm>
                  <a:off x="3239579" y="4541731"/>
                  <a:ext cx="352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82" name="Freihand 581">
                  <a:extLst>
                    <a:ext uri="{FF2B5EF4-FFF2-40B4-BE49-F238E27FC236}">
                      <a16:creationId xmlns:a16="http://schemas.microsoft.com/office/drawing/2014/main" id="{32269047-D41A-428A-B268-EDB9ABB43F6B}"/>
                    </a:ext>
                  </a:extLst>
                </p14:cNvPr>
                <p14:cNvContentPartPr/>
                <p14:nvPr/>
              </p14:nvContentPartPr>
              <p14:xfrm>
                <a:off x="3555299" y="4483051"/>
                <a:ext cx="360" cy="360"/>
              </p14:xfrm>
            </p:contentPart>
          </mc:Choice>
          <mc:Fallback>
            <p:pic>
              <p:nvPicPr>
                <p:cNvPr id="582" name="Freihand 581">
                  <a:extLst>
                    <a:ext uri="{FF2B5EF4-FFF2-40B4-BE49-F238E27FC236}">
                      <a16:creationId xmlns:a16="http://schemas.microsoft.com/office/drawing/2014/main" id="{32269047-D41A-428A-B268-EDB9ABB43F6B}"/>
                    </a:ext>
                  </a:extLst>
                </p:cNvPr>
                <p:cNvPicPr/>
                <p:nvPr/>
              </p:nvPicPr>
              <p:blipFill>
                <a:blip r:embed="rId4"/>
                <a:stretch>
                  <a:fillRect/>
                </a:stretch>
              </p:blipFill>
              <p:spPr>
                <a:xfrm>
                  <a:off x="3550979" y="44787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83" name="Freihand 582">
                  <a:extLst>
                    <a:ext uri="{FF2B5EF4-FFF2-40B4-BE49-F238E27FC236}">
                      <a16:creationId xmlns:a16="http://schemas.microsoft.com/office/drawing/2014/main" id="{4E2B6D57-FDD7-43B0-91E8-CC9A5509FFD8}"/>
                    </a:ext>
                  </a:extLst>
                </p14:cNvPr>
                <p14:cNvContentPartPr/>
                <p14:nvPr/>
              </p14:nvContentPartPr>
              <p14:xfrm>
                <a:off x="3613979" y="4558651"/>
                <a:ext cx="155520" cy="237960"/>
              </p14:xfrm>
            </p:contentPart>
          </mc:Choice>
          <mc:Fallback>
            <p:pic>
              <p:nvPicPr>
                <p:cNvPr id="583" name="Freihand 582">
                  <a:extLst>
                    <a:ext uri="{FF2B5EF4-FFF2-40B4-BE49-F238E27FC236}">
                      <a16:creationId xmlns:a16="http://schemas.microsoft.com/office/drawing/2014/main" id="{4E2B6D57-FDD7-43B0-91E8-CC9A5509FFD8}"/>
                    </a:ext>
                  </a:extLst>
                </p:cNvPr>
                <p:cNvPicPr/>
                <p:nvPr/>
              </p:nvPicPr>
              <p:blipFill>
                <a:blip r:embed="rId933"/>
                <a:stretch>
                  <a:fillRect/>
                </a:stretch>
              </p:blipFill>
              <p:spPr>
                <a:xfrm>
                  <a:off x="3609659" y="4554331"/>
                  <a:ext cx="1641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84" name="Freihand 583">
                  <a:extLst>
                    <a:ext uri="{FF2B5EF4-FFF2-40B4-BE49-F238E27FC236}">
                      <a16:creationId xmlns:a16="http://schemas.microsoft.com/office/drawing/2014/main" id="{4CE4F518-E3ED-482F-858E-CA1175769F1D}"/>
                    </a:ext>
                  </a:extLst>
                </p14:cNvPr>
                <p14:cNvContentPartPr/>
                <p14:nvPr/>
              </p14:nvContentPartPr>
              <p14:xfrm>
                <a:off x="3895499" y="4578091"/>
                <a:ext cx="21600" cy="122760"/>
              </p14:xfrm>
            </p:contentPart>
          </mc:Choice>
          <mc:Fallback>
            <p:pic>
              <p:nvPicPr>
                <p:cNvPr id="584" name="Freihand 583">
                  <a:extLst>
                    <a:ext uri="{FF2B5EF4-FFF2-40B4-BE49-F238E27FC236}">
                      <a16:creationId xmlns:a16="http://schemas.microsoft.com/office/drawing/2014/main" id="{4CE4F518-E3ED-482F-858E-CA1175769F1D}"/>
                    </a:ext>
                  </a:extLst>
                </p:cNvPr>
                <p:cNvPicPr/>
                <p:nvPr/>
              </p:nvPicPr>
              <p:blipFill>
                <a:blip r:embed="rId935"/>
                <a:stretch>
                  <a:fillRect/>
                </a:stretch>
              </p:blipFill>
              <p:spPr>
                <a:xfrm>
                  <a:off x="3891179" y="4573771"/>
                  <a:ext cx="30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88" name="Freihand 587">
                  <a:extLst>
                    <a:ext uri="{FF2B5EF4-FFF2-40B4-BE49-F238E27FC236}">
                      <a16:creationId xmlns:a16="http://schemas.microsoft.com/office/drawing/2014/main" id="{806999AB-4816-48E3-A25A-5275EEF74D98}"/>
                    </a:ext>
                  </a:extLst>
                </p14:cNvPr>
                <p14:cNvContentPartPr/>
                <p14:nvPr/>
              </p14:nvContentPartPr>
              <p14:xfrm>
                <a:off x="4040939" y="4514011"/>
                <a:ext cx="230400" cy="99720"/>
              </p14:xfrm>
            </p:contentPart>
          </mc:Choice>
          <mc:Fallback>
            <p:pic>
              <p:nvPicPr>
                <p:cNvPr id="588" name="Freihand 587">
                  <a:extLst>
                    <a:ext uri="{FF2B5EF4-FFF2-40B4-BE49-F238E27FC236}">
                      <a16:creationId xmlns:a16="http://schemas.microsoft.com/office/drawing/2014/main" id="{806999AB-4816-48E3-A25A-5275EEF74D98}"/>
                    </a:ext>
                  </a:extLst>
                </p:cNvPr>
                <p:cNvPicPr/>
                <p:nvPr/>
              </p:nvPicPr>
              <p:blipFill>
                <a:blip r:embed="rId937"/>
                <a:stretch>
                  <a:fillRect/>
                </a:stretch>
              </p:blipFill>
              <p:spPr>
                <a:xfrm>
                  <a:off x="4036619" y="4509691"/>
                  <a:ext cx="239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89" name="Freihand 588">
                  <a:extLst>
                    <a:ext uri="{FF2B5EF4-FFF2-40B4-BE49-F238E27FC236}">
                      <a16:creationId xmlns:a16="http://schemas.microsoft.com/office/drawing/2014/main" id="{FD0B920E-3CC8-43FC-85C8-23852CB6AF85}"/>
                    </a:ext>
                  </a:extLst>
                </p14:cNvPr>
                <p14:cNvContentPartPr/>
                <p14:nvPr/>
              </p14:nvContentPartPr>
              <p14:xfrm>
                <a:off x="4310579" y="4413931"/>
                <a:ext cx="95760" cy="185040"/>
              </p14:xfrm>
            </p:contentPart>
          </mc:Choice>
          <mc:Fallback>
            <p:pic>
              <p:nvPicPr>
                <p:cNvPr id="589" name="Freihand 588">
                  <a:extLst>
                    <a:ext uri="{FF2B5EF4-FFF2-40B4-BE49-F238E27FC236}">
                      <a16:creationId xmlns:a16="http://schemas.microsoft.com/office/drawing/2014/main" id="{FD0B920E-3CC8-43FC-85C8-23852CB6AF85}"/>
                    </a:ext>
                  </a:extLst>
                </p:cNvPr>
                <p:cNvPicPr/>
                <p:nvPr/>
              </p:nvPicPr>
              <p:blipFill>
                <a:blip r:embed="rId939"/>
                <a:stretch>
                  <a:fillRect/>
                </a:stretch>
              </p:blipFill>
              <p:spPr>
                <a:xfrm>
                  <a:off x="4306259" y="4409611"/>
                  <a:ext cx="1044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90" name="Freihand 589">
                  <a:extLst>
                    <a:ext uri="{FF2B5EF4-FFF2-40B4-BE49-F238E27FC236}">
                      <a16:creationId xmlns:a16="http://schemas.microsoft.com/office/drawing/2014/main" id="{942C71E1-C838-4061-BA02-16C483228B46}"/>
                    </a:ext>
                  </a:extLst>
                </p14:cNvPr>
                <p14:cNvContentPartPr/>
                <p14:nvPr/>
              </p14:nvContentPartPr>
              <p14:xfrm>
                <a:off x="4435859" y="4422211"/>
                <a:ext cx="242280" cy="168480"/>
              </p14:xfrm>
            </p:contentPart>
          </mc:Choice>
          <mc:Fallback>
            <p:pic>
              <p:nvPicPr>
                <p:cNvPr id="590" name="Freihand 589">
                  <a:extLst>
                    <a:ext uri="{FF2B5EF4-FFF2-40B4-BE49-F238E27FC236}">
                      <a16:creationId xmlns:a16="http://schemas.microsoft.com/office/drawing/2014/main" id="{942C71E1-C838-4061-BA02-16C483228B46}"/>
                    </a:ext>
                  </a:extLst>
                </p:cNvPr>
                <p:cNvPicPr/>
                <p:nvPr/>
              </p:nvPicPr>
              <p:blipFill>
                <a:blip r:embed="rId941"/>
                <a:stretch>
                  <a:fillRect/>
                </a:stretch>
              </p:blipFill>
              <p:spPr>
                <a:xfrm>
                  <a:off x="4431539" y="4417891"/>
                  <a:ext cx="2509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91" name="Freihand 590">
                  <a:extLst>
                    <a:ext uri="{FF2B5EF4-FFF2-40B4-BE49-F238E27FC236}">
                      <a16:creationId xmlns:a16="http://schemas.microsoft.com/office/drawing/2014/main" id="{AA166C72-BB16-4242-A776-AFFFF68010B3}"/>
                    </a:ext>
                  </a:extLst>
                </p14:cNvPr>
                <p14:cNvContentPartPr/>
                <p14:nvPr/>
              </p14:nvContentPartPr>
              <p14:xfrm>
                <a:off x="4902779" y="4415371"/>
                <a:ext cx="274320" cy="149400"/>
              </p14:xfrm>
            </p:contentPart>
          </mc:Choice>
          <mc:Fallback>
            <p:pic>
              <p:nvPicPr>
                <p:cNvPr id="591" name="Freihand 590">
                  <a:extLst>
                    <a:ext uri="{FF2B5EF4-FFF2-40B4-BE49-F238E27FC236}">
                      <a16:creationId xmlns:a16="http://schemas.microsoft.com/office/drawing/2014/main" id="{AA166C72-BB16-4242-A776-AFFFF68010B3}"/>
                    </a:ext>
                  </a:extLst>
                </p:cNvPr>
                <p:cNvPicPr/>
                <p:nvPr/>
              </p:nvPicPr>
              <p:blipFill>
                <a:blip r:embed="rId943"/>
                <a:stretch>
                  <a:fillRect/>
                </a:stretch>
              </p:blipFill>
              <p:spPr>
                <a:xfrm>
                  <a:off x="4898459" y="4411051"/>
                  <a:ext cx="2829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92" name="Freihand 591">
                  <a:extLst>
                    <a:ext uri="{FF2B5EF4-FFF2-40B4-BE49-F238E27FC236}">
                      <a16:creationId xmlns:a16="http://schemas.microsoft.com/office/drawing/2014/main" id="{00EAC9DB-B76E-487D-B188-591CCEA652AF}"/>
                    </a:ext>
                  </a:extLst>
                </p14:cNvPr>
                <p14:cNvContentPartPr/>
                <p14:nvPr/>
              </p14:nvContentPartPr>
              <p14:xfrm>
                <a:off x="5223179" y="4485211"/>
                <a:ext cx="165960" cy="225000"/>
              </p14:xfrm>
            </p:contentPart>
          </mc:Choice>
          <mc:Fallback>
            <p:pic>
              <p:nvPicPr>
                <p:cNvPr id="592" name="Freihand 591">
                  <a:extLst>
                    <a:ext uri="{FF2B5EF4-FFF2-40B4-BE49-F238E27FC236}">
                      <a16:creationId xmlns:a16="http://schemas.microsoft.com/office/drawing/2014/main" id="{00EAC9DB-B76E-487D-B188-591CCEA652AF}"/>
                    </a:ext>
                  </a:extLst>
                </p:cNvPr>
                <p:cNvPicPr/>
                <p:nvPr/>
              </p:nvPicPr>
              <p:blipFill>
                <a:blip r:embed="rId945"/>
                <a:stretch>
                  <a:fillRect/>
                </a:stretch>
              </p:blipFill>
              <p:spPr>
                <a:xfrm>
                  <a:off x="5218859" y="4480891"/>
                  <a:ext cx="1746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93" name="Freihand 592">
                  <a:extLst>
                    <a:ext uri="{FF2B5EF4-FFF2-40B4-BE49-F238E27FC236}">
                      <a16:creationId xmlns:a16="http://schemas.microsoft.com/office/drawing/2014/main" id="{4A887289-F041-4F43-9B12-019EF8BB90E9}"/>
                    </a:ext>
                  </a:extLst>
                </p14:cNvPr>
                <p14:cNvContentPartPr/>
                <p14:nvPr/>
              </p14:nvContentPartPr>
              <p14:xfrm>
                <a:off x="1208099" y="4843411"/>
                <a:ext cx="123480" cy="210600"/>
              </p14:xfrm>
            </p:contentPart>
          </mc:Choice>
          <mc:Fallback>
            <p:pic>
              <p:nvPicPr>
                <p:cNvPr id="593" name="Freihand 592">
                  <a:extLst>
                    <a:ext uri="{FF2B5EF4-FFF2-40B4-BE49-F238E27FC236}">
                      <a16:creationId xmlns:a16="http://schemas.microsoft.com/office/drawing/2014/main" id="{4A887289-F041-4F43-9B12-019EF8BB90E9}"/>
                    </a:ext>
                  </a:extLst>
                </p:cNvPr>
                <p:cNvPicPr/>
                <p:nvPr/>
              </p:nvPicPr>
              <p:blipFill>
                <a:blip r:embed="rId947"/>
                <a:stretch>
                  <a:fillRect/>
                </a:stretch>
              </p:blipFill>
              <p:spPr>
                <a:xfrm>
                  <a:off x="1203779" y="4839091"/>
                  <a:ext cx="132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94" name="Freihand 593">
                  <a:extLst>
                    <a:ext uri="{FF2B5EF4-FFF2-40B4-BE49-F238E27FC236}">
                      <a16:creationId xmlns:a16="http://schemas.microsoft.com/office/drawing/2014/main" id="{976F0D0A-56EC-429D-800D-949C679D18F0}"/>
                    </a:ext>
                  </a:extLst>
                </p14:cNvPr>
                <p14:cNvContentPartPr/>
                <p14:nvPr/>
              </p14:nvContentPartPr>
              <p14:xfrm>
                <a:off x="1341659" y="4941691"/>
                <a:ext cx="113040" cy="101520"/>
              </p14:xfrm>
            </p:contentPart>
          </mc:Choice>
          <mc:Fallback>
            <p:pic>
              <p:nvPicPr>
                <p:cNvPr id="594" name="Freihand 593">
                  <a:extLst>
                    <a:ext uri="{FF2B5EF4-FFF2-40B4-BE49-F238E27FC236}">
                      <a16:creationId xmlns:a16="http://schemas.microsoft.com/office/drawing/2014/main" id="{976F0D0A-56EC-429D-800D-949C679D18F0}"/>
                    </a:ext>
                  </a:extLst>
                </p:cNvPr>
                <p:cNvPicPr/>
                <p:nvPr/>
              </p:nvPicPr>
              <p:blipFill>
                <a:blip r:embed="rId949"/>
                <a:stretch>
                  <a:fillRect/>
                </a:stretch>
              </p:blipFill>
              <p:spPr>
                <a:xfrm>
                  <a:off x="1337339" y="4937371"/>
                  <a:ext cx="121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95" name="Freihand 594">
                  <a:extLst>
                    <a:ext uri="{FF2B5EF4-FFF2-40B4-BE49-F238E27FC236}">
                      <a16:creationId xmlns:a16="http://schemas.microsoft.com/office/drawing/2014/main" id="{A8CA2258-9297-466F-84F2-94C13BA726AB}"/>
                    </a:ext>
                  </a:extLst>
                </p14:cNvPr>
                <p14:cNvContentPartPr/>
                <p14:nvPr/>
              </p14:nvContentPartPr>
              <p14:xfrm>
                <a:off x="1507979" y="4923331"/>
                <a:ext cx="245520" cy="119160"/>
              </p14:xfrm>
            </p:contentPart>
          </mc:Choice>
          <mc:Fallback>
            <p:pic>
              <p:nvPicPr>
                <p:cNvPr id="595" name="Freihand 594">
                  <a:extLst>
                    <a:ext uri="{FF2B5EF4-FFF2-40B4-BE49-F238E27FC236}">
                      <a16:creationId xmlns:a16="http://schemas.microsoft.com/office/drawing/2014/main" id="{A8CA2258-9297-466F-84F2-94C13BA726AB}"/>
                    </a:ext>
                  </a:extLst>
                </p:cNvPr>
                <p:cNvPicPr/>
                <p:nvPr/>
              </p:nvPicPr>
              <p:blipFill>
                <a:blip r:embed="rId951"/>
                <a:stretch>
                  <a:fillRect/>
                </a:stretch>
              </p:blipFill>
              <p:spPr>
                <a:xfrm>
                  <a:off x="1503659" y="4919011"/>
                  <a:ext cx="254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96" name="Freihand 595">
                  <a:extLst>
                    <a:ext uri="{FF2B5EF4-FFF2-40B4-BE49-F238E27FC236}">
                      <a16:creationId xmlns:a16="http://schemas.microsoft.com/office/drawing/2014/main" id="{6F6DBADC-963A-4907-B31F-060F79260022}"/>
                    </a:ext>
                  </a:extLst>
                </p14:cNvPr>
                <p14:cNvContentPartPr/>
                <p14:nvPr/>
              </p14:nvContentPartPr>
              <p14:xfrm>
                <a:off x="1961219" y="4942051"/>
                <a:ext cx="228960" cy="85320"/>
              </p14:xfrm>
            </p:contentPart>
          </mc:Choice>
          <mc:Fallback>
            <p:pic>
              <p:nvPicPr>
                <p:cNvPr id="596" name="Freihand 595">
                  <a:extLst>
                    <a:ext uri="{FF2B5EF4-FFF2-40B4-BE49-F238E27FC236}">
                      <a16:creationId xmlns:a16="http://schemas.microsoft.com/office/drawing/2014/main" id="{6F6DBADC-963A-4907-B31F-060F79260022}"/>
                    </a:ext>
                  </a:extLst>
                </p:cNvPr>
                <p:cNvPicPr/>
                <p:nvPr/>
              </p:nvPicPr>
              <p:blipFill>
                <a:blip r:embed="rId953"/>
                <a:stretch>
                  <a:fillRect/>
                </a:stretch>
              </p:blipFill>
              <p:spPr>
                <a:xfrm>
                  <a:off x="1956899" y="4937731"/>
                  <a:ext cx="237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97" name="Freihand 596">
                  <a:extLst>
                    <a:ext uri="{FF2B5EF4-FFF2-40B4-BE49-F238E27FC236}">
                      <a16:creationId xmlns:a16="http://schemas.microsoft.com/office/drawing/2014/main" id="{97602800-35F1-44D2-9AC1-D5D1AF3CF8B6}"/>
                    </a:ext>
                  </a:extLst>
                </p14:cNvPr>
                <p14:cNvContentPartPr/>
                <p14:nvPr/>
              </p14:nvContentPartPr>
              <p14:xfrm>
                <a:off x="2254979" y="4934131"/>
                <a:ext cx="89280" cy="76320"/>
              </p14:xfrm>
            </p:contentPart>
          </mc:Choice>
          <mc:Fallback>
            <p:pic>
              <p:nvPicPr>
                <p:cNvPr id="597" name="Freihand 596">
                  <a:extLst>
                    <a:ext uri="{FF2B5EF4-FFF2-40B4-BE49-F238E27FC236}">
                      <a16:creationId xmlns:a16="http://schemas.microsoft.com/office/drawing/2014/main" id="{97602800-35F1-44D2-9AC1-D5D1AF3CF8B6}"/>
                    </a:ext>
                  </a:extLst>
                </p:cNvPr>
                <p:cNvPicPr/>
                <p:nvPr/>
              </p:nvPicPr>
              <p:blipFill>
                <a:blip r:embed="rId955"/>
                <a:stretch>
                  <a:fillRect/>
                </a:stretch>
              </p:blipFill>
              <p:spPr>
                <a:xfrm>
                  <a:off x="2250659" y="4929811"/>
                  <a:ext cx="97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602" name="Freihand 601">
                  <a:extLst>
                    <a:ext uri="{FF2B5EF4-FFF2-40B4-BE49-F238E27FC236}">
                      <a16:creationId xmlns:a16="http://schemas.microsoft.com/office/drawing/2014/main" id="{6A3042BB-5421-4D5B-A71E-259A50CE7796}"/>
                    </a:ext>
                  </a:extLst>
                </p14:cNvPr>
                <p14:cNvContentPartPr/>
                <p14:nvPr/>
              </p14:nvContentPartPr>
              <p14:xfrm>
                <a:off x="2450459" y="4953211"/>
                <a:ext cx="84240" cy="65880"/>
              </p14:xfrm>
            </p:contentPart>
          </mc:Choice>
          <mc:Fallback>
            <p:pic>
              <p:nvPicPr>
                <p:cNvPr id="602" name="Freihand 601">
                  <a:extLst>
                    <a:ext uri="{FF2B5EF4-FFF2-40B4-BE49-F238E27FC236}">
                      <a16:creationId xmlns:a16="http://schemas.microsoft.com/office/drawing/2014/main" id="{6A3042BB-5421-4D5B-A71E-259A50CE7796}"/>
                    </a:ext>
                  </a:extLst>
                </p:cNvPr>
                <p:cNvPicPr/>
                <p:nvPr/>
              </p:nvPicPr>
              <p:blipFill>
                <a:blip r:embed="rId957"/>
                <a:stretch>
                  <a:fillRect/>
                </a:stretch>
              </p:blipFill>
              <p:spPr>
                <a:xfrm>
                  <a:off x="2446139" y="4948891"/>
                  <a:ext cx="92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03" name="Freihand 602">
                  <a:extLst>
                    <a:ext uri="{FF2B5EF4-FFF2-40B4-BE49-F238E27FC236}">
                      <a16:creationId xmlns:a16="http://schemas.microsoft.com/office/drawing/2014/main" id="{C8F7CCE5-0BBF-4FC8-A8F5-F65CDEEF38A0}"/>
                    </a:ext>
                  </a:extLst>
                </p14:cNvPr>
                <p14:cNvContentPartPr/>
                <p14:nvPr/>
              </p14:nvContentPartPr>
              <p14:xfrm>
                <a:off x="2586179" y="4961491"/>
                <a:ext cx="202320" cy="41040"/>
              </p14:xfrm>
            </p:contentPart>
          </mc:Choice>
          <mc:Fallback>
            <p:pic>
              <p:nvPicPr>
                <p:cNvPr id="603" name="Freihand 602">
                  <a:extLst>
                    <a:ext uri="{FF2B5EF4-FFF2-40B4-BE49-F238E27FC236}">
                      <a16:creationId xmlns:a16="http://schemas.microsoft.com/office/drawing/2014/main" id="{C8F7CCE5-0BBF-4FC8-A8F5-F65CDEEF38A0}"/>
                    </a:ext>
                  </a:extLst>
                </p:cNvPr>
                <p:cNvPicPr/>
                <p:nvPr/>
              </p:nvPicPr>
              <p:blipFill>
                <a:blip r:embed="rId959"/>
                <a:stretch>
                  <a:fillRect/>
                </a:stretch>
              </p:blipFill>
              <p:spPr>
                <a:xfrm>
                  <a:off x="2581859" y="4957171"/>
                  <a:ext cx="2109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04" name="Freihand 603">
                  <a:extLst>
                    <a:ext uri="{FF2B5EF4-FFF2-40B4-BE49-F238E27FC236}">
                      <a16:creationId xmlns:a16="http://schemas.microsoft.com/office/drawing/2014/main" id="{F3875ADA-4006-4862-8D53-128B24B46C4C}"/>
                    </a:ext>
                  </a:extLst>
                </p14:cNvPr>
                <p14:cNvContentPartPr/>
                <p14:nvPr/>
              </p14:nvContentPartPr>
              <p14:xfrm>
                <a:off x="2859779" y="4944571"/>
                <a:ext cx="80280" cy="70560"/>
              </p14:xfrm>
            </p:contentPart>
          </mc:Choice>
          <mc:Fallback>
            <p:pic>
              <p:nvPicPr>
                <p:cNvPr id="604" name="Freihand 603">
                  <a:extLst>
                    <a:ext uri="{FF2B5EF4-FFF2-40B4-BE49-F238E27FC236}">
                      <a16:creationId xmlns:a16="http://schemas.microsoft.com/office/drawing/2014/main" id="{F3875ADA-4006-4862-8D53-128B24B46C4C}"/>
                    </a:ext>
                  </a:extLst>
                </p:cNvPr>
                <p:cNvPicPr/>
                <p:nvPr/>
              </p:nvPicPr>
              <p:blipFill>
                <a:blip r:embed="rId961"/>
                <a:stretch>
                  <a:fillRect/>
                </a:stretch>
              </p:blipFill>
              <p:spPr>
                <a:xfrm>
                  <a:off x="2855459" y="4940251"/>
                  <a:ext cx="88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05" name="Freihand 604">
                  <a:extLst>
                    <a:ext uri="{FF2B5EF4-FFF2-40B4-BE49-F238E27FC236}">
                      <a16:creationId xmlns:a16="http://schemas.microsoft.com/office/drawing/2014/main" id="{F32C93B0-6944-48E3-854D-D7EAB0A2751D}"/>
                    </a:ext>
                  </a:extLst>
                </p14:cNvPr>
                <p14:cNvContentPartPr/>
                <p14:nvPr/>
              </p14:nvContentPartPr>
              <p14:xfrm>
                <a:off x="2989019" y="4921531"/>
                <a:ext cx="96840" cy="72720"/>
              </p14:xfrm>
            </p:contentPart>
          </mc:Choice>
          <mc:Fallback>
            <p:pic>
              <p:nvPicPr>
                <p:cNvPr id="605" name="Freihand 604">
                  <a:extLst>
                    <a:ext uri="{FF2B5EF4-FFF2-40B4-BE49-F238E27FC236}">
                      <a16:creationId xmlns:a16="http://schemas.microsoft.com/office/drawing/2014/main" id="{F32C93B0-6944-48E3-854D-D7EAB0A2751D}"/>
                    </a:ext>
                  </a:extLst>
                </p:cNvPr>
                <p:cNvPicPr/>
                <p:nvPr/>
              </p:nvPicPr>
              <p:blipFill>
                <a:blip r:embed="rId963"/>
                <a:stretch>
                  <a:fillRect/>
                </a:stretch>
              </p:blipFill>
              <p:spPr>
                <a:xfrm>
                  <a:off x="2984699" y="4917211"/>
                  <a:ext cx="105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06" name="Freihand 605">
                  <a:extLst>
                    <a:ext uri="{FF2B5EF4-FFF2-40B4-BE49-F238E27FC236}">
                      <a16:creationId xmlns:a16="http://schemas.microsoft.com/office/drawing/2014/main" id="{6B3A01D3-285D-43B2-95CC-51471F233898}"/>
                    </a:ext>
                  </a:extLst>
                </p14:cNvPr>
                <p14:cNvContentPartPr/>
                <p14:nvPr/>
              </p14:nvContentPartPr>
              <p14:xfrm>
                <a:off x="3121499" y="4869691"/>
                <a:ext cx="137880" cy="114840"/>
              </p14:xfrm>
            </p:contentPart>
          </mc:Choice>
          <mc:Fallback>
            <p:pic>
              <p:nvPicPr>
                <p:cNvPr id="606" name="Freihand 605">
                  <a:extLst>
                    <a:ext uri="{FF2B5EF4-FFF2-40B4-BE49-F238E27FC236}">
                      <a16:creationId xmlns:a16="http://schemas.microsoft.com/office/drawing/2014/main" id="{6B3A01D3-285D-43B2-95CC-51471F233898}"/>
                    </a:ext>
                  </a:extLst>
                </p:cNvPr>
                <p:cNvPicPr/>
                <p:nvPr/>
              </p:nvPicPr>
              <p:blipFill>
                <a:blip r:embed="rId965"/>
                <a:stretch>
                  <a:fillRect/>
                </a:stretch>
              </p:blipFill>
              <p:spPr>
                <a:xfrm>
                  <a:off x="3117179" y="4865371"/>
                  <a:ext cx="146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07" name="Freihand 606">
                  <a:extLst>
                    <a:ext uri="{FF2B5EF4-FFF2-40B4-BE49-F238E27FC236}">
                      <a16:creationId xmlns:a16="http://schemas.microsoft.com/office/drawing/2014/main" id="{BF3AA3C8-8110-4E7B-845E-13D44BD1AADA}"/>
                    </a:ext>
                  </a:extLst>
                </p14:cNvPr>
                <p14:cNvContentPartPr/>
                <p14:nvPr/>
              </p14:nvContentPartPr>
              <p14:xfrm>
                <a:off x="3370259" y="4781131"/>
                <a:ext cx="15840" cy="214920"/>
              </p14:xfrm>
            </p:contentPart>
          </mc:Choice>
          <mc:Fallback>
            <p:pic>
              <p:nvPicPr>
                <p:cNvPr id="607" name="Freihand 606">
                  <a:extLst>
                    <a:ext uri="{FF2B5EF4-FFF2-40B4-BE49-F238E27FC236}">
                      <a16:creationId xmlns:a16="http://schemas.microsoft.com/office/drawing/2014/main" id="{BF3AA3C8-8110-4E7B-845E-13D44BD1AADA}"/>
                    </a:ext>
                  </a:extLst>
                </p:cNvPr>
                <p:cNvPicPr/>
                <p:nvPr/>
              </p:nvPicPr>
              <p:blipFill>
                <a:blip r:embed="rId967"/>
                <a:stretch>
                  <a:fillRect/>
                </a:stretch>
              </p:blipFill>
              <p:spPr>
                <a:xfrm>
                  <a:off x="3365939" y="4776811"/>
                  <a:ext cx="244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09" name="Freihand 608">
                  <a:extLst>
                    <a:ext uri="{FF2B5EF4-FFF2-40B4-BE49-F238E27FC236}">
                      <a16:creationId xmlns:a16="http://schemas.microsoft.com/office/drawing/2014/main" id="{242EC9DB-D84F-4696-A5C0-4FB650A239F2}"/>
                    </a:ext>
                  </a:extLst>
                </p14:cNvPr>
                <p14:cNvContentPartPr/>
                <p14:nvPr/>
              </p14:nvContentPartPr>
              <p14:xfrm>
                <a:off x="1244819" y="5309251"/>
                <a:ext cx="230040" cy="25920"/>
              </p14:xfrm>
            </p:contentPart>
          </mc:Choice>
          <mc:Fallback>
            <p:pic>
              <p:nvPicPr>
                <p:cNvPr id="609" name="Freihand 608">
                  <a:extLst>
                    <a:ext uri="{FF2B5EF4-FFF2-40B4-BE49-F238E27FC236}">
                      <a16:creationId xmlns:a16="http://schemas.microsoft.com/office/drawing/2014/main" id="{242EC9DB-D84F-4696-A5C0-4FB650A239F2}"/>
                    </a:ext>
                  </a:extLst>
                </p:cNvPr>
                <p:cNvPicPr/>
                <p:nvPr/>
              </p:nvPicPr>
              <p:blipFill>
                <a:blip r:embed="rId969"/>
                <a:stretch>
                  <a:fillRect/>
                </a:stretch>
              </p:blipFill>
              <p:spPr>
                <a:xfrm>
                  <a:off x="1240499" y="5304931"/>
                  <a:ext cx="238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10" name="Freihand 609">
                  <a:extLst>
                    <a:ext uri="{FF2B5EF4-FFF2-40B4-BE49-F238E27FC236}">
                      <a16:creationId xmlns:a16="http://schemas.microsoft.com/office/drawing/2014/main" id="{2074D9A2-1987-4EE0-8D68-F144AC86FE64}"/>
                    </a:ext>
                  </a:extLst>
                </p14:cNvPr>
                <p14:cNvContentPartPr/>
                <p14:nvPr/>
              </p14:nvContentPartPr>
              <p14:xfrm>
                <a:off x="1429139" y="5246251"/>
                <a:ext cx="97920" cy="185040"/>
              </p14:xfrm>
            </p:contentPart>
          </mc:Choice>
          <mc:Fallback>
            <p:pic>
              <p:nvPicPr>
                <p:cNvPr id="610" name="Freihand 609">
                  <a:extLst>
                    <a:ext uri="{FF2B5EF4-FFF2-40B4-BE49-F238E27FC236}">
                      <a16:creationId xmlns:a16="http://schemas.microsoft.com/office/drawing/2014/main" id="{2074D9A2-1987-4EE0-8D68-F144AC86FE64}"/>
                    </a:ext>
                  </a:extLst>
                </p:cNvPr>
                <p:cNvPicPr/>
                <p:nvPr/>
              </p:nvPicPr>
              <p:blipFill>
                <a:blip r:embed="rId971"/>
                <a:stretch>
                  <a:fillRect/>
                </a:stretch>
              </p:blipFill>
              <p:spPr>
                <a:xfrm>
                  <a:off x="1424819" y="5241931"/>
                  <a:ext cx="1065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12" name="Freihand 611">
                  <a:extLst>
                    <a:ext uri="{FF2B5EF4-FFF2-40B4-BE49-F238E27FC236}">
                      <a16:creationId xmlns:a16="http://schemas.microsoft.com/office/drawing/2014/main" id="{7CAB4E8B-317B-4348-82E7-E3234D3FA60D}"/>
                    </a:ext>
                  </a:extLst>
                </p14:cNvPr>
                <p14:cNvContentPartPr/>
                <p14:nvPr/>
              </p14:nvContentPartPr>
              <p14:xfrm>
                <a:off x="1706339" y="5273611"/>
                <a:ext cx="186120" cy="99000"/>
              </p14:xfrm>
            </p:contentPart>
          </mc:Choice>
          <mc:Fallback>
            <p:pic>
              <p:nvPicPr>
                <p:cNvPr id="612" name="Freihand 611">
                  <a:extLst>
                    <a:ext uri="{FF2B5EF4-FFF2-40B4-BE49-F238E27FC236}">
                      <a16:creationId xmlns:a16="http://schemas.microsoft.com/office/drawing/2014/main" id="{7CAB4E8B-317B-4348-82E7-E3234D3FA60D}"/>
                    </a:ext>
                  </a:extLst>
                </p:cNvPr>
                <p:cNvPicPr/>
                <p:nvPr/>
              </p:nvPicPr>
              <p:blipFill>
                <a:blip r:embed="rId973"/>
                <a:stretch>
                  <a:fillRect/>
                </a:stretch>
              </p:blipFill>
              <p:spPr>
                <a:xfrm>
                  <a:off x="1702019" y="5269291"/>
                  <a:ext cx="194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13" name="Freihand 612">
                  <a:extLst>
                    <a:ext uri="{FF2B5EF4-FFF2-40B4-BE49-F238E27FC236}">
                      <a16:creationId xmlns:a16="http://schemas.microsoft.com/office/drawing/2014/main" id="{30F448A7-2C98-450C-8D25-419286D18DF2}"/>
                    </a:ext>
                  </a:extLst>
                </p14:cNvPr>
                <p14:cNvContentPartPr/>
                <p14:nvPr/>
              </p14:nvContentPartPr>
              <p14:xfrm>
                <a:off x="1933139" y="5279731"/>
                <a:ext cx="71280" cy="63720"/>
              </p14:xfrm>
            </p:contentPart>
          </mc:Choice>
          <mc:Fallback>
            <p:pic>
              <p:nvPicPr>
                <p:cNvPr id="613" name="Freihand 612">
                  <a:extLst>
                    <a:ext uri="{FF2B5EF4-FFF2-40B4-BE49-F238E27FC236}">
                      <a16:creationId xmlns:a16="http://schemas.microsoft.com/office/drawing/2014/main" id="{30F448A7-2C98-450C-8D25-419286D18DF2}"/>
                    </a:ext>
                  </a:extLst>
                </p:cNvPr>
                <p:cNvPicPr/>
                <p:nvPr/>
              </p:nvPicPr>
              <p:blipFill>
                <a:blip r:embed="rId975"/>
                <a:stretch>
                  <a:fillRect/>
                </a:stretch>
              </p:blipFill>
              <p:spPr>
                <a:xfrm>
                  <a:off x="1928819" y="5275411"/>
                  <a:ext cx="79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15" name="Freihand 614">
                  <a:extLst>
                    <a:ext uri="{FF2B5EF4-FFF2-40B4-BE49-F238E27FC236}">
                      <a16:creationId xmlns:a16="http://schemas.microsoft.com/office/drawing/2014/main" id="{B12B5BE8-2D44-4617-85F5-DAD40C3AA9AD}"/>
                    </a:ext>
                  </a:extLst>
                </p14:cNvPr>
                <p14:cNvContentPartPr/>
                <p14:nvPr/>
              </p14:nvContentPartPr>
              <p14:xfrm>
                <a:off x="2209619" y="5191891"/>
                <a:ext cx="115920" cy="128520"/>
              </p14:xfrm>
            </p:contentPart>
          </mc:Choice>
          <mc:Fallback>
            <p:pic>
              <p:nvPicPr>
                <p:cNvPr id="615" name="Freihand 614">
                  <a:extLst>
                    <a:ext uri="{FF2B5EF4-FFF2-40B4-BE49-F238E27FC236}">
                      <a16:creationId xmlns:a16="http://schemas.microsoft.com/office/drawing/2014/main" id="{B12B5BE8-2D44-4617-85F5-DAD40C3AA9AD}"/>
                    </a:ext>
                  </a:extLst>
                </p:cNvPr>
                <p:cNvPicPr/>
                <p:nvPr/>
              </p:nvPicPr>
              <p:blipFill>
                <a:blip r:embed="rId977"/>
                <a:stretch>
                  <a:fillRect/>
                </a:stretch>
              </p:blipFill>
              <p:spPr>
                <a:xfrm>
                  <a:off x="2205299" y="5187571"/>
                  <a:ext cx="124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616" name="Freihand 615">
                  <a:extLst>
                    <a:ext uri="{FF2B5EF4-FFF2-40B4-BE49-F238E27FC236}">
                      <a16:creationId xmlns:a16="http://schemas.microsoft.com/office/drawing/2014/main" id="{642EB3FF-0BB4-407A-9CA7-1BB378A2B189}"/>
                    </a:ext>
                  </a:extLst>
                </p14:cNvPr>
                <p14:cNvContentPartPr/>
                <p14:nvPr/>
              </p14:nvContentPartPr>
              <p14:xfrm>
                <a:off x="2342099" y="5250211"/>
                <a:ext cx="109440" cy="78480"/>
              </p14:xfrm>
            </p:contentPart>
          </mc:Choice>
          <mc:Fallback>
            <p:pic>
              <p:nvPicPr>
                <p:cNvPr id="616" name="Freihand 615">
                  <a:extLst>
                    <a:ext uri="{FF2B5EF4-FFF2-40B4-BE49-F238E27FC236}">
                      <a16:creationId xmlns:a16="http://schemas.microsoft.com/office/drawing/2014/main" id="{642EB3FF-0BB4-407A-9CA7-1BB378A2B189}"/>
                    </a:ext>
                  </a:extLst>
                </p:cNvPr>
                <p:cNvPicPr/>
                <p:nvPr/>
              </p:nvPicPr>
              <p:blipFill>
                <a:blip r:embed="rId979"/>
                <a:stretch>
                  <a:fillRect/>
                </a:stretch>
              </p:blipFill>
              <p:spPr>
                <a:xfrm>
                  <a:off x="2337779" y="5245891"/>
                  <a:ext cx="118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17" name="Freihand 616">
                  <a:extLst>
                    <a:ext uri="{FF2B5EF4-FFF2-40B4-BE49-F238E27FC236}">
                      <a16:creationId xmlns:a16="http://schemas.microsoft.com/office/drawing/2014/main" id="{6151DCF1-AD3F-4156-9977-E7A4438FC81A}"/>
                    </a:ext>
                  </a:extLst>
                </p14:cNvPr>
                <p14:cNvContentPartPr/>
                <p14:nvPr/>
              </p14:nvContentPartPr>
              <p14:xfrm>
                <a:off x="2479619" y="5227891"/>
                <a:ext cx="87120" cy="109080"/>
              </p14:xfrm>
            </p:contentPart>
          </mc:Choice>
          <mc:Fallback>
            <p:pic>
              <p:nvPicPr>
                <p:cNvPr id="617" name="Freihand 616">
                  <a:extLst>
                    <a:ext uri="{FF2B5EF4-FFF2-40B4-BE49-F238E27FC236}">
                      <a16:creationId xmlns:a16="http://schemas.microsoft.com/office/drawing/2014/main" id="{6151DCF1-AD3F-4156-9977-E7A4438FC81A}"/>
                    </a:ext>
                  </a:extLst>
                </p:cNvPr>
                <p:cNvPicPr/>
                <p:nvPr/>
              </p:nvPicPr>
              <p:blipFill>
                <a:blip r:embed="rId981"/>
                <a:stretch>
                  <a:fillRect/>
                </a:stretch>
              </p:blipFill>
              <p:spPr>
                <a:xfrm>
                  <a:off x="2475299" y="5223571"/>
                  <a:ext cx="95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618" name="Freihand 617">
                  <a:extLst>
                    <a:ext uri="{FF2B5EF4-FFF2-40B4-BE49-F238E27FC236}">
                      <a16:creationId xmlns:a16="http://schemas.microsoft.com/office/drawing/2014/main" id="{5430158F-8AEA-4B2A-A381-3097825219E6}"/>
                    </a:ext>
                  </a:extLst>
                </p14:cNvPr>
                <p14:cNvContentPartPr/>
                <p14:nvPr/>
              </p14:nvContentPartPr>
              <p14:xfrm>
                <a:off x="2767979" y="5244811"/>
                <a:ext cx="141480" cy="80280"/>
              </p14:xfrm>
            </p:contentPart>
          </mc:Choice>
          <mc:Fallback>
            <p:pic>
              <p:nvPicPr>
                <p:cNvPr id="618" name="Freihand 617">
                  <a:extLst>
                    <a:ext uri="{FF2B5EF4-FFF2-40B4-BE49-F238E27FC236}">
                      <a16:creationId xmlns:a16="http://schemas.microsoft.com/office/drawing/2014/main" id="{5430158F-8AEA-4B2A-A381-3097825219E6}"/>
                    </a:ext>
                  </a:extLst>
                </p:cNvPr>
                <p:cNvPicPr/>
                <p:nvPr/>
              </p:nvPicPr>
              <p:blipFill>
                <a:blip r:embed="rId983"/>
                <a:stretch>
                  <a:fillRect/>
                </a:stretch>
              </p:blipFill>
              <p:spPr>
                <a:xfrm>
                  <a:off x="2763659" y="5240491"/>
                  <a:ext cx="150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619" name="Freihand 618">
                  <a:extLst>
                    <a:ext uri="{FF2B5EF4-FFF2-40B4-BE49-F238E27FC236}">
                      <a16:creationId xmlns:a16="http://schemas.microsoft.com/office/drawing/2014/main" id="{3F04049D-F76B-4199-96F0-8A5587B43154}"/>
                    </a:ext>
                  </a:extLst>
                </p14:cNvPr>
                <p14:cNvContentPartPr/>
                <p14:nvPr/>
              </p14:nvContentPartPr>
              <p14:xfrm>
                <a:off x="3100979" y="5202691"/>
                <a:ext cx="102600" cy="104400"/>
              </p14:xfrm>
            </p:contentPart>
          </mc:Choice>
          <mc:Fallback>
            <p:pic>
              <p:nvPicPr>
                <p:cNvPr id="619" name="Freihand 618">
                  <a:extLst>
                    <a:ext uri="{FF2B5EF4-FFF2-40B4-BE49-F238E27FC236}">
                      <a16:creationId xmlns:a16="http://schemas.microsoft.com/office/drawing/2014/main" id="{3F04049D-F76B-4199-96F0-8A5587B43154}"/>
                    </a:ext>
                  </a:extLst>
                </p:cNvPr>
                <p:cNvPicPr/>
                <p:nvPr/>
              </p:nvPicPr>
              <p:blipFill>
                <a:blip r:embed="rId985"/>
                <a:stretch>
                  <a:fillRect/>
                </a:stretch>
              </p:blipFill>
              <p:spPr>
                <a:xfrm>
                  <a:off x="3096659" y="5198371"/>
                  <a:ext cx="111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20" name="Freihand 619">
                  <a:extLst>
                    <a:ext uri="{FF2B5EF4-FFF2-40B4-BE49-F238E27FC236}">
                      <a16:creationId xmlns:a16="http://schemas.microsoft.com/office/drawing/2014/main" id="{E5F66D70-EDAB-40E1-898C-358FA96BD181}"/>
                    </a:ext>
                  </a:extLst>
                </p14:cNvPr>
                <p14:cNvContentPartPr/>
                <p14:nvPr/>
              </p14:nvContentPartPr>
              <p14:xfrm>
                <a:off x="3256139" y="5215651"/>
                <a:ext cx="220680" cy="86400"/>
              </p14:xfrm>
            </p:contentPart>
          </mc:Choice>
          <mc:Fallback>
            <p:pic>
              <p:nvPicPr>
                <p:cNvPr id="620" name="Freihand 619">
                  <a:extLst>
                    <a:ext uri="{FF2B5EF4-FFF2-40B4-BE49-F238E27FC236}">
                      <a16:creationId xmlns:a16="http://schemas.microsoft.com/office/drawing/2014/main" id="{E5F66D70-EDAB-40E1-898C-358FA96BD181}"/>
                    </a:ext>
                  </a:extLst>
                </p:cNvPr>
                <p:cNvPicPr/>
                <p:nvPr/>
              </p:nvPicPr>
              <p:blipFill>
                <a:blip r:embed="rId987"/>
                <a:stretch>
                  <a:fillRect/>
                </a:stretch>
              </p:blipFill>
              <p:spPr>
                <a:xfrm>
                  <a:off x="3251819" y="5211331"/>
                  <a:ext cx="229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21" name="Freihand 620">
                  <a:extLst>
                    <a:ext uri="{FF2B5EF4-FFF2-40B4-BE49-F238E27FC236}">
                      <a16:creationId xmlns:a16="http://schemas.microsoft.com/office/drawing/2014/main" id="{D83F9973-C77B-4C00-993F-8A901F564FF3}"/>
                    </a:ext>
                  </a:extLst>
                </p14:cNvPr>
                <p14:cNvContentPartPr/>
                <p14:nvPr/>
              </p14:nvContentPartPr>
              <p14:xfrm>
                <a:off x="3523979" y="5216011"/>
                <a:ext cx="88920" cy="84240"/>
              </p14:xfrm>
            </p:contentPart>
          </mc:Choice>
          <mc:Fallback>
            <p:pic>
              <p:nvPicPr>
                <p:cNvPr id="621" name="Freihand 620">
                  <a:extLst>
                    <a:ext uri="{FF2B5EF4-FFF2-40B4-BE49-F238E27FC236}">
                      <a16:creationId xmlns:a16="http://schemas.microsoft.com/office/drawing/2014/main" id="{D83F9973-C77B-4C00-993F-8A901F564FF3}"/>
                    </a:ext>
                  </a:extLst>
                </p:cNvPr>
                <p:cNvPicPr/>
                <p:nvPr/>
              </p:nvPicPr>
              <p:blipFill>
                <a:blip r:embed="rId989"/>
                <a:stretch>
                  <a:fillRect/>
                </a:stretch>
              </p:blipFill>
              <p:spPr>
                <a:xfrm>
                  <a:off x="3519659" y="5211691"/>
                  <a:ext cx="97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622" name="Freihand 621">
                  <a:extLst>
                    <a:ext uri="{FF2B5EF4-FFF2-40B4-BE49-F238E27FC236}">
                      <a16:creationId xmlns:a16="http://schemas.microsoft.com/office/drawing/2014/main" id="{832DEA5C-22A7-4780-9AC5-924BE836F8DD}"/>
                    </a:ext>
                  </a:extLst>
                </p14:cNvPr>
                <p14:cNvContentPartPr/>
                <p14:nvPr/>
              </p14:nvContentPartPr>
              <p14:xfrm>
                <a:off x="3679139" y="5179291"/>
                <a:ext cx="221400" cy="96840"/>
              </p14:xfrm>
            </p:contentPart>
          </mc:Choice>
          <mc:Fallback>
            <p:pic>
              <p:nvPicPr>
                <p:cNvPr id="622" name="Freihand 621">
                  <a:extLst>
                    <a:ext uri="{FF2B5EF4-FFF2-40B4-BE49-F238E27FC236}">
                      <a16:creationId xmlns:a16="http://schemas.microsoft.com/office/drawing/2014/main" id="{832DEA5C-22A7-4780-9AC5-924BE836F8DD}"/>
                    </a:ext>
                  </a:extLst>
                </p:cNvPr>
                <p:cNvPicPr/>
                <p:nvPr/>
              </p:nvPicPr>
              <p:blipFill>
                <a:blip r:embed="rId991"/>
                <a:stretch>
                  <a:fillRect/>
                </a:stretch>
              </p:blipFill>
              <p:spPr>
                <a:xfrm>
                  <a:off x="3674819" y="5174971"/>
                  <a:ext cx="230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623" name="Freihand 622">
                  <a:extLst>
                    <a:ext uri="{FF2B5EF4-FFF2-40B4-BE49-F238E27FC236}">
                      <a16:creationId xmlns:a16="http://schemas.microsoft.com/office/drawing/2014/main" id="{7EAFF95D-803B-4B3E-A2BE-B76C5943D3FE}"/>
                    </a:ext>
                  </a:extLst>
                </p14:cNvPr>
                <p14:cNvContentPartPr/>
                <p14:nvPr/>
              </p14:nvContentPartPr>
              <p14:xfrm>
                <a:off x="3926099" y="5165971"/>
                <a:ext cx="142920" cy="111600"/>
              </p14:xfrm>
            </p:contentPart>
          </mc:Choice>
          <mc:Fallback>
            <p:pic>
              <p:nvPicPr>
                <p:cNvPr id="623" name="Freihand 622">
                  <a:extLst>
                    <a:ext uri="{FF2B5EF4-FFF2-40B4-BE49-F238E27FC236}">
                      <a16:creationId xmlns:a16="http://schemas.microsoft.com/office/drawing/2014/main" id="{7EAFF95D-803B-4B3E-A2BE-B76C5943D3FE}"/>
                    </a:ext>
                  </a:extLst>
                </p:cNvPr>
                <p:cNvPicPr/>
                <p:nvPr/>
              </p:nvPicPr>
              <p:blipFill>
                <a:blip r:embed="rId993"/>
                <a:stretch>
                  <a:fillRect/>
                </a:stretch>
              </p:blipFill>
              <p:spPr>
                <a:xfrm>
                  <a:off x="3921779" y="5161651"/>
                  <a:ext cx="151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624" name="Freihand 623">
                  <a:extLst>
                    <a:ext uri="{FF2B5EF4-FFF2-40B4-BE49-F238E27FC236}">
                      <a16:creationId xmlns:a16="http://schemas.microsoft.com/office/drawing/2014/main" id="{EA3DA1EF-C55E-4260-9338-EE696DBA1570}"/>
                    </a:ext>
                  </a:extLst>
                </p14:cNvPr>
                <p14:cNvContentPartPr/>
                <p14:nvPr/>
              </p14:nvContentPartPr>
              <p14:xfrm>
                <a:off x="4085219" y="5081731"/>
                <a:ext cx="465120" cy="164520"/>
              </p14:xfrm>
            </p:contentPart>
          </mc:Choice>
          <mc:Fallback>
            <p:pic>
              <p:nvPicPr>
                <p:cNvPr id="624" name="Freihand 623">
                  <a:extLst>
                    <a:ext uri="{FF2B5EF4-FFF2-40B4-BE49-F238E27FC236}">
                      <a16:creationId xmlns:a16="http://schemas.microsoft.com/office/drawing/2014/main" id="{EA3DA1EF-C55E-4260-9338-EE696DBA1570}"/>
                    </a:ext>
                  </a:extLst>
                </p:cNvPr>
                <p:cNvPicPr/>
                <p:nvPr/>
              </p:nvPicPr>
              <p:blipFill>
                <a:blip r:embed="rId995"/>
                <a:stretch>
                  <a:fillRect/>
                </a:stretch>
              </p:blipFill>
              <p:spPr>
                <a:xfrm>
                  <a:off x="4080899" y="5077411"/>
                  <a:ext cx="473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625" name="Freihand 624">
                  <a:extLst>
                    <a:ext uri="{FF2B5EF4-FFF2-40B4-BE49-F238E27FC236}">
                      <a16:creationId xmlns:a16="http://schemas.microsoft.com/office/drawing/2014/main" id="{A339828D-9EA1-4533-953F-2B5862F0D4ED}"/>
                    </a:ext>
                  </a:extLst>
                </p14:cNvPr>
                <p14:cNvContentPartPr/>
                <p14:nvPr/>
              </p14:nvContentPartPr>
              <p14:xfrm>
                <a:off x="4443419" y="5049691"/>
                <a:ext cx="24480" cy="12240"/>
              </p14:xfrm>
            </p:contentPart>
          </mc:Choice>
          <mc:Fallback>
            <p:pic>
              <p:nvPicPr>
                <p:cNvPr id="625" name="Freihand 624">
                  <a:extLst>
                    <a:ext uri="{FF2B5EF4-FFF2-40B4-BE49-F238E27FC236}">
                      <a16:creationId xmlns:a16="http://schemas.microsoft.com/office/drawing/2014/main" id="{A339828D-9EA1-4533-953F-2B5862F0D4ED}"/>
                    </a:ext>
                  </a:extLst>
                </p:cNvPr>
                <p:cNvPicPr/>
                <p:nvPr/>
              </p:nvPicPr>
              <p:blipFill>
                <a:blip r:embed="rId997"/>
                <a:stretch>
                  <a:fillRect/>
                </a:stretch>
              </p:blipFill>
              <p:spPr>
                <a:xfrm>
                  <a:off x="4439099" y="5045371"/>
                  <a:ext cx="331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626" name="Freihand 625">
                  <a:extLst>
                    <a:ext uri="{FF2B5EF4-FFF2-40B4-BE49-F238E27FC236}">
                      <a16:creationId xmlns:a16="http://schemas.microsoft.com/office/drawing/2014/main" id="{FF4FD55B-C8D2-45BC-82EE-D8B44D9A7F5F}"/>
                    </a:ext>
                  </a:extLst>
                </p14:cNvPr>
                <p14:cNvContentPartPr/>
                <p14:nvPr/>
              </p14:nvContentPartPr>
              <p14:xfrm>
                <a:off x="3057779" y="5345611"/>
                <a:ext cx="1647720" cy="60840"/>
              </p14:xfrm>
            </p:contentPart>
          </mc:Choice>
          <mc:Fallback>
            <p:pic>
              <p:nvPicPr>
                <p:cNvPr id="626" name="Freihand 625">
                  <a:extLst>
                    <a:ext uri="{FF2B5EF4-FFF2-40B4-BE49-F238E27FC236}">
                      <a16:creationId xmlns:a16="http://schemas.microsoft.com/office/drawing/2014/main" id="{FF4FD55B-C8D2-45BC-82EE-D8B44D9A7F5F}"/>
                    </a:ext>
                  </a:extLst>
                </p:cNvPr>
                <p:cNvPicPr/>
                <p:nvPr/>
              </p:nvPicPr>
              <p:blipFill>
                <a:blip r:embed="rId999"/>
                <a:stretch>
                  <a:fillRect/>
                </a:stretch>
              </p:blipFill>
              <p:spPr>
                <a:xfrm>
                  <a:off x="3053459" y="5341291"/>
                  <a:ext cx="1656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627" name="Freihand 626">
                  <a:extLst>
                    <a:ext uri="{FF2B5EF4-FFF2-40B4-BE49-F238E27FC236}">
                      <a16:creationId xmlns:a16="http://schemas.microsoft.com/office/drawing/2014/main" id="{CE6ED7E7-6AF6-439A-BE86-318C7D7BE9A0}"/>
                    </a:ext>
                  </a:extLst>
                </p14:cNvPr>
                <p14:cNvContentPartPr/>
                <p14:nvPr/>
              </p14:nvContentPartPr>
              <p14:xfrm>
                <a:off x="4870019" y="5114851"/>
                <a:ext cx="93240" cy="113760"/>
              </p14:xfrm>
            </p:contentPart>
          </mc:Choice>
          <mc:Fallback>
            <p:pic>
              <p:nvPicPr>
                <p:cNvPr id="627" name="Freihand 626">
                  <a:extLst>
                    <a:ext uri="{FF2B5EF4-FFF2-40B4-BE49-F238E27FC236}">
                      <a16:creationId xmlns:a16="http://schemas.microsoft.com/office/drawing/2014/main" id="{CE6ED7E7-6AF6-439A-BE86-318C7D7BE9A0}"/>
                    </a:ext>
                  </a:extLst>
                </p:cNvPr>
                <p:cNvPicPr/>
                <p:nvPr/>
              </p:nvPicPr>
              <p:blipFill>
                <a:blip r:embed="rId1001"/>
                <a:stretch>
                  <a:fillRect/>
                </a:stretch>
              </p:blipFill>
              <p:spPr>
                <a:xfrm>
                  <a:off x="4865699" y="5110531"/>
                  <a:ext cx="101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628" name="Freihand 627">
                  <a:extLst>
                    <a:ext uri="{FF2B5EF4-FFF2-40B4-BE49-F238E27FC236}">
                      <a16:creationId xmlns:a16="http://schemas.microsoft.com/office/drawing/2014/main" id="{09EE2FFF-4E91-4373-A9AD-4FCC3C54098D}"/>
                    </a:ext>
                  </a:extLst>
                </p14:cNvPr>
                <p14:cNvContentPartPr/>
                <p14:nvPr/>
              </p14:nvContentPartPr>
              <p14:xfrm>
                <a:off x="4995659" y="5127091"/>
                <a:ext cx="286560" cy="101520"/>
              </p14:xfrm>
            </p:contentPart>
          </mc:Choice>
          <mc:Fallback>
            <p:pic>
              <p:nvPicPr>
                <p:cNvPr id="628" name="Freihand 627">
                  <a:extLst>
                    <a:ext uri="{FF2B5EF4-FFF2-40B4-BE49-F238E27FC236}">
                      <a16:creationId xmlns:a16="http://schemas.microsoft.com/office/drawing/2014/main" id="{09EE2FFF-4E91-4373-A9AD-4FCC3C54098D}"/>
                    </a:ext>
                  </a:extLst>
                </p:cNvPr>
                <p:cNvPicPr/>
                <p:nvPr/>
              </p:nvPicPr>
              <p:blipFill>
                <a:blip r:embed="rId1003"/>
                <a:stretch>
                  <a:fillRect/>
                </a:stretch>
              </p:blipFill>
              <p:spPr>
                <a:xfrm>
                  <a:off x="4991339" y="5122771"/>
                  <a:ext cx="295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629" name="Freihand 628">
                  <a:extLst>
                    <a:ext uri="{FF2B5EF4-FFF2-40B4-BE49-F238E27FC236}">
                      <a16:creationId xmlns:a16="http://schemas.microsoft.com/office/drawing/2014/main" id="{8A2F8B2C-5CAC-4351-AA22-CC38DF41A905}"/>
                    </a:ext>
                  </a:extLst>
                </p14:cNvPr>
                <p14:cNvContentPartPr/>
                <p14:nvPr/>
              </p14:nvContentPartPr>
              <p14:xfrm>
                <a:off x="5278979" y="5032411"/>
                <a:ext cx="164160" cy="180720"/>
              </p14:xfrm>
            </p:contentPart>
          </mc:Choice>
          <mc:Fallback>
            <p:pic>
              <p:nvPicPr>
                <p:cNvPr id="629" name="Freihand 628">
                  <a:extLst>
                    <a:ext uri="{FF2B5EF4-FFF2-40B4-BE49-F238E27FC236}">
                      <a16:creationId xmlns:a16="http://schemas.microsoft.com/office/drawing/2014/main" id="{8A2F8B2C-5CAC-4351-AA22-CC38DF41A905}"/>
                    </a:ext>
                  </a:extLst>
                </p:cNvPr>
                <p:cNvPicPr/>
                <p:nvPr/>
              </p:nvPicPr>
              <p:blipFill>
                <a:blip r:embed="rId1005"/>
                <a:stretch>
                  <a:fillRect/>
                </a:stretch>
              </p:blipFill>
              <p:spPr>
                <a:xfrm>
                  <a:off x="5274659" y="5028091"/>
                  <a:ext cx="172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630" name="Freihand 629">
                  <a:extLst>
                    <a:ext uri="{FF2B5EF4-FFF2-40B4-BE49-F238E27FC236}">
                      <a16:creationId xmlns:a16="http://schemas.microsoft.com/office/drawing/2014/main" id="{A570BE7D-B406-4ED9-BCF6-423422FF19DF}"/>
                    </a:ext>
                  </a:extLst>
                </p14:cNvPr>
                <p14:cNvContentPartPr/>
                <p14:nvPr/>
              </p14:nvContentPartPr>
              <p14:xfrm>
                <a:off x="5266379" y="5074891"/>
                <a:ext cx="113040" cy="6480"/>
              </p14:xfrm>
            </p:contentPart>
          </mc:Choice>
          <mc:Fallback>
            <p:pic>
              <p:nvPicPr>
                <p:cNvPr id="630" name="Freihand 629">
                  <a:extLst>
                    <a:ext uri="{FF2B5EF4-FFF2-40B4-BE49-F238E27FC236}">
                      <a16:creationId xmlns:a16="http://schemas.microsoft.com/office/drawing/2014/main" id="{A570BE7D-B406-4ED9-BCF6-423422FF19DF}"/>
                    </a:ext>
                  </a:extLst>
                </p:cNvPr>
                <p:cNvPicPr/>
                <p:nvPr/>
              </p:nvPicPr>
              <p:blipFill>
                <a:blip r:embed="rId1007"/>
                <a:stretch>
                  <a:fillRect/>
                </a:stretch>
              </p:blipFill>
              <p:spPr>
                <a:xfrm>
                  <a:off x="5262059" y="5070571"/>
                  <a:ext cx="1216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631" name="Freihand 630">
                  <a:extLst>
                    <a:ext uri="{FF2B5EF4-FFF2-40B4-BE49-F238E27FC236}">
                      <a16:creationId xmlns:a16="http://schemas.microsoft.com/office/drawing/2014/main" id="{731E6D12-2865-46F9-B432-D2CD75EACF31}"/>
                    </a:ext>
                  </a:extLst>
                </p14:cNvPr>
                <p14:cNvContentPartPr/>
                <p14:nvPr/>
              </p14:nvContentPartPr>
              <p14:xfrm>
                <a:off x="5466899" y="5117731"/>
                <a:ext cx="116640" cy="61560"/>
              </p14:xfrm>
            </p:contentPart>
          </mc:Choice>
          <mc:Fallback>
            <p:pic>
              <p:nvPicPr>
                <p:cNvPr id="631" name="Freihand 630">
                  <a:extLst>
                    <a:ext uri="{FF2B5EF4-FFF2-40B4-BE49-F238E27FC236}">
                      <a16:creationId xmlns:a16="http://schemas.microsoft.com/office/drawing/2014/main" id="{731E6D12-2865-46F9-B432-D2CD75EACF31}"/>
                    </a:ext>
                  </a:extLst>
                </p:cNvPr>
                <p:cNvPicPr/>
                <p:nvPr/>
              </p:nvPicPr>
              <p:blipFill>
                <a:blip r:embed="rId1009"/>
                <a:stretch>
                  <a:fillRect/>
                </a:stretch>
              </p:blipFill>
              <p:spPr>
                <a:xfrm>
                  <a:off x="5462579" y="5113411"/>
                  <a:ext cx="125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632" name="Freihand 631">
                  <a:extLst>
                    <a:ext uri="{FF2B5EF4-FFF2-40B4-BE49-F238E27FC236}">
                      <a16:creationId xmlns:a16="http://schemas.microsoft.com/office/drawing/2014/main" id="{6BBBDCA4-27FC-42CD-AA8D-0296E10CC882}"/>
                    </a:ext>
                  </a:extLst>
                </p14:cNvPr>
                <p14:cNvContentPartPr/>
                <p14:nvPr/>
              </p14:nvContentPartPr>
              <p14:xfrm>
                <a:off x="5665259" y="5006851"/>
                <a:ext cx="23760" cy="188640"/>
              </p14:xfrm>
            </p:contentPart>
          </mc:Choice>
          <mc:Fallback>
            <p:pic>
              <p:nvPicPr>
                <p:cNvPr id="632" name="Freihand 631">
                  <a:extLst>
                    <a:ext uri="{FF2B5EF4-FFF2-40B4-BE49-F238E27FC236}">
                      <a16:creationId xmlns:a16="http://schemas.microsoft.com/office/drawing/2014/main" id="{6BBBDCA4-27FC-42CD-AA8D-0296E10CC882}"/>
                    </a:ext>
                  </a:extLst>
                </p:cNvPr>
                <p:cNvPicPr/>
                <p:nvPr/>
              </p:nvPicPr>
              <p:blipFill>
                <a:blip r:embed="rId1011"/>
                <a:stretch>
                  <a:fillRect/>
                </a:stretch>
              </p:blipFill>
              <p:spPr>
                <a:xfrm>
                  <a:off x="5660939" y="5002531"/>
                  <a:ext cx="324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633" name="Freihand 632">
                  <a:extLst>
                    <a:ext uri="{FF2B5EF4-FFF2-40B4-BE49-F238E27FC236}">
                      <a16:creationId xmlns:a16="http://schemas.microsoft.com/office/drawing/2014/main" id="{EE2F4B68-6A40-4409-8219-903DE6DDE45E}"/>
                    </a:ext>
                  </a:extLst>
                </p14:cNvPr>
                <p14:cNvContentPartPr/>
                <p14:nvPr/>
              </p14:nvContentPartPr>
              <p14:xfrm>
                <a:off x="5942099" y="5009011"/>
                <a:ext cx="128880" cy="164880"/>
              </p14:xfrm>
            </p:contentPart>
          </mc:Choice>
          <mc:Fallback>
            <p:pic>
              <p:nvPicPr>
                <p:cNvPr id="633" name="Freihand 632">
                  <a:extLst>
                    <a:ext uri="{FF2B5EF4-FFF2-40B4-BE49-F238E27FC236}">
                      <a16:creationId xmlns:a16="http://schemas.microsoft.com/office/drawing/2014/main" id="{EE2F4B68-6A40-4409-8219-903DE6DDE45E}"/>
                    </a:ext>
                  </a:extLst>
                </p:cNvPr>
                <p:cNvPicPr/>
                <p:nvPr/>
              </p:nvPicPr>
              <p:blipFill>
                <a:blip r:embed="rId1013"/>
                <a:stretch>
                  <a:fillRect/>
                </a:stretch>
              </p:blipFill>
              <p:spPr>
                <a:xfrm>
                  <a:off x="5937779" y="5004691"/>
                  <a:ext cx="1375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634" name="Freihand 633">
                  <a:extLst>
                    <a:ext uri="{FF2B5EF4-FFF2-40B4-BE49-F238E27FC236}">
                      <a16:creationId xmlns:a16="http://schemas.microsoft.com/office/drawing/2014/main" id="{F9B6CF90-BC5F-496B-A4F4-5B0D2828377D}"/>
                    </a:ext>
                  </a:extLst>
                </p14:cNvPr>
                <p14:cNvContentPartPr/>
                <p14:nvPr/>
              </p14:nvContentPartPr>
              <p14:xfrm>
                <a:off x="6093659" y="5099011"/>
                <a:ext cx="233280" cy="67680"/>
              </p14:xfrm>
            </p:contentPart>
          </mc:Choice>
          <mc:Fallback>
            <p:pic>
              <p:nvPicPr>
                <p:cNvPr id="634" name="Freihand 633">
                  <a:extLst>
                    <a:ext uri="{FF2B5EF4-FFF2-40B4-BE49-F238E27FC236}">
                      <a16:creationId xmlns:a16="http://schemas.microsoft.com/office/drawing/2014/main" id="{F9B6CF90-BC5F-496B-A4F4-5B0D2828377D}"/>
                    </a:ext>
                  </a:extLst>
                </p:cNvPr>
                <p:cNvPicPr/>
                <p:nvPr/>
              </p:nvPicPr>
              <p:blipFill>
                <a:blip r:embed="rId1015"/>
                <a:stretch>
                  <a:fillRect/>
                </a:stretch>
              </p:blipFill>
              <p:spPr>
                <a:xfrm>
                  <a:off x="6089339" y="5094691"/>
                  <a:ext cx="241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635" name="Freihand 634">
                  <a:extLst>
                    <a:ext uri="{FF2B5EF4-FFF2-40B4-BE49-F238E27FC236}">
                      <a16:creationId xmlns:a16="http://schemas.microsoft.com/office/drawing/2014/main" id="{5D0B13EF-C758-4677-9A75-E020E0095A0F}"/>
                    </a:ext>
                  </a:extLst>
                </p14:cNvPr>
                <p14:cNvContentPartPr/>
                <p14:nvPr/>
              </p14:nvContentPartPr>
              <p14:xfrm>
                <a:off x="6364739" y="4938811"/>
                <a:ext cx="159840" cy="212400"/>
              </p14:xfrm>
            </p:contentPart>
          </mc:Choice>
          <mc:Fallback>
            <p:pic>
              <p:nvPicPr>
                <p:cNvPr id="635" name="Freihand 634">
                  <a:extLst>
                    <a:ext uri="{FF2B5EF4-FFF2-40B4-BE49-F238E27FC236}">
                      <a16:creationId xmlns:a16="http://schemas.microsoft.com/office/drawing/2014/main" id="{5D0B13EF-C758-4677-9A75-E020E0095A0F}"/>
                    </a:ext>
                  </a:extLst>
                </p:cNvPr>
                <p:cNvPicPr/>
                <p:nvPr/>
              </p:nvPicPr>
              <p:blipFill>
                <a:blip r:embed="rId1017"/>
                <a:stretch>
                  <a:fillRect/>
                </a:stretch>
              </p:blipFill>
              <p:spPr>
                <a:xfrm>
                  <a:off x="6360419" y="4934491"/>
                  <a:ext cx="1684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636" name="Freihand 635">
                  <a:extLst>
                    <a:ext uri="{FF2B5EF4-FFF2-40B4-BE49-F238E27FC236}">
                      <a16:creationId xmlns:a16="http://schemas.microsoft.com/office/drawing/2014/main" id="{4B4E6B58-2DA0-40BA-98D4-0D02296D77CE}"/>
                    </a:ext>
                  </a:extLst>
                </p14:cNvPr>
                <p14:cNvContentPartPr/>
                <p14:nvPr/>
              </p14:nvContentPartPr>
              <p14:xfrm>
                <a:off x="6441419" y="5057251"/>
                <a:ext cx="55440" cy="96480"/>
              </p14:xfrm>
            </p:contentPart>
          </mc:Choice>
          <mc:Fallback>
            <p:pic>
              <p:nvPicPr>
                <p:cNvPr id="636" name="Freihand 635">
                  <a:extLst>
                    <a:ext uri="{FF2B5EF4-FFF2-40B4-BE49-F238E27FC236}">
                      <a16:creationId xmlns:a16="http://schemas.microsoft.com/office/drawing/2014/main" id="{4B4E6B58-2DA0-40BA-98D4-0D02296D77CE}"/>
                    </a:ext>
                  </a:extLst>
                </p:cNvPr>
                <p:cNvPicPr/>
                <p:nvPr/>
              </p:nvPicPr>
              <p:blipFill>
                <a:blip r:embed="rId1019"/>
                <a:stretch>
                  <a:fillRect/>
                </a:stretch>
              </p:blipFill>
              <p:spPr>
                <a:xfrm>
                  <a:off x="6437099" y="5052931"/>
                  <a:ext cx="64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637" name="Freihand 636">
                  <a:extLst>
                    <a:ext uri="{FF2B5EF4-FFF2-40B4-BE49-F238E27FC236}">
                      <a16:creationId xmlns:a16="http://schemas.microsoft.com/office/drawing/2014/main" id="{B5CDBBE0-4C43-4CAC-B997-2C7205D5042E}"/>
                    </a:ext>
                  </a:extLst>
                </p14:cNvPr>
                <p14:cNvContentPartPr/>
                <p14:nvPr/>
              </p14:nvContentPartPr>
              <p14:xfrm>
                <a:off x="6540059" y="5027731"/>
                <a:ext cx="237600" cy="99360"/>
              </p14:xfrm>
            </p:contentPart>
          </mc:Choice>
          <mc:Fallback>
            <p:pic>
              <p:nvPicPr>
                <p:cNvPr id="637" name="Freihand 636">
                  <a:extLst>
                    <a:ext uri="{FF2B5EF4-FFF2-40B4-BE49-F238E27FC236}">
                      <a16:creationId xmlns:a16="http://schemas.microsoft.com/office/drawing/2014/main" id="{B5CDBBE0-4C43-4CAC-B997-2C7205D5042E}"/>
                    </a:ext>
                  </a:extLst>
                </p:cNvPr>
                <p:cNvPicPr/>
                <p:nvPr/>
              </p:nvPicPr>
              <p:blipFill>
                <a:blip r:embed="rId1021"/>
                <a:stretch>
                  <a:fillRect/>
                </a:stretch>
              </p:blipFill>
              <p:spPr>
                <a:xfrm>
                  <a:off x="6535739" y="5023411"/>
                  <a:ext cx="246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666" name="Freihand 665">
                  <a:extLst>
                    <a:ext uri="{FF2B5EF4-FFF2-40B4-BE49-F238E27FC236}">
                      <a16:creationId xmlns:a16="http://schemas.microsoft.com/office/drawing/2014/main" id="{7A2E9AEF-23D2-4C0D-ADCC-426B708075C4}"/>
                    </a:ext>
                  </a:extLst>
                </p14:cNvPr>
                <p14:cNvContentPartPr/>
                <p14:nvPr/>
              </p14:nvContentPartPr>
              <p14:xfrm>
                <a:off x="4553219" y="5551891"/>
                <a:ext cx="216000" cy="73080"/>
              </p14:xfrm>
            </p:contentPart>
          </mc:Choice>
          <mc:Fallback>
            <p:pic>
              <p:nvPicPr>
                <p:cNvPr id="666" name="Freihand 665">
                  <a:extLst>
                    <a:ext uri="{FF2B5EF4-FFF2-40B4-BE49-F238E27FC236}">
                      <a16:creationId xmlns:a16="http://schemas.microsoft.com/office/drawing/2014/main" id="{7A2E9AEF-23D2-4C0D-ADCC-426B708075C4}"/>
                    </a:ext>
                  </a:extLst>
                </p:cNvPr>
                <p:cNvPicPr/>
                <p:nvPr/>
              </p:nvPicPr>
              <p:blipFill>
                <a:blip r:embed="rId1023"/>
                <a:stretch>
                  <a:fillRect/>
                </a:stretch>
              </p:blipFill>
              <p:spPr>
                <a:xfrm>
                  <a:off x="4548899" y="5547571"/>
                  <a:ext cx="224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667" name="Freihand 666">
                  <a:extLst>
                    <a:ext uri="{FF2B5EF4-FFF2-40B4-BE49-F238E27FC236}">
                      <a16:creationId xmlns:a16="http://schemas.microsoft.com/office/drawing/2014/main" id="{30F5F57E-6A31-4BA6-A1D2-B0A1CA76A6B6}"/>
                    </a:ext>
                  </a:extLst>
                </p14:cNvPr>
                <p14:cNvContentPartPr/>
                <p14:nvPr/>
              </p14:nvContentPartPr>
              <p14:xfrm>
                <a:off x="4723139" y="5499691"/>
                <a:ext cx="26280" cy="5400"/>
              </p14:xfrm>
            </p:contentPart>
          </mc:Choice>
          <mc:Fallback>
            <p:pic>
              <p:nvPicPr>
                <p:cNvPr id="667" name="Freihand 666">
                  <a:extLst>
                    <a:ext uri="{FF2B5EF4-FFF2-40B4-BE49-F238E27FC236}">
                      <a16:creationId xmlns:a16="http://schemas.microsoft.com/office/drawing/2014/main" id="{30F5F57E-6A31-4BA6-A1D2-B0A1CA76A6B6}"/>
                    </a:ext>
                  </a:extLst>
                </p:cNvPr>
                <p:cNvPicPr/>
                <p:nvPr/>
              </p:nvPicPr>
              <p:blipFill>
                <a:blip r:embed="rId1025"/>
                <a:stretch>
                  <a:fillRect/>
                </a:stretch>
              </p:blipFill>
              <p:spPr>
                <a:xfrm>
                  <a:off x="4718819" y="5495371"/>
                  <a:ext cx="34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668" name="Freihand 667">
                  <a:extLst>
                    <a:ext uri="{FF2B5EF4-FFF2-40B4-BE49-F238E27FC236}">
                      <a16:creationId xmlns:a16="http://schemas.microsoft.com/office/drawing/2014/main" id="{68E1CE1E-B6C9-405E-8CEE-F57E9696AED9}"/>
                    </a:ext>
                  </a:extLst>
                </p14:cNvPr>
                <p14:cNvContentPartPr/>
                <p14:nvPr/>
              </p14:nvContentPartPr>
              <p14:xfrm>
                <a:off x="4885499" y="5455771"/>
                <a:ext cx="255960" cy="171000"/>
              </p14:xfrm>
            </p:contentPart>
          </mc:Choice>
          <mc:Fallback>
            <p:pic>
              <p:nvPicPr>
                <p:cNvPr id="668" name="Freihand 667">
                  <a:extLst>
                    <a:ext uri="{FF2B5EF4-FFF2-40B4-BE49-F238E27FC236}">
                      <a16:creationId xmlns:a16="http://schemas.microsoft.com/office/drawing/2014/main" id="{68E1CE1E-B6C9-405E-8CEE-F57E9696AED9}"/>
                    </a:ext>
                  </a:extLst>
                </p:cNvPr>
                <p:cNvPicPr/>
                <p:nvPr/>
              </p:nvPicPr>
              <p:blipFill>
                <a:blip r:embed="rId1027"/>
                <a:stretch>
                  <a:fillRect/>
                </a:stretch>
              </p:blipFill>
              <p:spPr>
                <a:xfrm>
                  <a:off x="4881179" y="5451451"/>
                  <a:ext cx="2646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669" name="Freihand 668">
                  <a:extLst>
                    <a:ext uri="{FF2B5EF4-FFF2-40B4-BE49-F238E27FC236}">
                      <a16:creationId xmlns:a16="http://schemas.microsoft.com/office/drawing/2014/main" id="{093071A5-88E4-47ED-BCBB-2C3A974B4216}"/>
                    </a:ext>
                  </a:extLst>
                </p14:cNvPr>
                <p14:cNvContentPartPr/>
                <p14:nvPr/>
              </p14:nvContentPartPr>
              <p14:xfrm>
                <a:off x="5422619" y="5435611"/>
                <a:ext cx="116640" cy="153000"/>
              </p14:xfrm>
            </p:contentPart>
          </mc:Choice>
          <mc:Fallback>
            <p:pic>
              <p:nvPicPr>
                <p:cNvPr id="669" name="Freihand 668">
                  <a:extLst>
                    <a:ext uri="{FF2B5EF4-FFF2-40B4-BE49-F238E27FC236}">
                      <a16:creationId xmlns:a16="http://schemas.microsoft.com/office/drawing/2014/main" id="{093071A5-88E4-47ED-BCBB-2C3A974B4216}"/>
                    </a:ext>
                  </a:extLst>
                </p:cNvPr>
                <p:cNvPicPr/>
                <p:nvPr/>
              </p:nvPicPr>
              <p:blipFill>
                <a:blip r:embed="rId1029"/>
                <a:stretch>
                  <a:fillRect/>
                </a:stretch>
              </p:blipFill>
              <p:spPr>
                <a:xfrm>
                  <a:off x="5418299" y="5431291"/>
                  <a:ext cx="125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670" name="Freihand 669">
                  <a:extLst>
                    <a:ext uri="{FF2B5EF4-FFF2-40B4-BE49-F238E27FC236}">
                      <a16:creationId xmlns:a16="http://schemas.microsoft.com/office/drawing/2014/main" id="{8F60F417-1188-45BC-A838-29EBA7C5656E}"/>
                    </a:ext>
                  </a:extLst>
                </p14:cNvPr>
                <p14:cNvContentPartPr/>
                <p14:nvPr/>
              </p14:nvContentPartPr>
              <p14:xfrm>
                <a:off x="5555099" y="5494291"/>
                <a:ext cx="90360" cy="76320"/>
              </p14:xfrm>
            </p:contentPart>
          </mc:Choice>
          <mc:Fallback>
            <p:pic>
              <p:nvPicPr>
                <p:cNvPr id="670" name="Freihand 669">
                  <a:extLst>
                    <a:ext uri="{FF2B5EF4-FFF2-40B4-BE49-F238E27FC236}">
                      <a16:creationId xmlns:a16="http://schemas.microsoft.com/office/drawing/2014/main" id="{8F60F417-1188-45BC-A838-29EBA7C5656E}"/>
                    </a:ext>
                  </a:extLst>
                </p:cNvPr>
                <p:cNvPicPr/>
                <p:nvPr/>
              </p:nvPicPr>
              <p:blipFill>
                <a:blip r:embed="rId1031"/>
                <a:stretch>
                  <a:fillRect/>
                </a:stretch>
              </p:blipFill>
              <p:spPr>
                <a:xfrm>
                  <a:off x="5550779" y="5489971"/>
                  <a:ext cx="99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671" name="Freihand 670">
                  <a:extLst>
                    <a:ext uri="{FF2B5EF4-FFF2-40B4-BE49-F238E27FC236}">
                      <a16:creationId xmlns:a16="http://schemas.microsoft.com/office/drawing/2014/main" id="{416DD2FA-AB2F-4740-A430-E3233B0DB04F}"/>
                    </a:ext>
                  </a:extLst>
                </p14:cNvPr>
                <p14:cNvContentPartPr/>
                <p14:nvPr/>
              </p14:nvContentPartPr>
              <p14:xfrm>
                <a:off x="5664179" y="5492851"/>
                <a:ext cx="382680" cy="234360"/>
              </p14:xfrm>
            </p:contentPart>
          </mc:Choice>
          <mc:Fallback>
            <p:pic>
              <p:nvPicPr>
                <p:cNvPr id="671" name="Freihand 670">
                  <a:extLst>
                    <a:ext uri="{FF2B5EF4-FFF2-40B4-BE49-F238E27FC236}">
                      <a16:creationId xmlns:a16="http://schemas.microsoft.com/office/drawing/2014/main" id="{416DD2FA-AB2F-4740-A430-E3233B0DB04F}"/>
                    </a:ext>
                  </a:extLst>
                </p:cNvPr>
                <p:cNvPicPr/>
                <p:nvPr/>
              </p:nvPicPr>
              <p:blipFill>
                <a:blip r:embed="rId1033"/>
                <a:stretch>
                  <a:fillRect/>
                </a:stretch>
              </p:blipFill>
              <p:spPr>
                <a:xfrm>
                  <a:off x="5659859" y="5488531"/>
                  <a:ext cx="3913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672" name="Freihand 671">
                  <a:extLst>
                    <a:ext uri="{FF2B5EF4-FFF2-40B4-BE49-F238E27FC236}">
                      <a16:creationId xmlns:a16="http://schemas.microsoft.com/office/drawing/2014/main" id="{E5205106-9985-4BEF-9F3B-EEBD1D8DA74F}"/>
                    </a:ext>
                  </a:extLst>
                </p14:cNvPr>
                <p14:cNvContentPartPr/>
                <p14:nvPr/>
              </p14:nvContentPartPr>
              <p14:xfrm>
                <a:off x="6037499" y="5454331"/>
                <a:ext cx="30960" cy="41400"/>
              </p14:xfrm>
            </p:contentPart>
          </mc:Choice>
          <mc:Fallback>
            <p:pic>
              <p:nvPicPr>
                <p:cNvPr id="672" name="Freihand 671">
                  <a:extLst>
                    <a:ext uri="{FF2B5EF4-FFF2-40B4-BE49-F238E27FC236}">
                      <a16:creationId xmlns:a16="http://schemas.microsoft.com/office/drawing/2014/main" id="{E5205106-9985-4BEF-9F3B-EEBD1D8DA74F}"/>
                    </a:ext>
                  </a:extLst>
                </p:cNvPr>
                <p:cNvPicPr/>
                <p:nvPr/>
              </p:nvPicPr>
              <p:blipFill>
                <a:blip r:embed="rId1035"/>
                <a:stretch>
                  <a:fillRect/>
                </a:stretch>
              </p:blipFill>
              <p:spPr>
                <a:xfrm>
                  <a:off x="6033179" y="5450011"/>
                  <a:ext cx="396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673" name="Freihand 672">
                  <a:extLst>
                    <a:ext uri="{FF2B5EF4-FFF2-40B4-BE49-F238E27FC236}">
                      <a16:creationId xmlns:a16="http://schemas.microsoft.com/office/drawing/2014/main" id="{FD516F72-D977-4E4C-9ABD-E5DD83185114}"/>
                    </a:ext>
                  </a:extLst>
                </p14:cNvPr>
                <p14:cNvContentPartPr/>
                <p14:nvPr/>
              </p14:nvContentPartPr>
              <p14:xfrm>
                <a:off x="6078179" y="5505451"/>
                <a:ext cx="237600" cy="186840"/>
              </p14:xfrm>
            </p:contentPart>
          </mc:Choice>
          <mc:Fallback>
            <p:pic>
              <p:nvPicPr>
                <p:cNvPr id="673" name="Freihand 672">
                  <a:extLst>
                    <a:ext uri="{FF2B5EF4-FFF2-40B4-BE49-F238E27FC236}">
                      <a16:creationId xmlns:a16="http://schemas.microsoft.com/office/drawing/2014/main" id="{FD516F72-D977-4E4C-9ABD-E5DD83185114}"/>
                    </a:ext>
                  </a:extLst>
                </p:cNvPr>
                <p:cNvPicPr/>
                <p:nvPr/>
              </p:nvPicPr>
              <p:blipFill>
                <a:blip r:embed="rId1037"/>
                <a:stretch>
                  <a:fillRect/>
                </a:stretch>
              </p:blipFill>
              <p:spPr>
                <a:xfrm>
                  <a:off x="6073859" y="5501131"/>
                  <a:ext cx="2462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674" name="Freihand 673">
                  <a:extLst>
                    <a:ext uri="{FF2B5EF4-FFF2-40B4-BE49-F238E27FC236}">
                      <a16:creationId xmlns:a16="http://schemas.microsoft.com/office/drawing/2014/main" id="{B4A46715-A20F-488A-898D-6172CB4B6A9B}"/>
                    </a:ext>
                  </a:extLst>
                </p14:cNvPr>
                <p14:cNvContentPartPr/>
                <p14:nvPr/>
              </p14:nvContentPartPr>
              <p14:xfrm>
                <a:off x="6479939" y="5420131"/>
                <a:ext cx="317520" cy="235800"/>
              </p14:xfrm>
            </p:contentPart>
          </mc:Choice>
          <mc:Fallback>
            <p:pic>
              <p:nvPicPr>
                <p:cNvPr id="674" name="Freihand 673">
                  <a:extLst>
                    <a:ext uri="{FF2B5EF4-FFF2-40B4-BE49-F238E27FC236}">
                      <a16:creationId xmlns:a16="http://schemas.microsoft.com/office/drawing/2014/main" id="{B4A46715-A20F-488A-898D-6172CB4B6A9B}"/>
                    </a:ext>
                  </a:extLst>
                </p:cNvPr>
                <p:cNvPicPr/>
                <p:nvPr/>
              </p:nvPicPr>
              <p:blipFill>
                <a:blip r:embed="rId1039"/>
                <a:stretch>
                  <a:fillRect/>
                </a:stretch>
              </p:blipFill>
              <p:spPr>
                <a:xfrm>
                  <a:off x="6475619" y="5415811"/>
                  <a:ext cx="3261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675" name="Freihand 674">
                  <a:extLst>
                    <a:ext uri="{FF2B5EF4-FFF2-40B4-BE49-F238E27FC236}">
                      <a16:creationId xmlns:a16="http://schemas.microsoft.com/office/drawing/2014/main" id="{0E59EE03-3FE4-437F-925F-5F40375B7625}"/>
                    </a:ext>
                  </a:extLst>
                </p14:cNvPr>
                <p14:cNvContentPartPr/>
                <p14:nvPr/>
              </p14:nvContentPartPr>
              <p14:xfrm>
                <a:off x="6964859" y="5368291"/>
                <a:ext cx="255960" cy="146880"/>
              </p14:xfrm>
            </p:contentPart>
          </mc:Choice>
          <mc:Fallback>
            <p:pic>
              <p:nvPicPr>
                <p:cNvPr id="675" name="Freihand 674">
                  <a:extLst>
                    <a:ext uri="{FF2B5EF4-FFF2-40B4-BE49-F238E27FC236}">
                      <a16:creationId xmlns:a16="http://schemas.microsoft.com/office/drawing/2014/main" id="{0E59EE03-3FE4-437F-925F-5F40375B7625}"/>
                    </a:ext>
                  </a:extLst>
                </p:cNvPr>
                <p:cNvPicPr/>
                <p:nvPr/>
              </p:nvPicPr>
              <p:blipFill>
                <a:blip r:embed="rId1041"/>
                <a:stretch>
                  <a:fillRect/>
                </a:stretch>
              </p:blipFill>
              <p:spPr>
                <a:xfrm>
                  <a:off x="6960539" y="5363971"/>
                  <a:ext cx="264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679" name="Freihand 678">
                  <a:extLst>
                    <a:ext uri="{FF2B5EF4-FFF2-40B4-BE49-F238E27FC236}">
                      <a16:creationId xmlns:a16="http://schemas.microsoft.com/office/drawing/2014/main" id="{B89E1057-F69E-486C-BB1F-276D4B31A1BF}"/>
                    </a:ext>
                  </a:extLst>
                </p14:cNvPr>
                <p14:cNvContentPartPr/>
                <p14:nvPr/>
              </p14:nvContentPartPr>
              <p14:xfrm>
                <a:off x="7515659" y="5366131"/>
                <a:ext cx="156240" cy="102240"/>
              </p14:xfrm>
            </p:contentPart>
          </mc:Choice>
          <mc:Fallback>
            <p:pic>
              <p:nvPicPr>
                <p:cNvPr id="679" name="Freihand 678">
                  <a:extLst>
                    <a:ext uri="{FF2B5EF4-FFF2-40B4-BE49-F238E27FC236}">
                      <a16:creationId xmlns:a16="http://schemas.microsoft.com/office/drawing/2014/main" id="{B89E1057-F69E-486C-BB1F-276D4B31A1BF}"/>
                    </a:ext>
                  </a:extLst>
                </p:cNvPr>
                <p:cNvPicPr/>
                <p:nvPr/>
              </p:nvPicPr>
              <p:blipFill>
                <a:blip r:embed="rId1043"/>
                <a:stretch>
                  <a:fillRect/>
                </a:stretch>
              </p:blipFill>
              <p:spPr>
                <a:xfrm>
                  <a:off x="7511339" y="5361811"/>
                  <a:ext cx="164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680" name="Freihand 679">
                  <a:extLst>
                    <a:ext uri="{FF2B5EF4-FFF2-40B4-BE49-F238E27FC236}">
                      <a16:creationId xmlns:a16="http://schemas.microsoft.com/office/drawing/2014/main" id="{0454BECB-F573-4790-AEDB-EB2685C6D325}"/>
                    </a:ext>
                  </a:extLst>
                </p14:cNvPr>
                <p14:cNvContentPartPr/>
                <p14:nvPr/>
              </p14:nvContentPartPr>
              <p14:xfrm>
                <a:off x="7509179" y="5402851"/>
                <a:ext cx="162360" cy="4320"/>
              </p14:xfrm>
            </p:contentPart>
          </mc:Choice>
          <mc:Fallback>
            <p:pic>
              <p:nvPicPr>
                <p:cNvPr id="680" name="Freihand 679">
                  <a:extLst>
                    <a:ext uri="{FF2B5EF4-FFF2-40B4-BE49-F238E27FC236}">
                      <a16:creationId xmlns:a16="http://schemas.microsoft.com/office/drawing/2014/main" id="{0454BECB-F573-4790-AEDB-EB2685C6D325}"/>
                    </a:ext>
                  </a:extLst>
                </p:cNvPr>
                <p:cNvPicPr/>
                <p:nvPr/>
              </p:nvPicPr>
              <p:blipFill>
                <a:blip r:embed="rId1045"/>
                <a:stretch>
                  <a:fillRect/>
                </a:stretch>
              </p:blipFill>
              <p:spPr>
                <a:xfrm>
                  <a:off x="7504859" y="5398531"/>
                  <a:ext cx="171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681" name="Freihand 680">
                  <a:extLst>
                    <a:ext uri="{FF2B5EF4-FFF2-40B4-BE49-F238E27FC236}">
                      <a16:creationId xmlns:a16="http://schemas.microsoft.com/office/drawing/2014/main" id="{1F3B1B83-51D3-4607-8ED1-AC63455A3F43}"/>
                    </a:ext>
                  </a:extLst>
                </p14:cNvPr>
                <p14:cNvContentPartPr/>
                <p14:nvPr/>
              </p14:nvContentPartPr>
              <p14:xfrm>
                <a:off x="7416659" y="5423011"/>
                <a:ext cx="255240" cy="17280"/>
              </p14:xfrm>
            </p:contentPart>
          </mc:Choice>
          <mc:Fallback>
            <p:pic>
              <p:nvPicPr>
                <p:cNvPr id="681" name="Freihand 680">
                  <a:extLst>
                    <a:ext uri="{FF2B5EF4-FFF2-40B4-BE49-F238E27FC236}">
                      <a16:creationId xmlns:a16="http://schemas.microsoft.com/office/drawing/2014/main" id="{1F3B1B83-51D3-4607-8ED1-AC63455A3F43}"/>
                    </a:ext>
                  </a:extLst>
                </p:cNvPr>
                <p:cNvPicPr/>
                <p:nvPr/>
              </p:nvPicPr>
              <p:blipFill>
                <a:blip r:embed="rId1047"/>
                <a:stretch>
                  <a:fillRect/>
                </a:stretch>
              </p:blipFill>
              <p:spPr>
                <a:xfrm>
                  <a:off x="7412339" y="5418691"/>
                  <a:ext cx="263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643" name="Freihand 642">
                  <a:extLst>
                    <a:ext uri="{FF2B5EF4-FFF2-40B4-BE49-F238E27FC236}">
                      <a16:creationId xmlns:a16="http://schemas.microsoft.com/office/drawing/2014/main" id="{A188AF73-8527-4F50-951A-E3B16DD557A1}"/>
                    </a:ext>
                  </a:extLst>
                </p14:cNvPr>
                <p14:cNvContentPartPr/>
                <p14:nvPr/>
              </p14:nvContentPartPr>
              <p14:xfrm>
                <a:off x="504659" y="5660971"/>
                <a:ext cx="244440" cy="105120"/>
              </p14:xfrm>
            </p:contentPart>
          </mc:Choice>
          <mc:Fallback>
            <p:pic>
              <p:nvPicPr>
                <p:cNvPr id="643" name="Freihand 642">
                  <a:extLst>
                    <a:ext uri="{FF2B5EF4-FFF2-40B4-BE49-F238E27FC236}">
                      <a16:creationId xmlns:a16="http://schemas.microsoft.com/office/drawing/2014/main" id="{A188AF73-8527-4F50-951A-E3B16DD557A1}"/>
                    </a:ext>
                  </a:extLst>
                </p:cNvPr>
                <p:cNvPicPr/>
                <p:nvPr/>
              </p:nvPicPr>
              <p:blipFill>
                <a:blip r:embed="rId1049"/>
                <a:stretch>
                  <a:fillRect/>
                </a:stretch>
              </p:blipFill>
              <p:spPr>
                <a:xfrm>
                  <a:off x="500339" y="5656651"/>
                  <a:ext cx="253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644" name="Freihand 643">
                  <a:extLst>
                    <a:ext uri="{FF2B5EF4-FFF2-40B4-BE49-F238E27FC236}">
                      <a16:creationId xmlns:a16="http://schemas.microsoft.com/office/drawing/2014/main" id="{06FE6447-1EFD-44EB-B8F8-4B74F8572335}"/>
                    </a:ext>
                  </a:extLst>
                </p14:cNvPr>
                <p14:cNvContentPartPr/>
                <p14:nvPr/>
              </p14:nvContentPartPr>
              <p14:xfrm>
                <a:off x="746939" y="5618131"/>
                <a:ext cx="69480" cy="202320"/>
              </p14:xfrm>
            </p:contentPart>
          </mc:Choice>
          <mc:Fallback>
            <p:pic>
              <p:nvPicPr>
                <p:cNvPr id="644" name="Freihand 643">
                  <a:extLst>
                    <a:ext uri="{FF2B5EF4-FFF2-40B4-BE49-F238E27FC236}">
                      <a16:creationId xmlns:a16="http://schemas.microsoft.com/office/drawing/2014/main" id="{06FE6447-1EFD-44EB-B8F8-4B74F8572335}"/>
                    </a:ext>
                  </a:extLst>
                </p:cNvPr>
                <p:cNvPicPr/>
                <p:nvPr/>
              </p:nvPicPr>
              <p:blipFill>
                <a:blip r:embed="rId1051"/>
                <a:stretch>
                  <a:fillRect/>
                </a:stretch>
              </p:blipFill>
              <p:spPr>
                <a:xfrm>
                  <a:off x="742619" y="5613811"/>
                  <a:ext cx="781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646" name="Freihand 645">
                  <a:extLst>
                    <a:ext uri="{FF2B5EF4-FFF2-40B4-BE49-F238E27FC236}">
                      <a16:creationId xmlns:a16="http://schemas.microsoft.com/office/drawing/2014/main" id="{8797362F-5488-4B11-8ABF-9B758AC9AF3E}"/>
                    </a:ext>
                  </a:extLst>
                </p14:cNvPr>
                <p14:cNvContentPartPr/>
                <p14:nvPr/>
              </p14:nvContentPartPr>
              <p14:xfrm>
                <a:off x="994259" y="5563771"/>
                <a:ext cx="262800" cy="186120"/>
              </p14:xfrm>
            </p:contentPart>
          </mc:Choice>
          <mc:Fallback>
            <p:pic>
              <p:nvPicPr>
                <p:cNvPr id="646" name="Freihand 645">
                  <a:extLst>
                    <a:ext uri="{FF2B5EF4-FFF2-40B4-BE49-F238E27FC236}">
                      <a16:creationId xmlns:a16="http://schemas.microsoft.com/office/drawing/2014/main" id="{8797362F-5488-4B11-8ABF-9B758AC9AF3E}"/>
                    </a:ext>
                  </a:extLst>
                </p:cNvPr>
                <p:cNvPicPr/>
                <p:nvPr/>
              </p:nvPicPr>
              <p:blipFill>
                <a:blip r:embed="rId1053"/>
                <a:stretch>
                  <a:fillRect/>
                </a:stretch>
              </p:blipFill>
              <p:spPr>
                <a:xfrm>
                  <a:off x="989939" y="5559451"/>
                  <a:ext cx="2714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647" name="Freihand 646">
                  <a:extLst>
                    <a:ext uri="{FF2B5EF4-FFF2-40B4-BE49-F238E27FC236}">
                      <a16:creationId xmlns:a16="http://schemas.microsoft.com/office/drawing/2014/main" id="{1659EF58-1F6B-43EB-A0D6-DD69E38FB26B}"/>
                    </a:ext>
                  </a:extLst>
                </p14:cNvPr>
                <p14:cNvContentPartPr/>
                <p14:nvPr/>
              </p14:nvContentPartPr>
              <p14:xfrm>
                <a:off x="1240139" y="5583931"/>
                <a:ext cx="28800" cy="30960"/>
              </p14:xfrm>
            </p:contentPart>
          </mc:Choice>
          <mc:Fallback>
            <p:pic>
              <p:nvPicPr>
                <p:cNvPr id="647" name="Freihand 646">
                  <a:extLst>
                    <a:ext uri="{FF2B5EF4-FFF2-40B4-BE49-F238E27FC236}">
                      <a16:creationId xmlns:a16="http://schemas.microsoft.com/office/drawing/2014/main" id="{1659EF58-1F6B-43EB-A0D6-DD69E38FB26B}"/>
                    </a:ext>
                  </a:extLst>
                </p:cNvPr>
                <p:cNvPicPr/>
                <p:nvPr/>
              </p:nvPicPr>
              <p:blipFill>
                <a:blip r:embed="rId1055"/>
                <a:stretch>
                  <a:fillRect/>
                </a:stretch>
              </p:blipFill>
              <p:spPr>
                <a:xfrm>
                  <a:off x="1235819" y="5579611"/>
                  <a:ext cx="37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648" name="Freihand 647">
                  <a:extLst>
                    <a:ext uri="{FF2B5EF4-FFF2-40B4-BE49-F238E27FC236}">
                      <a16:creationId xmlns:a16="http://schemas.microsoft.com/office/drawing/2014/main" id="{B63851CB-6418-4240-9E82-84853E963743}"/>
                    </a:ext>
                  </a:extLst>
                </p14:cNvPr>
                <p14:cNvContentPartPr/>
                <p14:nvPr/>
              </p14:nvContentPartPr>
              <p14:xfrm>
                <a:off x="1313939" y="5630371"/>
                <a:ext cx="66600" cy="113040"/>
              </p14:xfrm>
            </p:contentPart>
          </mc:Choice>
          <mc:Fallback>
            <p:pic>
              <p:nvPicPr>
                <p:cNvPr id="648" name="Freihand 647">
                  <a:extLst>
                    <a:ext uri="{FF2B5EF4-FFF2-40B4-BE49-F238E27FC236}">
                      <a16:creationId xmlns:a16="http://schemas.microsoft.com/office/drawing/2014/main" id="{B63851CB-6418-4240-9E82-84853E963743}"/>
                    </a:ext>
                  </a:extLst>
                </p:cNvPr>
                <p:cNvPicPr/>
                <p:nvPr/>
              </p:nvPicPr>
              <p:blipFill>
                <a:blip r:embed="rId1057"/>
                <a:stretch>
                  <a:fillRect/>
                </a:stretch>
              </p:blipFill>
              <p:spPr>
                <a:xfrm>
                  <a:off x="1309619" y="5626051"/>
                  <a:ext cx="75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49" name="Freihand 648">
                  <a:extLst>
                    <a:ext uri="{FF2B5EF4-FFF2-40B4-BE49-F238E27FC236}">
                      <a16:creationId xmlns:a16="http://schemas.microsoft.com/office/drawing/2014/main" id="{F7CDFF39-6248-40A3-B9C4-861616A834AE}"/>
                    </a:ext>
                  </a:extLst>
                </p14:cNvPr>
                <p14:cNvContentPartPr/>
                <p14:nvPr/>
              </p14:nvContentPartPr>
              <p14:xfrm>
                <a:off x="1530299" y="5646211"/>
                <a:ext cx="237960" cy="111960"/>
              </p14:xfrm>
            </p:contentPart>
          </mc:Choice>
          <mc:Fallback>
            <p:pic>
              <p:nvPicPr>
                <p:cNvPr id="649" name="Freihand 648">
                  <a:extLst>
                    <a:ext uri="{FF2B5EF4-FFF2-40B4-BE49-F238E27FC236}">
                      <a16:creationId xmlns:a16="http://schemas.microsoft.com/office/drawing/2014/main" id="{F7CDFF39-6248-40A3-B9C4-861616A834AE}"/>
                    </a:ext>
                  </a:extLst>
                </p:cNvPr>
                <p:cNvPicPr/>
                <p:nvPr/>
              </p:nvPicPr>
              <p:blipFill>
                <a:blip r:embed="rId1059"/>
                <a:stretch>
                  <a:fillRect/>
                </a:stretch>
              </p:blipFill>
              <p:spPr>
                <a:xfrm>
                  <a:off x="1525979" y="5641891"/>
                  <a:ext cx="246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50" name="Freihand 649">
                  <a:extLst>
                    <a:ext uri="{FF2B5EF4-FFF2-40B4-BE49-F238E27FC236}">
                      <a16:creationId xmlns:a16="http://schemas.microsoft.com/office/drawing/2014/main" id="{6FA933C8-1239-4812-8EC5-0E9C72AD61D1}"/>
                    </a:ext>
                  </a:extLst>
                </p14:cNvPr>
                <p14:cNvContentPartPr/>
                <p14:nvPr/>
              </p14:nvContentPartPr>
              <p14:xfrm>
                <a:off x="1823339" y="5646571"/>
                <a:ext cx="130680" cy="74880"/>
              </p14:xfrm>
            </p:contentPart>
          </mc:Choice>
          <mc:Fallback>
            <p:pic>
              <p:nvPicPr>
                <p:cNvPr id="650" name="Freihand 649">
                  <a:extLst>
                    <a:ext uri="{FF2B5EF4-FFF2-40B4-BE49-F238E27FC236}">
                      <a16:creationId xmlns:a16="http://schemas.microsoft.com/office/drawing/2014/main" id="{6FA933C8-1239-4812-8EC5-0E9C72AD61D1}"/>
                    </a:ext>
                  </a:extLst>
                </p:cNvPr>
                <p:cNvPicPr/>
                <p:nvPr/>
              </p:nvPicPr>
              <p:blipFill>
                <a:blip r:embed="rId1061"/>
                <a:stretch>
                  <a:fillRect/>
                </a:stretch>
              </p:blipFill>
              <p:spPr>
                <a:xfrm>
                  <a:off x="1819019" y="5642251"/>
                  <a:ext cx="139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651" name="Freihand 650">
                  <a:extLst>
                    <a:ext uri="{FF2B5EF4-FFF2-40B4-BE49-F238E27FC236}">
                      <a16:creationId xmlns:a16="http://schemas.microsoft.com/office/drawing/2014/main" id="{BAD6FD4C-BE00-44C5-A15D-20B36F626248}"/>
                    </a:ext>
                  </a:extLst>
                </p14:cNvPr>
                <p14:cNvContentPartPr/>
                <p14:nvPr/>
              </p14:nvContentPartPr>
              <p14:xfrm>
                <a:off x="1985339" y="5610211"/>
                <a:ext cx="92520" cy="102960"/>
              </p14:xfrm>
            </p:contentPart>
          </mc:Choice>
          <mc:Fallback>
            <p:pic>
              <p:nvPicPr>
                <p:cNvPr id="651" name="Freihand 650">
                  <a:extLst>
                    <a:ext uri="{FF2B5EF4-FFF2-40B4-BE49-F238E27FC236}">
                      <a16:creationId xmlns:a16="http://schemas.microsoft.com/office/drawing/2014/main" id="{BAD6FD4C-BE00-44C5-A15D-20B36F626248}"/>
                    </a:ext>
                  </a:extLst>
                </p:cNvPr>
                <p:cNvPicPr/>
                <p:nvPr/>
              </p:nvPicPr>
              <p:blipFill>
                <a:blip r:embed="rId1063"/>
                <a:stretch>
                  <a:fillRect/>
                </a:stretch>
              </p:blipFill>
              <p:spPr>
                <a:xfrm>
                  <a:off x="1981019" y="5605891"/>
                  <a:ext cx="101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653" name="Freihand 652">
                  <a:extLst>
                    <a:ext uri="{FF2B5EF4-FFF2-40B4-BE49-F238E27FC236}">
                      <a16:creationId xmlns:a16="http://schemas.microsoft.com/office/drawing/2014/main" id="{C3182BAC-B4C8-4849-9326-B0422FBDE72D}"/>
                    </a:ext>
                  </a:extLst>
                </p14:cNvPr>
                <p14:cNvContentPartPr/>
                <p14:nvPr/>
              </p14:nvContentPartPr>
              <p14:xfrm>
                <a:off x="2293859" y="5626051"/>
                <a:ext cx="145080" cy="98640"/>
              </p14:xfrm>
            </p:contentPart>
          </mc:Choice>
          <mc:Fallback>
            <p:pic>
              <p:nvPicPr>
                <p:cNvPr id="653" name="Freihand 652">
                  <a:extLst>
                    <a:ext uri="{FF2B5EF4-FFF2-40B4-BE49-F238E27FC236}">
                      <a16:creationId xmlns:a16="http://schemas.microsoft.com/office/drawing/2014/main" id="{C3182BAC-B4C8-4849-9326-B0422FBDE72D}"/>
                    </a:ext>
                  </a:extLst>
                </p:cNvPr>
                <p:cNvPicPr/>
                <p:nvPr/>
              </p:nvPicPr>
              <p:blipFill>
                <a:blip r:embed="rId1065"/>
                <a:stretch>
                  <a:fillRect/>
                </a:stretch>
              </p:blipFill>
              <p:spPr>
                <a:xfrm>
                  <a:off x="2289539" y="5621731"/>
                  <a:ext cx="153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654" name="Freihand 653">
                  <a:extLst>
                    <a:ext uri="{FF2B5EF4-FFF2-40B4-BE49-F238E27FC236}">
                      <a16:creationId xmlns:a16="http://schemas.microsoft.com/office/drawing/2014/main" id="{06C5DFB7-B969-4164-BF80-5BB98B7BB4F3}"/>
                    </a:ext>
                  </a:extLst>
                </p14:cNvPr>
                <p14:cNvContentPartPr/>
                <p14:nvPr/>
              </p14:nvContentPartPr>
              <p14:xfrm>
                <a:off x="2456219" y="5526691"/>
                <a:ext cx="45000" cy="210600"/>
              </p14:xfrm>
            </p:contentPart>
          </mc:Choice>
          <mc:Fallback>
            <p:pic>
              <p:nvPicPr>
                <p:cNvPr id="654" name="Freihand 653">
                  <a:extLst>
                    <a:ext uri="{FF2B5EF4-FFF2-40B4-BE49-F238E27FC236}">
                      <a16:creationId xmlns:a16="http://schemas.microsoft.com/office/drawing/2014/main" id="{06C5DFB7-B969-4164-BF80-5BB98B7BB4F3}"/>
                    </a:ext>
                  </a:extLst>
                </p:cNvPr>
                <p:cNvPicPr/>
                <p:nvPr/>
              </p:nvPicPr>
              <p:blipFill>
                <a:blip r:embed="rId1067"/>
                <a:stretch>
                  <a:fillRect/>
                </a:stretch>
              </p:blipFill>
              <p:spPr>
                <a:xfrm>
                  <a:off x="2451899" y="5522371"/>
                  <a:ext cx="536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655" name="Freihand 654">
                  <a:extLst>
                    <a:ext uri="{FF2B5EF4-FFF2-40B4-BE49-F238E27FC236}">
                      <a16:creationId xmlns:a16="http://schemas.microsoft.com/office/drawing/2014/main" id="{F17A1139-3285-49A3-8595-6B10A6D9A567}"/>
                    </a:ext>
                  </a:extLst>
                </p14:cNvPr>
                <p14:cNvContentPartPr/>
                <p14:nvPr/>
              </p14:nvContentPartPr>
              <p14:xfrm>
                <a:off x="2505899" y="5624611"/>
                <a:ext cx="120600" cy="96120"/>
              </p14:xfrm>
            </p:contentPart>
          </mc:Choice>
          <mc:Fallback>
            <p:pic>
              <p:nvPicPr>
                <p:cNvPr id="655" name="Freihand 654">
                  <a:extLst>
                    <a:ext uri="{FF2B5EF4-FFF2-40B4-BE49-F238E27FC236}">
                      <a16:creationId xmlns:a16="http://schemas.microsoft.com/office/drawing/2014/main" id="{F17A1139-3285-49A3-8595-6B10A6D9A567}"/>
                    </a:ext>
                  </a:extLst>
                </p:cNvPr>
                <p:cNvPicPr/>
                <p:nvPr/>
              </p:nvPicPr>
              <p:blipFill>
                <a:blip r:embed="rId1069"/>
                <a:stretch>
                  <a:fillRect/>
                </a:stretch>
              </p:blipFill>
              <p:spPr>
                <a:xfrm>
                  <a:off x="2501579" y="5620291"/>
                  <a:ext cx="129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56" name="Freihand 655">
                  <a:extLst>
                    <a:ext uri="{FF2B5EF4-FFF2-40B4-BE49-F238E27FC236}">
                      <a16:creationId xmlns:a16="http://schemas.microsoft.com/office/drawing/2014/main" id="{F7E84CD7-8911-4BD1-968E-BCC785C99236}"/>
                    </a:ext>
                  </a:extLst>
                </p14:cNvPr>
                <p14:cNvContentPartPr/>
                <p14:nvPr/>
              </p14:nvContentPartPr>
              <p14:xfrm>
                <a:off x="2651699" y="5619211"/>
                <a:ext cx="137520" cy="82440"/>
              </p14:xfrm>
            </p:contentPart>
          </mc:Choice>
          <mc:Fallback>
            <p:pic>
              <p:nvPicPr>
                <p:cNvPr id="656" name="Freihand 655">
                  <a:extLst>
                    <a:ext uri="{FF2B5EF4-FFF2-40B4-BE49-F238E27FC236}">
                      <a16:creationId xmlns:a16="http://schemas.microsoft.com/office/drawing/2014/main" id="{F7E84CD7-8911-4BD1-968E-BCC785C99236}"/>
                    </a:ext>
                  </a:extLst>
                </p:cNvPr>
                <p:cNvPicPr/>
                <p:nvPr/>
              </p:nvPicPr>
              <p:blipFill>
                <a:blip r:embed="rId1071"/>
                <a:stretch>
                  <a:fillRect/>
                </a:stretch>
              </p:blipFill>
              <p:spPr>
                <a:xfrm>
                  <a:off x="2647379" y="5614891"/>
                  <a:ext cx="146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658" name="Freihand 657">
                  <a:extLst>
                    <a:ext uri="{FF2B5EF4-FFF2-40B4-BE49-F238E27FC236}">
                      <a16:creationId xmlns:a16="http://schemas.microsoft.com/office/drawing/2014/main" id="{257C4E41-1522-47B5-BA47-09F8A0B025A8}"/>
                    </a:ext>
                  </a:extLst>
                </p14:cNvPr>
                <p14:cNvContentPartPr/>
                <p14:nvPr/>
              </p14:nvContentPartPr>
              <p14:xfrm>
                <a:off x="3061019" y="5585371"/>
                <a:ext cx="172440" cy="108000"/>
              </p14:xfrm>
            </p:contentPart>
          </mc:Choice>
          <mc:Fallback>
            <p:pic>
              <p:nvPicPr>
                <p:cNvPr id="658" name="Freihand 657">
                  <a:extLst>
                    <a:ext uri="{FF2B5EF4-FFF2-40B4-BE49-F238E27FC236}">
                      <a16:creationId xmlns:a16="http://schemas.microsoft.com/office/drawing/2014/main" id="{257C4E41-1522-47B5-BA47-09F8A0B025A8}"/>
                    </a:ext>
                  </a:extLst>
                </p:cNvPr>
                <p:cNvPicPr/>
                <p:nvPr/>
              </p:nvPicPr>
              <p:blipFill>
                <a:blip r:embed="rId1073"/>
                <a:stretch>
                  <a:fillRect/>
                </a:stretch>
              </p:blipFill>
              <p:spPr>
                <a:xfrm>
                  <a:off x="3056699" y="5581051"/>
                  <a:ext cx="181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59" name="Freihand 658">
                  <a:extLst>
                    <a:ext uri="{FF2B5EF4-FFF2-40B4-BE49-F238E27FC236}">
                      <a16:creationId xmlns:a16="http://schemas.microsoft.com/office/drawing/2014/main" id="{A2981CB2-1182-4234-8661-DCAEF63F2D06}"/>
                    </a:ext>
                  </a:extLst>
                </p14:cNvPr>
                <p14:cNvContentPartPr/>
                <p14:nvPr/>
              </p14:nvContentPartPr>
              <p14:xfrm>
                <a:off x="3468899" y="5593651"/>
                <a:ext cx="130320" cy="177120"/>
              </p14:xfrm>
            </p:contentPart>
          </mc:Choice>
          <mc:Fallback>
            <p:pic>
              <p:nvPicPr>
                <p:cNvPr id="659" name="Freihand 658">
                  <a:extLst>
                    <a:ext uri="{FF2B5EF4-FFF2-40B4-BE49-F238E27FC236}">
                      <a16:creationId xmlns:a16="http://schemas.microsoft.com/office/drawing/2014/main" id="{A2981CB2-1182-4234-8661-DCAEF63F2D06}"/>
                    </a:ext>
                  </a:extLst>
                </p:cNvPr>
                <p:cNvPicPr/>
                <p:nvPr/>
              </p:nvPicPr>
              <p:blipFill>
                <a:blip r:embed="rId1075"/>
                <a:stretch>
                  <a:fillRect/>
                </a:stretch>
              </p:blipFill>
              <p:spPr>
                <a:xfrm>
                  <a:off x="3464579" y="5589331"/>
                  <a:ext cx="138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60" name="Freihand 659">
                  <a:extLst>
                    <a:ext uri="{FF2B5EF4-FFF2-40B4-BE49-F238E27FC236}">
                      <a16:creationId xmlns:a16="http://schemas.microsoft.com/office/drawing/2014/main" id="{50283E06-3C40-4C00-81E1-7C009A7CD810}"/>
                    </a:ext>
                  </a:extLst>
                </p14:cNvPr>
                <p14:cNvContentPartPr/>
                <p14:nvPr/>
              </p14:nvContentPartPr>
              <p14:xfrm>
                <a:off x="3631619" y="5599051"/>
                <a:ext cx="73800" cy="63000"/>
              </p14:xfrm>
            </p:contentPart>
          </mc:Choice>
          <mc:Fallback>
            <p:pic>
              <p:nvPicPr>
                <p:cNvPr id="660" name="Freihand 659">
                  <a:extLst>
                    <a:ext uri="{FF2B5EF4-FFF2-40B4-BE49-F238E27FC236}">
                      <a16:creationId xmlns:a16="http://schemas.microsoft.com/office/drawing/2014/main" id="{50283E06-3C40-4C00-81E1-7C009A7CD810}"/>
                    </a:ext>
                  </a:extLst>
                </p:cNvPr>
                <p:cNvPicPr/>
                <p:nvPr/>
              </p:nvPicPr>
              <p:blipFill>
                <a:blip r:embed="rId1077"/>
                <a:stretch>
                  <a:fillRect/>
                </a:stretch>
              </p:blipFill>
              <p:spPr>
                <a:xfrm>
                  <a:off x="3627299" y="5594731"/>
                  <a:ext cx="82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661" name="Freihand 660">
                  <a:extLst>
                    <a:ext uri="{FF2B5EF4-FFF2-40B4-BE49-F238E27FC236}">
                      <a16:creationId xmlns:a16="http://schemas.microsoft.com/office/drawing/2014/main" id="{7030BAED-01A4-4A13-87C8-DB691C509246}"/>
                    </a:ext>
                  </a:extLst>
                </p14:cNvPr>
                <p14:cNvContentPartPr/>
                <p14:nvPr/>
              </p14:nvContentPartPr>
              <p14:xfrm>
                <a:off x="3721619" y="5599051"/>
                <a:ext cx="88200" cy="62280"/>
              </p14:xfrm>
            </p:contentPart>
          </mc:Choice>
          <mc:Fallback>
            <p:pic>
              <p:nvPicPr>
                <p:cNvPr id="661" name="Freihand 660">
                  <a:extLst>
                    <a:ext uri="{FF2B5EF4-FFF2-40B4-BE49-F238E27FC236}">
                      <a16:creationId xmlns:a16="http://schemas.microsoft.com/office/drawing/2014/main" id="{7030BAED-01A4-4A13-87C8-DB691C509246}"/>
                    </a:ext>
                  </a:extLst>
                </p:cNvPr>
                <p:cNvPicPr/>
                <p:nvPr/>
              </p:nvPicPr>
              <p:blipFill>
                <a:blip r:embed="rId1079"/>
                <a:stretch>
                  <a:fillRect/>
                </a:stretch>
              </p:blipFill>
              <p:spPr>
                <a:xfrm>
                  <a:off x="3717299" y="5594731"/>
                  <a:ext cx="96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62" name="Freihand 661">
                  <a:extLst>
                    <a:ext uri="{FF2B5EF4-FFF2-40B4-BE49-F238E27FC236}">
                      <a16:creationId xmlns:a16="http://schemas.microsoft.com/office/drawing/2014/main" id="{5AF0B825-5DE9-4A58-84AA-F69EBD24D41A}"/>
                    </a:ext>
                  </a:extLst>
                </p14:cNvPr>
                <p14:cNvContentPartPr/>
                <p14:nvPr/>
              </p14:nvContentPartPr>
              <p14:xfrm>
                <a:off x="3842579" y="5537851"/>
                <a:ext cx="65160" cy="121680"/>
              </p14:xfrm>
            </p:contentPart>
          </mc:Choice>
          <mc:Fallback>
            <p:pic>
              <p:nvPicPr>
                <p:cNvPr id="662" name="Freihand 661">
                  <a:extLst>
                    <a:ext uri="{FF2B5EF4-FFF2-40B4-BE49-F238E27FC236}">
                      <a16:creationId xmlns:a16="http://schemas.microsoft.com/office/drawing/2014/main" id="{5AF0B825-5DE9-4A58-84AA-F69EBD24D41A}"/>
                    </a:ext>
                  </a:extLst>
                </p:cNvPr>
                <p:cNvPicPr/>
                <p:nvPr/>
              </p:nvPicPr>
              <p:blipFill>
                <a:blip r:embed="rId1081"/>
                <a:stretch>
                  <a:fillRect/>
                </a:stretch>
              </p:blipFill>
              <p:spPr>
                <a:xfrm>
                  <a:off x="3838259" y="5533531"/>
                  <a:ext cx="73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63" name="Freihand 662">
                  <a:extLst>
                    <a:ext uri="{FF2B5EF4-FFF2-40B4-BE49-F238E27FC236}">
                      <a16:creationId xmlns:a16="http://schemas.microsoft.com/office/drawing/2014/main" id="{0947BFEF-10CE-4AC7-B6DC-CA9CEEF37F66}"/>
                    </a:ext>
                  </a:extLst>
                </p14:cNvPr>
                <p14:cNvContentPartPr/>
                <p14:nvPr/>
              </p14:nvContentPartPr>
              <p14:xfrm>
                <a:off x="3946979" y="5509771"/>
                <a:ext cx="23040" cy="131760"/>
              </p14:xfrm>
            </p:contentPart>
          </mc:Choice>
          <mc:Fallback>
            <p:pic>
              <p:nvPicPr>
                <p:cNvPr id="663" name="Freihand 662">
                  <a:extLst>
                    <a:ext uri="{FF2B5EF4-FFF2-40B4-BE49-F238E27FC236}">
                      <a16:creationId xmlns:a16="http://schemas.microsoft.com/office/drawing/2014/main" id="{0947BFEF-10CE-4AC7-B6DC-CA9CEEF37F66}"/>
                    </a:ext>
                  </a:extLst>
                </p:cNvPr>
                <p:cNvPicPr/>
                <p:nvPr/>
              </p:nvPicPr>
              <p:blipFill>
                <a:blip r:embed="rId1083"/>
                <a:stretch>
                  <a:fillRect/>
                </a:stretch>
              </p:blipFill>
              <p:spPr>
                <a:xfrm>
                  <a:off x="3942659" y="5505451"/>
                  <a:ext cx="31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664" name="Freihand 663">
                  <a:extLst>
                    <a:ext uri="{FF2B5EF4-FFF2-40B4-BE49-F238E27FC236}">
                      <a16:creationId xmlns:a16="http://schemas.microsoft.com/office/drawing/2014/main" id="{326B36C2-5AC7-483D-B920-B8D659BFA631}"/>
                    </a:ext>
                  </a:extLst>
                </p14:cNvPr>
                <p14:cNvContentPartPr/>
                <p14:nvPr/>
              </p14:nvContentPartPr>
              <p14:xfrm>
                <a:off x="3981899" y="5581051"/>
                <a:ext cx="255240" cy="69120"/>
              </p14:xfrm>
            </p:contentPart>
          </mc:Choice>
          <mc:Fallback>
            <p:pic>
              <p:nvPicPr>
                <p:cNvPr id="664" name="Freihand 663">
                  <a:extLst>
                    <a:ext uri="{FF2B5EF4-FFF2-40B4-BE49-F238E27FC236}">
                      <a16:creationId xmlns:a16="http://schemas.microsoft.com/office/drawing/2014/main" id="{326B36C2-5AC7-483D-B920-B8D659BFA631}"/>
                    </a:ext>
                  </a:extLst>
                </p:cNvPr>
                <p:cNvPicPr/>
                <p:nvPr/>
              </p:nvPicPr>
              <p:blipFill>
                <a:blip r:embed="rId1085"/>
                <a:stretch>
                  <a:fillRect/>
                </a:stretch>
              </p:blipFill>
              <p:spPr>
                <a:xfrm>
                  <a:off x="3977579" y="5576731"/>
                  <a:ext cx="2638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65" name="Freihand 664">
                  <a:extLst>
                    <a:ext uri="{FF2B5EF4-FFF2-40B4-BE49-F238E27FC236}">
                      <a16:creationId xmlns:a16="http://schemas.microsoft.com/office/drawing/2014/main" id="{BDE51992-B224-4E5B-9368-0C44DC65C4DC}"/>
                    </a:ext>
                  </a:extLst>
                </p14:cNvPr>
                <p14:cNvContentPartPr/>
                <p14:nvPr/>
              </p14:nvContentPartPr>
              <p14:xfrm>
                <a:off x="4217339" y="5600131"/>
                <a:ext cx="99360" cy="40680"/>
              </p14:xfrm>
            </p:contentPart>
          </mc:Choice>
          <mc:Fallback>
            <p:pic>
              <p:nvPicPr>
                <p:cNvPr id="665" name="Freihand 664">
                  <a:extLst>
                    <a:ext uri="{FF2B5EF4-FFF2-40B4-BE49-F238E27FC236}">
                      <a16:creationId xmlns:a16="http://schemas.microsoft.com/office/drawing/2014/main" id="{BDE51992-B224-4E5B-9368-0C44DC65C4DC}"/>
                    </a:ext>
                  </a:extLst>
                </p:cNvPr>
                <p:cNvPicPr/>
                <p:nvPr/>
              </p:nvPicPr>
              <p:blipFill>
                <a:blip r:embed="rId1087"/>
                <a:stretch>
                  <a:fillRect/>
                </a:stretch>
              </p:blipFill>
              <p:spPr>
                <a:xfrm>
                  <a:off x="4213019" y="5595811"/>
                  <a:ext cx="108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683" name="Freihand 682">
                  <a:extLst>
                    <a:ext uri="{FF2B5EF4-FFF2-40B4-BE49-F238E27FC236}">
                      <a16:creationId xmlns:a16="http://schemas.microsoft.com/office/drawing/2014/main" id="{F6B78BFB-4F08-4401-AAB2-0541022007F1}"/>
                    </a:ext>
                  </a:extLst>
                </p14:cNvPr>
                <p14:cNvContentPartPr/>
                <p14:nvPr/>
              </p14:nvContentPartPr>
              <p14:xfrm>
                <a:off x="1100459" y="5873731"/>
                <a:ext cx="190080" cy="154080"/>
              </p14:xfrm>
            </p:contentPart>
          </mc:Choice>
          <mc:Fallback>
            <p:pic>
              <p:nvPicPr>
                <p:cNvPr id="683" name="Freihand 682">
                  <a:extLst>
                    <a:ext uri="{FF2B5EF4-FFF2-40B4-BE49-F238E27FC236}">
                      <a16:creationId xmlns:a16="http://schemas.microsoft.com/office/drawing/2014/main" id="{F6B78BFB-4F08-4401-AAB2-0541022007F1}"/>
                    </a:ext>
                  </a:extLst>
                </p:cNvPr>
                <p:cNvPicPr/>
                <p:nvPr/>
              </p:nvPicPr>
              <p:blipFill>
                <a:blip r:embed="rId1089"/>
                <a:stretch>
                  <a:fillRect/>
                </a:stretch>
              </p:blipFill>
              <p:spPr>
                <a:xfrm>
                  <a:off x="1096139" y="5869411"/>
                  <a:ext cx="198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684" name="Freihand 683">
                  <a:extLst>
                    <a:ext uri="{FF2B5EF4-FFF2-40B4-BE49-F238E27FC236}">
                      <a16:creationId xmlns:a16="http://schemas.microsoft.com/office/drawing/2014/main" id="{3CEBA764-679D-4BD4-BE47-6A97615F6F7B}"/>
                    </a:ext>
                  </a:extLst>
                </p14:cNvPr>
                <p14:cNvContentPartPr/>
                <p14:nvPr/>
              </p14:nvContentPartPr>
              <p14:xfrm>
                <a:off x="1317539" y="5939251"/>
                <a:ext cx="212760" cy="53640"/>
              </p14:xfrm>
            </p:contentPart>
          </mc:Choice>
          <mc:Fallback>
            <p:pic>
              <p:nvPicPr>
                <p:cNvPr id="684" name="Freihand 683">
                  <a:extLst>
                    <a:ext uri="{FF2B5EF4-FFF2-40B4-BE49-F238E27FC236}">
                      <a16:creationId xmlns:a16="http://schemas.microsoft.com/office/drawing/2014/main" id="{3CEBA764-679D-4BD4-BE47-6A97615F6F7B}"/>
                    </a:ext>
                  </a:extLst>
                </p:cNvPr>
                <p:cNvPicPr/>
                <p:nvPr/>
              </p:nvPicPr>
              <p:blipFill>
                <a:blip r:embed="rId1091"/>
                <a:stretch>
                  <a:fillRect/>
                </a:stretch>
              </p:blipFill>
              <p:spPr>
                <a:xfrm>
                  <a:off x="1313219" y="5934931"/>
                  <a:ext cx="2214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685" name="Freihand 684">
                  <a:extLst>
                    <a:ext uri="{FF2B5EF4-FFF2-40B4-BE49-F238E27FC236}">
                      <a16:creationId xmlns:a16="http://schemas.microsoft.com/office/drawing/2014/main" id="{B11EFBB7-49B1-4FC3-B853-BAE0813CF153}"/>
                    </a:ext>
                  </a:extLst>
                </p14:cNvPr>
                <p14:cNvContentPartPr/>
                <p14:nvPr/>
              </p14:nvContentPartPr>
              <p14:xfrm>
                <a:off x="1500419" y="5860411"/>
                <a:ext cx="360" cy="360"/>
              </p14:xfrm>
            </p:contentPart>
          </mc:Choice>
          <mc:Fallback>
            <p:pic>
              <p:nvPicPr>
                <p:cNvPr id="685" name="Freihand 684">
                  <a:extLst>
                    <a:ext uri="{FF2B5EF4-FFF2-40B4-BE49-F238E27FC236}">
                      <a16:creationId xmlns:a16="http://schemas.microsoft.com/office/drawing/2014/main" id="{B11EFBB7-49B1-4FC3-B853-BAE0813CF153}"/>
                    </a:ext>
                  </a:extLst>
                </p:cNvPr>
                <p:cNvPicPr/>
                <p:nvPr/>
              </p:nvPicPr>
              <p:blipFill>
                <a:blip r:embed="rId4"/>
                <a:stretch>
                  <a:fillRect/>
                </a:stretch>
              </p:blipFill>
              <p:spPr>
                <a:xfrm>
                  <a:off x="1496099" y="58560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87" name="Freihand 686">
                  <a:extLst>
                    <a:ext uri="{FF2B5EF4-FFF2-40B4-BE49-F238E27FC236}">
                      <a16:creationId xmlns:a16="http://schemas.microsoft.com/office/drawing/2014/main" id="{14DD3080-7048-4305-B028-3040F7E0E33F}"/>
                    </a:ext>
                  </a:extLst>
                </p14:cNvPr>
                <p14:cNvContentPartPr/>
                <p14:nvPr/>
              </p14:nvContentPartPr>
              <p14:xfrm>
                <a:off x="1771859" y="5862931"/>
                <a:ext cx="14760" cy="136440"/>
              </p14:xfrm>
            </p:contentPart>
          </mc:Choice>
          <mc:Fallback>
            <p:pic>
              <p:nvPicPr>
                <p:cNvPr id="687" name="Freihand 686">
                  <a:extLst>
                    <a:ext uri="{FF2B5EF4-FFF2-40B4-BE49-F238E27FC236}">
                      <a16:creationId xmlns:a16="http://schemas.microsoft.com/office/drawing/2014/main" id="{14DD3080-7048-4305-B028-3040F7E0E33F}"/>
                    </a:ext>
                  </a:extLst>
                </p:cNvPr>
                <p:cNvPicPr/>
                <p:nvPr/>
              </p:nvPicPr>
              <p:blipFill>
                <a:blip r:embed="rId1094"/>
                <a:stretch>
                  <a:fillRect/>
                </a:stretch>
              </p:blipFill>
              <p:spPr>
                <a:xfrm>
                  <a:off x="1767539" y="5858611"/>
                  <a:ext cx="23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88" name="Freihand 687">
                  <a:extLst>
                    <a:ext uri="{FF2B5EF4-FFF2-40B4-BE49-F238E27FC236}">
                      <a16:creationId xmlns:a16="http://schemas.microsoft.com/office/drawing/2014/main" id="{A081B5E5-25EA-4E8B-88B3-2B6B7FD0BE63}"/>
                    </a:ext>
                  </a:extLst>
                </p14:cNvPr>
                <p14:cNvContentPartPr/>
                <p14:nvPr/>
              </p14:nvContentPartPr>
              <p14:xfrm>
                <a:off x="1697339" y="5861491"/>
                <a:ext cx="151560" cy="138240"/>
              </p14:xfrm>
            </p:contentPart>
          </mc:Choice>
          <mc:Fallback>
            <p:pic>
              <p:nvPicPr>
                <p:cNvPr id="688" name="Freihand 687">
                  <a:extLst>
                    <a:ext uri="{FF2B5EF4-FFF2-40B4-BE49-F238E27FC236}">
                      <a16:creationId xmlns:a16="http://schemas.microsoft.com/office/drawing/2014/main" id="{A081B5E5-25EA-4E8B-88B3-2B6B7FD0BE63}"/>
                    </a:ext>
                  </a:extLst>
                </p:cNvPr>
                <p:cNvPicPr/>
                <p:nvPr/>
              </p:nvPicPr>
              <p:blipFill>
                <a:blip r:embed="rId1096"/>
                <a:stretch>
                  <a:fillRect/>
                </a:stretch>
              </p:blipFill>
              <p:spPr>
                <a:xfrm>
                  <a:off x="1693019" y="5857171"/>
                  <a:ext cx="160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89" name="Freihand 688">
                  <a:extLst>
                    <a:ext uri="{FF2B5EF4-FFF2-40B4-BE49-F238E27FC236}">
                      <a16:creationId xmlns:a16="http://schemas.microsoft.com/office/drawing/2014/main" id="{A359282D-CAEB-465A-93C0-7E77B1EB8A05}"/>
                    </a:ext>
                  </a:extLst>
                </p14:cNvPr>
                <p14:cNvContentPartPr/>
                <p14:nvPr/>
              </p14:nvContentPartPr>
              <p14:xfrm>
                <a:off x="1879859" y="5911891"/>
                <a:ext cx="95400" cy="74880"/>
              </p14:xfrm>
            </p:contentPart>
          </mc:Choice>
          <mc:Fallback>
            <p:pic>
              <p:nvPicPr>
                <p:cNvPr id="689" name="Freihand 688">
                  <a:extLst>
                    <a:ext uri="{FF2B5EF4-FFF2-40B4-BE49-F238E27FC236}">
                      <a16:creationId xmlns:a16="http://schemas.microsoft.com/office/drawing/2014/main" id="{A359282D-CAEB-465A-93C0-7E77B1EB8A05}"/>
                    </a:ext>
                  </a:extLst>
                </p:cNvPr>
                <p:cNvPicPr/>
                <p:nvPr/>
              </p:nvPicPr>
              <p:blipFill>
                <a:blip r:embed="rId1098"/>
                <a:stretch>
                  <a:fillRect/>
                </a:stretch>
              </p:blipFill>
              <p:spPr>
                <a:xfrm>
                  <a:off x="1875539" y="5907571"/>
                  <a:ext cx="104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90" name="Freihand 689">
                  <a:extLst>
                    <a:ext uri="{FF2B5EF4-FFF2-40B4-BE49-F238E27FC236}">
                      <a16:creationId xmlns:a16="http://schemas.microsoft.com/office/drawing/2014/main" id="{BE6F5653-D54C-46D7-9F30-DFCBF2B13F0A}"/>
                    </a:ext>
                  </a:extLst>
                </p14:cNvPr>
                <p14:cNvContentPartPr/>
                <p14:nvPr/>
              </p14:nvContentPartPr>
              <p14:xfrm>
                <a:off x="1953659" y="5844931"/>
                <a:ext cx="50400" cy="34560"/>
              </p14:xfrm>
            </p:contentPart>
          </mc:Choice>
          <mc:Fallback>
            <p:pic>
              <p:nvPicPr>
                <p:cNvPr id="690" name="Freihand 689">
                  <a:extLst>
                    <a:ext uri="{FF2B5EF4-FFF2-40B4-BE49-F238E27FC236}">
                      <a16:creationId xmlns:a16="http://schemas.microsoft.com/office/drawing/2014/main" id="{BE6F5653-D54C-46D7-9F30-DFCBF2B13F0A}"/>
                    </a:ext>
                  </a:extLst>
                </p:cNvPr>
                <p:cNvPicPr/>
                <p:nvPr/>
              </p:nvPicPr>
              <p:blipFill>
                <a:blip r:embed="rId1100"/>
                <a:stretch>
                  <a:fillRect/>
                </a:stretch>
              </p:blipFill>
              <p:spPr>
                <a:xfrm>
                  <a:off x="1949339" y="5840611"/>
                  <a:ext cx="59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91" name="Freihand 690">
                  <a:extLst>
                    <a:ext uri="{FF2B5EF4-FFF2-40B4-BE49-F238E27FC236}">
                      <a16:creationId xmlns:a16="http://schemas.microsoft.com/office/drawing/2014/main" id="{FEF76602-B554-45EE-99AD-D4B6770D0325}"/>
                    </a:ext>
                  </a:extLst>
                </p14:cNvPr>
                <p14:cNvContentPartPr/>
                <p14:nvPr/>
              </p14:nvContentPartPr>
              <p14:xfrm>
                <a:off x="2011979" y="5847451"/>
                <a:ext cx="51480" cy="139680"/>
              </p14:xfrm>
            </p:contentPart>
          </mc:Choice>
          <mc:Fallback>
            <p:pic>
              <p:nvPicPr>
                <p:cNvPr id="691" name="Freihand 690">
                  <a:extLst>
                    <a:ext uri="{FF2B5EF4-FFF2-40B4-BE49-F238E27FC236}">
                      <a16:creationId xmlns:a16="http://schemas.microsoft.com/office/drawing/2014/main" id="{FEF76602-B554-45EE-99AD-D4B6770D0325}"/>
                    </a:ext>
                  </a:extLst>
                </p:cNvPr>
                <p:cNvPicPr/>
                <p:nvPr/>
              </p:nvPicPr>
              <p:blipFill>
                <a:blip r:embed="rId1102"/>
                <a:stretch>
                  <a:fillRect/>
                </a:stretch>
              </p:blipFill>
              <p:spPr>
                <a:xfrm>
                  <a:off x="2007659" y="5843131"/>
                  <a:ext cx="60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92" name="Freihand 691">
                  <a:extLst>
                    <a:ext uri="{FF2B5EF4-FFF2-40B4-BE49-F238E27FC236}">
                      <a16:creationId xmlns:a16="http://schemas.microsoft.com/office/drawing/2014/main" id="{31439F9A-917F-4B45-B0ED-ED6B7F562839}"/>
                    </a:ext>
                  </a:extLst>
                </p14:cNvPr>
                <p14:cNvContentPartPr/>
                <p14:nvPr/>
              </p14:nvContentPartPr>
              <p14:xfrm>
                <a:off x="2073179" y="5909011"/>
                <a:ext cx="84240" cy="86400"/>
              </p14:xfrm>
            </p:contentPart>
          </mc:Choice>
          <mc:Fallback>
            <p:pic>
              <p:nvPicPr>
                <p:cNvPr id="692" name="Freihand 691">
                  <a:extLst>
                    <a:ext uri="{FF2B5EF4-FFF2-40B4-BE49-F238E27FC236}">
                      <a16:creationId xmlns:a16="http://schemas.microsoft.com/office/drawing/2014/main" id="{31439F9A-917F-4B45-B0ED-ED6B7F562839}"/>
                    </a:ext>
                  </a:extLst>
                </p:cNvPr>
                <p:cNvPicPr/>
                <p:nvPr/>
              </p:nvPicPr>
              <p:blipFill>
                <a:blip r:embed="rId1104"/>
                <a:stretch>
                  <a:fillRect/>
                </a:stretch>
              </p:blipFill>
              <p:spPr>
                <a:xfrm>
                  <a:off x="2068859" y="5904691"/>
                  <a:ext cx="92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93" name="Freihand 692">
                  <a:extLst>
                    <a:ext uri="{FF2B5EF4-FFF2-40B4-BE49-F238E27FC236}">
                      <a16:creationId xmlns:a16="http://schemas.microsoft.com/office/drawing/2014/main" id="{E7B483F8-463A-4E3D-AE3B-6C71D6354E1C}"/>
                    </a:ext>
                  </a:extLst>
                </p14:cNvPr>
                <p14:cNvContentPartPr/>
                <p14:nvPr/>
              </p14:nvContentPartPr>
              <p14:xfrm>
                <a:off x="2175779" y="5898211"/>
                <a:ext cx="201240" cy="61200"/>
              </p14:xfrm>
            </p:contentPart>
          </mc:Choice>
          <mc:Fallback>
            <p:pic>
              <p:nvPicPr>
                <p:cNvPr id="693" name="Freihand 692">
                  <a:extLst>
                    <a:ext uri="{FF2B5EF4-FFF2-40B4-BE49-F238E27FC236}">
                      <a16:creationId xmlns:a16="http://schemas.microsoft.com/office/drawing/2014/main" id="{E7B483F8-463A-4E3D-AE3B-6C71D6354E1C}"/>
                    </a:ext>
                  </a:extLst>
                </p:cNvPr>
                <p:cNvPicPr/>
                <p:nvPr/>
              </p:nvPicPr>
              <p:blipFill>
                <a:blip r:embed="rId1106"/>
                <a:stretch>
                  <a:fillRect/>
                </a:stretch>
              </p:blipFill>
              <p:spPr>
                <a:xfrm>
                  <a:off x="2171459" y="5893891"/>
                  <a:ext cx="209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94" name="Freihand 693">
                  <a:extLst>
                    <a:ext uri="{FF2B5EF4-FFF2-40B4-BE49-F238E27FC236}">
                      <a16:creationId xmlns:a16="http://schemas.microsoft.com/office/drawing/2014/main" id="{EF58BD86-A7DE-4E43-8E70-0907DFFBAAF3}"/>
                    </a:ext>
                  </a:extLst>
                </p14:cNvPr>
                <p14:cNvContentPartPr/>
                <p14:nvPr/>
              </p14:nvContentPartPr>
              <p14:xfrm>
                <a:off x="2447579" y="5841331"/>
                <a:ext cx="79200" cy="121320"/>
              </p14:xfrm>
            </p:contentPart>
          </mc:Choice>
          <mc:Fallback>
            <p:pic>
              <p:nvPicPr>
                <p:cNvPr id="694" name="Freihand 693">
                  <a:extLst>
                    <a:ext uri="{FF2B5EF4-FFF2-40B4-BE49-F238E27FC236}">
                      <a16:creationId xmlns:a16="http://schemas.microsoft.com/office/drawing/2014/main" id="{EF58BD86-A7DE-4E43-8E70-0907DFFBAAF3}"/>
                    </a:ext>
                  </a:extLst>
                </p:cNvPr>
                <p:cNvPicPr/>
                <p:nvPr/>
              </p:nvPicPr>
              <p:blipFill>
                <a:blip r:embed="rId1108"/>
                <a:stretch>
                  <a:fillRect/>
                </a:stretch>
              </p:blipFill>
              <p:spPr>
                <a:xfrm>
                  <a:off x="2443259" y="5837011"/>
                  <a:ext cx="87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695" name="Freihand 694">
                  <a:extLst>
                    <a:ext uri="{FF2B5EF4-FFF2-40B4-BE49-F238E27FC236}">
                      <a16:creationId xmlns:a16="http://schemas.microsoft.com/office/drawing/2014/main" id="{5E5FCA67-5242-4C30-9D7F-45E78A81316E}"/>
                    </a:ext>
                  </a:extLst>
                </p14:cNvPr>
                <p14:cNvContentPartPr/>
                <p14:nvPr/>
              </p14:nvContentPartPr>
              <p14:xfrm>
                <a:off x="2555579" y="5872651"/>
                <a:ext cx="149400" cy="66600"/>
              </p14:xfrm>
            </p:contentPart>
          </mc:Choice>
          <mc:Fallback>
            <p:pic>
              <p:nvPicPr>
                <p:cNvPr id="695" name="Freihand 694">
                  <a:extLst>
                    <a:ext uri="{FF2B5EF4-FFF2-40B4-BE49-F238E27FC236}">
                      <a16:creationId xmlns:a16="http://schemas.microsoft.com/office/drawing/2014/main" id="{5E5FCA67-5242-4C30-9D7F-45E78A81316E}"/>
                    </a:ext>
                  </a:extLst>
                </p:cNvPr>
                <p:cNvPicPr/>
                <p:nvPr/>
              </p:nvPicPr>
              <p:blipFill>
                <a:blip r:embed="rId1110"/>
                <a:stretch>
                  <a:fillRect/>
                </a:stretch>
              </p:blipFill>
              <p:spPr>
                <a:xfrm>
                  <a:off x="2551259" y="5868331"/>
                  <a:ext cx="158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696" name="Freihand 695">
                  <a:extLst>
                    <a:ext uri="{FF2B5EF4-FFF2-40B4-BE49-F238E27FC236}">
                      <a16:creationId xmlns:a16="http://schemas.microsoft.com/office/drawing/2014/main" id="{AFCA54AD-E59C-4A61-B150-B8BA6649A2C9}"/>
                    </a:ext>
                  </a:extLst>
                </p14:cNvPr>
                <p14:cNvContentPartPr/>
                <p14:nvPr/>
              </p14:nvContentPartPr>
              <p14:xfrm>
                <a:off x="2749979" y="5877691"/>
                <a:ext cx="97920" cy="193320"/>
              </p14:xfrm>
            </p:contentPart>
          </mc:Choice>
          <mc:Fallback>
            <p:pic>
              <p:nvPicPr>
                <p:cNvPr id="696" name="Freihand 695">
                  <a:extLst>
                    <a:ext uri="{FF2B5EF4-FFF2-40B4-BE49-F238E27FC236}">
                      <a16:creationId xmlns:a16="http://schemas.microsoft.com/office/drawing/2014/main" id="{AFCA54AD-E59C-4A61-B150-B8BA6649A2C9}"/>
                    </a:ext>
                  </a:extLst>
                </p:cNvPr>
                <p:cNvPicPr/>
                <p:nvPr/>
              </p:nvPicPr>
              <p:blipFill>
                <a:blip r:embed="rId1112"/>
                <a:stretch>
                  <a:fillRect/>
                </a:stretch>
              </p:blipFill>
              <p:spPr>
                <a:xfrm>
                  <a:off x="2745659" y="5873371"/>
                  <a:ext cx="1065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98" name="Freihand 697">
                  <a:extLst>
                    <a:ext uri="{FF2B5EF4-FFF2-40B4-BE49-F238E27FC236}">
                      <a16:creationId xmlns:a16="http://schemas.microsoft.com/office/drawing/2014/main" id="{8BBE9176-E8EF-4E7C-9826-D3AE77240821}"/>
                    </a:ext>
                  </a:extLst>
                </p14:cNvPr>
                <p14:cNvContentPartPr/>
                <p14:nvPr/>
              </p14:nvContentPartPr>
              <p14:xfrm>
                <a:off x="3017459" y="5785171"/>
                <a:ext cx="76320" cy="174960"/>
              </p14:xfrm>
            </p:contentPart>
          </mc:Choice>
          <mc:Fallback>
            <p:pic>
              <p:nvPicPr>
                <p:cNvPr id="698" name="Freihand 697">
                  <a:extLst>
                    <a:ext uri="{FF2B5EF4-FFF2-40B4-BE49-F238E27FC236}">
                      <a16:creationId xmlns:a16="http://schemas.microsoft.com/office/drawing/2014/main" id="{8BBE9176-E8EF-4E7C-9826-D3AE77240821}"/>
                    </a:ext>
                  </a:extLst>
                </p:cNvPr>
                <p:cNvPicPr/>
                <p:nvPr/>
              </p:nvPicPr>
              <p:blipFill>
                <a:blip r:embed="rId1114"/>
                <a:stretch>
                  <a:fillRect/>
                </a:stretch>
              </p:blipFill>
              <p:spPr>
                <a:xfrm>
                  <a:off x="3013139" y="5780851"/>
                  <a:ext cx="84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99" name="Freihand 698">
                  <a:extLst>
                    <a:ext uri="{FF2B5EF4-FFF2-40B4-BE49-F238E27FC236}">
                      <a16:creationId xmlns:a16="http://schemas.microsoft.com/office/drawing/2014/main" id="{79C0D723-D026-4390-A278-0C6F42D81844}"/>
                    </a:ext>
                  </a:extLst>
                </p14:cNvPr>
                <p14:cNvContentPartPr/>
                <p14:nvPr/>
              </p14:nvContentPartPr>
              <p14:xfrm>
                <a:off x="3133739" y="5806771"/>
                <a:ext cx="117360" cy="131760"/>
              </p14:xfrm>
            </p:contentPart>
          </mc:Choice>
          <mc:Fallback>
            <p:pic>
              <p:nvPicPr>
                <p:cNvPr id="699" name="Freihand 698">
                  <a:extLst>
                    <a:ext uri="{FF2B5EF4-FFF2-40B4-BE49-F238E27FC236}">
                      <a16:creationId xmlns:a16="http://schemas.microsoft.com/office/drawing/2014/main" id="{79C0D723-D026-4390-A278-0C6F42D81844}"/>
                    </a:ext>
                  </a:extLst>
                </p:cNvPr>
                <p:cNvPicPr/>
                <p:nvPr/>
              </p:nvPicPr>
              <p:blipFill>
                <a:blip r:embed="rId1116"/>
                <a:stretch>
                  <a:fillRect/>
                </a:stretch>
              </p:blipFill>
              <p:spPr>
                <a:xfrm>
                  <a:off x="3129419" y="5802451"/>
                  <a:ext cx="126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700" name="Freihand 699">
                  <a:extLst>
                    <a:ext uri="{FF2B5EF4-FFF2-40B4-BE49-F238E27FC236}">
                      <a16:creationId xmlns:a16="http://schemas.microsoft.com/office/drawing/2014/main" id="{545B357E-ADD0-4CBB-9DCC-6F9EA1EA45E9}"/>
                    </a:ext>
                  </a:extLst>
                </p14:cNvPr>
                <p14:cNvContentPartPr/>
                <p14:nvPr/>
              </p14:nvContentPartPr>
              <p14:xfrm>
                <a:off x="3304739" y="5785171"/>
                <a:ext cx="68400" cy="144360"/>
              </p14:xfrm>
            </p:contentPart>
          </mc:Choice>
          <mc:Fallback>
            <p:pic>
              <p:nvPicPr>
                <p:cNvPr id="700" name="Freihand 699">
                  <a:extLst>
                    <a:ext uri="{FF2B5EF4-FFF2-40B4-BE49-F238E27FC236}">
                      <a16:creationId xmlns:a16="http://schemas.microsoft.com/office/drawing/2014/main" id="{545B357E-ADD0-4CBB-9DCC-6F9EA1EA45E9}"/>
                    </a:ext>
                  </a:extLst>
                </p:cNvPr>
                <p:cNvPicPr/>
                <p:nvPr/>
              </p:nvPicPr>
              <p:blipFill>
                <a:blip r:embed="rId1118"/>
                <a:stretch>
                  <a:fillRect/>
                </a:stretch>
              </p:blipFill>
              <p:spPr>
                <a:xfrm>
                  <a:off x="3300419" y="5780851"/>
                  <a:ext cx="77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701" name="Freihand 700">
                  <a:extLst>
                    <a:ext uri="{FF2B5EF4-FFF2-40B4-BE49-F238E27FC236}">
                      <a16:creationId xmlns:a16="http://schemas.microsoft.com/office/drawing/2014/main" id="{68F8E454-23B3-430C-B15D-F562ADAEFC1D}"/>
                    </a:ext>
                  </a:extLst>
                </p14:cNvPr>
                <p14:cNvContentPartPr/>
                <p14:nvPr/>
              </p14:nvContentPartPr>
              <p14:xfrm>
                <a:off x="3393659" y="5770411"/>
                <a:ext cx="79200" cy="183240"/>
              </p14:xfrm>
            </p:contentPart>
          </mc:Choice>
          <mc:Fallback>
            <p:pic>
              <p:nvPicPr>
                <p:cNvPr id="701" name="Freihand 700">
                  <a:extLst>
                    <a:ext uri="{FF2B5EF4-FFF2-40B4-BE49-F238E27FC236}">
                      <a16:creationId xmlns:a16="http://schemas.microsoft.com/office/drawing/2014/main" id="{68F8E454-23B3-430C-B15D-F562ADAEFC1D}"/>
                    </a:ext>
                  </a:extLst>
                </p:cNvPr>
                <p:cNvPicPr/>
                <p:nvPr/>
              </p:nvPicPr>
              <p:blipFill>
                <a:blip r:embed="rId1120"/>
                <a:stretch>
                  <a:fillRect/>
                </a:stretch>
              </p:blipFill>
              <p:spPr>
                <a:xfrm>
                  <a:off x="3389339" y="5766091"/>
                  <a:ext cx="87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702" name="Freihand 701">
                  <a:extLst>
                    <a:ext uri="{FF2B5EF4-FFF2-40B4-BE49-F238E27FC236}">
                      <a16:creationId xmlns:a16="http://schemas.microsoft.com/office/drawing/2014/main" id="{FEC19244-5F73-4498-9681-5EF27326E6E2}"/>
                    </a:ext>
                  </a:extLst>
                </p14:cNvPr>
                <p14:cNvContentPartPr/>
                <p14:nvPr/>
              </p14:nvContentPartPr>
              <p14:xfrm>
                <a:off x="3793619" y="5866531"/>
                <a:ext cx="229320" cy="20520"/>
              </p14:xfrm>
            </p:contentPart>
          </mc:Choice>
          <mc:Fallback>
            <p:pic>
              <p:nvPicPr>
                <p:cNvPr id="702" name="Freihand 701">
                  <a:extLst>
                    <a:ext uri="{FF2B5EF4-FFF2-40B4-BE49-F238E27FC236}">
                      <a16:creationId xmlns:a16="http://schemas.microsoft.com/office/drawing/2014/main" id="{FEC19244-5F73-4498-9681-5EF27326E6E2}"/>
                    </a:ext>
                  </a:extLst>
                </p:cNvPr>
                <p:cNvPicPr/>
                <p:nvPr/>
              </p:nvPicPr>
              <p:blipFill>
                <a:blip r:embed="rId1122"/>
                <a:stretch>
                  <a:fillRect/>
                </a:stretch>
              </p:blipFill>
              <p:spPr>
                <a:xfrm>
                  <a:off x="3789299" y="5862211"/>
                  <a:ext cx="2379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703" name="Freihand 702">
                  <a:extLst>
                    <a:ext uri="{FF2B5EF4-FFF2-40B4-BE49-F238E27FC236}">
                      <a16:creationId xmlns:a16="http://schemas.microsoft.com/office/drawing/2014/main" id="{D6494876-7F6A-41FA-835B-69D42F8BDF4B}"/>
                    </a:ext>
                  </a:extLst>
                </p14:cNvPr>
                <p14:cNvContentPartPr/>
                <p14:nvPr/>
              </p14:nvContentPartPr>
              <p14:xfrm>
                <a:off x="3982619" y="5804251"/>
                <a:ext cx="85320" cy="149040"/>
              </p14:xfrm>
            </p:contentPart>
          </mc:Choice>
          <mc:Fallback>
            <p:pic>
              <p:nvPicPr>
                <p:cNvPr id="703" name="Freihand 702">
                  <a:extLst>
                    <a:ext uri="{FF2B5EF4-FFF2-40B4-BE49-F238E27FC236}">
                      <a16:creationId xmlns:a16="http://schemas.microsoft.com/office/drawing/2014/main" id="{D6494876-7F6A-41FA-835B-69D42F8BDF4B}"/>
                    </a:ext>
                  </a:extLst>
                </p:cNvPr>
                <p:cNvPicPr/>
                <p:nvPr/>
              </p:nvPicPr>
              <p:blipFill>
                <a:blip r:embed="rId1124"/>
                <a:stretch>
                  <a:fillRect/>
                </a:stretch>
              </p:blipFill>
              <p:spPr>
                <a:xfrm>
                  <a:off x="3978299" y="5799931"/>
                  <a:ext cx="939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706" name="Freihand 705">
                  <a:extLst>
                    <a:ext uri="{FF2B5EF4-FFF2-40B4-BE49-F238E27FC236}">
                      <a16:creationId xmlns:a16="http://schemas.microsoft.com/office/drawing/2014/main" id="{D79726C2-6B7A-4E59-B330-FBD3C4B7524E}"/>
                    </a:ext>
                  </a:extLst>
                </p14:cNvPr>
                <p14:cNvContentPartPr/>
                <p14:nvPr/>
              </p14:nvContentPartPr>
              <p14:xfrm>
                <a:off x="4340819" y="5750611"/>
                <a:ext cx="105120" cy="203040"/>
              </p14:xfrm>
            </p:contentPart>
          </mc:Choice>
          <mc:Fallback>
            <p:pic>
              <p:nvPicPr>
                <p:cNvPr id="706" name="Freihand 705">
                  <a:extLst>
                    <a:ext uri="{FF2B5EF4-FFF2-40B4-BE49-F238E27FC236}">
                      <a16:creationId xmlns:a16="http://schemas.microsoft.com/office/drawing/2014/main" id="{D79726C2-6B7A-4E59-B330-FBD3C4B7524E}"/>
                    </a:ext>
                  </a:extLst>
                </p:cNvPr>
                <p:cNvPicPr/>
                <p:nvPr/>
              </p:nvPicPr>
              <p:blipFill>
                <a:blip r:embed="rId1126"/>
                <a:stretch>
                  <a:fillRect/>
                </a:stretch>
              </p:blipFill>
              <p:spPr>
                <a:xfrm>
                  <a:off x="4336499" y="5746291"/>
                  <a:ext cx="1137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707" name="Freihand 706">
                  <a:extLst>
                    <a:ext uri="{FF2B5EF4-FFF2-40B4-BE49-F238E27FC236}">
                      <a16:creationId xmlns:a16="http://schemas.microsoft.com/office/drawing/2014/main" id="{698BE551-0EE2-4C8B-95C9-8D2DCD8CE056}"/>
                    </a:ext>
                  </a:extLst>
                </p14:cNvPr>
                <p14:cNvContentPartPr/>
                <p14:nvPr/>
              </p14:nvContentPartPr>
              <p14:xfrm>
                <a:off x="4488419" y="5798851"/>
                <a:ext cx="70920" cy="65520"/>
              </p14:xfrm>
            </p:contentPart>
          </mc:Choice>
          <mc:Fallback>
            <p:pic>
              <p:nvPicPr>
                <p:cNvPr id="707" name="Freihand 706">
                  <a:extLst>
                    <a:ext uri="{FF2B5EF4-FFF2-40B4-BE49-F238E27FC236}">
                      <a16:creationId xmlns:a16="http://schemas.microsoft.com/office/drawing/2014/main" id="{698BE551-0EE2-4C8B-95C9-8D2DCD8CE056}"/>
                    </a:ext>
                  </a:extLst>
                </p:cNvPr>
                <p:cNvPicPr/>
                <p:nvPr/>
              </p:nvPicPr>
              <p:blipFill>
                <a:blip r:embed="rId1128"/>
                <a:stretch>
                  <a:fillRect/>
                </a:stretch>
              </p:blipFill>
              <p:spPr>
                <a:xfrm>
                  <a:off x="4484099" y="5794531"/>
                  <a:ext cx="79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708" name="Freihand 707">
                  <a:extLst>
                    <a:ext uri="{FF2B5EF4-FFF2-40B4-BE49-F238E27FC236}">
                      <a16:creationId xmlns:a16="http://schemas.microsoft.com/office/drawing/2014/main" id="{B68FBC3C-5A1D-4407-85FD-A32A684DD5A3}"/>
                    </a:ext>
                  </a:extLst>
                </p14:cNvPr>
                <p14:cNvContentPartPr/>
                <p14:nvPr/>
              </p14:nvContentPartPr>
              <p14:xfrm>
                <a:off x="4575179" y="5809291"/>
                <a:ext cx="165600" cy="55440"/>
              </p14:xfrm>
            </p:contentPart>
          </mc:Choice>
          <mc:Fallback>
            <p:pic>
              <p:nvPicPr>
                <p:cNvPr id="708" name="Freihand 707">
                  <a:extLst>
                    <a:ext uri="{FF2B5EF4-FFF2-40B4-BE49-F238E27FC236}">
                      <a16:creationId xmlns:a16="http://schemas.microsoft.com/office/drawing/2014/main" id="{B68FBC3C-5A1D-4407-85FD-A32A684DD5A3}"/>
                    </a:ext>
                  </a:extLst>
                </p:cNvPr>
                <p:cNvPicPr/>
                <p:nvPr/>
              </p:nvPicPr>
              <p:blipFill>
                <a:blip r:embed="rId1130"/>
                <a:stretch>
                  <a:fillRect/>
                </a:stretch>
              </p:blipFill>
              <p:spPr>
                <a:xfrm>
                  <a:off x="4570859" y="5804971"/>
                  <a:ext cx="174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709" name="Freihand 708">
                  <a:extLst>
                    <a:ext uri="{FF2B5EF4-FFF2-40B4-BE49-F238E27FC236}">
                      <a16:creationId xmlns:a16="http://schemas.microsoft.com/office/drawing/2014/main" id="{93E07FF2-5F81-44E0-8AD3-E2D6B6C7EEE6}"/>
                    </a:ext>
                  </a:extLst>
                </p14:cNvPr>
                <p14:cNvContentPartPr/>
                <p14:nvPr/>
              </p14:nvContentPartPr>
              <p14:xfrm>
                <a:off x="4956779" y="5763211"/>
                <a:ext cx="120600" cy="92520"/>
              </p14:xfrm>
            </p:contentPart>
          </mc:Choice>
          <mc:Fallback>
            <p:pic>
              <p:nvPicPr>
                <p:cNvPr id="709" name="Freihand 708">
                  <a:extLst>
                    <a:ext uri="{FF2B5EF4-FFF2-40B4-BE49-F238E27FC236}">
                      <a16:creationId xmlns:a16="http://schemas.microsoft.com/office/drawing/2014/main" id="{93E07FF2-5F81-44E0-8AD3-E2D6B6C7EEE6}"/>
                    </a:ext>
                  </a:extLst>
                </p:cNvPr>
                <p:cNvPicPr/>
                <p:nvPr/>
              </p:nvPicPr>
              <p:blipFill>
                <a:blip r:embed="rId1132"/>
                <a:stretch>
                  <a:fillRect/>
                </a:stretch>
              </p:blipFill>
              <p:spPr>
                <a:xfrm>
                  <a:off x="4952459" y="5758891"/>
                  <a:ext cx="129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710" name="Freihand 709">
                  <a:extLst>
                    <a:ext uri="{FF2B5EF4-FFF2-40B4-BE49-F238E27FC236}">
                      <a16:creationId xmlns:a16="http://schemas.microsoft.com/office/drawing/2014/main" id="{7524F6AF-4503-45F3-88E1-548FCF09B63B}"/>
                    </a:ext>
                  </a:extLst>
                </p14:cNvPr>
                <p14:cNvContentPartPr/>
                <p14:nvPr/>
              </p14:nvContentPartPr>
              <p14:xfrm>
                <a:off x="5099699" y="5800291"/>
                <a:ext cx="64080" cy="74520"/>
              </p14:xfrm>
            </p:contentPart>
          </mc:Choice>
          <mc:Fallback>
            <p:pic>
              <p:nvPicPr>
                <p:cNvPr id="710" name="Freihand 709">
                  <a:extLst>
                    <a:ext uri="{FF2B5EF4-FFF2-40B4-BE49-F238E27FC236}">
                      <a16:creationId xmlns:a16="http://schemas.microsoft.com/office/drawing/2014/main" id="{7524F6AF-4503-45F3-88E1-548FCF09B63B}"/>
                    </a:ext>
                  </a:extLst>
                </p:cNvPr>
                <p:cNvPicPr/>
                <p:nvPr/>
              </p:nvPicPr>
              <p:blipFill>
                <a:blip r:embed="rId1134"/>
                <a:stretch>
                  <a:fillRect/>
                </a:stretch>
              </p:blipFill>
              <p:spPr>
                <a:xfrm>
                  <a:off x="5095379" y="5795971"/>
                  <a:ext cx="72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711" name="Freihand 710">
                  <a:extLst>
                    <a:ext uri="{FF2B5EF4-FFF2-40B4-BE49-F238E27FC236}">
                      <a16:creationId xmlns:a16="http://schemas.microsoft.com/office/drawing/2014/main" id="{564FF0F6-0C7B-46C3-BB5F-1963BAFC688C}"/>
                    </a:ext>
                  </a:extLst>
                </p14:cNvPr>
                <p14:cNvContentPartPr/>
                <p14:nvPr/>
              </p14:nvContentPartPr>
              <p14:xfrm>
                <a:off x="5196179" y="5804251"/>
                <a:ext cx="49680" cy="45720"/>
              </p14:xfrm>
            </p:contentPart>
          </mc:Choice>
          <mc:Fallback>
            <p:pic>
              <p:nvPicPr>
                <p:cNvPr id="711" name="Freihand 710">
                  <a:extLst>
                    <a:ext uri="{FF2B5EF4-FFF2-40B4-BE49-F238E27FC236}">
                      <a16:creationId xmlns:a16="http://schemas.microsoft.com/office/drawing/2014/main" id="{564FF0F6-0C7B-46C3-BB5F-1963BAFC688C}"/>
                    </a:ext>
                  </a:extLst>
                </p:cNvPr>
                <p:cNvPicPr/>
                <p:nvPr/>
              </p:nvPicPr>
              <p:blipFill>
                <a:blip r:embed="rId1136"/>
                <a:stretch>
                  <a:fillRect/>
                </a:stretch>
              </p:blipFill>
              <p:spPr>
                <a:xfrm>
                  <a:off x="5191859" y="5799931"/>
                  <a:ext cx="58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712" name="Freihand 711">
                  <a:extLst>
                    <a:ext uri="{FF2B5EF4-FFF2-40B4-BE49-F238E27FC236}">
                      <a16:creationId xmlns:a16="http://schemas.microsoft.com/office/drawing/2014/main" id="{6C025D20-5228-4F5D-9510-A7F2D23A57F2}"/>
                    </a:ext>
                  </a:extLst>
                </p14:cNvPr>
                <p14:cNvContentPartPr/>
                <p14:nvPr/>
              </p14:nvContentPartPr>
              <p14:xfrm>
                <a:off x="5096819" y="5739091"/>
                <a:ext cx="73080" cy="145800"/>
              </p14:xfrm>
            </p:contentPart>
          </mc:Choice>
          <mc:Fallback>
            <p:pic>
              <p:nvPicPr>
                <p:cNvPr id="712" name="Freihand 711">
                  <a:extLst>
                    <a:ext uri="{FF2B5EF4-FFF2-40B4-BE49-F238E27FC236}">
                      <a16:creationId xmlns:a16="http://schemas.microsoft.com/office/drawing/2014/main" id="{6C025D20-5228-4F5D-9510-A7F2D23A57F2}"/>
                    </a:ext>
                  </a:extLst>
                </p:cNvPr>
                <p:cNvPicPr/>
                <p:nvPr/>
              </p:nvPicPr>
              <p:blipFill>
                <a:blip r:embed="rId1138"/>
                <a:stretch>
                  <a:fillRect/>
                </a:stretch>
              </p:blipFill>
              <p:spPr>
                <a:xfrm>
                  <a:off x="5092499" y="5734771"/>
                  <a:ext cx="817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713" name="Freihand 712">
                  <a:extLst>
                    <a:ext uri="{FF2B5EF4-FFF2-40B4-BE49-F238E27FC236}">
                      <a16:creationId xmlns:a16="http://schemas.microsoft.com/office/drawing/2014/main" id="{0A122D77-5F36-4896-A0A0-E28BF0D508C4}"/>
                    </a:ext>
                  </a:extLst>
                </p14:cNvPr>
                <p14:cNvContentPartPr/>
                <p14:nvPr/>
              </p14:nvContentPartPr>
              <p14:xfrm>
                <a:off x="5187899" y="5792011"/>
                <a:ext cx="202680" cy="74520"/>
              </p14:xfrm>
            </p:contentPart>
          </mc:Choice>
          <mc:Fallback>
            <p:pic>
              <p:nvPicPr>
                <p:cNvPr id="713" name="Freihand 712">
                  <a:extLst>
                    <a:ext uri="{FF2B5EF4-FFF2-40B4-BE49-F238E27FC236}">
                      <a16:creationId xmlns:a16="http://schemas.microsoft.com/office/drawing/2014/main" id="{0A122D77-5F36-4896-A0A0-E28BF0D508C4}"/>
                    </a:ext>
                  </a:extLst>
                </p:cNvPr>
                <p:cNvPicPr/>
                <p:nvPr/>
              </p:nvPicPr>
              <p:blipFill>
                <a:blip r:embed="rId1140"/>
                <a:stretch>
                  <a:fillRect/>
                </a:stretch>
              </p:blipFill>
              <p:spPr>
                <a:xfrm>
                  <a:off x="5183579" y="5787691"/>
                  <a:ext cx="211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714" name="Freihand 713">
                  <a:extLst>
                    <a:ext uri="{FF2B5EF4-FFF2-40B4-BE49-F238E27FC236}">
                      <a16:creationId xmlns:a16="http://schemas.microsoft.com/office/drawing/2014/main" id="{C3055BED-3E8A-4D28-B7B4-A0CF0B0888D9}"/>
                    </a:ext>
                  </a:extLst>
                </p14:cNvPr>
                <p14:cNvContentPartPr/>
                <p14:nvPr/>
              </p14:nvContentPartPr>
              <p14:xfrm>
                <a:off x="5429099" y="5751691"/>
                <a:ext cx="109800" cy="120960"/>
              </p14:xfrm>
            </p:contentPart>
          </mc:Choice>
          <mc:Fallback>
            <p:pic>
              <p:nvPicPr>
                <p:cNvPr id="714" name="Freihand 713">
                  <a:extLst>
                    <a:ext uri="{FF2B5EF4-FFF2-40B4-BE49-F238E27FC236}">
                      <a16:creationId xmlns:a16="http://schemas.microsoft.com/office/drawing/2014/main" id="{C3055BED-3E8A-4D28-B7B4-A0CF0B0888D9}"/>
                    </a:ext>
                  </a:extLst>
                </p:cNvPr>
                <p:cNvPicPr/>
                <p:nvPr/>
              </p:nvPicPr>
              <p:blipFill>
                <a:blip r:embed="rId1142"/>
                <a:stretch>
                  <a:fillRect/>
                </a:stretch>
              </p:blipFill>
              <p:spPr>
                <a:xfrm>
                  <a:off x="5424779" y="5747371"/>
                  <a:ext cx="118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715" name="Freihand 714">
                  <a:extLst>
                    <a:ext uri="{FF2B5EF4-FFF2-40B4-BE49-F238E27FC236}">
                      <a16:creationId xmlns:a16="http://schemas.microsoft.com/office/drawing/2014/main" id="{07DB28FC-9800-465E-A2F0-BC0FCC373438}"/>
                    </a:ext>
                  </a:extLst>
                </p14:cNvPr>
                <p14:cNvContentPartPr/>
                <p14:nvPr/>
              </p14:nvContentPartPr>
              <p14:xfrm>
                <a:off x="5580299" y="5794171"/>
                <a:ext cx="93600" cy="84240"/>
              </p14:xfrm>
            </p:contentPart>
          </mc:Choice>
          <mc:Fallback>
            <p:pic>
              <p:nvPicPr>
                <p:cNvPr id="715" name="Freihand 714">
                  <a:extLst>
                    <a:ext uri="{FF2B5EF4-FFF2-40B4-BE49-F238E27FC236}">
                      <a16:creationId xmlns:a16="http://schemas.microsoft.com/office/drawing/2014/main" id="{07DB28FC-9800-465E-A2F0-BC0FCC373438}"/>
                    </a:ext>
                  </a:extLst>
                </p:cNvPr>
                <p:cNvPicPr/>
                <p:nvPr/>
              </p:nvPicPr>
              <p:blipFill>
                <a:blip r:embed="rId1144"/>
                <a:stretch>
                  <a:fillRect/>
                </a:stretch>
              </p:blipFill>
              <p:spPr>
                <a:xfrm>
                  <a:off x="5575979" y="5789851"/>
                  <a:ext cx="102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718" name="Freihand 717">
                  <a:extLst>
                    <a:ext uri="{FF2B5EF4-FFF2-40B4-BE49-F238E27FC236}">
                      <a16:creationId xmlns:a16="http://schemas.microsoft.com/office/drawing/2014/main" id="{0F4C1D99-1A2E-4D56-90A7-4547B7E4FB65}"/>
                    </a:ext>
                  </a:extLst>
                </p14:cNvPr>
                <p14:cNvContentPartPr/>
                <p14:nvPr/>
              </p14:nvContentPartPr>
              <p14:xfrm>
                <a:off x="5931659" y="5733691"/>
                <a:ext cx="21600" cy="137880"/>
              </p14:xfrm>
            </p:contentPart>
          </mc:Choice>
          <mc:Fallback>
            <p:pic>
              <p:nvPicPr>
                <p:cNvPr id="718" name="Freihand 717">
                  <a:extLst>
                    <a:ext uri="{FF2B5EF4-FFF2-40B4-BE49-F238E27FC236}">
                      <a16:creationId xmlns:a16="http://schemas.microsoft.com/office/drawing/2014/main" id="{0F4C1D99-1A2E-4D56-90A7-4547B7E4FB65}"/>
                    </a:ext>
                  </a:extLst>
                </p:cNvPr>
                <p:cNvPicPr/>
                <p:nvPr/>
              </p:nvPicPr>
              <p:blipFill>
                <a:blip r:embed="rId1146"/>
                <a:stretch>
                  <a:fillRect/>
                </a:stretch>
              </p:blipFill>
              <p:spPr>
                <a:xfrm>
                  <a:off x="5927339" y="5729371"/>
                  <a:ext cx="30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719" name="Freihand 718">
                  <a:extLst>
                    <a:ext uri="{FF2B5EF4-FFF2-40B4-BE49-F238E27FC236}">
                      <a16:creationId xmlns:a16="http://schemas.microsoft.com/office/drawing/2014/main" id="{9D3C9E50-FDE3-470D-866F-D6C2AB882CD5}"/>
                    </a:ext>
                  </a:extLst>
                </p14:cNvPr>
                <p14:cNvContentPartPr/>
                <p14:nvPr/>
              </p14:nvContentPartPr>
              <p14:xfrm>
                <a:off x="5850659" y="5728291"/>
                <a:ext cx="164520" cy="3600"/>
              </p14:xfrm>
            </p:contentPart>
          </mc:Choice>
          <mc:Fallback>
            <p:pic>
              <p:nvPicPr>
                <p:cNvPr id="719" name="Freihand 718">
                  <a:extLst>
                    <a:ext uri="{FF2B5EF4-FFF2-40B4-BE49-F238E27FC236}">
                      <a16:creationId xmlns:a16="http://schemas.microsoft.com/office/drawing/2014/main" id="{9D3C9E50-FDE3-470D-866F-D6C2AB882CD5}"/>
                    </a:ext>
                  </a:extLst>
                </p:cNvPr>
                <p:cNvPicPr/>
                <p:nvPr/>
              </p:nvPicPr>
              <p:blipFill>
                <a:blip r:embed="rId1148"/>
                <a:stretch>
                  <a:fillRect/>
                </a:stretch>
              </p:blipFill>
              <p:spPr>
                <a:xfrm>
                  <a:off x="5846339" y="5723971"/>
                  <a:ext cx="1731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20" name="Freihand 719">
                  <a:extLst>
                    <a:ext uri="{FF2B5EF4-FFF2-40B4-BE49-F238E27FC236}">
                      <a16:creationId xmlns:a16="http://schemas.microsoft.com/office/drawing/2014/main" id="{2D5F5702-48B0-4EE5-97A3-3DC77680916F}"/>
                    </a:ext>
                  </a:extLst>
                </p14:cNvPr>
                <p14:cNvContentPartPr/>
                <p14:nvPr/>
              </p14:nvContentPartPr>
              <p14:xfrm>
                <a:off x="6026699" y="5760691"/>
                <a:ext cx="108360" cy="96840"/>
              </p14:xfrm>
            </p:contentPart>
          </mc:Choice>
          <mc:Fallback>
            <p:pic>
              <p:nvPicPr>
                <p:cNvPr id="720" name="Freihand 719">
                  <a:extLst>
                    <a:ext uri="{FF2B5EF4-FFF2-40B4-BE49-F238E27FC236}">
                      <a16:creationId xmlns:a16="http://schemas.microsoft.com/office/drawing/2014/main" id="{2D5F5702-48B0-4EE5-97A3-3DC77680916F}"/>
                    </a:ext>
                  </a:extLst>
                </p:cNvPr>
                <p:cNvPicPr/>
                <p:nvPr/>
              </p:nvPicPr>
              <p:blipFill>
                <a:blip r:embed="rId1150"/>
                <a:stretch>
                  <a:fillRect/>
                </a:stretch>
              </p:blipFill>
              <p:spPr>
                <a:xfrm>
                  <a:off x="6022379" y="5756371"/>
                  <a:ext cx="117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21" name="Freihand 720">
                  <a:extLst>
                    <a:ext uri="{FF2B5EF4-FFF2-40B4-BE49-F238E27FC236}">
                      <a16:creationId xmlns:a16="http://schemas.microsoft.com/office/drawing/2014/main" id="{BED6535F-4366-4139-8F8B-18CDC01D9023}"/>
                    </a:ext>
                  </a:extLst>
                </p14:cNvPr>
                <p14:cNvContentPartPr/>
                <p14:nvPr/>
              </p14:nvContentPartPr>
              <p14:xfrm>
                <a:off x="6155219" y="5722531"/>
                <a:ext cx="4320" cy="27000"/>
              </p14:xfrm>
            </p:contentPart>
          </mc:Choice>
          <mc:Fallback>
            <p:pic>
              <p:nvPicPr>
                <p:cNvPr id="721" name="Freihand 720">
                  <a:extLst>
                    <a:ext uri="{FF2B5EF4-FFF2-40B4-BE49-F238E27FC236}">
                      <a16:creationId xmlns:a16="http://schemas.microsoft.com/office/drawing/2014/main" id="{BED6535F-4366-4139-8F8B-18CDC01D9023}"/>
                    </a:ext>
                  </a:extLst>
                </p:cNvPr>
                <p:cNvPicPr/>
                <p:nvPr/>
              </p:nvPicPr>
              <p:blipFill>
                <a:blip r:embed="rId1152"/>
                <a:stretch>
                  <a:fillRect/>
                </a:stretch>
              </p:blipFill>
              <p:spPr>
                <a:xfrm>
                  <a:off x="6150899" y="5718211"/>
                  <a:ext cx="129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22" name="Freihand 721">
                  <a:extLst>
                    <a:ext uri="{FF2B5EF4-FFF2-40B4-BE49-F238E27FC236}">
                      <a16:creationId xmlns:a16="http://schemas.microsoft.com/office/drawing/2014/main" id="{32697F5D-A83C-4AB3-AFC8-B3C3C7F2AC42}"/>
                    </a:ext>
                  </a:extLst>
                </p14:cNvPr>
                <p14:cNvContentPartPr/>
                <p14:nvPr/>
              </p14:nvContentPartPr>
              <p14:xfrm>
                <a:off x="6215339" y="5678611"/>
                <a:ext cx="169920" cy="156600"/>
              </p14:xfrm>
            </p:contentPart>
          </mc:Choice>
          <mc:Fallback>
            <p:pic>
              <p:nvPicPr>
                <p:cNvPr id="722" name="Freihand 721">
                  <a:extLst>
                    <a:ext uri="{FF2B5EF4-FFF2-40B4-BE49-F238E27FC236}">
                      <a16:creationId xmlns:a16="http://schemas.microsoft.com/office/drawing/2014/main" id="{32697F5D-A83C-4AB3-AFC8-B3C3C7F2AC42}"/>
                    </a:ext>
                  </a:extLst>
                </p:cNvPr>
                <p:cNvPicPr/>
                <p:nvPr/>
              </p:nvPicPr>
              <p:blipFill>
                <a:blip r:embed="rId1154"/>
                <a:stretch>
                  <a:fillRect/>
                </a:stretch>
              </p:blipFill>
              <p:spPr>
                <a:xfrm>
                  <a:off x="6211019" y="5674291"/>
                  <a:ext cx="178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723" name="Freihand 722">
                  <a:extLst>
                    <a:ext uri="{FF2B5EF4-FFF2-40B4-BE49-F238E27FC236}">
                      <a16:creationId xmlns:a16="http://schemas.microsoft.com/office/drawing/2014/main" id="{76198537-4D5D-4D4C-8301-81189D820E62}"/>
                    </a:ext>
                  </a:extLst>
                </p14:cNvPr>
                <p14:cNvContentPartPr/>
                <p14:nvPr/>
              </p14:nvContentPartPr>
              <p14:xfrm>
                <a:off x="6445379" y="5759251"/>
                <a:ext cx="106560" cy="62280"/>
              </p14:xfrm>
            </p:contentPart>
          </mc:Choice>
          <mc:Fallback>
            <p:pic>
              <p:nvPicPr>
                <p:cNvPr id="723" name="Freihand 722">
                  <a:extLst>
                    <a:ext uri="{FF2B5EF4-FFF2-40B4-BE49-F238E27FC236}">
                      <a16:creationId xmlns:a16="http://schemas.microsoft.com/office/drawing/2014/main" id="{76198537-4D5D-4D4C-8301-81189D820E62}"/>
                    </a:ext>
                  </a:extLst>
                </p:cNvPr>
                <p:cNvPicPr/>
                <p:nvPr/>
              </p:nvPicPr>
              <p:blipFill>
                <a:blip r:embed="rId1156"/>
                <a:stretch>
                  <a:fillRect/>
                </a:stretch>
              </p:blipFill>
              <p:spPr>
                <a:xfrm>
                  <a:off x="6441059" y="5754931"/>
                  <a:ext cx="115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724" name="Freihand 723">
                  <a:extLst>
                    <a:ext uri="{FF2B5EF4-FFF2-40B4-BE49-F238E27FC236}">
                      <a16:creationId xmlns:a16="http://schemas.microsoft.com/office/drawing/2014/main" id="{803F7A7B-5F6F-4529-80C5-75296303D512}"/>
                    </a:ext>
                  </a:extLst>
                </p14:cNvPr>
                <p14:cNvContentPartPr/>
                <p14:nvPr/>
              </p14:nvContentPartPr>
              <p14:xfrm>
                <a:off x="6550859" y="5670331"/>
                <a:ext cx="82440" cy="158760"/>
              </p14:xfrm>
            </p:contentPart>
          </mc:Choice>
          <mc:Fallback>
            <p:pic>
              <p:nvPicPr>
                <p:cNvPr id="724" name="Freihand 723">
                  <a:extLst>
                    <a:ext uri="{FF2B5EF4-FFF2-40B4-BE49-F238E27FC236}">
                      <a16:creationId xmlns:a16="http://schemas.microsoft.com/office/drawing/2014/main" id="{803F7A7B-5F6F-4529-80C5-75296303D512}"/>
                    </a:ext>
                  </a:extLst>
                </p:cNvPr>
                <p:cNvPicPr/>
                <p:nvPr/>
              </p:nvPicPr>
              <p:blipFill>
                <a:blip r:embed="rId1158"/>
                <a:stretch>
                  <a:fillRect/>
                </a:stretch>
              </p:blipFill>
              <p:spPr>
                <a:xfrm>
                  <a:off x="6546539" y="5666011"/>
                  <a:ext cx="91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725" name="Freihand 724">
                  <a:extLst>
                    <a:ext uri="{FF2B5EF4-FFF2-40B4-BE49-F238E27FC236}">
                      <a16:creationId xmlns:a16="http://schemas.microsoft.com/office/drawing/2014/main" id="{805FD226-AE0D-4404-BEAD-04DE163C9CCF}"/>
                    </a:ext>
                  </a:extLst>
                </p14:cNvPr>
                <p14:cNvContentPartPr/>
                <p14:nvPr/>
              </p14:nvContentPartPr>
              <p14:xfrm>
                <a:off x="6849659" y="5650531"/>
                <a:ext cx="130320" cy="154440"/>
              </p14:xfrm>
            </p:contentPart>
          </mc:Choice>
          <mc:Fallback>
            <p:pic>
              <p:nvPicPr>
                <p:cNvPr id="725" name="Freihand 724">
                  <a:extLst>
                    <a:ext uri="{FF2B5EF4-FFF2-40B4-BE49-F238E27FC236}">
                      <a16:creationId xmlns:a16="http://schemas.microsoft.com/office/drawing/2014/main" id="{805FD226-AE0D-4404-BEAD-04DE163C9CCF}"/>
                    </a:ext>
                  </a:extLst>
                </p:cNvPr>
                <p:cNvPicPr/>
                <p:nvPr/>
              </p:nvPicPr>
              <p:blipFill>
                <a:blip r:embed="rId1160"/>
                <a:stretch>
                  <a:fillRect/>
                </a:stretch>
              </p:blipFill>
              <p:spPr>
                <a:xfrm>
                  <a:off x="6845339" y="5646211"/>
                  <a:ext cx="138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726" name="Freihand 725">
                  <a:extLst>
                    <a:ext uri="{FF2B5EF4-FFF2-40B4-BE49-F238E27FC236}">
                      <a16:creationId xmlns:a16="http://schemas.microsoft.com/office/drawing/2014/main" id="{75319411-953F-405E-BAAF-FBDCC97D7330}"/>
                    </a:ext>
                  </a:extLst>
                </p14:cNvPr>
                <p14:cNvContentPartPr/>
                <p14:nvPr/>
              </p14:nvContentPartPr>
              <p14:xfrm>
                <a:off x="7072139" y="5671771"/>
                <a:ext cx="20520" cy="123840"/>
              </p14:xfrm>
            </p:contentPart>
          </mc:Choice>
          <mc:Fallback>
            <p:pic>
              <p:nvPicPr>
                <p:cNvPr id="726" name="Freihand 725">
                  <a:extLst>
                    <a:ext uri="{FF2B5EF4-FFF2-40B4-BE49-F238E27FC236}">
                      <a16:creationId xmlns:a16="http://schemas.microsoft.com/office/drawing/2014/main" id="{75319411-953F-405E-BAAF-FBDCC97D7330}"/>
                    </a:ext>
                  </a:extLst>
                </p:cNvPr>
                <p:cNvPicPr/>
                <p:nvPr/>
              </p:nvPicPr>
              <p:blipFill>
                <a:blip r:embed="rId1162"/>
                <a:stretch>
                  <a:fillRect/>
                </a:stretch>
              </p:blipFill>
              <p:spPr>
                <a:xfrm>
                  <a:off x="7067819" y="5667451"/>
                  <a:ext cx="291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27" name="Freihand 726">
                  <a:extLst>
                    <a:ext uri="{FF2B5EF4-FFF2-40B4-BE49-F238E27FC236}">
                      <a16:creationId xmlns:a16="http://schemas.microsoft.com/office/drawing/2014/main" id="{395A63B7-5360-4067-A42F-4D5C61B7F701}"/>
                    </a:ext>
                  </a:extLst>
                </p14:cNvPr>
                <p14:cNvContentPartPr/>
                <p14:nvPr/>
              </p14:nvContentPartPr>
              <p14:xfrm>
                <a:off x="6996899" y="5665651"/>
                <a:ext cx="150120" cy="16920"/>
              </p14:xfrm>
            </p:contentPart>
          </mc:Choice>
          <mc:Fallback>
            <p:pic>
              <p:nvPicPr>
                <p:cNvPr id="727" name="Freihand 726">
                  <a:extLst>
                    <a:ext uri="{FF2B5EF4-FFF2-40B4-BE49-F238E27FC236}">
                      <a16:creationId xmlns:a16="http://schemas.microsoft.com/office/drawing/2014/main" id="{395A63B7-5360-4067-A42F-4D5C61B7F701}"/>
                    </a:ext>
                  </a:extLst>
                </p:cNvPr>
                <p:cNvPicPr/>
                <p:nvPr/>
              </p:nvPicPr>
              <p:blipFill>
                <a:blip r:embed="rId1164"/>
                <a:stretch>
                  <a:fillRect/>
                </a:stretch>
              </p:blipFill>
              <p:spPr>
                <a:xfrm>
                  <a:off x="6992579" y="5661331"/>
                  <a:ext cx="158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28" name="Freihand 727">
                  <a:extLst>
                    <a:ext uri="{FF2B5EF4-FFF2-40B4-BE49-F238E27FC236}">
                      <a16:creationId xmlns:a16="http://schemas.microsoft.com/office/drawing/2014/main" id="{6A935581-AF2C-41CA-B42E-33201F4C8BA5}"/>
                    </a:ext>
                  </a:extLst>
                </p14:cNvPr>
                <p14:cNvContentPartPr/>
                <p14:nvPr/>
              </p14:nvContentPartPr>
              <p14:xfrm>
                <a:off x="6998339" y="5730091"/>
                <a:ext cx="178560" cy="11160"/>
              </p14:xfrm>
            </p:contentPart>
          </mc:Choice>
          <mc:Fallback>
            <p:pic>
              <p:nvPicPr>
                <p:cNvPr id="728" name="Freihand 727">
                  <a:extLst>
                    <a:ext uri="{FF2B5EF4-FFF2-40B4-BE49-F238E27FC236}">
                      <a16:creationId xmlns:a16="http://schemas.microsoft.com/office/drawing/2014/main" id="{6A935581-AF2C-41CA-B42E-33201F4C8BA5}"/>
                    </a:ext>
                  </a:extLst>
                </p:cNvPr>
                <p:cNvPicPr/>
                <p:nvPr/>
              </p:nvPicPr>
              <p:blipFill>
                <a:blip r:embed="rId1166"/>
                <a:stretch>
                  <a:fillRect/>
                </a:stretch>
              </p:blipFill>
              <p:spPr>
                <a:xfrm>
                  <a:off x="6994019" y="5725771"/>
                  <a:ext cx="187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729" name="Freihand 728">
                  <a:extLst>
                    <a:ext uri="{FF2B5EF4-FFF2-40B4-BE49-F238E27FC236}">
                      <a16:creationId xmlns:a16="http://schemas.microsoft.com/office/drawing/2014/main" id="{D57C0527-A158-4F5C-AE13-FB50BE286087}"/>
                    </a:ext>
                  </a:extLst>
                </p14:cNvPr>
                <p14:cNvContentPartPr/>
                <p14:nvPr/>
              </p14:nvContentPartPr>
              <p14:xfrm>
                <a:off x="7240259" y="5668891"/>
                <a:ext cx="19800" cy="124200"/>
              </p14:xfrm>
            </p:contentPart>
          </mc:Choice>
          <mc:Fallback>
            <p:pic>
              <p:nvPicPr>
                <p:cNvPr id="729" name="Freihand 728">
                  <a:extLst>
                    <a:ext uri="{FF2B5EF4-FFF2-40B4-BE49-F238E27FC236}">
                      <a16:creationId xmlns:a16="http://schemas.microsoft.com/office/drawing/2014/main" id="{D57C0527-A158-4F5C-AE13-FB50BE286087}"/>
                    </a:ext>
                  </a:extLst>
                </p:cNvPr>
                <p:cNvPicPr/>
                <p:nvPr/>
              </p:nvPicPr>
              <p:blipFill>
                <a:blip r:embed="rId1168"/>
                <a:stretch>
                  <a:fillRect/>
                </a:stretch>
              </p:blipFill>
              <p:spPr>
                <a:xfrm>
                  <a:off x="7235939" y="5664571"/>
                  <a:ext cx="284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730" name="Freihand 729">
                  <a:extLst>
                    <a:ext uri="{FF2B5EF4-FFF2-40B4-BE49-F238E27FC236}">
                      <a16:creationId xmlns:a16="http://schemas.microsoft.com/office/drawing/2014/main" id="{EF2F8A94-4A0F-44D4-9016-4A30FAEAB914}"/>
                    </a:ext>
                  </a:extLst>
                </p14:cNvPr>
                <p14:cNvContentPartPr/>
                <p14:nvPr/>
              </p14:nvContentPartPr>
              <p14:xfrm>
                <a:off x="7189499" y="5638291"/>
                <a:ext cx="170640" cy="140400"/>
              </p14:xfrm>
            </p:contentPart>
          </mc:Choice>
          <mc:Fallback>
            <p:pic>
              <p:nvPicPr>
                <p:cNvPr id="730" name="Freihand 729">
                  <a:extLst>
                    <a:ext uri="{FF2B5EF4-FFF2-40B4-BE49-F238E27FC236}">
                      <a16:creationId xmlns:a16="http://schemas.microsoft.com/office/drawing/2014/main" id="{EF2F8A94-4A0F-44D4-9016-4A30FAEAB914}"/>
                    </a:ext>
                  </a:extLst>
                </p:cNvPr>
                <p:cNvPicPr/>
                <p:nvPr/>
              </p:nvPicPr>
              <p:blipFill>
                <a:blip r:embed="rId1170"/>
                <a:stretch>
                  <a:fillRect/>
                </a:stretch>
              </p:blipFill>
              <p:spPr>
                <a:xfrm>
                  <a:off x="7185179" y="5633971"/>
                  <a:ext cx="179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731" name="Freihand 730">
                  <a:extLst>
                    <a:ext uri="{FF2B5EF4-FFF2-40B4-BE49-F238E27FC236}">
                      <a16:creationId xmlns:a16="http://schemas.microsoft.com/office/drawing/2014/main" id="{B251B50C-23C2-4F7D-A054-229942694475}"/>
                    </a:ext>
                  </a:extLst>
                </p14:cNvPr>
                <p14:cNvContentPartPr/>
                <p14:nvPr/>
              </p14:nvContentPartPr>
              <p14:xfrm>
                <a:off x="7412339" y="5673571"/>
                <a:ext cx="98640" cy="89640"/>
              </p14:xfrm>
            </p:contentPart>
          </mc:Choice>
          <mc:Fallback>
            <p:pic>
              <p:nvPicPr>
                <p:cNvPr id="731" name="Freihand 730">
                  <a:extLst>
                    <a:ext uri="{FF2B5EF4-FFF2-40B4-BE49-F238E27FC236}">
                      <a16:creationId xmlns:a16="http://schemas.microsoft.com/office/drawing/2014/main" id="{B251B50C-23C2-4F7D-A054-229942694475}"/>
                    </a:ext>
                  </a:extLst>
                </p:cNvPr>
                <p:cNvPicPr/>
                <p:nvPr/>
              </p:nvPicPr>
              <p:blipFill>
                <a:blip r:embed="rId1172"/>
                <a:stretch>
                  <a:fillRect/>
                </a:stretch>
              </p:blipFill>
              <p:spPr>
                <a:xfrm>
                  <a:off x="7408019" y="5669251"/>
                  <a:ext cx="107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732" name="Freihand 731">
                  <a:extLst>
                    <a:ext uri="{FF2B5EF4-FFF2-40B4-BE49-F238E27FC236}">
                      <a16:creationId xmlns:a16="http://schemas.microsoft.com/office/drawing/2014/main" id="{640636C5-BB7C-47E1-991A-562FE06FCF1C}"/>
                    </a:ext>
                  </a:extLst>
                </p14:cNvPr>
                <p14:cNvContentPartPr/>
                <p14:nvPr/>
              </p14:nvContentPartPr>
              <p14:xfrm>
                <a:off x="7437179" y="5662051"/>
                <a:ext cx="109440" cy="111240"/>
              </p14:xfrm>
            </p:contentPart>
          </mc:Choice>
          <mc:Fallback>
            <p:pic>
              <p:nvPicPr>
                <p:cNvPr id="732" name="Freihand 731">
                  <a:extLst>
                    <a:ext uri="{FF2B5EF4-FFF2-40B4-BE49-F238E27FC236}">
                      <a16:creationId xmlns:a16="http://schemas.microsoft.com/office/drawing/2014/main" id="{640636C5-BB7C-47E1-991A-562FE06FCF1C}"/>
                    </a:ext>
                  </a:extLst>
                </p:cNvPr>
                <p:cNvPicPr/>
                <p:nvPr/>
              </p:nvPicPr>
              <p:blipFill>
                <a:blip r:embed="rId1174"/>
                <a:stretch>
                  <a:fillRect/>
                </a:stretch>
              </p:blipFill>
              <p:spPr>
                <a:xfrm>
                  <a:off x="7432859" y="5657731"/>
                  <a:ext cx="118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733" name="Freihand 732">
                  <a:extLst>
                    <a:ext uri="{FF2B5EF4-FFF2-40B4-BE49-F238E27FC236}">
                      <a16:creationId xmlns:a16="http://schemas.microsoft.com/office/drawing/2014/main" id="{9A1D363A-1DF4-4C21-A1DF-72E464C96429}"/>
                    </a:ext>
                  </a:extLst>
                </p14:cNvPr>
                <p14:cNvContentPartPr/>
                <p14:nvPr/>
              </p14:nvContentPartPr>
              <p14:xfrm>
                <a:off x="7518899" y="5607691"/>
                <a:ext cx="86040" cy="237240"/>
              </p14:xfrm>
            </p:contentPart>
          </mc:Choice>
          <mc:Fallback>
            <p:pic>
              <p:nvPicPr>
                <p:cNvPr id="733" name="Freihand 732">
                  <a:extLst>
                    <a:ext uri="{FF2B5EF4-FFF2-40B4-BE49-F238E27FC236}">
                      <a16:creationId xmlns:a16="http://schemas.microsoft.com/office/drawing/2014/main" id="{9A1D363A-1DF4-4C21-A1DF-72E464C96429}"/>
                    </a:ext>
                  </a:extLst>
                </p:cNvPr>
                <p:cNvPicPr/>
                <p:nvPr/>
              </p:nvPicPr>
              <p:blipFill>
                <a:blip r:embed="rId1176"/>
                <a:stretch>
                  <a:fillRect/>
                </a:stretch>
              </p:blipFill>
              <p:spPr>
                <a:xfrm>
                  <a:off x="7514579" y="5603371"/>
                  <a:ext cx="946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736" name="Freihand 735">
                  <a:extLst>
                    <a:ext uri="{FF2B5EF4-FFF2-40B4-BE49-F238E27FC236}">
                      <a16:creationId xmlns:a16="http://schemas.microsoft.com/office/drawing/2014/main" id="{CEDAD8FA-CDA7-4ED1-81A8-B354771EAB55}"/>
                    </a:ext>
                  </a:extLst>
                </p14:cNvPr>
                <p14:cNvContentPartPr/>
                <p14:nvPr/>
              </p14:nvContentPartPr>
              <p14:xfrm>
                <a:off x="1216379" y="6033571"/>
                <a:ext cx="72720" cy="130680"/>
              </p14:xfrm>
            </p:contentPart>
          </mc:Choice>
          <mc:Fallback>
            <p:pic>
              <p:nvPicPr>
                <p:cNvPr id="736" name="Freihand 735">
                  <a:extLst>
                    <a:ext uri="{FF2B5EF4-FFF2-40B4-BE49-F238E27FC236}">
                      <a16:creationId xmlns:a16="http://schemas.microsoft.com/office/drawing/2014/main" id="{CEDAD8FA-CDA7-4ED1-81A8-B354771EAB55}"/>
                    </a:ext>
                  </a:extLst>
                </p:cNvPr>
                <p:cNvPicPr/>
                <p:nvPr/>
              </p:nvPicPr>
              <p:blipFill>
                <a:blip r:embed="rId1178"/>
                <a:stretch>
                  <a:fillRect/>
                </a:stretch>
              </p:blipFill>
              <p:spPr>
                <a:xfrm>
                  <a:off x="1212059" y="6029251"/>
                  <a:ext cx="81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737" name="Freihand 736">
                  <a:extLst>
                    <a:ext uri="{FF2B5EF4-FFF2-40B4-BE49-F238E27FC236}">
                      <a16:creationId xmlns:a16="http://schemas.microsoft.com/office/drawing/2014/main" id="{A44FA53E-2E89-4E8E-969B-6C2F739C0B58}"/>
                    </a:ext>
                  </a:extLst>
                </p14:cNvPr>
                <p14:cNvContentPartPr/>
                <p14:nvPr/>
              </p14:nvContentPartPr>
              <p14:xfrm>
                <a:off x="1343819" y="6088291"/>
                <a:ext cx="100440" cy="82080"/>
              </p14:xfrm>
            </p:contentPart>
          </mc:Choice>
          <mc:Fallback>
            <p:pic>
              <p:nvPicPr>
                <p:cNvPr id="737" name="Freihand 736">
                  <a:extLst>
                    <a:ext uri="{FF2B5EF4-FFF2-40B4-BE49-F238E27FC236}">
                      <a16:creationId xmlns:a16="http://schemas.microsoft.com/office/drawing/2014/main" id="{A44FA53E-2E89-4E8E-969B-6C2F739C0B58}"/>
                    </a:ext>
                  </a:extLst>
                </p:cNvPr>
                <p:cNvPicPr/>
                <p:nvPr/>
              </p:nvPicPr>
              <p:blipFill>
                <a:blip r:embed="rId1180"/>
                <a:stretch>
                  <a:fillRect/>
                </a:stretch>
              </p:blipFill>
              <p:spPr>
                <a:xfrm>
                  <a:off x="1339499" y="6083971"/>
                  <a:ext cx="109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738" name="Freihand 737">
                  <a:extLst>
                    <a:ext uri="{FF2B5EF4-FFF2-40B4-BE49-F238E27FC236}">
                      <a16:creationId xmlns:a16="http://schemas.microsoft.com/office/drawing/2014/main" id="{F2AB6AD3-A6B6-4397-9FEF-A12B15323F6D}"/>
                    </a:ext>
                  </a:extLst>
                </p14:cNvPr>
                <p14:cNvContentPartPr/>
                <p14:nvPr/>
              </p14:nvContentPartPr>
              <p14:xfrm>
                <a:off x="1451099" y="6089731"/>
                <a:ext cx="168840" cy="45720"/>
              </p14:xfrm>
            </p:contentPart>
          </mc:Choice>
          <mc:Fallback>
            <p:pic>
              <p:nvPicPr>
                <p:cNvPr id="738" name="Freihand 737">
                  <a:extLst>
                    <a:ext uri="{FF2B5EF4-FFF2-40B4-BE49-F238E27FC236}">
                      <a16:creationId xmlns:a16="http://schemas.microsoft.com/office/drawing/2014/main" id="{F2AB6AD3-A6B6-4397-9FEF-A12B15323F6D}"/>
                    </a:ext>
                  </a:extLst>
                </p:cNvPr>
                <p:cNvPicPr/>
                <p:nvPr/>
              </p:nvPicPr>
              <p:blipFill>
                <a:blip r:embed="rId1182"/>
                <a:stretch>
                  <a:fillRect/>
                </a:stretch>
              </p:blipFill>
              <p:spPr>
                <a:xfrm>
                  <a:off x="1446779" y="6085411"/>
                  <a:ext cx="177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739" name="Freihand 738">
                  <a:extLst>
                    <a:ext uri="{FF2B5EF4-FFF2-40B4-BE49-F238E27FC236}">
                      <a16:creationId xmlns:a16="http://schemas.microsoft.com/office/drawing/2014/main" id="{5035C506-C2BD-4991-BBAA-7734D44F2B3D}"/>
                    </a:ext>
                  </a:extLst>
                </p14:cNvPr>
                <p14:cNvContentPartPr/>
                <p14:nvPr/>
              </p14:nvContentPartPr>
              <p14:xfrm>
                <a:off x="1638299" y="6078211"/>
                <a:ext cx="92520" cy="80280"/>
              </p14:xfrm>
            </p:contentPart>
          </mc:Choice>
          <mc:Fallback>
            <p:pic>
              <p:nvPicPr>
                <p:cNvPr id="739" name="Freihand 738">
                  <a:extLst>
                    <a:ext uri="{FF2B5EF4-FFF2-40B4-BE49-F238E27FC236}">
                      <a16:creationId xmlns:a16="http://schemas.microsoft.com/office/drawing/2014/main" id="{5035C506-C2BD-4991-BBAA-7734D44F2B3D}"/>
                    </a:ext>
                  </a:extLst>
                </p:cNvPr>
                <p:cNvPicPr/>
                <p:nvPr/>
              </p:nvPicPr>
              <p:blipFill>
                <a:blip r:embed="rId1184"/>
                <a:stretch>
                  <a:fillRect/>
                </a:stretch>
              </p:blipFill>
              <p:spPr>
                <a:xfrm>
                  <a:off x="1633979" y="6073891"/>
                  <a:ext cx="101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740" name="Freihand 739">
                  <a:extLst>
                    <a:ext uri="{FF2B5EF4-FFF2-40B4-BE49-F238E27FC236}">
                      <a16:creationId xmlns:a16="http://schemas.microsoft.com/office/drawing/2014/main" id="{96ECBCBA-8890-409D-B626-C89670831266}"/>
                    </a:ext>
                  </a:extLst>
                </p14:cNvPr>
                <p14:cNvContentPartPr/>
                <p14:nvPr/>
              </p14:nvContentPartPr>
              <p14:xfrm>
                <a:off x="1740899" y="6085051"/>
                <a:ext cx="229320" cy="75240"/>
              </p14:xfrm>
            </p:contentPart>
          </mc:Choice>
          <mc:Fallback>
            <p:pic>
              <p:nvPicPr>
                <p:cNvPr id="740" name="Freihand 739">
                  <a:extLst>
                    <a:ext uri="{FF2B5EF4-FFF2-40B4-BE49-F238E27FC236}">
                      <a16:creationId xmlns:a16="http://schemas.microsoft.com/office/drawing/2014/main" id="{96ECBCBA-8890-409D-B626-C89670831266}"/>
                    </a:ext>
                  </a:extLst>
                </p:cNvPr>
                <p:cNvPicPr/>
                <p:nvPr/>
              </p:nvPicPr>
              <p:blipFill>
                <a:blip r:embed="rId1186"/>
                <a:stretch>
                  <a:fillRect/>
                </a:stretch>
              </p:blipFill>
              <p:spPr>
                <a:xfrm>
                  <a:off x="1736579" y="6080731"/>
                  <a:ext cx="237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741" name="Freihand 740">
                  <a:extLst>
                    <a:ext uri="{FF2B5EF4-FFF2-40B4-BE49-F238E27FC236}">
                      <a16:creationId xmlns:a16="http://schemas.microsoft.com/office/drawing/2014/main" id="{9EB93FF9-4BAC-44E5-83ED-FB6FBD3B4DF2}"/>
                    </a:ext>
                  </a:extLst>
                </p14:cNvPr>
                <p14:cNvContentPartPr/>
                <p14:nvPr/>
              </p14:nvContentPartPr>
              <p14:xfrm>
                <a:off x="1968419" y="6030691"/>
                <a:ext cx="261000" cy="124560"/>
              </p14:xfrm>
            </p:contentPart>
          </mc:Choice>
          <mc:Fallback>
            <p:pic>
              <p:nvPicPr>
                <p:cNvPr id="741" name="Freihand 740">
                  <a:extLst>
                    <a:ext uri="{FF2B5EF4-FFF2-40B4-BE49-F238E27FC236}">
                      <a16:creationId xmlns:a16="http://schemas.microsoft.com/office/drawing/2014/main" id="{9EB93FF9-4BAC-44E5-83ED-FB6FBD3B4DF2}"/>
                    </a:ext>
                  </a:extLst>
                </p:cNvPr>
                <p:cNvPicPr/>
                <p:nvPr/>
              </p:nvPicPr>
              <p:blipFill>
                <a:blip r:embed="rId1188"/>
                <a:stretch>
                  <a:fillRect/>
                </a:stretch>
              </p:blipFill>
              <p:spPr>
                <a:xfrm>
                  <a:off x="1964099" y="6026371"/>
                  <a:ext cx="269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742" name="Freihand 741">
                  <a:extLst>
                    <a:ext uri="{FF2B5EF4-FFF2-40B4-BE49-F238E27FC236}">
                      <a16:creationId xmlns:a16="http://schemas.microsoft.com/office/drawing/2014/main" id="{B088B8F5-C53A-4DF4-8D83-B50B728AED29}"/>
                    </a:ext>
                  </a:extLst>
                </p14:cNvPr>
                <p14:cNvContentPartPr/>
                <p14:nvPr/>
              </p14:nvContentPartPr>
              <p14:xfrm>
                <a:off x="2208539" y="6033931"/>
                <a:ext cx="17280" cy="37440"/>
              </p14:xfrm>
            </p:contentPart>
          </mc:Choice>
          <mc:Fallback>
            <p:pic>
              <p:nvPicPr>
                <p:cNvPr id="742" name="Freihand 741">
                  <a:extLst>
                    <a:ext uri="{FF2B5EF4-FFF2-40B4-BE49-F238E27FC236}">
                      <a16:creationId xmlns:a16="http://schemas.microsoft.com/office/drawing/2014/main" id="{B088B8F5-C53A-4DF4-8D83-B50B728AED29}"/>
                    </a:ext>
                  </a:extLst>
                </p:cNvPr>
                <p:cNvPicPr/>
                <p:nvPr/>
              </p:nvPicPr>
              <p:blipFill>
                <a:blip r:embed="rId1190"/>
                <a:stretch>
                  <a:fillRect/>
                </a:stretch>
              </p:blipFill>
              <p:spPr>
                <a:xfrm>
                  <a:off x="2204219" y="6029611"/>
                  <a:ext cx="259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743" name="Freihand 742">
                  <a:extLst>
                    <a:ext uri="{FF2B5EF4-FFF2-40B4-BE49-F238E27FC236}">
                      <a16:creationId xmlns:a16="http://schemas.microsoft.com/office/drawing/2014/main" id="{AE284428-4DAA-41D2-9BA7-CEEE53B3F77B}"/>
                    </a:ext>
                  </a:extLst>
                </p14:cNvPr>
                <p14:cNvContentPartPr/>
                <p14:nvPr/>
              </p14:nvContentPartPr>
              <p14:xfrm>
                <a:off x="2280179" y="6046171"/>
                <a:ext cx="229320" cy="85320"/>
              </p14:xfrm>
            </p:contentPart>
          </mc:Choice>
          <mc:Fallback>
            <p:pic>
              <p:nvPicPr>
                <p:cNvPr id="743" name="Freihand 742">
                  <a:extLst>
                    <a:ext uri="{FF2B5EF4-FFF2-40B4-BE49-F238E27FC236}">
                      <a16:creationId xmlns:a16="http://schemas.microsoft.com/office/drawing/2014/main" id="{AE284428-4DAA-41D2-9BA7-CEEE53B3F77B}"/>
                    </a:ext>
                  </a:extLst>
                </p:cNvPr>
                <p:cNvPicPr/>
                <p:nvPr/>
              </p:nvPicPr>
              <p:blipFill>
                <a:blip r:embed="rId1192"/>
                <a:stretch>
                  <a:fillRect/>
                </a:stretch>
              </p:blipFill>
              <p:spPr>
                <a:xfrm>
                  <a:off x="2275859" y="6041851"/>
                  <a:ext cx="237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744" name="Freihand 743">
                  <a:extLst>
                    <a:ext uri="{FF2B5EF4-FFF2-40B4-BE49-F238E27FC236}">
                      <a16:creationId xmlns:a16="http://schemas.microsoft.com/office/drawing/2014/main" id="{88AAF9AA-8DB9-441D-9770-7049A7912009}"/>
                    </a:ext>
                  </a:extLst>
                </p14:cNvPr>
                <p14:cNvContentPartPr/>
                <p14:nvPr/>
              </p14:nvContentPartPr>
              <p14:xfrm>
                <a:off x="2502299" y="5992171"/>
                <a:ext cx="65160" cy="189000"/>
              </p14:xfrm>
            </p:contentPart>
          </mc:Choice>
          <mc:Fallback>
            <p:pic>
              <p:nvPicPr>
                <p:cNvPr id="744" name="Freihand 743">
                  <a:extLst>
                    <a:ext uri="{FF2B5EF4-FFF2-40B4-BE49-F238E27FC236}">
                      <a16:creationId xmlns:a16="http://schemas.microsoft.com/office/drawing/2014/main" id="{88AAF9AA-8DB9-441D-9770-7049A7912009}"/>
                    </a:ext>
                  </a:extLst>
                </p:cNvPr>
                <p:cNvPicPr/>
                <p:nvPr/>
              </p:nvPicPr>
              <p:blipFill>
                <a:blip r:embed="rId1194"/>
                <a:stretch>
                  <a:fillRect/>
                </a:stretch>
              </p:blipFill>
              <p:spPr>
                <a:xfrm>
                  <a:off x="2497979" y="5987851"/>
                  <a:ext cx="738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746" name="Freihand 745">
                  <a:extLst>
                    <a:ext uri="{FF2B5EF4-FFF2-40B4-BE49-F238E27FC236}">
                      <a16:creationId xmlns:a16="http://schemas.microsoft.com/office/drawing/2014/main" id="{C5B67296-BFB8-45E4-9C74-AD08273F01F5}"/>
                    </a:ext>
                  </a:extLst>
                </p14:cNvPr>
                <p14:cNvContentPartPr/>
                <p14:nvPr/>
              </p14:nvContentPartPr>
              <p14:xfrm>
                <a:off x="4577339" y="5935651"/>
                <a:ext cx="79920" cy="140760"/>
              </p14:xfrm>
            </p:contentPart>
          </mc:Choice>
          <mc:Fallback>
            <p:pic>
              <p:nvPicPr>
                <p:cNvPr id="746" name="Freihand 745">
                  <a:extLst>
                    <a:ext uri="{FF2B5EF4-FFF2-40B4-BE49-F238E27FC236}">
                      <a16:creationId xmlns:a16="http://schemas.microsoft.com/office/drawing/2014/main" id="{C5B67296-BFB8-45E4-9C74-AD08273F01F5}"/>
                    </a:ext>
                  </a:extLst>
                </p:cNvPr>
                <p:cNvPicPr/>
                <p:nvPr/>
              </p:nvPicPr>
              <p:blipFill>
                <a:blip r:embed="rId1196"/>
                <a:stretch>
                  <a:fillRect/>
                </a:stretch>
              </p:blipFill>
              <p:spPr>
                <a:xfrm>
                  <a:off x="4573019" y="5931331"/>
                  <a:ext cx="88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747" name="Freihand 746">
                  <a:extLst>
                    <a:ext uri="{FF2B5EF4-FFF2-40B4-BE49-F238E27FC236}">
                      <a16:creationId xmlns:a16="http://schemas.microsoft.com/office/drawing/2014/main" id="{DAA0210E-7633-4CCC-B839-4C5E1A65D97D}"/>
                    </a:ext>
                  </a:extLst>
                </p14:cNvPr>
                <p14:cNvContentPartPr/>
                <p14:nvPr/>
              </p14:nvContentPartPr>
              <p14:xfrm>
                <a:off x="4800179" y="5965891"/>
                <a:ext cx="36000" cy="119520"/>
              </p14:xfrm>
            </p:contentPart>
          </mc:Choice>
          <mc:Fallback>
            <p:pic>
              <p:nvPicPr>
                <p:cNvPr id="747" name="Freihand 746">
                  <a:extLst>
                    <a:ext uri="{FF2B5EF4-FFF2-40B4-BE49-F238E27FC236}">
                      <a16:creationId xmlns:a16="http://schemas.microsoft.com/office/drawing/2014/main" id="{DAA0210E-7633-4CCC-B839-4C5E1A65D97D}"/>
                    </a:ext>
                  </a:extLst>
                </p:cNvPr>
                <p:cNvPicPr/>
                <p:nvPr/>
              </p:nvPicPr>
              <p:blipFill>
                <a:blip r:embed="rId1198"/>
                <a:stretch>
                  <a:fillRect/>
                </a:stretch>
              </p:blipFill>
              <p:spPr>
                <a:xfrm>
                  <a:off x="4795859" y="5961571"/>
                  <a:ext cx="44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748" name="Freihand 747">
                  <a:extLst>
                    <a:ext uri="{FF2B5EF4-FFF2-40B4-BE49-F238E27FC236}">
                      <a16:creationId xmlns:a16="http://schemas.microsoft.com/office/drawing/2014/main" id="{B8D5E935-945F-42FA-9E77-6C8621B99F6B}"/>
                    </a:ext>
                  </a:extLst>
                </p14:cNvPr>
                <p14:cNvContentPartPr/>
                <p14:nvPr/>
              </p14:nvContentPartPr>
              <p14:xfrm>
                <a:off x="4876139" y="6006571"/>
                <a:ext cx="96840" cy="73440"/>
              </p14:xfrm>
            </p:contentPart>
          </mc:Choice>
          <mc:Fallback>
            <p:pic>
              <p:nvPicPr>
                <p:cNvPr id="748" name="Freihand 747">
                  <a:extLst>
                    <a:ext uri="{FF2B5EF4-FFF2-40B4-BE49-F238E27FC236}">
                      <a16:creationId xmlns:a16="http://schemas.microsoft.com/office/drawing/2014/main" id="{B8D5E935-945F-42FA-9E77-6C8621B99F6B}"/>
                    </a:ext>
                  </a:extLst>
                </p:cNvPr>
                <p:cNvPicPr/>
                <p:nvPr/>
              </p:nvPicPr>
              <p:blipFill>
                <a:blip r:embed="rId1200"/>
                <a:stretch>
                  <a:fillRect/>
                </a:stretch>
              </p:blipFill>
              <p:spPr>
                <a:xfrm>
                  <a:off x="4871819" y="6002251"/>
                  <a:ext cx="105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749" name="Freihand 748">
                  <a:extLst>
                    <a:ext uri="{FF2B5EF4-FFF2-40B4-BE49-F238E27FC236}">
                      <a16:creationId xmlns:a16="http://schemas.microsoft.com/office/drawing/2014/main" id="{0904332D-640C-48AC-ABDD-A6AA8974E4FA}"/>
                    </a:ext>
                  </a:extLst>
                </p14:cNvPr>
                <p14:cNvContentPartPr/>
                <p14:nvPr/>
              </p14:nvContentPartPr>
              <p14:xfrm>
                <a:off x="4996019" y="5993251"/>
                <a:ext cx="91080" cy="81000"/>
              </p14:xfrm>
            </p:contentPart>
          </mc:Choice>
          <mc:Fallback>
            <p:pic>
              <p:nvPicPr>
                <p:cNvPr id="749" name="Freihand 748">
                  <a:extLst>
                    <a:ext uri="{FF2B5EF4-FFF2-40B4-BE49-F238E27FC236}">
                      <a16:creationId xmlns:a16="http://schemas.microsoft.com/office/drawing/2014/main" id="{0904332D-640C-48AC-ABDD-A6AA8974E4FA}"/>
                    </a:ext>
                  </a:extLst>
                </p:cNvPr>
                <p:cNvPicPr/>
                <p:nvPr/>
              </p:nvPicPr>
              <p:blipFill>
                <a:blip r:embed="rId1202"/>
                <a:stretch>
                  <a:fillRect/>
                </a:stretch>
              </p:blipFill>
              <p:spPr>
                <a:xfrm>
                  <a:off x="4991699" y="5988931"/>
                  <a:ext cx="99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750" name="Freihand 749">
                  <a:extLst>
                    <a:ext uri="{FF2B5EF4-FFF2-40B4-BE49-F238E27FC236}">
                      <a16:creationId xmlns:a16="http://schemas.microsoft.com/office/drawing/2014/main" id="{786CB58A-0A70-44F0-9C10-8BEECA39A3B6}"/>
                    </a:ext>
                  </a:extLst>
                </p14:cNvPr>
                <p14:cNvContentPartPr/>
                <p14:nvPr/>
              </p14:nvContentPartPr>
              <p14:xfrm>
                <a:off x="5114459" y="5997211"/>
                <a:ext cx="36000" cy="74520"/>
              </p14:xfrm>
            </p:contentPart>
          </mc:Choice>
          <mc:Fallback>
            <p:pic>
              <p:nvPicPr>
                <p:cNvPr id="750" name="Freihand 749">
                  <a:extLst>
                    <a:ext uri="{FF2B5EF4-FFF2-40B4-BE49-F238E27FC236}">
                      <a16:creationId xmlns:a16="http://schemas.microsoft.com/office/drawing/2014/main" id="{786CB58A-0A70-44F0-9C10-8BEECA39A3B6}"/>
                    </a:ext>
                  </a:extLst>
                </p:cNvPr>
                <p:cNvPicPr/>
                <p:nvPr/>
              </p:nvPicPr>
              <p:blipFill>
                <a:blip r:embed="rId1204"/>
                <a:stretch>
                  <a:fillRect/>
                </a:stretch>
              </p:blipFill>
              <p:spPr>
                <a:xfrm>
                  <a:off x="5110139" y="5992891"/>
                  <a:ext cx="44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751" name="Freihand 750">
                  <a:extLst>
                    <a:ext uri="{FF2B5EF4-FFF2-40B4-BE49-F238E27FC236}">
                      <a16:creationId xmlns:a16="http://schemas.microsoft.com/office/drawing/2014/main" id="{01F27D67-B87C-4C82-9945-9A7A376A69CE}"/>
                    </a:ext>
                  </a:extLst>
                </p14:cNvPr>
                <p14:cNvContentPartPr/>
                <p14:nvPr/>
              </p14:nvContentPartPr>
              <p14:xfrm>
                <a:off x="5331179" y="6018091"/>
                <a:ext cx="82800" cy="69840"/>
              </p14:xfrm>
            </p:contentPart>
          </mc:Choice>
          <mc:Fallback>
            <p:pic>
              <p:nvPicPr>
                <p:cNvPr id="751" name="Freihand 750">
                  <a:extLst>
                    <a:ext uri="{FF2B5EF4-FFF2-40B4-BE49-F238E27FC236}">
                      <a16:creationId xmlns:a16="http://schemas.microsoft.com/office/drawing/2014/main" id="{01F27D67-B87C-4C82-9945-9A7A376A69CE}"/>
                    </a:ext>
                  </a:extLst>
                </p:cNvPr>
                <p:cNvPicPr/>
                <p:nvPr/>
              </p:nvPicPr>
              <p:blipFill>
                <a:blip r:embed="rId1206"/>
                <a:stretch>
                  <a:fillRect/>
                </a:stretch>
              </p:blipFill>
              <p:spPr>
                <a:xfrm>
                  <a:off x="5326859" y="6013771"/>
                  <a:ext cx="91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752" name="Freihand 751">
                  <a:extLst>
                    <a:ext uri="{FF2B5EF4-FFF2-40B4-BE49-F238E27FC236}">
                      <a16:creationId xmlns:a16="http://schemas.microsoft.com/office/drawing/2014/main" id="{321ED7F2-F3DE-4BD2-AFF0-898AA40C8F2D}"/>
                    </a:ext>
                  </a:extLst>
                </p14:cNvPr>
                <p14:cNvContentPartPr/>
                <p14:nvPr/>
              </p14:nvContentPartPr>
              <p14:xfrm>
                <a:off x="5426219" y="6017011"/>
                <a:ext cx="207360" cy="52560"/>
              </p14:xfrm>
            </p:contentPart>
          </mc:Choice>
          <mc:Fallback>
            <p:pic>
              <p:nvPicPr>
                <p:cNvPr id="752" name="Freihand 751">
                  <a:extLst>
                    <a:ext uri="{FF2B5EF4-FFF2-40B4-BE49-F238E27FC236}">
                      <a16:creationId xmlns:a16="http://schemas.microsoft.com/office/drawing/2014/main" id="{321ED7F2-F3DE-4BD2-AFF0-898AA40C8F2D}"/>
                    </a:ext>
                  </a:extLst>
                </p:cNvPr>
                <p:cNvPicPr/>
                <p:nvPr/>
              </p:nvPicPr>
              <p:blipFill>
                <a:blip r:embed="rId1208"/>
                <a:stretch>
                  <a:fillRect/>
                </a:stretch>
              </p:blipFill>
              <p:spPr>
                <a:xfrm>
                  <a:off x="5421899" y="6012691"/>
                  <a:ext cx="216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753" name="Freihand 752">
                  <a:extLst>
                    <a:ext uri="{FF2B5EF4-FFF2-40B4-BE49-F238E27FC236}">
                      <a16:creationId xmlns:a16="http://schemas.microsoft.com/office/drawing/2014/main" id="{AD15B60D-BC46-461F-8295-E0DCC4F00AD1}"/>
                    </a:ext>
                  </a:extLst>
                </p14:cNvPr>
                <p14:cNvContentPartPr/>
                <p14:nvPr/>
              </p14:nvContentPartPr>
              <p14:xfrm>
                <a:off x="5698379" y="5997571"/>
                <a:ext cx="66240" cy="56520"/>
              </p14:xfrm>
            </p:contentPart>
          </mc:Choice>
          <mc:Fallback>
            <p:pic>
              <p:nvPicPr>
                <p:cNvPr id="753" name="Freihand 752">
                  <a:extLst>
                    <a:ext uri="{FF2B5EF4-FFF2-40B4-BE49-F238E27FC236}">
                      <a16:creationId xmlns:a16="http://schemas.microsoft.com/office/drawing/2014/main" id="{AD15B60D-BC46-461F-8295-E0DCC4F00AD1}"/>
                    </a:ext>
                  </a:extLst>
                </p:cNvPr>
                <p:cNvPicPr/>
                <p:nvPr/>
              </p:nvPicPr>
              <p:blipFill>
                <a:blip r:embed="rId1210"/>
                <a:stretch>
                  <a:fillRect/>
                </a:stretch>
              </p:blipFill>
              <p:spPr>
                <a:xfrm>
                  <a:off x="5694059" y="5993251"/>
                  <a:ext cx="748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754" name="Freihand 753">
                  <a:extLst>
                    <a:ext uri="{FF2B5EF4-FFF2-40B4-BE49-F238E27FC236}">
                      <a16:creationId xmlns:a16="http://schemas.microsoft.com/office/drawing/2014/main" id="{E4AC43FD-26CF-4698-A07A-F44EAFA554FF}"/>
                    </a:ext>
                  </a:extLst>
                </p14:cNvPr>
                <p14:cNvContentPartPr/>
                <p14:nvPr/>
              </p14:nvContentPartPr>
              <p14:xfrm>
                <a:off x="5807819" y="5993971"/>
                <a:ext cx="317520" cy="90360"/>
              </p14:xfrm>
            </p:contentPart>
          </mc:Choice>
          <mc:Fallback>
            <p:pic>
              <p:nvPicPr>
                <p:cNvPr id="754" name="Freihand 753">
                  <a:extLst>
                    <a:ext uri="{FF2B5EF4-FFF2-40B4-BE49-F238E27FC236}">
                      <a16:creationId xmlns:a16="http://schemas.microsoft.com/office/drawing/2014/main" id="{E4AC43FD-26CF-4698-A07A-F44EAFA554FF}"/>
                    </a:ext>
                  </a:extLst>
                </p:cNvPr>
                <p:cNvPicPr/>
                <p:nvPr/>
              </p:nvPicPr>
              <p:blipFill>
                <a:blip r:embed="rId1212"/>
                <a:stretch>
                  <a:fillRect/>
                </a:stretch>
              </p:blipFill>
              <p:spPr>
                <a:xfrm>
                  <a:off x="5803499" y="5989651"/>
                  <a:ext cx="326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755" name="Freihand 754">
                  <a:extLst>
                    <a:ext uri="{FF2B5EF4-FFF2-40B4-BE49-F238E27FC236}">
                      <a16:creationId xmlns:a16="http://schemas.microsoft.com/office/drawing/2014/main" id="{F4E71A95-DC3F-4D2B-9B9E-3705292D3F17}"/>
                    </a:ext>
                  </a:extLst>
                </p14:cNvPr>
                <p14:cNvContentPartPr/>
                <p14:nvPr/>
              </p14:nvContentPartPr>
              <p14:xfrm>
                <a:off x="6155219" y="5927731"/>
                <a:ext cx="272160" cy="129240"/>
              </p14:xfrm>
            </p:contentPart>
          </mc:Choice>
          <mc:Fallback>
            <p:pic>
              <p:nvPicPr>
                <p:cNvPr id="755" name="Freihand 754">
                  <a:extLst>
                    <a:ext uri="{FF2B5EF4-FFF2-40B4-BE49-F238E27FC236}">
                      <a16:creationId xmlns:a16="http://schemas.microsoft.com/office/drawing/2014/main" id="{F4E71A95-DC3F-4D2B-9B9E-3705292D3F17}"/>
                    </a:ext>
                  </a:extLst>
                </p:cNvPr>
                <p:cNvPicPr/>
                <p:nvPr/>
              </p:nvPicPr>
              <p:blipFill>
                <a:blip r:embed="rId1214"/>
                <a:stretch>
                  <a:fillRect/>
                </a:stretch>
              </p:blipFill>
              <p:spPr>
                <a:xfrm>
                  <a:off x="6150899" y="5923411"/>
                  <a:ext cx="280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756" name="Freihand 755">
                  <a:extLst>
                    <a:ext uri="{FF2B5EF4-FFF2-40B4-BE49-F238E27FC236}">
                      <a16:creationId xmlns:a16="http://schemas.microsoft.com/office/drawing/2014/main" id="{3618FB42-8FBA-4CA0-A5DE-4DC16176C5A7}"/>
                    </a:ext>
                  </a:extLst>
                </p14:cNvPr>
                <p14:cNvContentPartPr/>
                <p14:nvPr/>
              </p14:nvContentPartPr>
              <p14:xfrm>
                <a:off x="6423779" y="5920171"/>
                <a:ext cx="15120" cy="32040"/>
              </p14:xfrm>
            </p:contentPart>
          </mc:Choice>
          <mc:Fallback>
            <p:pic>
              <p:nvPicPr>
                <p:cNvPr id="756" name="Freihand 755">
                  <a:extLst>
                    <a:ext uri="{FF2B5EF4-FFF2-40B4-BE49-F238E27FC236}">
                      <a16:creationId xmlns:a16="http://schemas.microsoft.com/office/drawing/2014/main" id="{3618FB42-8FBA-4CA0-A5DE-4DC16176C5A7}"/>
                    </a:ext>
                  </a:extLst>
                </p:cNvPr>
                <p:cNvPicPr/>
                <p:nvPr/>
              </p:nvPicPr>
              <p:blipFill>
                <a:blip r:embed="rId1216"/>
                <a:stretch>
                  <a:fillRect/>
                </a:stretch>
              </p:blipFill>
              <p:spPr>
                <a:xfrm>
                  <a:off x="6419459" y="5915851"/>
                  <a:ext cx="23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757" name="Freihand 756">
                  <a:extLst>
                    <a:ext uri="{FF2B5EF4-FFF2-40B4-BE49-F238E27FC236}">
                      <a16:creationId xmlns:a16="http://schemas.microsoft.com/office/drawing/2014/main" id="{4A73BD74-4C14-4A6D-BC60-9A99F2F3BAA9}"/>
                    </a:ext>
                  </a:extLst>
                </p14:cNvPr>
                <p14:cNvContentPartPr/>
                <p14:nvPr/>
              </p14:nvContentPartPr>
              <p14:xfrm>
                <a:off x="6455099" y="5961211"/>
                <a:ext cx="201960" cy="92160"/>
              </p14:xfrm>
            </p:contentPart>
          </mc:Choice>
          <mc:Fallback>
            <p:pic>
              <p:nvPicPr>
                <p:cNvPr id="757" name="Freihand 756">
                  <a:extLst>
                    <a:ext uri="{FF2B5EF4-FFF2-40B4-BE49-F238E27FC236}">
                      <a16:creationId xmlns:a16="http://schemas.microsoft.com/office/drawing/2014/main" id="{4A73BD74-4C14-4A6D-BC60-9A99F2F3BAA9}"/>
                    </a:ext>
                  </a:extLst>
                </p:cNvPr>
                <p:cNvPicPr/>
                <p:nvPr/>
              </p:nvPicPr>
              <p:blipFill>
                <a:blip r:embed="rId1218"/>
                <a:stretch>
                  <a:fillRect/>
                </a:stretch>
              </p:blipFill>
              <p:spPr>
                <a:xfrm>
                  <a:off x="6450779" y="5956891"/>
                  <a:ext cx="210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758" name="Freihand 757">
                  <a:extLst>
                    <a:ext uri="{FF2B5EF4-FFF2-40B4-BE49-F238E27FC236}">
                      <a16:creationId xmlns:a16="http://schemas.microsoft.com/office/drawing/2014/main" id="{9E5CE82B-0270-4E56-9584-DCFA2D6342B1}"/>
                    </a:ext>
                  </a:extLst>
                </p14:cNvPr>
                <p14:cNvContentPartPr/>
                <p14:nvPr/>
              </p14:nvContentPartPr>
              <p14:xfrm>
                <a:off x="6595139" y="5882011"/>
                <a:ext cx="102960" cy="240480"/>
              </p14:xfrm>
            </p:contentPart>
          </mc:Choice>
          <mc:Fallback>
            <p:pic>
              <p:nvPicPr>
                <p:cNvPr id="758" name="Freihand 757">
                  <a:extLst>
                    <a:ext uri="{FF2B5EF4-FFF2-40B4-BE49-F238E27FC236}">
                      <a16:creationId xmlns:a16="http://schemas.microsoft.com/office/drawing/2014/main" id="{9E5CE82B-0270-4E56-9584-DCFA2D6342B1}"/>
                    </a:ext>
                  </a:extLst>
                </p:cNvPr>
                <p:cNvPicPr/>
                <p:nvPr/>
              </p:nvPicPr>
              <p:blipFill>
                <a:blip r:embed="rId1220"/>
                <a:stretch>
                  <a:fillRect/>
                </a:stretch>
              </p:blipFill>
              <p:spPr>
                <a:xfrm>
                  <a:off x="6590819" y="5877691"/>
                  <a:ext cx="1116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760" name="Freihand 759">
                  <a:extLst>
                    <a:ext uri="{FF2B5EF4-FFF2-40B4-BE49-F238E27FC236}">
                      <a16:creationId xmlns:a16="http://schemas.microsoft.com/office/drawing/2014/main" id="{B03CED04-86C6-4C06-903E-0F00DEB9F493}"/>
                    </a:ext>
                  </a:extLst>
                </p14:cNvPr>
                <p14:cNvContentPartPr/>
                <p14:nvPr/>
              </p14:nvContentPartPr>
              <p14:xfrm>
                <a:off x="853139" y="5948611"/>
                <a:ext cx="178200" cy="2880"/>
              </p14:xfrm>
            </p:contentPart>
          </mc:Choice>
          <mc:Fallback>
            <p:pic>
              <p:nvPicPr>
                <p:cNvPr id="760" name="Freihand 759">
                  <a:extLst>
                    <a:ext uri="{FF2B5EF4-FFF2-40B4-BE49-F238E27FC236}">
                      <a16:creationId xmlns:a16="http://schemas.microsoft.com/office/drawing/2014/main" id="{B03CED04-86C6-4C06-903E-0F00DEB9F493}"/>
                    </a:ext>
                  </a:extLst>
                </p:cNvPr>
                <p:cNvPicPr/>
                <p:nvPr/>
              </p:nvPicPr>
              <p:blipFill>
                <a:blip r:embed="rId1222"/>
                <a:stretch>
                  <a:fillRect/>
                </a:stretch>
              </p:blipFill>
              <p:spPr>
                <a:xfrm>
                  <a:off x="848819" y="5944291"/>
                  <a:ext cx="186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761" name="Freihand 760">
                  <a:extLst>
                    <a:ext uri="{FF2B5EF4-FFF2-40B4-BE49-F238E27FC236}">
                      <a16:creationId xmlns:a16="http://schemas.microsoft.com/office/drawing/2014/main" id="{DB3B08E2-AEC0-4474-A951-CE3FC93CFC96}"/>
                    </a:ext>
                  </a:extLst>
                </p14:cNvPr>
                <p14:cNvContentPartPr/>
                <p14:nvPr/>
              </p14:nvContentPartPr>
              <p14:xfrm>
                <a:off x="818219" y="6422731"/>
                <a:ext cx="143640" cy="7560"/>
              </p14:xfrm>
            </p:contentPart>
          </mc:Choice>
          <mc:Fallback>
            <p:pic>
              <p:nvPicPr>
                <p:cNvPr id="761" name="Freihand 760">
                  <a:extLst>
                    <a:ext uri="{FF2B5EF4-FFF2-40B4-BE49-F238E27FC236}">
                      <a16:creationId xmlns:a16="http://schemas.microsoft.com/office/drawing/2014/main" id="{DB3B08E2-AEC0-4474-A951-CE3FC93CFC96}"/>
                    </a:ext>
                  </a:extLst>
                </p:cNvPr>
                <p:cNvPicPr/>
                <p:nvPr/>
              </p:nvPicPr>
              <p:blipFill>
                <a:blip r:embed="rId1224"/>
                <a:stretch>
                  <a:fillRect/>
                </a:stretch>
              </p:blipFill>
              <p:spPr>
                <a:xfrm>
                  <a:off x="813899" y="6418411"/>
                  <a:ext cx="1522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762" name="Freihand 761">
                  <a:extLst>
                    <a:ext uri="{FF2B5EF4-FFF2-40B4-BE49-F238E27FC236}">
                      <a16:creationId xmlns:a16="http://schemas.microsoft.com/office/drawing/2014/main" id="{CC1EB304-1F4A-446E-996B-788F66EF775B}"/>
                    </a:ext>
                  </a:extLst>
                </p14:cNvPr>
                <p14:cNvContentPartPr/>
                <p14:nvPr/>
              </p14:nvContentPartPr>
              <p14:xfrm>
                <a:off x="1093619" y="6344971"/>
                <a:ext cx="98640" cy="163800"/>
              </p14:xfrm>
            </p:contentPart>
          </mc:Choice>
          <mc:Fallback>
            <p:pic>
              <p:nvPicPr>
                <p:cNvPr id="762" name="Freihand 761">
                  <a:extLst>
                    <a:ext uri="{FF2B5EF4-FFF2-40B4-BE49-F238E27FC236}">
                      <a16:creationId xmlns:a16="http://schemas.microsoft.com/office/drawing/2014/main" id="{CC1EB304-1F4A-446E-996B-788F66EF775B}"/>
                    </a:ext>
                  </a:extLst>
                </p:cNvPr>
                <p:cNvPicPr/>
                <p:nvPr/>
              </p:nvPicPr>
              <p:blipFill>
                <a:blip r:embed="rId1226"/>
                <a:stretch>
                  <a:fillRect/>
                </a:stretch>
              </p:blipFill>
              <p:spPr>
                <a:xfrm>
                  <a:off x="1089299" y="6340651"/>
                  <a:ext cx="107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763" name="Freihand 762">
                  <a:extLst>
                    <a:ext uri="{FF2B5EF4-FFF2-40B4-BE49-F238E27FC236}">
                      <a16:creationId xmlns:a16="http://schemas.microsoft.com/office/drawing/2014/main" id="{906AD214-7558-4050-8625-AA941E089ED7}"/>
                    </a:ext>
                  </a:extLst>
                </p14:cNvPr>
                <p14:cNvContentPartPr/>
                <p14:nvPr/>
              </p14:nvContentPartPr>
              <p14:xfrm>
                <a:off x="1223219" y="6321931"/>
                <a:ext cx="142920" cy="152640"/>
              </p14:xfrm>
            </p:contentPart>
          </mc:Choice>
          <mc:Fallback>
            <p:pic>
              <p:nvPicPr>
                <p:cNvPr id="763" name="Freihand 762">
                  <a:extLst>
                    <a:ext uri="{FF2B5EF4-FFF2-40B4-BE49-F238E27FC236}">
                      <a16:creationId xmlns:a16="http://schemas.microsoft.com/office/drawing/2014/main" id="{906AD214-7558-4050-8625-AA941E089ED7}"/>
                    </a:ext>
                  </a:extLst>
                </p:cNvPr>
                <p:cNvPicPr/>
                <p:nvPr/>
              </p:nvPicPr>
              <p:blipFill>
                <a:blip r:embed="rId1228"/>
                <a:stretch>
                  <a:fillRect/>
                </a:stretch>
              </p:blipFill>
              <p:spPr>
                <a:xfrm>
                  <a:off x="1218899" y="6317611"/>
                  <a:ext cx="151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764" name="Freihand 763">
                  <a:extLst>
                    <a:ext uri="{FF2B5EF4-FFF2-40B4-BE49-F238E27FC236}">
                      <a16:creationId xmlns:a16="http://schemas.microsoft.com/office/drawing/2014/main" id="{E29947CD-5A41-4507-B9DF-E55D266A0AB2}"/>
                    </a:ext>
                  </a:extLst>
                </p14:cNvPr>
                <p14:cNvContentPartPr/>
                <p14:nvPr/>
              </p14:nvContentPartPr>
              <p14:xfrm>
                <a:off x="1369019" y="6382771"/>
                <a:ext cx="127080" cy="173160"/>
              </p14:xfrm>
            </p:contentPart>
          </mc:Choice>
          <mc:Fallback>
            <p:pic>
              <p:nvPicPr>
                <p:cNvPr id="764" name="Freihand 763">
                  <a:extLst>
                    <a:ext uri="{FF2B5EF4-FFF2-40B4-BE49-F238E27FC236}">
                      <a16:creationId xmlns:a16="http://schemas.microsoft.com/office/drawing/2014/main" id="{E29947CD-5A41-4507-B9DF-E55D266A0AB2}"/>
                    </a:ext>
                  </a:extLst>
                </p:cNvPr>
                <p:cNvPicPr/>
                <p:nvPr/>
              </p:nvPicPr>
              <p:blipFill>
                <a:blip r:embed="rId1230"/>
                <a:stretch>
                  <a:fillRect/>
                </a:stretch>
              </p:blipFill>
              <p:spPr>
                <a:xfrm>
                  <a:off x="1364699" y="6378451"/>
                  <a:ext cx="1357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765" name="Freihand 764">
                  <a:extLst>
                    <a:ext uri="{FF2B5EF4-FFF2-40B4-BE49-F238E27FC236}">
                      <a16:creationId xmlns:a16="http://schemas.microsoft.com/office/drawing/2014/main" id="{E8205A90-1A22-42AE-8A5C-341FDE93AA8F}"/>
                    </a:ext>
                  </a:extLst>
                </p14:cNvPr>
                <p14:cNvContentPartPr/>
                <p14:nvPr/>
              </p14:nvContentPartPr>
              <p14:xfrm>
                <a:off x="1634339" y="6305011"/>
                <a:ext cx="114840" cy="140040"/>
              </p14:xfrm>
            </p:contentPart>
          </mc:Choice>
          <mc:Fallback>
            <p:pic>
              <p:nvPicPr>
                <p:cNvPr id="765" name="Freihand 764">
                  <a:extLst>
                    <a:ext uri="{FF2B5EF4-FFF2-40B4-BE49-F238E27FC236}">
                      <a16:creationId xmlns:a16="http://schemas.microsoft.com/office/drawing/2014/main" id="{E8205A90-1A22-42AE-8A5C-341FDE93AA8F}"/>
                    </a:ext>
                  </a:extLst>
                </p:cNvPr>
                <p:cNvPicPr/>
                <p:nvPr/>
              </p:nvPicPr>
              <p:blipFill>
                <a:blip r:embed="rId1232"/>
                <a:stretch>
                  <a:fillRect/>
                </a:stretch>
              </p:blipFill>
              <p:spPr>
                <a:xfrm>
                  <a:off x="1630019" y="6300691"/>
                  <a:ext cx="123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766" name="Freihand 765">
                  <a:extLst>
                    <a:ext uri="{FF2B5EF4-FFF2-40B4-BE49-F238E27FC236}">
                      <a16:creationId xmlns:a16="http://schemas.microsoft.com/office/drawing/2014/main" id="{F4AB622C-E393-4FDF-9536-1A1AC720F167}"/>
                    </a:ext>
                  </a:extLst>
                </p14:cNvPr>
                <p14:cNvContentPartPr/>
                <p14:nvPr/>
              </p14:nvContentPartPr>
              <p14:xfrm>
                <a:off x="1771499" y="6375571"/>
                <a:ext cx="101520" cy="77760"/>
              </p14:xfrm>
            </p:contentPart>
          </mc:Choice>
          <mc:Fallback>
            <p:pic>
              <p:nvPicPr>
                <p:cNvPr id="766" name="Freihand 765">
                  <a:extLst>
                    <a:ext uri="{FF2B5EF4-FFF2-40B4-BE49-F238E27FC236}">
                      <a16:creationId xmlns:a16="http://schemas.microsoft.com/office/drawing/2014/main" id="{F4AB622C-E393-4FDF-9536-1A1AC720F167}"/>
                    </a:ext>
                  </a:extLst>
                </p:cNvPr>
                <p:cNvPicPr/>
                <p:nvPr/>
              </p:nvPicPr>
              <p:blipFill>
                <a:blip r:embed="rId1234"/>
                <a:stretch>
                  <a:fillRect/>
                </a:stretch>
              </p:blipFill>
              <p:spPr>
                <a:xfrm>
                  <a:off x="1767179" y="6371251"/>
                  <a:ext cx="110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767" name="Freihand 766">
                  <a:extLst>
                    <a:ext uri="{FF2B5EF4-FFF2-40B4-BE49-F238E27FC236}">
                      <a16:creationId xmlns:a16="http://schemas.microsoft.com/office/drawing/2014/main" id="{A594D7B4-623D-4E59-9E4E-D9A98F0B873C}"/>
                    </a:ext>
                  </a:extLst>
                </p14:cNvPr>
                <p14:cNvContentPartPr/>
                <p14:nvPr/>
              </p14:nvContentPartPr>
              <p14:xfrm>
                <a:off x="1798859" y="6359371"/>
                <a:ext cx="365040" cy="91080"/>
              </p14:xfrm>
            </p:contentPart>
          </mc:Choice>
          <mc:Fallback>
            <p:pic>
              <p:nvPicPr>
                <p:cNvPr id="767" name="Freihand 766">
                  <a:extLst>
                    <a:ext uri="{FF2B5EF4-FFF2-40B4-BE49-F238E27FC236}">
                      <a16:creationId xmlns:a16="http://schemas.microsoft.com/office/drawing/2014/main" id="{A594D7B4-623D-4E59-9E4E-D9A98F0B873C}"/>
                    </a:ext>
                  </a:extLst>
                </p:cNvPr>
                <p:cNvPicPr/>
                <p:nvPr/>
              </p:nvPicPr>
              <p:blipFill>
                <a:blip r:embed="rId1236"/>
                <a:stretch>
                  <a:fillRect/>
                </a:stretch>
              </p:blipFill>
              <p:spPr>
                <a:xfrm>
                  <a:off x="1794539" y="6355051"/>
                  <a:ext cx="373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768" name="Freihand 767">
                  <a:extLst>
                    <a:ext uri="{FF2B5EF4-FFF2-40B4-BE49-F238E27FC236}">
                      <a16:creationId xmlns:a16="http://schemas.microsoft.com/office/drawing/2014/main" id="{2B62B07E-C0A6-4D9F-B37C-F1A60DD17E11}"/>
                    </a:ext>
                  </a:extLst>
                </p14:cNvPr>
                <p14:cNvContentPartPr/>
                <p14:nvPr/>
              </p14:nvContentPartPr>
              <p14:xfrm>
                <a:off x="2191259" y="6363331"/>
                <a:ext cx="94680" cy="79200"/>
              </p14:xfrm>
            </p:contentPart>
          </mc:Choice>
          <mc:Fallback>
            <p:pic>
              <p:nvPicPr>
                <p:cNvPr id="768" name="Freihand 767">
                  <a:extLst>
                    <a:ext uri="{FF2B5EF4-FFF2-40B4-BE49-F238E27FC236}">
                      <a16:creationId xmlns:a16="http://schemas.microsoft.com/office/drawing/2014/main" id="{2B62B07E-C0A6-4D9F-B37C-F1A60DD17E11}"/>
                    </a:ext>
                  </a:extLst>
                </p:cNvPr>
                <p:cNvPicPr/>
                <p:nvPr/>
              </p:nvPicPr>
              <p:blipFill>
                <a:blip r:embed="rId1238"/>
                <a:stretch>
                  <a:fillRect/>
                </a:stretch>
              </p:blipFill>
              <p:spPr>
                <a:xfrm>
                  <a:off x="2186939" y="6359011"/>
                  <a:ext cx="103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769" name="Freihand 768">
                  <a:extLst>
                    <a:ext uri="{FF2B5EF4-FFF2-40B4-BE49-F238E27FC236}">
                      <a16:creationId xmlns:a16="http://schemas.microsoft.com/office/drawing/2014/main" id="{4DC100C5-1D57-4F98-84B4-488990CC9E4D}"/>
                    </a:ext>
                  </a:extLst>
                </p14:cNvPr>
                <p14:cNvContentPartPr/>
                <p14:nvPr/>
              </p14:nvContentPartPr>
              <p14:xfrm>
                <a:off x="2386019" y="6216091"/>
                <a:ext cx="222120" cy="323280"/>
              </p14:xfrm>
            </p:contentPart>
          </mc:Choice>
          <mc:Fallback>
            <p:pic>
              <p:nvPicPr>
                <p:cNvPr id="769" name="Freihand 768">
                  <a:extLst>
                    <a:ext uri="{FF2B5EF4-FFF2-40B4-BE49-F238E27FC236}">
                      <a16:creationId xmlns:a16="http://schemas.microsoft.com/office/drawing/2014/main" id="{4DC100C5-1D57-4F98-84B4-488990CC9E4D}"/>
                    </a:ext>
                  </a:extLst>
                </p:cNvPr>
                <p:cNvPicPr/>
                <p:nvPr/>
              </p:nvPicPr>
              <p:blipFill>
                <a:blip r:embed="rId1240"/>
                <a:stretch>
                  <a:fillRect/>
                </a:stretch>
              </p:blipFill>
              <p:spPr>
                <a:xfrm>
                  <a:off x="2381699" y="6211771"/>
                  <a:ext cx="23076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770" name="Freihand 769">
                  <a:extLst>
                    <a:ext uri="{FF2B5EF4-FFF2-40B4-BE49-F238E27FC236}">
                      <a16:creationId xmlns:a16="http://schemas.microsoft.com/office/drawing/2014/main" id="{7C4A4320-DDC9-43AE-A1CC-8CEED0F8A073}"/>
                    </a:ext>
                  </a:extLst>
                </p14:cNvPr>
                <p14:cNvContentPartPr/>
                <p14:nvPr/>
              </p14:nvContentPartPr>
              <p14:xfrm>
                <a:off x="2705699" y="6266851"/>
                <a:ext cx="97200" cy="234000"/>
              </p14:xfrm>
            </p:contentPart>
          </mc:Choice>
          <mc:Fallback>
            <p:pic>
              <p:nvPicPr>
                <p:cNvPr id="770" name="Freihand 769">
                  <a:extLst>
                    <a:ext uri="{FF2B5EF4-FFF2-40B4-BE49-F238E27FC236}">
                      <a16:creationId xmlns:a16="http://schemas.microsoft.com/office/drawing/2014/main" id="{7C4A4320-DDC9-43AE-A1CC-8CEED0F8A073}"/>
                    </a:ext>
                  </a:extLst>
                </p:cNvPr>
                <p:cNvPicPr/>
                <p:nvPr/>
              </p:nvPicPr>
              <p:blipFill>
                <a:blip r:embed="rId1242"/>
                <a:stretch>
                  <a:fillRect/>
                </a:stretch>
              </p:blipFill>
              <p:spPr>
                <a:xfrm>
                  <a:off x="2701379" y="6262531"/>
                  <a:ext cx="1058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771" name="Freihand 770">
                  <a:extLst>
                    <a:ext uri="{FF2B5EF4-FFF2-40B4-BE49-F238E27FC236}">
                      <a16:creationId xmlns:a16="http://schemas.microsoft.com/office/drawing/2014/main" id="{377C021E-FD21-4B6E-9961-4E28382EE335}"/>
                    </a:ext>
                  </a:extLst>
                </p14:cNvPr>
                <p14:cNvContentPartPr/>
                <p14:nvPr/>
              </p14:nvContentPartPr>
              <p14:xfrm>
                <a:off x="2847899" y="6302131"/>
                <a:ext cx="99000" cy="102600"/>
              </p14:xfrm>
            </p:contentPart>
          </mc:Choice>
          <mc:Fallback>
            <p:pic>
              <p:nvPicPr>
                <p:cNvPr id="771" name="Freihand 770">
                  <a:extLst>
                    <a:ext uri="{FF2B5EF4-FFF2-40B4-BE49-F238E27FC236}">
                      <a16:creationId xmlns:a16="http://schemas.microsoft.com/office/drawing/2014/main" id="{377C021E-FD21-4B6E-9961-4E28382EE335}"/>
                    </a:ext>
                  </a:extLst>
                </p:cNvPr>
                <p:cNvPicPr/>
                <p:nvPr/>
              </p:nvPicPr>
              <p:blipFill>
                <a:blip r:embed="rId1244"/>
                <a:stretch>
                  <a:fillRect/>
                </a:stretch>
              </p:blipFill>
              <p:spPr>
                <a:xfrm>
                  <a:off x="2843579" y="6297811"/>
                  <a:ext cx="107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772" name="Freihand 771">
                  <a:extLst>
                    <a:ext uri="{FF2B5EF4-FFF2-40B4-BE49-F238E27FC236}">
                      <a16:creationId xmlns:a16="http://schemas.microsoft.com/office/drawing/2014/main" id="{4E2023C0-24F1-459F-ADE2-DC75C2F02168}"/>
                    </a:ext>
                  </a:extLst>
                </p14:cNvPr>
                <p14:cNvContentPartPr/>
                <p14:nvPr/>
              </p14:nvContentPartPr>
              <p14:xfrm>
                <a:off x="2944739" y="6267211"/>
                <a:ext cx="95760" cy="125280"/>
              </p14:xfrm>
            </p:contentPart>
          </mc:Choice>
          <mc:Fallback>
            <p:pic>
              <p:nvPicPr>
                <p:cNvPr id="772" name="Freihand 771">
                  <a:extLst>
                    <a:ext uri="{FF2B5EF4-FFF2-40B4-BE49-F238E27FC236}">
                      <a16:creationId xmlns:a16="http://schemas.microsoft.com/office/drawing/2014/main" id="{4E2023C0-24F1-459F-ADE2-DC75C2F02168}"/>
                    </a:ext>
                  </a:extLst>
                </p:cNvPr>
                <p:cNvPicPr/>
                <p:nvPr/>
              </p:nvPicPr>
              <p:blipFill>
                <a:blip r:embed="rId1246"/>
                <a:stretch>
                  <a:fillRect/>
                </a:stretch>
              </p:blipFill>
              <p:spPr>
                <a:xfrm>
                  <a:off x="2940419" y="6262891"/>
                  <a:ext cx="104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773" name="Freihand 772">
                  <a:extLst>
                    <a:ext uri="{FF2B5EF4-FFF2-40B4-BE49-F238E27FC236}">
                      <a16:creationId xmlns:a16="http://schemas.microsoft.com/office/drawing/2014/main" id="{CA62BCAA-9A10-4EE3-BA1C-E3BF0CD54753}"/>
                    </a:ext>
                  </a:extLst>
                </p14:cNvPr>
                <p14:cNvContentPartPr/>
                <p14:nvPr/>
              </p14:nvContentPartPr>
              <p14:xfrm>
                <a:off x="3072899" y="6329491"/>
                <a:ext cx="189360" cy="66960"/>
              </p14:xfrm>
            </p:contentPart>
          </mc:Choice>
          <mc:Fallback>
            <p:pic>
              <p:nvPicPr>
                <p:cNvPr id="773" name="Freihand 772">
                  <a:extLst>
                    <a:ext uri="{FF2B5EF4-FFF2-40B4-BE49-F238E27FC236}">
                      <a16:creationId xmlns:a16="http://schemas.microsoft.com/office/drawing/2014/main" id="{CA62BCAA-9A10-4EE3-BA1C-E3BF0CD54753}"/>
                    </a:ext>
                  </a:extLst>
                </p:cNvPr>
                <p:cNvPicPr/>
                <p:nvPr/>
              </p:nvPicPr>
              <p:blipFill>
                <a:blip r:embed="rId1248"/>
                <a:stretch>
                  <a:fillRect/>
                </a:stretch>
              </p:blipFill>
              <p:spPr>
                <a:xfrm>
                  <a:off x="3068579" y="6325171"/>
                  <a:ext cx="1980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774" name="Freihand 773">
                  <a:extLst>
                    <a:ext uri="{FF2B5EF4-FFF2-40B4-BE49-F238E27FC236}">
                      <a16:creationId xmlns:a16="http://schemas.microsoft.com/office/drawing/2014/main" id="{EDA4AF10-B9FC-4788-A43D-92DB099C86D9}"/>
                    </a:ext>
                  </a:extLst>
                </p14:cNvPr>
                <p14:cNvContentPartPr/>
                <p14:nvPr/>
              </p14:nvContentPartPr>
              <p14:xfrm>
                <a:off x="3322379" y="6330571"/>
                <a:ext cx="99360" cy="56880"/>
              </p14:xfrm>
            </p:contentPart>
          </mc:Choice>
          <mc:Fallback>
            <p:pic>
              <p:nvPicPr>
                <p:cNvPr id="774" name="Freihand 773">
                  <a:extLst>
                    <a:ext uri="{FF2B5EF4-FFF2-40B4-BE49-F238E27FC236}">
                      <a16:creationId xmlns:a16="http://schemas.microsoft.com/office/drawing/2014/main" id="{EDA4AF10-B9FC-4788-A43D-92DB099C86D9}"/>
                    </a:ext>
                  </a:extLst>
                </p:cNvPr>
                <p:cNvPicPr/>
                <p:nvPr/>
              </p:nvPicPr>
              <p:blipFill>
                <a:blip r:embed="rId1250"/>
                <a:stretch>
                  <a:fillRect/>
                </a:stretch>
              </p:blipFill>
              <p:spPr>
                <a:xfrm>
                  <a:off x="3318059" y="6326251"/>
                  <a:ext cx="108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775" name="Freihand 774">
                  <a:extLst>
                    <a:ext uri="{FF2B5EF4-FFF2-40B4-BE49-F238E27FC236}">
                      <a16:creationId xmlns:a16="http://schemas.microsoft.com/office/drawing/2014/main" id="{BE5FFBE7-EDEA-4886-8C78-B9940F559E93}"/>
                    </a:ext>
                  </a:extLst>
                </p14:cNvPr>
                <p14:cNvContentPartPr/>
                <p14:nvPr/>
              </p14:nvContentPartPr>
              <p14:xfrm>
                <a:off x="3477899" y="6312211"/>
                <a:ext cx="71640" cy="67680"/>
              </p14:xfrm>
            </p:contentPart>
          </mc:Choice>
          <mc:Fallback>
            <p:pic>
              <p:nvPicPr>
                <p:cNvPr id="775" name="Freihand 774">
                  <a:extLst>
                    <a:ext uri="{FF2B5EF4-FFF2-40B4-BE49-F238E27FC236}">
                      <a16:creationId xmlns:a16="http://schemas.microsoft.com/office/drawing/2014/main" id="{BE5FFBE7-EDEA-4886-8C78-B9940F559E93}"/>
                    </a:ext>
                  </a:extLst>
                </p:cNvPr>
                <p:cNvPicPr/>
                <p:nvPr/>
              </p:nvPicPr>
              <p:blipFill>
                <a:blip r:embed="rId1252"/>
                <a:stretch>
                  <a:fillRect/>
                </a:stretch>
              </p:blipFill>
              <p:spPr>
                <a:xfrm>
                  <a:off x="3473579" y="6307891"/>
                  <a:ext cx="80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776" name="Freihand 775">
                  <a:extLst>
                    <a:ext uri="{FF2B5EF4-FFF2-40B4-BE49-F238E27FC236}">
                      <a16:creationId xmlns:a16="http://schemas.microsoft.com/office/drawing/2014/main" id="{BD0433EB-7F82-4A6F-B9A2-B4E06F5F2F8E}"/>
                    </a:ext>
                  </a:extLst>
                </p14:cNvPr>
                <p14:cNvContentPartPr/>
                <p14:nvPr/>
              </p14:nvContentPartPr>
              <p14:xfrm>
                <a:off x="3585539" y="6288091"/>
                <a:ext cx="81720" cy="92520"/>
              </p14:xfrm>
            </p:contentPart>
          </mc:Choice>
          <mc:Fallback>
            <p:pic>
              <p:nvPicPr>
                <p:cNvPr id="776" name="Freihand 775">
                  <a:extLst>
                    <a:ext uri="{FF2B5EF4-FFF2-40B4-BE49-F238E27FC236}">
                      <a16:creationId xmlns:a16="http://schemas.microsoft.com/office/drawing/2014/main" id="{BD0433EB-7F82-4A6F-B9A2-B4E06F5F2F8E}"/>
                    </a:ext>
                  </a:extLst>
                </p:cNvPr>
                <p:cNvPicPr/>
                <p:nvPr/>
              </p:nvPicPr>
              <p:blipFill>
                <a:blip r:embed="rId1254"/>
                <a:stretch>
                  <a:fillRect/>
                </a:stretch>
              </p:blipFill>
              <p:spPr>
                <a:xfrm>
                  <a:off x="3581219" y="6283771"/>
                  <a:ext cx="90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777" name="Freihand 776">
                  <a:extLst>
                    <a:ext uri="{FF2B5EF4-FFF2-40B4-BE49-F238E27FC236}">
                      <a16:creationId xmlns:a16="http://schemas.microsoft.com/office/drawing/2014/main" id="{3160DA4B-4969-4FFE-88B9-1B6E84B7ECC4}"/>
                    </a:ext>
                  </a:extLst>
                </p14:cNvPr>
                <p14:cNvContentPartPr/>
                <p14:nvPr/>
              </p14:nvContentPartPr>
              <p14:xfrm>
                <a:off x="3864539" y="6205291"/>
                <a:ext cx="125640" cy="189360"/>
              </p14:xfrm>
            </p:contentPart>
          </mc:Choice>
          <mc:Fallback>
            <p:pic>
              <p:nvPicPr>
                <p:cNvPr id="777" name="Freihand 776">
                  <a:extLst>
                    <a:ext uri="{FF2B5EF4-FFF2-40B4-BE49-F238E27FC236}">
                      <a16:creationId xmlns:a16="http://schemas.microsoft.com/office/drawing/2014/main" id="{3160DA4B-4969-4FFE-88B9-1B6E84B7ECC4}"/>
                    </a:ext>
                  </a:extLst>
                </p:cNvPr>
                <p:cNvPicPr/>
                <p:nvPr/>
              </p:nvPicPr>
              <p:blipFill>
                <a:blip r:embed="rId1256"/>
                <a:stretch>
                  <a:fillRect/>
                </a:stretch>
              </p:blipFill>
              <p:spPr>
                <a:xfrm>
                  <a:off x="3860219" y="6200971"/>
                  <a:ext cx="1342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778" name="Freihand 777">
                  <a:extLst>
                    <a:ext uri="{FF2B5EF4-FFF2-40B4-BE49-F238E27FC236}">
                      <a16:creationId xmlns:a16="http://schemas.microsoft.com/office/drawing/2014/main" id="{D1E65A20-FC7D-4DB0-8387-DA159DC8F187}"/>
                    </a:ext>
                  </a:extLst>
                </p14:cNvPr>
                <p14:cNvContentPartPr/>
                <p14:nvPr/>
              </p14:nvContentPartPr>
              <p14:xfrm>
                <a:off x="3982619" y="6233731"/>
                <a:ext cx="93600" cy="171360"/>
              </p14:xfrm>
            </p:contentPart>
          </mc:Choice>
          <mc:Fallback>
            <p:pic>
              <p:nvPicPr>
                <p:cNvPr id="778" name="Freihand 777">
                  <a:extLst>
                    <a:ext uri="{FF2B5EF4-FFF2-40B4-BE49-F238E27FC236}">
                      <a16:creationId xmlns:a16="http://schemas.microsoft.com/office/drawing/2014/main" id="{D1E65A20-FC7D-4DB0-8387-DA159DC8F187}"/>
                    </a:ext>
                  </a:extLst>
                </p:cNvPr>
                <p:cNvPicPr/>
                <p:nvPr/>
              </p:nvPicPr>
              <p:blipFill>
                <a:blip r:embed="rId1258"/>
                <a:stretch>
                  <a:fillRect/>
                </a:stretch>
              </p:blipFill>
              <p:spPr>
                <a:xfrm>
                  <a:off x="3978299" y="6229411"/>
                  <a:ext cx="1022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779" name="Freihand 778">
                  <a:extLst>
                    <a:ext uri="{FF2B5EF4-FFF2-40B4-BE49-F238E27FC236}">
                      <a16:creationId xmlns:a16="http://schemas.microsoft.com/office/drawing/2014/main" id="{91E56668-BC46-4179-9D3D-178DC5E0D1C3}"/>
                    </a:ext>
                  </a:extLst>
                </p14:cNvPr>
                <p14:cNvContentPartPr/>
                <p14:nvPr/>
              </p14:nvContentPartPr>
              <p14:xfrm>
                <a:off x="4068299" y="6266851"/>
                <a:ext cx="185040" cy="93960"/>
              </p14:xfrm>
            </p:contentPart>
          </mc:Choice>
          <mc:Fallback>
            <p:pic>
              <p:nvPicPr>
                <p:cNvPr id="779" name="Freihand 778">
                  <a:extLst>
                    <a:ext uri="{FF2B5EF4-FFF2-40B4-BE49-F238E27FC236}">
                      <a16:creationId xmlns:a16="http://schemas.microsoft.com/office/drawing/2014/main" id="{91E56668-BC46-4179-9D3D-178DC5E0D1C3}"/>
                    </a:ext>
                  </a:extLst>
                </p:cNvPr>
                <p:cNvPicPr/>
                <p:nvPr/>
              </p:nvPicPr>
              <p:blipFill>
                <a:blip r:embed="rId1260"/>
                <a:stretch>
                  <a:fillRect/>
                </a:stretch>
              </p:blipFill>
              <p:spPr>
                <a:xfrm>
                  <a:off x="4063979" y="6262531"/>
                  <a:ext cx="193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780" name="Freihand 779">
                  <a:extLst>
                    <a:ext uri="{FF2B5EF4-FFF2-40B4-BE49-F238E27FC236}">
                      <a16:creationId xmlns:a16="http://schemas.microsoft.com/office/drawing/2014/main" id="{ADBDBC16-EF0E-4F8D-8F27-411883DB6A59}"/>
                    </a:ext>
                  </a:extLst>
                </p14:cNvPr>
                <p14:cNvContentPartPr/>
                <p14:nvPr/>
              </p14:nvContentPartPr>
              <p14:xfrm>
                <a:off x="4249019" y="6223291"/>
                <a:ext cx="98280" cy="134640"/>
              </p14:xfrm>
            </p:contentPart>
          </mc:Choice>
          <mc:Fallback>
            <p:pic>
              <p:nvPicPr>
                <p:cNvPr id="780" name="Freihand 779">
                  <a:extLst>
                    <a:ext uri="{FF2B5EF4-FFF2-40B4-BE49-F238E27FC236}">
                      <a16:creationId xmlns:a16="http://schemas.microsoft.com/office/drawing/2014/main" id="{ADBDBC16-EF0E-4F8D-8F27-411883DB6A59}"/>
                    </a:ext>
                  </a:extLst>
                </p:cNvPr>
                <p:cNvPicPr/>
                <p:nvPr/>
              </p:nvPicPr>
              <p:blipFill>
                <a:blip r:embed="rId1262"/>
                <a:stretch>
                  <a:fillRect/>
                </a:stretch>
              </p:blipFill>
              <p:spPr>
                <a:xfrm>
                  <a:off x="4244699" y="6218971"/>
                  <a:ext cx="1069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781" name="Freihand 780">
                  <a:extLst>
                    <a:ext uri="{FF2B5EF4-FFF2-40B4-BE49-F238E27FC236}">
                      <a16:creationId xmlns:a16="http://schemas.microsoft.com/office/drawing/2014/main" id="{30A52435-0F7E-48B8-9805-CE75AE7E6EB4}"/>
                    </a:ext>
                  </a:extLst>
                </p14:cNvPr>
                <p14:cNvContentPartPr/>
                <p14:nvPr/>
              </p14:nvContentPartPr>
              <p14:xfrm>
                <a:off x="4296179" y="6312211"/>
                <a:ext cx="58680" cy="32040"/>
              </p14:xfrm>
            </p:contentPart>
          </mc:Choice>
          <mc:Fallback>
            <p:pic>
              <p:nvPicPr>
                <p:cNvPr id="781" name="Freihand 780">
                  <a:extLst>
                    <a:ext uri="{FF2B5EF4-FFF2-40B4-BE49-F238E27FC236}">
                      <a16:creationId xmlns:a16="http://schemas.microsoft.com/office/drawing/2014/main" id="{30A52435-0F7E-48B8-9805-CE75AE7E6EB4}"/>
                    </a:ext>
                  </a:extLst>
                </p:cNvPr>
                <p:cNvPicPr/>
                <p:nvPr/>
              </p:nvPicPr>
              <p:blipFill>
                <a:blip r:embed="rId1264"/>
                <a:stretch>
                  <a:fillRect/>
                </a:stretch>
              </p:blipFill>
              <p:spPr>
                <a:xfrm>
                  <a:off x="4291859" y="6307891"/>
                  <a:ext cx="67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782" name="Freihand 781">
                  <a:extLst>
                    <a:ext uri="{FF2B5EF4-FFF2-40B4-BE49-F238E27FC236}">
                      <a16:creationId xmlns:a16="http://schemas.microsoft.com/office/drawing/2014/main" id="{820E762F-9142-4897-BD49-09567253CDA6}"/>
                    </a:ext>
                  </a:extLst>
                </p14:cNvPr>
                <p14:cNvContentPartPr/>
                <p14:nvPr/>
              </p14:nvContentPartPr>
              <p14:xfrm>
                <a:off x="4514699" y="6305371"/>
                <a:ext cx="165240" cy="95400"/>
              </p14:xfrm>
            </p:contentPart>
          </mc:Choice>
          <mc:Fallback>
            <p:pic>
              <p:nvPicPr>
                <p:cNvPr id="782" name="Freihand 781">
                  <a:extLst>
                    <a:ext uri="{FF2B5EF4-FFF2-40B4-BE49-F238E27FC236}">
                      <a16:creationId xmlns:a16="http://schemas.microsoft.com/office/drawing/2014/main" id="{820E762F-9142-4897-BD49-09567253CDA6}"/>
                    </a:ext>
                  </a:extLst>
                </p:cNvPr>
                <p:cNvPicPr/>
                <p:nvPr/>
              </p:nvPicPr>
              <p:blipFill>
                <a:blip r:embed="rId1266"/>
                <a:stretch>
                  <a:fillRect/>
                </a:stretch>
              </p:blipFill>
              <p:spPr>
                <a:xfrm>
                  <a:off x="4510379" y="6301051"/>
                  <a:ext cx="173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783" name="Freihand 782">
                  <a:extLst>
                    <a:ext uri="{FF2B5EF4-FFF2-40B4-BE49-F238E27FC236}">
                      <a16:creationId xmlns:a16="http://schemas.microsoft.com/office/drawing/2014/main" id="{A7C4FEB7-6C6C-4980-A5EE-562020015F59}"/>
                    </a:ext>
                  </a:extLst>
                </p14:cNvPr>
                <p14:cNvContentPartPr/>
                <p14:nvPr/>
              </p14:nvContentPartPr>
              <p14:xfrm>
                <a:off x="4671659" y="6262531"/>
                <a:ext cx="118800" cy="114480"/>
              </p14:xfrm>
            </p:contentPart>
          </mc:Choice>
          <mc:Fallback>
            <p:pic>
              <p:nvPicPr>
                <p:cNvPr id="783" name="Freihand 782">
                  <a:extLst>
                    <a:ext uri="{FF2B5EF4-FFF2-40B4-BE49-F238E27FC236}">
                      <a16:creationId xmlns:a16="http://schemas.microsoft.com/office/drawing/2014/main" id="{A7C4FEB7-6C6C-4980-A5EE-562020015F59}"/>
                    </a:ext>
                  </a:extLst>
                </p:cNvPr>
                <p:cNvPicPr/>
                <p:nvPr/>
              </p:nvPicPr>
              <p:blipFill>
                <a:blip r:embed="rId1268"/>
                <a:stretch>
                  <a:fillRect/>
                </a:stretch>
              </p:blipFill>
              <p:spPr>
                <a:xfrm>
                  <a:off x="4667339" y="6258211"/>
                  <a:ext cx="127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784" name="Freihand 783">
                  <a:extLst>
                    <a:ext uri="{FF2B5EF4-FFF2-40B4-BE49-F238E27FC236}">
                      <a16:creationId xmlns:a16="http://schemas.microsoft.com/office/drawing/2014/main" id="{A44209AC-1021-4B9A-958B-287B46D4DAE4}"/>
                    </a:ext>
                  </a:extLst>
                </p14:cNvPr>
                <p14:cNvContentPartPr/>
                <p14:nvPr/>
              </p14:nvContentPartPr>
              <p14:xfrm>
                <a:off x="4979099" y="6239491"/>
                <a:ext cx="86760" cy="95400"/>
              </p14:xfrm>
            </p:contentPart>
          </mc:Choice>
          <mc:Fallback>
            <p:pic>
              <p:nvPicPr>
                <p:cNvPr id="784" name="Freihand 783">
                  <a:extLst>
                    <a:ext uri="{FF2B5EF4-FFF2-40B4-BE49-F238E27FC236}">
                      <a16:creationId xmlns:a16="http://schemas.microsoft.com/office/drawing/2014/main" id="{A44209AC-1021-4B9A-958B-287B46D4DAE4}"/>
                    </a:ext>
                  </a:extLst>
                </p:cNvPr>
                <p:cNvPicPr/>
                <p:nvPr/>
              </p:nvPicPr>
              <p:blipFill>
                <a:blip r:embed="rId1270"/>
                <a:stretch>
                  <a:fillRect/>
                </a:stretch>
              </p:blipFill>
              <p:spPr>
                <a:xfrm>
                  <a:off x="4974779" y="6235171"/>
                  <a:ext cx="95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785" name="Freihand 784">
                  <a:extLst>
                    <a:ext uri="{FF2B5EF4-FFF2-40B4-BE49-F238E27FC236}">
                      <a16:creationId xmlns:a16="http://schemas.microsoft.com/office/drawing/2014/main" id="{484B59C2-12E0-4E1D-8534-3EA454A3B866}"/>
                    </a:ext>
                  </a:extLst>
                </p14:cNvPr>
                <p14:cNvContentPartPr/>
                <p14:nvPr/>
              </p14:nvContentPartPr>
              <p14:xfrm>
                <a:off x="5084579" y="6212131"/>
                <a:ext cx="171360" cy="123840"/>
              </p14:xfrm>
            </p:contentPart>
          </mc:Choice>
          <mc:Fallback>
            <p:pic>
              <p:nvPicPr>
                <p:cNvPr id="785" name="Freihand 784">
                  <a:extLst>
                    <a:ext uri="{FF2B5EF4-FFF2-40B4-BE49-F238E27FC236}">
                      <a16:creationId xmlns:a16="http://schemas.microsoft.com/office/drawing/2014/main" id="{484B59C2-12E0-4E1D-8534-3EA454A3B866}"/>
                    </a:ext>
                  </a:extLst>
                </p:cNvPr>
                <p:cNvPicPr/>
                <p:nvPr/>
              </p:nvPicPr>
              <p:blipFill>
                <a:blip r:embed="rId1272"/>
                <a:stretch>
                  <a:fillRect/>
                </a:stretch>
              </p:blipFill>
              <p:spPr>
                <a:xfrm>
                  <a:off x="5080259" y="6207811"/>
                  <a:ext cx="180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786" name="Freihand 785">
                  <a:extLst>
                    <a:ext uri="{FF2B5EF4-FFF2-40B4-BE49-F238E27FC236}">
                      <a16:creationId xmlns:a16="http://schemas.microsoft.com/office/drawing/2014/main" id="{2DD27A06-F31F-49FB-8AC5-B87E762355F0}"/>
                    </a:ext>
                  </a:extLst>
                </p14:cNvPr>
                <p14:cNvContentPartPr/>
                <p14:nvPr/>
              </p14:nvContentPartPr>
              <p14:xfrm>
                <a:off x="5263859" y="6193411"/>
                <a:ext cx="5040" cy="10800"/>
              </p14:xfrm>
            </p:contentPart>
          </mc:Choice>
          <mc:Fallback>
            <p:pic>
              <p:nvPicPr>
                <p:cNvPr id="786" name="Freihand 785">
                  <a:extLst>
                    <a:ext uri="{FF2B5EF4-FFF2-40B4-BE49-F238E27FC236}">
                      <a16:creationId xmlns:a16="http://schemas.microsoft.com/office/drawing/2014/main" id="{2DD27A06-F31F-49FB-8AC5-B87E762355F0}"/>
                    </a:ext>
                  </a:extLst>
                </p:cNvPr>
                <p:cNvPicPr/>
                <p:nvPr/>
              </p:nvPicPr>
              <p:blipFill>
                <a:blip r:embed="rId1274"/>
                <a:stretch>
                  <a:fillRect/>
                </a:stretch>
              </p:blipFill>
              <p:spPr>
                <a:xfrm>
                  <a:off x="5259539" y="6189091"/>
                  <a:ext cx="136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787" name="Freihand 786">
                  <a:extLst>
                    <a:ext uri="{FF2B5EF4-FFF2-40B4-BE49-F238E27FC236}">
                      <a16:creationId xmlns:a16="http://schemas.microsoft.com/office/drawing/2014/main" id="{E164E842-EC6A-46DB-BEDB-F139E927BD59}"/>
                    </a:ext>
                  </a:extLst>
                </p14:cNvPr>
                <p14:cNvContentPartPr/>
                <p14:nvPr/>
              </p14:nvContentPartPr>
              <p14:xfrm>
                <a:off x="5275379" y="6265051"/>
                <a:ext cx="129600" cy="77040"/>
              </p14:xfrm>
            </p:contentPart>
          </mc:Choice>
          <mc:Fallback>
            <p:pic>
              <p:nvPicPr>
                <p:cNvPr id="787" name="Freihand 786">
                  <a:extLst>
                    <a:ext uri="{FF2B5EF4-FFF2-40B4-BE49-F238E27FC236}">
                      <a16:creationId xmlns:a16="http://schemas.microsoft.com/office/drawing/2014/main" id="{E164E842-EC6A-46DB-BEDB-F139E927BD59}"/>
                    </a:ext>
                  </a:extLst>
                </p:cNvPr>
                <p:cNvPicPr/>
                <p:nvPr/>
              </p:nvPicPr>
              <p:blipFill>
                <a:blip r:embed="rId1276"/>
                <a:stretch>
                  <a:fillRect/>
                </a:stretch>
              </p:blipFill>
              <p:spPr>
                <a:xfrm>
                  <a:off x="5271059" y="6260731"/>
                  <a:ext cx="138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788" name="Freihand 787">
                  <a:extLst>
                    <a:ext uri="{FF2B5EF4-FFF2-40B4-BE49-F238E27FC236}">
                      <a16:creationId xmlns:a16="http://schemas.microsoft.com/office/drawing/2014/main" id="{EA17EB04-A96A-4690-9F15-8E31EED98F85}"/>
                    </a:ext>
                  </a:extLst>
                </p14:cNvPr>
                <p14:cNvContentPartPr/>
                <p14:nvPr/>
              </p14:nvContentPartPr>
              <p14:xfrm>
                <a:off x="5505419" y="6170371"/>
                <a:ext cx="103680" cy="210600"/>
              </p14:xfrm>
            </p:contentPart>
          </mc:Choice>
          <mc:Fallback>
            <p:pic>
              <p:nvPicPr>
                <p:cNvPr id="788" name="Freihand 787">
                  <a:extLst>
                    <a:ext uri="{FF2B5EF4-FFF2-40B4-BE49-F238E27FC236}">
                      <a16:creationId xmlns:a16="http://schemas.microsoft.com/office/drawing/2014/main" id="{EA17EB04-A96A-4690-9F15-8E31EED98F85}"/>
                    </a:ext>
                  </a:extLst>
                </p:cNvPr>
                <p:cNvPicPr/>
                <p:nvPr/>
              </p:nvPicPr>
              <p:blipFill>
                <a:blip r:embed="rId1278"/>
                <a:stretch>
                  <a:fillRect/>
                </a:stretch>
              </p:blipFill>
              <p:spPr>
                <a:xfrm>
                  <a:off x="5501099" y="6166051"/>
                  <a:ext cx="1123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792" name="Freihand 791">
                  <a:extLst>
                    <a:ext uri="{FF2B5EF4-FFF2-40B4-BE49-F238E27FC236}">
                      <a16:creationId xmlns:a16="http://schemas.microsoft.com/office/drawing/2014/main" id="{F40E351D-B551-4371-90BD-FB2EACF89279}"/>
                    </a:ext>
                  </a:extLst>
                </p14:cNvPr>
                <p14:cNvContentPartPr/>
                <p14:nvPr/>
              </p14:nvContentPartPr>
              <p14:xfrm>
                <a:off x="5741579" y="6251371"/>
                <a:ext cx="118800" cy="83880"/>
              </p14:xfrm>
            </p:contentPart>
          </mc:Choice>
          <mc:Fallback>
            <p:pic>
              <p:nvPicPr>
                <p:cNvPr id="792" name="Freihand 791">
                  <a:extLst>
                    <a:ext uri="{FF2B5EF4-FFF2-40B4-BE49-F238E27FC236}">
                      <a16:creationId xmlns:a16="http://schemas.microsoft.com/office/drawing/2014/main" id="{F40E351D-B551-4371-90BD-FB2EACF89279}"/>
                    </a:ext>
                  </a:extLst>
                </p:cNvPr>
                <p:cNvPicPr/>
                <p:nvPr/>
              </p:nvPicPr>
              <p:blipFill>
                <a:blip r:embed="rId1280"/>
                <a:stretch>
                  <a:fillRect/>
                </a:stretch>
              </p:blipFill>
              <p:spPr>
                <a:xfrm>
                  <a:off x="5737259" y="6247051"/>
                  <a:ext cx="127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793" name="Freihand 792">
                  <a:extLst>
                    <a:ext uri="{FF2B5EF4-FFF2-40B4-BE49-F238E27FC236}">
                      <a16:creationId xmlns:a16="http://schemas.microsoft.com/office/drawing/2014/main" id="{41725D39-4175-469B-B022-AE1C9C25D4B9}"/>
                    </a:ext>
                  </a:extLst>
                </p14:cNvPr>
                <p14:cNvContentPartPr/>
                <p14:nvPr/>
              </p14:nvContentPartPr>
              <p14:xfrm>
                <a:off x="5903939" y="6253891"/>
                <a:ext cx="91800" cy="60840"/>
              </p14:xfrm>
            </p:contentPart>
          </mc:Choice>
          <mc:Fallback>
            <p:pic>
              <p:nvPicPr>
                <p:cNvPr id="793" name="Freihand 792">
                  <a:extLst>
                    <a:ext uri="{FF2B5EF4-FFF2-40B4-BE49-F238E27FC236}">
                      <a16:creationId xmlns:a16="http://schemas.microsoft.com/office/drawing/2014/main" id="{41725D39-4175-469B-B022-AE1C9C25D4B9}"/>
                    </a:ext>
                  </a:extLst>
                </p:cNvPr>
                <p:cNvPicPr/>
                <p:nvPr/>
              </p:nvPicPr>
              <p:blipFill>
                <a:blip r:embed="rId1282"/>
                <a:stretch>
                  <a:fillRect/>
                </a:stretch>
              </p:blipFill>
              <p:spPr>
                <a:xfrm>
                  <a:off x="5899619" y="6249571"/>
                  <a:ext cx="100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794" name="Freihand 793">
                  <a:extLst>
                    <a:ext uri="{FF2B5EF4-FFF2-40B4-BE49-F238E27FC236}">
                      <a16:creationId xmlns:a16="http://schemas.microsoft.com/office/drawing/2014/main" id="{692CD0A8-5522-4604-91C6-2F69321439B6}"/>
                    </a:ext>
                  </a:extLst>
                </p14:cNvPr>
                <p14:cNvContentPartPr/>
                <p14:nvPr/>
              </p14:nvContentPartPr>
              <p14:xfrm>
                <a:off x="5989979" y="6260371"/>
                <a:ext cx="214920" cy="51480"/>
              </p14:xfrm>
            </p:contentPart>
          </mc:Choice>
          <mc:Fallback>
            <p:pic>
              <p:nvPicPr>
                <p:cNvPr id="794" name="Freihand 793">
                  <a:extLst>
                    <a:ext uri="{FF2B5EF4-FFF2-40B4-BE49-F238E27FC236}">
                      <a16:creationId xmlns:a16="http://schemas.microsoft.com/office/drawing/2014/main" id="{692CD0A8-5522-4604-91C6-2F69321439B6}"/>
                    </a:ext>
                  </a:extLst>
                </p:cNvPr>
                <p:cNvPicPr/>
                <p:nvPr/>
              </p:nvPicPr>
              <p:blipFill>
                <a:blip r:embed="rId1284"/>
                <a:stretch>
                  <a:fillRect/>
                </a:stretch>
              </p:blipFill>
              <p:spPr>
                <a:xfrm>
                  <a:off x="5985659" y="6256051"/>
                  <a:ext cx="223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795" name="Freihand 794">
                  <a:extLst>
                    <a:ext uri="{FF2B5EF4-FFF2-40B4-BE49-F238E27FC236}">
                      <a16:creationId xmlns:a16="http://schemas.microsoft.com/office/drawing/2014/main" id="{C92A2CF6-478D-47A1-B722-3DDED043D913}"/>
                    </a:ext>
                  </a:extLst>
                </p14:cNvPr>
                <p14:cNvContentPartPr/>
                <p14:nvPr/>
              </p14:nvContentPartPr>
              <p14:xfrm>
                <a:off x="6240539" y="6244171"/>
                <a:ext cx="347040" cy="65880"/>
              </p14:xfrm>
            </p:contentPart>
          </mc:Choice>
          <mc:Fallback>
            <p:pic>
              <p:nvPicPr>
                <p:cNvPr id="795" name="Freihand 794">
                  <a:extLst>
                    <a:ext uri="{FF2B5EF4-FFF2-40B4-BE49-F238E27FC236}">
                      <a16:creationId xmlns:a16="http://schemas.microsoft.com/office/drawing/2014/main" id="{C92A2CF6-478D-47A1-B722-3DDED043D913}"/>
                    </a:ext>
                  </a:extLst>
                </p:cNvPr>
                <p:cNvPicPr/>
                <p:nvPr/>
              </p:nvPicPr>
              <p:blipFill>
                <a:blip r:embed="rId1286"/>
                <a:stretch>
                  <a:fillRect/>
                </a:stretch>
              </p:blipFill>
              <p:spPr>
                <a:xfrm>
                  <a:off x="6236219" y="6239851"/>
                  <a:ext cx="355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796" name="Freihand 795">
                  <a:extLst>
                    <a:ext uri="{FF2B5EF4-FFF2-40B4-BE49-F238E27FC236}">
                      <a16:creationId xmlns:a16="http://schemas.microsoft.com/office/drawing/2014/main" id="{43D875C1-CF55-4F0C-BB45-C7B95789604D}"/>
                    </a:ext>
                  </a:extLst>
                </p14:cNvPr>
                <p14:cNvContentPartPr/>
                <p14:nvPr/>
              </p14:nvContentPartPr>
              <p14:xfrm>
                <a:off x="6602699" y="6177931"/>
                <a:ext cx="360" cy="360"/>
              </p14:xfrm>
            </p:contentPart>
          </mc:Choice>
          <mc:Fallback>
            <p:pic>
              <p:nvPicPr>
                <p:cNvPr id="796" name="Freihand 795">
                  <a:extLst>
                    <a:ext uri="{FF2B5EF4-FFF2-40B4-BE49-F238E27FC236}">
                      <a16:creationId xmlns:a16="http://schemas.microsoft.com/office/drawing/2014/main" id="{43D875C1-CF55-4F0C-BB45-C7B95789604D}"/>
                    </a:ext>
                  </a:extLst>
                </p:cNvPr>
                <p:cNvPicPr/>
                <p:nvPr/>
              </p:nvPicPr>
              <p:blipFill>
                <a:blip r:embed="rId4"/>
                <a:stretch>
                  <a:fillRect/>
                </a:stretch>
              </p:blipFill>
              <p:spPr>
                <a:xfrm>
                  <a:off x="6598379" y="6173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797" name="Freihand 796">
                  <a:extLst>
                    <a:ext uri="{FF2B5EF4-FFF2-40B4-BE49-F238E27FC236}">
                      <a16:creationId xmlns:a16="http://schemas.microsoft.com/office/drawing/2014/main" id="{96B69010-D15F-4BC6-8FDA-C9326E88251B}"/>
                    </a:ext>
                  </a:extLst>
                </p14:cNvPr>
                <p14:cNvContentPartPr/>
                <p14:nvPr/>
              </p14:nvContentPartPr>
              <p14:xfrm>
                <a:off x="6622859" y="6201331"/>
                <a:ext cx="73440" cy="94320"/>
              </p14:xfrm>
            </p:contentPart>
          </mc:Choice>
          <mc:Fallback>
            <p:pic>
              <p:nvPicPr>
                <p:cNvPr id="797" name="Freihand 796">
                  <a:extLst>
                    <a:ext uri="{FF2B5EF4-FFF2-40B4-BE49-F238E27FC236}">
                      <a16:creationId xmlns:a16="http://schemas.microsoft.com/office/drawing/2014/main" id="{96B69010-D15F-4BC6-8FDA-C9326E88251B}"/>
                    </a:ext>
                  </a:extLst>
                </p:cNvPr>
                <p:cNvPicPr/>
                <p:nvPr/>
              </p:nvPicPr>
              <p:blipFill>
                <a:blip r:embed="rId1289"/>
                <a:stretch>
                  <a:fillRect/>
                </a:stretch>
              </p:blipFill>
              <p:spPr>
                <a:xfrm>
                  <a:off x="6618539" y="6197011"/>
                  <a:ext cx="82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798" name="Freihand 797">
                  <a:extLst>
                    <a:ext uri="{FF2B5EF4-FFF2-40B4-BE49-F238E27FC236}">
                      <a16:creationId xmlns:a16="http://schemas.microsoft.com/office/drawing/2014/main" id="{CAE30522-EAF8-45BA-8567-EB72284CE5D5}"/>
                    </a:ext>
                  </a:extLst>
                </p14:cNvPr>
                <p14:cNvContentPartPr/>
                <p14:nvPr/>
              </p14:nvContentPartPr>
              <p14:xfrm>
                <a:off x="6711059" y="6142651"/>
                <a:ext cx="95040" cy="145440"/>
              </p14:xfrm>
            </p:contentPart>
          </mc:Choice>
          <mc:Fallback>
            <p:pic>
              <p:nvPicPr>
                <p:cNvPr id="798" name="Freihand 797">
                  <a:extLst>
                    <a:ext uri="{FF2B5EF4-FFF2-40B4-BE49-F238E27FC236}">
                      <a16:creationId xmlns:a16="http://schemas.microsoft.com/office/drawing/2014/main" id="{CAE30522-EAF8-45BA-8567-EB72284CE5D5}"/>
                    </a:ext>
                  </a:extLst>
                </p:cNvPr>
                <p:cNvPicPr/>
                <p:nvPr/>
              </p:nvPicPr>
              <p:blipFill>
                <a:blip r:embed="rId1291"/>
                <a:stretch>
                  <a:fillRect/>
                </a:stretch>
              </p:blipFill>
              <p:spPr>
                <a:xfrm>
                  <a:off x="6706739" y="6138331"/>
                  <a:ext cx="103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799" name="Freihand 798">
                  <a:extLst>
                    <a:ext uri="{FF2B5EF4-FFF2-40B4-BE49-F238E27FC236}">
                      <a16:creationId xmlns:a16="http://schemas.microsoft.com/office/drawing/2014/main" id="{1C61F966-0DE0-4C48-9824-B13701E58ED6}"/>
                    </a:ext>
                  </a:extLst>
                </p14:cNvPr>
                <p14:cNvContentPartPr/>
                <p14:nvPr/>
              </p14:nvContentPartPr>
              <p14:xfrm>
                <a:off x="6928859" y="6165331"/>
                <a:ext cx="271440" cy="209160"/>
              </p14:xfrm>
            </p:contentPart>
          </mc:Choice>
          <mc:Fallback>
            <p:pic>
              <p:nvPicPr>
                <p:cNvPr id="799" name="Freihand 798">
                  <a:extLst>
                    <a:ext uri="{FF2B5EF4-FFF2-40B4-BE49-F238E27FC236}">
                      <a16:creationId xmlns:a16="http://schemas.microsoft.com/office/drawing/2014/main" id="{1C61F966-0DE0-4C48-9824-B13701E58ED6}"/>
                    </a:ext>
                  </a:extLst>
                </p:cNvPr>
                <p:cNvPicPr/>
                <p:nvPr/>
              </p:nvPicPr>
              <p:blipFill>
                <a:blip r:embed="rId1293"/>
                <a:stretch>
                  <a:fillRect/>
                </a:stretch>
              </p:blipFill>
              <p:spPr>
                <a:xfrm>
                  <a:off x="6924539" y="6161011"/>
                  <a:ext cx="2800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801" name="Freihand 800">
                  <a:extLst>
                    <a:ext uri="{FF2B5EF4-FFF2-40B4-BE49-F238E27FC236}">
                      <a16:creationId xmlns:a16="http://schemas.microsoft.com/office/drawing/2014/main" id="{11EEC4DD-DA89-40D1-BFEC-30D44750FA0A}"/>
                    </a:ext>
                  </a:extLst>
                </p14:cNvPr>
                <p14:cNvContentPartPr/>
                <p14:nvPr/>
              </p14:nvContentPartPr>
              <p14:xfrm>
                <a:off x="7357619" y="6103411"/>
                <a:ext cx="212400" cy="175320"/>
              </p14:xfrm>
            </p:contentPart>
          </mc:Choice>
          <mc:Fallback>
            <p:pic>
              <p:nvPicPr>
                <p:cNvPr id="801" name="Freihand 800">
                  <a:extLst>
                    <a:ext uri="{FF2B5EF4-FFF2-40B4-BE49-F238E27FC236}">
                      <a16:creationId xmlns:a16="http://schemas.microsoft.com/office/drawing/2014/main" id="{11EEC4DD-DA89-40D1-BFEC-30D44750FA0A}"/>
                    </a:ext>
                  </a:extLst>
                </p:cNvPr>
                <p:cNvPicPr/>
                <p:nvPr/>
              </p:nvPicPr>
              <p:blipFill>
                <a:blip r:embed="rId1295"/>
                <a:stretch>
                  <a:fillRect/>
                </a:stretch>
              </p:blipFill>
              <p:spPr>
                <a:xfrm>
                  <a:off x="7353299" y="6099091"/>
                  <a:ext cx="221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802" name="Freihand 801">
                  <a:extLst>
                    <a:ext uri="{FF2B5EF4-FFF2-40B4-BE49-F238E27FC236}">
                      <a16:creationId xmlns:a16="http://schemas.microsoft.com/office/drawing/2014/main" id="{6367753C-7809-4C85-AF17-BA3A9FC08A38}"/>
                    </a:ext>
                  </a:extLst>
                </p14:cNvPr>
                <p14:cNvContentPartPr/>
                <p14:nvPr/>
              </p14:nvContentPartPr>
              <p14:xfrm>
                <a:off x="7628699" y="6157771"/>
                <a:ext cx="69840" cy="81000"/>
              </p14:xfrm>
            </p:contentPart>
          </mc:Choice>
          <mc:Fallback>
            <p:pic>
              <p:nvPicPr>
                <p:cNvPr id="802" name="Freihand 801">
                  <a:extLst>
                    <a:ext uri="{FF2B5EF4-FFF2-40B4-BE49-F238E27FC236}">
                      <a16:creationId xmlns:a16="http://schemas.microsoft.com/office/drawing/2014/main" id="{6367753C-7809-4C85-AF17-BA3A9FC08A38}"/>
                    </a:ext>
                  </a:extLst>
                </p:cNvPr>
                <p:cNvPicPr/>
                <p:nvPr/>
              </p:nvPicPr>
              <p:blipFill>
                <a:blip r:embed="rId1297"/>
                <a:stretch>
                  <a:fillRect/>
                </a:stretch>
              </p:blipFill>
              <p:spPr>
                <a:xfrm>
                  <a:off x="7624379" y="6153451"/>
                  <a:ext cx="78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804" name="Freihand 803">
                  <a:extLst>
                    <a:ext uri="{FF2B5EF4-FFF2-40B4-BE49-F238E27FC236}">
                      <a16:creationId xmlns:a16="http://schemas.microsoft.com/office/drawing/2014/main" id="{E3ADC6CA-3A4B-4D3B-B907-35E4950ADDB5}"/>
                    </a:ext>
                  </a:extLst>
                </p14:cNvPr>
                <p14:cNvContentPartPr/>
                <p14:nvPr/>
              </p14:nvContentPartPr>
              <p14:xfrm>
                <a:off x="7902299" y="6118891"/>
                <a:ext cx="5040" cy="96840"/>
              </p14:xfrm>
            </p:contentPart>
          </mc:Choice>
          <mc:Fallback>
            <p:pic>
              <p:nvPicPr>
                <p:cNvPr id="804" name="Freihand 803">
                  <a:extLst>
                    <a:ext uri="{FF2B5EF4-FFF2-40B4-BE49-F238E27FC236}">
                      <a16:creationId xmlns:a16="http://schemas.microsoft.com/office/drawing/2014/main" id="{E3ADC6CA-3A4B-4D3B-B907-35E4950ADDB5}"/>
                    </a:ext>
                  </a:extLst>
                </p:cNvPr>
                <p:cNvPicPr/>
                <p:nvPr/>
              </p:nvPicPr>
              <p:blipFill>
                <a:blip r:embed="rId1299"/>
                <a:stretch>
                  <a:fillRect/>
                </a:stretch>
              </p:blipFill>
              <p:spPr>
                <a:xfrm>
                  <a:off x="7897979" y="6114571"/>
                  <a:ext cx="136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00">
              <p14:nvContentPartPr>
                <p14:cNvPr id="805" name="Freihand 804">
                  <a:extLst>
                    <a:ext uri="{FF2B5EF4-FFF2-40B4-BE49-F238E27FC236}">
                      <a16:creationId xmlns:a16="http://schemas.microsoft.com/office/drawing/2014/main" id="{21296FDD-DB8D-4A97-9A8D-A1393CAB4DEB}"/>
                    </a:ext>
                  </a:extLst>
                </p14:cNvPr>
                <p14:cNvContentPartPr/>
                <p14:nvPr/>
              </p14:nvContentPartPr>
              <p14:xfrm>
                <a:off x="7900859" y="6097291"/>
                <a:ext cx="137160" cy="45360"/>
              </p14:xfrm>
            </p:contentPart>
          </mc:Choice>
          <mc:Fallback>
            <p:pic>
              <p:nvPicPr>
                <p:cNvPr id="805" name="Freihand 804">
                  <a:extLst>
                    <a:ext uri="{FF2B5EF4-FFF2-40B4-BE49-F238E27FC236}">
                      <a16:creationId xmlns:a16="http://schemas.microsoft.com/office/drawing/2014/main" id="{21296FDD-DB8D-4A97-9A8D-A1393CAB4DEB}"/>
                    </a:ext>
                  </a:extLst>
                </p:cNvPr>
                <p:cNvPicPr/>
                <p:nvPr/>
              </p:nvPicPr>
              <p:blipFill>
                <a:blip r:embed="rId1301"/>
                <a:stretch>
                  <a:fillRect/>
                </a:stretch>
              </p:blipFill>
              <p:spPr>
                <a:xfrm>
                  <a:off x="7896539" y="6092971"/>
                  <a:ext cx="1458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806" name="Freihand 805">
                  <a:extLst>
                    <a:ext uri="{FF2B5EF4-FFF2-40B4-BE49-F238E27FC236}">
                      <a16:creationId xmlns:a16="http://schemas.microsoft.com/office/drawing/2014/main" id="{A39B9548-2CEE-4875-A1B8-28C87A2979B3}"/>
                    </a:ext>
                  </a:extLst>
                </p14:cNvPr>
                <p14:cNvContentPartPr/>
                <p14:nvPr/>
              </p14:nvContentPartPr>
              <p14:xfrm>
                <a:off x="7898339" y="6192691"/>
                <a:ext cx="166320" cy="12600"/>
              </p14:xfrm>
            </p:contentPart>
          </mc:Choice>
          <mc:Fallback>
            <p:pic>
              <p:nvPicPr>
                <p:cNvPr id="806" name="Freihand 805">
                  <a:extLst>
                    <a:ext uri="{FF2B5EF4-FFF2-40B4-BE49-F238E27FC236}">
                      <a16:creationId xmlns:a16="http://schemas.microsoft.com/office/drawing/2014/main" id="{A39B9548-2CEE-4875-A1B8-28C87A2979B3}"/>
                    </a:ext>
                  </a:extLst>
                </p:cNvPr>
                <p:cNvPicPr/>
                <p:nvPr/>
              </p:nvPicPr>
              <p:blipFill>
                <a:blip r:embed="rId1303"/>
                <a:stretch>
                  <a:fillRect/>
                </a:stretch>
              </p:blipFill>
              <p:spPr>
                <a:xfrm>
                  <a:off x="7894019" y="6188371"/>
                  <a:ext cx="174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807" name="Freihand 806">
                  <a:extLst>
                    <a:ext uri="{FF2B5EF4-FFF2-40B4-BE49-F238E27FC236}">
                      <a16:creationId xmlns:a16="http://schemas.microsoft.com/office/drawing/2014/main" id="{F57EA833-ACFA-4A3E-9194-3F65BFFD17D8}"/>
                    </a:ext>
                  </a:extLst>
                </p14:cNvPr>
                <p14:cNvContentPartPr/>
                <p14:nvPr/>
              </p14:nvContentPartPr>
              <p14:xfrm>
                <a:off x="8085179" y="6099451"/>
                <a:ext cx="124200" cy="103320"/>
              </p14:xfrm>
            </p:contentPart>
          </mc:Choice>
          <mc:Fallback>
            <p:pic>
              <p:nvPicPr>
                <p:cNvPr id="807" name="Freihand 806">
                  <a:extLst>
                    <a:ext uri="{FF2B5EF4-FFF2-40B4-BE49-F238E27FC236}">
                      <a16:creationId xmlns:a16="http://schemas.microsoft.com/office/drawing/2014/main" id="{F57EA833-ACFA-4A3E-9194-3F65BFFD17D8}"/>
                    </a:ext>
                  </a:extLst>
                </p:cNvPr>
                <p:cNvPicPr/>
                <p:nvPr/>
              </p:nvPicPr>
              <p:blipFill>
                <a:blip r:embed="rId1305"/>
                <a:stretch>
                  <a:fillRect/>
                </a:stretch>
              </p:blipFill>
              <p:spPr>
                <a:xfrm>
                  <a:off x="8080859" y="6095131"/>
                  <a:ext cx="132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808" name="Freihand 807">
                  <a:extLst>
                    <a:ext uri="{FF2B5EF4-FFF2-40B4-BE49-F238E27FC236}">
                      <a16:creationId xmlns:a16="http://schemas.microsoft.com/office/drawing/2014/main" id="{7B3BC111-D217-4C48-893C-ACDCB9FFF66B}"/>
                    </a:ext>
                  </a:extLst>
                </p14:cNvPr>
                <p14:cNvContentPartPr/>
                <p14:nvPr/>
              </p14:nvContentPartPr>
              <p14:xfrm>
                <a:off x="8275619" y="6098011"/>
                <a:ext cx="16560" cy="113760"/>
              </p14:xfrm>
            </p:contentPart>
          </mc:Choice>
          <mc:Fallback>
            <p:pic>
              <p:nvPicPr>
                <p:cNvPr id="808" name="Freihand 807">
                  <a:extLst>
                    <a:ext uri="{FF2B5EF4-FFF2-40B4-BE49-F238E27FC236}">
                      <a16:creationId xmlns:a16="http://schemas.microsoft.com/office/drawing/2014/main" id="{7B3BC111-D217-4C48-893C-ACDCB9FFF66B}"/>
                    </a:ext>
                  </a:extLst>
                </p:cNvPr>
                <p:cNvPicPr/>
                <p:nvPr/>
              </p:nvPicPr>
              <p:blipFill>
                <a:blip r:embed="rId1307"/>
                <a:stretch>
                  <a:fillRect/>
                </a:stretch>
              </p:blipFill>
              <p:spPr>
                <a:xfrm>
                  <a:off x="8271299" y="6093691"/>
                  <a:ext cx="25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809" name="Freihand 808">
                  <a:extLst>
                    <a:ext uri="{FF2B5EF4-FFF2-40B4-BE49-F238E27FC236}">
                      <a16:creationId xmlns:a16="http://schemas.microsoft.com/office/drawing/2014/main" id="{469193C4-A7DB-4CB1-B715-F8EEAA81AD9A}"/>
                    </a:ext>
                  </a:extLst>
                </p14:cNvPr>
                <p14:cNvContentPartPr/>
                <p14:nvPr/>
              </p14:nvContentPartPr>
              <p14:xfrm>
                <a:off x="8218019" y="6077491"/>
                <a:ext cx="158400" cy="159120"/>
              </p14:xfrm>
            </p:contentPart>
          </mc:Choice>
          <mc:Fallback>
            <p:pic>
              <p:nvPicPr>
                <p:cNvPr id="809" name="Freihand 808">
                  <a:extLst>
                    <a:ext uri="{FF2B5EF4-FFF2-40B4-BE49-F238E27FC236}">
                      <a16:creationId xmlns:a16="http://schemas.microsoft.com/office/drawing/2014/main" id="{469193C4-A7DB-4CB1-B715-F8EEAA81AD9A}"/>
                    </a:ext>
                  </a:extLst>
                </p:cNvPr>
                <p:cNvPicPr/>
                <p:nvPr/>
              </p:nvPicPr>
              <p:blipFill>
                <a:blip r:embed="rId1309"/>
                <a:stretch>
                  <a:fillRect/>
                </a:stretch>
              </p:blipFill>
              <p:spPr>
                <a:xfrm>
                  <a:off x="8213699" y="6073171"/>
                  <a:ext cx="167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811" name="Freihand 810">
                  <a:extLst>
                    <a:ext uri="{FF2B5EF4-FFF2-40B4-BE49-F238E27FC236}">
                      <a16:creationId xmlns:a16="http://schemas.microsoft.com/office/drawing/2014/main" id="{E798707B-15CA-4F4F-9848-66FC9024EDA1}"/>
                    </a:ext>
                  </a:extLst>
                </p14:cNvPr>
                <p14:cNvContentPartPr/>
                <p14:nvPr/>
              </p14:nvContentPartPr>
              <p14:xfrm>
                <a:off x="1150859" y="6616771"/>
                <a:ext cx="196920" cy="119880"/>
              </p14:xfrm>
            </p:contentPart>
          </mc:Choice>
          <mc:Fallback>
            <p:pic>
              <p:nvPicPr>
                <p:cNvPr id="811" name="Freihand 810">
                  <a:extLst>
                    <a:ext uri="{FF2B5EF4-FFF2-40B4-BE49-F238E27FC236}">
                      <a16:creationId xmlns:a16="http://schemas.microsoft.com/office/drawing/2014/main" id="{E798707B-15CA-4F4F-9848-66FC9024EDA1}"/>
                    </a:ext>
                  </a:extLst>
                </p:cNvPr>
                <p:cNvPicPr/>
                <p:nvPr/>
              </p:nvPicPr>
              <p:blipFill>
                <a:blip r:embed="rId1311"/>
                <a:stretch>
                  <a:fillRect/>
                </a:stretch>
              </p:blipFill>
              <p:spPr>
                <a:xfrm>
                  <a:off x="1146539" y="6612451"/>
                  <a:ext cx="205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812" name="Freihand 811">
                  <a:extLst>
                    <a:ext uri="{FF2B5EF4-FFF2-40B4-BE49-F238E27FC236}">
                      <a16:creationId xmlns:a16="http://schemas.microsoft.com/office/drawing/2014/main" id="{D326B671-4D7F-4A71-A65D-F9F1BC35C60C}"/>
                    </a:ext>
                  </a:extLst>
                </p14:cNvPr>
                <p14:cNvContentPartPr/>
                <p14:nvPr/>
              </p14:nvContentPartPr>
              <p14:xfrm>
                <a:off x="1360739" y="6582211"/>
                <a:ext cx="97200" cy="163440"/>
              </p14:xfrm>
            </p:contentPart>
          </mc:Choice>
          <mc:Fallback>
            <p:pic>
              <p:nvPicPr>
                <p:cNvPr id="812" name="Freihand 811">
                  <a:extLst>
                    <a:ext uri="{FF2B5EF4-FFF2-40B4-BE49-F238E27FC236}">
                      <a16:creationId xmlns:a16="http://schemas.microsoft.com/office/drawing/2014/main" id="{D326B671-4D7F-4A71-A65D-F9F1BC35C60C}"/>
                    </a:ext>
                  </a:extLst>
                </p:cNvPr>
                <p:cNvPicPr/>
                <p:nvPr/>
              </p:nvPicPr>
              <p:blipFill>
                <a:blip r:embed="rId1313"/>
                <a:stretch>
                  <a:fillRect/>
                </a:stretch>
              </p:blipFill>
              <p:spPr>
                <a:xfrm>
                  <a:off x="1356419" y="6577891"/>
                  <a:ext cx="105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813" name="Freihand 812">
                  <a:extLst>
                    <a:ext uri="{FF2B5EF4-FFF2-40B4-BE49-F238E27FC236}">
                      <a16:creationId xmlns:a16="http://schemas.microsoft.com/office/drawing/2014/main" id="{D3A9E9E4-54DD-4432-9DF9-26BD0FB2C6E2}"/>
                    </a:ext>
                  </a:extLst>
                </p14:cNvPr>
                <p14:cNvContentPartPr/>
                <p14:nvPr/>
              </p14:nvContentPartPr>
              <p14:xfrm>
                <a:off x="1489979" y="6631531"/>
                <a:ext cx="233640" cy="105120"/>
              </p14:xfrm>
            </p:contentPart>
          </mc:Choice>
          <mc:Fallback>
            <p:pic>
              <p:nvPicPr>
                <p:cNvPr id="813" name="Freihand 812">
                  <a:extLst>
                    <a:ext uri="{FF2B5EF4-FFF2-40B4-BE49-F238E27FC236}">
                      <a16:creationId xmlns:a16="http://schemas.microsoft.com/office/drawing/2014/main" id="{D3A9E9E4-54DD-4432-9DF9-26BD0FB2C6E2}"/>
                    </a:ext>
                  </a:extLst>
                </p:cNvPr>
                <p:cNvPicPr/>
                <p:nvPr/>
              </p:nvPicPr>
              <p:blipFill>
                <a:blip r:embed="rId1315"/>
                <a:stretch>
                  <a:fillRect/>
                </a:stretch>
              </p:blipFill>
              <p:spPr>
                <a:xfrm>
                  <a:off x="1485659" y="6627211"/>
                  <a:ext cx="242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815" name="Freihand 814">
                  <a:extLst>
                    <a:ext uri="{FF2B5EF4-FFF2-40B4-BE49-F238E27FC236}">
                      <a16:creationId xmlns:a16="http://schemas.microsoft.com/office/drawing/2014/main" id="{2C0152AC-E022-44F2-8561-F6FBACCD8665}"/>
                    </a:ext>
                  </a:extLst>
                </p14:cNvPr>
                <p14:cNvContentPartPr/>
                <p14:nvPr/>
              </p14:nvContentPartPr>
              <p14:xfrm>
                <a:off x="1939259" y="6590131"/>
                <a:ext cx="21960" cy="105840"/>
              </p14:xfrm>
            </p:contentPart>
          </mc:Choice>
          <mc:Fallback>
            <p:pic>
              <p:nvPicPr>
                <p:cNvPr id="815" name="Freihand 814">
                  <a:extLst>
                    <a:ext uri="{FF2B5EF4-FFF2-40B4-BE49-F238E27FC236}">
                      <a16:creationId xmlns:a16="http://schemas.microsoft.com/office/drawing/2014/main" id="{2C0152AC-E022-44F2-8561-F6FBACCD8665}"/>
                    </a:ext>
                  </a:extLst>
                </p:cNvPr>
                <p:cNvPicPr/>
                <p:nvPr/>
              </p:nvPicPr>
              <p:blipFill>
                <a:blip r:embed="rId1317"/>
                <a:stretch>
                  <a:fillRect/>
                </a:stretch>
              </p:blipFill>
              <p:spPr>
                <a:xfrm>
                  <a:off x="1934939" y="6585811"/>
                  <a:ext cx="30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816" name="Freihand 815">
                  <a:extLst>
                    <a:ext uri="{FF2B5EF4-FFF2-40B4-BE49-F238E27FC236}">
                      <a16:creationId xmlns:a16="http://schemas.microsoft.com/office/drawing/2014/main" id="{E3B285B3-FE74-488C-AE03-25CD02D80F06}"/>
                    </a:ext>
                  </a:extLst>
                </p14:cNvPr>
                <p14:cNvContentPartPr/>
                <p14:nvPr/>
              </p14:nvContentPartPr>
              <p14:xfrm>
                <a:off x="1933499" y="6575011"/>
                <a:ext cx="154080" cy="64800"/>
              </p14:xfrm>
            </p:contentPart>
          </mc:Choice>
          <mc:Fallback>
            <p:pic>
              <p:nvPicPr>
                <p:cNvPr id="816" name="Freihand 815">
                  <a:extLst>
                    <a:ext uri="{FF2B5EF4-FFF2-40B4-BE49-F238E27FC236}">
                      <a16:creationId xmlns:a16="http://schemas.microsoft.com/office/drawing/2014/main" id="{E3B285B3-FE74-488C-AE03-25CD02D80F06}"/>
                    </a:ext>
                  </a:extLst>
                </p:cNvPr>
                <p:cNvPicPr/>
                <p:nvPr/>
              </p:nvPicPr>
              <p:blipFill>
                <a:blip r:embed="rId1319"/>
                <a:stretch>
                  <a:fillRect/>
                </a:stretch>
              </p:blipFill>
              <p:spPr>
                <a:xfrm>
                  <a:off x="1929179" y="6570691"/>
                  <a:ext cx="162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817" name="Freihand 816">
                  <a:extLst>
                    <a:ext uri="{FF2B5EF4-FFF2-40B4-BE49-F238E27FC236}">
                      <a16:creationId xmlns:a16="http://schemas.microsoft.com/office/drawing/2014/main" id="{FF97B866-3030-4E1A-B1D0-E0DD27BE1D7B}"/>
                    </a:ext>
                  </a:extLst>
                </p14:cNvPr>
                <p14:cNvContentPartPr/>
                <p14:nvPr/>
              </p14:nvContentPartPr>
              <p14:xfrm>
                <a:off x="1952219" y="6567091"/>
                <a:ext cx="275400" cy="157320"/>
              </p14:xfrm>
            </p:contentPart>
          </mc:Choice>
          <mc:Fallback>
            <p:pic>
              <p:nvPicPr>
                <p:cNvPr id="817" name="Freihand 816">
                  <a:extLst>
                    <a:ext uri="{FF2B5EF4-FFF2-40B4-BE49-F238E27FC236}">
                      <a16:creationId xmlns:a16="http://schemas.microsoft.com/office/drawing/2014/main" id="{FF97B866-3030-4E1A-B1D0-E0DD27BE1D7B}"/>
                    </a:ext>
                  </a:extLst>
                </p:cNvPr>
                <p:cNvPicPr/>
                <p:nvPr/>
              </p:nvPicPr>
              <p:blipFill>
                <a:blip r:embed="rId1321"/>
                <a:stretch>
                  <a:fillRect/>
                </a:stretch>
              </p:blipFill>
              <p:spPr>
                <a:xfrm>
                  <a:off x="1947899" y="6562771"/>
                  <a:ext cx="284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818" name="Freihand 817">
                  <a:extLst>
                    <a:ext uri="{FF2B5EF4-FFF2-40B4-BE49-F238E27FC236}">
                      <a16:creationId xmlns:a16="http://schemas.microsoft.com/office/drawing/2014/main" id="{4402FC56-94C8-42A1-A365-D8E7B9836261}"/>
                    </a:ext>
                  </a:extLst>
                </p14:cNvPr>
                <p14:cNvContentPartPr/>
                <p14:nvPr/>
              </p14:nvContentPartPr>
              <p14:xfrm>
                <a:off x="2339219" y="6577891"/>
                <a:ext cx="23040" cy="108000"/>
              </p14:xfrm>
            </p:contentPart>
          </mc:Choice>
          <mc:Fallback>
            <p:pic>
              <p:nvPicPr>
                <p:cNvPr id="818" name="Freihand 817">
                  <a:extLst>
                    <a:ext uri="{FF2B5EF4-FFF2-40B4-BE49-F238E27FC236}">
                      <a16:creationId xmlns:a16="http://schemas.microsoft.com/office/drawing/2014/main" id="{4402FC56-94C8-42A1-A365-D8E7B9836261}"/>
                    </a:ext>
                  </a:extLst>
                </p:cNvPr>
                <p:cNvPicPr/>
                <p:nvPr/>
              </p:nvPicPr>
              <p:blipFill>
                <a:blip r:embed="rId1323"/>
                <a:stretch>
                  <a:fillRect/>
                </a:stretch>
              </p:blipFill>
              <p:spPr>
                <a:xfrm>
                  <a:off x="2334899" y="6573571"/>
                  <a:ext cx="31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819" name="Freihand 818">
                  <a:extLst>
                    <a:ext uri="{FF2B5EF4-FFF2-40B4-BE49-F238E27FC236}">
                      <a16:creationId xmlns:a16="http://schemas.microsoft.com/office/drawing/2014/main" id="{2B1A6448-71A7-4601-9F78-861759407A24}"/>
                    </a:ext>
                  </a:extLst>
                </p14:cNvPr>
                <p14:cNvContentPartPr/>
                <p14:nvPr/>
              </p14:nvContentPartPr>
              <p14:xfrm>
                <a:off x="2288819" y="6552691"/>
                <a:ext cx="181080" cy="161640"/>
              </p14:xfrm>
            </p:contentPart>
          </mc:Choice>
          <mc:Fallback>
            <p:pic>
              <p:nvPicPr>
                <p:cNvPr id="819" name="Freihand 818">
                  <a:extLst>
                    <a:ext uri="{FF2B5EF4-FFF2-40B4-BE49-F238E27FC236}">
                      <a16:creationId xmlns:a16="http://schemas.microsoft.com/office/drawing/2014/main" id="{2B1A6448-71A7-4601-9F78-861759407A24}"/>
                    </a:ext>
                  </a:extLst>
                </p:cNvPr>
                <p:cNvPicPr/>
                <p:nvPr/>
              </p:nvPicPr>
              <p:blipFill>
                <a:blip r:embed="rId1325"/>
                <a:stretch>
                  <a:fillRect/>
                </a:stretch>
              </p:blipFill>
              <p:spPr>
                <a:xfrm>
                  <a:off x="2284499" y="6548371"/>
                  <a:ext cx="189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820" name="Freihand 819">
                  <a:extLst>
                    <a:ext uri="{FF2B5EF4-FFF2-40B4-BE49-F238E27FC236}">
                      <a16:creationId xmlns:a16="http://schemas.microsoft.com/office/drawing/2014/main" id="{2778814F-3624-4891-8D7D-204DCE27FB57}"/>
                    </a:ext>
                  </a:extLst>
                </p14:cNvPr>
                <p14:cNvContentPartPr/>
                <p14:nvPr/>
              </p14:nvContentPartPr>
              <p14:xfrm>
                <a:off x="2631539" y="6602731"/>
                <a:ext cx="108360" cy="110160"/>
              </p14:xfrm>
            </p:contentPart>
          </mc:Choice>
          <mc:Fallback>
            <p:pic>
              <p:nvPicPr>
                <p:cNvPr id="820" name="Freihand 819">
                  <a:extLst>
                    <a:ext uri="{FF2B5EF4-FFF2-40B4-BE49-F238E27FC236}">
                      <a16:creationId xmlns:a16="http://schemas.microsoft.com/office/drawing/2014/main" id="{2778814F-3624-4891-8D7D-204DCE27FB57}"/>
                    </a:ext>
                  </a:extLst>
                </p:cNvPr>
                <p:cNvPicPr/>
                <p:nvPr/>
              </p:nvPicPr>
              <p:blipFill>
                <a:blip r:embed="rId1327"/>
                <a:stretch>
                  <a:fillRect/>
                </a:stretch>
              </p:blipFill>
              <p:spPr>
                <a:xfrm>
                  <a:off x="2627219" y="6598411"/>
                  <a:ext cx="117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821" name="Freihand 820">
                  <a:extLst>
                    <a:ext uri="{FF2B5EF4-FFF2-40B4-BE49-F238E27FC236}">
                      <a16:creationId xmlns:a16="http://schemas.microsoft.com/office/drawing/2014/main" id="{26A4E3A4-D497-4914-B1C8-D9D7994A34AD}"/>
                    </a:ext>
                  </a:extLst>
                </p14:cNvPr>
                <p14:cNvContentPartPr/>
                <p14:nvPr/>
              </p14:nvContentPartPr>
              <p14:xfrm>
                <a:off x="2744579" y="6521371"/>
                <a:ext cx="97560" cy="171720"/>
              </p14:xfrm>
            </p:contentPart>
          </mc:Choice>
          <mc:Fallback>
            <p:pic>
              <p:nvPicPr>
                <p:cNvPr id="821" name="Freihand 820">
                  <a:extLst>
                    <a:ext uri="{FF2B5EF4-FFF2-40B4-BE49-F238E27FC236}">
                      <a16:creationId xmlns:a16="http://schemas.microsoft.com/office/drawing/2014/main" id="{26A4E3A4-D497-4914-B1C8-D9D7994A34AD}"/>
                    </a:ext>
                  </a:extLst>
                </p:cNvPr>
                <p:cNvPicPr/>
                <p:nvPr/>
              </p:nvPicPr>
              <p:blipFill>
                <a:blip r:embed="rId1329"/>
                <a:stretch>
                  <a:fillRect/>
                </a:stretch>
              </p:blipFill>
              <p:spPr>
                <a:xfrm>
                  <a:off x="2740259" y="6517051"/>
                  <a:ext cx="106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822" name="Freihand 821">
                  <a:extLst>
                    <a:ext uri="{FF2B5EF4-FFF2-40B4-BE49-F238E27FC236}">
                      <a16:creationId xmlns:a16="http://schemas.microsoft.com/office/drawing/2014/main" id="{ED730EEE-4EFD-4AF3-A916-6BDB20BABFA8}"/>
                    </a:ext>
                  </a:extLst>
                </p14:cNvPr>
                <p14:cNvContentPartPr/>
                <p14:nvPr/>
              </p14:nvContentPartPr>
              <p14:xfrm>
                <a:off x="2837819" y="6586891"/>
                <a:ext cx="166680" cy="90360"/>
              </p14:xfrm>
            </p:contentPart>
          </mc:Choice>
          <mc:Fallback>
            <p:pic>
              <p:nvPicPr>
                <p:cNvPr id="822" name="Freihand 821">
                  <a:extLst>
                    <a:ext uri="{FF2B5EF4-FFF2-40B4-BE49-F238E27FC236}">
                      <a16:creationId xmlns:a16="http://schemas.microsoft.com/office/drawing/2014/main" id="{ED730EEE-4EFD-4AF3-A916-6BDB20BABFA8}"/>
                    </a:ext>
                  </a:extLst>
                </p:cNvPr>
                <p:cNvPicPr/>
                <p:nvPr/>
              </p:nvPicPr>
              <p:blipFill>
                <a:blip r:embed="rId1331"/>
                <a:stretch>
                  <a:fillRect/>
                </a:stretch>
              </p:blipFill>
              <p:spPr>
                <a:xfrm>
                  <a:off x="2833499" y="6582571"/>
                  <a:ext cx="175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823" name="Freihand 822">
                  <a:extLst>
                    <a:ext uri="{FF2B5EF4-FFF2-40B4-BE49-F238E27FC236}">
                      <a16:creationId xmlns:a16="http://schemas.microsoft.com/office/drawing/2014/main" id="{59D7C6B1-13DF-465B-87A3-FD111882F00E}"/>
                    </a:ext>
                  </a:extLst>
                </p14:cNvPr>
                <p14:cNvContentPartPr/>
                <p14:nvPr/>
              </p14:nvContentPartPr>
              <p14:xfrm>
                <a:off x="3047339" y="6526411"/>
                <a:ext cx="102960" cy="146160"/>
              </p14:xfrm>
            </p:contentPart>
          </mc:Choice>
          <mc:Fallback>
            <p:pic>
              <p:nvPicPr>
                <p:cNvPr id="823" name="Freihand 822">
                  <a:extLst>
                    <a:ext uri="{FF2B5EF4-FFF2-40B4-BE49-F238E27FC236}">
                      <a16:creationId xmlns:a16="http://schemas.microsoft.com/office/drawing/2014/main" id="{59D7C6B1-13DF-465B-87A3-FD111882F00E}"/>
                    </a:ext>
                  </a:extLst>
                </p:cNvPr>
                <p:cNvPicPr/>
                <p:nvPr/>
              </p:nvPicPr>
              <p:blipFill>
                <a:blip r:embed="rId1333"/>
                <a:stretch>
                  <a:fillRect/>
                </a:stretch>
              </p:blipFill>
              <p:spPr>
                <a:xfrm>
                  <a:off x="3043019" y="6522091"/>
                  <a:ext cx="1116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824" name="Freihand 823">
                  <a:extLst>
                    <a:ext uri="{FF2B5EF4-FFF2-40B4-BE49-F238E27FC236}">
                      <a16:creationId xmlns:a16="http://schemas.microsoft.com/office/drawing/2014/main" id="{1EBEB539-2AC5-4125-A2BC-5FF5E50AD472}"/>
                    </a:ext>
                  </a:extLst>
                </p14:cNvPr>
                <p14:cNvContentPartPr/>
                <p14:nvPr/>
              </p14:nvContentPartPr>
              <p14:xfrm>
                <a:off x="3089459" y="6648451"/>
                <a:ext cx="56880" cy="18360"/>
              </p14:xfrm>
            </p:contentPart>
          </mc:Choice>
          <mc:Fallback>
            <p:pic>
              <p:nvPicPr>
                <p:cNvPr id="824" name="Freihand 823">
                  <a:extLst>
                    <a:ext uri="{FF2B5EF4-FFF2-40B4-BE49-F238E27FC236}">
                      <a16:creationId xmlns:a16="http://schemas.microsoft.com/office/drawing/2014/main" id="{1EBEB539-2AC5-4125-A2BC-5FF5E50AD472}"/>
                    </a:ext>
                  </a:extLst>
                </p:cNvPr>
                <p:cNvPicPr/>
                <p:nvPr/>
              </p:nvPicPr>
              <p:blipFill>
                <a:blip r:embed="rId1335"/>
                <a:stretch>
                  <a:fillRect/>
                </a:stretch>
              </p:blipFill>
              <p:spPr>
                <a:xfrm>
                  <a:off x="3085139" y="6644131"/>
                  <a:ext cx="65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825" name="Freihand 824">
                  <a:extLst>
                    <a:ext uri="{FF2B5EF4-FFF2-40B4-BE49-F238E27FC236}">
                      <a16:creationId xmlns:a16="http://schemas.microsoft.com/office/drawing/2014/main" id="{AD629BBD-FD8A-4C17-915C-3536C2BA509D}"/>
                    </a:ext>
                  </a:extLst>
                </p14:cNvPr>
                <p14:cNvContentPartPr/>
                <p14:nvPr/>
              </p14:nvContentPartPr>
              <p14:xfrm>
                <a:off x="3296819" y="6542611"/>
                <a:ext cx="83160" cy="144000"/>
              </p14:xfrm>
            </p:contentPart>
          </mc:Choice>
          <mc:Fallback>
            <p:pic>
              <p:nvPicPr>
                <p:cNvPr id="825" name="Freihand 824">
                  <a:extLst>
                    <a:ext uri="{FF2B5EF4-FFF2-40B4-BE49-F238E27FC236}">
                      <a16:creationId xmlns:a16="http://schemas.microsoft.com/office/drawing/2014/main" id="{AD629BBD-FD8A-4C17-915C-3536C2BA509D}"/>
                    </a:ext>
                  </a:extLst>
                </p:cNvPr>
                <p:cNvPicPr/>
                <p:nvPr/>
              </p:nvPicPr>
              <p:blipFill>
                <a:blip r:embed="rId1337"/>
                <a:stretch>
                  <a:fillRect/>
                </a:stretch>
              </p:blipFill>
              <p:spPr>
                <a:xfrm>
                  <a:off x="3292499" y="6538291"/>
                  <a:ext cx="91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826" name="Freihand 825">
                  <a:extLst>
                    <a:ext uri="{FF2B5EF4-FFF2-40B4-BE49-F238E27FC236}">
                      <a16:creationId xmlns:a16="http://schemas.microsoft.com/office/drawing/2014/main" id="{EC7BA252-AE5B-4291-A342-9F90BA83CDC3}"/>
                    </a:ext>
                  </a:extLst>
                </p14:cNvPr>
                <p14:cNvContentPartPr/>
                <p14:nvPr/>
              </p14:nvContentPartPr>
              <p14:xfrm>
                <a:off x="3422459" y="6602731"/>
                <a:ext cx="82800" cy="68400"/>
              </p14:xfrm>
            </p:contentPart>
          </mc:Choice>
          <mc:Fallback>
            <p:pic>
              <p:nvPicPr>
                <p:cNvPr id="826" name="Freihand 825">
                  <a:extLst>
                    <a:ext uri="{FF2B5EF4-FFF2-40B4-BE49-F238E27FC236}">
                      <a16:creationId xmlns:a16="http://schemas.microsoft.com/office/drawing/2014/main" id="{EC7BA252-AE5B-4291-A342-9F90BA83CDC3}"/>
                    </a:ext>
                  </a:extLst>
                </p:cNvPr>
                <p:cNvPicPr/>
                <p:nvPr/>
              </p:nvPicPr>
              <p:blipFill>
                <a:blip r:embed="rId1339"/>
                <a:stretch>
                  <a:fillRect/>
                </a:stretch>
              </p:blipFill>
              <p:spPr>
                <a:xfrm>
                  <a:off x="3418139" y="6598411"/>
                  <a:ext cx="91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827" name="Freihand 826">
                  <a:extLst>
                    <a:ext uri="{FF2B5EF4-FFF2-40B4-BE49-F238E27FC236}">
                      <a16:creationId xmlns:a16="http://schemas.microsoft.com/office/drawing/2014/main" id="{AE54A52E-BBEB-40BC-B42E-75311E8EDE69}"/>
                    </a:ext>
                  </a:extLst>
                </p14:cNvPr>
                <p14:cNvContentPartPr/>
                <p14:nvPr/>
              </p14:nvContentPartPr>
              <p14:xfrm>
                <a:off x="3615419" y="6519931"/>
                <a:ext cx="101880" cy="155880"/>
              </p14:xfrm>
            </p:contentPart>
          </mc:Choice>
          <mc:Fallback>
            <p:pic>
              <p:nvPicPr>
                <p:cNvPr id="827" name="Freihand 826">
                  <a:extLst>
                    <a:ext uri="{FF2B5EF4-FFF2-40B4-BE49-F238E27FC236}">
                      <a16:creationId xmlns:a16="http://schemas.microsoft.com/office/drawing/2014/main" id="{AE54A52E-BBEB-40BC-B42E-75311E8EDE69}"/>
                    </a:ext>
                  </a:extLst>
                </p:cNvPr>
                <p:cNvPicPr/>
                <p:nvPr/>
              </p:nvPicPr>
              <p:blipFill>
                <a:blip r:embed="rId1341"/>
                <a:stretch>
                  <a:fillRect/>
                </a:stretch>
              </p:blipFill>
              <p:spPr>
                <a:xfrm>
                  <a:off x="3611099" y="6515611"/>
                  <a:ext cx="110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829" name="Freihand 828">
                  <a:extLst>
                    <a:ext uri="{FF2B5EF4-FFF2-40B4-BE49-F238E27FC236}">
                      <a16:creationId xmlns:a16="http://schemas.microsoft.com/office/drawing/2014/main" id="{0F370543-7945-4F4C-BD3C-E1E30B2144E3}"/>
                    </a:ext>
                  </a:extLst>
                </p14:cNvPr>
                <p14:cNvContentPartPr/>
                <p14:nvPr/>
              </p14:nvContentPartPr>
              <p14:xfrm>
                <a:off x="3788219" y="6604531"/>
                <a:ext cx="98640" cy="171360"/>
              </p14:xfrm>
            </p:contentPart>
          </mc:Choice>
          <mc:Fallback>
            <p:pic>
              <p:nvPicPr>
                <p:cNvPr id="829" name="Freihand 828">
                  <a:extLst>
                    <a:ext uri="{FF2B5EF4-FFF2-40B4-BE49-F238E27FC236}">
                      <a16:creationId xmlns:a16="http://schemas.microsoft.com/office/drawing/2014/main" id="{0F370543-7945-4F4C-BD3C-E1E30B2144E3}"/>
                    </a:ext>
                  </a:extLst>
                </p:cNvPr>
                <p:cNvPicPr/>
                <p:nvPr/>
              </p:nvPicPr>
              <p:blipFill>
                <a:blip r:embed="rId1343"/>
                <a:stretch>
                  <a:fillRect/>
                </a:stretch>
              </p:blipFill>
              <p:spPr>
                <a:xfrm>
                  <a:off x="3783899" y="6600211"/>
                  <a:ext cx="107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831" name="Freihand 830">
                  <a:extLst>
                    <a:ext uri="{FF2B5EF4-FFF2-40B4-BE49-F238E27FC236}">
                      <a16:creationId xmlns:a16="http://schemas.microsoft.com/office/drawing/2014/main" id="{984ED0F6-E7A2-41C2-AB12-348470045B40}"/>
                    </a:ext>
                  </a:extLst>
                </p14:cNvPr>
                <p14:cNvContentPartPr/>
                <p14:nvPr/>
              </p14:nvContentPartPr>
              <p14:xfrm>
                <a:off x="4092779" y="6587251"/>
                <a:ext cx="81360" cy="173880"/>
              </p14:xfrm>
            </p:contentPart>
          </mc:Choice>
          <mc:Fallback>
            <p:pic>
              <p:nvPicPr>
                <p:cNvPr id="831" name="Freihand 830">
                  <a:extLst>
                    <a:ext uri="{FF2B5EF4-FFF2-40B4-BE49-F238E27FC236}">
                      <a16:creationId xmlns:a16="http://schemas.microsoft.com/office/drawing/2014/main" id="{984ED0F6-E7A2-41C2-AB12-348470045B40}"/>
                    </a:ext>
                  </a:extLst>
                </p:cNvPr>
                <p:cNvPicPr/>
                <p:nvPr/>
              </p:nvPicPr>
              <p:blipFill>
                <a:blip r:embed="rId1345"/>
                <a:stretch>
                  <a:fillRect/>
                </a:stretch>
              </p:blipFill>
              <p:spPr>
                <a:xfrm>
                  <a:off x="4088459" y="6582931"/>
                  <a:ext cx="90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832" name="Freihand 831">
                  <a:extLst>
                    <a:ext uri="{FF2B5EF4-FFF2-40B4-BE49-F238E27FC236}">
                      <a16:creationId xmlns:a16="http://schemas.microsoft.com/office/drawing/2014/main" id="{47B6F689-18DF-4B0F-A8A6-ED58EABD9A87}"/>
                    </a:ext>
                  </a:extLst>
                </p14:cNvPr>
                <p14:cNvContentPartPr/>
                <p14:nvPr/>
              </p14:nvContentPartPr>
              <p14:xfrm>
                <a:off x="4214459" y="6581491"/>
                <a:ext cx="535320" cy="106200"/>
              </p14:xfrm>
            </p:contentPart>
          </mc:Choice>
          <mc:Fallback>
            <p:pic>
              <p:nvPicPr>
                <p:cNvPr id="832" name="Freihand 831">
                  <a:extLst>
                    <a:ext uri="{FF2B5EF4-FFF2-40B4-BE49-F238E27FC236}">
                      <a16:creationId xmlns:a16="http://schemas.microsoft.com/office/drawing/2014/main" id="{47B6F689-18DF-4B0F-A8A6-ED58EABD9A87}"/>
                    </a:ext>
                  </a:extLst>
                </p:cNvPr>
                <p:cNvPicPr/>
                <p:nvPr/>
              </p:nvPicPr>
              <p:blipFill>
                <a:blip r:embed="rId1347"/>
                <a:stretch>
                  <a:fillRect/>
                </a:stretch>
              </p:blipFill>
              <p:spPr>
                <a:xfrm>
                  <a:off x="4210139" y="6577171"/>
                  <a:ext cx="543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833" name="Freihand 832">
                  <a:extLst>
                    <a:ext uri="{FF2B5EF4-FFF2-40B4-BE49-F238E27FC236}">
                      <a16:creationId xmlns:a16="http://schemas.microsoft.com/office/drawing/2014/main" id="{EBC5A581-FF9D-423C-BFD1-2DFD025BFA80}"/>
                    </a:ext>
                  </a:extLst>
                </p14:cNvPr>
                <p14:cNvContentPartPr/>
                <p14:nvPr/>
              </p14:nvContentPartPr>
              <p14:xfrm>
                <a:off x="4780019" y="6607051"/>
                <a:ext cx="123840" cy="63360"/>
              </p14:xfrm>
            </p:contentPart>
          </mc:Choice>
          <mc:Fallback>
            <p:pic>
              <p:nvPicPr>
                <p:cNvPr id="833" name="Freihand 832">
                  <a:extLst>
                    <a:ext uri="{FF2B5EF4-FFF2-40B4-BE49-F238E27FC236}">
                      <a16:creationId xmlns:a16="http://schemas.microsoft.com/office/drawing/2014/main" id="{EBC5A581-FF9D-423C-BFD1-2DFD025BFA80}"/>
                    </a:ext>
                  </a:extLst>
                </p:cNvPr>
                <p:cNvPicPr/>
                <p:nvPr/>
              </p:nvPicPr>
              <p:blipFill>
                <a:blip r:embed="rId1349"/>
                <a:stretch>
                  <a:fillRect/>
                </a:stretch>
              </p:blipFill>
              <p:spPr>
                <a:xfrm>
                  <a:off x="4775699" y="6602731"/>
                  <a:ext cx="132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834" name="Freihand 833">
                  <a:extLst>
                    <a:ext uri="{FF2B5EF4-FFF2-40B4-BE49-F238E27FC236}">
                      <a16:creationId xmlns:a16="http://schemas.microsoft.com/office/drawing/2014/main" id="{B0192015-2846-4222-A0F1-E5CB160C3A83}"/>
                    </a:ext>
                  </a:extLst>
                </p14:cNvPr>
                <p14:cNvContentPartPr/>
                <p14:nvPr/>
              </p14:nvContentPartPr>
              <p14:xfrm>
                <a:off x="4921859" y="6476011"/>
                <a:ext cx="313920" cy="186480"/>
              </p14:xfrm>
            </p:contentPart>
          </mc:Choice>
          <mc:Fallback>
            <p:pic>
              <p:nvPicPr>
                <p:cNvPr id="834" name="Freihand 833">
                  <a:extLst>
                    <a:ext uri="{FF2B5EF4-FFF2-40B4-BE49-F238E27FC236}">
                      <a16:creationId xmlns:a16="http://schemas.microsoft.com/office/drawing/2014/main" id="{B0192015-2846-4222-A0F1-E5CB160C3A83}"/>
                    </a:ext>
                  </a:extLst>
                </p:cNvPr>
                <p:cNvPicPr/>
                <p:nvPr/>
              </p:nvPicPr>
              <p:blipFill>
                <a:blip r:embed="rId1351"/>
                <a:stretch>
                  <a:fillRect/>
                </a:stretch>
              </p:blipFill>
              <p:spPr>
                <a:xfrm>
                  <a:off x="4917539" y="6471691"/>
                  <a:ext cx="3225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835" name="Freihand 834">
                  <a:extLst>
                    <a:ext uri="{FF2B5EF4-FFF2-40B4-BE49-F238E27FC236}">
                      <a16:creationId xmlns:a16="http://schemas.microsoft.com/office/drawing/2014/main" id="{701E7E63-7269-4B0A-B22E-0CF288867C11}"/>
                    </a:ext>
                  </a:extLst>
                </p14:cNvPr>
                <p14:cNvContentPartPr/>
                <p14:nvPr/>
              </p14:nvContentPartPr>
              <p14:xfrm>
                <a:off x="5406059" y="6482131"/>
                <a:ext cx="149400" cy="145080"/>
              </p14:xfrm>
            </p:contentPart>
          </mc:Choice>
          <mc:Fallback>
            <p:pic>
              <p:nvPicPr>
                <p:cNvPr id="835" name="Freihand 834">
                  <a:extLst>
                    <a:ext uri="{FF2B5EF4-FFF2-40B4-BE49-F238E27FC236}">
                      <a16:creationId xmlns:a16="http://schemas.microsoft.com/office/drawing/2014/main" id="{701E7E63-7269-4B0A-B22E-0CF288867C11}"/>
                    </a:ext>
                  </a:extLst>
                </p:cNvPr>
                <p:cNvPicPr/>
                <p:nvPr/>
              </p:nvPicPr>
              <p:blipFill>
                <a:blip r:embed="rId1353"/>
                <a:stretch>
                  <a:fillRect/>
                </a:stretch>
              </p:blipFill>
              <p:spPr>
                <a:xfrm>
                  <a:off x="5401739" y="6477811"/>
                  <a:ext cx="158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836" name="Freihand 835">
                  <a:extLst>
                    <a:ext uri="{FF2B5EF4-FFF2-40B4-BE49-F238E27FC236}">
                      <a16:creationId xmlns:a16="http://schemas.microsoft.com/office/drawing/2014/main" id="{89233417-352B-4292-A95C-286EE102BBAA}"/>
                    </a:ext>
                  </a:extLst>
                </p14:cNvPr>
                <p14:cNvContentPartPr/>
                <p14:nvPr/>
              </p14:nvContentPartPr>
              <p14:xfrm>
                <a:off x="5553299" y="6568171"/>
                <a:ext cx="230400" cy="42840"/>
              </p14:xfrm>
            </p:contentPart>
          </mc:Choice>
          <mc:Fallback>
            <p:pic>
              <p:nvPicPr>
                <p:cNvPr id="836" name="Freihand 835">
                  <a:extLst>
                    <a:ext uri="{FF2B5EF4-FFF2-40B4-BE49-F238E27FC236}">
                      <a16:creationId xmlns:a16="http://schemas.microsoft.com/office/drawing/2014/main" id="{89233417-352B-4292-A95C-286EE102BBAA}"/>
                    </a:ext>
                  </a:extLst>
                </p:cNvPr>
                <p:cNvPicPr/>
                <p:nvPr/>
              </p:nvPicPr>
              <p:blipFill>
                <a:blip r:embed="rId1355"/>
                <a:stretch>
                  <a:fillRect/>
                </a:stretch>
              </p:blipFill>
              <p:spPr>
                <a:xfrm>
                  <a:off x="5548979" y="6563851"/>
                  <a:ext cx="239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837" name="Freihand 836">
                  <a:extLst>
                    <a:ext uri="{FF2B5EF4-FFF2-40B4-BE49-F238E27FC236}">
                      <a16:creationId xmlns:a16="http://schemas.microsoft.com/office/drawing/2014/main" id="{BCF01283-C66A-404A-8E0A-8BFB00E86A20}"/>
                    </a:ext>
                  </a:extLst>
                </p14:cNvPr>
                <p14:cNvContentPartPr/>
                <p14:nvPr/>
              </p14:nvContentPartPr>
              <p14:xfrm>
                <a:off x="5809979" y="6497611"/>
                <a:ext cx="164160" cy="111240"/>
              </p14:xfrm>
            </p:contentPart>
          </mc:Choice>
          <mc:Fallback>
            <p:pic>
              <p:nvPicPr>
                <p:cNvPr id="837" name="Freihand 836">
                  <a:extLst>
                    <a:ext uri="{FF2B5EF4-FFF2-40B4-BE49-F238E27FC236}">
                      <a16:creationId xmlns:a16="http://schemas.microsoft.com/office/drawing/2014/main" id="{BCF01283-C66A-404A-8E0A-8BFB00E86A20}"/>
                    </a:ext>
                  </a:extLst>
                </p:cNvPr>
                <p:cNvPicPr/>
                <p:nvPr/>
              </p:nvPicPr>
              <p:blipFill>
                <a:blip r:embed="rId1357"/>
                <a:stretch>
                  <a:fillRect/>
                </a:stretch>
              </p:blipFill>
              <p:spPr>
                <a:xfrm>
                  <a:off x="5805659" y="6493291"/>
                  <a:ext cx="172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838" name="Freihand 837">
                  <a:extLst>
                    <a:ext uri="{FF2B5EF4-FFF2-40B4-BE49-F238E27FC236}">
                      <a16:creationId xmlns:a16="http://schemas.microsoft.com/office/drawing/2014/main" id="{2D307781-5B12-46BA-8AD7-C266E21EB7AC}"/>
                    </a:ext>
                  </a:extLst>
                </p14:cNvPr>
                <p14:cNvContentPartPr/>
                <p14:nvPr/>
              </p14:nvContentPartPr>
              <p14:xfrm>
                <a:off x="6007619" y="6530731"/>
                <a:ext cx="104760" cy="73440"/>
              </p14:xfrm>
            </p:contentPart>
          </mc:Choice>
          <mc:Fallback>
            <p:pic>
              <p:nvPicPr>
                <p:cNvPr id="838" name="Freihand 837">
                  <a:extLst>
                    <a:ext uri="{FF2B5EF4-FFF2-40B4-BE49-F238E27FC236}">
                      <a16:creationId xmlns:a16="http://schemas.microsoft.com/office/drawing/2014/main" id="{2D307781-5B12-46BA-8AD7-C266E21EB7AC}"/>
                    </a:ext>
                  </a:extLst>
                </p:cNvPr>
                <p:cNvPicPr/>
                <p:nvPr/>
              </p:nvPicPr>
              <p:blipFill>
                <a:blip r:embed="rId1359"/>
                <a:stretch>
                  <a:fillRect/>
                </a:stretch>
              </p:blipFill>
              <p:spPr>
                <a:xfrm>
                  <a:off x="6003299" y="6526411"/>
                  <a:ext cx="113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839" name="Freihand 838">
                  <a:extLst>
                    <a:ext uri="{FF2B5EF4-FFF2-40B4-BE49-F238E27FC236}">
                      <a16:creationId xmlns:a16="http://schemas.microsoft.com/office/drawing/2014/main" id="{522BD8E1-2952-45C8-BFD3-3B786D11D0A2}"/>
                    </a:ext>
                  </a:extLst>
                </p14:cNvPr>
                <p14:cNvContentPartPr/>
                <p14:nvPr/>
              </p14:nvContentPartPr>
              <p14:xfrm>
                <a:off x="6196259" y="6421651"/>
                <a:ext cx="21600" cy="199800"/>
              </p14:xfrm>
            </p:contentPart>
          </mc:Choice>
          <mc:Fallback>
            <p:pic>
              <p:nvPicPr>
                <p:cNvPr id="839" name="Freihand 838">
                  <a:extLst>
                    <a:ext uri="{FF2B5EF4-FFF2-40B4-BE49-F238E27FC236}">
                      <a16:creationId xmlns:a16="http://schemas.microsoft.com/office/drawing/2014/main" id="{522BD8E1-2952-45C8-BFD3-3B786D11D0A2}"/>
                    </a:ext>
                  </a:extLst>
                </p:cNvPr>
                <p:cNvPicPr/>
                <p:nvPr/>
              </p:nvPicPr>
              <p:blipFill>
                <a:blip r:embed="rId1361"/>
                <a:stretch>
                  <a:fillRect/>
                </a:stretch>
              </p:blipFill>
              <p:spPr>
                <a:xfrm>
                  <a:off x="6191939" y="6417331"/>
                  <a:ext cx="30240" cy="20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2">
            <p14:nvContentPartPr>
              <p14:cNvPr id="841" name="Freihand 840">
                <a:extLst>
                  <a:ext uri="{FF2B5EF4-FFF2-40B4-BE49-F238E27FC236}">
                    <a16:creationId xmlns:a16="http://schemas.microsoft.com/office/drawing/2014/main" id="{0F9F0BF0-FF38-40B9-B06E-E33564FCCE82}"/>
                  </a:ext>
                </a:extLst>
              </p14:cNvPr>
              <p14:cNvContentPartPr/>
              <p14:nvPr/>
            </p14:nvContentPartPr>
            <p14:xfrm>
              <a:off x="1950779" y="2026771"/>
              <a:ext cx="1080720" cy="687240"/>
            </p14:xfrm>
          </p:contentPart>
        </mc:Choice>
        <mc:Fallback>
          <p:pic>
            <p:nvPicPr>
              <p:cNvPr id="841" name="Freihand 840">
                <a:extLst>
                  <a:ext uri="{FF2B5EF4-FFF2-40B4-BE49-F238E27FC236}">
                    <a16:creationId xmlns:a16="http://schemas.microsoft.com/office/drawing/2014/main" id="{0F9F0BF0-FF38-40B9-B06E-E33564FCCE82}"/>
                  </a:ext>
                </a:extLst>
              </p:cNvPr>
              <p:cNvPicPr/>
              <p:nvPr/>
            </p:nvPicPr>
            <p:blipFill>
              <a:blip r:embed="rId1363"/>
              <a:stretch>
                <a:fillRect/>
              </a:stretch>
            </p:blipFill>
            <p:spPr>
              <a:xfrm>
                <a:off x="1946459" y="2022451"/>
                <a:ext cx="1089360" cy="695880"/>
              </a:xfrm>
              <a:prstGeom prst="rect">
                <a:avLst/>
              </a:prstGeom>
            </p:spPr>
          </p:pic>
        </mc:Fallback>
      </mc:AlternateContent>
    </p:spTree>
    <p:extLst>
      <p:ext uri="{BB962C8B-B14F-4D97-AF65-F5344CB8AC3E}">
        <p14:creationId xmlns:p14="http://schemas.microsoft.com/office/powerpoint/2010/main" val="91769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49829" y="16184"/>
            <a:ext cx="8692387"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 – Reactionfunction </a:t>
            </a:r>
            <a:endParaRPr lang="en-US" sz="2400" dirty="0">
              <a:solidFill>
                <a:sysClr val="windowText" lastClr="000000"/>
              </a:solidFill>
            </a:endParaRPr>
          </a:p>
          <a:p>
            <a:endParaRPr lang="en-US" sz="3266" dirty="0">
              <a:solidFill>
                <a:sysClr val="windowText" lastClr="000000"/>
              </a:solidFill>
            </a:endParaRPr>
          </a:p>
        </p:txBody>
      </p:sp>
      <p:cxnSp>
        <p:nvCxnSpPr>
          <p:cNvPr id="4" name="Gerade Verbindung mit Pfeil 3"/>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487760" y="860346"/>
            <a:ext cx="457176" cy="461665"/>
          </a:xfrm>
          <a:prstGeom prst="rect">
            <a:avLst/>
          </a:prstGeom>
        </p:spPr>
        <p:txBody>
          <a:bodyPr wrap="none">
            <a:spAutoFit/>
          </a:bodyPr>
          <a:lstStyle/>
          <a:p>
            <a:r>
              <a:rPr lang="el-GR" sz="2400" dirty="0"/>
              <a:t>π</a:t>
            </a:r>
            <a:r>
              <a:rPr lang="de-DE" sz="2400" baseline="30000" dirty="0"/>
              <a:t>e</a:t>
            </a:r>
          </a:p>
        </p:txBody>
      </p:sp>
      <p:sp>
        <p:nvSpPr>
          <p:cNvPr id="8" name="Rechteck 7"/>
          <p:cNvSpPr/>
          <p:nvPr/>
        </p:nvSpPr>
        <p:spPr>
          <a:xfrm>
            <a:off x="6392511" y="5041104"/>
            <a:ext cx="354584" cy="461665"/>
          </a:xfrm>
          <a:prstGeom prst="rect">
            <a:avLst/>
          </a:prstGeom>
        </p:spPr>
        <p:txBody>
          <a:bodyPr wrap="none">
            <a:spAutoFit/>
          </a:bodyPr>
          <a:lstStyle/>
          <a:p>
            <a:r>
              <a:rPr lang="el-GR" sz="2400" dirty="0"/>
              <a:t>π</a:t>
            </a:r>
            <a:endParaRPr lang="de-DE" sz="2400" baseline="30000"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044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938704"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a:t>
            </a:r>
            <a:endParaRPr lang="en-US" sz="2400" dirty="0">
              <a:solidFill>
                <a:sysClr val="windowText" lastClr="000000"/>
              </a:solidFill>
            </a:endParaRPr>
          </a:p>
        </p:txBody>
      </p:sp>
      <p:cxnSp>
        <p:nvCxnSpPr>
          <p:cNvPr id="4" name="Gerade Verbindung mit Pfeil 3"/>
          <p:cNvCxnSpPr/>
          <p:nvPr/>
        </p:nvCxnSpPr>
        <p:spPr>
          <a:xfrm flipV="1">
            <a:off x="3097408" y="1232579"/>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3097408" y="5437378"/>
            <a:ext cx="2697887"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2640232" y="1232578"/>
            <a:ext cx="324128" cy="461665"/>
          </a:xfrm>
          <a:prstGeom prst="rect">
            <a:avLst/>
          </a:prstGeom>
        </p:spPr>
        <p:txBody>
          <a:bodyPr wrap="none">
            <a:spAutoFit/>
          </a:bodyPr>
          <a:lstStyle/>
          <a:p>
            <a:r>
              <a:rPr lang="de-DE" sz="2400" dirty="0"/>
              <a:t>y</a:t>
            </a:r>
            <a:endParaRPr lang="de-DE" sz="2400" baseline="30000" dirty="0"/>
          </a:p>
        </p:txBody>
      </p:sp>
      <p:sp>
        <p:nvSpPr>
          <p:cNvPr id="8" name="Rechteck 7"/>
          <p:cNvSpPr/>
          <p:nvPr/>
        </p:nvSpPr>
        <p:spPr>
          <a:xfrm>
            <a:off x="5279057" y="5405010"/>
            <a:ext cx="354584" cy="461665"/>
          </a:xfrm>
          <a:prstGeom prst="rect">
            <a:avLst/>
          </a:prstGeom>
        </p:spPr>
        <p:txBody>
          <a:bodyPr wrap="none">
            <a:spAutoFit/>
          </a:bodyPr>
          <a:lstStyle/>
          <a:p>
            <a:r>
              <a:rPr lang="el-GR" sz="2400" dirty="0"/>
              <a:t>π</a:t>
            </a:r>
            <a:endParaRPr lang="de-DE" sz="2400" baseline="30000"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2588935" y="2468158"/>
            <a:ext cx="508473" cy="369332"/>
          </a:xfrm>
          <a:prstGeom prst="rect">
            <a:avLst/>
          </a:prstGeom>
        </p:spPr>
        <p:txBody>
          <a:bodyPr wrap="none">
            <a:spAutoFit/>
          </a:bodyPr>
          <a:lstStyle/>
          <a:p>
            <a:r>
              <a:rPr lang="pt-BR" dirty="0"/>
              <a:t>ky*</a:t>
            </a:r>
            <a:endParaRPr lang="de-DE" dirty="0"/>
          </a:p>
        </p:txBody>
      </p:sp>
      <p:cxnSp>
        <p:nvCxnSpPr>
          <p:cNvPr id="12" name="Gerader Verbinder 11"/>
          <p:cNvCxnSpPr/>
          <p:nvPr/>
        </p:nvCxnSpPr>
        <p:spPr>
          <a:xfrm flipH="1" flipV="1">
            <a:off x="2947705" y="2710832"/>
            <a:ext cx="299406" cy="8092"/>
          </a:xfrm>
          <a:prstGeom prst="line">
            <a:avLst/>
          </a:prstGeom>
          <a:ln w="31750"/>
        </p:spPr>
        <p:style>
          <a:lnRef idx="1">
            <a:schemeClr val="dk1"/>
          </a:lnRef>
          <a:fillRef idx="0">
            <a:schemeClr val="dk1"/>
          </a:fillRef>
          <a:effectRef idx="0">
            <a:schemeClr val="dk1"/>
          </a:effectRef>
          <a:fontRef idx="minor">
            <a:schemeClr val="tx1"/>
          </a:fontRef>
        </p:style>
      </p:cxnSp>
      <p:sp>
        <p:nvSpPr>
          <p:cNvPr id="14" name="Rechteck 13"/>
          <p:cNvSpPr/>
          <p:nvPr/>
        </p:nvSpPr>
        <p:spPr>
          <a:xfrm>
            <a:off x="2645458" y="3077263"/>
            <a:ext cx="404278" cy="369332"/>
          </a:xfrm>
          <a:prstGeom prst="rect">
            <a:avLst/>
          </a:prstGeom>
        </p:spPr>
        <p:txBody>
          <a:bodyPr wrap="none">
            <a:spAutoFit/>
          </a:bodyPr>
          <a:lstStyle/>
          <a:p>
            <a:r>
              <a:rPr lang="pt-BR" dirty="0"/>
              <a:t>y*</a:t>
            </a:r>
            <a:endParaRPr lang="de-DE" dirty="0"/>
          </a:p>
        </p:txBody>
      </p:sp>
      <p:cxnSp>
        <p:nvCxnSpPr>
          <p:cNvPr id="15" name="Gerader Verbinder 14"/>
          <p:cNvCxnSpPr/>
          <p:nvPr/>
        </p:nvCxnSpPr>
        <p:spPr>
          <a:xfrm flipH="1" flipV="1">
            <a:off x="2946357" y="3316384"/>
            <a:ext cx="299406" cy="8092"/>
          </a:xfrm>
          <a:prstGeom prst="line">
            <a:avLst/>
          </a:prstGeom>
          <a:ln w="31750"/>
        </p:spPr>
        <p:style>
          <a:lnRef idx="1">
            <a:schemeClr val="dk1"/>
          </a:lnRef>
          <a:fillRef idx="0">
            <a:schemeClr val="dk1"/>
          </a:fillRef>
          <a:effectRef idx="0">
            <a:schemeClr val="dk1"/>
          </a:effectRef>
          <a:fontRef idx="minor">
            <a:schemeClr val="tx1"/>
          </a:fontRef>
        </p:style>
      </p:cxnSp>
      <p:sp>
        <p:nvSpPr>
          <p:cNvPr id="16" name="Rechteck 15"/>
          <p:cNvSpPr/>
          <p:nvPr/>
        </p:nvSpPr>
        <p:spPr>
          <a:xfrm>
            <a:off x="9184114" y="663712"/>
            <a:ext cx="1829347" cy="369332"/>
          </a:xfrm>
          <a:prstGeom prst="rect">
            <a:avLst/>
          </a:prstGeom>
        </p:spPr>
        <p:txBody>
          <a:bodyPr wrap="none">
            <a:spAutoFit/>
          </a:bodyPr>
          <a:lstStyle/>
          <a:p>
            <a:r>
              <a:rPr lang="es-ES" dirty="0"/>
              <a:t>y = y* + b (π - π</a:t>
            </a:r>
            <a:r>
              <a:rPr lang="es-ES" baseline="30000" dirty="0"/>
              <a:t>e</a:t>
            </a:r>
            <a:r>
              <a:rPr lang="es-ES" dirty="0"/>
              <a:t>)</a:t>
            </a:r>
            <a:endParaRPr lang="de-DE" dirty="0"/>
          </a:p>
        </p:txBody>
      </p:sp>
      <p:sp>
        <p:nvSpPr>
          <p:cNvPr id="17" name="Rechteck 16"/>
          <p:cNvSpPr/>
          <p:nvPr/>
        </p:nvSpPr>
        <p:spPr>
          <a:xfrm>
            <a:off x="9217777" y="1084397"/>
            <a:ext cx="1795684" cy="381771"/>
          </a:xfrm>
          <a:prstGeom prst="rect">
            <a:avLst/>
          </a:prstGeom>
        </p:spPr>
        <p:txBody>
          <a:bodyPr wrap="none">
            <a:spAutoFit/>
          </a:bodyPr>
          <a:lstStyle/>
          <a:p>
            <a:pPr>
              <a:lnSpc>
                <a:spcPct val="110000"/>
              </a:lnSpc>
            </a:pPr>
            <a:r>
              <a:rPr lang="pt-BR" dirty="0"/>
              <a:t>L =aπ</a:t>
            </a:r>
            <a:r>
              <a:rPr lang="pt-BR" baseline="30000" dirty="0"/>
              <a:t>2</a:t>
            </a:r>
            <a:r>
              <a:rPr lang="pt-BR" dirty="0"/>
              <a:t> + (y -ky*)</a:t>
            </a:r>
            <a:r>
              <a:rPr lang="pt-BR" baseline="30000" dirty="0"/>
              <a:t> 2</a:t>
            </a:r>
            <a:endParaRPr lang="en-US" dirty="0"/>
          </a:p>
        </p:txBody>
      </p:sp>
    </p:spTree>
    <p:extLst>
      <p:ext uri="{BB962C8B-B14F-4D97-AF65-F5344CB8AC3E}">
        <p14:creationId xmlns:p14="http://schemas.microsoft.com/office/powerpoint/2010/main" val="265616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Solutions</a:t>
            </a:r>
            <a:endParaRPr lang="en-US" sz="2400" dirty="0">
              <a:solidFill>
                <a:sysClr val="windowText" lastClr="000000"/>
              </a:solidFill>
            </a:endParaRPr>
          </a:p>
          <a:p>
            <a:endParaRPr lang="en-US" sz="3266" dirty="0">
              <a:solidFill>
                <a:sysClr val="windowText" lastClr="000000"/>
              </a:solidFill>
            </a:endParaRPr>
          </a:p>
        </p:txBody>
      </p:sp>
      <p:sp>
        <p:nvSpPr>
          <p:cNvPr id="10" name="Content Placeholder 2"/>
          <p:cNvSpPr txBox="1">
            <a:spLocks/>
          </p:cNvSpPr>
          <p:nvPr/>
        </p:nvSpPr>
        <p:spPr>
          <a:xfrm>
            <a:off x="89421" y="689241"/>
            <a:ext cx="12039516" cy="38196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Reputation via “large” a</a:t>
            </a:r>
            <a:r>
              <a:rPr lang="en-US" sz="2000" dirty="0"/>
              <a:t>	</a:t>
            </a:r>
            <a:r>
              <a:rPr lang="en-US" sz="2000" dirty="0">
                <a:latin typeface="Cambria Math" panose="02040503050406030204" pitchFamily="18" charset="0"/>
                <a:ea typeface="Cambria Math" panose="02040503050406030204" pitchFamily="18" charset="0"/>
              </a:rPr>
              <a:t>→ </a:t>
            </a:r>
            <a:r>
              <a:rPr lang="en-US" sz="2000">
                <a:latin typeface="Cambria Math" panose="02040503050406030204" pitchFamily="18" charset="0"/>
                <a:ea typeface="Cambria Math" panose="02040503050406030204" pitchFamily="18" charset="0"/>
              </a:rPr>
              <a:t>	“Falcons” within the ECB </a:t>
            </a:r>
          </a:p>
          <a:p>
            <a:pPr>
              <a:lnSpc>
                <a:spcPct val="110000"/>
              </a:lnSpc>
            </a:pPr>
            <a:r>
              <a:rPr lang="en-US" sz="2000" dirty="0"/>
              <a:t>					</a:t>
            </a:r>
            <a:r>
              <a:rPr lang="en-US" sz="1200" dirty="0" err="1">
                <a:hlinkClick r:id="rId3"/>
              </a:rPr>
              <a:t>Rogoff</a:t>
            </a:r>
            <a:r>
              <a:rPr lang="en-US" sz="1200" dirty="0">
                <a:hlinkClick r:id="rId3"/>
              </a:rPr>
              <a:t>, Kenneth (1985) The Optimal Degree of Commitment to an Intermediate Monetary get, Quarterly 					Journal of Economic 110 (November), 1169-90</a:t>
            </a:r>
            <a:endParaRPr lang="en-US" sz="2000" dirty="0"/>
          </a:p>
          <a:p>
            <a:pPr>
              <a:lnSpc>
                <a:spcPct val="110000"/>
              </a:lnSpc>
            </a:pPr>
            <a:r>
              <a:rPr lang="en-US" sz="2000"/>
              <a:t>Rule-based</a:t>
            </a:r>
            <a:r>
              <a:rPr lang="en-US" sz="2000" dirty="0"/>
              <a:t>			</a:t>
            </a:r>
            <a:r>
              <a:rPr lang="en-US" sz="2000" dirty="0">
                <a:latin typeface="Cambria Math" panose="02040503050406030204" pitchFamily="18" charset="0"/>
                <a:ea typeface="Cambria Math" panose="02040503050406030204" pitchFamily="18" charset="0"/>
              </a:rPr>
              <a:t>→</a:t>
            </a:r>
            <a:r>
              <a:rPr lang="en-US" sz="2000">
                <a:latin typeface="Cambria Math" panose="02040503050406030204" pitchFamily="18" charset="0"/>
                <a:ea typeface="Cambria Math" panose="02040503050406030204" pitchFamily="18" charset="0"/>
              </a:rPr>
              <a:t>	Taylorregel or </a:t>
            </a:r>
            <a:r>
              <a:rPr lang="en-US" sz="2000" dirty="0">
                <a:latin typeface="Cambria Math" panose="02040503050406030204" pitchFamily="18" charset="0"/>
                <a:ea typeface="Cambria Math" panose="02040503050406030204" pitchFamily="18" charset="0"/>
              </a:rPr>
              <a:t>Inflation Targeting                                                         					</a:t>
            </a:r>
            <a:r>
              <a:rPr lang="en-US" sz="1200" dirty="0">
                <a:latin typeface="Arial" panose="020B0604020202020204" pitchFamily="34" charset="0"/>
                <a:ea typeface="Cambria Math" panose="02040503050406030204" pitchFamily="18" charset="0"/>
                <a:cs typeface="Arial" panose="020B0604020202020204" pitchFamily="34" charset="0"/>
                <a:hlinkClick r:id="rId4"/>
              </a:rPr>
              <a:t>John B. Taylor, Discretion versus policy rules in practice (1993), Stanford University, Stanford, CA 94905“ </a:t>
            </a:r>
            <a:r>
              <a:rPr lang="en-US" sz="1200" dirty="0">
                <a:latin typeface="Arial" panose="020B0604020202020204" pitchFamily="34" charset="0"/>
                <a:ea typeface="Cambria Math" panose="02040503050406030204" pitchFamily="18" charset="0"/>
                <a:cs typeface="Arial" panose="020B0604020202020204" pitchFamily="34" charset="0"/>
              </a:rPr>
              <a:t>					</a:t>
            </a:r>
            <a:r>
              <a:rPr lang="en-US" sz="1200" dirty="0" err="1">
                <a:latin typeface="Arial" panose="020B0604020202020204" pitchFamily="34" charset="0"/>
                <a:ea typeface="Cambria Math" panose="02040503050406030204" pitchFamily="18" charset="0"/>
                <a:cs typeface="Arial" panose="020B0604020202020204" pitchFamily="34" charset="0"/>
                <a:hlinkClick r:id="rId5"/>
              </a:rPr>
              <a:t>Svensson</a:t>
            </a:r>
            <a:r>
              <a:rPr lang="en-US" sz="1200" dirty="0">
                <a:latin typeface="Arial" panose="020B0604020202020204" pitchFamily="34" charset="0"/>
                <a:ea typeface="Cambria Math" panose="02040503050406030204" pitchFamily="18" charset="0"/>
                <a:cs typeface="Arial" panose="020B0604020202020204" pitchFamily="34" charset="0"/>
                <a:hlinkClick r:id="rId5"/>
              </a:rPr>
              <a:t>, L.E.O. (2011) Inflation Targeting,” in Friedman, Benjamin M., and Michael Woodford, eds., 					Handbook of Monetary Economics, Volume 3b, chapter 22, Elsevier </a:t>
            </a:r>
            <a:endParaRPr lang="en-US" sz="2000" dirty="0"/>
          </a:p>
          <a:p>
            <a:pPr>
              <a:lnSpc>
                <a:spcPct val="110000"/>
              </a:lnSpc>
            </a:pPr>
            <a:r>
              <a:rPr lang="en-US" sz="2000"/>
              <a:t>Incentive Contracts</a:t>
            </a:r>
            <a:r>
              <a:rPr lang="en-US" sz="2000" dirty="0"/>
              <a:t>		</a:t>
            </a:r>
            <a:r>
              <a:rPr lang="en-US" sz="2000" dirty="0">
                <a:latin typeface="Cambria Math" panose="02040503050406030204" pitchFamily="18" charset="0"/>
                <a:ea typeface="Cambria Math" panose="02040503050406030204" pitchFamily="18" charset="0"/>
              </a:rPr>
              <a:t>→	New Zealand Reserve Bank Act of 1989                                                         					</a:t>
            </a:r>
            <a:r>
              <a:rPr lang="en-US" sz="1200" dirty="0">
                <a:latin typeface="Cambria Math" panose="02040503050406030204" pitchFamily="18" charset="0"/>
                <a:ea typeface="Cambria Math" panose="02040503050406030204" pitchFamily="18" charset="0"/>
                <a:hlinkClick r:id="rId6"/>
              </a:rPr>
              <a:t>Walsh, (1995) C.E. Is New Zealand's Reserve Bank Act of 1989 an Optimal Central Bank  Contract?                    					</a:t>
            </a:r>
            <a:r>
              <a:rPr lang="en-US" sz="1200" b="1" dirty="0">
                <a:latin typeface="Cambria Math" panose="02040503050406030204" pitchFamily="18" charset="0"/>
                <a:ea typeface="Cambria Math" panose="02040503050406030204" pitchFamily="18" charset="0"/>
                <a:hlinkClick r:id="rId6"/>
              </a:rPr>
              <a:t>Journal of Money, Credit and Banking </a:t>
            </a:r>
            <a:r>
              <a:rPr lang="en-US" sz="1200" dirty="0">
                <a:latin typeface="Cambria Math" panose="02040503050406030204" pitchFamily="18" charset="0"/>
                <a:ea typeface="Cambria Math" panose="02040503050406030204" pitchFamily="18" charset="0"/>
                <a:hlinkClick r:id="rId6"/>
              </a:rPr>
              <a:t>, Nov., 1995, Vol. 27, No. 4, Part 1 (Nov.,1995), pp. 1179-1191</a:t>
            </a:r>
            <a:endParaRPr lang="en-US" sz="1200" dirty="0">
              <a:latin typeface="Cambria Math" panose="02040503050406030204" pitchFamily="18" charset="0"/>
              <a:ea typeface="Cambria Math" panose="02040503050406030204" pitchFamily="18" charset="0"/>
            </a:endParaRPr>
          </a:p>
          <a:p>
            <a:pPr>
              <a:lnSpc>
                <a:spcPct val="110000"/>
              </a:lnSpc>
            </a:pPr>
            <a:endParaRPr lang="en-US" sz="1200" dirty="0">
              <a:latin typeface="Cambria Math" panose="02040503050406030204" pitchFamily="18" charset="0"/>
              <a:ea typeface="Cambria Math" panose="02040503050406030204" pitchFamily="18" charset="0"/>
            </a:endParaRPr>
          </a:p>
          <a:p>
            <a:pPr>
              <a:lnSpc>
                <a:spcPct val="110000"/>
              </a:lnSpc>
            </a:pPr>
            <a:endParaRPr lang="en-US" sz="2000" dirty="0"/>
          </a:p>
          <a:p>
            <a:pPr>
              <a:lnSpc>
                <a:spcPct val="110000"/>
              </a:lnSpc>
            </a:pPr>
            <a:endParaRPr lang="en-US" sz="2000" dirty="0"/>
          </a:p>
        </p:txBody>
      </p:sp>
      <mc:AlternateContent xmlns:mc="http://schemas.openxmlformats.org/markup-compatibility/2006" xmlns:a14="http://schemas.microsoft.com/office/drawing/2010/main">
        <mc:Choice Requires="a14">
          <p:sp>
            <p:nvSpPr>
              <p:cNvPr id="2" name="Rechteck 1"/>
              <p:cNvSpPr/>
              <p:nvPr/>
            </p:nvSpPr>
            <p:spPr>
              <a:xfrm>
                <a:off x="89421" y="4577255"/>
                <a:ext cx="11881945" cy="1680075"/>
              </a:xfrm>
              <a:prstGeom prst="rect">
                <a:avLst/>
              </a:prstGeom>
            </p:spPr>
            <p:txBody>
              <a:bodyPr wrap="square">
                <a:spAutoFit/>
              </a:bodyPr>
              <a:lstStyle/>
              <a:p>
                <a:pPr marL="342900" indent="-342900">
                  <a:lnSpc>
                    <a:spcPct val="110000"/>
                  </a:lnSpc>
                  <a:buFont typeface="Arial" panose="020B0604020202020204" pitchFamily="34" charset="0"/>
                  <a:buChar char="•"/>
                </a:pPr>
                <a:r>
                  <a:rPr lang="en-US" sz="2100">
                    <a:ea typeface="Cambria Math" panose="02040503050406030204" pitchFamily="18" charset="0"/>
                    <a:cs typeface="Arial" panose="020B0604020202020204" pitchFamily="34" charset="0"/>
                  </a:rPr>
                  <a:t>I</a:t>
                </a:r>
                <a:r>
                  <a:rPr lang="en-US" sz="2100" b="1">
                    <a:ea typeface="Cambria Math" panose="02040503050406030204" pitchFamily="18" charset="0"/>
                    <a:cs typeface="Arial" panose="020B0604020202020204" pitchFamily="34" charset="0"/>
                  </a:rPr>
                  <a:t>ntertemporal view </a:t>
                </a:r>
                <a:r>
                  <a:rPr lang="en-US" sz="2100">
                    <a:ea typeface="Cambria Math" panose="02040503050406030204" pitchFamily="18" charset="0"/>
                    <a:cs typeface="Arial" panose="020B0604020202020204" pitchFamily="34" charset="0"/>
                  </a:rPr>
                  <a:t>(</a:t>
                </a:r>
                <a14:m>
                  <m:oMath xmlns:m="http://schemas.openxmlformats.org/officeDocument/2006/math">
                    <m:r>
                      <a:rPr lang="de-DE" sz="2100" i="1">
                        <a:latin typeface="Cambria Math" panose="02040503050406030204" pitchFamily="18" charset="0"/>
                        <a:ea typeface="Cambria Math" panose="02040503050406030204" pitchFamily="18" charset="0"/>
                      </a:rPr>
                      <m:t>𝜌</m:t>
                    </m:r>
                  </m:oMath>
                </a14:m>
                <a:r>
                  <a:rPr lang="en-US" sz="2100">
                    <a:ea typeface="Cambria Math" panose="02040503050406030204" pitchFamily="18" charset="0"/>
                    <a:cs typeface="Arial" panose="020B0604020202020204" pitchFamily="34" charset="0"/>
                  </a:rPr>
                  <a:t>=Discountfaktor</a:t>
                </a:r>
                <a:r>
                  <a:rPr lang="en-US" sz="2100" dirty="0">
                    <a:ea typeface="Cambria Math" panose="02040503050406030204" pitchFamily="18" charset="0"/>
                    <a:cs typeface="Arial" panose="020B0604020202020204" pitchFamily="34" charset="0"/>
                  </a:rPr>
                  <a:t>) L → </a:t>
                </a:r>
                <a14:m>
                  <m:oMath xmlns:m="http://schemas.openxmlformats.org/officeDocument/2006/math">
                    <m:nary>
                      <m:naryPr>
                        <m:chr m:val="∑"/>
                        <m:ctrlPr>
                          <a:rPr lang="en-US" sz="2100" i="1">
                            <a:latin typeface="Cambria Math" panose="02040503050406030204" pitchFamily="18" charset="0"/>
                            <a:ea typeface="Cambria Math" panose="02040503050406030204" pitchFamily="18" charset="0"/>
                          </a:rPr>
                        </m:ctrlPr>
                      </m:naryPr>
                      <m:sub>
                        <m:r>
                          <m:rPr>
                            <m:brk m:alnAt="23"/>
                          </m:rPr>
                          <a:rPr lang="de-DE" sz="2100" i="1">
                            <a:latin typeface="Cambria Math" panose="02040503050406030204" pitchFamily="18" charset="0"/>
                            <a:ea typeface="Cambria Math" panose="02040503050406030204" pitchFamily="18" charset="0"/>
                          </a:rPr>
                          <m:t>𝑡</m:t>
                        </m:r>
                        <m:r>
                          <a:rPr lang="de-DE" sz="2100" i="1">
                            <a:latin typeface="Cambria Math" panose="02040503050406030204" pitchFamily="18" charset="0"/>
                            <a:ea typeface="Cambria Math" panose="02040503050406030204" pitchFamily="18" charset="0"/>
                          </a:rPr>
                          <m:t>=0</m:t>
                        </m:r>
                      </m:sub>
                      <m:sup>
                        <m:r>
                          <a:rPr lang="en-US" sz="2100" i="1">
                            <a:latin typeface="Cambria Math" panose="02040503050406030204" pitchFamily="18" charset="0"/>
                            <a:ea typeface="Cambria Math" panose="02040503050406030204" pitchFamily="18" charset="0"/>
                          </a:rPr>
                          <m:t>∞</m:t>
                        </m:r>
                      </m:sup>
                      <m:e>
                        <m:f>
                          <m:fPr>
                            <m:ctrlPr>
                              <a:rPr lang="en-US" sz="2100" i="1">
                                <a:latin typeface="Cambria Math" panose="02040503050406030204" pitchFamily="18" charset="0"/>
                                <a:ea typeface="Cambria Math" panose="02040503050406030204" pitchFamily="18" charset="0"/>
                              </a:rPr>
                            </m:ctrlPr>
                          </m:fPr>
                          <m:num>
                            <m:r>
                              <a:rPr lang="de-DE" sz="2100" i="1">
                                <a:latin typeface="Cambria Math" panose="02040503050406030204" pitchFamily="18" charset="0"/>
                                <a:ea typeface="Cambria Math" panose="02040503050406030204" pitchFamily="18" charset="0"/>
                              </a:rPr>
                              <m:t>1</m:t>
                            </m:r>
                          </m:num>
                          <m:den>
                            <m:sSup>
                              <m:sSupPr>
                                <m:ctrlPr>
                                  <a:rPr lang="de-DE" sz="2100" i="1">
                                    <a:latin typeface="Cambria Math" panose="02040503050406030204" pitchFamily="18" charset="0"/>
                                    <a:ea typeface="Cambria Math" panose="02040503050406030204" pitchFamily="18" charset="0"/>
                                  </a:rPr>
                                </m:ctrlPr>
                              </m:sSupPr>
                              <m:e>
                                <m:d>
                                  <m:dPr>
                                    <m:ctrlPr>
                                      <a:rPr lang="de-DE" sz="2100" i="1">
                                        <a:latin typeface="Cambria Math" panose="02040503050406030204" pitchFamily="18" charset="0"/>
                                        <a:ea typeface="Cambria Math" panose="02040503050406030204" pitchFamily="18" charset="0"/>
                                      </a:rPr>
                                    </m:ctrlPr>
                                  </m:dPr>
                                  <m:e>
                                    <m:r>
                                      <a:rPr lang="de-DE" sz="2100" i="1">
                                        <a:latin typeface="Cambria Math" panose="02040503050406030204" pitchFamily="18" charset="0"/>
                                        <a:ea typeface="Cambria Math" panose="02040503050406030204" pitchFamily="18" charset="0"/>
                                      </a:rPr>
                                      <m:t>1+</m:t>
                                    </m:r>
                                    <m:r>
                                      <a:rPr lang="de-DE" sz="2100" i="1">
                                        <a:latin typeface="Cambria Math" panose="02040503050406030204" pitchFamily="18" charset="0"/>
                                        <a:ea typeface="Cambria Math" panose="02040503050406030204" pitchFamily="18" charset="0"/>
                                      </a:rPr>
                                      <m:t>𝜌</m:t>
                                    </m:r>
                                  </m:e>
                                </m:d>
                              </m:e>
                              <m:sup>
                                <m:r>
                                  <a:rPr lang="de-DE" sz="2100" i="1">
                                    <a:latin typeface="Cambria Math" panose="02040503050406030204" pitchFamily="18" charset="0"/>
                                    <a:ea typeface="Cambria Math" panose="02040503050406030204" pitchFamily="18" charset="0"/>
                                  </a:rPr>
                                  <m:t>𝑡</m:t>
                                </m:r>
                              </m:sup>
                            </m:sSup>
                          </m:den>
                        </m:f>
                        <m:r>
                          <m:rPr>
                            <m:nor/>
                          </m:rPr>
                          <a:rPr lang="de-DE" sz="2100">
                            <a:ea typeface="Cambria Math" panose="02040503050406030204" pitchFamily="18" charset="0"/>
                            <a:cs typeface="Arial" panose="020B0604020202020204" pitchFamily="34" charset="0"/>
                          </a:rPr>
                          <m:t>(</m:t>
                        </m:r>
                        <m:r>
                          <m:rPr>
                            <m:nor/>
                          </m:rPr>
                          <a:rPr lang="pt-BR" sz="2100" dirty="0">
                            <a:cs typeface="Arial" panose="020B0604020202020204" pitchFamily="34" charset="0"/>
                          </a:rPr>
                          <m:t>a</m:t>
                        </m:r>
                        <m:r>
                          <m:rPr>
                            <m:nor/>
                          </m:rPr>
                          <a:rPr lang="pt-BR" sz="2100" dirty="0">
                            <a:cs typeface="Arial" panose="020B0604020202020204" pitchFamily="34" charset="0"/>
                          </a:rPr>
                          <m:t>(</m:t>
                        </m:r>
                        <m:r>
                          <m:rPr>
                            <m:nor/>
                          </m:rPr>
                          <a:rPr lang="pt-BR" sz="2100" dirty="0">
                            <a:cs typeface="Arial" panose="020B0604020202020204" pitchFamily="34" charset="0"/>
                          </a:rPr>
                          <m:t>π</m:t>
                        </m:r>
                        <m:r>
                          <m:rPr>
                            <m:nor/>
                          </m:rPr>
                          <a:rPr lang="de-DE" sz="2100" baseline="-25000" dirty="0">
                            <a:cs typeface="Arial" panose="020B0604020202020204" pitchFamily="34" charset="0"/>
                          </a:rPr>
                          <m:t>t</m:t>
                        </m:r>
                        <m:r>
                          <m:rPr>
                            <m:nor/>
                          </m:rPr>
                          <a:rPr lang="pt-BR" sz="2100" dirty="0">
                            <a:cs typeface="Arial" panose="020B0604020202020204" pitchFamily="34" charset="0"/>
                          </a:rPr>
                          <m:t> –</m:t>
                        </m:r>
                        <m:r>
                          <m:rPr>
                            <m:nor/>
                          </m:rPr>
                          <a:rPr lang="pt-BR" sz="2100" dirty="0">
                            <a:cs typeface="Arial" panose="020B0604020202020204" pitchFamily="34" charset="0"/>
                          </a:rPr>
                          <m:t>π</m:t>
                        </m:r>
                        <m:r>
                          <m:rPr>
                            <m:nor/>
                          </m:rPr>
                          <a:rPr lang="pt-BR" sz="2100" dirty="0">
                            <a:cs typeface="Arial" panose="020B0604020202020204" pitchFamily="34" charset="0"/>
                          </a:rPr>
                          <m:t>∗)2 + (</m:t>
                        </m:r>
                        <m:r>
                          <m:rPr>
                            <m:nor/>
                          </m:rPr>
                          <a:rPr lang="pt-BR" sz="2100" dirty="0">
                            <a:cs typeface="Arial" panose="020B0604020202020204" pitchFamily="34" charset="0"/>
                          </a:rPr>
                          <m:t>y</m:t>
                        </m:r>
                        <m:r>
                          <m:rPr>
                            <m:nor/>
                          </m:rPr>
                          <a:rPr lang="de-DE" sz="2100" baseline="-25000" dirty="0">
                            <a:cs typeface="Arial" panose="020B0604020202020204" pitchFamily="34" charset="0"/>
                          </a:rPr>
                          <m:t>t</m:t>
                        </m:r>
                        <m:r>
                          <m:rPr>
                            <m:nor/>
                          </m:rPr>
                          <a:rPr lang="pt-BR" sz="2100" dirty="0">
                            <a:cs typeface="Arial" panose="020B0604020202020204" pitchFamily="34" charset="0"/>
                          </a:rPr>
                          <m:t>−</m:t>
                        </m:r>
                        <m:r>
                          <m:rPr>
                            <m:nor/>
                          </m:rPr>
                          <a:rPr lang="pt-BR" sz="2100" dirty="0">
                            <a:cs typeface="Arial" panose="020B0604020202020204" pitchFamily="34" charset="0"/>
                          </a:rPr>
                          <m:t>ky</m:t>
                        </m:r>
                        <m:r>
                          <m:rPr>
                            <m:nor/>
                          </m:rPr>
                          <a:rPr lang="pt-BR" sz="2100" dirty="0">
                            <a:cs typeface="Arial" panose="020B0604020202020204" pitchFamily="34" charset="0"/>
                          </a:rPr>
                          <m:t>∗) 2</m:t>
                        </m:r>
                        <m:r>
                          <m:rPr>
                            <m:nor/>
                          </m:rPr>
                          <a:rPr lang="en-US" sz="2100" dirty="0">
                            <a:cs typeface="Arial" panose="020B0604020202020204" pitchFamily="34" charset="0"/>
                          </a:rPr>
                          <m:t> </m:t>
                        </m:r>
                      </m:e>
                    </m:nary>
                    <m:r>
                      <a:rPr lang="de-DE" sz="2100" i="1">
                        <a:latin typeface="Cambria Math" panose="02040503050406030204" pitchFamily="18" charset="0"/>
                        <a:ea typeface="Cambria Math" panose="02040503050406030204" pitchFamily="18" charset="0"/>
                      </a:rPr>
                      <m:t>)</m:t>
                    </m:r>
                  </m:oMath>
                </a14:m>
                <a:r>
                  <a:rPr lang="en-US" sz="2100" dirty="0">
                    <a:cs typeface="Arial" panose="020B0604020202020204" pitchFamily="34" charset="0"/>
                  </a:rPr>
                  <a:t> if </a:t>
                </a:r>
                <a14:m>
                  <m:oMath xmlns:m="http://schemas.openxmlformats.org/officeDocument/2006/math">
                    <m:r>
                      <a:rPr lang="de-DE" sz="2100" i="1">
                        <a:latin typeface="Cambria Math" panose="02040503050406030204" pitchFamily="18" charset="0"/>
                        <a:ea typeface="Cambria Math" panose="02040503050406030204" pitchFamily="18" charset="0"/>
                      </a:rPr>
                      <m:t>𝜌</m:t>
                    </m:r>
                    <m:r>
                      <a:rPr lang="de-DE" sz="2100" i="1">
                        <a:latin typeface="Cambria Math" panose="02040503050406030204" pitchFamily="18" charset="0"/>
                        <a:ea typeface="Cambria Math" panose="02040503050406030204" pitchFamily="18" charset="0"/>
                      </a:rPr>
                      <m:t> </m:t>
                    </m:r>
                  </m:oMath>
                </a14:m>
                <a:r>
                  <a:rPr lang="en-US" sz="2100" dirty="0">
                    <a:cs typeface="Arial" panose="020B0604020202020204" pitchFamily="34" charset="0"/>
                  </a:rPr>
                  <a:t> </a:t>
                </a:r>
                <a:r>
                  <a:rPr lang="en-US" sz="2100">
                    <a:cs typeface="Arial" panose="020B0604020202020204" pitchFamily="34" charset="0"/>
                  </a:rPr>
                  <a:t>is “low” the incentive for reputation is low!</a:t>
                </a:r>
                <a:endParaRPr lang="en-US" sz="2100" dirty="0">
                  <a:cs typeface="Arial" panose="020B0604020202020204" pitchFamily="34" charset="0"/>
                </a:endParaRPr>
              </a:p>
              <a:p>
                <a:pPr marL="342900" indent="-342900">
                  <a:lnSpc>
                    <a:spcPct val="110000"/>
                  </a:lnSpc>
                  <a:buFont typeface="Arial" panose="020B0604020202020204" pitchFamily="34" charset="0"/>
                  <a:buChar char="•"/>
                </a:pPr>
                <a:r>
                  <a:rPr lang="en-US" sz="2100">
                    <a:cs typeface="Arial" panose="020B0604020202020204" pitchFamily="34" charset="0"/>
                  </a:rPr>
                  <a:t>With </a:t>
                </a:r>
                <a:r>
                  <a:rPr lang="en-US" sz="2100" b="1">
                    <a:cs typeface="Arial" panose="020B0604020202020204" pitchFamily="34" charset="0"/>
                  </a:rPr>
                  <a:t>stochastic shocks </a:t>
                </a:r>
                <a:r>
                  <a:rPr lang="en-US" sz="2100">
                    <a:cs typeface="Arial" panose="020B0604020202020204" pitchFamily="34" charset="0"/>
                  </a:rPr>
                  <a:t> the positive result for reputation is unambiguous! Discretionary adjustment can be optimal!</a:t>
                </a:r>
                <a:endParaRPr lang="en-US" sz="2100" dirty="0">
                  <a:cs typeface="Arial" panose="020B0604020202020204" pitchFamily="34" charset="0"/>
                </a:endParaRPr>
              </a:p>
            </p:txBody>
          </p:sp>
        </mc:Choice>
        <mc:Fallback xmlns="">
          <p:sp>
            <p:nvSpPr>
              <p:cNvPr id="2" name="Rechteck 1"/>
              <p:cNvSpPr>
                <a:spLocks noRot="1" noChangeAspect="1" noMove="1" noResize="1" noEditPoints="1" noAdjustHandles="1" noChangeArrowheads="1" noChangeShapeType="1" noTextEdit="1"/>
              </p:cNvSpPr>
              <p:nvPr/>
            </p:nvSpPr>
            <p:spPr>
              <a:xfrm>
                <a:off x="89421" y="4577255"/>
                <a:ext cx="11881945" cy="1680075"/>
              </a:xfrm>
              <a:prstGeom prst="rect">
                <a:avLst/>
              </a:prstGeom>
              <a:blipFill>
                <a:blip r:embed="rId7"/>
                <a:stretch>
                  <a:fillRect l="-513" b="-6545"/>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F2D3BE93-DF27-493A-8F89-E19461E8E537}"/>
                  </a:ext>
                </a:extLst>
              </p14:cNvPr>
              <p14:cNvContentPartPr/>
              <p14:nvPr/>
            </p14:nvContentPartPr>
            <p14:xfrm>
              <a:off x="288299" y="1069171"/>
              <a:ext cx="2751120" cy="153360"/>
            </p14:xfrm>
          </p:contentPart>
        </mc:Choice>
        <mc:Fallback>
          <p:pic>
            <p:nvPicPr>
              <p:cNvPr id="3" name="Freihand 2">
                <a:extLst>
                  <a:ext uri="{FF2B5EF4-FFF2-40B4-BE49-F238E27FC236}">
                    <a16:creationId xmlns:a16="http://schemas.microsoft.com/office/drawing/2014/main" id="{F2D3BE93-DF27-493A-8F89-E19461E8E537}"/>
                  </a:ext>
                </a:extLst>
              </p:cNvPr>
              <p:cNvPicPr/>
              <p:nvPr/>
            </p:nvPicPr>
            <p:blipFill>
              <a:blip r:embed="rId9"/>
              <a:stretch>
                <a:fillRect/>
              </a:stretch>
            </p:blipFill>
            <p:spPr>
              <a:xfrm>
                <a:off x="283979" y="1064851"/>
                <a:ext cx="2759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Freihand 3">
                <a:extLst>
                  <a:ext uri="{FF2B5EF4-FFF2-40B4-BE49-F238E27FC236}">
                    <a16:creationId xmlns:a16="http://schemas.microsoft.com/office/drawing/2014/main" id="{1F40A91B-24E7-4629-A6F1-99604734C86A}"/>
                  </a:ext>
                </a:extLst>
              </p14:cNvPr>
              <p14:cNvContentPartPr/>
              <p14:nvPr/>
            </p14:nvContentPartPr>
            <p14:xfrm>
              <a:off x="94619" y="2355811"/>
              <a:ext cx="1602000" cy="46440"/>
            </p14:xfrm>
          </p:contentPart>
        </mc:Choice>
        <mc:Fallback>
          <p:pic>
            <p:nvPicPr>
              <p:cNvPr id="4" name="Freihand 3">
                <a:extLst>
                  <a:ext uri="{FF2B5EF4-FFF2-40B4-BE49-F238E27FC236}">
                    <a16:creationId xmlns:a16="http://schemas.microsoft.com/office/drawing/2014/main" id="{1F40A91B-24E7-4629-A6F1-99604734C86A}"/>
                  </a:ext>
                </a:extLst>
              </p:cNvPr>
              <p:cNvPicPr/>
              <p:nvPr/>
            </p:nvPicPr>
            <p:blipFill>
              <a:blip r:embed="rId11"/>
              <a:stretch>
                <a:fillRect/>
              </a:stretch>
            </p:blipFill>
            <p:spPr>
              <a:xfrm>
                <a:off x="90299" y="2351491"/>
                <a:ext cx="16106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1750035B-3F6A-4FC3-83B3-B198BBD415EF}"/>
                  </a:ext>
                </a:extLst>
              </p14:cNvPr>
              <p14:cNvContentPartPr/>
              <p14:nvPr/>
            </p14:nvContentPartPr>
            <p14:xfrm>
              <a:off x="117659" y="3531211"/>
              <a:ext cx="2286360" cy="107280"/>
            </p14:xfrm>
          </p:contentPart>
        </mc:Choice>
        <mc:Fallback>
          <p:pic>
            <p:nvPicPr>
              <p:cNvPr id="5" name="Freihand 4">
                <a:extLst>
                  <a:ext uri="{FF2B5EF4-FFF2-40B4-BE49-F238E27FC236}">
                    <a16:creationId xmlns:a16="http://schemas.microsoft.com/office/drawing/2014/main" id="{1750035B-3F6A-4FC3-83B3-B198BBD415EF}"/>
                  </a:ext>
                </a:extLst>
              </p:cNvPr>
              <p:cNvPicPr/>
              <p:nvPr/>
            </p:nvPicPr>
            <p:blipFill>
              <a:blip r:embed="rId13"/>
              <a:stretch>
                <a:fillRect/>
              </a:stretch>
            </p:blipFill>
            <p:spPr>
              <a:xfrm>
                <a:off x="113339" y="3526891"/>
                <a:ext cx="2295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 name="Freihand 5">
                <a:extLst>
                  <a:ext uri="{FF2B5EF4-FFF2-40B4-BE49-F238E27FC236}">
                    <a16:creationId xmlns:a16="http://schemas.microsoft.com/office/drawing/2014/main" id="{BC6D0B00-8EEE-4658-BA96-B17ABB221608}"/>
                  </a:ext>
                </a:extLst>
              </p14:cNvPr>
              <p14:cNvContentPartPr/>
              <p14:nvPr/>
            </p14:nvContentPartPr>
            <p14:xfrm>
              <a:off x="4669499" y="3451651"/>
              <a:ext cx="4698000" cy="111600"/>
            </p14:xfrm>
          </p:contentPart>
        </mc:Choice>
        <mc:Fallback>
          <p:pic>
            <p:nvPicPr>
              <p:cNvPr id="6" name="Freihand 5">
                <a:extLst>
                  <a:ext uri="{FF2B5EF4-FFF2-40B4-BE49-F238E27FC236}">
                    <a16:creationId xmlns:a16="http://schemas.microsoft.com/office/drawing/2014/main" id="{BC6D0B00-8EEE-4658-BA96-B17ABB221608}"/>
                  </a:ext>
                </a:extLst>
              </p:cNvPr>
              <p:cNvPicPr/>
              <p:nvPr/>
            </p:nvPicPr>
            <p:blipFill>
              <a:blip r:embed="rId15"/>
              <a:stretch>
                <a:fillRect/>
              </a:stretch>
            </p:blipFill>
            <p:spPr>
              <a:xfrm>
                <a:off x="4665179" y="3447331"/>
                <a:ext cx="4706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Freihand 6">
                <a:extLst>
                  <a:ext uri="{FF2B5EF4-FFF2-40B4-BE49-F238E27FC236}">
                    <a16:creationId xmlns:a16="http://schemas.microsoft.com/office/drawing/2014/main" id="{95D31BE0-BB51-45B5-8271-25136A6CC59A}"/>
                  </a:ext>
                </a:extLst>
              </p14:cNvPr>
              <p14:cNvContentPartPr/>
              <p14:nvPr/>
            </p14:nvContentPartPr>
            <p14:xfrm>
              <a:off x="1082099" y="5843491"/>
              <a:ext cx="8175240" cy="169200"/>
            </p14:xfrm>
          </p:contentPart>
        </mc:Choice>
        <mc:Fallback>
          <p:pic>
            <p:nvPicPr>
              <p:cNvPr id="7" name="Freihand 6">
                <a:extLst>
                  <a:ext uri="{FF2B5EF4-FFF2-40B4-BE49-F238E27FC236}">
                    <a16:creationId xmlns:a16="http://schemas.microsoft.com/office/drawing/2014/main" id="{95D31BE0-BB51-45B5-8271-25136A6CC59A}"/>
                  </a:ext>
                </a:extLst>
              </p:cNvPr>
              <p:cNvPicPr/>
              <p:nvPr/>
            </p:nvPicPr>
            <p:blipFill>
              <a:blip r:embed="rId17"/>
              <a:stretch>
                <a:fillRect/>
              </a:stretch>
            </p:blipFill>
            <p:spPr>
              <a:xfrm>
                <a:off x="1077779" y="5839171"/>
                <a:ext cx="81838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 name="Freihand 7">
                <a:extLst>
                  <a:ext uri="{FF2B5EF4-FFF2-40B4-BE49-F238E27FC236}">
                    <a16:creationId xmlns:a16="http://schemas.microsoft.com/office/drawing/2014/main" id="{341C1421-6B30-42D5-B1B7-6AB3678CC075}"/>
                  </a:ext>
                </a:extLst>
              </p14:cNvPr>
              <p14:cNvContentPartPr/>
              <p14:nvPr/>
            </p14:nvContentPartPr>
            <p14:xfrm>
              <a:off x="5266019" y="5405731"/>
              <a:ext cx="3272400" cy="645840"/>
            </p14:xfrm>
          </p:contentPart>
        </mc:Choice>
        <mc:Fallback>
          <p:pic>
            <p:nvPicPr>
              <p:cNvPr id="8" name="Freihand 7">
                <a:extLst>
                  <a:ext uri="{FF2B5EF4-FFF2-40B4-BE49-F238E27FC236}">
                    <a16:creationId xmlns:a16="http://schemas.microsoft.com/office/drawing/2014/main" id="{341C1421-6B30-42D5-B1B7-6AB3678CC075}"/>
                  </a:ext>
                </a:extLst>
              </p:cNvPr>
              <p:cNvPicPr/>
              <p:nvPr/>
            </p:nvPicPr>
            <p:blipFill>
              <a:blip r:embed="rId19"/>
              <a:stretch>
                <a:fillRect/>
              </a:stretch>
            </p:blipFill>
            <p:spPr>
              <a:xfrm>
                <a:off x="5261699" y="5401411"/>
                <a:ext cx="3281040" cy="654480"/>
              </a:xfrm>
              <a:prstGeom prst="rect">
                <a:avLst/>
              </a:prstGeom>
            </p:spPr>
          </p:pic>
        </mc:Fallback>
      </mc:AlternateContent>
    </p:spTree>
    <p:extLst>
      <p:ext uri="{BB962C8B-B14F-4D97-AF65-F5344CB8AC3E}">
        <p14:creationId xmlns:p14="http://schemas.microsoft.com/office/powerpoint/2010/main" val="951553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a:t>
            </a:r>
            <a:endParaRPr lang="en-US" sz="3266" dirty="0">
              <a:solidFill>
                <a:sysClr val="windowText" lastClr="000000"/>
              </a:solidFill>
            </a:endParaRPr>
          </a:p>
        </p:txBody>
      </p:sp>
      <p:sp>
        <p:nvSpPr>
          <p:cNvPr id="10" name="Content Placeholder 2"/>
          <p:cNvSpPr txBox="1">
            <a:spLocks/>
          </p:cNvSpPr>
          <p:nvPr/>
        </p:nvSpPr>
        <p:spPr>
          <a:xfrm>
            <a:off x="105433" y="419952"/>
            <a:ext cx="12086567" cy="6269283"/>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800"/>
              <a:t>Further Literature:</a:t>
            </a:r>
            <a:endParaRPr lang="en-US" sz="1800" dirty="0"/>
          </a:p>
          <a:p>
            <a:pPr marL="285750" indent="-285750">
              <a:lnSpc>
                <a:spcPct val="110000"/>
              </a:lnSpc>
              <a:buFont typeface="Arial" panose="020B0604020202020204" pitchFamily="34" charset="0"/>
              <a:buChar char="•"/>
            </a:pPr>
            <a:r>
              <a:rPr lang="en-US" sz="1800"/>
              <a:t>Besides the already adressed problems, also the question of transparency is a widely discussed issue in central banks:</a:t>
            </a:r>
            <a:endParaRPr lang="en-US" sz="1800" dirty="0"/>
          </a:p>
          <a:p>
            <a:pPr>
              <a:lnSpc>
                <a:spcPct val="110000"/>
              </a:lnSpc>
            </a:pPr>
            <a:r>
              <a:rPr lang="en-US" sz="1800" dirty="0">
                <a:hlinkClick r:id="rId3"/>
              </a:rPr>
              <a:t>Köster, B. J. (2011) Decision Rules, Transparency and Central Banks (Dissertation) Heidelberg</a:t>
            </a:r>
            <a:endParaRPr lang="en-US" sz="1800" dirty="0"/>
          </a:p>
          <a:p>
            <a:pPr>
              <a:lnSpc>
                <a:spcPct val="110000"/>
              </a:lnSpc>
            </a:pPr>
            <a:r>
              <a:rPr lang="en-US" sz="1800"/>
              <a:t>(especially you find an application of the Barro-Gordon-Model with the aspect of external shocks ans transparency)</a:t>
            </a:r>
            <a:endParaRPr lang="en-US" sz="1800" dirty="0"/>
          </a:p>
          <a:p>
            <a:pPr marL="285750" indent="-285750">
              <a:lnSpc>
                <a:spcPct val="110000"/>
              </a:lnSpc>
              <a:buFont typeface="Arial" panose="020B0604020202020204" pitchFamily="34" charset="0"/>
              <a:buChar char="•"/>
            </a:pPr>
            <a:r>
              <a:rPr lang="en-US" sz="1800"/>
              <a:t>Alan Blinder has used this model in the context of the incentive for the professor to cancel an exam! </a:t>
            </a:r>
            <a:r>
              <a:rPr lang="de-DE" sz="1800"/>
              <a:t>U </a:t>
            </a:r>
            <a:r>
              <a:rPr lang="de-DE" sz="1800" dirty="0"/>
              <a:t>= </a:t>
            </a:r>
            <a:r>
              <a:rPr lang="de-DE" sz="1800"/>
              <a:t>U(correction of the exam„–“; preparation of the exam </a:t>
            </a:r>
            <a:r>
              <a:rPr lang="de-DE" sz="1800" dirty="0"/>
              <a:t>„+“)</a:t>
            </a:r>
            <a:endParaRPr lang="en-US" sz="1800" dirty="0"/>
          </a:p>
          <a:p>
            <a:pPr>
              <a:lnSpc>
                <a:spcPct val="110000"/>
              </a:lnSpc>
            </a:pPr>
            <a:r>
              <a:rPr lang="en-US" sz="1800" dirty="0">
                <a:hlinkClick r:id="rId4"/>
              </a:rPr>
              <a:t>Alan S. Blinder. The rules-versus-discretion debate in the light of recent experience. </a:t>
            </a:r>
            <a:r>
              <a:rPr lang="en-US" sz="1800" dirty="0" err="1">
                <a:hlinkClick r:id="rId4"/>
              </a:rPr>
              <a:t>Weltwirtschaftliches</a:t>
            </a:r>
            <a:r>
              <a:rPr lang="en-US" sz="1800" dirty="0">
                <a:hlinkClick r:id="rId4"/>
              </a:rPr>
              <a:t> </a:t>
            </a:r>
            <a:r>
              <a:rPr lang="en-US" sz="1800" dirty="0" err="1">
                <a:hlinkClick r:id="rId4"/>
              </a:rPr>
              <a:t>Archiv</a:t>
            </a:r>
            <a:r>
              <a:rPr lang="en-US" sz="1800" dirty="0">
                <a:hlinkClick r:id="rId4"/>
              </a:rPr>
              <a:t>, 123:399–414, 1987</a:t>
            </a:r>
            <a:r>
              <a:rPr lang="en-US" sz="1800" dirty="0"/>
              <a:t>.</a:t>
            </a:r>
          </a:p>
          <a:p>
            <a:pPr>
              <a:lnSpc>
                <a:spcPct val="110000"/>
              </a:lnSpc>
            </a:pPr>
            <a:r>
              <a:rPr lang="en-US" sz="1400" i="1" dirty="0"/>
              <a:t>“Course examinations are stressful experiences for students and teachers alike. We use them both to rank students and to make sure they master the course material. To most educators, the latter is by far the more important purpose. But the learning objective does not require that the exam actually be given. It is enough to announce the exam, let students prepare for it, and then  call it off at the last minute. In a real sense, everyone will be better off if the exam is cancelled. Thus it superficially seems to be the right thing to do. Yet itis rarely done, and for good reasons. Teachers know that this trick can only be pulled off once or twice. After that, students would cease believing the threat and would no longer study for exams. And that would be a real loss to bot faculty and students. Notice the obvious but important point that neither ignorance no incorrect objectives play any role in this example. An omniscient and benevolent despot presiding over the last year of the human race really would cancel exams. It's the optimal thing to do. The problem arises from taking a short-sighted perspective. It is cured by showing proper concern for the future consequences of current actions”</a:t>
            </a:r>
          </a:p>
          <a:p>
            <a:pPr>
              <a:lnSpc>
                <a:spcPct val="110000"/>
              </a:lnSpc>
            </a:pPr>
            <a:endParaRPr lang="en-US" sz="2000" dirty="0"/>
          </a:p>
          <a:p>
            <a:pPr>
              <a:lnSpc>
                <a:spcPct val="110000"/>
              </a:lnSpc>
            </a:pPr>
            <a:endParaRPr lang="en-US" sz="2000" dirty="0"/>
          </a:p>
        </p:txBody>
      </p:sp>
      <p:sp>
        <p:nvSpPr>
          <p:cNvPr id="2" name="Rechteck 1"/>
          <p:cNvSpPr/>
          <p:nvPr/>
        </p:nvSpPr>
        <p:spPr>
          <a:xfrm>
            <a:off x="3048000" y="2967335"/>
            <a:ext cx="6096000" cy="369332"/>
          </a:xfrm>
          <a:prstGeom prst="rect">
            <a:avLst/>
          </a:prstGeom>
        </p:spPr>
        <p:txBody>
          <a:bodyPr>
            <a:spAutoFit/>
          </a:bodyPr>
          <a:lstStyle/>
          <a:p>
            <a:endParaRPr lang="de-DE" dirty="0"/>
          </a:p>
        </p:txBody>
      </p:sp>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07C2800-EDBC-4055-A3BE-34830E12C6E7}"/>
                  </a:ext>
                </a:extLst>
              </p14:cNvPr>
              <p14:cNvContentPartPr/>
              <p14:nvPr/>
            </p14:nvContentPartPr>
            <p14:xfrm>
              <a:off x="4225619" y="2537971"/>
              <a:ext cx="360" cy="360"/>
            </p14:xfrm>
          </p:contentPart>
        </mc:Choice>
        <mc:Fallback>
          <p:pic>
            <p:nvPicPr>
              <p:cNvPr id="3" name="Freihand 2">
                <a:extLst>
                  <a:ext uri="{FF2B5EF4-FFF2-40B4-BE49-F238E27FC236}">
                    <a16:creationId xmlns:a16="http://schemas.microsoft.com/office/drawing/2014/main" id="{F07C2800-EDBC-4055-A3BE-34830E12C6E7}"/>
                  </a:ext>
                </a:extLst>
              </p:cNvPr>
              <p:cNvPicPr/>
              <p:nvPr/>
            </p:nvPicPr>
            <p:blipFill>
              <a:blip r:embed="rId6"/>
              <a:stretch>
                <a:fillRect/>
              </a:stretch>
            </p:blipFill>
            <p:spPr>
              <a:xfrm>
                <a:off x="4221299" y="25336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5722BB95-05EC-418D-8471-8BBA948CF8F2}"/>
                  </a:ext>
                </a:extLst>
              </p14:cNvPr>
              <p14:cNvContentPartPr/>
              <p14:nvPr/>
            </p14:nvContentPartPr>
            <p14:xfrm>
              <a:off x="4298339" y="2532931"/>
              <a:ext cx="2698560" cy="43200"/>
            </p14:xfrm>
          </p:contentPart>
        </mc:Choice>
        <mc:Fallback>
          <p:pic>
            <p:nvPicPr>
              <p:cNvPr id="4" name="Freihand 3">
                <a:extLst>
                  <a:ext uri="{FF2B5EF4-FFF2-40B4-BE49-F238E27FC236}">
                    <a16:creationId xmlns:a16="http://schemas.microsoft.com/office/drawing/2014/main" id="{5722BB95-05EC-418D-8471-8BBA948CF8F2}"/>
                  </a:ext>
                </a:extLst>
              </p:cNvPr>
              <p:cNvPicPr/>
              <p:nvPr/>
            </p:nvPicPr>
            <p:blipFill>
              <a:blip r:embed="rId8"/>
              <a:stretch>
                <a:fillRect/>
              </a:stretch>
            </p:blipFill>
            <p:spPr>
              <a:xfrm>
                <a:off x="4294019" y="2528611"/>
                <a:ext cx="2707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6B2744C3-FCC1-4A85-9549-17F2B4B586C4}"/>
                  </a:ext>
                </a:extLst>
              </p14:cNvPr>
              <p14:cNvContentPartPr/>
              <p14:nvPr/>
            </p14:nvContentPartPr>
            <p14:xfrm>
              <a:off x="156899" y="3297571"/>
              <a:ext cx="1792800" cy="637200"/>
            </p14:xfrm>
          </p:contentPart>
        </mc:Choice>
        <mc:Fallback>
          <p:pic>
            <p:nvPicPr>
              <p:cNvPr id="5" name="Freihand 4">
                <a:extLst>
                  <a:ext uri="{FF2B5EF4-FFF2-40B4-BE49-F238E27FC236}">
                    <a16:creationId xmlns:a16="http://schemas.microsoft.com/office/drawing/2014/main" id="{6B2744C3-FCC1-4A85-9549-17F2B4B586C4}"/>
                  </a:ext>
                </a:extLst>
              </p:cNvPr>
              <p:cNvPicPr/>
              <p:nvPr/>
            </p:nvPicPr>
            <p:blipFill>
              <a:blip r:embed="rId10"/>
              <a:stretch>
                <a:fillRect/>
              </a:stretch>
            </p:blipFill>
            <p:spPr>
              <a:xfrm>
                <a:off x="152579" y="3293251"/>
                <a:ext cx="1801440" cy="645840"/>
              </a:xfrm>
              <a:prstGeom prst="rect">
                <a:avLst/>
              </a:prstGeom>
            </p:spPr>
          </p:pic>
        </mc:Fallback>
      </mc:AlternateContent>
    </p:spTree>
    <p:extLst>
      <p:ext uri="{BB962C8B-B14F-4D97-AF65-F5344CB8AC3E}">
        <p14:creationId xmlns:p14="http://schemas.microsoft.com/office/powerpoint/2010/main" val="312857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78305" y="130628"/>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of monetary policy</a:t>
            </a:r>
            <a:endParaRPr lang="en-US" sz="3266" dirty="0">
              <a:solidFill>
                <a:sysClr val="windowText" lastClr="000000"/>
              </a:solidFill>
            </a:endParaRPr>
          </a:p>
        </p:txBody>
      </p:sp>
      <p:sp>
        <p:nvSpPr>
          <p:cNvPr id="10" name="Content Placeholder 2"/>
          <p:cNvSpPr txBox="1">
            <a:spLocks/>
          </p:cNvSpPr>
          <p:nvPr/>
        </p:nvSpPr>
        <p:spPr>
          <a:xfrm>
            <a:off x="105434" y="720772"/>
            <a:ext cx="8556592" cy="4282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Why has central bank independence developed?</a:t>
            </a:r>
            <a:endParaRPr lang="en-US" sz="2000" dirty="0"/>
          </a:p>
        </p:txBody>
      </p:sp>
      <p:sp>
        <p:nvSpPr>
          <p:cNvPr id="4" name="Content Placeholder 2"/>
          <p:cNvSpPr txBox="1">
            <a:spLocks/>
          </p:cNvSpPr>
          <p:nvPr/>
        </p:nvSpPr>
        <p:spPr>
          <a:xfrm>
            <a:off x="105433" y="1496258"/>
            <a:ext cx="10535593" cy="4282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Is rule-based or "conservative" monetary policy superior to discretionary monetary policy?</a:t>
            </a:r>
            <a:endParaRPr lang="en-US" sz="2000" dirty="0"/>
          </a:p>
        </p:txBody>
      </p:sp>
      <p:sp>
        <p:nvSpPr>
          <p:cNvPr id="5" name="Content Placeholder 2"/>
          <p:cNvSpPr txBox="1">
            <a:spLocks/>
          </p:cNvSpPr>
          <p:nvPr/>
        </p:nvSpPr>
        <p:spPr>
          <a:xfrm>
            <a:off x="0" y="2151613"/>
            <a:ext cx="11207233" cy="177601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dirty="0" err="1">
                <a:hlinkClick r:id="rId3"/>
              </a:rPr>
              <a:t>Barro</a:t>
            </a:r>
            <a:r>
              <a:rPr lang="en-US" sz="2000" dirty="0">
                <a:hlinkClick r:id="rId3"/>
              </a:rPr>
              <a:t>, R. and Gordon, D- (1983) Rules, Discretion, and Reputation in a Model of Monetary Policy,  Journal of Monetary Economics 12 (July) </a:t>
            </a:r>
            <a:r>
              <a:rPr lang="en-US" sz="2000">
                <a:hlinkClick r:id="rId3"/>
              </a:rPr>
              <a:t>101-22</a:t>
            </a:r>
            <a:r>
              <a:rPr lang="en-US" sz="2000"/>
              <a:t>.</a:t>
            </a:r>
          </a:p>
          <a:p>
            <a:pPr>
              <a:lnSpc>
                <a:spcPct val="110000"/>
              </a:lnSpc>
            </a:pPr>
            <a:endParaRPr lang="en-US" sz="2000" dirty="0"/>
          </a:p>
          <a:p>
            <a:pPr>
              <a:lnSpc>
                <a:spcPct val="110000"/>
              </a:lnSpc>
            </a:pPr>
            <a:r>
              <a:rPr lang="en-US" sz="2000" dirty="0" err="1">
                <a:hlinkClick r:id="rId4"/>
              </a:rPr>
              <a:t>Kydland</a:t>
            </a:r>
            <a:r>
              <a:rPr lang="en-US" sz="2000" dirty="0">
                <a:hlinkClick r:id="rId4"/>
              </a:rPr>
              <a:t>, F. and Prescott, E. (1977) Rules Rather than Discretion: The Inconsistency of Optimal Plans, Journal of Political Economy 85 (June), 473-90</a:t>
            </a:r>
            <a:endParaRPr lang="en-US" sz="2000" dirty="0"/>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5A11DE51-339D-4812-B087-97C07BCE99DC}"/>
              </a:ext>
            </a:extLst>
          </p:cNvPr>
          <p:cNvGrpSpPr/>
          <p:nvPr/>
        </p:nvGrpSpPr>
        <p:grpSpPr>
          <a:xfrm>
            <a:off x="-1501" y="2035771"/>
            <a:ext cx="3506040" cy="1134720"/>
            <a:chOff x="-1501" y="2035771"/>
            <a:chExt cx="3506040" cy="113472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12D76F53-FA2B-490E-8E7D-17F75CCE2FD1}"/>
                    </a:ext>
                  </a:extLst>
                </p14:cNvPr>
                <p14:cNvContentPartPr/>
                <p14:nvPr/>
              </p14:nvContentPartPr>
              <p14:xfrm>
                <a:off x="2915219" y="2108491"/>
                <a:ext cx="453600" cy="39960"/>
              </p14:xfrm>
            </p:contentPart>
          </mc:Choice>
          <mc:Fallback xmlns="">
            <p:pic>
              <p:nvPicPr>
                <p:cNvPr id="2" name="Freihand 1">
                  <a:extLst>
                    <a:ext uri="{FF2B5EF4-FFF2-40B4-BE49-F238E27FC236}">
                      <a16:creationId xmlns:a16="http://schemas.microsoft.com/office/drawing/2014/main" id="{12D76F53-FA2B-490E-8E7D-17F75CCE2FD1}"/>
                    </a:ext>
                  </a:extLst>
                </p:cNvPr>
                <p:cNvPicPr/>
                <p:nvPr/>
              </p:nvPicPr>
              <p:blipFill>
                <a:blip r:embed="rId6"/>
                <a:stretch>
                  <a:fillRect/>
                </a:stretch>
              </p:blipFill>
              <p:spPr>
                <a:xfrm>
                  <a:off x="2910899" y="2104171"/>
                  <a:ext cx="462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B2249B0E-B7DE-465B-91A9-EE44DA473364}"/>
                    </a:ext>
                  </a:extLst>
                </p14:cNvPr>
                <p14:cNvContentPartPr/>
                <p14:nvPr/>
              </p14:nvContentPartPr>
              <p14:xfrm>
                <a:off x="-1501" y="2035771"/>
                <a:ext cx="3506040" cy="1134720"/>
              </p14:xfrm>
            </p:contentPart>
          </mc:Choice>
          <mc:Fallback xmlns="">
            <p:pic>
              <p:nvPicPr>
                <p:cNvPr id="3" name="Freihand 2">
                  <a:extLst>
                    <a:ext uri="{FF2B5EF4-FFF2-40B4-BE49-F238E27FC236}">
                      <a16:creationId xmlns:a16="http://schemas.microsoft.com/office/drawing/2014/main" id="{B2249B0E-B7DE-465B-91A9-EE44DA473364}"/>
                    </a:ext>
                  </a:extLst>
                </p:cNvPr>
                <p:cNvPicPr/>
                <p:nvPr/>
              </p:nvPicPr>
              <p:blipFill>
                <a:blip r:embed="rId8"/>
                <a:stretch>
                  <a:fillRect/>
                </a:stretch>
              </p:blipFill>
              <p:spPr>
                <a:xfrm>
                  <a:off x="-5821" y="2031451"/>
                  <a:ext cx="3514680" cy="114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FCB0F5F-0D61-4F9B-A885-A20F60B29D92}"/>
                  </a:ext>
                </a:extLst>
              </p14:cNvPr>
              <p14:cNvContentPartPr/>
              <p14:nvPr/>
            </p14:nvContentPartPr>
            <p14:xfrm>
              <a:off x="2422739" y="545011"/>
              <a:ext cx="5661360" cy="63360"/>
            </p14:xfrm>
          </p:contentPart>
        </mc:Choice>
        <mc:Fallback xmlns="">
          <p:pic>
            <p:nvPicPr>
              <p:cNvPr id="8" name="Freihand 7">
                <a:extLst>
                  <a:ext uri="{FF2B5EF4-FFF2-40B4-BE49-F238E27FC236}">
                    <a16:creationId xmlns:a16="http://schemas.microsoft.com/office/drawing/2014/main" id="{9FCB0F5F-0D61-4F9B-A885-A20F60B29D92}"/>
                  </a:ext>
                </a:extLst>
              </p:cNvPr>
              <p:cNvPicPr/>
              <p:nvPr/>
            </p:nvPicPr>
            <p:blipFill>
              <a:blip r:embed="rId10"/>
              <a:stretch>
                <a:fillRect/>
              </a:stretch>
            </p:blipFill>
            <p:spPr>
              <a:xfrm>
                <a:off x="2418419" y="540691"/>
                <a:ext cx="5670000" cy="72000"/>
              </a:xfrm>
              <a:prstGeom prst="rect">
                <a:avLst/>
              </a:prstGeom>
            </p:spPr>
          </p:pic>
        </mc:Fallback>
      </mc:AlternateContent>
    </p:spTree>
    <p:extLst>
      <p:ext uri="{BB962C8B-B14F-4D97-AF65-F5344CB8AC3E}">
        <p14:creationId xmlns:p14="http://schemas.microsoft.com/office/powerpoint/2010/main" val="290274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3</a:t>
            </a:fld>
            <a:endParaRPr lang="de-DE" dirty="0"/>
          </a:p>
        </p:txBody>
      </p:sp>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Loss function</a:t>
            </a:r>
          </a:p>
          <a:p>
            <a:endParaRPr lang="en-US" sz="3266" dirty="0">
              <a:solidFill>
                <a:sysClr val="windowText" lastClr="000000"/>
              </a:solidFill>
            </a:endParaRPr>
          </a:p>
        </p:txBody>
      </p:sp>
      <p:sp>
        <p:nvSpPr>
          <p:cNvPr id="9" name="Content Placeholder 2"/>
          <p:cNvSpPr txBox="1">
            <a:spLocks/>
          </p:cNvSpPr>
          <p:nvPr/>
        </p:nvSpPr>
        <p:spPr>
          <a:xfrm>
            <a:off x="1654412" y="1077570"/>
            <a:ext cx="8817637"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de-DE" sz="2177" dirty="0" err="1"/>
              <a:t>Quadratic</a:t>
            </a:r>
            <a:r>
              <a:rPr lang="de-DE" sz="2177" dirty="0"/>
              <a:t> Approximation </a:t>
            </a:r>
            <a:r>
              <a:rPr lang="de-DE" sz="2177" dirty="0" err="1"/>
              <a:t>of</a:t>
            </a:r>
            <a:r>
              <a:rPr lang="de-DE" sz="2177" dirty="0"/>
              <a:t> </a:t>
            </a:r>
            <a:r>
              <a:rPr lang="de-DE" sz="2177" dirty="0" err="1"/>
              <a:t>deviations</a:t>
            </a:r>
            <a:r>
              <a:rPr lang="de-DE" sz="2177" dirty="0"/>
              <a:t> </a:t>
            </a:r>
            <a:r>
              <a:rPr lang="de-DE" sz="2177" dirty="0" err="1"/>
              <a:t>from</a:t>
            </a:r>
            <a:r>
              <a:rPr lang="de-DE" sz="2177" dirty="0"/>
              <a:t> </a:t>
            </a:r>
            <a:r>
              <a:rPr lang="de-DE" sz="2177" dirty="0" err="1"/>
              <a:t>targets</a:t>
            </a:r>
            <a:endParaRPr lang="de-DE" sz="2177" dirty="0"/>
          </a:p>
          <a:p>
            <a:pPr>
              <a:lnSpc>
                <a:spcPct val="110000"/>
              </a:lnSpc>
            </a:pPr>
            <a:r>
              <a:rPr lang="de-DE" sz="2177" dirty="0"/>
              <a:t>	</a:t>
            </a:r>
          </a:p>
          <a:p>
            <a:pPr>
              <a:lnSpc>
                <a:spcPct val="110000"/>
              </a:lnSpc>
            </a:pPr>
            <a:r>
              <a:rPr lang="de-DE" sz="2177" dirty="0"/>
              <a:t>	</a:t>
            </a:r>
            <a:r>
              <a:rPr lang="de-DE" sz="2177" u="sng" dirty="0"/>
              <a:t>Inflation:</a:t>
            </a:r>
          </a:p>
          <a:p>
            <a:pPr marL="311045" indent="-311045">
              <a:lnSpc>
                <a:spcPct val="110000"/>
              </a:lnSpc>
              <a:buFont typeface="Arial" panose="020B0604020202020204" pitchFamily="34" charset="0"/>
              <a:buChar char="•"/>
            </a:pPr>
            <a:r>
              <a:rPr lang="de-DE" sz="2177" dirty="0"/>
              <a:t>	</a:t>
            </a:r>
            <a:r>
              <a:rPr lang="de-DE" sz="2177" dirty="0" err="1"/>
              <a:t>menue</a:t>
            </a:r>
            <a:r>
              <a:rPr lang="de-DE" sz="2177" dirty="0"/>
              <a:t> </a:t>
            </a:r>
            <a:r>
              <a:rPr lang="de-DE" sz="2177" dirty="0" err="1"/>
              <a:t>costs</a:t>
            </a:r>
            <a:endParaRPr lang="de-DE" sz="2177" dirty="0"/>
          </a:p>
          <a:p>
            <a:pPr marL="311045" indent="-311045">
              <a:lnSpc>
                <a:spcPct val="110000"/>
              </a:lnSpc>
              <a:buFont typeface="Arial" panose="020B0604020202020204" pitchFamily="34" charset="0"/>
              <a:buChar char="•"/>
            </a:pPr>
            <a:r>
              <a:rPr lang="de-DE" sz="2177" dirty="0"/>
              <a:t>	</a:t>
            </a:r>
            <a:r>
              <a:rPr lang="de-DE" sz="2177" dirty="0" err="1"/>
              <a:t>uncertainty</a:t>
            </a:r>
            <a:endParaRPr lang="de-DE" sz="2177" dirty="0"/>
          </a:p>
          <a:p>
            <a:pPr marL="311045" indent="-311045">
              <a:lnSpc>
                <a:spcPct val="110000"/>
              </a:lnSpc>
              <a:buFont typeface="Arial" panose="020B0604020202020204" pitchFamily="34" charset="0"/>
              <a:buChar char="•"/>
            </a:pPr>
            <a:r>
              <a:rPr lang="de-DE" sz="2177" dirty="0"/>
              <a:t>	</a:t>
            </a:r>
            <a:r>
              <a:rPr lang="de-DE" sz="2177" dirty="0" err="1"/>
              <a:t>transaction</a:t>
            </a:r>
            <a:r>
              <a:rPr lang="de-DE" sz="2177" dirty="0"/>
              <a:t> </a:t>
            </a:r>
            <a:r>
              <a:rPr lang="de-DE" sz="2177" dirty="0" err="1"/>
              <a:t>costs</a:t>
            </a:r>
            <a:r>
              <a:rPr lang="de-DE" sz="2177" dirty="0"/>
              <a:t> </a:t>
            </a:r>
            <a:r>
              <a:rPr lang="de-DE" sz="2177" dirty="0" err="1"/>
              <a:t>for</a:t>
            </a:r>
            <a:r>
              <a:rPr lang="de-DE" sz="2177" dirty="0"/>
              <a:t> </a:t>
            </a:r>
            <a:r>
              <a:rPr lang="de-DE" sz="2177" dirty="0" err="1"/>
              <a:t>obtaining</a:t>
            </a:r>
            <a:r>
              <a:rPr lang="de-DE" sz="2177" dirty="0"/>
              <a:t> </a:t>
            </a:r>
            <a:r>
              <a:rPr lang="de-DE" sz="2177" dirty="0" err="1"/>
              <a:t>information</a:t>
            </a:r>
            <a:r>
              <a:rPr lang="de-DE" sz="2177" dirty="0"/>
              <a:t> </a:t>
            </a:r>
            <a:r>
              <a:rPr lang="de-DE" sz="2177" dirty="0" err="1"/>
              <a:t>about</a:t>
            </a:r>
            <a:r>
              <a:rPr lang="de-DE" sz="2177" dirty="0"/>
              <a:t> </a:t>
            </a:r>
            <a:r>
              <a:rPr lang="de-DE" sz="2177" dirty="0" err="1"/>
              <a:t>future</a:t>
            </a:r>
            <a:r>
              <a:rPr lang="de-DE" sz="2177" dirty="0"/>
              <a:t> Inflation</a:t>
            </a:r>
          </a:p>
          <a:p>
            <a:pPr>
              <a:lnSpc>
                <a:spcPct val="110000"/>
              </a:lnSpc>
            </a:pPr>
            <a:r>
              <a:rPr lang="de-DE" sz="2177" dirty="0"/>
              <a:t>	</a:t>
            </a:r>
          </a:p>
          <a:p>
            <a:pPr>
              <a:lnSpc>
                <a:spcPct val="110000"/>
              </a:lnSpc>
            </a:pPr>
            <a:r>
              <a:rPr lang="de-DE" sz="2177" dirty="0"/>
              <a:t>	</a:t>
            </a:r>
            <a:r>
              <a:rPr lang="de-DE" sz="2177" u="sng" dirty="0"/>
              <a:t>Output:</a:t>
            </a:r>
          </a:p>
          <a:p>
            <a:pPr marL="311045" indent="-311045">
              <a:lnSpc>
                <a:spcPct val="110000"/>
              </a:lnSpc>
              <a:buFont typeface="Arial" panose="020B0604020202020204" pitchFamily="34" charset="0"/>
              <a:buChar char="•"/>
            </a:pPr>
            <a:r>
              <a:rPr lang="de-DE" sz="2177" dirty="0"/>
              <a:t>	wage </a:t>
            </a:r>
            <a:r>
              <a:rPr lang="de-DE" sz="2177" dirty="0" err="1"/>
              <a:t>rigidities</a:t>
            </a:r>
            <a:r>
              <a:rPr lang="de-DE" sz="2177" dirty="0"/>
              <a:t> </a:t>
            </a:r>
            <a:r>
              <a:rPr lang="de-DE" sz="2177" dirty="0" err="1"/>
              <a:t>would</a:t>
            </a:r>
            <a:r>
              <a:rPr lang="de-DE" sz="2177" dirty="0"/>
              <a:t> </a:t>
            </a:r>
            <a:r>
              <a:rPr lang="de-DE" sz="2177" dirty="0" err="1"/>
              <a:t>imply</a:t>
            </a:r>
            <a:r>
              <a:rPr lang="de-DE" sz="2177" dirty="0"/>
              <a:t> an </a:t>
            </a:r>
            <a:r>
              <a:rPr lang="de-DE" sz="2177" dirty="0" err="1"/>
              <a:t>output</a:t>
            </a:r>
            <a:r>
              <a:rPr lang="de-DE" sz="2177" dirty="0"/>
              <a:t> </a:t>
            </a:r>
            <a:r>
              <a:rPr lang="de-DE" sz="2177" dirty="0" err="1"/>
              <a:t>level</a:t>
            </a:r>
            <a:r>
              <a:rPr lang="de-DE" sz="2177" dirty="0"/>
              <a:t> </a:t>
            </a:r>
            <a:r>
              <a:rPr lang="de-DE" sz="2177" dirty="0" err="1"/>
              <a:t>below</a:t>
            </a:r>
            <a:r>
              <a:rPr lang="de-DE" sz="2177" dirty="0"/>
              <a:t> potential 	</a:t>
            </a:r>
            <a:r>
              <a:rPr lang="de-DE" sz="2177" dirty="0" err="1"/>
              <a:t>output</a:t>
            </a:r>
            <a:r>
              <a:rPr lang="de-DE" sz="2177" dirty="0"/>
              <a:t>		→	potential out </a:t>
            </a:r>
            <a:r>
              <a:rPr lang="de-DE" sz="2177" dirty="0" err="1"/>
              <a:t>put</a:t>
            </a:r>
            <a:r>
              <a:rPr lang="de-DE" sz="2177" dirty="0"/>
              <a:t> </a:t>
            </a:r>
            <a:r>
              <a:rPr lang="de-DE" sz="2177" dirty="0" err="1"/>
              <a:t>is</a:t>
            </a:r>
            <a:r>
              <a:rPr lang="de-DE" sz="2177" dirty="0"/>
              <a:t> </a:t>
            </a:r>
            <a:r>
              <a:rPr lang="de-DE" sz="2177" dirty="0" err="1"/>
              <a:t>weighted</a:t>
            </a:r>
            <a:r>
              <a:rPr lang="de-DE" sz="2177" dirty="0"/>
              <a:t> </a:t>
            </a:r>
            <a:r>
              <a:rPr lang="de-DE" sz="2177" dirty="0" err="1"/>
              <a:t>with</a:t>
            </a:r>
            <a:r>
              <a:rPr lang="de-DE" sz="2177" dirty="0"/>
              <a:t> k&gt;1</a:t>
            </a:r>
            <a:endParaRPr lang="en-US" sz="2177"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3741552-BAD7-4205-9A75-F8EB2E91C84F}"/>
                  </a:ext>
                </a:extLst>
              </p14:cNvPr>
              <p14:cNvContentPartPr/>
              <p14:nvPr/>
            </p14:nvContentPartPr>
            <p14:xfrm>
              <a:off x="1335539" y="895291"/>
              <a:ext cx="7078680" cy="744480"/>
            </p14:xfrm>
          </p:contentPart>
        </mc:Choice>
        <mc:Fallback xmlns="">
          <p:pic>
            <p:nvPicPr>
              <p:cNvPr id="2" name="Freihand 1">
                <a:extLst>
                  <a:ext uri="{FF2B5EF4-FFF2-40B4-BE49-F238E27FC236}">
                    <a16:creationId xmlns:a16="http://schemas.microsoft.com/office/drawing/2014/main" id="{F3741552-BAD7-4205-9A75-F8EB2E91C84F}"/>
                  </a:ext>
                </a:extLst>
              </p:cNvPr>
              <p:cNvPicPr/>
              <p:nvPr/>
            </p:nvPicPr>
            <p:blipFill>
              <a:blip r:embed="rId4"/>
              <a:stretch>
                <a:fillRect/>
              </a:stretch>
            </p:blipFill>
            <p:spPr>
              <a:xfrm>
                <a:off x="1331219" y="890971"/>
                <a:ext cx="7087320" cy="753120"/>
              </a:xfrm>
              <a:prstGeom prst="rect">
                <a:avLst/>
              </a:prstGeom>
            </p:spPr>
          </p:pic>
        </mc:Fallback>
      </mc:AlternateContent>
      <p:grpSp>
        <p:nvGrpSpPr>
          <p:cNvPr id="80" name="Gruppieren 79">
            <a:extLst>
              <a:ext uri="{FF2B5EF4-FFF2-40B4-BE49-F238E27FC236}">
                <a16:creationId xmlns:a16="http://schemas.microsoft.com/office/drawing/2014/main" id="{4F24E92D-D4EB-455A-B0E3-3B48F9DD7341}"/>
              </a:ext>
            </a:extLst>
          </p:cNvPr>
          <p:cNvGrpSpPr/>
          <p:nvPr/>
        </p:nvGrpSpPr>
        <p:grpSpPr>
          <a:xfrm>
            <a:off x="8442659" y="207691"/>
            <a:ext cx="3474360" cy="3021120"/>
            <a:chOff x="8442659" y="207691"/>
            <a:chExt cx="3474360" cy="30211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24AD675-1E6D-4827-A97E-B50EF118179E}"/>
                    </a:ext>
                  </a:extLst>
                </p14:cNvPr>
                <p14:cNvContentPartPr/>
                <p14:nvPr/>
              </p14:nvContentPartPr>
              <p14:xfrm>
                <a:off x="8567579" y="1079971"/>
                <a:ext cx="479520" cy="200880"/>
              </p14:xfrm>
            </p:contentPart>
          </mc:Choice>
          <mc:Fallback xmlns="">
            <p:pic>
              <p:nvPicPr>
                <p:cNvPr id="3" name="Freihand 2">
                  <a:extLst>
                    <a:ext uri="{FF2B5EF4-FFF2-40B4-BE49-F238E27FC236}">
                      <a16:creationId xmlns:a16="http://schemas.microsoft.com/office/drawing/2014/main" id="{124AD675-1E6D-4827-A97E-B50EF118179E}"/>
                    </a:ext>
                  </a:extLst>
                </p:cNvPr>
                <p:cNvPicPr/>
                <p:nvPr/>
              </p:nvPicPr>
              <p:blipFill>
                <a:blip r:embed="rId6"/>
                <a:stretch>
                  <a:fillRect/>
                </a:stretch>
              </p:blipFill>
              <p:spPr>
                <a:xfrm>
                  <a:off x="8563259" y="1075651"/>
                  <a:ext cx="488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D1A92448-6276-4A28-B74B-EF9C534B105F}"/>
                    </a:ext>
                  </a:extLst>
                </p14:cNvPr>
                <p14:cNvContentPartPr/>
                <p14:nvPr/>
              </p14:nvContentPartPr>
              <p14:xfrm>
                <a:off x="8442659" y="1088611"/>
                <a:ext cx="368280" cy="320040"/>
              </p14:xfrm>
            </p:contentPart>
          </mc:Choice>
          <mc:Fallback xmlns="">
            <p:pic>
              <p:nvPicPr>
                <p:cNvPr id="4" name="Freihand 3">
                  <a:extLst>
                    <a:ext uri="{FF2B5EF4-FFF2-40B4-BE49-F238E27FC236}">
                      <a16:creationId xmlns:a16="http://schemas.microsoft.com/office/drawing/2014/main" id="{D1A92448-6276-4A28-B74B-EF9C534B105F}"/>
                    </a:ext>
                  </a:extLst>
                </p:cNvPr>
                <p:cNvPicPr/>
                <p:nvPr/>
              </p:nvPicPr>
              <p:blipFill>
                <a:blip r:embed="rId8"/>
                <a:stretch>
                  <a:fillRect/>
                </a:stretch>
              </p:blipFill>
              <p:spPr>
                <a:xfrm>
                  <a:off x="8438339" y="1084291"/>
                  <a:ext cx="37692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4319ADDE-5641-462A-B6C2-9539B28637A9}"/>
                    </a:ext>
                  </a:extLst>
                </p14:cNvPr>
                <p14:cNvContentPartPr/>
                <p14:nvPr/>
              </p14:nvContentPartPr>
              <p14:xfrm>
                <a:off x="9284699" y="915451"/>
                <a:ext cx="95400" cy="266760"/>
              </p14:xfrm>
            </p:contentPart>
          </mc:Choice>
          <mc:Fallback xmlns="">
            <p:pic>
              <p:nvPicPr>
                <p:cNvPr id="7" name="Freihand 6">
                  <a:extLst>
                    <a:ext uri="{FF2B5EF4-FFF2-40B4-BE49-F238E27FC236}">
                      <a16:creationId xmlns:a16="http://schemas.microsoft.com/office/drawing/2014/main" id="{4319ADDE-5641-462A-B6C2-9539B28637A9}"/>
                    </a:ext>
                  </a:extLst>
                </p:cNvPr>
                <p:cNvPicPr/>
                <p:nvPr/>
              </p:nvPicPr>
              <p:blipFill>
                <a:blip r:embed="rId10"/>
                <a:stretch>
                  <a:fillRect/>
                </a:stretch>
              </p:blipFill>
              <p:spPr>
                <a:xfrm>
                  <a:off x="9280379" y="911131"/>
                  <a:ext cx="1040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DB702396-FF9D-471B-99AD-EC45061BBB31}"/>
                    </a:ext>
                  </a:extLst>
                </p14:cNvPr>
                <p14:cNvContentPartPr/>
                <p14:nvPr/>
              </p14:nvContentPartPr>
              <p14:xfrm>
                <a:off x="9727499" y="829411"/>
                <a:ext cx="138240" cy="307080"/>
              </p14:xfrm>
            </p:contentPart>
          </mc:Choice>
          <mc:Fallback xmlns="">
            <p:pic>
              <p:nvPicPr>
                <p:cNvPr id="10" name="Freihand 9">
                  <a:extLst>
                    <a:ext uri="{FF2B5EF4-FFF2-40B4-BE49-F238E27FC236}">
                      <a16:creationId xmlns:a16="http://schemas.microsoft.com/office/drawing/2014/main" id="{DB702396-FF9D-471B-99AD-EC45061BBB31}"/>
                    </a:ext>
                  </a:extLst>
                </p:cNvPr>
                <p:cNvPicPr/>
                <p:nvPr/>
              </p:nvPicPr>
              <p:blipFill>
                <a:blip r:embed="rId12"/>
                <a:stretch>
                  <a:fillRect/>
                </a:stretch>
              </p:blipFill>
              <p:spPr>
                <a:xfrm>
                  <a:off x="9723179" y="825091"/>
                  <a:ext cx="14688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423201BA-5C54-45EA-B7B3-646DAFD79117}"/>
                    </a:ext>
                  </a:extLst>
                </p14:cNvPr>
                <p14:cNvContentPartPr/>
                <p14:nvPr/>
              </p14:nvContentPartPr>
              <p14:xfrm>
                <a:off x="9722459" y="613771"/>
                <a:ext cx="148680" cy="117360"/>
              </p14:xfrm>
            </p:contentPart>
          </mc:Choice>
          <mc:Fallback xmlns="">
            <p:pic>
              <p:nvPicPr>
                <p:cNvPr id="11" name="Freihand 10">
                  <a:extLst>
                    <a:ext uri="{FF2B5EF4-FFF2-40B4-BE49-F238E27FC236}">
                      <a16:creationId xmlns:a16="http://schemas.microsoft.com/office/drawing/2014/main" id="{423201BA-5C54-45EA-B7B3-646DAFD79117}"/>
                    </a:ext>
                  </a:extLst>
                </p:cNvPr>
                <p:cNvPicPr/>
                <p:nvPr/>
              </p:nvPicPr>
              <p:blipFill>
                <a:blip r:embed="rId14"/>
                <a:stretch>
                  <a:fillRect/>
                </a:stretch>
              </p:blipFill>
              <p:spPr>
                <a:xfrm>
                  <a:off x="9718139" y="609451"/>
                  <a:ext cx="157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F344A164-4992-4BF8-8EB2-639F70FA45CC}"/>
                    </a:ext>
                  </a:extLst>
                </p14:cNvPr>
                <p14:cNvContentPartPr/>
                <p14:nvPr/>
              </p14:nvContentPartPr>
              <p14:xfrm>
                <a:off x="9373619" y="1000411"/>
                <a:ext cx="24480" cy="119160"/>
              </p14:xfrm>
            </p:contentPart>
          </mc:Choice>
          <mc:Fallback xmlns="">
            <p:pic>
              <p:nvPicPr>
                <p:cNvPr id="12" name="Freihand 11">
                  <a:extLst>
                    <a:ext uri="{FF2B5EF4-FFF2-40B4-BE49-F238E27FC236}">
                      <a16:creationId xmlns:a16="http://schemas.microsoft.com/office/drawing/2014/main" id="{F344A164-4992-4BF8-8EB2-639F70FA45CC}"/>
                    </a:ext>
                  </a:extLst>
                </p:cNvPr>
                <p:cNvPicPr/>
                <p:nvPr/>
              </p:nvPicPr>
              <p:blipFill>
                <a:blip r:embed="rId16"/>
                <a:stretch>
                  <a:fillRect/>
                </a:stretch>
              </p:blipFill>
              <p:spPr>
                <a:xfrm>
                  <a:off x="9369299" y="996091"/>
                  <a:ext cx="33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DC4ACF2-5DA7-4A53-862A-C2BF90A6D152}"/>
                    </a:ext>
                  </a:extLst>
                </p14:cNvPr>
                <p14:cNvContentPartPr/>
                <p14:nvPr/>
              </p14:nvContentPartPr>
              <p14:xfrm>
                <a:off x="9330779" y="988531"/>
                <a:ext cx="96840" cy="133560"/>
              </p14:xfrm>
            </p:contentPart>
          </mc:Choice>
          <mc:Fallback xmlns="">
            <p:pic>
              <p:nvPicPr>
                <p:cNvPr id="13" name="Freihand 12">
                  <a:extLst>
                    <a:ext uri="{FF2B5EF4-FFF2-40B4-BE49-F238E27FC236}">
                      <a16:creationId xmlns:a16="http://schemas.microsoft.com/office/drawing/2014/main" id="{7DC4ACF2-5DA7-4A53-862A-C2BF90A6D152}"/>
                    </a:ext>
                  </a:extLst>
                </p:cNvPr>
                <p:cNvPicPr/>
                <p:nvPr/>
              </p:nvPicPr>
              <p:blipFill>
                <a:blip r:embed="rId18"/>
                <a:stretch>
                  <a:fillRect/>
                </a:stretch>
              </p:blipFill>
              <p:spPr>
                <a:xfrm>
                  <a:off x="9326459" y="984211"/>
                  <a:ext cx="105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AD06419F-869A-4115-9B97-9695D688F77B}"/>
                    </a:ext>
                  </a:extLst>
                </p14:cNvPr>
                <p14:cNvContentPartPr/>
                <p14:nvPr/>
              </p14:nvContentPartPr>
              <p14:xfrm>
                <a:off x="9442739" y="1009051"/>
                <a:ext cx="75600" cy="102600"/>
              </p14:xfrm>
            </p:contentPart>
          </mc:Choice>
          <mc:Fallback xmlns="">
            <p:pic>
              <p:nvPicPr>
                <p:cNvPr id="14" name="Freihand 13">
                  <a:extLst>
                    <a:ext uri="{FF2B5EF4-FFF2-40B4-BE49-F238E27FC236}">
                      <a16:creationId xmlns:a16="http://schemas.microsoft.com/office/drawing/2014/main" id="{AD06419F-869A-4115-9B97-9695D688F77B}"/>
                    </a:ext>
                  </a:extLst>
                </p:cNvPr>
                <p:cNvPicPr/>
                <p:nvPr/>
              </p:nvPicPr>
              <p:blipFill>
                <a:blip r:embed="rId20"/>
                <a:stretch>
                  <a:fillRect/>
                </a:stretch>
              </p:blipFill>
              <p:spPr>
                <a:xfrm>
                  <a:off x="9438419" y="1004731"/>
                  <a:ext cx="84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857F2B5-1B5B-41EB-BA30-5D83CADDADBD}"/>
                    </a:ext>
                  </a:extLst>
                </p14:cNvPr>
                <p14:cNvContentPartPr/>
                <p14:nvPr/>
              </p14:nvContentPartPr>
              <p14:xfrm>
                <a:off x="9525179" y="987091"/>
                <a:ext cx="53640" cy="105120"/>
              </p14:xfrm>
            </p:contentPart>
          </mc:Choice>
          <mc:Fallback xmlns="">
            <p:pic>
              <p:nvPicPr>
                <p:cNvPr id="15" name="Freihand 14">
                  <a:extLst>
                    <a:ext uri="{FF2B5EF4-FFF2-40B4-BE49-F238E27FC236}">
                      <a16:creationId xmlns:a16="http://schemas.microsoft.com/office/drawing/2014/main" id="{5857F2B5-1B5B-41EB-BA30-5D83CADDADBD}"/>
                    </a:ext>
                  </a:extLst>
                </p:cNvPr>
                <p:cNvPicPr/>
                <p:nvPr/>
              </p:nvPicPr>
              <p:blipFill>
                <a:blip r:embed="rId22"/>
                <a:stretch>
                  <a:fillRect/>
                </a:stretch>
              </p:blipFill>
              <p:spPr>
                <a:xfrm>
                  <a:off x="9520859" y="982771"/>
                  <a:ext cx="62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94600D0B-E30D-4BFB-9EE4-51D67DF2F9A9}"/>
                    </a:ext>
                  </a:extLst>
                </p14:cNvPr>
                <p14:cNvContentPartPr/>
                <p14:nvPr/>
              </p14:nvContentPartPr>
              <p14:xfrm>
                <a:off x="9678179" y="957571"/>
                <a:ext cx="19800" cy="102960"/>
              </p14:xfrm>
            </p:contentPart>
          </mc:Choice>
          <mc:Fallback xmlns="">
            <p:pic>
              <p:nvPicPr>
                <p:cNvPr id="16" name="Freihand 15">
                  <a:extLst>
                    <a:ext uri="{FF2B5EF4-FFF2-40B4-BE49-F238E27FC236}">
                      <a16:creationId xmlns:a16="http://schemas.microsoft.com/office/drawing/2014/main" id="{94600D0B-E30D-4BFB-9EE4-51D67DF2F9A9}"/>
                    </a:ext>
                  </a:extLst>
                </p:cNvPr>
                <p:cNvPicPr/>
                <p:nvPr/>
              </p:nvPicPr>
              <p:blipFill>
                <a:blip r:embed="rId24"/>
                <a:stretch>
                  <a:fillRect/>
                </a:stretch>
              </p:blipFill>
              <p:spPr>
                <a:xfrm>
                  <a:off x="9673859" y="953251"/>
                  <a:ext cx="28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40514E7A-8A68-479D-9BAB-04AB6F3D8D04}"/>
                    </a:ext>
                  </a:extLst>
                </p14:cNvPr>
                <p14:cNvContentPartPr/>
                <p14:nvPr/>
              </p14:nvContentPartPr>
              <p14:xfrm>
                <a:off x="9599339" y="916531"/>
                <a:ext cx="151920" cy="136440"/>
              </p14:xfrm>
            </p:contentPart>
          </mc:Choice>
          <mc:Fallback xmlns="">
            <p:pic>
              <p:nvPicPr>
                <p:cNvPr id="17" name="Freihand 16">
                  <a:extLst>
                    <a:ext uri="{FF2B5EF4-FFF2-40B4-BE49-F238E27FC236}">
                      <a16:creationId xmlns:a16="http://schemas.microsoft.com/office/drawing/2014/main" id="{40514E7A-8A68-479D-9BAB-04AB6F3D8D04}"/>
                    </a:ext>
                  </a:extLst>
                </p:cNvPr>
                <p:cNvPicPr/>
                <p:nvPr/>
              </p:nvPicPr>
              <p:blipFill>
                <a:blip r:embed="rId26"/>
                <a:stretch>
                  <a:fillRect/>
                </a:stretch>
              </p:blipFill>
              <p:spPr>
                <a:xfrm>
                  <a:off x="9595019" y="912211"/>
                  <a:ext cx="160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5D3D5B57-BADB-4032-B5D6-02E77C955A05}"/>
                    </a:ext>
                  </a:extLst>
                </p14:cNvPr>
                <p14:cNvContentPartPr/>
                <p14:nvPr/>
              </p14:nvContentPartPr>
              <p14:xfrm>
                <a:off x="10136819" y="822571"/>
                <a:ext cx="32760" cy="144000"/>
              </p14:xfrm>
            </p:contentPart>
          </mc:Choice>
          <mc:Fallback xmlns="">
            <p:pic>
              <p:nvPicPr>
                <p:cNvPr id="19" name="Freihand 18">
                  <a:extLst>
                    <a:ext uri="{FF2B5EF4-FFF2-40B4-BE49-F238E27FC236}">
                      <a16:creationId xmlns:a16="http://schemas.microsoft.com/office/drawing/2014/main" id="{5D3D5B57-BADB-4032-B5D6-02E77C955A05}"/>
                    </a:ext>
                  </a:extLst>
                </p:cNvPr>
                <p:cNvPicPr/>
                <p:nvPr/>
              </p:nvPicPr>
              <p:blipFill>
                <a:blip r:embed="rId28"/>
                <a:stretch>
                  <a:fillRect/>
                </a:stretch>
              </p:blipFill>
              <p:spPr>
                <a:xfrm>
                  <a:off x="10132499" y="818251"/>
                  <a:ext cx="41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8A0FFF5-6BAB-4086-828C-4AA821D70DC3}"/>
                    </a:ext>
                  </a:extLst>
                </p14:cNvPr>
                <p14:cNvContentPartPr/>
                <p14:nvPr/>
              </p14:nvContentPartPr>
              <p14:xfrm>
                <a:off x="10068779" y="831931"/>
                <a:ext cx="164520" cy="67680"/>
              </p14:xfrm>
            </p:contentPart>
          </mc:Choice>
          <mc:Fallback xmlns="">
            <p:pic>
              <p:nvPicPr>
                <p:cNvPr id="20" name="Freihand 19">
                  <a:extLst>
                    <a:ext uri="{FF2B5EF4-FFF2-40B4-BE49-F238E27FC236}">
                      <a16:creationId xmlns:a16="http://schemas.microsoft.com/office/drawing/2014/main" id="{18A0FFF5-6BAB-4086-828C-4AA821D70DC3}"/>
                    </a:ext>
                  </a:extLst>
                </p:cNvPr>
                <p:cNvPicPr/>
                <p:nvPr/>
              </p:nvPicPr>
              <p:blipFill>
                <a:blip r:embed="rId30"/>
                <a:stretch>
                  <a:fillRect/>
                </a:stretch>
              </p:blipFill>
              <p:spPr>
                <a:xfrm>
                  <a:off x="10064459" y="827611"/>
                  <a:ext cx="173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8FC83DB5-1B41-45A7-9292-4D126CD6EB79}"/>
                    </a:ext>
                  </a:extLst>
                </p14:cNvPr>
                <p14:cNvContentPartPr/>
                <p14:nvPr/>
              </p14:nvContentPartPr>
              <p14:xfrm>
                <a:off x="10525259" y="683611"/>
                <a:ext cx="14760" cy="144720"/>
              </p14:xfrm>
            </p:contentPart>
          </mc:Choice>
          <mc:Fallback xmlns="">
            <p:pic>
              <p:nvPicPr>
                <p:cNvPr id="22" name="Freihand 21">
                  <a:extLst>
                    <a:ext uri="{FF2B5EF4-FFF2-40B4-BE49-F238E27FC236}">
                      <a16:creationId xmlns:a16="http://schemas.microsoft.com/office/drawing/2014/main" id="{8FC83DB5-1B41-45A7-9292-4D126CD6EB79}"/>
                    </a:ext>
                  </a:extLst>
                </p:cNvPr>
                <p:cNvPicPr/>
                <p:nvPr/>
              </p:nvPicPr>
              <p:blipFill>
                <a:blip r:embed="rId32"/>
                <a:stretch>
                  <a:fillRect/>
                </a:stretch>
              </p:blipFill>
              <p:spPr>
                <a:xfrm>
                  <a:off x="10520939" y="679291"/>
                  <a:ext cx="234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EA00566E-A5A3-4561-9E5F-F07A59DCA1C4}"/>
                    </a:ext>
                  </a:extLst>
                </p14:cNvPr>
                <p14:cNvContentPartPr/>
                <p14:nvPr/>
              </p14:nvContentPartPr>
              <p14:xfrm>
                <a:off x="10420859" y="668851"/>
                <a:ext cx="163800" cy="173880"/>
              </p14:xfrm>
            </p:contentPart>
          </mc:Choice>
          <mc:Fallback xmlns="">
            <p:pic>
              <p:nvPicPr>
                <p:cNvPr id="23" name="Freihand 22">
                  <a:extLst>
                    <a:ext uri="{FF2B5EF4-FFF2-40B4-BE49-F238E27FC236}">
                      <a16:creationId xmlns:a16="http://schemas.microsoft.com/office/drawing/2014/main" id="{EA00566E-A5A3-4561-9E5F-F07A59DCA1C4}"/>
                    </a:ext>
                  </a:extLst>
                </p:cNvPr>
                <p:cNvPicPr/>
                <p:nvPr/>
              </p:nvPicPr>
              <p:blipFill>
                <a:blip r:embed="rId34"/>
                <a:stretch>
                  <a:fillRect/>
                </a:stretch>
              </p:blipFill>
              <p:spPr>
                <a:xfrm>
                  <a:off x="10416539" y="664531"/>
                  <a:ext cx="172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82B3423C-34A5-46D0-BAC8-746558823059}"/>
                    </a:ext>
                  </a:extLst>
                </p14:cNvPr>
                <p14:cNvContentPartPr/>
                <p14:nvPr/>
              </p14:nvContentPartPr>
              <p14:xfrm>
                <a:off x="10621379" y="651211"/>
                <a:ext cx="76680" cy="138600"/>
              </p14:xfrm>
            </p:contentPart>
          </mc:Choice>
          <mc:Fallback xmlns="">
            <p:pic>
              <p:nvPicPr>
                <p:cNvPr id="24" name="Freihand 23">
                  <a:extLst>
                    <a:ext uri="{FF2B5EF4-FFF2-40B4-BE49-F238E27FC236}">
                      <a16:creationId xmlns:a16="http://schemas.microsoft.com/office/drawing/2014/main" id="{82B3423C-34A5-46D0-BAC8-746558823059}"/>
                    </a:ext>
                  </a:extLst>
                </p:cNvPr>
                <p:cNvPicPr/>
                <p:nvPr/>
              </p:nvPicPr>
              <p:blipFill>
                <a:blip r:embed="rId36"/>
                <a:stretch>
                  <a:fillRect/>
                </a:stretch>
              </p:blipFill>
              <p:spPr>
                <a:xfrm>
                  <a:off x="10617059" y="646891"/>
                  <a:ext cx="85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D924059D-758D-4FDB-B9CC-E5D5E286E03E}"/>
                    </a:ext>
                  </a:extLst>
                </p14:cNvPr>
                <p14:cNvContentPartPr/>
                <p14:nvPr/>
              </p14:nvContentPartPr>
              <p14:xfrm>
                <a:off x="10606979" y="639691"/>
                <a:ext cx="144360" cy="123120"/>
              </p14:xfrm>
            </p:contentPart>
          </mc:Choice>
          <mc:Fallback xmlns="">
            <p:pic>
              <p:nvPicPr>
                <p:cNvPr id="25" name="Freihand 24">
                  <a:extLst>
                    <a:ext uri="{FF2B5EF4-FFF2-40B4-BE49-F238E27FC236}">
                      <a16:creationId xmlns:a16="http://schemas.microsoft.com/office/drawing/2014/main" id="{D924059D-758D-4FDB-B9CC-E5D5E286E03E}"/>
                    </a:ext>
                  </a:extLst>
                </p:cNvPr>
                <p:cNvPicPr/>
                <p:nvPr/>
              </p:nvPicPr>
              <p:blipFill>
                <a:blip r:embed="rId38"/>
                <a:stretch>
                  <a:fillRect/>
                </a:stretch>
              </p:blipFill>
              <p:spPr>
                <a:xfrm>
                  <a:off x="10602659" y="635371"/>
                  <a:ext cx="153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14A1444B-B263-4179-B576-795485394E1B}"/>
                    </a:ext>
                  </a:extLst>
                </p14:cNvPr>
                <p14:cNvContentPartPr/>
                <p14:nvPr/>
              </p14:nvContentPartPr>
              <p14:xfrm>
                <a:off x="10756019" y="581011"/>
                <a:ext cx="65160" cy="141480"/>
              </p14:xfrm>
            </p:contentPart>
          </mc:Choice>
          <mc:Fallback xmlns="">
            <p:pic>
              <p:nvPicPr>
                <p:cNvPr id="26" name="Freihand 25">
                  <a:extLst>
                    <a:ext uri="{FF2B5EF4-FFF2-40B4-BE49-F238E27FC236}">
                      <a16:creationId xmlns:a16="http://schemas.microsoft.com/office/drawing/2014/main" id="{14A1444B-B263-4179-B576-795485394E1B}"/>
                    </a:ext>
                  </a:extLst>
                </p:cNvPr>
                <p:cNvPicPr/>
                <p:nvPr/>
              </p:nvPicPr>
              <p:blipFill>
                <a:blip r:embed="rId40"/>
                <a:stretch>
                  <a:fillRect/>
                </a:stretch>
              </p:blipFill>
              <p:spPr>
                <a:xfrm>
                  <a:off x="10751699" y="576691"/>
                  <a:ext cx="73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66DAB5E4-B3C5-42A1-BA5D-CE47C0D24635}"/>
                    </a:ext>
                  </a:extLst>
                </p14:cNvPr>
                <p14:cNvContentPartPr/>
                <p14:nvPr/>
              </p14:nvContentPartPr>
              <p14:xfrm>
                <a:off x="10901099" y="581371"/>
                <a:ext cx="78120" cy="63720"/>
              </p14:xfrm>
            </p:contentPart>
          </mc:Choice>
          <mc:Fallback xmlns="">
            <p:pic>
              <p:nvPicPr>
                <p:cNvPr id="28" name="Freihand 27">
                  <a:extLst>
                    <a:ext uri="{FF2B5EF4-FFF2-40B4-BE49-F238E27FC236}">
                      <a16:creationId xmlns:a16="http://schemas.microsoft.com/office/drawing/2014/main" id="{66DAB5E4-B3C5-42A1-BA5D-CE47C0D24635}"/>
                    </a:ext>
                  </a:extLst>
                </p:cNvPr>
                <p:cNvPicPr/>
                <p:nvPr/>
              </p:nvPicPr>
              <p:blipFill>
                <a:blip r:embed="rId42"/>
                <a:stretch>
                  <a:fillRect/>
                </a:stretch>
              </p:blipFill>
              <p:spPr>
                <a:xfrm>
                  <a:off x="10896779" y="577051"/>
                  <a:ext cx="86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163E093-D2D8-4BFF-8F08-98AE0E5D4487}"/>
                    </a:ext>
                  </a:extLst>
                </p14:cNvPr>
                <p14:cNvContentPartPr/>
                <p14:nvPr/>
              </p14:nvContentPartPr>
              <p14:xfrm>
                <a:off x="10962659" y="550411"/>
                <a:ext cx="26280" cy="141480"/>
              </p14:xfrm>
            </p:contentPart>
          </mc:Choice>
          <mc:Fallback xmlns="">
            <p:pic>
              <p:nvPicPr>
                <p:cNvPr id="29" name="Freihand 28">
                  <a:extLst>
                    <a:ext uri="{FF2B5EF4-FFF2-40B4-BE49-F238E27FC236}">
                      <a16:creationId xmlns:a16="http://schemas.microsoft.com/office/drawing/2014/main" id="{A163E093-D2D8-4BFF-8F08-98AE0E5D4487}"/>
                    </a:ext>
                  </a:extLst>
                </p:cNvPr>
                <p:cNvPicPr/>
                <p:nvPr/>
              </p:nvPicPr>
              <p:blipFill>
                <a:blip r:embed="rId44"/>
                <a:stretch>
                  <a:fillRect/>
                </a:stretch>
              </p:blipFill>
              <p:spPr>
                <a:xfrm>
                  <a:off x="10958339" y="546091"/>
                  <a:ext cx="34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8387ECD1-70F9-4D63-8E0C-8C33AA190B77}"/>
                    </a:ext>
                  </a:extLst>
                </p14:cNvPr>
                <p14:cNvContentPartPr/>
                <p14:nvPr/>
              </p14:nvContentPartPr>
              <p14:xfrm>
                <a:off x="10999019" y="441691"/>
                <a:ext cx="71640" cy="331920"/>
              </p14:xfrm>
            </p:contentPart>
          </mc:Choice>
          <mc:Fallback xmlns="">
            <p:pic>
              <p:nvPicPr>
                <p:cNvPr id="30" name="Freihand 29">
                  <a:extLst>
                    <a:ext uri="{FF2B5EF4-FFF2-40B4-BE49-F238E27FC236}">
                      <a16:creationId xmlns:a16="http://schemas.microsoft.com/office/drawing/2014/main" id="{8387ECD1-70F9-4D63-8E0C-8C33AA190B77}"/>
                    </a:ext>
                  </a:extLst>
                </p:cNvPr>
                <p:cNvPicPr/>
                <p:nvPr/>
              </p:nvPicPr>
              <p:blipFill>
                <a:blip r:embed="rId46"/>
                <a:stretch>
                  <a:fillRect/>
                </a:stretch>
              </p:blipFill>
              <p:spPr>
                <a:xfrm>
                  <a:off x="10994699" y="437371"/>
                  <a:ext cx="802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06F357AA-A050-4BAC-8536-C9083049EC90}"/>
                    </a:ext>
                  </a:extLst>
                </p14:cNvPr>
                <p14:cNvContentPartPr/>
                <p14:nvPr/>
              </p14:nvContentPartPr>
              <p14:xfrm>
                <a:off x="10363619" y="585691"/>
                <a:ext cx="170640" cy="416160"/>
              </p14:xfrm>
            </p:contentPart>
          </mc:Choice>
          <mc:Fallback xmlns="">
            <p:pic>
              <p:nvPicPr>
                <p:cNvPr id="31" name="Freihand 30">
                  <a:extLst>
                    <a:ext uri="{FF2B5EF4-FFF2-40B4-BE49-F238E27FC236}">
                      <a16:creationId xmlns:a16="http://schemas.microsoft.com/office/drawing/2014/main" id="{06F357AA-A050-4BAC-8536-C9083049EC90}"/>
                    </a:ext>
                  </a:extLst>
                </p:cNvPr>
                <p:cNvPicPr/>
                <p:nvPr/>
              </p:nvPicPr>
              <p:blipFill>
                <a:blip r:embed="rId48"/>
                <a:stretch>
                  <a:fillRect/>
                </a:stretch>
              </p:blipFill>
              <p:spPr>
                <a:xfrm>
                  <a:off x="10359299" y="581371"/>
                  <a:ext cx="17928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85031C3C-354E-4675-A4CE-83CA67ECFD2B}"/>
                    </a:ext>
                  </a:extLst>
                </p14:cNvPr>
                <p14:cNvContentPartPr/>
                <p14:nvPr/>
              </p14:nvContentPartPr>
              <p14:xfrm>
                <a:off x="11053739" y="244051"/>
                <a:ext cx="122040" cy="149400"/>
              </p14:xfrm>
            </p:contentPart>
          </mc:Choice>
          <mc:Fallback xmlns="">
            <p:pic>
              <p:nvPicPr>
                <p:cNvPr id="32" name="Freihand 31">
                  <a:extLst>
                    <a:ext uri="{FF2B5EF4-FFF2-40B4-BE49-F238E27FC236}">
                      <a16:creationId xmlns:a16="http://schemas.microsoft.com/office/drawing/2014/main" id="{85031C3C-354E-4675-A4CE-83CA67ECFD2B}"/>
                    </a:ext>
                  </a:extLst>
                </p:cNvPr>
                <p:cNvPicPr/>
                <p:nvPr/>
              </p:nvPicPr>
              <p:blipFill>
                <a:blip r:embed="rId50"/>
                <a:stretch>
                  <a:fillRect/>
                </a:stretch>
              </p:blipFill>
              <p:spPr>
                <a:xfrm>
                  <a:off x="11049419" y="239731"/>
                  <a:ext cx="130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E9B3C40-770E-43C8-BE0F-30AF7C5B4991}"/>
                    </a:ext>
                  </a:extLst>
                </p14:cNvPr>
                <p14:cNvContentPartPr/>
                <p14:nvPr/>
              </p14:nvContentPartPr>
              <p14:xfrm>
                <a:off x="10007219" y="1407571"/>
                <a:ext cx="275400" cy="100800"/>
              </p14:xfrm>
            </p:contentPart>
          </mc:Choice>
          <mc:Fallback xmlns="">
            <p:pic>
              <p:nvPicPr>
                <p:cNvPr id="34" name="Freihand 33">
                  <a:extLst>
                    <a:ext uri="{FF2B5EF4-FFF2-40B4-BE49-F238E27FC236}">
                      <a16:creationId xmlns:a16="http://schemas.microsoft.com/office/drawing/2014/main" id="{CE9B3C40-770E-43C8-BE0F-30AF7C5B4991}"/>
                    </a:ext>
                  </a:extLst>
                </p:cNvPr>
                <p:cNvPicPr/>
                <p:nvPr/>
              </p:nvPicPr>
              <p:blipFill>
                <a:blip r:embed="rId52"/>
                <a:stretch>
                  <a:fillRect/>
                </a:stretch>
              </p:blipFill>
              <p:spPr>
                <a:xfrm>
                  <a:off x="10002899" y="1403251"/>
                  <a:ext cx="284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C833175D-9F68-4673-B25C-C617A2AC1C5C}"/>
                    </a:ext>
                  </a:extLst>
                </p14:cNvPr>
                <p14:cNvContentPartPr/>
                <p14:nvPr/>
              </p14:nvContentPartPr>
              <p14:xfrm>
                <a:off x="10102979" y="1469491"/>
                <a:ext cx="195480" cy="104400"/>
              </p14:xfrm>
            </p:contentPart>
          </mc:Choice>
          <mc:Fallback xmlns="">
            <p:pic>
              <p:nvPicPr>
                <p:cNvPr id="35" name="Freihand 34">
                  <a:extLst>
                    <a:ext uri="{FF2B5EF4-FFF2-40B4-BE49-F238E27FC236}">
                      <a16:creationId xmlns:a16="http://schemas.microsoft.com/office/drawing/2014/main" id="{C833175D-9F68-4673-B25C-C617A2AC1C5C}"/>
                    </a:ext>
                  </a:extLst>
                </p:cNvPr>
                <p:cNvPicPr/>
                <p:nvPr/>
              </p:nvPicPr>
              <p:blipFill>
                <a:blip r:embed="rId54"/>
                <a:stretch>
                  <a:fillRect/>
                </a:stretch>
              </p:blipFill>
              <p:spPr>
                <a:xfrm>
                  <a:off x="10098659" y="1465171"/>
                  <a:ext cx="204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4683AFFB-4C09-42EA-AF9F-ECCDE2D73C4A}"/>
                    </a:ext>
                  </a:extLst>
                </p14:cNvPr>
                <p14:cNvContentPartPr/>
                <p14:nvPr/>
              </p14:nvContentPartPr>
              <p14:xfrm>
                <a:off x="9969419" y="1213171"/>
                <a:ext cx="248760" cy="181080"/>
              </p14:xfrm>
            </p:contentPart>
          </mc:Choice>
          <mc:Fallback xmlns="">
            <p:pic>
              <p:nvPicPr>
                <p:cNvPr id="36" name="Freihand 35">
                  <a:extLst>
                    <a:ext uri="{FF2B5EF4-FFF2-40B4-BE49-F238E27FC236}">
                      <a16:creationId xmlns:a16="http://schemas.microsoft.com/office/drawing/2014/main" id="{4683AFFB-4C09-42EA-AF9F-ECCDE2D73C4A}"/>
                    </a:ext>
                  </a:extLst>
                </p:cNvPr>
                <p:cNvPicPr/>
                <p:nvPr/>
              </p:nvPicPr>
              <p:blipFill>
                <a:blip r:embed="rId56"/>
                <a:stretch>
                  <a:fillRect/>
                </a:stretch>
              </p:blipFill>
              <p:spPr>
                <a:xfrm>
                  <a:off x="9965099" y="1208851"/>
                  <a:ext cx="257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3DD28C73-98A1-4120-BCCB-2C538AE189A1}"/>
                    </a:ext>
                  </a:extLst>
                </p14:cNvPr>
                <p14:cNvContentPartPr/>
                <p14:nvPr/>
              </p14:nvContentPartPr>
              <p14:xfrm>
                <a:off x="9770339" y="1931011"/>
                <a:ext cx="360" cy="360"/>
              </p14:xfrm>
            </p:contentPart>
          </mc:Choice>
          <mc:Fallback xmlns="">
            <p:pic>
              <p:nvPicPr>
                <p:cNvPr id="37" name="Freihand 36">
                  <a:extLst>
                    <a:ext uri="{FF2B5EF4-FFF2-40B4-BE49-F238E27FC236}">
                      <a16:creationId xmlns:a16="http://schemas.microsoft.com/office/drawing/2014/main" id="{3DD28C73-98A1-4120-BCCB-2C538AE189A1}"/>
                    </a:ext>
                  </a:extLst>
                </p:cNvPr>
                <p:cNvPicPr/>
                <p:nvPr/>
              </p:nvPicPr>
              <p:blipFill>
                <a:blip r:embed="rId58"/>
                <a:stretch>
                  <a:fillRect/>
                </a:stretch>
              </p:blipFill>
              <p:spPr>
                <a:xfrm>
                  <a:off x="9766019" y="1926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E0E0FCA9-CE87-4C67-979C-3861D29AB14B}"/>
                    </a:ext>
                  </a:extLst>
                </p14:cNvPr>
                <p14:cNvContentPartPr/>
                <p14:nvPr/>
              </p14:nvContentPartPr>
              <p14:xfrm>
                <a:off x="9735419" y="1861531"/>
                <a:ext cx="175320" cy="181080"/>
              </p14:xfrm>
            </p:contentPart>
          </mc:Choice>
          <mc:Fallback xmlns="">
            <p:pic>
              <p:nvPicPr>
                <p:cNvPr id="38" name="Freihand 37">
                  <a:extLst>
                    <a:ext uri="{FF2B5EF4-FFF2-40B4-BE49-F238E27FC236}">
                      <a16:creationId xmlns:a16="http://schemas.microsoft.com/office/drawing/2014/main" id="{E0E0FCA9-CE87-4C67-979C-3861D29AB14B}"/>
                    </a:ext>
                  </a:extLst>
                </p:cNvPr>
                <p:cNvPicPr/>
                <p:nvPr/>
              </p:nvPicPr>
              <p:blipFill>
                <a:blip r:embed="rId60"/>
                <a:stretch>
                  <a:fillRect/>
                </a:stretch>
              </p:blipFill>
              <p:spPr>
                <a:xfrm>
                  <a:off x="9731099" y="1857211"/>
                  <a:ext cx="183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8FFFCB6C-2BAE-4876-9E1B-060B79A5B472}"/>
                    </a:ext>
                  </a:extLst>
                </p14:cNvPr>
                <p14:cNvContentPartPr/>
                <p14:nvPr/>
              </p14:nvContentPartPr>
              <p14:xfrm>
                <a:off x="9922259" y="1752091"/>
                <a:ext cx="379440" cy="157320"/>
              </p14:xfrm>
            </p:contentPart>
          </mc:Choice>
          <mc:Fallback xmlns="">
            <p:pic>
              <p:nvPicPr>
                <p:cNvPr id="39" name="Freihand 38">
                  <a:extLst>
                    <a:ext uri="{FF2B5EF4-FFF2-40B4-BE49-F238E27FC236}">
                      <a16:creationId xmlns:a16="http://schemas.microsoft.com/office/drawing/2014/main" id="{8FFFCB6C-2BAE-4876-9E1B-060B79A5B472}"/>
                    </a:ext>
                  </a:extLst>
                </p:cNvPr>
                <p:cNvPicPr/>
                <p:nvPr/>
              </p:nvPicPr>
              <p:blipFill>
                <a:blip r:embed="rId62"/>
                <a:stretch>
                  <a:fillRect/>
                </a:stretch>
              </p:blipFill>
              <p:spPr>
                <a:xfrm>
                  <a:off x="9917939" y="1747771"/>
                  <a:ext cx="388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543598C5-CFE8-4CA5-A0B9-BB63EFA9FE06}"/>
                    </a:ext>
                  </a:extLst>
                </p14:cNvPr>
                <p14:cNvContentPartPr/>
                <p14:nvPr/>
              </p14:nvContentPartPr>
              <p14:xfrm>
                <a:off x="10347419" y="1648051"/>
                <a:ext cx="121680" cy="141480"/>
              </p14:xfrm>
            </p:contentPart>
          </mc:Choice>
          <mc:Fallback xmlns="">
            <p:pic>
              <p:nvPicPr>
                <p:cNvPr id="40" name="Freihand 39">
                  <a:extLst>
                    <a:ext uri="{FF2B5EF4-FFF2-40B4-BE49-F238E27FC236}">
                      <a16:creationId xmlns:a16="http://schemas.microsoft.com/office/drawing/2014/main" id="{543598C5-CFE8-4CA5-A0B9-BB63EFA9FE06}"/>
                    </a:ext>
                  </a:extLst>
                </p:cNvPr>
                <p:cNvPicPr/>
                <p:nvPr/>
              </p:nvPicPr>
              <p:blipFill>
                <a:blip r:embed="rId64"/>
                <a:stretch>
                  <a:fillRect/>
                </a:stretch>
              </p:blipFill>
              <p:spPr>
                <a:xfrm>
                  <a:off x="10343099" y="1643731"/>
                  <a:ext cx="130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2433A256-0018-4B79-AEF9-22AA36B4CA3B}"/>
                    </a:ext>
                  </a:extLst>
                </p14:cNvPr>
                <p14:cNvContentPartPr/>
                <p14:nvPr/>
              </p14:nvContentPartPr>
              <p14:xfrm>
                <a:off x="10524179" y="1382371"/>
                <a:ext cx="352440" cy="298800"/>
              </p14:xfrm>
            </p:contentPart>
          </mc:Choice>
          <mc:Fallback xmlns="">
            <p:pic>
              <p:nvPicPr>
                <p:cNvPr id="41" name="Freihand 40">
                  <a:extLst>
                    <a:ext uri="{FF2B5EF4-FFF2-40B4-BE49-F238E27FC236}">
                      <a16:creationId xmlns:a16="http://schemas.microsoft.com/office/drawing/2014/main" id="{2433A256-0018-4B79-AEF9-22AA36B4CA3B}"/>
                    </a:ext>
                  </a:extLst>
                </p:cNvPr>
                <p:cNvPicPr/>
                <p:nvPr/>
              </p:nvPicPr>
              <p:blipFill>
                <a:blip r:embed="rId66"/>
                <a:stretch>
                  <a:fillRect/>
                </a:stretch>
              </p:blipFill>
              <p:spPr>
                <a:xfrm>
                  <a:off x="10519859" y="1378051"/>
                  <a:ext cx="3610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CF80CD94-0C54-4EB1-8286-F1AC47AD0A76}"/>
                    </a:ext>
                  </a:extLst>
                </p14:cNvPr>
                <p14:cNvContentPartPr/>
                <p14:nvPr/>
              </p14:nvContentPartPr>
              <p14:xfrm>
                <a:off x="10892099" y="1392811"/>
                <a:ext cx="58680" cy="27720"/>
              </p14:xfrm>
            </p:contentPart>
          </mc:Choice>
          <mc:Fallback xmlns="">
            <p:pic>
              <p:nvPicPr>
                <p:cNvPr id="42" name="Freihand 41">
                  <a:extLst>
                    <a:ext uri="{FF2B5EF4-FFF2-40B4-BE49-F238E27FC236}">
                      <a16:creationId xmlns:a16="http://schemas.microsoft.com/office/drawing/2014/main" id="{CF80CD94-0C54-4EB1-8286-F1AC47AD0A76}"/>
                    </a:ext>
                  </a:extLst>
                </p:cNvPr>
                <p:cNvPicPr/>
                <p:nvPr/>
              </p:nvPicPr>
              <p:blipFill>
                <a:blip r:embed="rId68"/>
                <a:stretch>
                  <a:fillRect/>
                </a:stretch>
              </p:blipFill>
              <p:spPr>
                <a:xfrm>
                  <a:off x="10887779" y="1388491"/>
                  <a:ext cx="67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3211DC3C-81AD-472A-9BA3-2ED354D621CC}"/>
                    </a:ext>
                  </a:extLst>
                </p14:cNvPr>
                <p14:cNvContentPartPr/>
                <p14:nvPr/>
              </p14:nvContentPartPr>
              <p14:xfrm>
                <a:off x="10971299" y="1468771"/>
                <a:ext cx="69120" cy="210600"/>
              </p14:xfrm>
            </p:contentPart>
          </mc:Choice>
          <mc:Fallback xmlns="">
            <p:pic>
              <p:nvPicPr>
                <p:cNvPr id="43" name="Freihand 42">
                  <a:extLst>
                    <a:ext uri="{FF2B5EF4-FFF2-40B4-BE49-F238E27FC236}">
                      <a16:creationId xmlns:a16="http://schemas.microsoft.com/office/drawing/2014/main" id="{3211DC3C-81AD-472A-9BA3-2ED354D621CC}"/>
                    </a:ext>
                  </a:extLst>
                </p:cNvPr>
                <p:cNvPicPr/>
                <p:nvPr/>
              </p:nvPicPr>
              <p:blipFill>
                <a:blip r:embed="rId70"/>
                <a:stretch>
                  <a:fillRect/>
                </a:stretch>
              </p:blipFill>
              <p:spPr>
                <a:xfrm>
                  <a:off x="10966979" y="1464451"/>
                  <a:ext cx="777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FB3E0EBB-465F-4CEC-9084-7992E4656160}"/>
                    </a:ext>
                  </a:extLst>
                </p14:cNvPr>
                <p14:cNvContentPartPr/>
                <p14:nvPr/>
              </p14:nvContentPartPr>
              <p14:xfrm>
                <a:off x="10514819" y="1897171"/>
                <a:ext cx="161280" cy="136440"/>
              </p14:xfrm>
            </p:contentPart>
          </mc:Choice>
          <mc:Fallback xmlns="">
            <p:pic>
              <p:nvPicPr>
                <p:cNvPr id="44" name="Freihand 43">
                  <a:extLst>
                    <a:ext uri="{FF2B5EF4-FFF2-40B4-BE49-F238E27FC236}">
                      <a16:creationId xmlns:a16="http://schemas.microsoft.com/office/drawing/2014/main" id="{FB3E0EBB-465F-4CEC-9084-7992E4656160}"/>
                    </a:ext>
                  </a:extLst>
                </p:cNvPr>
                <p:cNvPicPr/>
                <p:nvPr/>
              </p:nvPicPr>
              <p:blipFill>
                <a:blip r:embed="rId72"/>
                <a:stretch>
                  <a:fillRect/>
                </a:stretch>
              </p:blipFill>
              <p:spPr>
                <a:xfrm>
                  <a:off x="10510499" y="1892851"/>
                  <a:ext cx="169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D18BA9D1-93A1-4F70-84DB-565DCC8F0CA4}"/>
                    </a:ext>
                  </a:extLst>
                </p14:cNvPr>
                <p14:cNvContentPartPr/>
                <p14:nvPr/>
              </p14:nvContentPartPr>
              <p14:xfrm>
                <a:off x="10706699" y="1785571"/>
                <a:ext cx="83880" cy="173160"/>
              </p14:xfrm>
            </p:contentPart>
          </mc:Choice>
          <mc:Fallback xmlns="">
            <p:pic>
              <p:nvPicPr>
                <p:cNvPr id="45" name="Freihand 44">
                  <a:extLst>
                    <a:ext uri="{FF2B5EF4-FFF2-40B4-BE49-F238E27FC236}">
                      <a16:creationId xmlns:a16="http://schemas.microsoft.com/office/drawing/2014/main" id="{D18BA9D1-93A1-4F70-84DB-565DCC8F0CA4}"/>
                    </a:ext>
                  </a:extLst>
                </p:cNvPr>
                <p:cNvPicPr/>
                <p:nvPr/>
              </p:nvPicPr>
              <p:blipFill>
                <a:blip r:embed="rId74"/>
                <a:stretch>
                  <a:fillRect/>
                </a:stretch>
              </p:blipFill>
              <p:spPr>
                <a:xfrm>
                  <a:off x="10702379" y="1781251"/>
                  <a:ext cx="92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0546B0FD-DBC6-47C7-A9F4-BAF592AA3F86}"/>
                    </a:ext>
                  </a:extLst>
                </p14:cNvPr>
                <p14:cNvContentPartPr/>
                <p14:nvPr/>
              </p14:nvContentPartPr>
              <p14:xfrm>
                <a:off x="10587539" y="1795291"/>
                <a:ext cx="222120" cy="144720"/>
              </p14:xfrm>
            </p:contentPart>
          </mc:Choice>
          <mc:Fallback xmlns="">
            <p:pic>
              <p:nvPicPr>
                <p:cNvPr id="46" name="Freihand 45">
                  <a:extLst>
                    <a:ext uri="{FF2B5EF4-FFF2-40B4-BE49-F238E27FC236}">
                      <a16:creationId xmlns:a16="http://schemas.microsoft.com/office/drawing/2014/main" id="{0546B0FD-DBC6-47C7-A9F4-BAF592AA3F86}"/>
                    </a:ext>
                  </a:extLst>
                </p:cNvPr>
                <p:cNvPicPr/>
                <p:nvPr/>
              </p:nvPicPr>
              <p:blipFill>
                <a:blip r:embed="rId76"/>
                <a:stretch>
                  <a:fillRect/>
                </a:stretch>
              </p:blipFill>
              <p:spPr>
                <a:xfrm>
                  <a:off x="10583219" y="1790971"/>
                  <a:ext cx="230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3EFAF1D6-1753-4011-923F-3D00EBAFB02D}"/>
                    </a:ext>
                  </a:extLst>
                </p14:cNvPr>
                <p14:cNvContentPartPr/>
                <p14:nvPr/>
              </p14:nvContentPartPr>
              <p14:xfrm>
                <a:off x="10862939" y="1826611"/>
                <a:ext cx="120960" cy="84240"/>
              </p14:xfrm>
            </p:contentPart>
          </mc:Choice>
          <mc:Fallback xmlns="">
            <p:pic>
              <p:nvPicPr>
                <p:cNvPr id="47" name="Freihand 46">
                  <a:extLst>
                    <a:ext uri="{FF2B5EF4-FFF2-40B4-BE49-F238E27FC236}">
                      <a16:creationId xmlns:a16="http://schemas.microsoft.com/office/drawing/2014/main" id="{3EFAF1D6-1753-4011-923F-3D00EBAFB02D}"/>
                    </a:ext>
                  </a:extLst>
                </p:cNvPr>
                <p:cNvPicPr/>
                <p:nvPr/>
              </p:nvPicPr>
              <p:blipFill>
                <a:blip r:embed="rId78"/>
                <a:stretch>
                  <a:fillRect/>
                </a:stretch>
              </p:blipFill>
              <p:spPr>
                <a:xfrm>
                  <a:off x="10858619" y="1822291"/>
                  <a:ext cx="129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C546945A-045E-4F62-8B01-04B2D71B7FC1}"/>
                    </a:ext>
                  </a:extLst>
                </p14:cNvPr>
                <p14:cNvContentPartPr/>
                <p14:nvPr/>
              </p14:nvContentPartPr>
              <p14:xfrm>
                <a:off x="10613459" y="2253931"/>
                <a:ext cx="173160" cy="126360"/>
              </p14:xfrm>
            </p:contentPart>
          </mc:Choice>
          <mc:Fallback xmlns="">
            <p:pic>
              <p:nvPicPr>
                <p:cNvPr id="48" name="Freihand 47">
                  <a:extLst>
                    <a:ext uri="{FF2B5EF4-FFF2-40B4-BE49-F238E27FC236}">
                      <a16:creationId xmlns:a16="http://schemas.microsoft.com/office/drawing/2014/main" id="{C546945A-045E-4F62-8B01-04B2D71B7FC1}"/>
                    </a:ext>
                  </a:extLst>
                </p:cNvPr>
                <p:cNvPicPr/>
                <p:nvPr/>
              </p:nvPicPr>
              <p:blipFill>
                <a:blip r:embed="rId80"/>
                <a:stretch>
                  <a:fillRect/>
                </a:stretch>
              </p:blipFill>
              <p:spPr>
                <a:xfrm>
                  <a:off x="10609139" y="2249611"/>
                  <a:ext cx="181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9782C624-C2F3-4DCE-B677-F7F8F63DC867}"/>
                    </a:ext>
                  </a:extLst>
                </p14:cNvPr>
                <p14:cNvContentPartPr/>
                <p14:nvPr/>
              </p14:nvContentPartPr>
              <p14:xfrm>
                <a:off x="10793099" y="2187331"/>
                <a:ext cx="131040" cy="136080"/>
              </p14:xfrm>
            </p:contentPart>
          </mc:Choice>
          <mc:Fallback xmlns="">
            <p:pic>
              <p:nvPicPr>
                <p:cNvPr id="49" name="Freihand 48">
                  <a:extLst>
                    <a:ext uri="{FF2B5EF4-FFF2-40B4-BE49-F238E27FC236}">
                      <a16:creationId xmlns:a16="http://schemas.microsoft.com/office/drawing/2014/main" id="{9782C624-C2F3-4DCE-B677-F7F8F63DC867}"/>
                    </a:ext>
                  </a:extLst>
                </p:cNvPr>
                <p:cNvPicPr/>
                <p:nvPr/>
              </p:nvPicPr>
              <p:blipFill>
                <a:blip r:embed="rId82"/>
                <a:stretch>
                  <a:fillRect/>
                </a:stretch>
              </p:blipFill>
              <p:spPr>
                <a:xfrm>
                  <a:off x="10788779" y="2183011"/>
                  <a:ext cx="139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A8A0E132-A3B0-472B-8D0F-1D25D3D446D7}"/>
                    </a:ext>
                  </a:extLst>
                </p14:cNvPr>
                <p14:cNvContentPartPr/>
                <p14:nvPr/>
              </p14:nvContentPartPr>
              <p14:xfrm>
                <a:off x="10927379" y="2058811"/>
                <a:ext cx="232560" cy="202680"/>
              </p14:xfrm>
            </p:contentPart>
          </mc:Choice>
          <mc:Fallback xmlns="">
            <p:pic>
              <p:nvPicPr>
                <p:cNvPr id="50" name="Freihand 49">
                  <a:extLst>
                    <a:ext uri="{FF2B5EF4-FFF2-40B4-BE49-F238E27FC236}">
                      <a16:creationId xmlns:a16="http://schemas.microsoft.com/office/drawing/2014/main" id="{A8A0E132-A3B0-472B-8D0F-1D25D3D446D7}"/>
                    </a:ext>
                  </a:extLst>
                </p:cNvPr>
                <p:cNvPicPr/>
                <p:nvPr/>
              </p:nvPicPr>
              <p:blipFill>
                <a:blip r:embed="rId84"/>
                <a:stretch>
                  <a:fillRect/>
                </a:stretch>
              </p:blipFill>
              <p:spPr>
                <a:xfrm>
                  <a:off x="10923059" y="2054491"/>
                  <a:ext cx="2412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084017B8-937C-47C0-9C72-F3C9B6A1AF58}"/>
                    </a:ext>
                  </a:extLst>
                </p14:cNvPr>
                <p14:cNvContentPartPr/>
                <p14:nvPr/>
              </p14:nvContentPartPr>
              <p14:xfrm>
                <a:off x="11105579" y="2010571"/>
                <a:ext cx="50400" cy="17280"/>
              </p14:xfrm>
            </p:contentPart>
          </mc:Choice>
          <mc:Fallback xmlns="">
            <p:pic>
              <p:nvPicPr>
                <p:cNvPr id="51" name="Freihand 50">
                  <a:extLst>
                    <a:ext uri="{FF2B5EF4-FFF2-40B4-BE49-F238E27FC236}">
                      <a16:creationId xmlns:a16="http://schemas.microsoft.com/office/drawing/2014/main" id="{084017B8-937C-47C0-9C72-F3C9B6A1AF58}"/>
                    </a:ext>
                  </a:extLst>
                </p:cNvPr>
                <p:cNvPicPr/>
                <p:nvPr/>
              </p:nvPicPr>
              <p:blipFill>
                <a:blip r:embed="rId86"/>
                <a:stretch>
                  <a:fillRect/>
                </a:stretch>
              </p:blipFill>
              <p:spPr>
                <a:xfrm>
                  <a:off x="11101259" y="2006251"/>
                  <a:ext cx="59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4A772C8E-0A0F-4CBC-8043-1991235C98C7}"/>
                    </a:ext>
                  </a:extLst>
                </p14:cNvPr>
                <p14:cNvContentPartPr/>
                <p14:nvPr/>
              </p14:nvContentPartPr>
              <p14:xfrm>
                <a:off x="11154539" y="1979611"/>
                <a:ext cx="255600" cy="141480"/>
              </p14:xfrm>
            </p:contentPart>
          </mc:Choice>
          <mc:Fallback xmlns="">
            <p:pic>
              <p:nvPicPr>
                <p:cNvPr id="52" name="Freihand 51">
                  <a:extLst>
                    <a:ext uri="{FF2B5EF4-FFF2-40B4-BE49-F238E27FC236}">
                      <a16:creationId xmlns:a16="http://schemas.microsoft.com/office/drawing/2014/main" id="{4A772C8E-0A0F-4CBC-8043-1991235C98C7}"/>
                    </a:ext>
                  </a:extLst>
                </p:cNvPr>
                <p:cNvPicPr/>
                <p:nvPr/>
              </p:nvPicPr>
              <p:blipFill>
                <a:blip r:embed="rId88"/>
                <a:stretch>
                  <a:fillRect/>
                </a:stretch>
              </p:blipFill>
              <p:spPr>
                <a:xfrm>
                  <a:off x="11150219" y="1975291"/>
                  <a:ext cx="264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44E7681A-A30E-4ADC-AA05-0155C41E04A8}"/>
                    </a:ext>
                  </a:extLst>
                </p14:cNvPr>
                <p14:cNvContentPartPr/>
                <p14:nvPr/>
              </p14:nvContentPartPr>
              <p14:xfrm>
                <a:off x="11410499" y="1890691"/>
                <a:ext cx="88920" cy="97560"/>
              </p14:xfrm>
            </p:contentPart>
          </mc:Choice>
          <mc:Fallback xmlns="">
            <p:pic>
              <p:nvPicPr>
                <p:cNvPr id="53" name="Freihand 52">
                  <a:extLst>
                    <a:ext uri="{FF2B5EF4-FFF2-40B4-BE49-F238E27FC236}">
                      <a16:creationId xmlns:a16="http://schemas.microsoft.com/office/drawing/2014/main" id="{44E7681A-A30E-4ADC-AA05-0155C41E04A8}"/>
                    </a:ext>
                  </a:extLst>
                </p:cNvPr>
                <p:cNvPicPr/>
                <p:nvPr/>
              </p:nvPicPr>
              <p:blipFill>
                <a:blip r:embed="rId90"/>
                <a:stretch>
                  <a:fillRect/>
                </a:stretch>
              </p:blipFill>
              <p:spPr>
                <a:xfrm>
                  <a:off x="11406179" y="1886371"/>
                  <a:ext cx="97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65CC3D9D-0FB9-43AF-9B64-B0D236F33963}"/>
                    </a:ext>
                  </a:extLst>
                </p14:cNvPr>
                <p14:cNvContentPartPr/>
                <p14:nvPr/>
              </p14:nvContentPartPr>
              <p14:xfrm>
                <a:off x="11487899" y="1810051"/>
                <a:ext cx="135360" cy="144360"/>
              </p14:xfrm>
            </p:contentPart>
          </mc:Choice>
          <mc:Fallback xmlns="">
            <p:pic>
              <p:nvPicPr>
                <p:cNvPr id="54" name="Freihand 53">
                  <a:extLst>
                    <a:ext uri="{FF2B5EF4-FFF2-40B4-BE49-F238E27FC236}">
                      <a16:creationId xmlns:a16="http://schemas.microsoft.com/office/drawing/2014/main" id="{65CC3D9D-0FB9-43AF-9B64-B0D236F33963}"/>
                    </a:ext>
                  </a:extLst>
                </p:cNvPr>
                <p:cNvPicPr/>
                <p:nvPr/>
              </p:nvPicPr>
              <p:blipFill>
                <a:blip r:embed="rId92"/>
                <a:stretch>
                  <a:fillRect/>
                </a:stretch>
              </p:blipFill>
              <p:spPr>
                <a:xfrm>
                  <a:off x="11483579" y="1805731"/>
                  <a:ext cx="144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DEE86E92-5079-45DE-9EE2-34473F4A7DB3}"/>
                    </a:ext>
                  </a:extLst>
                </p14:cNvPr>
                <p14:cNvContentPartPr/>
                <p14:nvPr/>
              </p14:nvContentPartPr>
              <p14:xfrm>
                <a:off x="10616699" y="1923091"/>
                <a:ext cx="1300320" cy="639360"/>
              </p14:xfrm>
            </p:contentPart>
          </mc:Choice>
          <mc:Fallback xmlns="">
            <p:pic>
              <p:nvPicPr>
                <p:cNvPr id="55" name="Freihand 54">
                  <a:extLst>
                    <a:ext uri="{FF2B5EF4-FFF2-40B4-BE49-F238E27FC236}">
                      <a16:creationId xmlns:a16="http://schemas.microsoft.com/office/drawing/2014/main" id="{DEE86E92-5079-45DE-9EE2-34473F4A7DB3}"/>
                    </a:ext>
                  </a:extLst>
                </p:cNvPr>
                <p:cNvPicPr/>
                <p:nvPr/>
              </p:nvPicPr>
              <p:blipFill>
                <a:blip r:embed="rId94"/>
                <a:stretch>
                  <a:fillRect/>
                </a:stretch>
              </p:blipFill>
              <p:spPr>
                <a:xfrm>
                  <a:off x="10612379" y="1918771"/>
                  <a:ext cx="130896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56E34D43-CDAA-405E-9B19-F3F9125765FC}"/>
                    </a:ext>
                  </a:extLst>
                </p14:cNvPr>
                <p14:cNvContentPartPr/>
                <p14:nvPr/>
              </p14:nvContentPartPr>
              <p14:xfrm>
                <a:off x="10089299" y="2884651"/>
                <a:ext cx="149400" cy="205560"/>
              </p14:xfrm>
            </p:contentPart>
          </mc:Choice>
          <mc:Fallback xmlns="">
            <p:pic>
              <p:nvPicPr>
                <p:cNvPr id="57" name="Freihand 56">
                  <a:extLst>
                    <a:ext uri="{FF2B5EF4-FFF2-40B4-BE49-F238E27FC236}">
                      <a16:creationId xmlns:a16="http://schemas.microsoft.com/office/drawing/2014/main" id="{56E34D43-CDAA-405E-9B19-F3F9125765FC}"/>
                    </a:ext>
                  </a:extLst>
                </p:cNvPr>
                <p:cNvPicPr/>
                <p:nvPr/>
              </p:nvPicPr>
              <p:blipFill>
                <a:blip r:embed="rId96"/>
                <a:stretch>
                  <a:fillRect/>
                </a:stretch>
              </p:blipFill>
              <p:spPr>
                <a:xfrm>
                  <a:off x="10084979" y="2880331"/>
                  <a:ext cx="158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60992252-AB5E-4469-8913-98C88267FD5B}"/>
                    </a:ext>
                  </a:extLst>
                </p14:cNvPr>
                <p14:cNvContentPartPr/>
                <p14:nvPr/>
              </p14:nvContentPartPr>
              <p14:xfrm>
                <a:off x="10105139" y="2966731"/>
                <a:ext cx="119520" cy="55080"/>
              </p14:xfrm>
            </p:contentPart>
          </mc:Choice>
          <mc:Fallback xmlns="">
            <p:pic>
              <p:nvPicPr>
                <p:cNvPr id="58" name="Freihand 57">
                  <a:extLst>
                    <a:ext uri="{FF2B5EF4-FFF2-40B4-BE49-F238E27FC236}">
                      <a16:creationId xmlns:a16="http://schemas.microsoft.com/office/drawing/2014/main" id="{60992252-AB5E-4469-8913-98C88267FD5B}"/>
                    </a:ext>
                  </a:extLst>
                </p:cNvPr>
                <p:cNvPicPr/>
                <p:nvPr/>
              </p:nvPicPr>
              <p:blipFill>
                <a:blip r:embed="rId98"/>
                <a:stretch>
                  <a:fillRect/>
                </a:stretch>
              </p:blipFill>
              <p:spPr>
                <a:xfrm>
                  <a:off x="10100819" y="2962411"/>
                  <a:ext cx="128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CE41FD14-1AA4-40B3-BE5F-0739B2B31FF0}"/>
                    </a:ext>
                  </a:extLst>
                </p14:cNvPr>
                <p14:cNvContentPartPr/>
                <p14:nvPr/>
              </p14:nvContentPartPr>
              <p14:xfrm>
                <a:off x="10281899" y="2910931"/>
                <a:ext cx="297360" cy="190080"/>
              </p14:xfrm>
            </p:contentPart>
          </mc:Choice>
          <mc:Fallback xmlns="">
            <p:pic>
              <p:nvPicPr>
                <p:cNvPr id="59" name="Freihand 58">
                  <a:extLst>
                    <a:ext uri="{FF2B5EF4-FFF2-40B4-BE49-F238E27FC236}">
                      <a16:creationId xmlns:a16="http://schemas.microsoft.com/office/drawing/2014/main" id="{CE41FD14-1AA4-40B3-BE5F-0739B2B31FF0}"/>
                    </a:ext>
                  </a:extLst>
                </p:cNvPr>
                <p:cNvPicPr/>
                <p:nvPr/>
              </p:nvPicPr>
              <p:blipFill>
                <a:blip r:embed="rId100"/>
                <a:stretch>
                  <a:fillRect/>
                </a:stretch>
              </p:blipFill>
              <p:spPr>
                <a:xfrm>
                  <a:off x="10277579" y="2906611"/>
                  <a:ext cx="306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17DD0D54-C51E-4078-9F3F-4A3D376A91B1}"/>
                    </a:ext>
                  </a:extLst>
                </p14:cNvPr>
                <p14:cNvContentPartPr/>
                <p14:nvPr/>
              </p14:nvContentPartPr>
              <p14:xfrm>
                <a:off x="10590779" y="2863051"/>
                <a:ext cx="144360" cy="146160"/>
              </p14:xfrm>
            </p:contentPart>
          </mc:Choice>
          <mc:Fallback xmlns="">
            <p:pic>
              <p:nvPicPr>
                <p:cNvPr id="60" name="Freihand 59">
                  <a:extLst>
                    <a:ext uri="{FF2B5EF4-FFF2-40B4-BE49-F238E27FC236}">
                      <a16:creationId xmlns:a16="http://schemas.microsoft.com/office/drawing/2014/main" id="{17DD0D54-C51E-4078-9F3F-4A3D376A91B1}"/>
                    </a:ext>
                  </a:extLst>
                </p:cNvPr>
                <p:cNvPicPr/>
                <p:nvPr/>
              </p:nvPicPr>
              <p:blipFill>
                <a:blip r:embed="rId102"/>
                <a:stretch>
                  <a:fillRect/>
                </a:stretch>
              </p:blipFill>
              <p:spPr>
                <a:xfrm>
                  <a:off x="10586459" y="2858731"/>
                  <a:ext cx="153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DF855745-2032-4678-8337-B11E1BB1C58C}"/>
                    </a:ext>
                  </a:extLst>
                </p14:cNvPr>
                <p14:cNvContentPartPr/>
                <p14:nvPr/>
              </p14:nvContentPartPr>
              <p14:xfrm>
                <a:off x="10523819" y="2760451"/>
                <a:ext cx="227160" cy="50760"/>
              </p14:xfrm>
            </p:contentPart>
          </mc:Choice>
          <mc:Fallback xmlns="">
            <p:pic>
              <p:nvPicPr>
                <p:cNvPr id="61" name="Freihand 60">
                  <a:extLst>
                    <a:ext uri="{FF2B5EF4-FFF2-40B4-BE49-F238E27FC236}">
                      <a16:creationId xmlns:a16="http://schemas.microsoft.com/office/drawing/2014/main" id="{DF855745-2032-4678-8337-B11E1BB1C58C}"/>
                    </a:ext>
                  </a:extLst>
                </p:cNvPr>
                <p:cNvPicPr/>
                <p:nvPr/>
              </p:nvPicPr>
              <p:blipFill>
                <a:blip r:embed="rId104"/>
                <a:stretch>
                  <a:fillRect/>
                </a:stretch>
              </p:blipFill>
              <p:spPr>
                <a:xfrm>
                  <a:off x="10519499" y="2756131"/>
                  <a:ext cx="235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44FD808E-8F5F-4AF6-B010-E8706E334962}"/>
                    </a:ext>
                  </a:extLst>
                </p14:cNvPr>
                <p14:cNvContentPartPr/>
                <p14:nvPr/>
              </p14:nvContentPartPr>
              <p14:xfrm>
                <a:off x="10566659" y="2725531"/>
                <a:ext cx="264960" cy="405720"/>
              </p14:xfrm>
            </p:contentPart>
          </mc:Choice>
          <mc:Fallback xmlns="">
            <p:pic>
              <p:nvPicPr>
                <p:cNvPr id="62" name="Freihand 61">
                  <a:extLst>
                    <a:ext uri="{FF2B5EF4-FFF2-40B4-BE49-F238E27FC236}">
                      <a16:creationId xmlns:a16="http://schemas.microsoft.com/office/drawing/2014/main" id="{44FD808E-8F5F-4AF6-B010-E8706E334962}"/>
                    </a:ext>
                  </a:extLst>
                </p:cNvPr>
                <p:cNvPicPr/>
                <p:nvPr/>
              </p:nvPicPr>
              <p:blipFill>
                <a:blip r:embed="rId106"/>
                <a:stretch>
                  <a:fillRect/>
                </a:stretch>
              </p:blipFill>
              <p:spPr>
                <a:xfrm>
                  <a:off x="10562339" y="2721211"/>
                  <a:ext cx="27360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203B4831-22BC-40F7-BD96-0B483F185983}"/>
                    </a:ext>
                  </a:extLst>
                </p14:cNvPr>
                <p14:cNvContentPartPr/>
                <p14:nvPr/>
              </p14:nvContentPartPr>
              <p14:xfrm>
                <a:off x="10006139" y="2843251"/>
                <a:ext cx="156240" cy="339480"/>
              </p14:xfrm>
            </p:contentPart>
          </mc:Choice>
          <mc:Fallback xmlns="">
            <p:pic>
              <p:nvPicPr>
                <p:cNvPr id="63" name="Freihand 62">
                  <a:extLst>
                    <a:ext uri="{FF2B5EF4-FFF2-40B4-BE49-F238E27FC236}">
                      <a16:creationId xmlns:a16="http://schemas.microsoft.com/office/drawing/2014/main" id="{203B4831-22BC-40F7-BD96-0B483F185983}"/>
                    </a:ext>
                  </a:extLst>
                </p:cNvPr>
                <p:cNvPicPr/>
                <p:nvPr/>
              </p:nvPicPr>
              <p:blipFill>
                <a:blip r:embed="rId108"/>
                <a:stretch>
                  <a:fillRect/>
                </a:stretch>
              </p:blipFill>
              <p:spPr>
                <a:xfrm>
                  <a:off x="10001819" y="2838931"/>
                  <a:ext cx="16488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ED458679-A314-4DC8-81B6-E361B307E33F}"/>
                    </a:ext>
                  </a:extLst>
                </p14:cNvPr>
                <p14:cNvContentPartPr/>
                <p14:nvPr/>
              </p14:nvContentPartPr>
              <p14:xfrm>
                <a:off x="10802819" y="2571451"/>
                <a:ext cx="124200" cy="182880"/>
              </p14:xfrm>
            </p:contentPart>
          </mc:Choice>
          <mc:Fallback xmlns="">
            <p:pic>
              <p:nvPicPr>
                <p:cNvPr id="64" name="Freihand 63">
                  <a:extLst>
                    <a:ext uri="{FF2B5EF4-FFF2-40B4-BE49-F238E27FC236}">
                      <a16:creationId xmlns:a16="http://schemas.microsoft.com/office/drawing/2014/main" id="{ED458679-A314-4DC8-81B6-E361B307E33F}"/>
                    </a:ext>
                  </a:extLst>
                </p:cNvPr>
                <p:cNvPicPr/>
                <p:nvPr/>
              </p:nvPicPr>
              <p:blipFill>
                <a:blip r:embed="rId110"/>
                <a:stretch>
                  <a:fillRect/>
                </a:stretch>
              </p:blipFill>
              <p:spPr>
                <a:xfrm>
                  <a:off x="10798499" y="2567131"/>
                  <a:ext cx="132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8464FE95-20D5-4EBF-85BC-601160043459}"/>
                    </a:ext>
                  </a:extLst>
                </p14:cNvPr>
                <p14:cNvContentPartPr/>
                <p14:nvPr/>
              </p14:nvContentPartPr>
              <p14:xfrm>
                <a:off x="10925939" y="2813371"/>
                <a:ext cx="161640" cy="118440"/>
              </p14:xfrm>
            </p:contentPart>
          </mc:Choice>
          <mc:Fallback xmlns="">
            <p:pic>
              <p:nvPicPr>
                <p:cNvPr id="65" name="Freihand 64">
                  <a:extLst>
                    <a:ext uri="{FF2B5EF4-FFF2-40B4-BE49-F238E27FC236}">
                      <a16:creationId xmlns:a16="http://schemas.microsoft.com/office/drawing/2014/main" id="{8464FE95-20D5-4EBF-85BC-601160043459}"/>
                    </a:ext>
                  </a:extLst>
                </p:cNvPr>
                <p:cNvPicPr/>
                <p:nvPr/>
              </p:nvPicPr>
              <p:blipFill>
                <a:blip r:embed="rId112"/>
                <a:stretch>
                  <a:fillRect/>
                </a:stretch>
              </p:blipFill>
              <p:spPr>
                <a:xfrm>
                  <a:off x="10921619" y="2809051"/>
                  <a:ext cx="170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9758BF2A-7999-44E7-9F5A-E0CCBF930DDA}"/>
                    </a:ext>
                  </a:extLst>
                </p14:cNvPr>
                <p14:cNvContentPartPr/>
                <p14:nvPr/>
              </p14:nvContentPartPr>
              <p14:xfrm>
                <a:off x="11139059" y="2706091"/>
                <a:ext cx="98280" cy="185040"/>
              </p14:xfrm>
            </p:contentPart>
          </mc:Choice>
          <mc:Fallback xmlns="">
            <p:pic>
              <p:nvPicPr>
                <p:cNvPr id="66" name="Freihand 65">
                  <a:extLst>
                    <a:ext uri="{FF2B5EF4-FFF2-40B4-BE49-F238E27FC236}">
                      <a16:creationId xmlns:a16="http://schemas.microsoft.com/office/drawing/2014/main" id="{9758BF2A-7999-44E7-9F5A-E0CCBF930DDA}"/>
                    </a:ext>
                  </a:extLst>
                </p:cNvPr>
                <p:cNvPicPr/>
                <p:nvPr/>
              </p:nvPicPr>
              <p:blipFill>
                <a:blip r:embed="rId114"/>
                <a:stretch>
                  <a:fillRect/>
                </a:stretch>
              </p:blipFill>
              <p:spPr>
                <a:xfrm>
                  <a:off x="11134739" y="2701771"/>
                  <a:ext cx="1069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8A10D90B-848B-4B31-A9CB-407B20EA3DB5}"/>
                    </a:ext>
                  </a:extLst>
                </p14:cNvPr>
                <p14:cNvContentPartPr/>
                <p14:nvPr/>
              </p14:nvContentPartPr>
              <p14:xfrm>
                <a:off x="11116379" y="2728411"/>
                <a:ext cx="168840" cy="50760"/>
              </p14:xfrm>
            </p:contentPart>
          </mc:Choice>
          <mc:Fallback xmlns="">
            <p:pic>
              <p:nvPicPr>
                <p:cNvPr id="67" name="Freihand 66">
                  <a:extLst>
                    <a:ext uri="{FF2B5EF4-FFF2-40B4-BE49-F238E27FC236}">
                      <a16:creationId xmlns:a16="http://schemas.microsoft.com/office/drawing/2014/main" id="{8A10D90B-848B-4B31-A9CB-407B20EA3DB5}"/>
                    </a:ext>
                  </a:extLst>
                </p:cNvPr>
                <p:cNvPicPr/>
                <p:nvPr/>
              </p:nvPicPr>
              <p:blipFill>
                <a:blip r:embed="rId116"/>
                <a:stretch>
                  <a:fillRect/>
                </a:stretch>
              </p:blipFill>
              <p:spPr>
                <a:xfrm>
                  <a:off x="11112059" y="2724091"/>
                  <a:ext cx="177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3AFC64A8-E7CC-4B7C-9A63-B5DA4B94D65E}"/>
                    </a:ext>
                  </a:extLst>
                </p14:cNvPr>
                <p14:cNvContentPartPr/>
                <p14:nvPr/>
              </p14:nvContentPartPr>
              <p14:xfrm>
                <a:off x="11284499" y="2774851"/>
                <a:ext cx="96840" cy="115560"/>
              </p14:xfrm>
            </p:contentPart>
          </mc:Choice>
          <mc:Fallback xmlns="">
            <p:pic>
              <p:nvPicPr>
                <p:cNvPr id="68" name="Freihand 67">
                  <a:extLst>
                    <a:ext uri="{FF2B5EF4-FFF2-40B4-BE49-F238E27FC236}">
                      <a16:creationId xmlns:a16="http://schemas.microsoft.com/office/drawing/2014/main" id="{3AFC64A8-E7CC-4B7C-9A63-B5DA4B94D65E}"/>
                    </a:ext>
                  </a:extLst>
                </p:cNvPr>
                <p:cNvPicPr/>
                <p:nvPr/>
              </p:nvPicPr>
              <p:blipFill>
                <a:blip r:embed="rId118"/>
                <a:stretch>
                  <a:fillRect/>
                </a:stretch>
              </p:blipFill>
              <p:spPr>
                <a:xfrm>
                  <a:off x="11280179" y="2770531"/>
                  <a:ext cx="105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AAA8F59B-18CE-4A94-9EFA-E3E76262595F}"/>
                    </a:ext>
                  </a:extLst>
                </p14:cNvPr>
                <p14:cNvContentPartPr/>
                <p14:nvPr/>
              </p14:nvContentPartPr>
              <p14:xfrm>
                <a:off x="11356499" y="2686291"/>
                <a:ext cx="96480" cy="33480"/>
              </p14:xfrm>
            </p:contentPart>
          </mc:Choice>
          <mc:Fallback xmlns="">
            <p:pic>
              <p:nvPicPr>
                <p:cNvPr id="69" name="Freihand 68">
                  <a:extLst>
                    <a:ext uri="{FF2B5EF4-FFF2-40B4-BE49-F238E27FC236}">
                      <a16:creationId xmlns:a16="http://schemas.microsoft.com/office/drawing/2014/main" id="{AAA8F59B-18CE-4A94-9EFA-E3E76262595F}"/>
                    </a:ext>
                  </a:extLst>
                </p:cNvPr>
                <p:cNvPicPr/>
                <p:nvPr/>
              </p:nvPicPr>
              <p:blipFill>
                <a:blip r:embed="rId120"/>
                <a:stretch>
                  <a:fillRect/>
                </a:stretch>
              </p:blipFill>
              <p:spPr>
                <a:xfrm>
                  <a:off x="11352179" y="2681971"/>
                  <a:ext cx="105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ADC795E5-0930-45F3-B1C4-9BA92AEDE308}"/>
                    </a:ext>
                  </a:extLst>
                </p14:cNvPr>
                <p14:cNvContentPartPr/>
                <p14:nvPr/>
              </p14:nvContentPartPr>
              <p14:xfrm>
                <a:off x="11527139" y="2544091"/>
                <a:ext cx="58680" cy="177120"/>
              </p14:xfrm>
            </p:contentPart>
          </mc:Choice>
          <mc:Fallback xmlns="">
            <p:pic>
              <p:nvPicPr>
                <p:cNvPr id="70" name="Freihand 69">
                  <a:extLst>
                    <a:ext uri="{FF2B5EF4-FFF2-40B4-BE49-F238E27FC236}">
                      <a16:creationId xmlns:a16="http://schemas.microsoft.com/office/drawing/2014/main" id="{ADC795E5-0930-45F3-B1C4-9BA92AEDE308}"/>
                    </a:ext>
                  </a:extLst>
                </p:cNvPr>
                <p:cNvPicPr/>
                <p:nvPr/>
              </p:nvPicPr>
              <p:blipFill>
                <a:blip r:embed="rId122"/>
                <a:stretch>
                  <a:fillRect/>
                </a:stretch>
              </p:blipFill>
              <p:spPr>
                <a:xfrm>
                  <a:off x="11522819" y="2539771"/>
                  <a:ext cx="67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B16A277D-F685-4306-860A-FCF74343BC44}"/>
                    </a:ext>
                  </a:extLst>
                </p14:cNvPr>
                <p14:cNvContentPartPr/>
                <p14:nvPr/>
              </p14:nvContentPartPr>
              <p14:xfrm>
                <a:off x="11440739" y="2444371"/>
                <a:ext cx="186480" cy="208800"/>
              </p14:xfrm>
            </p:contentPart>
          </mc:Choice>
          <mc:Fallback xmlns="">
            <p:pic>
              <p:nvPicPr>
                <p:cNvPr id="71" name="Freihand 70">
                  <a:extLst>
                    <a:ext uri="{FF2B5EF4-FFF2-40B4-BE49-F238E27FC236}">
                      <a16:creationId xmlns:a16="http://schemas.microsoft.com/office/drawing/2014/main" id="{B16A277D-F685-4306-860A-FCF74343BC44}"/>
                    </a:ext>
                  </a:extLst>
                </p:cNvPr>
                <p:cNvPicPr/>
                <p:nvPr/>
              </p:nvPicPr>
              <p:blipFill>
                <a:blip r:embed="rId124"/>
                <a:stretch>
                  <a:fillRect/>
                </a:stretch>
              </p:blipFill>
              <p:spPr>
                <a:xfrm>
                  <a:off x="11436419" y="2440051"/>
                  <a:ext cx="1951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CFB9BB23-CF47-4C30-A7BA-3B8463DC8DBC}"/>
                    </a:ext>
                  </a:extLst>
                </p14:cNvPr>
                <p14:cNvContentPartPr/>
                <p14:nvPr/>
              </p14:nvContentPartPr>
              <p14:xfrm>
                <a:off x="11569619" y="2405851"/>
                <a:ext cx="105840" cy="336960"/>
              </p14:xfrm>
            </p:contentPart>
          </mc:Choice>
          <mc:Fallback xmlns="">
            <p:pic>
              <p:nvPicPr>
                <p:cNvPr id="72" name="Freihand 71">
                  <a:extLst>
                    <a:ext uri="{FF2B5EF4-FFF2-40B4-BE49-F238E27FC236}">
                      <a16:creationId xmlns:a16="http://schemas.microsoft.com/office/drawing/2014/main" id="{CFB9BB23-CF47-4C30-A7BA-3B8463DC8DBC}"/>
                    </a:ext>
                  </a:extLst>
                </p:cNvPr>
                <p:cNvPicPr/>
                <p:nvPr/>
              </p:nvPicPr>
              <p:blipFill>
                <a:blip r:embed="rId126"/>
                <a:stretch>
                  <a:fillRect/>
                </a:stretch>
              </p:blipFill>
              <p:spPr>
                <a:xfrm>
                  <a:off x="11565299" y="2401531"/>
                  <a:ext cx="11448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6D7937B5-FB26-4A4E-87B4-D7F388703083}"/>
                    </a:ext>
                  </a:extLst>
                </p14:cNvPr>
                <p14:cNvContentPartPr/>
                <p14:nvPr/>
              </p14:nvContentPartPr>
              <p14:xfrm>
                <a:off x="11028539" y="2598451"/>
                <a:ext cx="272520" cy="301680"/>
              </p14:xfrm>
            </p:contentPart>
          </mc:Choice>
          <mc:Fallback xmlns="">
            <p:pic>
              <p:nvPicPr>
                <p:cNvPr id="73" name="Freihand 72">
                  <a:extLst>
                    <a:ext uri="{FF2B5EF4-FFF2-40B4-BE49-F238E27FC236}">
                      <a16:creationId xmlns:a16="http://schemas.microsoft.com/office/drawing/2014/main" id="{6D7937B5-FB26-4A4E-87B4-D7F388703083}"/>
                    </a:ext>
                  </a:extLst>
                </p:cNvPr>
                <p:cNvPicPr/>
                <p:nvPr/>
              </p:nvPicPr>
              <p:blipFill>
                <a:blip r:embed="rId128"/>
                <a:stretch>
                  <a:fillRect/>
                </a:stretch>
              </p:blipFill>
              <p:spPr>
                <a:xfrm>
                  <a:off x="11024219" y="2594131"/>
                  <a:ext cx="28116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6A6BA7E9-FE18-4ECF-977F-E1C01AF8D799}"/>
                    </a:ext>
                  </a:extLst>
                </p14:cNvPr>
                <p14:cNvContentPartPr/>
                <p14:nvPr/>
              </p14:nvContentPartPr>
              <p14:xfrm>
                <a:off x="11627219" y="2256091"/>
                <a:ext cx="176040" cy="148680"/>
              </p14:xfrm>
            </p:contentPart>
          </mc:Choice>
          <mc:Fallback xmlns="">
            <p:pic>
              <p:nvPicPr>
                <p:cNvPr id="74" name="Freihand 73">
                  <a:extLst>
                    <a:ext uri="{FF2B5EF4-FFF2-40B4-BE49-F238E27FC236}">
                      <a16:creationId xmlns:a16="http://schemas.microsoft.com/office/drawing/2014/main" id="{6A6BA7E9-FE18-4ECF-977F-E1C01AF8D799}"/>
                    </a:ext>
                  </a:extLst>
                </p:cNvPr>
                <p:cNvPicPr/>
                <p:nvPr/>
              </p:nvPicPr>
              <p:blipFill>
                <a:blip r:embed="rId130"/>
                <a:stretch>
                  <a:fillRect/>
                </a:stretch>
              </p:blipFill>
              <p:spPr>
                <a:xfrm>
                  <a:off x="11622899" y="2251771"/>
                  <a:ext cx="184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2DB641B6-FE94-424D-BADE-99900A116EEF}"/>
                    </a:ext>
                  </a:extLst>
                </p14:cNvPr>
                <p14:cNvContentPartPr/>
                <p14:nvPr/>
              </p14:nvContentPartPr>
              <p14:xfrm>
                <a:off x="11093699" y="3082651"/>
                <a:ext cx="52920" cy="146160"/>
              </p14:xfrm>
            </p:contentPart>
          </mc:Choice>
          <mc:Fallback xmlns="">
            <p:pic>
              <p:nvPicPr>
                <p:cNvPr id="75" name="Freihand 74">
                  <a:extLst>
                    <a:ext uri="{FF2B5EF4-FFF2-40B4-BE49-F238E27FC236}">
                      <a16:creationId xmlns:a16="http://schemas.microsoft.com/office/drawing/2014/main" id="{2DB641B6-FE94-424D-BADE-99900A116EEF}"/>
                    </a:ext>
                  </a:extLst>
                </p:cNvPr>
                <p:cNvPicPr/>
                <p:nvPr/>
              </p:nvPicPr>
              <p:blipFill>
                <a:blip r:embed="rId132"/>
                <a:stretch>
                  <a:fillRect/>
                </a:stretch>
              </p:blipFill>
              <p:spPr>
                <a:xfrm>
                  <a:off x="11089379" y="3078331"/>
                  <a:ext cx="61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1A4EE405-7026-4861-A54A-6746D7ACD4FC}"/>
                    </a:ext>
                  </a:extLst>
                </p14:cNvPr>
                <p14:cNvContentPartPr/>
                <p14:nvPr/>
              </p14:nvContentPartPr>
              <p14:xfrm>
                <a:off x="11073179" y="3079771"/>
                <a:ext cx="339480" cy="124560"/>
              </p14:xfrm>
            </p:contentPart>
          </mc:Choice>
          <mc:Fallback xmlns="">
            <p:pic>
              <p:nvPicPr>
                <p:cNvPr id="76" name="Freihand 75">
                  <a:extLst>
                    <a:ext uri="{FF2B5EF4-FFF2-40B4-BE49-F238E27FC236}">
                      <a16:creationId xmlns:a16="http://schemas.microsoft.com/office/drawing/2014/main" id="{1A4EE405-7026-4861-A54A-6746D7ACD4FC}"/>
                    </a:ext>
                  </a:extLst>
                </p:cNvPr>
                <p:cNvPicPr/>
                <p:nvPr/>
              </p:nvPicPr>
              <p:blipFill>
                <a:blip r:embed="rId134"/>
                <a:stretch>
                  <a:fillRect/>
                </a:stretch>
              </p:blipFill>
              <p:spPr>
                <a:xfrm>
                  <a:off x="11068859" y="3075451"/>
                  <a:ext cx="348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7" name="Freihand 76">
                  <a:extLst>
                    <a:ext uri="{FF2B5EF4-FFF2-40B4-BE49-F238E27FC236}">
                      <a16:creationId xmlns:a16="http://schemas.microsoft.com/office/drawing/2014/main" id="{29B4E4B9-BA7B-473E-879C-B89AD0593C2A}"/>
                    </a:ext>
                  </a:extLst>
                </p14:cNvPr>
                <p14:cNvContentPartPr/>
                <p14:nvPr/>
              </p14:nvContentPartPr>
              <p14:xfrm>
                <a:off x="11532899" y="2939371"/>
                <a:ext cx="253800" cy="111960"/>
              </p14:xfrm>
            </p:contentPart>
          </mc:Choice>
          <mc:Fallback xmlns="">
            <p:pic>
              <p:nvPicPr>
                <p:cNvPr id="77" name="Freihand 76">
                  <a:extLst>
                    <a:ext uri="{FF2B5EF4-FFF2-40B4-BE49-F238E27FC236}">
                      <a16:creationId xmlns:a16="http://schemas.microsoft.com/office/drawing/2014/main" id="{29B4E4B9-BA7B-473E-879C-B89AD0593C2A}"/>
                    </a:ext>
                  </a:extLst>
                </p:cNvPr>
                <p:cNvPicPr/>
                <p:nvPr/>
              </p:nvPicPr>
              <p:blipFill>
                <a:blip r:embed="rId136"/>
                <a:stretch>
                  <a:fillRect/>
                </a:stretch>
              </p:blipFill>
              <p:spPr>
                <a:xfrm>
                  <a:off x="11528579" y="2935051"/>
                  <a:ext cx="262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C853D0C8-8A69-4483-85AE-2B6B559B2B31}"/>
                    </a:ext>
                  </a:extLst>
                </p14:cNvPr>
                <p14:cNvContentPartPr/>
                <p14:nvPr/>
              </p14:nvContentPartPr>
              <p14:xfrm>
                <a:off x="8970419" y="207691"/>
                <a:ext cx="2418120" cy="1150200"/>
              </p14:xfrm>
            </p:contentPart>
          </mc:Choice>
          <mc:Fallback xmlns="">
            <p:pic>
              <p:nvPicPr>
                <p:cNvPr id="79" name="Freihand 78">
                  <a:extLst>
                    <a:ext uri="{FF2B5EF4-FFF2-40B4-BE49-F238E27FC236}">
                      <a16:creationId xmlns:a16="http://schemas.microsoft.com/office/drawing/2014/main" id="{C853D0C8-8A69-4483-85AE-2B6B559B2B31}"/>
                    </a:ext>
                  </a:extLst>
                </p:cNvPr>
                <p:cNvPicPr/>
                <p:nvPr/>
              </p:nvPicPr>
              <p:blipFill>
                <a:blip r:embed="rId138"/>
                <a:stretch>
                  <a:fillRect/>
                </a:stretch>
              </p:blipFill>
              <p:spPr>
                <a:xfrm>
                  <a:off x="8966099" y="203371"/>
                  <a:ext cx="2426760" cy="1158840"/>
                </a:xfrm>
                <a:prstGeom prst="rect">
                  <a:avLst/>
                </a:prstGeom>
              </p:spPr>
            </p:pic>
          </mc:Fallback>
        </mc:AlternateContent>
      </p:grpSp>
    </p:spTree>
    <p:extLst>
      <p:ext uri="{BB962C8B-B14F-4D97-AF65-F5344CB8AC3E}">
        <p14:creationId xmlns:p14="http://schemas.microsoft.com/office/powerpoint/2010/main" val="164211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4</a:t>
            </a:fld>
            <a:endParaRPr lang="de-DE" dirty="0"/>
          </a:p>
        </p:txBody>
      </p:sp>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Time Inconsistency Problem in Monetary Policy</a:t>
            </a:r>
          </a:p>
          <a:p>
            <a:endParaRPr lang="en-US" sz="3266" dirty="0">
              <a:solidFill>
                <a:sysClr val="windowText" lastClr="000000"/>
              </a:solidFill>
            </a:endParaRPr>
          </a:p>
        </p:txBody>
      </p:sp>
      <p:sp>
        <p:nvSpPr>
          <p:cNvPr id="9" name="Content Placeholder 2"/>
          <p:cNvSpPr txBox="1">
            <a:spLocks/>
          </p:cNvSpPr>
          <p:nvPr/>
        </p:nvSpPr>
        <p:spPr>
          <a:xfrm>
            <a:off x="1850363" y="1469475"/>
            <a:ext cx="8556592"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err="1">
                <a:hlinkClick r:id="rId3"/>
              </a:rPr>
              <a:t>Barro</a:t>
            </a:r>
            <a:r>
              <a:rPr lang="en-US" sz="2177" dirty="0">
                <a:hlinkClick r:id="rId3"/>
              </a:rPr>
              <a:t> Gordon (1981) “A Positive Theory of Monetary Policy in a Natural Rate Model”</a:t>
            </a:r>
            <a:endParaRPr lang="en-US" sz="2177" dirty="0"/>
          </a:p>
          <a:p>
            <a:pPr>
              <a:lnSpc>
                <a:spcPct val="110000"/>
              </a:lnSpc>
            </a:pPr>
            <a:r>
              <a:rPr lang="en-US" sz="2177" dirty="0"/>
              <a:t>Philipps-curve:</a:t>
            </a:r>
          </a:p>
          <a:p>
            <a:pPr algn="ctr">
              <a:lnSpc>
                <a:spcPct val="110000"/>
              </a:lnSpc>
            </a:pPr>
            <a:r>
              <a:rPr lang="es-ES" sz="2177" dirty="0"/>
              <a:t>y = y* + b (π - π</a:t>
            </a:r>
            <a:r>
              <a:rPr lang="es-ES" sz="2177" baseline="30000" dirty="0"/>
              <a:t>e</a:t>
            </a:r>
            <a:r>
              <a:rPr lang="es-ES" sz="2177" dirty="0"/>
              <a:t> ) </a:t>
            </a:r>
          </a:p>
          <a:p>
            <a:pPr>
              <a:lnSpc>
                <a:spcPct val="110000"/>
              </a:lnSpc>
            </a:pPr>
            <a:endParaRPr lang="es-ES" sz="2177" dirty="0"/>
          </a:p>
          <a:p>
            <a:pPr>
              <a:lnSpc>
                <a:spcPct val="110000"/>
              </a:lnSpc>
            </a:pPr>
            <a:r>
              <a:rPr lang="es-ES" sz="2177" dirty="0"/>
              <a:t>Central bank loss function:</a:t>
            </a:r>
          </a:p>
          <a:p>
            <a:pPr>
              <a:lnSpc>
                <a:spcPct val="110000"/>
              </a:lnSpc>
            </a:pPr>
            <a:endParaRPr lang="es-ES" sz="2177" dirty="0"/>
          </a:p>
          <a:p>
            <a:pPr algn="ctr">
              <a:lnSpc>
                <a:spcPct val="110000"/>
              </a:lnSpc>
            </a:pPr>
            <a:r>
              <a:rPr lang="pt-BR" sz="2177" dirty="0"/>
              <a:t>L =1/2[a (π –π*)</a:t>
            </a:r>
            <a:r>
              <a:rPr lang="pt-BR" sz="2177" baseline="30000" dirty="0"/>
              <a:t>2</a:t>
            </a:r>
            <a:r>
              <a:rPr lang="pt-BR" sz="2177" dirty="0"/>
              <a:t> + (y -ky*)</a:t>
            </a:r>
            <a:r>
              <a:rPr lang="pt-BR" sz="2177" baseline="30000" dirty="0"/>
              <a:t> 2</a:t>
            </a:r>
            <a:r>
              <a:rPr lang="en-US" sz="2177" dirty="0"/>
              <a:t>]</a:t>
            </a:r>
          </a:p>
          <a:p>
            <a:pPr algn="ctr">
              <a:lnSpc>
                <a:spcPct val="110000"/>
              </a:lnSpc>
            </a:pPr>
            <a:r>
              <a:rPr lang="en-US" sz="2177" dirty="0"/>
              <a:t>a&gt;0	k&gt;1 	</a:t>
            </a:r>
          </a:p>
          <a:p>
            <a:pPr algn="ctr">
              <a:lnSpc>
                <a:spcPct val="110000"/>
              </a:lnSpc>
            </a:pPr>
            <a:r>
              <a:rPr lang="pt-BR" sz="2177" dirty="0"/>
              <a:t>π*, ky* Inflation and Output targets</a:t>
            </a:r>
            <a:endParaRPr lang="en-US" sz="2177" dirty="0"/>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AF1846C-7A84-4DFC-9724-0E2AADFA4E72}"/>
                  </a:ext>
                </a:extLst>
              </p14:cNvPr>
              <p14:cNvContentPartPr/>
              <p14:nvPr/>
            </p14:nvContentPartPr>
            <p14:xfrm>
              <a:off x="1729379" y="1198411"/>
              <a:ext cx="2818440" cy="1256400"/>
            </p14:xfrm>
          </p:contentPart>
        </mc:Choice>
        <mc:Fallback xmlns="">
          <p:pic>
            <p:nvPicPr>
              <p:cNvPr id="2" name="Freihand 1">
                <a:extLst>
                  <a:ext uri="{FF2B5EF4-FFF2-40B4-BE49-F238E27FC236}">
                    <a16:creationId xmlns:a16="http://schemas.microsoft.com/office/drawing/2014/main" id="{5AF1846C-7A84-4DFC-9724-0E2AADFA4E72}"/>
                  </a:ext>
                </a:extLst>
              </p:cNvPr>
              <p:cNvPicPr/>
              <p:nvPr/>
            </p:nvPicPr>
            <p:blipFill>
              <a:blip r:embed="rId5"/>
              <a:stretch>
                <a:fillRect/>
              </a:stretch>
            </p:blipFill>
            <p:spPr>
              <a:xfrm>
                <a:off x="1725059" y="1194091"/>
                <a:ext cx="2827080" cy="126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D59D8A32-3C95-4669-BAF2-70DAF68D2090}"/>
                  </a:ext>
                </a:extLst>
              </p14:cNvPr>
              <p14:cNvContentPartPr/>
              <p14:nvPr/>
            </p14:nvContentPartPr>
            <p14:xfrm>
              <a:off x="2130779" y="1227211"/>
              <a:ext cx="2492640" cy="1229400"/>
            </p14:xfrm>
          </p:contentPart>
        </mc:Choice>
        <mc:Fallback xmlns="">
          <p:pic>
            <p:nvPicPr>
              <p:cNvPr id="3" name="Freihand 2">
                <a:extLst>
                  <a:ext uri="{FF2B5EF4-FFF2-40B4-BE49-F238E27FC236}">
                    <a16:creationId xmlns:a16="http://schemas.microsoft.com/office/drawing/2014/main" id="{D59D8A32-3C95-4669-BAF2-70DAF68D2090}"/>
                  </a:ext>
                </a:extLst>
              </p:cNvPr>
              <p:cNvPicPr/>
              <p:nvPr/>
            </p:nvPicPr>
            <p:blipFill>
              <a:blip r:embed="rId7"/>
              <a:stretch>
                <a:fillRect/>
              </a:stretch>
            </p:blipFill>
            <p:spPr>
              <a:xfrm>
                <a:off x="2126459" y="1222891"/>
                <a:ext cx="2501280" cy="1238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834E7FAA-5415-462E-98DF-C1BC7FAEBD09}"/>
                  </a:ext>
                </a:extLst>
              </p14:cNvPr>
              <p14:cNvContentPartPr/>
              <p14:nvPr/>
            </p14:nvContentPartPr>
            <p14:xfrm>
              <a:off x="1810379" y="2710771"/>
              <a:ext cx="2293920" cy="72000"/>
            </p14:xfrm>
          </p:contentPart>
        </mc:Choice>
        <mc:Fallback xmlns="">
          <p:pic>
            <p:nvPicPr>
              <p:cNvPr id="4" name="Freihand 3">
                <a:extLst>
                  <a:ext uri="{FF2B5EF4-FFF2-40B4-BE49-F238E27FC236}">
                    <a16:creationId xmlns:a16="http://schemas.microsoft.com/office/drawing/2014/main" id="{834E7FAA-5415-462E-98DF-C1BC7FAEBD09}"/>
                  </a:ext>
                </a:extLst>
              </p:cNvPr>
              <p:cNvPicPr/>
              <p:nvPr/>
            </p:nvPicPr>
            <p:blipFill>
              <a:blip r:embed="rId9"/>
              <a:stretch>
                <a:fillRect/>
              </a:stretch>
            </p:blipFill>
            <p:spPr>
              <a:xfrm>
                <a:off x="1806059" y="2706451"/>
                <a:ext cx="2302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70BB6472-95DF-4981-8CAA-00548621127C}"/>
                  </a:ext>
                </a:extLst>
              </p14:cNvPr>
              <p14:cNvContentPartPr/>
              <p14:nvPr/>
            </p14:nvContentPartPr>
            <p14:xfrm>
              <a:off x="4294379" y="5496451"/>
              <a:ext cx="3909600" cy="110520"/>
            </p14:xfrm>
          </p:contentPart>
        </mc:Choice>
        <mc:Fallback xmlns="">
          <p:pic>
            <p:nvPicPr>
              <p:cNvPr id="6" name="Freihand 5">
                <a:extLst>
                  <a:ext uri="{FF2B5EF4-FFF2-40B4-BE49-F238E27FC236}">
                    <a16:creationId xmlns:a16="http://schemas.microsoft.com/office/drawing/2014/main" id="{70BB6472-95DF-4981-8CAA-00548621127C}"/>
                  </a:ext>
                </a:extLst>
              </p:cNvPr>
              <p:cNvPicPr/>
              <p:nvPr/>
            </p:nvPicPr>
            <p:blipFill>
              <a:blip r:embed="rId11"/>
              <a:stretch>
                <a:fillRect/>
              </a:stretch>
            </p:blipFill>
            <p:spPr>
              <a:xfrm>
                <a:off x="4290059" y="5492131"/>
                <a:ext cx="3918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0" name="Freihand 69">
                <a:extLst>
                  <a:ext uri="{FF2B5EF4-FFF2-40B4-BE49-F238E27FC236}">
                    <a16:creationId xmlns:a16="http://schemas.microsoft.com/office/drawing/2014/main" id="{DE459128-2E18-4D5B-BA19-4A6E2F5351A3}"/>
                  </a:ext>
                </a:extLst>
              </p14:cNvPr>
              <p14:cNvContentPartPr/>
              <p14:nvPr/>
            </p14:nvContentPartPr>
            <p14:xfrm>
              <a:off x="5209859" y="5179651"/>
              <a:ext cx="185760" cy="304200"/>
            </p14:xfrm>
          </p:contentPart>
        </mc:Choice>
        <mc:Fallback xmlns="">
          <p:pic>
            <p:nvPicPr>
              <p:cNvPr id="70" name="Freihand 69">
                <a:extLst>
                  <a:ext uri="{FF2B5EF4-FFF2-40B4-BE49-F238E27FC236}">
                    <a16:creationId xmlns:a16="http://schemas.microsoft.com/office/drawing/2014/main" id="{DE459128-2E18-4D5B-BA19-4A6E2F5351A3}"/>
                  </a:ext>
                </a:extLst>
              </p:cNvPr>
              <p:cNvPicPr/>
              <p:nvPr/>
            </p:nvPicPr>
            <p:blipFill>
              <a:blip r:embed="rId13"/>
              <a:stretch>
                <a:fillRect/>
              </a:stretch>
            </p:blipFill>
            <p:spPr>
              <a:xfrm>
                <a:off x="5205539" y="5175331"/>
                <a:ext cx="1944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4" name="Freihand 103">
                <a:extLst>
                  <a:ext uri="{FF2B5EF4-FFF2-40B4-BE49-F238E27FC236}">
                    <a16:creationId xmlns:a16="http://schemas.microsoft.com/office/drawing/2014/main" id="{F85F3D6B-B7DE-47D1-9D7B-33C5CB7B5B55}"/>
                  </a:ext>
                </a:extLst>
              </p14:cNvPr>
              <p14:cNvContentPartPr/>
              <p14:nvPr/>
            </p14:nvContentPartPr>
            <p14:xfrm>
              <a:off x="4687499" y="4922611"/>
              <a:ext cx="471600" cy="720360"/>
            </p14:xfrm>
          </p:contentPart>
        </mc:Choice>
        <mc:Fallback xmlns="">
          <p:pic>
            <p:nvPicPr>
              <p:cNvPr id="104" name="Freihand 103">
                <a:extLst>
                  <a:ext uri="{FF2B5EF4-FFF2-40B4-BE49-F238E27FC236}">
                    <a16:creationId xmlns:a16="http://schemas.microsoft.com/office/drawing/2014/main" id="{F85F3D6B-B7DE-47D1-9D7B-33C5CB7B5B55}"/>
                  </a:ext>
                </a:extLst>
              </p:cNvPr>
              <p:cNvPicPr/>
              <p:nvPr/>
            </p:nvPicPr>
            <p:blipFill>
              <a:blip r:embed="rId15"/>
              <a:stretch>
                <a:fillRect/>
              </a:stretch>
            </p:blipFill>
            <p:spPr>
              <a:xfrm>
                <a:off x="4683179" y="4918291"/>
                <a:ext cx="480240" cy="72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8" name="Freihand 107">
                <a:extLst>
                  <a:ext uri="{FF2B5EF4-FFF2-40B4-BE49-F238E27FC236}">
                    <a16:creationId xmlns:a16="http://schemas.microsoft.com/office/drawing/2014/main" id="{B528F287-C482-4DF8-AD54-C0B0522B28E8}"/>
                  </a:ext>
                </a:extLst>
              </p14:cNvPr>
              <p14:cNvContentPartPr/>
              <p14:nvPr/>
            </p14:nvContentPartPr>
            <p14:xfrm>
              <a:off x="4703699" y="4864651"/>
              <a:ext cx="379440" cy="786600"/>
            </p14:xfrm>
          </p:contentPart>
        </mc:Choice>
        <mc:Fallback xmlns="">
          <p:pic>
            <p:nvPicPr>
              <p:cNvPr id="108" name="Freihand 107">
                <a:extLst>
                  <a:ext uri="{FF2B5EF4-FFF2-40B4-BE49-F238E27FC236}">
                    <a16:creationId xmlns:a16="http://schemas.microsoft.com/office/drawing/2014/main" id="{B528F287-C482-4DF8-AD54-C0B0522B28E8}"/>
                  </a:ext>
                </a:extLst>
              </p:cNvPr>
              <p:cNvPicPr/>
              <p:nvPr/>
            </p:nvPicPr>
            <p:blipFill>
              <a:blip r:embed="rId17"/>
              <a:stretch>
                <a:fillRect/>
              </a:stretch>
            </p:blipFill>
            <p:spPr>
              <a:xfrm>
                <a:off x="4699379" y="4860331"/>
                <a:ext cx="388080" cy="795240"/>
              </a:xfrm>
              <a:prstGeom prst="rect">
                <a:avLst/>
              </a:prstGeom>
            </p:spPr>
          </p:pic>
        </mc:Fallback>
      </mc:AlternateContent>
      <p:grpSp>
        <p:nvGrpSpPr>
          <p:cNvPr id="110" name="Gruppieren 109">
            <a:extLst>
              <a:ext uri="{FF2B5EF4-FFF2-40B4-BE49-F238E27FC236}">
                <a16:creationId xmlns:a16="http://schemas.microsoft.com/office/drawing/2014/main" id="{C9AF459F-59E6-4CC4-BD11-AB945AAC93FC}"/>
              </a:ext>
            </a:extLst>
          </p:cNvPr>
          <p:cNvGrpSpPr/>
          <p:nvPr/>
        </p:nvGrpSpPr>
        <p:grpSpPr>
          <a:xfrm>
            <a:off x="3918539" y="2955211"/>
            <a:ext cx="5194080" cy="3127320"/>
            <a:chOff x="3918539" y="2955211"/>
            <a:chExt cx="5194080" cy="3127320"/>
          </a:xfrm>
        </p:grpSpPr>
        <mc:AlternateContent xmlns:mc="http://schemas.openxmlformats.org/markup-compatibility/2006" xmlns:p14="http://schemas.microsoft.com/office/powerpoint/2010/main">
          <mc:Choice Requires="p14">
            <p:contentPart p14:bwMode="auto" r:id="rId18">
              <p14:nvContentPartPr>
                <p14:cNvPr id="7" name="Freihand 6">
                  <a:extLst>
                    <a:ext uri="{FF2B5EF4-FFF2-40B4-BE49-F238E27FC236}">
                      <a16:creationId xmlns:a16="http://schemas.microsoft.com/office/drawing/2014/main" id="{0FEE49EE-BF5D-4C4B-866D-97C34F28DFEA}"/>
                    </a:ext>
                  </a:extLst>
                </p14:cNvPr>
                <p14:cNvContentPartPr/>
                <p14:nvPr/>
              </p14:nvContentPartPr>
              <p14:xfrm>
                <a:off x="5564819" y="4962571"/>
                <a:ext cx="457920" cy="124200"/>
              </p14:xfrm>
            </p:contentPart>
          </mc:Choice>
          <mc:Fallback xmlns="">
            <p:pic>
              <p:nvPicPr>
                <p:cNvPr id="7" name="Freihand 6">
                  <a:extLst>
                    <a:ext uri="{FF2B5EF4-FFF2-40B4-BE49-F238E27FC236}">
                      <a16:creationId xmlns:a16="http://schemas.microsoft.com/office/drawing/2014/main" id="{0FEE49EE-BF5D-4C4B-866D-97C34F28DFEA}"/>
                    </a:ext>
                  </a:extLst>
                </p:cNvPr>
                <p:cNvPicPr/>
                <p:nvPr/>
              </p:nvPicPr>
              <p:blipFill>
                <a:blip r:embed="rId19"/>
                <a:stretch>
                  <a:fillRect/>
                </a:stretch>
              </p:blipFill>
              <p:spPr>
                <a:xfrm>
                  <a:off x="5560499" y="4958251"/>
                  <a:ext cx="466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05026C5A-F56C-4464-BEB8-B4DF0782FC9E}"/>
                    </a:ext>
                  </a:extLst>
                </p14:cNvPr>
                <p14:cNvContentPartPr/>
                <p14:nvPr/>
              </p14:nvContentPartPr>
              <p14:xfrm>
                <a:off x="6018419" y="4960051"/>
                <a:ext cx="220320" cy="69480"/>
              </p14:xfrm>
            </p:contentPart>
          </mc:Choice>
          <mc:Fallback xmlns="">
            <p:pic>
              <p:nvPicPr>
                <p:cNvPr id="10" name="Freihand 9">
                  <a:extLst>
                    <a:ext uri="{FF2B5EF4-FFF2-40B4-BE49-F238E27FC236}">
                      <a16:creationId xmlns:a16="http://schemas.microsoft.com/office/drawing/2014/main" id="{05026C5A-F56C-4464-BEB8-B4DF0782FC9E}"/>
                    </a:ext>
                  </a:extLst>
                </p:cNvPr>
                <p:cNvPicPr/>
                <p:nvPr/>
              </p:nvPicPr>
              <p:blipFill>
                <a:blip r:embed="rId21"/>
                <a:stretch>
                  <a:fillRect/>
                </a:stretch>
              </p:blipFill>
              <p:spPr>
                <a:xfrm>
                  <a:off x="6014099" y="4955731"/>
                  <a:ext cx="228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75C13AE2-398D-4815-ADAC-051F12EA9142}"/>
                    </a:ext>
                  </a:extLst>
                </p14:cNvPr>
                <p14:cNvContentPartPr/>
                <p14:nvPr/>
              </p14:nvContentPartPr>
              <p14:xfrm>
                <a:off x="5751299" y="4706971"/>
                <a:ext cx="11520" cy="155880"/>
              </p14:xfrm>
            </p:contentPart>
          </mc:Choice>
          <mc:Fallback xmlns="">
            <p:pic>
              <p:nvPicPr>
                <p:cNvPr id="12" name="Freihand 11">
                  <a:extLst>
                    <a:ext uri="{FF2B5EF4-FFF2-40B4-BE49-F238E27FC236}">
                      <a16:creationId xmlns:a16="http://schemas.microsoft.com/office/drawing/2014/main" id="{75C13AE2-398D-4815-ADAC-051F12EA9142}"/>
                    </a:ext>
                  </a:extLst>
                </p:cNvPr>
                <p:cNvPicPr/>
                <p:nvPr/>
              </p:nvPicPr>
              <p:blipFill>
                <a:blip r:embed="rId23"/>
                <a:stretch>
                  <a:fillRect/>
                </a:stretch>
              </p:blipFill>
              <p:spPr>
                <a:xfrm>
                  <a:off x="5746979" y="4702651"/>
                  <a:ext cx="20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EBB9C3CA-EFA2-4FD9-ACB4-C5769F0B28FA}"/>
                    </a:ext>
                  </a:extLst>
                </p14:cNvPr>
                <p14:cNvContentPartPr/>
                <p14:nvPr/>
              </p14:nvContentPartPr>
              <p14:xfrm>
                <a:off x="5686499" y="4796251"/>
                <a:ext cx="148320" cy="55080"/>
              </p14:xfrm>
            </p:contentPart>
          </mc:Choice>
          <mc:Fallback xmlns="">
            <p:pic>
              <p:nvPicPr>
                <p:cNvPr id="13" name="Freihand 12">
                  <a:extLst>
                    <a:ext uri="{FF2B5EF4-FFF2-40B4-BE49-F238E27FC236}">
                      <a16:creationId xmlns:a16="http://schemas.microsoft.com/office/drawing/2014/main" id="{EBB9C3CA-EFA2-4FD9-ACB4-C5769F0B28FA}"/>
                    </a:ext>
                  </a:extLst>
                </p:cNvPr>
                <p:cNvPicPr/>
                <p:nvPr/>
              </p:nvPicPr>
              <p:blipFill>
                <a:blip r:embed="rId25"/>
                <a:stretch>
                  <a:fillRect/>
                </a:stretch>
              </p:blipFill>
              <p:spPr>
                <a:xfrm>
                  <a:off x="5682179" y="4791931"/>
                  <a:ext cx="156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B422E99B-6BE3-41C4-807A-6C550C6104A8}"/>
                    </a:ext>
                  </a:extLst>
                </p14:cNvPr>
                <p14:cNvContentPartPr/>
                <p14:nvPr/>
              </p14:nvContentPartPr>
              <p14:xfrm>
                <a:off x="5667059" y="4677091"/>
                <a:ext cx="275400" cy="91080"/>
              </p14:xfrm>
            </p:contentPart>
          </mc:Choice>
          <mc:Fallback xmlns="">
            <p:pic>
              <p:nvPicPr>
                <p:cNvPr id="14" name="Freihand 13">
                  <a:extLst>
                    <a:ext uri="{FF2B5EF4-FFF2-40B4-BE49-F238E27FC236}">
                      <a16:creationId xmlns:a16="http://schemas.microsoft.com/office/drawing/2014/main" id="{B422E99B-6BE3-41C4-807A-6C550C6104A8}"/>
                    </a:ext>
                  </a:extLst>
                </p:cNvPr>
                <p:cNvPicPr/>
                <p:nvPr/>
              </p:nvPicPr>
              <p:blipFill>
                <a:blip r:embed="rId27"/>
                <a:stretch>
                  <a:fillRect/>
                </a:stretch>
              </p:blipFill>
              <p:spPr>
                <a:xfrm>
                  <a:off x="5662739" y="4672771"/>
                  <a:ext cx="284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F9A83B99-D8F2-40DC-966F-6A8E3E278066}"/>
                    </a:ext>
                  </a:extLst>
                </p14:cNvPr>
                <p14:cNvContentPartPr/>
                <p14:nvPr/>
              </p14:nvContentPartPr>
              <p14:xfrm>
                <a:off x="5944619" y="4575931"/>
                <a:ext cx="117720" cy="236520"/>
              </p14:xfrm>
            </p:contentPart>
          </mc:Choice>
          <mc:Fallback xmlns="">
            <p:pic>
              <p:nvPicPr>
                <p:cNvPr id="16" name="Freihand 15">
                  <a:extLst>
                    <a:ext uri="{FF2B5EF4-FFF2-40B4-BE49-F238E27FC236}">
                      <a16:creationId xmlns:a16="http://schemas.microsoft.com/office/drawing/2014/main" id="{F9A83B99-D8F2-40DC-966F-6A8E3E278066}"/>
                    </a:ext>
                  </a:extLst>
                </p:cNvPr>
                <p:cNvPicPr/>
                <p:nvPr/>
              </p:nvPicPr>
              <p:blipFill>
                <a:blip r:embed="rId29"/>
                <a:stretch>
                  <a:fillRect/>
                </a:stretch>
              </p:blipFill>
              <p:spPr>
                <a:xfrm>
                  <a:off x="5940299" y="4571611"/>
                  <a:ext cx="1263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EEBED2BA-3780-42EC-9678-3A68DAC59B6E}"/>
                    </a:ext>
                  </a:extLst>
                </p14:cNvPr>
                <p14:cNvContentPartPr/>
                <p14:nvPr/>
              </p14:nvContentPartPr>
              <p14:xfrm>
                <a:off x="6046139" y="4574131"/>
                <a:ext cx="162720" cy="134280"/>
              </p14:xfrm>
            </p:contentPart>
          </mc:Choice>
          <mc:Fallback xmlns="">
            <p:pic>
              <p:nvPicPr>
                <p:cNvPr id="17" name="Freihand 16">
                  <a:extLst>
                    <a:ext uri="{FF2B5EF4-FFF2-40B4-BE49-F238E27FC236}">
                      <a16:creationId xmlns:a16="http://schemas.microsoft.com/office/drawing/2014/main" id="{EEBED2BA-3780-42EC-9678-3A68DAC59B6E}"/>
                    </a:ext>
                  </a:extLst>
                </p:cNvPr>
                <p:cNvPicPr/>
                <p:nvPr/>
              </p:nvPicPr>
              <p:blipFill>
                <a:blip r:embed="rId31"/>
                <a:stretch>
                  <a:fillRect/>
                </a:stretch>
              </p:blipFill>
              <p:spPr>
                <a:xfrm>
                  <a:off x="6041819" y="4569811"/>
                  <a:ext cx="171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62475D7D-C475-4054-BAFB-AFFE547B555A}"/>
                    </a:ext>
                  </a:extLst>
                </p14:cNvPr>
                <p14:cNvContentPartPr/>
                <p14:nvPr/>
              </p14:nvContentPartPr>
              <p14:xfrm>
                <a:off x="6215339" y="4534171"/>
                <a:ext cx="126000" cy="130680"/>
              </p14:xfrm>
            </p:contentPart>
          </mc:Choice>
          <mc:Fallback xmlns="">
            <p:pic>
              <p:nvPicPr>
                <p:cNvPr id="18" name="Freihand 17">
                  <a:extLst>
                    <a:ext uri="{FF2B5EF4-FFF2-40B4-BE49-F238E27FC236}">
                      <a16:creationId xmlns:a16="http://schemas.microsoft.com/office/drawing/2014/main" id="{62475D7D-C475-4054-BAFB-AFFE547B555A}"/>
                    </a:ext>
                  </a:extLst>
                </p:cNvPr>
                <p:cNvPicPr/>
                <p:nvPr/>
              </p:nvPicPr>
              <p:blipFill>
                <a:blip r:embed="rId33"/>
                <a:stretch>
                  <a:fillRect/>
                </a:stretch>
              </p:blipFill>
              <p:spPr>
                <a:xfrm>
                  <a:off x="6211019" y="4529851"/>
                  <a:ext cx="134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ACC0BC88-80F7-4FFE-B5F5-A5E07F3E0613}"/>
                    </a:ext>
                  </a:extLst>
                </p14:cNvPr>
                <p14:cNvContentPartPr/>
                <p14:nvPr/>
              </p14:nvContentPartPr>
              <p14:xfrm>
                <a:off x="6316139" y="4520491"/>
                <a:ext cx="32040" cy="42120"/>
              </p14:xfrm>
            </p:contentPart>
          </mc:Choice>
          <mc:Fallback xmlns="">
            <p:pic>
              <p:nvPicPr>
                <p:cNvPr id="19" name="Freihand 18">
                  <a:extLst>
                    <a:ext uri="{FF2B5EF4-FFF2-40B4-BE49-F238E27FC236}">
                      <a16:creationId xmlns:a16="http://schemas.microsoft.com/office/drawing/2014/main" id="{ACC0BC88-80F7-4FFE-B5F5-A5E07F3E0613}"/>
                    </a:ext>
                  </a:extLst>
                </p:cNvPr>
                <p:cNvPicPr/>
                <p:nvPr/>
              </p:nvPicPr>
              <p:blipFill>
                <a:blip r:embed="rId35"/>
                <a:stretch>
                  <a:fillRect/>
                </a:stretch>
              </p:blipFill>
              <p:spPr>
                <a:xfrm>
                  <a:off x="6311819" y="4516171"/>
                  <a:ext cx="406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2B08D244-291B-4039-B635-7C55EF575BF3}"/>
                    </a:ext>
                  </a:extLst>
                </p14:cNvPr>
                <p14:cNvContentPartPr/>
                <p14:nvPr/>
              </p14:nvContentPartPr>
              <p14:xfrm>
                <a:off x="6379139" y="4556491"/>
                <a:ext cx="169920" cy="50040"/>
              </p14:xfrm>
            </p:contentPart>
          </mc:Choice>
          <mc:Fallback xmlns="">
            <p:pic>
              <p:nvPicPr>
                <p:cNvPr id="20" name="Freihand 19">
                  <a:extLst>
                    <a:ext uri="{FF2B5EF4-FFF2-40B4-BE49-F238E27FC236}">
                      <a16:creationId xmlns:a16="http://schemas.microsoft.com/office/drawing/2014/main" id="{2B08D244-291B-4039-B635-7C55EF575BF3}"/>
                    </a:ext>
                  </a:extLst>
                </p:cNvPr>
                <p:cNvPicPr/>
                <p:nvPr/>
              </p:nvPicPr>
              <p:blipFill>
                <a:blip r:embed="rId37"/>
                <a:stretch>
                  <a:fillRect/>
                </a:stretch>
              </p:blipFill>
              <p:spPr>
                <a:xfrm>
                  <a:off x="6374819" y="4552171"/>
                  <a:ext cx="178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Freihand 20">
                  <a:extLst>
                    <a:ext uri="{FF2B5EF4-FFF2-40B4-BE49-F238E27FC236}">
                      <a16:creationId xmlns:a16="http://schemas.microsoft.com/office/drawing/2014/main" id="{FAA47E36-8C58-439A-8375-90348F66B9AE}"/>
                    </a:ext>
                  </a:extLst>
                </p14:cNvPr>
                <p14:cNvContentPartPr/>
                <p14:nvPr/>
              </p14:nvContentPartPr>
              <p14:xfrm>
                <a:off x="5731139" y="4601491"/>
                <a:ext cx="1011960" cy="330480"/>
              </p14:xfrm>
            </p:contentPart>
          </mc:Choice>
          <mc:Fallback xmlns="">
            <p:pic>
              <p:nvPicPr>
                <p:cNvPr id="21" name="Freihand 20">
                  <a:extLst>
                    <a:ext uri="{FF2B5EF4-FFF2-40B4-BE49-F238E27FC236}">
                      <a16:creationId xmlns:a16="http://schemas.microsoft.com/office/drawing/2014/main" id="{FAA47E36-8C58-439A-8375-90348F66B9AE}"/>
                    </a:ext>
                  </a:extLst>
                </p:cNvPr>
                <p:cNvPicPr/>
                <p:nvPr/>
              </p:nvPicPr>
              <p:blipFill>
                <a:blip r:embed="rId39"/>
                <a:stretch>
                  <a:fillRect/>
                </a:stretch>
              </p:blipFill>
              <p:spPr>
                <a:xfrm>
                  <a:off x="5726819" y="4597171"/>
                  <a:ext cx="10206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277E410F-0B01-4E16-BF62-8D1423C7B16D}"/>
                    </a:ext>
                  </a:extLst>
                </p14:cNvPr>
                <p14:cNvContentPartPr/>
                <p14:nvPr/>
              </p14:nvContentPartPr>
              <p14:xfrm>
                <a:off x="6100859" y="3810571"/>
                <a:ext cx="1155600" cy="1362600"/>
              </p14:xfrm>
            </p:contentPart>
          </mc:Choice>
          <mc:Fallback xmlns="">
            <p:pic>
              <p:nvPicPr>
                <p:cNvPr id="23" name="Freihand 22">
                  <a:extLst>
                    <a:ext uri="{FF2B5EF4-FFF2-40B4-BE49-F238E27FC236}">
                      <a16:creationId xmlns:a16="http://schemas.microsoft.com/office/drawing/2014/main" id="{277E410F-0B01-4E16-BF62-8D1423C7B16D}"/>
                    </a:ext>
                  </a:extLst>
                </p:cNvPr>
                <p:cNvPicPr/>
                <p:nvPr/>
              </p:nvPicPr>
              <p:blipFill>
                <a:blip r:embed="rId41"/>
                <a:stretch>
                  <a:fillRect/>
                </a:stretch>
              </p:blipFill>
              <p:spPr>
                <a:xfrm>
                  <a:off x="6096539" y="3806251"/>
                  <a:ext cx="1164240" cy="1371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140BF189-E1DD-4660-81F5-6638BEC04CAE}"/>
                    </a:ext>
                  </a:extLst>
                </p14:cNvPr>
                <p14:cNvContentPartPr/>
                <p14:nvPr/>
              </p14:nvContentPartPr>
              <p14:xfrm>
                <a:off x="6066659" y="5004331"/>
                <a:ext cx="218160" cy="176400"/>
              </p14:xfrm>
            </p:contentPart>
          </mc:Choice>
          <mc:Fallback xmlns="">
            <p:pic>
              <p:nvPicPr>
                <p:cNvPr id="24" name="Freihand 23">
                  <a:extLst>
                    <a:ext uri="{FF2B5EF4-FFF2-40B4-BE49-F238E27FC236}">
                      <a16:creationId xmlns:a16="http://schemas.microsoft.com/office/drawing/2014/main" id="{140BF189-E1DD-4660-81F5-6638BEC04CAE}"/>
                    </a:ext>
                  </a:extLst>
                </p:cNvPr>
                <p:cNvPicPr/>
                <p:nvPr/>
              </p:nvPicPr>
              <p:blipFill>
                <a:blip r:embed="rId43"/>
                <a:stretch>
                  <a:fillRect/>
                </a:stretch>
              </p:blipFill>
              <p:spPr>
                <a:xfrm>
                  <a:off x="6062339" y="5000011"/>
                  <a:ext cx="226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37C925AD-3FDB-4EE0-9F13-A7D7E02BC4A7}"/>
                    </a:ext>
                  </a:extLst>
                </p14:cNvPr>
                <p14:cNvContentPartPr/>
                <p14:nvPr/>
              </p14:nvContentPartPr>
              <p14:xfrm>
                <a:off x="7285619" y="3559291"/>
                <a:ext cx="21240" cy="156600"/>
              </p14:xfrm>
            </p:contentPart>
          </mc:Choice>
          <mc:Fallback xmlns="">
            <p:pic>
              <p:nvPicPr>
                <p:cNvPr id="25" name="Freihand 24">
                  <a:extLst>
                    <a:ext uri="{FF2B5EF4-FFF2-40B4-BE49-F238E27FC236}">
                      <a16:creationId xmlns:a16="http://schemas.microsoft.com/office/drawing/2014/main" id="{37C925AD-3FDB-4EE0-9F13-A7D7E02BC4A7}"/>
                    </a:ext>
                  </a:extLst>
                </p:cNvPr>
                <p:cNvPicPr/>
                <p:nvPr/>
              </p:nvPicPr>
              <p:blipFill>
                <a:blip r:embed="rId45"/>
                <a:stretch>
                  <a:fillRect/>
                </a:stretch>
              </p:blipFill>
              <p:spPr>
                <a:xfrm>
                  <a:off x="7281299" y="3554971"/>
                  <a:ext cx="29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C41C3E61-E74B-40C9-B5A8-62FE1A8A4FF6}"/>
                    </a:ext>
                  </a:extLst>
                </p14:cNvPr>
                <p14:cNvContentPartPr/>
                <p14:nvPr/>
              </p14:nvContentPartPr>
              <p14:xfrm>
                <a:off x="7222619" y="3646411"/>
                <a:ext cx="145080" cy="86400"/>
              </p14:xfrm>
            </p:contentPart>
          </mc:Choice>
          <mc:Fallback xmlns="">
            <p:pic>
              <p:nvPicPr>
                <p:cNvPr id="26" name="Freihand 25">
                  <a:extLst>
                    <a:ext uri="{FF2B5EF4-FFF2-40B4-BE49-F238E27FC236}">
                      <a16:creationId xmlns:a16="http://schemas.microsoft.com/office/drawing/2014/main" id="{C41C3E61-E74B-40C9-B5A8-62FE1A8A4FF6}"/>
                    </a:ext>
                  </a:extLst>
                </p:cNvPr>
                <p:cNvPicPr/>
                <p:nvPr/>
              </p:nvPicPr>
              <p:blipFill>
                <a:blip r:embed="rId47"/>
                <a:stretch>
                  <a:fillRect/>
                </a:stretch>
              </p:blipFill>
              <p:spPr>
                <a:xfrm>
                  <a:off x="7218299" y="3642091"/>
                  <a:ext cx="153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780ACBBC-B70B-4D5A-A054-F324B3F2F427}"/>
                    </a:ext>
                  </a:extLst>
                </p14:cNvPr>
                <p14:cNvContentPartPr/>
                <p14:nvPr/>
              </p14:nvContentPartPr>
              <p14:xfrm>
                <a:off x="7193459" y="3518971"/>
                <a:ext cx="275400" cy="117360"/>
              </p14:xfrm>
            </p:contentPart>
          </mc:Choice>
          <mc:Fallback xmlns="">
            <p:pic>
              <p:nvPicPr>
                <p:cNvPr id="27" name="Freihand 26">
                  <a:extLst>
                    <a:ext uri="{FF2B5EF4-FFF2-40B4-BE49-F238E27FC236}">
                      <a16:creationId xmlns:a16="http://schemas.microsoft.com/office/drawing/2014/main" id="{780ACBBC-B70B-4D5A-A054-F324B3F2F427}"/>
                    </a:ext>
                  </a:extLst>
                </p:cNvPr>
                <p:cNvPicPr/>
                <p:nvPr/>
              </p:nvPicPr>
              <p:blipFill>
                <a:blip r:embed="rId49"/>
                <a:stretch>
                  <a:fillRect/>
                </a:stretch>
              </p:blipFill>
              <p:spPr>
                <a:xfrm>
                  <a:off x="7189139" y="3514651"/>
                  <a:ext cx="284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2A772B3F-DCE5-4D13-9826-E002289A43FC}"/>
                    </a:ext>
                  </a:extLst>
                </p14:cNvPr>
                <p14:cNvContentPartPr/>
                <p14:nvPr/>
              </p14:nvContentPartPr>
              <p14:xfrm>
                <a:off x="7490099" y="3406291"/>
                <a:ext cx="87840" cy="241920"/>
              </p14:xfrm>
            </p:contentPart>
          </mc:Choice>
          <mc:Fallback xmlns="">
            <p:pic>
              <p:nvPicPr>
                <p:cNvPr id="28" name="Freihand 27">
                  <a:extLst>
                    <a:ext uri="{FF2B5EF4-FFF2-40B4-BE49-F238E27FC236}">
                      <a16:creationId xmlns:a16="http://schemas.microsoft.com/office/drawing/2014/main" id="{2A772B3F-DCE5-4D13-9826-E002289A43FC}"/>
                    </a:ext>
                  </a:extLst>
                </p:cNvPr>
                <p:cNvPicPr/>
                <p:nvPr/>
              </p:nvPicPr>
              <p:blipFill>
                <a:blip r:embed="rId51"/>
                <a:stretch>
                  <a:fillRect/>
                </a:stretch>
              </p:blipFill>
              <p:spPr>
                <a:xfrm>
                  <a:off x="7485779" y="3401971"/>
                  <a:ext cx="964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FB574191-4569-4DC9-9D05-2FF351B751F9}"/>
                    </a:ext>
                  </a:extLst>
                </p14:cNvPr>
                <p14:cNvContentPartPr/>
                <p14:nvPr/>
              </p14:nvContentPartPr>
              <p14:xfrm>
                <a:off x="7602419" y="3342931"/>
                <a:ext cx="225720" cy="180720"/>
              </p14:xfrm>
            </p:contentPart>
          </mc:Choice>
          <mc:Fallback xmlns="">
            <p:pic>
              <p:nvPicPr>
                <p:cNvPr id="29" name="Freihand 28">
                  <a:extLst>
                    <a:ext uri="{FF2B5EF4-FFF2-40B4-BE49-F238E27FC236}">
                      <a16:creationId xmlns:a16="http://schemas.microsoft.com/office/drawing/2014/main" id="{FB574191-4569-4DC9-9D05-2FF351B751F9}"/>
                    </a:ext>
                  </a:extLst>
                </p:cNvPr>
                <p:cNvPicPr/>
                <p:nvPr/>
              </p:nvPicPr>
              <p:blipFill>
                <a:blip r:embed="rId53"/>
                <a:stretch>
                  <a:fillRect/>
                </a:stretch>
              </p:blipFill>
              <p:spPr>
                <a:xfrm>
                  <a:off x="7598099" y="3338611"/>
                  <a:ext cx="2343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D0EAC682-F3AD-4BBA-99BA-281684D3F535}"/>
                    </a:ext>
                  </a:extLst>
                </p14:cNvPr>
                <p14:cNvContentPartPr/>
                <p14:nvPr/>
              </p14:nvContentPartPr>
              <p14:xfrm>
                <a:off x="7822379" y="3337891"/>
                <a:ext cx="30240" cy="24840"/>
              </p14:xfrm>
            </p:contentPart>
          </mc:Choice>
          <mc:Fallback xmlns="">
            <p:pic>
              <p:nvPicPr>
                <p:cNvPr id="30" name="Freihand 29">
                  <a:extLst>
                    <a:ext uri="{FF2B5EF4-FFF2-40B4-BE49-F238E27FC236}">
                      <a16:creationId xmlns:a16="http://schemas.microsoft.com/office/drawing/2014/main" id="{D0EAC682-F3AD-4BBA-99BA-281684D3F535}"/>
                    </a:ext>
                  </a:extLst>
                </p:cNvPr>
                <p:cNvPicPr/>
                <p:nvPr/>
              </p:nvPicPr>
              <p:blipFill>
                <a:blip r:embed="rId55"/>
                <a:stretch>
                  <a:fillRect/>
                </a:stretch>
              </p:blipFill>
              <p:spPr>
                <a:xfrm>
                  <a:off x="7818059" y="3333571"/>
                  <a:ext cx="38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3050983A-2B11-49A8-91DF-C82177722931}"/>
                    </a:ext>
                  </a:extLst>
                </p14:cNvPr>
                <p14:cNvContentPartPr/>
                <p14:nvPr/>
              </p14:nvContentPartPr>
              <p14:xfrm>
                <a:off x="7879259" y="3365611"/>
                <a:ext cx="145440" cy="46080"/>
              </p14:xfrm>
            </p:contentPart>
          </mc:Choice>
          <mc:Fallback xmlns="">
            <p:pic>
              <p:nvPicPr>
                <p:cNvPr id="31" name="Freihand 30">
                  <a:extLst>
                    <a:ext uri="{FF2B5EF4-FFF2-40B4-BE49-F238E27FC236}">
                      <a16:creationId xmlns:a16="http://schemas.microsoft.com/office/drawing/2014/main" id="{3050983A-2B11-49A8-91DF-C82177722931}"/>
                    </a:ext>
                  </a:extLst>
                </p:cNvPr>
                <p:cNvPicPr/>
                <p:nvPr/>
              </p:nvPicPr>
              <p:blipFill>
                <a:blip r:embed="rId57"/>
                <a:stretch>
                  <a:fillRect/>
                </a:stretch>
              </p:blipFill>
              <p:spPr>
                <a:xfrm>
                  <a:off x="7874939" y="3361291"/>
                  <a:ext cx="154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36A4B2B9-8523-4743-A318-6386644B352A}"/>
                    </a:ext>
                  </a:extLst>
                </p14:cNvPr>
                <p14:cNvContentPartPr/>
                <p14:nvPr/>
              </p14:nvContentPartPr>
              <p14:xfrm>
                <a:off x="8124779" y="3105331"/>
                <a:ext cx="118800" cy="214560"/>
              </p14:xfrm>
            </p:contentPart>
          </mc:Choice>
          <mc:Fallback xmlns="">
            <p:pic>
              <p:nvPicPr>
                <p:cNvPr id="32" name="Freihand 31">
                  <a:extLst>
                    <a:ext uri="{FF2B5EF4-FFF2-40B4-BE49-F238E27FC236}">
                      <a16:creationId xmlns:a16="http://schemas.microsoft.com/office/drawing/2014/main" id="{36A4B2B9-8523-4743-A318-6386644B352A}"/>
                    </a:ext>
                  </a:extLst>
                </p:cNvPr>
                <p:cNvPicPr/>
                <p:nvPr/>
              </p:nvPicPr>
              <p:blipFill>
                <a:blip r:embed="rId59"/>
                <a:stretch>
                  <a:fillRect/>
                </a:stretch>
              </p:blipFill>
              <p:spPr>
                <a:xfrm>
                  <a:off x="8120459" y="3101011"/>
                  <a:ext cx="1274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E40F2AA6-367A-44CF-A9B4-672545CEEB47}"/>
                    </a:ext>
                  </a:extLst>
                </p14:cNvPr>
                <p14:cNvContentPartPr/>
                <p14:nvPr/>
              </p14:nvContentPartPr>
              <p14:xfrm>
                <a:off x="8258339" y="3164371"/>
                <a:ext cx="145800" cy="65160"/>
              </p14:xfrm>
            </p:contentPart>
          </mc:Choice>
          <mc:Fallback xmlns="">
            <p:pic>
              <p:nvPicPr>
                <p:cNvPr id="33" name="Freihand 32">
                  <a:extLst>
                    <a:ext uri="{FF2B5EF4-FFF2-40B4-BE49-F238E27FC236}">
                      <a16:creationId xmlns:a16="http://schemas.microsoft.com/office/drawing/2014/main" id="{E40F2AA6-367A-44CF-A9B4-672545CEEB47}"/>
                    </a:ext>
                  </a:extLst>
                </p:cNvPr>
                <p:cNvPicPr/>
                <p:nvPr/>
              </p:nvPicPr>
              <p:blipFill>
                <a:blip r:embed="rId61"/>
                <a:stretch>
                  <a:fillRect/>
                </a:stretch>
              </p:blipFill>
              <p:spPr>
                <a:xfrm>
                  <a:off x="8254019" y="3160051"/>
                  <a:ext cx="154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Freihand 33">
                  <a:extLst>
                    <a:ext uri="{FF2B5EF4-FFF2-40B4-BE49-F238E27FC236}">
                      <a16:creationId xmlns:a16="http://schemas.microsoft.com/office/drawing/2014/main" id="{6E9B82EB-B091-4F47-A9D0-5B1E5A3EC6A5}"/>
                    </a:ext>
                  </a:extLst>
                </p14:cNvPr>
                <p14:cNvContentPartPr/>
                <p14:nvPr/>
              </p14:nvContentPartPr>
              <p14:xfrm>
                <a:off x="8421059" y="3093811"/>
                <a:ext cx="147960" cy="209160"/>
              </p14:xfrm>
            </p:contentPart>
          </mc:Choice>
          <mc:Fallback xmlns="">
            <p:pic>
              <p:nvPicPr>
                <p:cNvPr id="34" name="Freihand 33">
                  <a:extLst>
                    <a:ext uri="{FF2B5EF4-FFF2-40B4-BE49-F238E27FC236}">
                      <a16:creationId xmlns:a16="http://schemas.microsoft.com/office/drawing/2014/main" id="{6E9B82EB-B091-4F47-A9D0-5B1E5A3EC6A5}"/>
                    </a:ext>
                  </a:extLst>
                </p:cNvPr>
                <p:cNvPicPr/>
                <p:nvPr/>
              </p:nvPicPr>
              <p:blipFill>
                <a:blip r:embed="rId63"/>
                <a:stretch>
                  <a:fillRect/>
                </a:stretch>
              </p:blipFill>
              <p:spPr>
                <a:xfrm>
                  <a:off x="8416739" y="3089491"/>
                  <a:ext cx="1566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3CD717A5-BBF0-4555-9A0A-B3B5694F8E8F}"/>
                    </a:ext>
                  </a:extLst>
                </p14:cNvPr>
                <p14:cNvContentPartPr/>
                <p14:nvPr/>
              </p14:nvContentPartPr>
              <p14:xfrm>
                <a:off x="8535179" y="2955211"/>
                <a:ext cx="166320" cy="169200"/>
              </p14:xfrm>
            </p:contentPart>
          </mc:Choice>
          <mc:Fallback xmlns="">
            <p:pic>
              <p:nvPicPr>
                <p:cNvPr id="35" name="Freihand 34">
                  <a:extLst>
                    <a:ext uri="{FF2B5EF4-FFF2-40B4-BE49-F238E27FC236}">
                      <a16:creationId xmlns:a16="http://schemas.microsoft.com/office/drawing/2014/main" id="{3CD717A5-BBF0-4555-9A0A-B3B5694F8E8F}"/>
                    </a:ext>
                  </a:extLst>
                </p:cNvPr>
                <p:cNvPicPr/>
                <p:nvPr/>
              </p:nvPicPr>
              <p:blipFill>
                <a:blip r:embed="rId65"/>
                <a:stretch>
                  <a:fillRect/>
                </a:stretch>
              </p:blipFill>
              <p:spPr>
                <a:xfrm>
                  <a:off x="8530859" y="2950891"/>
                  <a:ext cx="174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Freihand 36">
                  <a:extLst>
                    <a:ext uri="{FF2B5EF4-FFF2-40B4-BE49-F238E27FC236}">
                      <a16:creationId xmlns:a16="http://schemas.microsoft.com/office/drawing/2014/main" id="{12E8E644-8840-4423-A568-6E120DE10B7C}"/>
                    </a:ext>
                  </a:extLst>
                </p14:cNvPr>
                <p14:cNvContentPartPr/>
                <p14:nvPr/>
              </p14:nvContentPartPr>
              <p14:xfrm>
                <a:off x="7373459" y="4768171"/>
                <a:ext cx="126360" cy="304920"/>
              </p14:xfrm>
            </p:contentPart>
          </mc:Choice>
          <mc:Fallback xmlns="">
            <p:pic>
              <p:nvPicPr>
                <p:cNvPr id="37" name="Freihand 36">
                  <a:extLst>
                    <a:ext uri="{FF2B5EF4-FFF2-40B4-BE49-F238E27FC236}">
                      <a16:creationId xmlns:a16="http://schemas.microsoft.com/office/drawing/2014/main" id="{12E8E644-8840-4423-A568-6E120DE10B7C}"/>
                    </a:ext>
                  </a:extLst>
                </p:cNvPr>
                <p:cNvPicPr/>
                <p:nvPr/>
              </p:nvPicPr>
              <p:blipFill>
                <a:blip r:embed="rId67"/>
                <a:stretch>
                  <a:fillRect/>
                </a:stretch>
              </p:blipFill>
              <p:spPr>
                <a:xfrm>
                  <a:off x="7369139" y="4763851"/>
                  <a:ext cx="1350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Freihand 37">
                  <a:extLst>
                    <a:ext uri="{FF2B5EF4-FFF2-40B4-BE49-F238E27FC236}">
                      <a16:creationId xmlns:a16="http://schemas.microsoft.com/office/drawing/2014/main" id="{CC6E5FF0-E804-4FCB-B71F-FD33CA860FB7}"/>
                    </a:ext>
                  </a:extLst>
                </p14:cNvPr>
                <p14:cNvContentPartPr/>
                <p14:nvPr/>
              </p14:nvContentPartPr>
              <p14:xfrm>
                <a:off x="7306139" y="4935571"/>
                <a:ext cx="201600" cy="198000"/>
              </p14:xfrm>
            </p:contentPart>
          </mc:Choice>
          <mc:Fallback xmlns="">
            <p:pic>
              <p:nvPicPr>
                <p:cNvPr id="38" name="Freihand 37">
                  <a:extLst>
                    <a:ext uri="{FF2B5EF4-FFF2-40B4-BE49-F238E27FC236}">
                      <a16:creationId xmlns:a16="http://schemas.microsoft.com/office/drawing/2014/main" id="{CC6E5FF0-E804-4FCB-B71F-FD33CA860FB7}"/>
                    </a:ext>
                  </a:extLst>
                </p:cNvPr>
                <p:cNvPicPr/>
                <p:nvPr/>
              </p:nvPicPr>
              <p:blipFill>
                <a:blip r:embed="rId69"/>
                <a:stretch>
                  <a:fillRect/>
                </a:stretch>
              </p:blipFill>
              <p:spPr>
                <a:xfrm>
                  <a:off x="7301819" y="4931251"/>
                  <a:ext cx="210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Freihand 38">
                  <a:extLst>
                    <a:ext uri="{FF2B5EF4-FFF2-40B4-BE49-F238E27FC236}">
                      <a16:creationId xmlns:a16="http://schemas.microsoft.com/office/drawing/2014/main" id="{D7AC04F1-532B-48BD-9463-D83F8EE80D15}"/>
                    </a:ext>
                  </a:extLst>
                </p14:cNvPr>
                <p14:cNvContentPartPr/>
                <p14:nvPr/>
              </p14:nvContentPartPr>
              <p14:xfrm>
                <a:off x="7800419" y="4410691"/>
                <a:ext cx="360" cy="360"/>
              </p14:xfrm>
            </p:contentPart>
          </mc:Choice>
          <mc:Fallback xmlns="">
            <p:pic>
              <p:nvPicPr>
                <p:cNvPr id="39" name="Freihand 38">
                  <a:extLst>
                    <a:ext uri="{FF2B5EF4-FFF2-40B4-BE49-F238E27FC236}">
                      <a16:creationId xmlns:a16="http://schemas.microsoft.com/office/drawing/2014/main" id="{D7AC04F1-532B-48BD-9463-D83F8EE80D15}"/>
                    </a:ext>
                  </a:extLst>
                </p:cNvPr>
                <p:cNvPicPr/>
                <p:nvPr/>
              </p:nvPicPr>
              <p:blipFill>
                <a:blip r:embed="rId71"/>
                <a:stretch>
                  <a:fillRect/>
                </a:stretch>
              </p:blipFill>
              <p:spPr>
                <a:xfrm>
                  <a:off x="7796099" y="4406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Freihand 39">
                  <a:extLst>
                    <a:ext uri="{FF2B5EF4-FFF2-40B4-BE49-F238E27FC236}">
                      <a16:creationId xmlns:a16="http://schemas.microsoft.com/office/drawing/2014/main" id="{4E30515D-5CBE-4ECD-B75E-37C64254DF32}"/>
                    </a:ext>
                  </a:extLst>
                </p14:cNvPr>
                <p14:cNvContentPartPr/>
                <p14:nvPr/>
              </p14:nvContentPartPr>
              <p14:xfrm>
                <a:off x="7739579" y="4295491"/>
                <a:ext cx="146160" cy="182520"/>
              </p14:xfrm>
            </p:contentPart>
          </mc:Choice>
          <mc:Fallback xmlns="">
            <p:pic>
              <p:nvPicPr>
                <p:cNvPr id="40" name="Freihand 39">
                  <a:extLst>
                    <a:ext uri="{FF2B5EF4-FFF2-40B4-BE49-F238E27FC236}">
                      <a16:creationId xmlns:a16="http://schemas.microsoft.com/office/drawing/2014/main" id="{4E30515D-5CBE-4ECD-B75E-37C64254DF32}"/>
                    </a:ext>
                  </a:extLst>
                </p:cNvPr>
                <p:cNvPicPr/>
                <p:nvPr/>
              </p:nvPicPr>
              <p:blipFill>
                <a:blip r:embed="rId73"/>
                <a:stretch>
                  <a:fillRect/>
                </a:stretch>
              </p:blipFill>
              <p:spPr>
                <a:xfrm>
                  <a:off x="7735259" y="4291171"/>
                  <a:ext cx="1548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Freihand 40">
                  <a:extLst>
                    <a:ext uri="{FF2B5EF4-FFF2-40B4-BE49-F238E27FC236}">
                      <a16:creationId xmlns:a16="http://schemas.microsoft.com/office/drawing/2014/main" id="{D5704AEF-6BA2-4A43-98AE-58DFC7948333}"/>
                    </a:ext>
                  </a:extLst>
                </p14:cNvPr>
                <p14:cNvContentPartPr/>
                <p14:nvPr/>
              </p14:nvContentPartPr>
              <p14:xfrm>
                <a:off x="7903739" y="4300531"/>
                <a:ext cx="176400" cy="123120"/>
              </p14:xfrm>
            </p:contentPart>
          </mc:Choice>
          <mc:Fallback xmlns="">
            <p:pic>
              <p:nvPicPr>
                <p:cNvPr id="41" name="Freihand 40">
                  <a:extLst>
                    <a:ext uri="{FF2B5EF4-FFF2-40B4-BE49-F238E27FC236}">
                      <a16:creationId xmlns:a16="http://schemas.microsoft.com/office/drawing/2014/main" id="{D5704AEF-6BA2-4A43-98AE-58DFC7948333}"/>
                    </a:ext>
                  </a:extLst>
                </p:cNvPr>
                <p:cNvPicPr/>
                <p:nvPr/>
              </p:nvPicPr>
              <p:blipFill>
                <a:blip r:embed="rId75"/>
                <a:stretch>
                  <a:fillRect/>
                </a:stretch>
              </p:blipFill>
              <p:spPr>
                <a:xfrm>
                  <a:off x="7899419" y="4296211"/>
                  <a:ext cx="185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Freihand 41">
                  <a:extLst>
                    <a:ext uri="{FF2B5EF4-FFF2-40B4-BE49-F238E27FC236}">
                      <a16:creationId xmlns:a16="http://schemas.microsoft.com/office/drawing/2014/main" id="{235EA34D-90DE-440F-89CD-AE9332BAABE2}"/>
                    </a:ext>
                  </a:extLst>
                </p14:cNvPr>
                <p14:cNvContentPartPr/>
                <p14:nvPr/>
              </p14:nvContentPartPr>
              <p14:xfrm>
                <a:off x="8056739" y="4202971"/>
                <a:ext cx="119520" cy="178560"/>
              </p14:xfrm>
            </p:contentPart>
          </mc:Choice>
          <mc:Fallback xmlns="">
            <p:pic>
              <p:nvPicPr>
                <p:cNvPr id="42" name="Freihand 41">
                  <a:extLst>
                    <a:ext uri="{FF2B5EF4-FFF2-40B4-BE49-F238E27FC236}">
                      <a16:creationId xmlns:a16="http://schemas.microsoft.com/office/drawing/2014/main" id="{235EA34D-90DE-440F-89CD-AE9332BAABE2}"/>
                    </a:ext>
                  </a:extLst>
                </p:cNvPr>
                <p:cNvPicPr/>
                <p:nvPr/>
              </p:nvPicPr>
              <p:blipFill>
                <a:blip r:embed="rId77"/>
                <a:stretch>
                  <a:fillRect/>
                </a:stretch>
              </p:blipFill>
              <p:spPr>
                <a:xfrm>
                  <a:off x="8052419" y="4198651"/>
                  <a:ext cx="128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BC948CC4-506C-4213-836A-9B0CA2046DC8}"/>
                    </a:ext>
                  </a:extLst>
                </p14:cNvPr>
                <p14:cNvContentPartPr/>
                <p14:nvPr/>
              </p14:nvContentPartPr>
              <p14:xfrm>
                <a:off x="8228459" y="4060051"/>
                <a:ext cx="284400" cy="333000"/>
              </p14:xfrm>
            </p:contentPart>
          </mc:Choice>
          <mc:Fallback xmlns="">
            <p:pic>
              <p:nvPicPr>
                <p:cNvPr id="45" name="Freihand 44">
                  <a:extLst>
                    <a:ext uri="{FF2B5EF4-FFF2-40B4-BE49-F238E27FC236}">
                      <a16:creationId xmlns:a16="http://schemas.microsoft.com/office/drawing/2014/main" id="{BC948CC4-506C-4213-836A-9B0CA2046DC8}"/>
                    </a:ext>
                  </a:extLst>
                </p:cNvPr>
                <p:cNvPicPr/>
                <p:nvPr/>
              </p:nvPicPr>
              <p:blipFill>
                <a:blip r:embed="rId79"/>
                <a:stretch>
                  <a:fillRect/>
                </a:stretch>
              </p:blipFill>
              <p:spPr>
                <a:xfrm>
                  <a:off x="8224139" y="4055731"/>
                  <a:ext cx="29304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AF08C5FC-8E3B-4556-A4A0-21B43CCE417E}"/>
                    </a:ext>
                  </a:extLst>
                </p14:cNvPr>
                <p14:cNvContentPartPr/>
                <p14:nvPr/>
              </p14:nvContentPartPr>
              <p14:xfrm>
                <a:off x="8632739" y="3994531"/>
                <a:ext cx="97200" cy="173160"/>
              </p14:xfrm>
            </p:contentPart>
          </mc:Choice>
          <mc:Fallback xmlns="">
            <p:pic>
              <p:nvPicPr>
                <p:cNvPr id="46" name="Freihand 45">
                  <a:extLst>
                    <a:ext uri="{FF2B5EF4-FFF2-40B4-BE49-F238E27FC236}">
                      <a16:creationId xmlns:a16="http://schemas.microsoft.com/office/drawing/2014/main" id="{AF08C5FC-8E3B-4556-A4A0-21B43CCE417E}"/>
                    </a:ext>
                  </a:extLst>
                </p:cNvPr>
                <p:cNvPicPr/>
                <p:nvPr/>
              </p:nvPicPr>
              <p:blipFill>
                <a:blip r:embed="rId81"/>
                <a:stretch>
                  <a:fillRect/>
                </a:stretch>
              </p:blipFill>
              <p:spPr>
                <a:xfrm>
                  <a:off x="8628419" y="3990211"/>
                  <a:ext cx="105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0E5F8413-12CA-4EF5-8D41-BEBA00451CF1}"/>
                    </a:ext>
                  </a:extLst>
                </p14:cNvPr>
                <p14:cNvContentPartPr/>
                <p14:nvPr/>
              </p14:nvContentPartPr>
              <p14:xfrm>
                <a:off x="8723459" y="3826771"/>
                <a:ext cx="389160" cy="361440"/>
              </p14:xfrm>
            </p:contentPart>
          </mc:Choice>
          <mc:Fallback xmlns="">
            <p:pic>
              <p:nvPicPr>
                <p:cNvPr id="47" name="Freihand 46">
                  <a:extLst>
                    <a:ext uri="{FF2B5EF4-FFF2-40B4-BE49-F238E27FC236}">
                      <a16:creationId xmlns:a16="http://schemas.microsoft.com/office/drawing/2014/main" id="{0E5F8413-12CA-4EF5-8D41-BEBA00451CF1}"/>
                    </a:ext>
                  </a:extLst>
                </p:cNvPr>
                <p:cNvPicPr/>
                <p:nvPr/>
              </p:nvPicPr>
              <p:blipFill>
                <a:blip r:embed="rId83"/>
                <a:stretch>
                  <a:fillRect/>
                </a:stretch>
              </p:blipFill>
              <p:spPr>
                <a:xfrm>
                  <a:off x="8719139" y="3822451"/>
                  <a:ext cx="3978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E1A3960D-475F-4537-A7F9-E344E8B32327}"/>
                    </a:ext>
                  </a:extLst>
                </p14:cNvPr>
                <p14:cNvContentPartPr/>
                <p14:nvPr/>
              </p14:nvContentPartPr>
              <p14:xfrm>
                <a:off x="6949739" y="5059411"/>
                <a:ext cx="541440" cy="83520"/>
              </p14:xfrm>
            </p:contentPart>
          </mc:Choice>
          <mc:Fallback xmlns="">
            <p:pic>
              <p:nvPicPr>
                <p:cNvPr id="49" name="Freihand 48">
                  <a:extLst>
                    <a:ext uri="{FF2B5EF4-FFF2-40B4-BE49-F238E27FC236}">
                      <a16:creationId xmlns:a16="http://schemas.microsoft.com/office/drawing/2014/main" id="{E1A3960D-475F-4537-A7F9-E344E8B32327}"/>
                    </a:ext>
                  </a:extLst>
                </p:cNvPr>
                <p:cNvPicPr/>
                <p:nvPr/>
              </p:nvPicPr>
              <p:blipFill>
                <a:blip r:embed="rId85"/>
                <a:stretch>
                  <a:fillRect/>
                </a:stretch>
              </p:blipFill>
              <p:spPr>
                <a:xfrm>
                  <a:off x="6945419" y="5055091"/>
                  <a:ext cx="550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9A3FBB13-8A8C-43E1-A687-EF5D3E11FF4A}"/>
                    </a:ext>
                  </a:extLst>
                </p14:cNvPr>
                <p14:cNvContentPartPr/>
                <p14:nvPr/>
              </p14:nvContentPartPr>
              <p14:xfrm>
                <a:off x="6914819" y="4675291"/>
                <a:ext cx="108360" cy="144000"/>
              </p14:xfrm>
            </p:contentPart>
          </mc:Choice>
          <mc:Fallback xmlns="">
            <p:pic>
              <p:nvPicPr>
                <p:cNvPr id="50" name="Freihand 49">
                  <a:extLst>
                    <a:ext uri="{FF2B5EF4-FFF2-40B4-BE49-F238E27FC236}">
                      <a16:creationId xmlns:a16="http://schemas.microsoft.com/office/drawing/2014/main" id="{9A3FBB13-8A8C-43E1-A687-EF5D3E11FF4A}"/>
                    </a:ext>
                  </a:extLst>
                </p:cNvPr>
                <p:cNvPicPr/>
                <p:nvPr/>
              </p:nvPicPr>
              <p:blipFill>
                <a:blip r:embed="rId87"/>
                <a:stretch>
                  <a:fillRect/>
                </a:stretch>
              </p:blipFill>
              <p:spPr>
                <a:xfrm>
                  <a:off x="6910499" y="4670971"/>
                  <a:ext cx="117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8CB01E7E-D09E-4ACE-A19C-D55434263F17}"/>
                    </a:ext>
                  </a:extLst>
                </p14:cNvPr>
                <p14:cNvContentPartPr/>
                <p14:nvPr/>
              </p14:nvContentPartPr>
              <p14:xfrm>
                <a:off x="7035419" y="4581331"/>
                <a:ext cx="218160" cy="181800"/>
              </p14:xfrm>
            </p:contentPart>
          </mc:Choice>
          <mc:Fallback xmlns="">
            <p:pic>
              <p:nvPicPr>
                <p:cNvPr id="51" name="Freihand 50">
                  <a:extLst>
                    <a:ext uri="{FF2B5EF4-FFF2-40B4-BE49-F238E27FC236}">
                      <a16:creationId xmlns:a16="http://schemas.microsoft.com/office/drawing/2014/main" id="{8CB01E7E-D09E-4ACE-A19C-D55434263F17}"/>
                    </a:ext>
                  </a:extLst>
                </p:cNvPr>
                <p:cNvPicPr/>
                <p:nvPr/>
              </p:nvPicPr>
              <p:blipFill>
                <a:blip r:embed="rId89"/>
                <a:stretch>
                  <a:fillRect/>
                </a:stretch>
              </p:blipFill>
              <p:spPr>
                <a:xfrm>
                  <a:off x="7031099" y="4577011"/>
                  <a:ext cx="2268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Freihand 52">
                  <a:extLst>
                    <a:ext uri="{FF2B5EF4-FFF2-40B4-BE49-F238E27FC236}">
                      <a16:creationId xmlns:a16="http://schemas.microsoft.com/office/drawing/2014/main" id="{742DD3D1-9801-4C80-8A7B-CA25C89C7459}"/>
                    </a:ext>
                  </a:extLst>
                </p14:cNvPr>
                <p14:cNvContentPartPr/>
                <p14:nvPr/>
              </p14:nvContentPartPr>
              <p14:xfrm>
                <a:off x="7231619" y="4562251"/>
                <a:ext cx="92880" cy="196920"/>
              </p14:xfrm>
            </p:contentPart>
          </mc:Choice>
          <mc:Fallback xmlns="">
            <p:pic>
              <p:nvPicPr>
                <p:cNvPr id="53" name="Freihand 52">
                  <a:extLst>
                    <a:ext uri="{FF2B5EF4-FFF2-40B4-BE49-F238E27FC236}">
                      <a16:creationId xmlns:a16="http://schemas.microsoft.com/office/drawing/2014/main" id="{742DD3D1-9801-4C80-8A7B-CA25C89C7459}"/>
                    </a:ext>
                  </a:extLst>
                </p:cNvPr>
                <p:cNvPicPr/>
                <p:nvPr/>
              </p:nvPicPr>
              <p:blipFill>
                <a:blip r:embed="rId91"/>
                <a:stretch>
                  <a:fillRect/>
                </a:stretch>
              </p:blipFill>
              <p:spPr>
                <a:xfrm>
                  <a:off x="7227299" y="4557931"/>
                  <a:ext cx="101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097483BE-28CA-467F-ADC6-EC5562971828}"/>
                    </a:ext>
                  </a:extLst>
                </p14:cNvPr>
                <p14:cNvContentPartPr/>
                <p14:nvPr/>
              </p14:nvContentPartPr>
              <p14:xfrm>
                <a:off x="7346099" y="4549291"/>
                <a:ext cx="85680" cy="84600"/>
              </p14:xfrm>
            </p:contentPart>
          </mc:Choice>
          <mc:Fallback xmlns="">
            <p:pic>
              <p:nvPicPr>
                <p:cNvPr id="54" name="Freihand 53">
                  <a:extLst>
                    <a:ext uri="{FF2B5EF4-FFF2-40B4-BE49-F238E27FC236}">
                      <a16:creationId xmlns:a16="http://schemas.microsoft.com/office/drawing/2014/main" id="{097483BE-28CA-467F-ADC6-EC5562971828}"/>
                    </a:ext>
                  </a:extLst>
                </p:cNvPr>
                <p:cNvPicPr/>
                <p:nvPr/>
              </p:nvPicPr>
              <p:blipFill>
                <a:blip r:embed="rId93"/>
                <a:stretch>
                  <a:fillRect/>
                </a:stretch>
              </p:blipFill>
              <p:spPr>
                <a:xfrm>
                  <a:off x="7341779" y="4544971"/>
                  <a:ext cx="94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5F74BC03-9635-4E63-966E-ADB10D126B41}"/>
                    </a:ext>
                  </a:extLst>
                </p14:cNvPr>
                <p14:cNvContentPartPr/>
                <p14:nvPr/>
              </p14:nvContentPartPr>
              <p14:xfrm>
                <a:off x="7415939" y="4433731"/>
                <a:ext cx="96120" cy="155880"/>
              </p14:xfrm>
            </p:contentPart>
          </mc:Choice>
          <mc:Fallback xmlns="">
            <p:pic>
              <p:nvPicPr>
                <p:cNvPr id="55" name="Freihand 54">
                  <a:extLst>
                    <a:ext uri="{FF2B5EF4-FFF2-40B4-BE49-F238E27FC236}">
                      <a16:creationId xmlns:a16="http://schemas.microsoft.com/office/drawing/2014/main" id="{5F74BC03-9635-4E63-966E-ADB10D126B41}"/>
                    </a:ext>
                  </a:extLst>
                </p:cNvPr>
                <p:cNvPicPr/>
                <p:nvPr/>
              </p:nvPicPr>
              <p:blipFill>
                <a:blip r:embed="rId95"/>
                <a:stretch>
                  <a:fillRect/>
                </a:stretch>
              </p:blipFill>
              <p:spPr>
                <a:xfrm>
                  <a:off x="7411619" y="4429411"/>
                  <a:ext cx="104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1F3E438A-A415-43A1-B63A-3F03CDC89533}"/>
                    </a:ext>
                  </a:extLst>
                </p14:cNvPr>
                <p14:cNvContentPartPr/>
                <p14:nvPr/>
              </p14:nvContentPartPr>
              <p14:xfrm>
                <a:off x="6699539" y="4872571"/>
                <a:ext cx="52920" cy="83520"/>
              </p14:xfrm>
            </p:contentPart>
          </mc:Choice>
          <mc:Fallback xmlns="">
            <p:pic>
              <p:nvPicPr>
                <p:cNvPr id="57" name="Freihand 56">
                  <a:extLst>
                    <a:ext uri="{FF2B5EF4-FFF2-40B4-BE49-F238E27FC236}">
                      <a16:creationId xmlns:a16="http://schemas.microsoft.com/office/drawing/2014/main" id="{1F3E438A-A415-43A1-B63A-3F03CDC89533}"/>
                    </a:ext>
                  </a:extLst>
                </p:cNvPr>
                <p:cNvPicPr/>
                <p:nvPr/>
              </p:nvPicPr>
              <p:blipFill>
                <a:blip r:embed="rId97"/>
                <a:stretch>
                  <a:fillRect/>
                </a:stretch>
              </p:blipFill>
              <p:spPr>
                <a:xfrm>
                  <a:off x="6695219" y="4868251"/>
                  <a:ext cx="61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D08C5D83-0214-4136-BA71-CDA6876BF7A5}"/>
                    </a:ext>
                  </a:extLst>
                </p14:cNvPr>
                <p14:cNvContentPartPr/>
                <p14:nvPr/>
              </p14:nvContentPartPr>
              <p14:xfrm>
                <a:off x="6643019" y="4817851"/>
                <a:ext cx="122400" cy="124560"/>
              </p14:xfrm>
            </p:contentPart>
          </mc:Choice>
          <mc:Fallback xmlns="">
            <p:pic>
              <p:nvPicPr>
                <p:cNvPr id="58" name="Freihand 57">
                  <a:extLst>
                    <a:ext uri="{FF2B5EF4-FFF2-40B4-BE49-F238E27FC236}">
                      <a16:creationId xmlns:a16="http://schemas.microsoft.com/office/drawing/2014/main" id="{D08C5D83-0214-4136-BA71-CDA6876BF7A5}"/>
                    </a:ext>
                  </a:extLst>
                </p:cNvPr>
                <p:cNvPicPr/>
                <p:nvPr/>
              </p:nvPicPr>
              <p:blipFill>
                <a:blip r:embed="rId99"/>
                <a:stretch>
                  <a:fillRect/>
                </a:stretch>
              </p:blipFill>
              <p:spPr>
                <a:xfrm>
                  <a:off x="6638699" y="4813531"/>
                  <a:ext cx="131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8099163C-86E3-4AF5-BE03-5B44F6DB5004}"/>
                    </a:ext>
                  </a:extLst>
                </p14:cNvPr>
                <p14:cNvContentPartPr/>
                <p14:nvPr/>
              </p14:nvContentPartPr>
              <p14:xfrm>
                <a:off x="6775139" y="4791931"/>
                <a:ext cx="61920" cy="91440"/>
              </p14:xfrm>
            </p:contentPart>
          </mc:Choice>
          <mc:Fallback xmlns="">
            <p:pic>
              <p:nvPicPr>
                <p:cNvPr id="59" name="Freihand 58">
                  <a:extLst>
                    <a:ext uri="{FF2B5EF4-FFF2-40B4-BE49-F238E27FC236}">
                      <a16:creationId xmlns:a16="http://schemas.microsoft.com/office/drawing/2014/main" id="{8099163C-86E3-4AF5-BE03-5B44F6DB5004}"/>
                    </a:ext>
                  </a:extLst>
                </p:cNvPr>
                <p:cNvPicPr/>
                <p:nvPr/>
              </p:nvPicPr>
              <p:blipFill>
                <a:blip r:embed="rId101"/>
                <a:stretch>
                  <a:fillRect/>
                </a:stretch>
              </p:blipFill>
              <p:spPr>
                <a:xfrm>
                  <a:off x="6770819" y="4787611"/>
                  <a:ext cx="70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18345084-1894-42B2-9773-9F7EFE94B0E1}"/>
                    </a:ext>
                  </a:extLst>
                </p14:cNvPr>
                <p14:cNvContentPartPr/>
                <p14:nvPr/>
              </p14:nvContentPartPr>
              <p14:xfrm>
                <a:off x="6824099" y="4761331"/>
                <a:ext cx="41040" cy="100080"/>
              </p14:xfrm>
            </p:contentPart>
          </mc:Choice>
          <mc:Fallback xmlns="">
            <p:pic>
              <p:nvPicPr>
                <p:cNvPr id="60" name="Freihand 59">
                  <a:extLst>
                    <a:ext uri="{FF2B5EF4-FFF2-40B4-BE49-F238E27FC236}">
                      <a16:creationId xmlns:a16="http://schemas.microsoft.com/office/drawing/2014/main" id="{18345084-1894-42B2-9773-9F7EFE94B0E1}"/>
                    </a:ext>
                  </a:extLst>
                </p:cNvPr>
                <p:cNvPicPr/>
                <p:nvPr/>
              </p:nvPicPr>
              <p:blipFill>
                <a:blip r:embed="rId103"/>
                <a:stretch>
                  <a:fillRect/>
                </a:stretch>
              </p:blipFill>
              <p:spPr>
                <a:xfrm>
                  <a:off x="6819779" y="4757011"/>
                  <a:ext cx="49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2E12AF80-3C02-4D19-AE4D-82EEAE79B89E}"/>
                    </a:ext>
                  </a:extLst>
                </p14:cNvPr>
                <p14:cNvContentPartPr/>
                <p14:nvPr/>
              </p14:nvContentPartPr>
              <p14:xfrm>
                <a:off x="5472659" y="4817851"/>
                <a:ext cx="33480" cy="115200"/>
              </p14:xfrm>
            </p:contentPart>
          </mc:Choice>
          <mc:Fallback xmlns="">
            <p:pic>
              <p:nvPicPr>
                <p:cNvPr id="61" name="Freihand 60">
                  <a:extLst>
                    <a:ext uri="{FF2B5EF4-FFF2-40B4-BE49-F238E27FC236}">
                      <a16:creationId xmlns:a16="http://schemas.microsoft.com/office/drawing/2014/main" id="{2E12AF80-3C02-4D19-AE4D-82EEAE79B89E}"/>
                    </a:ext>
                  </a:extLst>
                </p:cNvPr>
                <p:cNvPicPr/>
                <p:nvPr/>
              </p:nvPicPr>
              <p:blipFill>
                <a:blip r:embed="rId105"/>
                <a:stretch>
                  <a:fillRect/>
                </a:stretch>
              </p:blipFill>
              <p:spPr>
                <a:xfrm>
                  <a:off x="5468339" y="4813531"/>
                  <a:ext cx="42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A3F5D3E2-91DF-4623-BDEA-89A5E12A631B}"/>
                    </a:ext>
                  </a:extLst>
                </p14:cNvPr>
                <p14:cNvContentPartPr/>
                <p14:nvPr/>
              </p14:nvContentPartPr>
              <p14:xfrm>
                <a:off x="5405339" y="4774651"/>
                <a:ext cx="125280" cy="159120"/>
              </p14:xfrm>
            </p:contentPart>
          </mc:Choice>
          <mc:Fallback xmlns="">
            <p:pic>
              <p:nvPicPr>
                <p:cNvPr id="62" name="Freihand 61">
                  <a:extLst>
                    <a:ext uri="{FF2B5EF4-FFF2-40B4-BE49-F238E27FC236}">
                      <a16:creationId xmlns:a16="http://schemas.microsoft.com/office/drawing/2014/main" id="{A3F5D3E2-91DF-4623-BDEA-89A5E12A631B}"/>
                    </a:ext>
                  </a:extLst>
                </p:cNvPr>
                <p:cNvPicPr/>
                <p:nvPr/>
              </p:nvPicPr>
              <p:blipFill>
                <a:blip r:embed="rId107"/>
                <a:stretch>
                  <a:fillRect/>
                </a:stretch>
              </p:blipFill>
              <p:spPr>
                <a:xfrm>
                  <a:off x="5401019" y="4770331"/>
                  <a:ext cx="133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10A1C1E0-5725-441A-B08F-03DC71E1F9B1}"/>
                    </a:ext>
                  </a:extLst>
                </p14:cNvPr>
                <p14:cNvContentPartPr/>
                <p14:nvPr/>
              </p14:nvContentPartPr>
              <p14:xfrm>
                <a:off x="5541419" y="4791211"/>
                <a:ext cx="67680" cy="100440"/>
              </p14:xfrm>
            </p:contentPart>
          </mc:Choice>
          <mc:Fallback xmlns="">
            <p:pic>
              <p:nvPicPr>
                <p:cNvPr id="63" name="Freihand 62">
                  <a:extLst>
                    <a:ext uri="{FF2B5EF4-FFF2-40B4-BE49-F238E27FC236}">
                      <a16:creationId xmlns:a16="http://schemas.microsoft.com/office/drawing/2014/main" id="{10A1C1E0-5725-441A-B08F-03DC71E1F9B1}"/>
                    </a:ext>
                  </a:extLst>
                </p:cNvPr>
                <p:cNvPicPr/>
                <p:nvPr/>
              </p:nvPicPr>
              <p:blipFill>
                <a:blip r:embed="rId109"/>
                <a:stretch>
                  <a:fillRect/>
                </a:stretch>
              </p:blipFill>
              <p:spPr>
                <a:xfrm>
                  <a:off x="5537099" y="4786891"/>
                  <a:ext cx="76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 name="Freihand 63">
                  <a:extLst>
                    <a:ext uri="{FF2B5EF4-FFF2-40B4-BE49-F238E27FC236}">
                      <a16:creationId xmlns:a16="http://schemas.microsoft.com/office/drawing/2014/main" id="{BADE0340-731C-49B6-ABAC-F8D6075EAB1E}"/>
                    </a:ext>
                  </a:extLst>
                </p14:cNvPr>
                <p14:cNvContentPartPr/>
                <p14:nvPr/>
              </p14:nvContentPartPr>
              <p14:xfrm>
                <a:off x="5595419" y="4762771"/>
                <a:ext cx="50760" cy="79560"/>
              </p14:xfrm>
            </p:contentPart>
          </mc:Choice>
          <mc:Fallback xmlns="">
            <p:pic>
              <p:nvPicPr>
                <p:cNvPr id="64" name="Freihand 63">
                  <a:extLst>
                    <a:ext uri="{FF2B5EF4-FFF2-40B4-BE49-F238E27FC236}">
                      <a16:creationId xmlns:a16="http://schemas.microsoft.com/office/drawing/2014/main" id="{BADE0340-731C-49B6-ABAC-F8D6075EAB1E}"/>
                    </a:ext>
                  </a:extLst>
                </p:cNvPr>
                <p:cNvPicPr/>
                <p:nvPr/>
              </p:nvPicPr>
              <p:blipFill>
                <a:blip r:embed="rId111"/>
                <a:stretch>
                  <a:fillRect/>
                </a:stretch>
              </p:blipFill>
              <p:spPr>
                <a:xfrm>
                  <a:off x="5591099" y="4758451"/>
                  <a:ext cx="59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0869E5F5-B22A-4754-A466-4439FE2FDAD1}"/>
                    </a:ext>
                  </a:extLst>
                </p14:cNvPr>
                <p14:cNvContentPartPr/>
                <p14:nvPr/>
              </p14:nvContentPartPr>
              <p14:xfrm>
                <a:off x="7638779" y="5097571"/>
                <a:ext cx="158760" cy="242280"/>
              </p14:xfrm>
            </p:contentPart>
          </mc:Choice>
          <mc:Fallback xmlns="">
            <p:pic>
              <p:nvPicPr>
                <p:cNvPr id="66" name="Freihand 65">
                  <a:extLst>
                    <a:ext uri="{FF2B5EF4-FFF2-40B4-BE49-F238E27FC236}">
                      <a16:creationId xmlns:a16="http://schemas.microsoft.com/office/drawing/2014/main" id="{0869E5F5-B22A-4754-A466-4439FE2FDAD1}"/>
                    </a:ext>
                  </a:extLst>
                </p:cNvPr>
                <p:cNvPicPr/>
                <p:nvPr/>
              </p:nvPicPr>
              <p:blipFill>
                <a:blip r:embed="rId113"/>
                <a:stretch>
                  <a:fillRect/>
                </a:stretch>
              </p:blipFill>
              <p:spPr>
                <a:xfrm>
                  <a:off x="7634459" y="5093251"/>
                  <a:ext cx="1674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304E2783-5242-4984-8336-C9871756FB67}"/>
                    </a:ext>
                  </a:extLst>
                </p14:cNvPr>
                <p14:cNvContentPartPr/>
                <p14:nvPr/>
              </p14:nvContentPartPr>
              <p14:xfrm>
                <a:off x="6320099" y="5112691"/>
                <a:ext cx="160200" cy="254880"/>
              </p14:xfrm>
            </p:contentPart>
          </mc:Choice>
          <mc:Fallback xmlns="">
            <p:pic>
              <p:nvPicPr>
                <p:cNvPr id="68" name="Freihand 67">
                  <a:extLst>
                    <a:ext uri="{FF2B5EF4-FFF2-40B4-BE49-F238E27FC236}">
                      <a16:creationId xmlns:a16="http://schemas.microsoft.com/office/drawing/2014/main" id="{304E2783-5242-4984-8336-C9871756FB67}"/>
                    </a:ext>
                  </a:extLst>
                </p:cNvPr>
                <p:cNvPicPr/>
                <p:nvPr/>
              </p:nvPicPr>
              <p:blipFill>
                <a:blip r:embed="rId115"/>
                <a:stretch>
                  <a:fillRect/>
                </a:stretch>
              </p:blipFill>
              <p:spPr>
                <a:xfrm>
                  <a:off x="6315779" y="5108371"/>
                  <a:ext cx="1688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0118926F-1C6D-4ED3-92C1-CB4C8DE90E79}"/>
                    </a:ext>
                  </a:extLst>
                </p14:cNvPr>
                <p14:cNvContentPartPr/>
                <p14:nvPr/>
              </p14:nvContentPartPr>
              <p14:xfrm>
                <a:off x="5279699" y="4101451"/>
                <a:ext cx="196920" cy="950040"/>
              </p14:xfrm>
            </p:contentPart>
          </mc:Choice>
          <mc:Fallback xmlns="">
            <p:pic>
              <p:nvPicPr>
                <p:cNvPr id="71" name="Freihand 70">
                  <a:extLst>
                    <a:ext uri="{FF2B5EF4-FFF2-40B4-BE49-F238E27FC236}">
                      <a16:creationId xmlns:a16="http://schemas.microsoft.com/office/drawing/2014/main" id="{0118926F-1C6D-4ED3-92C1-CB4C8DE90E79}"/>
                    </a:ext>
                  </a:extLst>
                </p:cNvPr>
                <p:cNvPicPr/>
                <p:nvPr/>
              </p:nvPicPr>
              <p:blipFill>
                <a:blip r:embed="rId117"/>
                <a:stretch>
                  <a:fillRect/>
                </a:stretch>
              </p:blipFill>
              <p:spPr>
                <a:xfrm>
                  <a:off x="5275379" y="4097131"/>
                  <a:ext cx="205560" cy="958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9A3B4B5F-8FCC-419B-9890-2CA28F7DCE06}"/>
                    </a:ext>
                  </a:extLst>
                </p14:cNvPr>
                <p14:cNvContentPartPr/>
                <p14:nvPr/>
              </p14:nvContentPartPr>
              <p14:xfrm>
                <a:off x="5340179" y="3767371"/>
                <a:ext cx="218880" cy="118800"/>
              </p14:xfrm>
            </p:contentPart>
          </mc:Choice>
          <mc:Fallback xmlns="">
            <p:pic>
              <p:nvPicPr>
                <p:cNvPr id="72" name="Freihand 71">
                  <a:extLst>
                    <a:ext uri="{FF2B5EF4-FFF2-40B4-BE49-F238E27FC236}">
                      <a16:creationId xmlns:a16="http://schemas.microsoft.com/office/drawing/2014/main" id="{9A3B4B5F-8FCC-419B-9890-2CA28F7DCE06}"/>
                    </a:ext>
                  </a:extLst>
                </p:cNvPr>
                <p:cNvPicPr/>
                <p:nvPr/>
              </p:nvPicPr>
              <p:blipFill>
                <a:blip r:embed="rId119"/>
                <a:stretch>
                  <a:fillRect/>
                </a:stretch>
              </p:blipFill>
              <p:spPr>
                <a:xfrm>
                  <a:off x="5335859" y="3763051"/>
                  <a:ext cx="22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09F02992-022C-49DE-AEB3-F5B490DA5DA8}"/>
                    </a:ext>
                  </a:extLst>
                </p14:cNvPr>
                <p14:cNvContentPartPr/>
                <p14:nvPr/>
              </p14:nvContentPartPr>
              <p14:xfrm>
                <a:off x="5569859" y="3686371"/>
                <a:ext cx="106200" cy="99720"/>
              </p14:xfrm>
            </p:contentPart>
          </mc:Choice>
          <mc:Fallback xmlns="">
            <p:pic>
              <p:nvPicPr>
                <p:cNvPr id="73" name="Freihand 72">
                  <a:extLst>
                    <a:ext uri="{FF2B5EF4-FFF2-40B4-BE49-F238E27FC236}">
                      <a16:creationId xmlns:a16="http://schemas.microsoft.com/office/drawing/2014/main" id="{09F02992-022C-49DE-AEB3-F5B490DA5DA8}"/>
                    </a:ext>
                  </a:extLst>
                </p:cNvPr>
                <p:cNvPicPr/>
                <p:nvPr/>
              </p:nvPicPr>
              <p:blipFill>
                <a:blip r:embed="rId121"/>
                <a:stretch>
                  <a:fillRect/>
                </a:stretch>
              </p:blipFill>
              <p:spPr>
                <a:xfrm>
                  <a:off x="5565539" y="3682051"/>
                  <a:ext cx="114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7F5D3F94-349D-439F-BF7B-A92F67D37701}"/>
                    </a:ext>
                  </a:extLst>
                </p14:cNvPr>
                <p14:cNvContentPartPr/>
                <p14:nvPr/>
              </p14:nvContentPartPr>
              <p14:xfrm>
                <a:off x="5663099" y="3644971"/>
                <a:ext cx="79200" cy="86760"/>
              </p14:xfrm>
            </p:contentPart>
          </mc:Choice>
          <mc:Fallback xmlns="">
            <p:pic>
              <p:nvPicPr>
                <p:cNvPr id="74" name="Freihand 73">
                  <a:extLst>
                    <a:ext uri="{FF2B5EF4-FFF2-40B4-BE49-F238E27FC236}">
                      <a16:creationId xmlns:a16="http://schemas.microsoft.com/office/drawing/2014/main" id="{7F5D3F94-349D-439F-BF7B-A92F67D37701}"/>
                    </a:ext>
                  </a:extLst>
                </p:cNvPr>
                <p:cNvPicPr/>
                <p:nvPr/>
              </p:nvPicPr>
              <p:blipFill>
                <a:blip r:embed="rId123"/>
                <a:stretch>
                  <a:fillRect/>
                </a:stretch>
              </p:blipFill>
              <p:spPr>
                <a:xfrm>
                  <a:off x="5658779" y="3640651"/>
                  <a:ext cx="87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376F41FB-F686-4B51-8CF3-C8DA723235DC}"/>
                    </a:ext>
                  </a:extLst>
                </p14:cNvPr>
                <p14:cNvContentPartPr/>
                <p14:nvPr/>
              </p14:nvContentPartPr>
              <p14:xfrm>
                <a:off x="5656259" y="3597451"/>
                <a:ext cx="32760" cy="17280"/>
              </p14:xfrm>
            </p:contentPart>
          </mc:Choice>
          <mc:Fallback xmlns="">
            <p:pic>
              <p:nvPicPr>
                <p:cNvPr id="75" name="Freihand 74">
                  <a:extLst>
                    <a:ext uri="{FF2B5EF4-FFF2-40B4-BE49-F238E27FC236}">
                      <a16:creationId xmlns:a16="http://schemas.microsoft.com/office/drawing/2014/main" id="{376F41FB-F686-4B51-8CF3-C8DA723235DC}"/>
                    </a:ext>
                  </a:extLst>
                </p:cNvPr>
                <p:cNvPicPr/>
                <p:nvPr/>
              </p:nvPicPr>
              <p:blipFill>
                <a:blip r:embed="rId125"/>
                <a:stretch>
                  <a:fillRect/>
                </a:stretch>
              </p:blipFill>
              <p:spPr>
                <a:xfrm>
                  <a:off x="5651939" y="3593131"/>
                  <a:ext cx="41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5C1FD83D-AC66-44BD-8094-4C87A9FF2AB9}"/>
                    </a:ext>
                  </a:extLst>
                </p14:cNvPr>
                <p14:cNvContentPartPr/>
                <p14:nvPr/>
              </p14:nvContentPartPr>
              <p14:xfrm>
                <a:off x="5785499" y="3628411"/>
                <a:ext cx="77760" cy="176760"/>
              </p14:xfrm>
            </p:contentPart>
          </mc:Choice>
          <mc:Fallback xmlns="">
            <p:pic>
              <p:nvPicPr>
                <p:cNvPr id="76" name="Freihand 75">
                  <a:extLst>
                    <a:ext uri="{FF2B5EF4-FFF2-40B4-BE49-F238E27FC236}">
                      <a16:creationId xmlns:a16="http://schemas.microsoft.com/office/drawing/2014/main" id="{5C1FD83D-AC66-44BD-8094-4C87A9FF2AB9}"/>
                    </a:ext>
                  </a:extLst>
                </p:cNvPr>
                <p:cNvPicPr/>
                <p:nvPr/>
              </p:nvPicPr>
              <p:blipFill>
                <a:blip r:embed="rId127"/>
                <a:stretch>
                  <a:fillRect/>
                </a:stretch>
              </p:blipFill>
              <p:spPr>
                <a:xfrm>
                  <a:off x="5781179" y="3624091"/>
                  <a:ext cx="86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D032050A-8673-4F3F-869B-385191DCA25D}"/>
                    </a:ext>
                  </a:extLst>
                </p14:cNvPr>
                <p14:cNvContentPartPr/>
                <p14:nvPr/>
              </p14:nvContentPartPr>
              <p14:xfrm>
                <a:off x="5806379" y="3517531"/>
                <a:ext cx="115920" cy="93600"/>
              </p14:xfrm>
            </p:contentPart>
          </mc:Choice>
          <mc:Fallback xmlns="">
            <p:pic>
              <p:nvPicPr>
                <p:cNvPr id="77" name="Freihand 76">
                  <a:extLst>
                    <a:ext uri="{FF2B5EF4-FFF2-40B4-BE49-F238E27FC236}">
                      <a16:creationId xmlns:a16="http://schemas.microsoft.com/office/drawing/2014/main" id="{D032050A-8673-4F3F-869B-385191DCA25D}"/>
                    </a:ext>
                  </a:extLst>
                </p:cNvPr>
                <p:cNvPicPr/>
                <p:nvPr/>
              </p:nvPicPr>
              <p:blipFill>
                <a:blip r:embed="rId129"/>
                <a:stretch>
                  <a:fillRect/>
                </a:stretch>
              </p:blipFill>
              <p:spPr>
                <a:xfrm>
                  <a:off x="5802059" y="3513211"/>
                  <a:ext cx="124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C9FF7630-AECD-4BCF-B786-6D837738805A}"/>
                    </a:ext>
                  </a:extLst>
                </p14:cNvPr>
                <p14:cNvContentPartPr/>
                <p14:nvPr/>
              </p14:nvContentPartPr>
              <p14:xfrm>
                <a:off x="5935259" y="3516811"/>
                <a:ext cx="111600" cy="47880"/>
              </p14:xfrm>
            </p:contentPart>
          </mc:Choice>
          <mc:Fallback xmlns="">
            <p:pic>
              <p:nvPicPr>
                <p:cNvPr id="78" name="Freihand 77">
                  <a:extLst>
                    <a:ext uri="{FF2B5EF4-FFF2-40B4-BE49-F238E27FC236}">
                      <a16:creationId xmlns:a16="http://schemas.microsoft.com/office/drawing/2014/main" id="{C9FF7630-AECD-4BCF-B786-6D837738805A}"/>
                    </a:ext>
                  </a:extLst>
                </p:cNvPr>
                <p:cNvPicPr/>
                <p:nvPr/>
              </p:nvPicPr>
              <p:blipFill>
                <a:blip r:embed="rId131"/>
                <a:stretch>
                  <a:fillRect/>
                </a:stretch>
              </p:blipFill>
              <p:spPr>
                <a:xfrm>
                  <a:off x="5930939" y="3512491"/>
                  <a:ext cx="1202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37311127-90E0-4365-9595-94F50E495A4F}"/>
                    </a:ext>
                  </a:extLst>
                </p14:cNvPr>
                <p14:cNvContentPartPr/>
                <p14:nvPr/>
              </p14:nvContentPartPr>
              <p14:xfrm>
                <a:off x="5889539" y="3437251"/>
                <a:ext cx="249840" cy="125280"/>
              </p14:xfrm>
            </p:contentPart>
          </mc:Choice>
          <mc:Fallback xmlns="">
            <p:pic>
              <p:nvPicPr>
                <p:cNvPr id="79" name="Freihand 78">
                  <a:extLst>
                    <a:ext uri="{FF2B5EF4-FFF2-40B4-BE49-F238E27FC236}">
                      <a16:creationId xmlns:a16="http://schemas.microsoft.com/office/drawing/2014/main" id="{37311127-90E0-4365-9595-94F50E495A4F}"/>
                    </a:ext>
                  </a:extLst>
                </p:cNvPr>
                <p:cNvPicPr/>
                <p:nvPr/>
              </p:nvPicPr>
              <p:blipFill>
                <a:blip r:embed="rId133"/>
                <a:stretch>
                  <a:fillRect/>
                </a:stretch>
              </p:blipFill>
              <p:spPr>
                <a:xfrm>
                  <a:off x="5885219" y="3432931"/>
                  <a:ext cx="258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16517125-A944-4942-84A7-A3A3B558B303}"/>
                    </a:ext>
                  </a:extLst>
                </p14:cNvPr>
                <p14:cNvContentPartPr/>
                <p14:nvPr/>
              </p14:nvContentPartPr>
              <p14:xfrm>
                <a:off x="6100859" y="3402331"/>
                <a:ext cx="30960" cy="2520"/>
              </p14:xfrm>
            </p:contentPart>
          </mc:Choice>
          <mc:Fallback xmlns="">
            <p:pic>
              <p:nvPicPr>
                <p:cNvPr id="80" name="Freihand 79">
                  <a:extLst>
                    <a:ext uri="{FF2B5EF4-FFF2-40B4-BE49-F238E27FC236}">
                      <a16:creationId xmlns:a16="http://schemas.microsoft.com/office/drawing/2014/main" id="{16517125-A944-4942-84A7-A3A3B558B303}"/>
                    </a:ext>
                  </a:extLst>
                </p:cNvPr>
                <p:cNvPicPr/>
                <p:nvPr/>
              </p:nvPicPr>
              <p:blipFill>
                <a:blip r:embed="rId135"/>
                <a:stretch>
                  <a:fillRect/>
                </a:stretch>
              </p:blipFill>
              <p:spPr>
                <a:xfrm>
                  <a:off x="6096539" y="3398011"/>
                  <a:ext cx="39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B32FAA60-C126-4531-A7E4-0F80DC46BD3B}"/>
                    </a:ext>
                  </a:extLst>
                </p14:cNvPr>
                <p14:cNvContentPartPr/>
                <p14:nvPr/>
              </p14:nvContentPartPr>
              <p14:xfrm>
                <a:off x="6162419" y="3422131"/>
                <a:ext cx="69480" cy="211320"/>
              </p14:xfrm>
            </p:contentPart>
          </mc:Choice>
          <mc:Fallback xmlns="">
            <p:pic>
              <p:nvPicPr>
                <p:cNvPr id="81" name="Freihand 80">
                  <a:extLst>
                    <a:ext uri="{FF2B5EF4-FFF2-40B4-BE49-F238E27FC236}">
                      <a16:creationId xmlns:a16="http://schemas.microsoft.com/office/drawing/2014/main" id="{B32FAA60-C126-4531-A7E4-0F80DC46BD3B}"/>
                    </a:ext>
                  </a:extLst>
                </p:cNvPr>
                <p:cNvPicPr/>
                <p:nvPr/>
              </p:nvPicPr>
              <p:blipFill>
                <a:blip r:embed="rId137"/>
                <a:stretch>
                  <a:fillRect/>
                </a:stretch>
              </p:blipFill>
              <p:spPr>
                <a:xfrm>
                  <a:off x="6158099" y="3417811"/>
                  <a:ext cx="781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Freihand 81">
                  <a:extLst>
                    <a:ext uri="{FF2B5EF4-FFF2-40B4-BE49-F238E27FC236}">
                      <a16:creationId xmlns:a16="http://schemas.microsoft.com/office/drawing/2014/main" id="{B54852A2-C7D8-47D4-A5C3-2B022D63A5B9}"/>
                    </a:ext>
                  </a:extLst>
                </p14:cNvPr>
                <p14:cNvContentPartPr/>
                <p14:nvPr/>
              </p14:nvContentPartPr>
              <p14:xfrm>
                <a:off x="6047579" y="3351571"/>
                <a:ext cx="28800" cy="6120"/>
              </p14:xfrm>
            </p:contentPart>
          </mc:Choice>
          <mc:Fallback xmlns="">
            <p:pic>
              <p:nvPicPr>
                <p:cNvPr id="82" name="Freihand 81">
                  <a:extLst>
                    <a:ext uri="{FF2B5EF4-FFF2-40B4-BE49-F238E27FC236}">
                      <a16:creationId xmlns:a16="http://schemas.microsoft.com/office/drawing/2014/main" id="{B54852A2-C7D8-47D4-A5C3-2B022D63A5B9}"/>
                    </a:ext>
                  </a:extLst>
                </p:cNvPr>
                <p:cNvPicPr/>
                <p:nvPr/>
              </p:nvPicPr>
              <p:blipFill>
                <a:blip r:embed="rId139"/>
                <a:stretch>
                  <a:fillRect/>
                </a:stretch>
              </p:blipFill>
              <p:spPr>
                <a:xfrm>
                  <a:off x="6043259" y="3347251"/>
                  <a:ext cx="37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Freihand 82">
                  <a:extLst>
                    <a:ext uri="{FF2B5EF4-FFF2-40B4-BE49-F238E27FC236}">
                      <a16:creationId xmlns:a16="http://schemas.microsoft.com/office/drawing/2014/main" id="{F377C8AA-E811-4C08-AF62-88150037E2DD}"/>
                    </a:ext>
                  </a:extLst>
                </p14:cNvPr>
                <p14:cNvContentPartPr/>
                <p14:nvPr/>
              </p14:nvContentPartPr>
              <p14:xfrm>
                <a:off x="5788379" y="3891571"/>
                <a:ext cx="148320" cy="88920"/>
              </p14:xfrm>
            </p:contentPart>
          </mc:Choice>
          <mc:Fallback xmlns="">
            <p:pic>
              <p:nvPicPr>
                <p:cNvPr id="83" name="Freihand 82">
                  <a:extLst>
                    <a:ext uri="{FF2B5EF4-FFF2-40B4-BE49-F238E27FC236}">
                      <a16:creationId xmlns:a16="http://schemas.microsoft.com/office/drawing/2014/main" id="{F377C8AA-E811-4C08-AF62-88150037E2DD}"/>
                    </a:ext>
                  </a:extLst>
                </p:cNvPr>
                <p:cNvPicPr/>
                <p:nvPr/>
              </p:nvPicPr>
              <p:blipFill>
                <a:blip r:embed="rId141"/>
                <a:stretch>
                  <a:fillRect/>
                </a:stretch>
              </p:blipFill>
              <p:spPr>
                <a:xfrm>
                  <a:off x="5784059" y="3887251"/>
                  <a:ext cx="156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4" name="Freihand 83">
                  <a:extLst>
                    <a:ext uri="{FF2B5EF4-FFF2-40B4-BE49-F238E27FC236}">
                      <a16:creationId xmlns:a16="http://schemas.microsoft.com/office/drawing/2014/main" id="{9E7449F9-6F09-40AF-8726-24A226ECBC05}"/>
                    </a:ext>
                  </a:extLst>
                </p14:cNvPr>
                <p14:cNvContentPartPr/>
                <p14:nvPr/>
              </p14:nvContentPartPr>
              <p14:xfrm>
                <a:off x="5868299" y="3799411"/>
                <a:ext cx="19800" cy="34920"/>
              </p14:xfrm>
            </p:contentPart>
          </mc:Choice>
          <mc:Fallback xmlns="">
            <p:pic>
              <p:nvPicPr>
                <p:cNvPr id="84" name="Freihand 83">
                  <a:extLst>
                    <a:ext uri="{FF2B5EF4-FFF2-40B4-BE49-F238E27FC236}">
                      <a16:creationId xmlns:a16="http://schemas.microsoft.com/office/drawing/2014/main" id="{9E7449F9-6F09-40AF-8726-24A226ECBC05}"/>
                    </a:ext>
                  </a:extLst>
                </p:cNvPr>
                <p:cNvPicPr/>
                <p:nvPr/>
              </p:nvPicPr>
              <p:blipFill>
                <a:blip r:embed="rId143"/>
                <a:stretch>
                  <a:fillRect/>
                </a:stretch>
              </p:blipFill>
              <p:spPr>
                <a:xfrm>
                  <a:off x="5863979" y="3795091"/>
                  <a:ext cx="28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 name="Freihand 84">
                  <a:extLst>
                    <a:ext uri="{FF2B5EF4-FFF2-40B4-BE49-F238E27FC236}">
                      <a16:creationId xmlns:a16="http://schemas.microsoft.com/office/drawing/2014/main" id="{0897FB85-0A07-402B-926E-9E685A8C3E82}"/>
                    </a:ext>
                  </a:extLst>
                </p14:cNvPr>
                <p14:cNvContentPartPr/>
                <p14:nvPr/>
              </p14:nvContentPartPr>
              <p14:xfrm>
                <a:off x="5939579" y="3728851"/>
                <a:ext cx="147240" cy="228240"/>
              </p14:xfrm>
            </p:contentPart>
          </mc:Choice>
          <mc:Fallback xmlns="">
            <p:pic>
              <p:nvPicPr>
                <p:cNvPr id="85" name="Freihand 84">
                  <a:extLst>
                    <a:ext uri="{FF2B5EF4-FFF2-40B4-BE49-F238E27FC236}">
                      <a16:creationId xmlns:a16="http://schemas.microsoft.com/office/drawing/2014/main" id="{0897FB85-0A07-402B-926E-9E685A8C3E82}"/>
                    </a:ext>
                  </a:extLst>
                </p:cNvPr>
                <p:cNvPicPr/>
                <p:nvPr/>
              </p:nvPicPr>
              <p:blipFill>
                <a:blip r:embed="rId145"/>
                <a:stretch>
                  <a:fillRect/>
                </a:stretch>
              </p:blipFill>
              <p:spPr>
                <a:xfrm>
                  <a:off x="5935259" y="3724531"/>
                  <a:ext cx="1558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B44D1517-982B-47F7-A4F9-CB076EC1A684}"/>
                    </a:ext>
                  </a:extLst>
                </p14:cNvPr>
                <p14:cNvContentPartPr/>
                <p14:nvPr/>
              </p14:nvContentPartPr>
              <p14:xfrm>
                <a:off x="6071699" y="3641731"/>
                <a:ext cx="220320" cy="165240"/>
              </p14:xfrm>
            </p:contentPart>
          </mc:Choice>
          <mc:Fallback xmlns="">
            <p:pic>
              <p:nvPicPr>
                <p:cNvPr id="86" name="Freihand 85">
                  <a:extLst>
                    <a:ext uri="{FF2B5EF4-FFF2-40B4-BE49-F238E27FC236}">
                      <a16:creationId xmlns:a16="http://schemas.microsoft.com/office/drawing/2014/main" id="{B44D1517-982B-47F7-A4F9-CB076EC1A684}"/>
                    </a:ext>
                  </a:extLst>
                </p:cNvPr>
                <p:cNvPicPr/>
                <p:nvPr/>
              </p:nvPicPr>
              <p:blipFill>
                <a:blip r:embed="rId147"/>
                <a:stretch>
                  <a:fillRect/>
                </a:stretch>
              </p:blipFill>
              <p:spPr>
                <a:xfrm>
                  <a:off x="6067379" y="3637411"/>
                  <a:ext cx="228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7" name="Freihand 86">
                  <a:extLst>
                    <a:ext uri="{FF2B5EF4-FFF2-40B4-BE49-F238E27FC236}">
                      <a16:creationId xmlns:a16="http://schemas.microsoft.com/office/drawing/2014/main" id="{C2BF235C-8A9C-4600-95F8-38CE04E1AB70}"/>
                    </a:ext>
                  </a:extLst>
                </p14:cNvPr>
                <p14:cNvContentPartPr/>
                <p14:nvPr/>
              </p14:nvContentPartPr>
              <p14:xfrm>
                <a:off x="6252779" y="3596011"/>
                <a:ext cx="49680" cy="18360"/>
              </p14:xfrm>
            </p:contentPart>
          </mc:Choice>
          <mc:Fallback xmlns="">
            <p:pic>
              <p:nvPicPr>
                <p:cNvPr id="87" name="Freihand 86">
                  <a:extLst>
                    <a:ext uri="{FF2B5EF4-FFF2-40B4-BE49-F238E27FC236}">
                      <a16:creationId xmlns:a16="http://schemas.microsoft.com/office/drawing/2014/main" id="{C2BF235C-8A9C-4600-95F8-38CE04E1AB70}"/>
                    </a:ext>
                  </a:extLst>
                </p:cNvPr>
                <p:cNvPicPr/>
                <p:nvPr/>
              </p:nvPicPr>
              <p:blipFill>
                <a:blip r:embed="rId149"/>
                <a:stretch>
                  <a:fillRect/>
                </a:stretch>
              </p:blipFill>
              <p:spPr>
                <a:xfrm>
                  <a:off x="6248459" y="3591691"/>
                  <a:ext cx="58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8" name="Freihand 87">
                  <a:extLst>
                    <a:ext uri="{FF2B5EF4-FFF2-40B4-BE49-F238E27FC236}">
                      <a16:creationId xmlns:a16="http://schemas.microsoft.com/office/drawing/2014/main" id="{AB8546A2-F2A9-488D-B4B8-D4C7E23FCAAB}"/>
                    </a:ext>
                  </a:extLst>
                </p14:cNvPr>
                <p14:cNvContentPartPr/>
                <p14:nvPr/>
              </p14:nvContentPartPr>
              <p14:xfrm>
                <a:off x="6315419" y="3563971"/>
                <a:ext cx="193320" cy="98280"/>
              </p14:xfrm>
            </p:contentPart>
          </mc:Choice>
          <mc:Fallback xmlns="">
            <p:pic>
              <p:nvPicPr>
                <p:cNvPr id="88" name="Freihand 87">
                  <a:extLst>
                    <a:ext uri="{FF2B5EF4-FFF2-40B4-BE49-F238E27FC236}">
                      <a16:creationId xmlns:a16="http://schemas.microsoft.com/office/drawing/2014/main" id="{AB8546A2-F2A9-488D-B4B8-D4C7E23FCAAB}"/>
                    </a:ext>
                  </a:extLst>
                </p:cNvPr>
                <p:cNvPicPr/>
                <p:nvPr/>
              </p:nvPicPr>
              <p:blipFill>
                <a:blip r:embed="rId151"/>
                <a:stretch>
                  <a:fillRect/>
                </a:stretch>
              </p:blipFill>
              <p:spPr>
                <a:xfrm>
                  <a:off x="6311099" y="3559651"/>
                  <a:ext cx="201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9" name="Freihand 88">
                  <a:extLst>
                    <a:ext uri="{FF2B5EF4-FFF2-40B4-BE49-F238E27FC236}">
                      <a16:creationId xmlns:a16="http://schemas.microsoft.com/office/drawing/2014/main" id="{B65E41F8-2B2B-42A0-AE08-523181013F37}"/>
                    </a:ext>
                  </a:extLst>
                </p14:cNvPr>
                <p14:cNvContentPartPr/>
                <p14:nvPr/>
              </p14:nvContentPartPr>
              <p14:xfrm>
                <a:off x="5785139" y="3593851"/>
                <a:ext cx="935640" cy="585720"/>
              </p14:xfrm>
            </p:contentPart>
          </mc:Choice>
          <mc:Fallback xmlns="">
            <p:pic>
              <p:nvPicPr>
                <p:cNvPr id="89" name="Freihand 88">
                  <a:extLst>
                    <a:ext uri="{FF2B5EF4-FFF2-40B4-BE49-F238E27FC236}">
                      <a16:creationId xmlns:a16="http://schemas.microsoft.com/office/drawing/2014/main" id="{B65E41F8-2B2B-42A0-AE08-523181013F37}"/>
                    </a:ext>
                  </a:extLst>
                </p:cNvPr>
                <p:cNvPicPr/>
                <p:nvPr/>
              </p:nvPicPr>
              <p:blipFill>
                <a:blip r:embed="rId153"/>
                <a:stretch>
                  <a:fillRect/>
                </a:stretch>
              </p:blipFill>
              <p:spPr>
                <a:xfrm>
                  <a:off x="5780819" y="3589531"/>
                  <a:ext cx="94428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631B150E-34BF-4D62-B2AE-5141ED8D1B96}"/>
                    </a:ext>
                  </a:extLst>
                </p14:cNvPr>
                <p14:cNvContentPartPr/>
                <p14:nvPr/>
              </p14:nvContentPartPr>
              <p14:xfrm>
                <a:off x="7390379" y="5457931"/>
                <a:ext cx="148320" cy="241200"/>
              </p14:xfrm>
            </p:contentPart>
          </mc:Choice>
          <mc:Fallback xmlns="">
            <p:pic>
              <p:nvPicPr>
                <p:cNvPr id="91" name="Freihand 90">
                  <a:extLst>
                    <a:ext uri="{FF2B5EF4-FFF2-40B4-BE49-F238E27FC236}">
                      <a16:creationId xmlns:a16="http://schemas.microsoft.com/office/drawing/2014/main" id="{631B150E-34BF-4D62-B2AE-5141ED8D1B96}"/>
                    </a:ext>
                  </a:extLst>
                </p:cNvPr>
                <p:cNvPicPr/>
                <p:nvPr/>
              </p:nvPicPr>
              <p:blipFill>
                <a:blip r:embed="rId155"/>
                <a:stretch>
                  <a:fillRect/>
                </a:stretch>
              </p:blipFill>
              <p:spPr>
                <a:xfrm>
                  <a:off x="7386059" y="5453611"/>
                  <a:ext cx="1569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23F31FA0-F84C-4C6E-92A4-9E8679F05BF1}"/>
                    </a:ext>
                  </a:extLst>
                </p14:cNvPr>
                <p14:cNvContentPartPr/>
                <p14:nvPr/>
              </p14:nvContentPartPr>
              <p14:xfrm>
                <a:off x="7330979" y="5417971"/>
                <a:ext cx="154080" cy="161280"/>
              </p14:xfrm>
            </p:contentPart>
          </mc:Choice>
          <mc:Fallback xmlns="">
            <p:pic>
              <p:nvPicPr>
                <p:cNvPr id="92" name="Freihand 91">
                  <a:extLst>
                    <a:ext uri="{FF2B5EF4-FFF2-40B4-BE49-F238E27FC236}">
                      <a16:creationId xmlns:a16="http://schemas.microsoft.com/office/drawing/2014/main" id="{23F31FA0-F84C-4C6E-92A4-9E8679F05BF1}"/>
                    </a:ext>
                  </a:extLst>
                </p:cNvPr>
                <p:cNvPicPr/>
                <p:nvPr/>
              </p:nvPicPr>
              <p:blipFill>
                <a:blip r:embed="rId157"/>
                <a:stretch>
                  <a:fillRect/>
                </a:stretch>
              </p:blipFill>
              <p:spPr>
                <a:xfrm>
                  <a:off x="7326659" y="5413651"/>
                  <a:ext cx="162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EC8E28AB-3A8C-4A54-885C-0F0BE16D346B}"/>
                    </a:ext>
                  </a:extLst>
                </p14:cNvPr>
                <p14:cNvContentPartPr/>
                <p14:nvPr/>
              </p14:nvContentPartPr>
              <p14:xfrm>
                <a:off x="7529339" y="5833051"/>
                <a:ext cx="89280" cy="137880"/>
              </p14:xfrm>
            </p:contentPart>
          </mc:Choice>
          <mc:Fallback xmlns="">
            <p:pic>
              <p:nvPicPr>
                <p:cNvPr id="93" name="Freihand 92">
                  <a:extLst>
                    <a:ext uri="{FF2B5EF4-FFF2-40B4-BE49-F238E27FC236}">
                      <a16:creationId xmlns:a16="http://schemas.microsoft.com/office/drawing/2014/main" id="{EC8E28AB-3A8C-4A54-885C-0F0BE16D346B}"/>
                    </a:ext>
                  </a:extLst>
                </p:cNvPr>
                <p:cNvPicPr/>
                <p:nvPr/>
              </p:nvPicPr>
              <p:blipFill>
                <a:blip r:embed="rId159"/>
                <a:stretch>
                  <a:fillRect/>
                </a:stretch>
              </p:blipFill>
              <p:spPr>
                <a:xfrm>
                  <a:off x="7525019" y="5828731"/>
                  <a:ext cx="97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842D7E20-A4F6-4542-A3FA-85DBE864ADDF}"/>
                    </a:ext>
                  </a:extLst>
                </p14:cNvPr>
                <p14:cNvContentPartPr/>
                <p14:nvPr/>
              </p14:nvContentPartPr>
              <p14:xfrm>
                <a:off x="7478579" y="5806051"/>
                <a:ext cx="126720" cy="113760"/>
              </p14:xfrm>
            </p:contentPart>
          </mc:Choice>
          <mc:Fallback xmlns="">
            <p:pic>
              <p:nvPicPr>
                <p:cNvPr id="94" name="Freihand 93">
                  <a:extLst>
                    <a:ext uri="{FF2B5EF4-FFF2-40B4-BE49-F238E27FC236}">
                      <a16:creationId xmlns:a16="http://schemas.microsoft.com/office/drawing/2014/main" id="{842D7E20-A4F6-4542-A3FA-85DBE864ADDF}"/>
                    </a:ext>
                  </a:extLst>
                </p:cNvPr>
                <p:cNvPicPr/>
                <p:nvPr/>
              </p:nvPicPr>
              <p:blipFill>
                <a:blip r:embed="rId161"/>
                <a:stretch>
                  <a:fillRect/>
                </a:stretch>
              </p:blipFill>
              <p:spPr>
                <a:xfrm>
                  <a:off x="7474259" y="5801731"/>
                  <a:ext cx="135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Freihand 94">
                  <a:extLst>
                    <a:ext uri="{FF2B5EF4-FFF2-40B4-BE49-F238E27FC236}">
                      <a16:creationId xmlns:a16="http://schemas.microsoft.com/office/drawing/2014/main" id="{F6E9C5E3-C316-4A05-BD8C-C8DCD9A5A24D}"/>
                    </a:ext>
                  </a:extLst>
                </p14:cNvPr>
                <p14:cNvContentPartPr/>
                <p14:nvPr/>
              </p14:nvContentPartPr>
              <p14:xfrm>
                <a:off x="7648499" y="5697331"/>
                <a:ext cx="284040" cy="162360"/>
              </p14:xfrm>
            </p:contentPart>
          </mc:Choice>
          <mc:Fallback xmlns="">
            <p:pic>
              <p:nvPicPr>
                <p:cNvPr id="95" name="Freihand 94">
                  <a:extLst>
                    <a:ext uri="{FF2B5EF4-FFF2-40B4-BE49-F238E27FC236}">
                      <a16:creationId xmlns:a16="http://schemas.microsoft.com/office/drawing/2014/main" id="{F6E9C5E3-C316-4A05-BD8C-C8DCD9A5A24D}"/>
                    </a:ext>
                  </a:extLst>
                </p:cNvPr>
                <p:cNvPicPr/>
                <p:nvPr/>
              </p:nvPicPr>
              <p:blipFill>
                <a:blip r:embed="rId163"/>
                <a:stretch>
                  <a:fillRect/>
                </a:stretch>
              </p:blipFill>
              <p:spPr>
                <a:xfrm>
                  <a:off x="7644179" y="5693011"/>
                  <a:ext cx="292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464BA662-48EC-4757-966F-A68700528475}"/>
                    </a:ext>
                  </a:extLst>
                </p14:cNvPr>
                <p14:cNvContentPartPr/>
                <p14:nvPr/>
              </p14:nvContentPartPr>
              <p14:xfrm>
                <a:off x="7901219" y="5630731"/>
                <a:ext cx="159120" cy="104400"/>
              </p14:xfrm>
            </p:contentPart>
          </mc:Choice>
          <mc:Fallback xmlns="">
            <p:pic>
              <p:nvPicPr>
                <p:cNvPr id="96" name="Freihand 95">
                  <a:extLst>
                    <a:ext uri="{FF2B5EF4-FFF2-40B4-BE49-F238E27FC236}">
                      <a16:creationId xmlns:a16="http://schemas.microsoft.com/office/drawing/2014/main" id="{464BA662-48EC-4757-966F-A68700528475}"/>
                    </a:ext>
                  </a:extLst>
                </p:cNvPr>
                <p:cNvPicPr/>
                <p:nvPr/>
              </p:nvPicPr>
              <p:blipFill>
                <a:blip r:embed="rId165"/>
                <a:stretch>
                  <a:fillRect/>
                </a:stretch>
              </p:blipFill>
              <p:spPr>
                <a:xfrm>
                  <a:off x="7896899" y="5626411"/>
                  <a:ext cx="167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7" name="Freihand 96">
                  <a:extLst>
                    <a:ext uri="{FF2B5EF4-FFF2-40B4-BE49-F238E27FC236}">
                      <a16:creationId xmlns:a16="http://schemas.microsoft.com/office/drawing/2014/main" id="{AFF58EF9-D3BB-4E1C-B1CC-56928D62F927}"/>
                    </a:ext>
                  </a:extLst>
                </p14:cNvPr>
                <p14:cNvContentPartPr/>
                <p14:nvPr/>
              </p14:nvContentPartPr>
              <p14:xfrm>
                <a:off x="8015699" y="5623171"/>
                <a:ext cx="45720" cy="23400"/>
              </p14:xfrm>
            </p:contentPart>
          </mc:Choice>
          <mc:Fallback xmlns="">
            <p:pic>
              <p:nvPicPr>
                <p:cNvPr id="97" name="Freihand 96">
                  <a:extLst>
                    <a:ext uri="{FF2B5EF4-FFF2-40B4-BE49-F238E27FC236}">
                      <a16:creationId xmlns:a16="http://schemas.microsoft.com/office/drawing/2014/main" id="{AFF58EF9-D3BB-4E1C-B1CC-56928D62F927}"/>
                    </a:ext>
                  </a:extLst>
                </p:cNvPr>
                <p:cNvPicPr/>
                <p:nvPr/>
              </p:nvPicPr>
              <p:blipFill>
                <a:blip r:embed="rId167"/>
                <a:stretch>
                  <a:fillRect/>
                </a:stretch>
              </p:blipFill>
              <p:spPr>
                <a:xfrm>
                  <a:off x="8011379" y="5618851"/>
                  <a:ext cx="54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8" name="Freihand 97">
                  <a:extLst>
                    <a:ext uri="{FF2B5EF4-FFF2-40B4-BE49-F238E27FC236}">
                      <a16:creationId xmlns:a16="http://schemas.microsoft.com/office/drawing/2014/main" id="{0C917AAF-2174-4C94-9B73-B6AF7797400C}"/>
                    </a:ext>
                  </a:extLst>
                </p14:cNvPr>
                <p14:cNvContentPartPr/>
                <p14:nvPr/>
              </p14:nvContentPartPr>
              <p14:xfrm>
                <a:off x="8094179" y="5512291"/>
                <a:ext cx="200160" cy="185760"/>
              </p14:xfrm>
            </p:contentPart>
          </mc:Choice>
          <mc:Fallback xmlns="">
            <p:pic>
              <p:nvPicPr>
                <p:cNvPr id="98" name="Freihand 97">
                  <a:extLst>
                    <a:ext uri="{FF2B5EF4-FFF2-40B4-BE49-F238E27FC236}">
                      <a16:creationId xmlns:a16="http://schemas.microsoft.com/office/drawing/2014/main" id="{0C917AAF-2174-4C94-9B73-B6AF7797400C}"/>
                    </a:ext>
                  </a:extLst>
                </p:cNvPr>
                <p:cNvPicPr/>
                <p:nvPr/>
              </p:nvPicPr>
              <p:blipFill>
                <a:blip r:embed="rId169"/>
                <a:stretch>
                  <a:fillRect/>
                </a:stretch>
              </p:blipFill>
              <p:spPr>
                <a:xfrm>
                  <a:off x="8089859" y="5507971"/>
                  <a:ext cx="208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9" name="Freihand 98">
                  <a:extLst>
                    <a:ext uri="{FF2B5EF4-FFF2-40B4-BE49-F238E27FC236}">
                      <a16:creationId xmlns:a16="http://schemas.microsoft.com/office/drawing/2014/main" id="{7D264080-46B1-4C8D-8E01-878CD1623C1C}"/>
                    </a:ext>
                  </a:extLst>
                </p14:cNvPr>
                <p14:cNvContentPartPr/>
                <p14:nvPr/>
              </p14:nvContentPartPr>
              <p14:xfrm>
                <a:off x="8084819" y="5697331"/>
                <a:ext cx="300960" cy="262080"/>
              </p14:xfrm>
            </p:contentPart>
          </mc:Choice>
          <mc:Fallback xmlns="">
            <p:pic>
              <p:nvPicPr>
                <p:cNvPr id="99" name="Freihand 98">
                  <a:extLst>
                    <a:ext uri="{FF2B5EF4-FFF2-40B4-BE49-F238E27FC236}">
                      <a16:creationId xmlns:a16="http://schemas.microsoft.com/office/drawing/2014/main" id="{7D264080-46B1-4C8D-8E01-878CD1623C1C}"/>
                    </a:ext>
                  </a:extLst>
                </p:cNvPr>
                <p:cNvPicPr/>
                <p:nvPr/>
              </p:nvPicPr>
              <p:blipFill>
                <a:blip r:embed="rId171"/>
                <a:stretch>
                  <a:fillRect/>
                </a:stretch>
              </p:blipFill>
              <p:spPr>
                <a:xfrm>
                  <a:off x="8080499" y="5693011"/>
                  <a:ext cx="3096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430FB18B-992A-416A-BC7F-4C873A69AE1D}"/>
                    </a:ext>
                  </a:extLst>
                </p14:cNvPr>
                <p14:cNvContentPartPr/>
                <p14:nvPr/>
              </p14:nvContentPartPr>
              <p14:xfrm>
                <a:off x="7646699" y="5606251"/>
                <a:ext cx="722520" cy="427680"/>
              </p14:xfrm>
            </p:contentPart>
          </mc:Choice>
          <mc:Fallback xmlns="">
            <p:pic>
              <p:nvPicPr>
                <p:cNvPr id="101" name="Freihand 100">
                  <a:extLst>
                    <a:ext uri="{FF2B5EF4-FFF2-40B4-BE49-F238E27FC236}">
                      <a16:creationId xmlns:a16="http://schemas.microsoft.com/office/drawing/2014/main" id="{430FB18B-992A-416A-BC7F-4C873A69AE1D}"/>
                    </a:ext>
                  </a:extLst>
                </p:cNvPr>
                <p:cNvPicPr/>
                <p:nvPr/>
              </p:nvPicPr>
              <p:blipFill>
                <a:blip r:embed="rId173"/>
                <a:stretch>
                  <a:fillRect/>
                </a:stretch>
              </p:blipFill>
              <p:spPr>
                <a:xfrm>
                  <a:off x="7642379" y="5601931"/>
                  <a:ext cx="73116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2" name="Freihand 101">
                  <a:extLst>
                    <a:ext uri="{FF2B5EF4-FFF2-40B4-BE49-F238E27FC236}">
                      <a16:creationId xmlns:a16="http://schemas.microsoft.com/office/drawing/2014/main" id="{9D4BFEFB-4AEF-4787-9CF3-CB3C6C044FA4}"/>
                    </a:ext>
                  </a:extLst>
                </p14:cNvPr>
                <p14:cNvContentPartPr/>
                <p14:nvPr/>
              </p14:nvContentPartPr>
              <p14:xfrm>
                <a:off x="8083019" y="5799931"/>
                <a:ext cx="468360" cy="282600"/>
              </p14:xfrm>
            </p:contentPart>
          </mc:Choice>
          <mc:Fallback xmlns="">
            <p:pic>
              <p:nvPicPr>
                <p:cNvPr id="102" name="Freihand 101">
                  <a:extLst>
                    <a:ext uri="{FF2B5EF4-FFF2-40B4-BE49-F238E27FC236}">
                      <a16:creationId xmlns:a16="http://schemas.microsoft.com/office/drawing/2014/main" id="{9D4BFEFB-4AEF-4787-9CF3-CB3C6C044FA4}"/>
                    </a:ext>
                  </a:extLst>
                </p:cNvPr>
                <p:cNvPicPr/>
                <p:nvPr/>
              </p:nvPicPr>
              <p:blipFill>
                <a:blip r:embed="rId175"/>
                <a:stretch>
                  <a:fillRect/>
                </a:stretch>
              </p:blipFill>
              <p:spPr>
                <a:xfrm>
                  <a:off x="8078699" y="5795611"/>
                  <a:ext cx="4770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Freihand 104">
                  <a:extLst>
                    <a:ext uri="{FF2B5EF4-FFF2-40B4-BE49-F238E27FC236}">
                      <a16:creationId xmlns:a16="http://schemas.microsoft.com/office/drawing/2014/main" id="{81D15C92-8541-4BBB-8277-8F560A58691D}"/>
                    </a:ext>
                  </a:extLst>
                </p14:cNvPr>
                <p14:cNvContentPartPr/>
                <p14:nvPr/>
              </p14:nvContentPartPr>
              <p14:xfrm>
                <a:off x="6340619" y="5102611"/>
                <a:ext cx="136800" cy="336240"/>
              </p14:xfrm>
            </p:contentPart>
          </mc:Choice>
          <mc:Fallback xmlns="">
            <p:pic>
              <p:nvPicPr>
                <p:cNvPr id="105" name="Freihand 104">
                  <a:extLst>
                    <a:ext uri="{FF2B5EF4-FFF2-40B4-BE49-F238E27FC236}">
                      <a16:creationId xmlns:a16="http://schemas.microsoft.com/office/drawing/2014/main" id="{81D15C92-8541-4BBB-8277-8F560A58691D}"/>
                    </a:ext>
                  </a:extLst>
                </p:cNvPr>
                <p:cNvPicPr/>
                <p:nvPr/>
              </p:nvPicPr>
              <p:blipFill>
                <a:blip r:embed="rId177"/>
                <a:stretch>
                  <a:fillRect/>
                </a:stretch>
              </p:blipFill>
              <p:spPr>
                <a:xfrm>
                  <a:off x="6336299" y="5098291"/>
                  <a:ext cx="1454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Freihand 105">
                  <a:extLst>
                    <a:ext uri="{FF2B5EF4-FFF2-40B4-BE49-F238E27FC236}">
                      <a16:creationId xmlns:a16="http://schemas.microsoft.com/office/drawing/2014/main" id="{1600B2DF-8996-4549-940A-D9A339783F06}"/>
                    </a:ext>
                  </a:extLst>
                </p14:cNvPr>
                <p14:cNvContentPartPr/>
                <p14:nvPr/>
              </p14:nvContentPartPr>
              <p14:xfrm>
                <a:off x="7663259" y="5029531"/>
                <a:ext cx="213480" cy="347400"/>
              </p14:xfrm>
            </p:contentPart>
          </mc:Choice>
          <mc:Fallback xmlns="">
            <p:pic>
              <p:nvPicPr>
                <p:cNvPr id="106" name="Freihand 105">
                  <a:extLst>
                    <a:ext uri="{FF2B5EF4-FFF2-40B4-BE49-F238E27FC236}">
                      <a16:creationId xmlns:a16="http://schemas.microsoft.com/office/drawing/2014/main" id="{1600B2DF-8996-4549-940A-D9A339783F06}"/>
                    </a:ext>
                  </a:extLst>
                </p:cNvPr>
                <p:cNvPicPr/>
                <p:nvPr/>
              </p:nvPicPr>
              <p:blipFill>
                <a:blip r:embed="rId179"/>
                <a:stretch>
                  <a:fillRect/>
                </a:stretch>
              </p:blipFill>
              <p:spPr>
                <a:xfrm>
                  <a:off x="7658939" y="5025211"/>
                  <a:ext cx="22212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A73C9D91-6271-4FB3-8A7F-382B89BD0E0E}"/>
                    </a:ext>
                  </a:extLst>
                </p14:cNvPr>
                <p14:cNvContentPartPr/>
                <p14:nvPr/>
              </p14:nvContentPartPr>
              <p14:xfrm>
                <a:off x="3918539" y="4828651"/>
                <a:ext cx="4764600" cy="909000"/>
              </p14:xfrm>
            </p:contentPart>
          </mc:Choice>
          <mc:Fallback xmlns="">
            <p:pic>
              <p:nvPicPr>
                <p:cNvPr id="109" name="Freihand 108">
                  <a:extLst>
                    <a:ext uri="{FF2B5EF4-FFF2-40B4-BE49-F238E27FC236}">
                      <a16:creationId xmlns:a16="http://schemas.microsoft.com/office/drawing/2014/main" id="{A73C9D91-6271-4FB3-8A7F-382B89BD0E0E}"/>
                    </a:ext>
                  </a:extLst>
                </p:cNvPr>
                <p:cNvPicPr/>
                <p:nvPr/>
              </p:nvPicPr>
              <p:blipFill>
                <a:blip r:embed="rId181"/>
                <a:stretch>
                  <a:fillRect/>
                </a:stretch>
              </p:blipFill>
              <p:spPr>
                <a:xfrm>
                  <a:off x="3914219" y="4824331"/>
                  <a:ext cx="4773240" cy="917640"/>
                </a:xfrm>
                <a:prstGeom prst="rect">
                  <a:avLst/>
                </a:prstGeom>
              </p:spPr>
            </p:pic>
          </mc:Fallback>
        </mc:AlternateContent>
      </p:grpSp>
    </p:spTree>
    <p:extLst>
      <p:ext uri="{BB962C8B-B14F-4D97-AF65-F5344CB8AC3E}">
        <p14:creationId xmlns:p14="http://schemas.microsoft.com/office/powerpoint/2010/main" val="348871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5</a:t>
            </a:fld>
            <a:endParaRPr lang="de-DE" dirty="0"/>
          </a:p>
        </p:txBody>
      </p:sp>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Time Inconsistency Problem</a:t>
            </a:r>
          </a:p>
          <a:p>
            <a:endParaRPr lang="en-US" sz="3266" dirty="0">
              <a:solidFill>
                <a:sysClr val="windowText" lastClr="000000"/>
              </a:solidFill>
            </a:endParaRPr>
          </a:p>
        </p:txBody>
      </p:sp>
      <p:sp>
        <p:nvSpPr>
          <p:cNvPr id="9" name="Content Placeholder 2"/>
          <p:cNvSpPr txBox="1">
            <a:spLocks/>
          </p:cNvSpPr>
          <p:nvPr/>
        </p:nvSpPr>
        <p:spPr>
          <a:xfrm>
            <a:off x="1850364" y="1469475"/>
            <a:ext cx="8817637"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de-DE" sz="2177" dirty="0" err="1"/>
              <a:t>For</a:t>
            </a:r>
            <a:r>
              <a:rPr lang="de-DE" sz="2177" dirty="0"/>
              <a:t> </a:t>
            </a:r>
            <a:r>
              <a:rPr lang="de-DE" sz="2177" dirty="0" err="1"/>
              <a:t>simplicity</a:t>
            </a:r>
            <a:r>
              <a:rPr lang="de-DE" sz="2177" dirty="0"/>
              <a:t> </a:t>
            </a:r>
            <a:r>
              <a:rPr lang="de-DE" sz="2177" dirty="0" err="1"/>
              <a:t>assume</a:t>
            </a:r>
            <a:r>
              <a:rPr lang="de-DE" sz="2177" dirty="0"/>
              <a:t> </a:t>
            </a:r>
            <a:r>
              <a:rPr lang="pt-BR" sz="2177" dirty="0"/>
              <a:t>π*=0</a:t>
            </a:r>
            <a:endParaRPr lang="de-DE" sz="2177" dirty="0"/>
          </a:p>
          <a:p>
            <a:pPr>
              <a:lnSpc>
                <a:spcPct val="110000"/>
              </a:lnSpc>
            </a:pPr>
            <a:endParaRPr lang="de-DE" sz="2177" dirty="0"/>
          </a:p>
          <a:p>
            <a:pPr>
              <a:lnSpc>
                <a:spcPct val="110000"/>
              </a:lnSpc>
            </a:pPr>
            <a:r>
              <a:rPr lang="de-DE" sz="2177" dirty="0" err="1"/>
              <a:t>Calculate</a:t>
            </a:r>
            <a:r>
              <a:rPr lang="de-DE" sz="2177" dirty="0"/>
              <a:t> Inflation </a:t>
            </a:r>
            <a:r>
              <a:rPr lang="de-DE" sz="2177" dirty="0" err="1"/>
              <a:t>and</a:t>
            </a:r>
            <a:r>
              <a:rPr lang="de-DE" sz="2177" dirty="0"/>
              <a:t> </a:t>
            </a:r>
            <a:r>
              <a:rPr lang="de-DE" sz="2177" dirty="0" err="1"/>
              <a:t>Social</a:t>
            </a:r>
            <a:r>
              <a:rPr lang="de-DE" sz="2177" dirty="0"/>
              <a:t> </a:t>
            </a:r>
            <a:r>
              <a:rPr lang="de-DE" sz="2177" dirty="0" err="1"/>
              <a:t>losses</a:t>
            </a:r>
            <a:r>
              <a:rPr lang="de-DE" sz="2177" dirty="0"/>
              <a:t> </a:t>
            </a:r>
            <a:r>
              <a:rPr lang="de-DE" sz="2177" dirty="0" err="1"/>
              <a:t>under</a:t>
            </a:r>
            <a:r>
              <a:rPr lang="de-DE" sz="2177" dirty="0"/>
              <a:t> rational </a:t>
            </a:r>
            <a:r>
              <a:rPr lang="de-DE" sz="2177" dirty="0" err="1"/>
              <a:t>expectations</a:t>
            </a:r>
            <a:r>
              <a:rPr lang="de-DE" sz="2177" dirty="0"/>
              <a:t> </a:t>
            </a:r>
            <a:r>
              <a:rPr lang="de-DE" sz="2177" dirty="0" err="1"/>
              <a:t>and</a:t>
            </a:r>
            <a:r>
              <a:rPr lang="de-DE" sz="2177" dirty="0"/>
              <a:t> </a:t>
            </a:r>
            <a:r>
              <a:rPr lang="de-DE" sz="2177" dirty="0" err="1"/>
              <a:t>compare</a:t>
            </a:r>
            <a:r>
              <a:rPr lang="de-DE" sz="2177" dirty="0"/>
              <a:t> </a:t>
            </a:r>
            <a:r>
              <a:rPr lang="de-DE" sz="2177" dirty="0" err="1"/>
              <a:t>this</a:t>
            </a:r>
            <a:r>
              <a:rPr lang="de-DE" sz="2177" dirty="0"/>
              <a:t> </a:t>
            </a:r>
            <a:r>
              <a:rPr lang="de-DE" sz="2177" dirty="0" err="1"/>
              <a:t>with</a:t>
            </a:r>
            <a:r>
              <a:rPr lang="de-DE" sz="2177" dirty="0"/>
              <a:t> </a:t>
            </a:r>
            <a:r>
              <a:rPr lang="es-ES" sz="2177" dirty="0"/>
              <a:t>π</a:t>
            </a:r>
            <a:r>
              <a:rPr lang="es-ES" sz="2177" baseline="30000" dirty="0"/>
              <a:t>e</a:t>
            </a:r>
            <a:r>
              <a:rPr lang="es-ES" sz="2177" dirty="0"/>
              <a:t> =π=0 </a:t>
            </a:r>
          </a:p>
          <a:p>
            <a:pPr>
              <a:lnSpc>
                <a:spcPct val="110000"/>
              </a:lnSpc>
            </a:pPr>
            <a:endParaRPr lang="es-ES" sz="2177" dirty="0"/>
          </a:p>
          <a:p>
            <a:pPr>
              <a:lnSpc>
                <a:spcPct val="110000"/>
              </a:lnSpc>
            </a:pPr>
            <a:r>
              <a:rPr lang="es-ES" sz="2177" dirty="0"/>
              <a:t>Why can π</a:t>
            </a:r>
            <a:r>
              <a:rPr lang="es-ES" sz="2177" baseline="30000" dirty="0"/>
              <a:t>e</a:t>
            </a:r>
            <a:r>
              <a:rPr lang="es-ES" sz="2177" dirty="0"/>
              <a:t> =π=0 not be an equilibrium?</a:t>
            </a:r>
          </a:p>
          <a:p>
            <a:pPr>
              <a:lnSpc>
                <a:spcPct val="110000"/>
              </a:lnSpc>
            </a:pPr>
            <a:endParaRPr lang="es-ES" sz="2177" dirty="0"/>
          </a:p>
          <a:p>
            <a:pPr>
              <a:lnSpc>
                <a:spcPct val="110000"/>
              </a:lnSpc>
            </a:pPr>
            <a:r>
              <a:rPr lang="es-ES" sz="2177" dirty="0"/>
              <a:t>How can π</a:t>
            </a:r>
            <a:r>
              <a:rPr lang="es-ES" sz="2177" baseline="30000" dirty="0"/>
              <a:t>e</a:t>
            </a:r>
            <a:r>
              <a:rPr lang="es-ES" sz="2177" dirty="0"/>
              <a:t> =π=0 be achieved?</a:t>
            </a:r>
            <a:endParaRPr lang="en-US" sz="2177"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368B117-EC14-4346-AB85-0E4B359B223B}"/>
                  </a:ext>
                </a:extLst>
              </p14:cNvPr>
              <p14:cNvContentPartPr/>
              <p14:nvPr/>
            </p14:nvContentPartPr>
            <p14:xfrm>
              <a:off x="4555739" y="1864771"/>
              <a:ext cx="774720" cy="59760"/>
            </p14:xfrm>
          </p:contentPart>
        </mc:Choice>
        <mc:Fallback xmlns="">
          <p:pic>
            <p:nvPicPr>
              <p:cNvPr id="2" name="Freihand 1">
                <a:extLst>
                  <a:ext uri="{FF2B5EF4-FFF2-40B4-BE49-F238E27FC236}">
                    <a16:creationId xmlns:a16="http://schemas.microsoft.com/office/drawing/2014/main" id="{2368B117-EC14-4346-AB85-0E4B359B223B}"/>
                  </a:ext>
                </a:extLst>
              </p:cNvPr>
              <p:cNvPicPr/>
              <p:nvPr/>
            </p:nvPicPr>
            <p:blipFill>
              <a:blip r:embed="rId4"/>
              <a:stretch>
                <a:fillRect/>
              </a:stretch>
            </p:blipFill>
            <p:spPr>
              <a:xfrm>
                <a:off x="4551419" y="1860451"/>
                <a:ext cx="783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5CC67F3-ADFC-4261-8EC8-4D88A4E476A0}"/>
                  </a:ext>
                </a:extLst>
              </p14:cNvPr>
              <p14:cNvContentPartPr/>
              <p14:nvPr/>
            </p14:nvContentPartPr>
            <p14:xfrm>
              <a:off x="7279499" y="2925331"/>
              <a:ext cx="2493720" cy="53280"/>
            </p14:xfrm>
          </p:contentPart>
        </mc:Choice>
        <mc:Fallback xmlns="">
          <p:pic>
            <p:nvPicPr>
              <p:cNvPr id="3" name="Freihand 2">
                <a:extLst>
                  <a:ext uri="{FF2B5EF4-FFF2-40B4-BE49-F238E27FC236}">
                    <a16:creationId xmlns:a16="http://schemas.microsoft.com/office/drawing/2014/main" id="{15CC67F3-ADFC-4261-8EC8-4D88A4E476A0}"/>
                  </a:ext>
                </a:extLst>
              </p:cNvPr>
              <p:cNvPicPr/>
              <p:nvPr/>
            </p:nvPicPr>
            <p:blipFill>
              <a:blip r:embed="rId6"/>
              <a:stretch>
                <a:fillRect/>
              </a:stretch>
            </p:blipFill>
            <p:spPr>
              <a:xfrm>
                <a:off x="7275179" y="2921011"/>
                <a:ext cx="2502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2000D56-B106-4B45-8C52-F02704B8EECB}"/>
                  </a:ext>
                </a:extLst>
              </p14:cNvPr>
              <p14:cNvContentPartPr/>
              <p14:nvPr/>
            </p14:nvContentPartPr>
            <p14:xfrm>
              <a:off x="4511459" y="1445011"/>
              <a:ext cx="949320" cy="543600"/>
            </p14:xfrm>
          </p:contentPart>
        </mc:Choice>
        <mc:Fallback xmlns="">
          <p:pic>
            <p:nvPicPr>
              <p:cNvPr id="4" name="Freihand 3">
                <a:extLst>
                  <a:ext uri="{FF2B5EF4-FFF2-40B4-BE49-F238E27FC236}">
                    <a16:creationId xmlns:a16="http://schemas.microsoft.com/office/drawing/2014/main" id="{A2000D56-B106-4B45-8C52-F02704B8EECB}"/>
                  </a:ext>
                </a:extLst>
              </p:cNvPr>
              <p:cNvPicPr/>
              <p:nvPr/>
            </p:nvPicPr>
            <p:blipFill>
              <a:blip r:embed="rId8"/>
              <a:stretch>
                <a:fillRect/>
              </a:stretch>
            </p:blipFill>
            <p:spPr>
              <a:xfrm>
                <a:off x="4507139" y="1440691"/>
                <a:ext cx="95796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C59ABFE5-77BC-4617-913D-BF6AF2731307}"/>
                  </a:ext>
                </a:extLst>
              </p14:cNvPr>
              <p14:cNvContentPartPr/>
              <p14:nvPr/>
            </p14:nvContentPartPr>
            <p14:xfrm>
              <a:off x="4052819" y="2962051"/>
              <a:ext cx="1393560" cy="424080"/>
            </p14:xfrm>
          </p:contentPart>
        </mc:Choice>
        <mc:Fallback xmlns="">
          <p:pic>
            <p:nvPicPr>
              <p:cNvPr id="6" name="Freihand 5">
                <a:extLst>
                  <a:ext uri="{FF2B5EF4-FFF2-40B4-BE49-F238E27FC236}">
                    <a16:creationId xmlns:a16="http://schemas.microsoft.com/office/drawing/2014/main" id="{C59ABFE5-77BC-4617-913D-BF6AF2731307}"/>
                  </a:ext>
                </a:extLst>
              </p:cNvPr>
              <p:cNvPicPr/>
              <p:nvPr/>
            </p:nvPicPr>
            <p:blipFill>
              <a:blip r:embed="rId10"/>
              <a:stretch>
                <a:fillRect/>
              </a:stretch>
            </p:blipFill>
            <p:spPr>
              <a:xfrm>
                <a:off x="4048499" y="2957731"/>
                <a:ext cx="140220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4B05D929-067A-48E0-9158-9D6D188F9CAC}"/>
                  </a:ext>
                </a:extLst>
              </p14:cNvPr>
              <p14:cNvContentPartPr/>
              <p14:nvPr/>
            </p14:nvContentPartPr>
            <p14:xfrm>
              <a:off x="2031419" y="4315291"/>
              <a:ext cx="4825800" cy="162000"/>
            </p14:xfrm>
          </p:contentPart>
        </mc:Choice>
        <mc:Fallback xmlns="">
          <p:pic>
            <p:nvPicPr>
              <p:cNvPr id="7" name="Freihand 6">
                <a:extLst>
                  <a:ext uri="{FF2B5EF4-FFF2-40B4-BE49-F238E27FC236}">
                    <a16:creationId xmlns:a16="http://schemas.microsoft.com/office/drawing/2014/main" id="{4B05D929-067A-48E0-9158-9D6D188F9CAC}"/>
                  </a:ext>
                </a:extLst>
              </p:cNvPr>
              <p:cNvPicPr/>
              <p:nvPr/>
            </p:nvPicPr>
            <p:blipFill>
              <a:blip r:embed="rId12"/>
              <a:stretch>
                <a:fillRect/>
              </a:stretch>
            </p:blipFill>
            <p:spPr>
              <a:xfrm>
                <a:off x="2027099" y="4310971"/>
                <a:ext cx="4834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E459694-A823-48F0-AF06-D16551E7A9A2}"/>
                  </a:ext>
                </a:extLst>
              </p14:cNvPr>
              <p14:cNvContentPartPr/>
              <p14:nvPr/>
            </p14:nvContentPartPr>
            <p14:xfrm>
              <a:off x="1866539" y="5559091"/>
              <a:ext cx="4137480" cy="99000"/>
            </p14:xfrm>
          </p:contentPart>
        </mc:Choice>
        <mc:Fallback xmlns="">
          <p:pic>
            <p:nvPicPr>
              <p:cNvPr id="10" name="Freihand 9">
                <a:extLst>
                  <a:ext uri="{FF2B5EF4-FFF2-40B4-BE49-F238E27FC236}">
                    <a16:creationId xmlns:a16="http://schemas.microsoft.com/office/drawing/2014/main" id="{9E459694-A823-48F0-AF06-D16551E7A9A2}"/>
                  </a:ext>
                </a:extLst>
              </p:cNvPr>
              <p:cNvPicPr/>
              <p:nvPr/>
            </p:nvPicPr>
            <p:blipFill>
              <a:blip r:embed="rId14"/>
              <a:stretch>
                <a:fillRect/>
              </a:stretch>
            </p:blipFill>
            <p:spPr>
              <a:xfrm>
                <a:off x="1862219" y="5554771"/>
                <a:ext cx="4146120" cy="107640"/>
              </a:xfrm>
              <a:prstGeom prst="rect">
                <a:avLst/>
              </a:prstGeom>
            </p:spPr>
          </p:pic>
        </mc:Fallback>
      </mc:AlternateContent>
    </p:spTree>
    <p:extLst>
      <p:ext uri="{BB962C8B-B14F-4D97-AF65-F5344CB8AC3E}">
        <p14:creationId xmlns:p14="http://schemas.microsoft.com/office/powerpoint/2010/main" val="32912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6</a:t>
            </a:fld>
            <a:endParaRPr lang="de-DE" dirty="0"/>
          </a:p>
        </p:txBody>
      </p:sp>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Time Inconsistency Problem</a:t>
            </a:r>
          </a:p>
          <a:p>
            <a:endParaRPr lang="en-US" sz="3266" dirty="0">
              <a:solidFill>
                <a:sysClr val="windowText" lastClr="000000"/>
              </a:solidFill>
            </a:endParaRPr>
          </a:p>
        </p:txBody>
      </p:sp>
      <p:sp>
        <p:nvSpPr>
          <p:cNvPr id="9" name="Content Placeholder 2"/>
          <p:cNvSpPr txBox="1">
            <a:spLocks/>
          </p:cNvSpPr>
          <p:nvPr/>
        </p:nvSpPr>
        <p:spPr>
          <a:xfrm>
            <a:off x="1850364" y="1469475"/>
            <a:ext cx="8817637"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de-DE" sz="2177" dirty="0" err="1"/>
              <a:t>For</a:t>
            </a:r>
            <a:r>
              <a:rPr lang="de-DE" sz="2177" dirty="0"/>
              <a:t> </a:t>
            </a:r>
            <a:r>
              <a:rPr lang="de-DE" sz="2177" dirty="0" err="1"/>
              <a:t>simplicity</a:t>
            </a:r>
            <a:r>
              <a:rPr lang="de-DE" sz="2177" dirty="0"/>
              <a:t> </a:t>
            </a:r>
            <a:r>
              <a:rPr lang="de-DE" sz="2177" dirty="0" err="1"/>
              <a:t>assume</a:t>
            </a:r>
            <a:r>
              <a:rPr lang="de-DE" sz="2177" dirty="0"/>
              <a:t> </a:t>
            </a:r>
            <a:r>
              <a:rPr lang="pt-BR" sz="2177" dirty="0"/>
              <a:t>π*=0</a:t>
            </a:r>
            <a:endParaRPr lang="de-DE" sz="2177" dirty="0"/>
          </a:p>
          <a:p>
            <a:pPr>
              <a:lnSpc>
                <a:spcPct val="110000"/>
              </a:lnSpc>
            </a:pPr>
            <a:endParaRPr lang="de-DE" sz="2177" dirty="0"/>
          </a:p>
          <a:p>
            <a:pPr>
              <a:lnSpc>
                <a:spcPct val="110000"/>
              </a:lnSpc>
            </a:pPr>
            <a:r>
              <a:rPr lang="de-DE" sz="2177" dirty="0" err="1"/>
              <a:t>Calculate</a:t>
            </a:r>
            <a:r>
              <a:rPr lang="de-DE" sz="2177" dirty="0"/>
              <a:t> Inflation </a:t>
            </a:r>
            <a:r>
              <a:rPr lang="de-DE" sz="2177" dirty="0" err="1"/>
              <a:t>and</a:t>
            </a:r>
            <a:r>
              <a:rPr lang="de-DE" sz="2177" dirty="0"/>
              <a:t> </a:t>
            </a:r>
            <a:r>
              <a:rPr lang="de-DE" sz="2177" dirty="0" err="1"/>
              <a:t>Social</a:t>
            </a:r>
            <a:r>
              <a:rPr lang="de-DE" sz="2177" dirty="0"/>
              <a:t> </a:t>
            </a:r>
            <a:r>
              <a:rPr lang="de-DE" sz="2177" dirty="0" err="1"/>
              <a:t>losses</a:t>
            </a:r>
            <a:r>
              <a:rPr lang="de-DE" sz="2177" dirty="0"/>
              <a:t> </a:t>
            </a:r>
            <a:r>
              <a:rPr lang="de-DE" sz="2177" dirty="0" err="1"/>
              <a:t>under</a:t>
            </a:r>
            <a:r>
              <a:rPr lang="de-DE" sz="2177" dirty="0"/>
              <a:t> rational </a:t>
            </a:r>
            <a:r>
              <a:rPr lang="de-DE" sz="2177" dirty="0" err="1"/>
              <a:t>expectations</a:t>
            </a:r>
            <a:r>
              <a:rPr lang="de-DE" sz="2177" dirty="0"/>
              <a:t> </a:t>
            </a:r>
            <a:r>
              <a:rPr lang="de-DE" sz="2177" dirty="0" err="1"/>
              <a:t>and</a:t>
            </a:r>
            <a:r>
              <a:rPr lang="de-DE" sz="2177" dirty="0"/>
              <a:t> </a:t>
            </a:r>
            <a:r>
              <a:rPr lang="de-DE" sz="2177" dirty="0" err="1"/>
              <a:t>compare</a:t>
            </a:r>
            <a:r>
              <a:rPr lang="de-DE" sz="2177" dirty="0"/>
              <a:t> </a:t>
            </a:r>
            <a:r>
              <a:rPr lang="de-DE" sz="2177" dirty="0" err="1"/>
              <a:t>this</a:t>
            </a:r>
            <a:r>
              <a:rPr lang="de-DE" sz="2177" dirty="0"/>
              <a:t> </a:t>
            </a:r>
            <a:r>
              <a:rPr lang="de-DE" sz="2177" dirty="0" err="1"/>
              <a:t>with</a:t>
            </a:r>
            <a:r>
              <a:rPr lang="de-DE" sz="2177" dirty="0"/>
              <a:t> </a:t>
            </a:r>
            <a:r>
              <a:rPr lang="es-ES" sz="2177" dirty="0"/>
              <a:t>π</a:t>
            </a:r>
            <a:r>
              <a:rPr lang="es-ES" sz="2177" baseline="30000" dirty="0"/>
              <a:t>e</a:t>
            </a:r>
            <a:r>
              <a:rPr lang="es-ES" sz="2177" dirty="0"/>
              <a:t> =π=0 </a:t>
            </a:r>
          </a:p>
          <a:p>
            <a:pPr>
              <a:lnSpc>
                <a:spcPct val="110000"/>
              </a:lnSpc>
            </a:pPr>
            <a:endParaRPr lang="es-ES" sz="2177" dirty="0"/>
          </a:p>
          <a:p>
            <a:pPr>
              <a:lnSpc>
                <a:spcPct val="110000"/>
              </a:lnSpc>
            </a:pPr>
            <a:r>
              <a:rPr lang="es-ES" sz="2177" dirty="0"/>
              <a:t>Why can π</a:t>
            </a:r>
            <a:r>
              <a:rPr lang="es-ES" sz="2177" baseline="30000" dirty="0"/>
              <a:t>e</a:t>
            </a:r>
            <a:r>
              <a:rPr lang="es-ES" sz="2177" dirty="0"/>
              <a:t> =π=0 not be an equilibrium?</a:t>
            </a:r>
          </a:p>
          <a:p>
            <a:pPr>
              <a:lnSpc>
                <a:spcPct val="110000"/>
              </a:lnSpc>
            </a:pPr>
            <a:endParaRPr lang="es-ES" sz="2177" dirty="0"/>
          </a:p>
          <a:p>
            <a:pPr>
              <a:lnSpc>
                <a:spcPct val="110000"/>
              </a:lnSpc>
            </a:pPr>
            <a:r>
              <a:rPr lang="es-ES" sz="2177" dirty="0"/>
              <a:t>How can π</a:t>
            </a:r>
            <a:r>
              <a:rPr lang="es-ES" sz="2177" baseline="30000" dirty="0"/>
              <a:t>e</a:t>
            </a:r>
            <a:r>
              <a:rPr lang="es-ES" sz="2177" dirty="0"/>
              <a:t> =π=0 be achieved?</a:t>
            </a:r>
            <a:endParaRPr lang="en-US" sz="2177"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17B5172-C9FC-422D-920E-05BB0CCD3CEE}"/>
                  </a:ext>
                </a:extLst>
              </p14:cNvPr>
              <p14:cNvContentPartPr/>
              <p14:nvPr/>
            </p14:nvContentPartPr>
            <p14:xfrm>
              <a:off x="2025299" y="2916331"/>
              <a:ext cx="8367120" cy="164160"/>
            </p14:xfrm>
          </p:contentPart>
        </mc:Choice>
        <mc:Fallback xmlns="">
          <p:pic>
            <p:nvPicPr>
              <p:cNvPr id="2" name="Freihand 1">
                <a:extLst>
                  <a:ext uri="{FF2B5EF4-FFF2-40B4-BE49-F238E27FC236}">
                    <a16:creationId xmlns:a16="http://schemas.microsoft.com/office/drawing/2014/main" id="{717B5172-C9FC-422D-920E-05BB0CCD3CEE}"/>
                  </a:ext>
                </a:extLst>
              </p:cNvPr>
              <p:cNvPicPr/>
              <p:nvPr/>
            </p:nvPicPr>
            <p:blipFill>
              <a:blip r:embed="rId4"/>
              <a:stretch>
                <a:fillRect/>
              </a:stretch>
            </p:blipFill>
            <p:spPr>
              <a:xfrm>
                <a:off x="2020979" y="2912011"/>
                <a:ext cx="8375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D7E4779-CA5A-40FF-AAFF-E142324F04F2}"/>
                  </a:ext>
                </a:extLst>
              </p14:cNvPr>
              <p14:cNvContentPartPr/>
              <p14:nvPr/>
            </p14:nvContentPartPr>
            <p14:xfrm>
              <a:off x="3879659" y="3348691"/>
              <a:ext cx="1736640" cy="128160"/>
            </p14:xfrm>
          </p:contentPart>
        </mc:Choice>
        <mc:Fallback xmlns="">
          <p:pic>
            <p:nvPicPr>
              <p:cNvPr id="3" name="Freihand 2">
                <a:extLst>
                  <a:ext uri="{FF2B5EF4-FFF2-40B4-BE49-F238E27FC236}">
                    <a16:creationId xmlns:a16="http://schemas.microsoft.com/office/drawing/2014/main" id="{CD7E4779-CA5A-40FF-AAFF-E142324F04F2}"/>
                  </a:ext>
                </a:extLst>
              </p:cNvPr>
              <p:cNvPicPr/>
              <p:nvPr/>
            </p:nvPicPr>
            <p:blipFill>
              <a:blip r:embed="rId6"/>
              <a:stretch>
                <a:fillRect/>
              </a:stretch>
            </p:blipFill>
            <p:spPr>
              <a:xfrm>
                <a:off x="3875339" y="3344371"/>
                <a:ext cx="1745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055B9BCB-F2E0-4996-9692-3CC42749BE17}"/>
                  </a:ext>
                </a:extLst>
              </p14:cNvPr>
              <p14:cNvContentPartPr/>
              <p14:nvPr/>
            </p14:nvContentPartPr>
            <p14:xfrm>
              <a:off x="4042739" y="2932891"/>
              <a:ext cx="1448640" cy="507600"/>
            </p14:xfrm>
          </p:contentPart>
        </mc:Choice>
        <mc:Fallback xmlns="">
          <p:pic>
            <p:nvPicPr>
              <p:cNvPr id="4" name="Freihand 3">
                <a:extLst>
                  <a:ext uri="{FF2B5EF4-FFF2-40B4-BE49-F238E27FC236}">
                    <a16:creationId xmlns:a16="http://schemas.microsoft.com/office/drawing/2014/main" id="{055B9BCB-F2E0-4996-9692-3CC42749BE17}"/>
                  </a:ext>
                </a:extLst>
              </p:cNvPr>
              <p:cNvPicPr/>
              <p:nvPr/>
            </p:nvPicPr>
            <p:blipFill>
              <a:blip r:embed="rId8"/>
              <a:stretch>
                <a:fillRect/>
              </a:stretch>
            </p:blipFill>
            <p:spPr>
              <a:xfrm>
                <a:off x="4038419" y="2928571"/>
                <a:ext cx="145728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4" name="Freihand 93">
                <a:extLst>
                  <a:ext uri="{FF2B5EF4-FFF2-40B4-BE49-F238E27FC236}">
                    <a16:creationId xmlns:a16="http://schemas.microsoft.com/office/drawing/2014/main" id="{7010144C-92C1-4BA8-952B-393FAE4DAD8D}"/>
                  </a:ext>
                </a:extLst>
              </p14:cNvPr>
              <p14:cNvContentPartPr/>
              <p14:nvPr/>
            </p14:nvContentPartPr>
            <p14:xfrm>
              <a:off x="8731019" y="2104891"/>
              <a:ext cx="150840" cy="35280"/>
            </p14:xfrm>
          </p:contentPart>
        </mc:Choice>
        <mc:Fallback xmlns="">
          <p:pic>
            <p:nvPicPr>
              <p:cNvPr id="94" name="Freihand 93">
                <a:extLst>
                  <a:ext uri="{FF2B5EF4-FFF2-40B4-BE49-F238E27FC236}">
                    <a16:creationId xmlns:a16="http://schemas.microsoft.com/office/drawing/2014/main" id="{7010144C-92C1-4BA8-952B-393FAE4DAD8D}"/>
                  </a:ext>
                </a:extLst>
              </p:cNvPr>
              <p:cNvPicPr/>
              <p:nvPr/>
            </p:nvPicPr>
            <p:blipFill>
              <a:blip r:embed="rId10"/>
              <a:stretch>
                <a:fillRect/>
              </a:stretch>
            </p:blipFill>
            <p:spPr>
              <a:xfrm>
                <a:off x="8726699" y="2100571"/>
                <a:ext cx="159480" cy="43920"/>
              </a:xfrm>
              <a:prstGeom prst="rect">
                <a:avLst/>
              </a:prstGeom>
            </p:spPr>
          </p:pic>
        </mc:Fallback>
      </mc:AlternateContent>
    </p:spTree>
    <p:extLst>
      <p:ext uri="{BB962C8B-B14F-4D97-AF65-F5344CB8AC3E}">
        <p14:creationId xmlns:p14="http://schemas.microsoft.com/office/powerpoint/2010/main" val="124058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 – Calculation </a:t>
            </a: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DD031E93-CF53-428E-9905-AB5E3F18C44A}"/>
              </a:ext>
            </a:extLst>
          </p:cNvPr>
          <p:cNvSpPr txBox="1"/>
          <p:nvPr/>
        </p:nvSpPr>
        <p:spPr>
          <a:xfrm>
            <a:off x="89012" y="464179"/>
            <a:ext cx="3252999" cy="374974"/>
          </a:xfrm>
          <a:prstGeom prst="rect">
            <a:avLst/>
          </a:prstGeom>
          <a:noFill/>
        </p:spPr>
        <p:txBody>
          <a:bodyPr wrap="square">
            <a:spAutoFit/>
          </a:bodyPr>
          <a:lstStyle/>
          <a:p>
            <a:pPr algn="ctr">
              <a:lnSpc>
                <a:spcPct val="110000"/>
              </a:lnSpc>
            </a:pPr>
            <a:r>
              <a:rPr lang="pt-BR" sz="1800" dirty="0"/>
              <a:t>L =1/2[a π</a:t>
            </a:r>
            <a:r>
              <a:rPr lang="pt-BR" sz="1800" baseline="30000" dirty="0"/>
              <a:t>2</a:t>
            </a:r>
            <a:r>
              <a:rPr lang="pt-BR" sz="1800" dirty="0"/>
              <a:t> + (y -ky*)</a:t>
            </a:r>
            <a:r>
              <a:rPr lang="pt-BR" sz="1800" baseline="30000" dirty="0"/>
              <a:t> 2</a:t>
            </a:r>
            <a:r>
              <a:rPr lang="en-US" sz="1800" dirty="0"/>
              <a:t>]</a:t>
            </a:r>
          </a:p>
        </p:txBody>
      </p:sp>
      <p:sp>
        <p:nvSpPr>
          <p:cNvPr id="7" name="Textfeld 6">
            <a:extLst>
              <a:ext uri="{FF2B5EF4-FFF2-40B4-BE49-F238E27FC236}">
                <a16:creationId xmlns:a16="http://schemas.microsoft.com/office/drawing/2014/main" id="{2DBA4149-F6B8-443A-9BBC-A07295639D24}"/>
              </a:ext>
            </a:extLst>
          </p:cNvPr>
          <p:cNvSpPr txBox="1"/>
          <p:nvPr/>
        </p:nvSpPr>
        <p:spPr>
          <a:xfrm>
            <a:off x="2850031" y="464179"/>
            <a:ext cx="2985961" cy="374974"/>
          </a:xfrm>
          <a:prstGeom prst="rect">
            <a:avLst/>
          </a:prstGeom>
          <a:noFill/>
        </p:spPr>
        <p:txBody>
          <a:bodyPr wrap="square">
            <a:spAutoFit/>
          </a:bodyPr>
          <a:lstStyle/>
          <a:p>
            <a:pPr algn="ctr">
              <a:lnSpc>
                <a:spcPct val="110000"/>
              </a:lnSpc>
            </a:pPr>
            <a:r>
              <a:rPr lang="es-ES" sz="1800" dirty="0"/>
              <a:t>y = y* + b (π - π</a:t>
            </a:r>
            <a:r>
              <a:rPr lang="es-ES" sz="1800" baseline="30000" dirty="0"/>
              <a:t>e</a:t>
            </a:r>
            <a:r>
              <a:rPr lang="es-ES" sz="1800" dirty="0"/>
              <a:t> ) </a:t>
            </a:r>
          </a:p>
        </p:txBody>
      </p:sp>
      <p:grpSp>
        <p:nvGrpSpPr>
          <p:cNvPr id="19" name="Gruppieren 18">
            <a:extLst>
              <a:ext uri="{FF2B5EF4-FFF2-40B4-BE49-F238E27FC236}">
                <a16:creationId xmlns:a16="http://schemas.microsoft.com/office/drawing/2014/main" id="{3BCBEED6-8DC8-4A04-994F-3313BB4DD3BB}"/>
              </a:ext>
            </a:extLst>
          </p:cNvPr>
          <p:cNvGrpSpPr/>
          <p:nvPr/>
        </p:nvGrpSpPr>
        <p:grpSpPr>
          <a:xfrm>
            <a:off x="5645819" y="447451"/>
            <a:ext cx="870120" cy="287280"/>
            <a:chOff x="5645819" y="447451"/>
            <a:chExt cx="870120" cy="287280"/>
          </a:xfrm>
        </p:grpSpPr>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76E76FB8-E807-4056-8156-FB54EB3B7640}"/>
                    </a:ext>
                  </a:extLst>
                </p14:cNvPr>
                <p14:cNvContentPartPr/>
                <p14:nvPr/>
              </p14:nvContentPartPr>
              <p14:xfrm>
                <a:off x="5889539" y="677491"/>
                <a:ext cx="8640" cy="57240"/>
              </p14:xfrm>
            </p:contentPart>
          </mc:Choice>
          <mc:Fallback xmlns="">
            <p:pic>
              <p:nvPicPr>
                <p:cNvPr id="4" name="Freihand 3">
                  <a:extLst>
                    <a:ext uri="{FF2B5EF4-FFF2-40B4-BE49-F238E27FC236}">
                      <a16:creationId xmlns:a16="http://schemas.microsoft.com/office/drawing/2014/main" id="{76E76FB8-E807-4056-8156-FB54EB3B7640}"/>
                    </a:ext>
                  </a:extLst>
                </p:cNvPr>
                <p:cNvPicPr/>
                <p:nvPr/>
              </p:nvPicPr>
              <p:blipFill>
                <a:blip r:embed="rId4"/>
                <a:stretch>
                  <a:fillRect/>
                </a:stretch>
              </p:blipFill>
              <p:spPr>
                <a:xfrm>
                  <a:off x="5885219" y="673171"/>
                  <a:ext cx="17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58F35255-D70B-488F-9948-A0DF588684D2}"/>
                    </a:ext>
                  </a:extLst>
                </p14:cNvPr>
                <p14:cNvContentPartPr/>
                <p14:nvPr/>
              </p14:nvContentPartPr>
              <p14:xfrm>
                <a:off x="5711339" y="571651"/>
                <a:ext cx="35280" cy="87480"/>
              </p14:xfrm>
            </p:contentPart>
          </mc:Choice>
          <mc:Fallback xmlns="">
            <p:pic>
              <p:nvPicPr>
                <p:cNvPr id="8" name="Freihand 7">
                  <a:extLst>
                    <a:ext uri="{FF2B5EF4-FFF2-40B4-BE49-F238E27FC236}">
                      <a16:creationId xmlns:a16="http://schemas.microsoft.com/office/drawing/2014/main" id="{58F35255-D70B-488F-9948-A0DF588684D2}"/>
                    </a:ext>
                  </a:extLst>
                </p:cNvPr>
                <p:cNvPicPr/>
                <p:nvPr/>
              </p:nvPicPr>
              <p:blipFill>
                <a:blip r:embed="rId6"/>
                <a:stretch>
                  <a:fillRect/>
                </a:stretch>
              </p:blipFill>
              <p:spPr>
                <a:xfrm>
                  <a:off x="5707019" y="567331"/>
                  <a:ext cx="43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9D5BA5D9-6BC1-4C92-A9AA-A957DCC93F4A}"/>
                    </a:ext>
                  </a:extLst>
                </p14:cNvPr>
                <p14:cNvContentPartPr/>
                <p14:nvPr/>
              </p14:nvContentPartPr>
              <p14:xfrm>
                <a:off x="5776859" y="551131"/>
                <a:ext cx="21240" cy="106200"/>
              </p14:xfrm>
            </p:contentPart>
          </mc:Choice>
          <mc:Fallback xmlns="">
            <p:pic>
              <p:nvPicPr>
                <p:cNvPr id="10" name="Freihand 9">
                  <a:extLst>
                    <a:ext uri="{FF2B5EF4-FFF2-40B4-BE49-F238E27FC236}">
                      <a16:creationId xmlns:a16="http://schemas.microsoft.com/office/drawing/2014/main" id="{9D5BA5D9-6BC1-4C92-A9AA-A957DCC93F4A}"/>
                    </a:ext>
                  </a:extLst>
                </p:cNvPr>
                <p:cNvPicPr/>
                <p:nvPr/>
              </p:nvPicPr>
              <p:blipFill>
                <a:blip r:embed="rId8"/>
                <a:stretch>
                  <a:fillRect/>
                </a:stretch>
              </p:blipFill>
              <p:spPr>
                <a:xfrm>
                  <a:off x="5772539" y="546811"/>
                  <a:ext cx="29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7230C670-EB52-450E-8B12-FDC6E5505A3E}"/>
                    </a:ext>
                  </a:extLst>
                </p14:cNvPr>
                <p14:cNvContentPartPr/>
                <p14:nvPr/>
              </p14:nvContentPartPr>
              <p14:xfrm>
                <a:off x="5645819" y="514411"/>
                <a:ext cx="209160" cy="44280"/>
              </p14:xfrm>
            </p:contentPart>
          </mc:Choice>
          <mc:Fallback xmlns="">
            <p:pic>
              <p:nvPicPr>
                <p:cNvPr id="11" name="Freihand 10">
                  <a:extLst>
                    <a:ext uri="{FF2B5EF4-FFF2-40B4-BE49-F238E27FC236}">
                      <a16:creationId xmlns:a16="http://schemas.microsoft.com/office/drawing/2014/main" id="{7230C670-EB52-450E-8B12-FDC6E5505A3E}"/>
                    </a:ext>
                  </a:extLst>
                </p:cNvPr>
                <p:cNvPicPr/>
                <p:nvPr/>
              </p:nvPicPr>
              <p:blipFill>
                <a:blip r:embed="rId10"/>
                <a:stretch>
                  <a:fillRect/>
                </a:stretch>
              </p:blipFill>
              <p:spPr>
                <a:xfrm>
                  <a:off x="5641499" y="510091"/>
                  <a:ext cx="217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33695196-1A4F-41B8-983D-84C14241BEC5}"/>
                    </a:ext>
                  </a:extLst>
                </p14:cNvPr>
                <p14:cNvContentPartPr/>
                <p14:nvPr/>
              </p14:nvContentPartPr>
              <p14:xfrm>
                <a:off x="5893139" y="447451"/>
                <a:ext cx="116640" cy="95400"/>
              </p14:xfrm>
            </p:contentPart>
          </mc:Choice>
          <mc:Fallback xmlns="">
            <p:pic>
              <p:nvPicPr>
                <p:cNvPr id="12" name="Freihand 11">
                  <a:extLst>
                    <a:ext uri="{FF2B5EF4-FFF2-40B4-BE49-F238E27FC236}">
                      <a16:creationId xmlns:a16="http://schemas.microsoft.com/office/drawing/2014/main" id="{33695196-1A4F-41B8-983D-84C14241BEC5}"/>
                    </a:ext>
                  </a:extLst>
                </p:cNvPr>
                <p:cNvPicPr/>
                <p:nvPr/>
              </p:nvPicPr>
              <p:blipFill>
                <a:blip r:embed="rId12"/>
                <a:stretch>
                  <a:fillRect/>
                </a:stretch>
              </p:blipFill>
              <p:spPr>
                <a:xfrm>
                  <a:off x="5888819" y="443131"/>
                  <a:ext cx="125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94C848D5-3C79-4D48-989A-2F7AE5B183EC}"/>
                    </a:ext>
                  </a:extLst>
                </p14:cNvPr>
                <p14:cNvContentPartPr/>
                <p14:nvPr/>
              </p14:nvContentPartPr>
              <p14:xfrm>
                <a:off x="6079979" y="576691"/>
                <a:ext cx="178200" cy="7920"/>
              </p14:xfrm>
            </p:contentPart>
          </mc:Choice>
          <mc:Fallback xmlns="">
            <p:pic>
              <p:nvPicPr>
                <p:cNvPr id="14" name="Freihand 13">
                  <a:extLst>
                    <a:ext uri="{FF2B5EF4-FFF2-40B4-BE49-F238E27FC236}">
                      <a16:creationId xmlns:a16="http://schemas.microsoft.com/office/drawing/2014/main" id="{94C848D5-3C79-4D48-989A-2F7AE5B183EC}"/>
                    </a:ext>
                  </a:extLst>
                </p:cNvPr>
                <p:cNvPicPr/>
                <p:nvPr/>
              </p:nvPicPr>
              <p:blipFill>
                <a:blip r:embed="rId14"/>
                <a:stretch>
                  <a:fillRect/>
                </a:stretch>
              </p:blipFill>
              <p:spPr>
                <a:xfrm>
                  <a:off x="6075659" y="572371"/>
                  <a:ext cx="1868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2FB007D9-15F5-49B6-96F7-4E6FE64C956D}"/>
                    </a:ext>
                  </a:extLst>
                </p14:cNvPr>
                <p14:cNvContentPartPr/>
                <p14:nvPr/>
              </p14:nvContentPartPr>
              <p14:xfrm>
                <a:off x="6073139" y="621691"/>
                <a:ext cx="142920" cy="19800"/>
              </p14:xfrm>
            </p:contentPart>
          </mc:Choice>
          <mc:Fallback xmlns="">
            <p:pic>
              <p:nvPicPr>
                <p:cNvPr id="15" name="Freihand 14">
                  <a:extLst>
                    <a:ext uri="{FF2B5EF4-FFF2-40B4-BE49-F238E27FC236}">
                      <a16:creationId xmlns:a16="http://schemas.microsoft.com/office/drawing/2014/main" id="{2FB007D9-15F5-49B6-96F7-4E6FE64C956D}"/>
                    </a:ext>
                  </a:extLst>
                </p:cNvPr>
                <p:cNvPicPr/>
                <p:nvPr/>
              </p:nvPicPr>
              <p:blipFill>
                <a:blip r:embed="rId16"/>
                <a:stretch>
                  <a:fillRect/>
                </a:stretch>
              </p:blipFill>
              <p:spPr>
                <a:xfrm>
                  <a:off x="6068819" y="617371"/>
                  <a:ext cx="151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5106B184-99FB-4EA2-BCCB-3DC7EBF1A42F}"/>
                    </a:ext>
                  </a:extLst>
                </p14:cNvPr>
                <p14:cNvContentPartPr/>
                <p14:nvPr/>
              </p14:nvContentPartPr>
              <p14:xfrm>
                <a:off x="5995019" y="559771"/>
                <a:ext cx="31680" cy="21600"/>
              </p14:xfrm>
            </p:contentPart>
          </mc:Choice>
          <mc:Fallback xmlns="">
            <p:pic>
              <p:nvPicPr>
                <p:cNvPr id="16" name="Freihand 15">
                  <a:extLst>
                    <a:ext uri="{FF2B5EF4-FFF2-40B4-BE49-F238E27FC236}">
                      <a16:creationId xmlns:a16="http://schemas.microsoft.com/office/drawing/2014/main" id="{5106B184-99FB-4EA2-BCCB-3DC7EBF1A42F}"/>
                    </a:ext>
                  </a:extLst>
                </p:cNvPr>
                <p:cNvPicPr/>
                <p:nvPr/>
              </p:nvPicPr>
              <p:blipFill>
                <a:blip r:embed="rId18"/>
                <a:stretch>
                  <a:fillRect/>
                </a:stretch>
              </p:blipFill>
              <p:spPr>
                <a:xfrm>
                  <a:off x="5990699" y="555451"/>
                  <a:ext cx="40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5B490365-193A-466A-9DCA-581614BB98E4}"/>
                    </a:ext>
                  </a:extLst>
                </p14:cNvPr>
                <p14:cNvContentPartPr/>
                <p14:nvPr/>
              </p14:nvContentPartPr>
              <p14:xfrm>
                <a:off x="5991419" y="652651"/>
                <a:ext cx="14760" cy="9360"/>
              </p14:xfrm>
            </p:contentPart>
          </mc:Choice>
          <mc:Fallback xmlns="">
            <p:pic>
              <p:nvPicPr>
                <p:cNvPr id="17" name="Freihand 16">
                  <a:extLst>
                    <a:ext uri="{FF2B5EF4-FFF2-40B4-BE49-F238E27FC236}">
                      <a16:creationId xmlns:a16="http://schemas.microsoft.com/office/drawing/2014/main" id="{5B490365-193A-466A-9DCA-581614BB98E4}"/>
                    </a:ext>
                  </a:extLst>
                </p:cNvPr>
                <p:cNvPicPr/>
                <p:nvPr/>
              </p:nvPicPr>
              <p:blipFill>
                <a:blip r:embed="rId20"/>
                <a:stretch>
                  <a:fillRect/>
                </a:stretch>
              </p:blipFill>
              <p:spPr>
                <a:xfrm>
                  <a:off x="5987099" y="648331"/>
                  <a:ext cx="23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9654903A-0990-4442-9E75-2A33A7A3ABAC}"/>
                    </a:ext>
                  </a:extLst>
                </p14:cNvPr>
                <p14:cNvContentPartPr/>
                <p14:nvPr/>
              </p14:nvContentPartPr>
              <p14:xfrm>
                <a:off x="6362579" y="511531"/>
                <a:ext cx="153360" cy="140760"/>
              </p14:xfrm>
            </p:contentPart>
          </mc:Choice>
          <mc:Fallback xmlns="">
            <p:pic>
              <p:nvPicPr>
                <p:cNvPr id="18" name="Freihand 17">
                  <a:extLst>
                    <a:ext uri="{FF2B5EF4-FFF2-40B4-BE49-F238E27FC236}">
                      <a16:creationId xmlns:a16="http://schemas.microsoft.com/office/drawing/2014/main" id="{9654903A-0990-4442-9E75-2A33A7A3ABAC}"/>
                    </a:ext>
                  </a:extLst>
                </p:cNvPr>
                <p:cNvPicPr/>
                <p:nvPr/>
              </p:nvPicPr>
              <p:blipFill>
                <a:blip r:embed="rId22"/>
                <a:stretch>
                  <a:fillRect/>
                </a:stretch>
              </p:blipFill>
              <p:spPr>
                <a:xfrm>
                  <a:off x="6358259" y="507211"/>
                  <a:ext cx="162000" cy="14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90" name="Freihand 89">
                <a:extLst>
                  <a:ext uri="{FF2B5EF4-FFF2-40B4-BE49-F238E27FC236}">
                    <a16:creationId xmlns:a16="http://schemas.microsoft.com/office/drawing/2014/main" id="{6A13092C-F62F-4F8C-BF67-87814587EBBD}"/>
                  </a:ext>
                </a:extLst>
              </p14:cNvPr>
              <p14:cNvContentPartPr/>
              <p14:nvPr/>
            </p14:nvContentPartPr>
            <p14:xfrm>
              <a:off x="9083459" y="555091"/>
              <a:ext cx="54000" cy="2912040"/>
            </p14:xfrm>
          </p:contentPart>
        </mc:Choice>
        <mc:Fallback xmlns="">
          <p:pic>
            <p:nvPicPr>
              <p:cNvPr id="90" name="Freihand 89">
                <a:extLst>
                  <a:ext uri="{FF2B5EF4-FFF2-40B4-BE49-F238E27FC236}">
                    <a16:creationId xmlns:a16="http://schemas.microsoft.com/office/drawing/2014/main" id="{6A13092C-F62F-4F8C-BF67-87814587EBBD}"/>
                  </a:ext>
                </a:extLst>
              </p:cNvPr>
              <p:cNvPicPr/>
              <p:nvPr/>
            </p:nvPicPr>
            <p:blipFill>
              <a:blip r:embed="rId24"/>
              <a:stretch>
                <a:fillRect/>
              </a:stretch>
            </p:blipFill>
            <p:spPr>
              <a:xfrm>
                <a:off x="9079139" y="550771"/>
                <a:ext cx="62640" cy="2920680"/>
              </a:xfrm>
              <a:prstGeom prst="rect">
                <a:avLst/>
              </a:prstGeom>
            </p:spPr>
          </p:pic>
        </mc:Fallback>
      </mc:AlternateContent>
      <p:grpSp>
        <p:nvGrpSpPr>
          <p:cNvPr id="102" name="Gruppieren 101">
            <a:extLst>
              <a:ext uri="{FF2B5EF4-FFF2-40B4-BE49-F238E27FC236}">
                <a16:creationId xmlns:a16="http://schemas.microsoft.com/office/drawing/2014/main" id="{23777C83-99C2-48A0-9B8D-4EDF7ED58432}"/>
              </a:ext>
            </a:extLst>
          </p:cNvPr>
          <p:cNvGrpSpPr/>
          <p:nvPr/>
        </p:nvGrpSpPr>
        <p:grpSpPr>
          <a:xfrm>
            <a:off x="10603019" y="364291"/>
            <a:ext cx="347400" cy="150840"/>
            <a:chOff x="10603019" y="364291"/>
            <a:chExt cx="347400" cy="150840"/>
          </a:xfrm>
        </p:grpSpPr>
        <mc:AlternateContent xmlns:mc="http://schemas.openxmlformats.org/markup-compatibility/2006" xmlns:p14="http://schemas.microsoft.com/office/powerpoint/2010/main">
          <mc:Choice Requires="p14">
            <p:contentPart p14:bwMode="auto" r:id="rId25">
              <p14:nvContentPartPr>
                <p14:cNvPr id="95" name="Freihand 94">
                  <a:extLst>
                    <a:ext uri="{FF2B5EF4-FFF2-40B4-BE49-F238E27FC236}">
                      <a16:creationId xmlns:a16="http://schemas.microsoft.com/office/drawing/2014/main" id="{B5CCFFE5-C8F8-4AB6-A705-523C7C447F54}"/>
                    </a:ext>
                  </a:extLst>
                </p14:cNvPr>
                <p14:cNvContentPartPr/>
                <p14:nvPr/>
              </p14:nvContentPartPr>
              <p14:xfrm>
                <a:off x="10603019" y="364291"/>
                <a:ext cx="233280" cy="146880"/>
              </p14:xfrm>
            </p:contentPart>
          </mc:Choice>
          <mc:Fallback xmlns="">
            <p:pic>
              <p:nvPicPr>
                <p:cNvPr id="95" name="Freihand 94">
                  <a:extLst>
                    <a:ext uri="{FF2B5EF4-FFF2-40B4-BE49-F238E27FC236}">
                      <a16:creationId xmlns:a16="http://schemas.microsoft.com/office/drawing/2014/main" id="{B5CCFFE5-C8F8-4AB6-A705-523C7C447F54}"/>
                    </a:ext>
                  </a:extLst>
                </p:cNvPr>
                <p:cNvPicPr/>
                <p:nvPr/>
              </p:nvPicPr>
              <p:blipFill>
                <a:blip r:embed="rId26"/>
                <a:stretch>
                  <a:fillRect/>
                </a:stretch>
              </p:blipFill>
              <p:spPr>
                <a:xfrm>
                  <a:off x="10598699" y="359971"/>
                  <a:ext cx="241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6" name="Freihand 95">
                  <a:extLst>
                    <a:ext uri="{FF2B5EF4-FFF2-40B4-BE49-F238E27FC236}">
                      <a16:creationId xmlns:a16="http://schemas.microsoft.com/office/drawing/2014/main" id="{492F2808-7CC8-43D6-8505-0227550C78EB}"/>
                    </a:ext>
                  </a:extLst>
                </p14:cNvPr>
                <p14:cNvContentPartPr/>
                <p14:nvPr/>
              </p14:nvContentPartPr>
              <p14:xfrm>
                <a:off x="10803899" y="382291"/>
                <a:ext cx="51480" cy="42120"/>
              </p14:xfrm>
            </p:contentPart>
          </mc:Choice>
          <mc:Fallback xmlns="">
            <p:pic>
              <p:nvPicPr>
                <p:cNvPr id="96" name="Freihand 95">
                  <a:extLst>
                    <a:ext uri="{FF2B5EF4-FFF2-40B4-BE49-F238E27FC236}">
                      <a16:creationId xmlns:a16="http://schemas.microsoft.com/office/drawing/2014/main" id="{492F2808-7CC8-43D6-8505-0227550C78EB}"/>
                    </a:ext>
                  </a:extLst>
                </p:cNvPr>
                <p:cNvPicPr/>
                <p:nvPr/>
              </p:nvPicPr>
              <p:blipFill>
                <a:blip r:embed="rId28"/>
                <a:stretch>
                  <a:fillRect/>
                </a:stretch>
              </p:blipFill>
              <p:spPr>
                <a:xfrm>
                  <a:off x="10799579" y="377971"/>
                  <a:ext cx="601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7" name="Freihand 96">
                  <a:extLst>
                    <a:ext uri="{FF2B5EF4-FFF2-40B4-BE49-F238E27FC236}">
                      <a16:creationId xmlns:a16="http://schemas.microsoft.com/office/drawing/2014/main" id="{B662EE4D-C5EA-4194-8036-2F2AE97763CF}"/>
                    </a:ext>
                  </a:extLst>
                </p14:cNvPr>
                <p14:cNvContentPartPr/>
                <p14:nvPr/>
              </p14:nvContentPartPr>
              <p14:xfrm>
                <a:off x="10876979" y="432331"/>
                <a:ext cx="73440" cy="82800"/>
              </p14:xfrm>
            </p:contentPart>
          </mc:Choice>
          <mc:Fallback xmlns="">
            <p:pic>
              <p:nvPicPr>
                <p:cNvPr id="97" name="Freihand 96">
                  <a:extLst>
                    <a:ext uri="{FF2B5EF4-FFF2-40B4-BE49-F238E27FC236}">
                      <a16:creationId xmlns:a16="http://schemas.microsoft.com/office/drawing/2014/main" id="{B662EE4D-C5EA-4194-8036-2F2AE97763CF}"/>
                    </a:ext>
                  </a:extLst>
                </p:cNvPr>
                <p:cNvPicPr/>
                <p:nvPr/>
              </p:nvPicPr>
              <p:blipFill>
                <a:blip r:embed="rId30"/>
                <a:stretch>
                  <a:fillRect/>
                </a:stretch>
              </p:blipFill>
              <p:spPr>
                <a:xfrm>
                  <a:off x="10872659" y="428011"/>
                  <a:ext cx="82080" cy="91440"/>
                </a:xfrm>
                <a:prstGeom prst="rect">
                  <a:avLst/>
                </a:prstGeom>
              </p:spPr>
            </p:pic>
          </mc:Fallback>
        </mc:AlternateContent>
      </p:grpSp>
      <p:grpSp>
        <p:nvGrpSpPr>
          <p:cNvPr id="101" name="Gruppieren 100">
            <a:extLst>
              <a:ext uri="{FF2B5EF4-FFF2-40B4-BE49-F238E27FC236}">
                <a16:creationId xmlns:a16="http://schemas.microsoft.com/office/drawing/2014/main" id="{9190471D-933D-42B8-A492-5B937FBA22BC}"/>
              </a:ext>
            </a:extLst>
          </p:cNvPr>
          <p:cNvGrpSpPr/>
          <p:nvPr/>
        </p:nvGrpSpPr>
        <p:grpSpPr>
          <a:xfrm>
            <a:off x="9412499" y="462931"/>
            <a:ext cx="931680" cy="426600"/>
            <a:chOff x="9412499" y="462931"/>
            <a:chExt cx="931680" cy="426600"/>
          </a:xfrm>
        </p:grpSpPr>
        <mc:AlternateContent xmlns:mc="http://schemas.openxmlformats.org/markup-compatibility/2006" xmlns:p14="http://schemas.microsoft.com/office/powerpoint/2010/main">
          <mc:Choice Requires="p14">
            <p:contentPart p14:bwMode="auto" r:id="rId31">
              <p14:nvContentPartPr>
                <p14:cNvPr id="91" name="Freihand 90">
                  <a:extLst>
                    <a:ext uri="{FF2B5EF4-FFF2-40B4-BE49-F238E27FC236}">
                      <a16:creationId xmlns:a16="http://schemas.microsoft.com/office/drawing/2014/main" id="{9F3EFF8E-DAFA-420B-8120-307423FB3BEB}"/>
                    </a:ext>
                  </a:extLst>
                </p14:cNvPr>
                <p14:cNvContentPartPr/>
                <p14:nvPr/>
              </p14:nvContentPartPr>
              <p14:xfrm>
                <a:off x="9412499" y="469411"/>
                <a:ext cx="122040" cy="123480"/>
              </p14:xfrm>
            </p:contentPart>
          </mc:Choice>
          <mc:Fallback xmlns="">
            <p:pic>
              <p:nvPicPr>
                <p:cNvPr id="91" name="Freihand 90">
                  <a:extLst>
                    <a:ext uri="{FF2B5EF4-FFF2-40B4-BE49-F238E27FC236}">
                      <a16:creationId xmlns:a16="http://schemas.microsoft.com/office/drawing/2014/main" id="{9F3EFF8E-DAFA-420B-8120-307423FB3BEB}"/>
                    </a:ext>
                  </a:extLst>
                </p:cNvPr>
                <p:cNvPicPr/>
                <p:nvPr/>
              </p:nvPicPr>
              <p:blipFill>
                <a:blip r:embed="rId32"/>
                <a:stretch>
                  <a:fillRect/>
                </a:stretch>
              </p:blipFill>
              <p:spPr>
                <a:xfrm>
                  <a:off x="9408179" y="465091"/>
                  <a:ext cx="130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2" name="Freihand 91">
                  <a:extLst>
                    <a:ext uri="{FF2B5EF4-FFF2-40B4-BE49-F238E27FC236}">
                      <a16:creationId xmlns:a16="http://schemas.microsoft.com/office/drawing/2014/main" id="{8CF8FAEF-099A-4174-ACE2-71259270B6B9}"/>
                    </a:ext>
                  </a:extLst>
                </p14:cNvPr>
                <p14:cNvContentPartPr/>
                <p14:nvPr/>
              </p14:nvContentPartPr>
              <p14:xfrm>
                <a:off x="9586379" y="479131"/>
                <a:ext cx="353160" cy="67320"/>
              </p14:xfrm>
            </p:contentPart>
          </mc:Choice>
          <mc:Fallback xmlns="">
            <p:pic>
              <p:nvPicPr>
                <p:cNvPr id="92" name="Freihand 91">
                  <a:extLst>
                    <a:ext uri="{FF2B5EF4-FFF2-40B4-BE49-F238E27FC236}">
                      <a16:creationId xmlns:a16="http://schemas.microsoft.com/office/drawing/2014/main" id="{8CF8FAEF-099A-4174-ACE2-71259270B6B9}"/>
                    </a:ext>
                  </a:extLst>
                </p:cNvPr>
                <p:cNvPicPr/>
                <p:nvPr/>
              </p:nvPicPr>
              <p:blipFill>
                <a:blip r:embed="rId34"/>
                <a:stretch>
                  <a:fillRect/>
                </a:stretch>
              </p:blipFill>
              <p:spPr>
                <a:xfrm>
                  <a:off x="9582059" y="474811"/>
                  <a:ext cx="361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3" name="Freihand 92">
                  <a:extLst>
                    <a:ext uri="{FF2B5EF4-FFF2-40B4-BE49-F238E27FC236}">
                      <a16:creationId xmlns:a16="http://schemas.microsoft.com/office/drawing/2014/main" id="{45930A16-A7DE-4E0D-B2DC-7FE2A241D9A0}"/>
                    </a:ext>
                  </a:extLst>
                </p14:cNvPr>
                <p14:cNvContentPartPr/>
                <p14:nvPr/>
              </p14:nvContentPartPr>
              <p14:xfrm>
                <a:off x="9962219" y="481291"/>
                <a:ext cx="115200" cy="186480"/>
              </p14:xfrm>
            </p:contentPart>
          </mc:Choice>
          <mc:Fallback xmlns="">
            <p:pic>
              <p:nvPicPr>
                <p:cNvPr id="93" name="Freihand 92">
                  <a:extLst>
                    <a:ext uri="{FF2B5EF4-FFF2-40B4-BE49-F238E27FC236}">
                      <a16:creationId xmlns:a16="http://schemas.microsoft.com/office/drawing/2014/main" id="{45930A16-A7DE-4E0D-B2DC-7FE2A241D9A0}"/>
                    </a:ext>
                  </a:extLst>
                </p:cNvPr>
                <p:cNvPicPr/>
                <p:nvPr/>
              </p:nvPicPr>
              <p:blipFill>
                <a:blip r:embed="rId36"/>
                <a:stretch>
                  <a:fillRect/>
                </a:stretch>
              </p:blipFill>
              <p:spPr>
                <a:xfrm>
                  <a:off x="9957899" y="476971"/>
                  <a:ext cx="1238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4" name="Freihand 93">
                  <a:extLst>
                    <a:ext uri="{FF2B5EF4-FFF2-40B4-BE49-F238E27FC236}">
                      <a16:creationId xmlns:a16="http://schemas.microsoft.com/office/drawing/2014/main" id="{01240244-70F1-4DEC-B5F7-2134054CF3DE}"/>
                    </a:ext>
                  </a:extLst>
                </p14:cNvPr>
                <p14:cNvContentPartPr/>
                <p14:nvPr/>
              </p14:nvContentPartPr>
              <p14:xfrm>
                <a:off x="10098659" y="462931"/>
                <a:ext cx="245520" cy="86400"/>
              </p14:xfrm>
            </p:contentPart>
          </mc:Choice>
          <mc:Fallback xmlns="">
            <p:pic>
              <p:nvPicPr>
                <p:cNvPr id="94" name="Freihand 93">
                  <a:extLst>
                    <a:ext uri="{FF2B5EF4-FFF2-40B4-BE49-F238E27FC236}">
                      <a16:creationId xmlns:a16="http://schemas.microsoft.com/office/drawing/2014/main" id="{01240244-70F1-4DEC-B5F7-2134054CF3DE}"/>
                    </a:ext>
                  </a:extLst>
                </p:cNvPr>
                <p:cNvPicPr/>
                <p:nvPr/>
              </p:nvPicPr>
              <p:blipFill>
                <a:blip r:embed="rId38"/>
                <a:stretch>
                  <a:fillRect/>
                </a:stretch>
              </p:blipFill>
              <p:spPr>
                <a:xfrm>
                  <a:off x="10094339" y="458611"/>
                  <a:ext cx="254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8" name="Freihand 97">
                  <a:extLst>
                    <a:ext uri="{FF2B5EF4-FFF2-40B4-BE49-F238E27FC236}">
                      <a16:creationId xmlns:a16="http://schemas.microsoft.com/office/drawing/2014/main" id="{1A811AC4-A498-4BF9-B86D-FF95251CE47D}"/>
                    </a:ext>
                  </a:extLst>
                </p14:cNvPr>
                <p14:cNvContentPartPr/>
                <p14:nvPr/>
              </p14:nvContentPartPr>
              <p14:xfrm>
                <a:off x="9499979" y="790531"/>
                <a:ext cx="246240" cy="99000"/>
              </p14:xfrm>
            </p:contentPart>
          </mc:Choice>
          <mc:Fallback xmlns="">
            <p:pic>
              <p:nvPicPr>
                <p:cNvPr id="98" name="Freihand 97">
                  <a:extLst>
                    <a:ext uri="{FF2B5EF4-FFF2-40B4-BE49-F238E27FC236}">
                      <a16:creationId xmlns:a16="http://schemas.microsoft.com/office/drawing/2014/main" id="{1A811AC4-A498-4BF9-B86D-FF95251CE47D}"/>
                    </a:ext>
                  </a:extLst>
                </p:cNvPr>
                <p:cNvPicPr/>
                <p:nvPr/>
              </p:nvPicPr>
              <p:blipFill>
                <a:blip r:embed="rId40"/>
                <a:stretch>
                  <a:fillRect/>
                </a:stretch>
              </p:blipFill>
              <p:spPr>
                <a:xfrm>
                  <a:off x="9495659" y="786211"/>
                  <a:ext cx="2548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9" name="Freihand 98">
                  <a:extLst>
                    <a:ext uri="{FF2B5EF4-FFF2-40B4-BE49-F238E27FC236}">
                      <a16:creationId xmlns:a16="http://schemas.microsoft.com/office/drawing/2014/main" id="{39346045-3D4E-4577-A3DF-E53B8EA225ED}"/>
                    </a:ext>
                  </a:extLst>
                </p14:cNvPr>
                <p14:cNvContentPartPr/>
                <p14:nvPr/>
              </p14:nvContentPartPr>
              <p14:xfrm>
                <a:off x="9775739" y="690451"/>
                <a:ext cx="146880" cy="177120"/>
              </p14:xfrm>
            </p:contentPart>
          </mc:Choice>
          <mc:Fallback xmlns="">
            <p:pic>
              <p:nvPicPr>
                <p:cNvPr id="99" name="Freihand 98">
                  <a:extLst>
                    <a:ext uri="{FF2B5EF4-FFF2-40B4-BE49-F238E27FC236}">
                      <a16:creationId xmlns:a16="http://schemas.microsoft.com/office/drawing/2014/main" id="{39346045-3D4E-4577-A3DF-E53B8EA225ED}"/>
                    </a:ext>
                  </a:extLst>
                </p:cNvPr>
                <p:cNvPicPr/>
                <p:nvPr/>
              </p:nvPicPr>
              <p:blipFill>
                <a:blip r:embed="rId42"/>
                <a:stretch>
                  <a:fillRect/>
                </a:stretch>
              </p:blipFill>
              <p:spPr>
                <a:xfrm>
                  <a:off x="9771419" y="686131"/>
                  <a:ext cx="1555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0" name="Freihand 99">
                  <a:extLst>
                    <a:ext uri="{FF2B5EF4-FFF2-40B4-BE49-F238E27FC236}">
                      <a16:creationId xmlns:a16="http://schemas.microsoft.com/office/drawing/2014/main" id="{7B2C5D81-9C72-41B1-9363-C572861F8C7C}"/>
                    </a:ext>
                  </a:extLst>
                </p14:cNvPr>
                <p14:cNvContentPartPr/>
                <p14:nvPr/>
              </p14:nvContentPartPr>
              <p14:xfrm>
                <a:off x="9721739" y="689011"/>
                <a:ext cx="360" cy="360"/>
              </p14:xfrm>
            </p:contentPart>
          </mc:Choice>
          <mc:Fallback xmlns="">
            <p:pic>
              <p:nvPicPr>
                <p:cNvPr id="100" name="Freihand 99">
                  <a:extLst>
                    <a:ext uri="{FF2B5EF4-FFF2-40B4-BE49-F238E27FC236}">
                      <a16:creationId xmlns:a16="http://schemas.microsoft.com/office/drawing/2014/main" id="{7B2C5D81-9C72-41B1-9363-C572861F8C7C}"/>
                    </a:ext>
                  </a:extLst>
                </p:cNvPr>
                <p:cNvPicPr/>
                <p:nvPr/>
              </p:nvPicPr>
              <p:blipFill>
                <a:blip r:embed="rId44"/>
                <a:stretch>
                  <a:fillRect/>
                </a:stretch>
              </p:blipFill>
              <p:spPr>
                <a:xfrm>
                  <a:off x="9717419" y="684691"/>
                  <a:ext cx="9000" cy="9000"/>
                </a:xfrm>
                <a:prstGeom prst="rect">
                  <a:avLst/>
                </a:prstGeom>
              </p:spPr>
            </p:pic>
          </mc:Fallback>
        </mc:AlternateContent>
      </p:grpSp>
      <p:grpSp>
        <p:nvGrpSpPr>
          <p:cNvPr id="135" name="Gruppieren 134">
            <a:extLst>
              <a:ext uri="{FF2B5EF4-FFF2-40B4-BE49-F238E27FC236}">
                <a16:creationId xmlns:a16="http://schemas.microsoft.com/office/drawing/2014/main" id="{B74B3693-D41D-4B2D-BF60-CDDD3FE2C331}"/>
              </a:ext>
            </a:extLst>
          </p:cNvPr>
          <p:cNvGrpSpPr/>
          <p:nvPr/>
        </p:nvGrpSpPr>
        <p:grpSpPr>
          <a:xfrm>
            <a:off x="9088139" y="1023091"/>
            <a:ext cx="3142800" cy="478440"/>
            <a:chOff x="9088139" y="1023091"/>
            <a:chExt cx="3142800" cy="478440"/>
          </a:xfrm>
        </p:grpSpPr>
        <mc:AlternateContent xmlns:mc="http://schemas.openxmlformats.org/markup-compatibility/2006" xmlns:p14="http://schemas.microsoft.com/office/powerpoint/2010/main">
          <mc:Choice Requires="p14">
            <p:contentPart p14:bwMode="auto" r:id="rId45">
              <p14:nvContentPartPr>
                <p14:cNvPr id="103" name="Freihand 102">
                  <a:extLst>
                    <a:ext uri="{FF2B5EF4-FFF2-40B4-BE49-F238E27FC236}">
                      <a16:creationId xmlns:a16="http://schemas.microsoft.com/office/drawing/2014/main" id="{6450D1EC-5F9F-40BE-9A24-F9B316AD7DF0}"/>
                    </a:ext>
                  </a:extLst>
                </p14:cNvPr>
                <p14:cNvContentPartPr/>
                <p14:nvPr/>
              </p14:nvContentPartPr>
              <p14:xfrm>
                <a:off x="9346259" y="1136131"/>
                <a:ext cx="149040" cy="102240"/>
              </p14:xfrm>
            </p:contentPart>
          </mc:Choice>
          <mc:Fallback xmlns="">
            <p:pic>
              <p:nvPicPr>
                <p:cNvPr id="103" name="Freihand 102">
                  <a:extLst>
                    <a:ext uri="{FF2B5EF4-FFF2-40B4-BE49-F238E27FC236}">
                      <a16:creationId xmlns:a16="http://schemas.microsoft.com/office/drawing/2014/main" id="{6450D1EC-5F9F-40BE-9A24-F9B316AD7DF0}"/>
                    </a:ext>
                  </a:extLst>
                </p:cNvPr>
                <p:cNvPicPr/>
                <p:nvPr/>
              </p:nvPicPr>
              <p:blipFill>
                <a:blip r:embed="rId46"/>
                <a:stretch>
                  <a:fillRect/>
                </a:stretch>
              </p:blipFill>
              <p:spPr>
                <a:xfrm>
                  <a:off x="9341939" y="1131811"/>
                  <a:ext cx="157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4" name="Freihand 103">
                  <a:extLst>
                    <a:ext uri="{FF2B5EF4-FFF2-40B4-BE49-F238E27FC236}">
                      <a16:creationId xmlns:a16="http://schemas.microsoft.com/office/drawing/2014/main" id="{0F9F7540-1E28-4340-98A7-7EF2B5718ED8}"/>
                    </a:ext>
                  </a:extLst>
                </p14:cNvPr>
                <p14:cNvContentPartPr/>
                <p14:nvPr/>
              </p14:nvContentPartPr>
              <p14:xfrm>
                <a:off x="9502499" y="1073851"/>
                <a:ext cx="68400" cy="156600"/>
              </p14:xfrm>
            </p:contentPart>
          </mc:Choice>
          <mc:Fallback xmlns="">
            <p:pic>
              <p:nvPicPr>
                <p:cNvPr id="104" name="Freihand 103">
                  <a:extLst>
                    <a:ext uri="{FF2B5EF4-FFF2-40B4-BE49-F238E27FC236}">
                      <a16:creationId xmlns:a16="http://schemas.microsoft.com/office/drawing/2014/main" id="{0F9F7540-1E28-4340-98A7-7EF2B5718ED8}"/>
                    </a:ext>
                  </a:extLst>
                </p:cNvPr>
                <p:cNvPicPr/>
                <p:nvPr/>
              </p:nvPicPr>
              <p:blipFill>
                <a:blip r:embed="rId48"/>
                <a:stretch>
                  <a:fillRect/>
                </a:stretch>
              </p:blipFill>
              <p:spPr>
                <a:xfrm>
                  <a:off x="9498179" y="1069531"/>
                  <a:ext cx="77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6" name="Freihand 105">
                  <a:extLst>
                    <a:ext uri="{FF2B5EF4-FFF2-40B4-BE49-F238E27FC236}">
                      <a16:creationId xmlns:a16="http://schemas.microsoft.com/office/drawing/2014/main" id="{E4B1B93C-D0D4-4376-BA24-F28CE466D817}"/>
                    </a:ext>
                  </a:extLst>
                </p14:cNvPr>
                <p14:cNvContentPartPr/>
                <p14:nvPr/>
              </p14:nvContentPartPr>
              <p14:xfrm>
                <a:off x="9088139" y="1149811"/>
                <a:ext cx="132120" cy="79560"/>
              </p14:xfrm>
            </p:contentPart>
          </mc:Choice>
          <mc:Fallback xmlns="">
            <p:pic>
              <p:nvPicPr>
                <p:cNvPr id="106" name="Freihand 105">
                  <a:extLst>
                    <a:ext uri="{FF2B5EF4-FFF2-40B4-BE49-F238E27FC236}">
                      <a16:creationId xmlns:a16="http://schemas.microsoft.com/office/drawing/2014/main" id="{E4B1B93C-D0D4-4376-BA24-F28CE466D817}"/>
                    </a:ext>
                  </a:extLst>
                </p:cNvPr>
                <p:cNvPicPr/>
                <p:nvPr/>
              </p:nvPicPr>
              <p:blipFill>
                <a:blip r:embed="rId50"/>
                <a:stretch>
                  <a:fillRect/>
                </a:stretch>
              </p:blipFill>
              <p:spPr>
                <a:xfrm>
                  <a:off x="9083819" y="1145491"/>
                  <a:ext cx="140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7" name="Freihand 106">
                  <a:extLst>
                    <a:ext uri="{FF2B5EF4-FFF2-40B4-BE49-F238E27FC236}">
                      <a16:creationId xmlns:a16="http://schemas.microsoft.com/office/drawing/2014/main" id="{C5CD2CF9-FEDB-4AA7-9C4A-7A35EEB51562}"/>
                    </a:ext>
                  </a:extLst>
                </p14:cNvPr>
                <p14:cNvContentPartPr/>
                <p14:nvPr/>
              </p14:nvContentPartPr>
              <p14:xfrm>
                <a:off x="9190019" y="1162771"/>
                <a:ext cx="59040" cy="57240"/>
              </p14:xfrm>
            </p:contentPart>
          </mc:Choice>
          <mc:Fallback xmlns="">
            <p:pic>
              <p:nvPicPr>
                <p:cNvPr id="107" name="Freihand 106">
                  <a:extLst>
                    <a:ext uri="{FF2B5EF4-FFF2-40B4-BE49-F238E27FC236}">
                      <a16:creationId xmlns:a16="http://schemas.microsoft.com/office/drawing/2014/main" id="{C5CD2CF9-FEDB-4AA7-9C4A-7A35EEB51562}"/>
                    </a:ext>
                  </a:extLst>
                </p:cNvPr>
                <p:cNvPicPr/>
                <p:nvPr/>
              </p:nvPicPr>
              <p:blipFill>
                <a:blip r:embed="rId52"/>
                <a:stretch>
                  <a:fillRect/>
                </a:stretch>
              </p:blipFill>
              <p:spPr>
                <a:xfrm>
                  <a:off x="9185699" y="1158451"/>
                  <a:ext cx="67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8" name="Freihand 107">
                  <a:extLst>
                    <a:ext uri="{FF2B5EF4-FFF2-40B4-BE49-F238E27FC236}">
                      <a16:creationId xmlns:a16="http://schemas.microsoft.com/office/drawing/2014/main" id="{AE7014BB-1655-4C49-9463-111219518666}"/>
                    </a:ext>
                  </a:extLst>
                </p14:cNvPr>
                <p14:cNvContentPartPr/>
                <p14:nvPr/>
              </p14:nvContentPartPr>
              <p14:xfrm>
                <a:off x="9254459" y="1154491"/>
                <a:ext cx="39600" cy="74160"/>
              </p14:xfrm>
            </p:contentPart>
          </mc:Choice>
          <mc:Fallback xmlns="">
            <p:pic>
              <p:nvPicPr>
                <p:cNvPr id="108" name="Freihand 107">
                  <a:extLst>
                    <a:ext uri="{FF2B5EF4-FFF2-40B4-BE49-F238E27FC236}">
                      <a16:creationId xmlns:a16="http://schemas.microsoft.com/office/drawing/2014/main" id="{AE7014BB-1655-4C49-9463-111219518666}"/>
                    </a:ext>
                  </a:extLst>
                </p:cNvPr>
                <p:cNvPicPr/>
                <p:nvPr/>
              </p:nvPicPr>
              <p:blipFill>
                <a:blip r:embed="rId54"/>
                <a:stretch>
                  <a:fillRect/>
                </a:stretch>
              </p:blipFill>
              <p:spPr>
                <a:xfrm>
                  <a:off x="9250139" y="1150171"/>
                  <a:ext cx="48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9" name="Freihand 108">
                  <a:extLst>
                    <a:ext uri="{FF2B5EF4-FFF2-40B4-BE49-F238E27FC236}">
                      <a16:creationId xmlns:a16="http://schemas.microsoft.com/office/drawing/2014/main" id="{0DF0D15C-CD0F-405D-B5A3-56E49A5DDB3B}"/>
                    </a:ext>
                  </a:extLst>
                </p14:cNvPr>
                <p14:cNvContentPartPr/>
                <p14:nvPr/>
              </p14:nvContentPartPr>
              <p14:xfrm>
                <a:off x="9247619" y="1159171"/>
                <a:ext cx="111240" cy="36000"/>
              </p14:xfrm>
            </p:contentPart>
          </mc:Choice>
          <mc:Fallback xmlns="">
            <p:pic>
              <p:nvPicPr>
                <p:cNvPr id="109" name="Freihand 108">
                  <a:extLst>
                    <a:ext uri="{FF2B5EF4-FFF2-40B4-BE49-F238E27FC236}">
                      <a16:creationId xmlns:a16="http://schemas.microsoft.com/office/drawing/2014/main" id="{0DF0D15C-CD0F-405D-B5A3-56E49A5DDB3B}"/>
                    </a:ext>
                  </a:extLst>
                </p:cNvPr>
                <p:cNvPicPr/>
                <p:nvPr/>
              </p:nvPicPr>
              <p:blipFill>
                <a:blip r:embed="rId56"/>
                <a:stretch>
                  <a:fillRect/>
                </a:stretch>
              </p:blipFill>
              <p:spPr>
                <a:xfrm>
                  <a:off x="9243299" y="1154851"/>
                  <a:ext cx="119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0" name="Freihand 109">
                  <a:extLst>
                    <a:ext uri="{FF2B5EF4-FFF2-40B4-BE49-F238E27FC236}">
                      <a16:creationId xmlns:a16="http://schemas.microsoft.com/office/drawing/2014/main" id="{C8557B8F-21E4-4BB3-A6DC-2D4EB2C305F7}"/>
                    </a:ext>
                  </a:extLst>
                </p14:cNvPr>
                <p14:cNvContentPartPr/>
                <p14:nvPr/>
              </p14:nvContentPartPr>
              <p14:xfrm>
                <a:off x="9610859" y="1124971"/>
                <a:ext cx="88560" cy="113400"/>
              </p14:xfrm>
            </p:contentPart>
          </mc:Choice>
          <mc:Fallback xmlns="">
            <p:pic>
              <p:nvPicPr>
                <p:cNvPr id="110" name="Freihand 109">
                  <a:extLst>
                    <a:ext uri="{FF2B5EF4-FFF2-40B4-BE49-F238E27FC236}">
                      <a16:creationId xmlns:a16="http://schemas.microsoft.com/office/drawing/2014/main" id="{C8557B8F-21E4-4BB3-A6DC-2D4EB2C305F7}"/>
                    </a:ext>
                  </a:extLst>
                </p:cNvPr>
                <p:cNvPicPr/>
                <p:nvPr/>
              </p:nvPicPr>
              <p:blipFill>
                <a:blip r:embed="rId58"/>
                <a:stretch>
                  <a:fillRect/>
                </a:stretch>
              </p:blipFill>
              <p:spPr>
                <a:xfrm>
                  <a:off x="9606539" y="1120651"/>
                  <a:ext cx="97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1" name="Freihand 110">
                  <a:extLst>
                    <a:ext uri="{FF2B5EF4-FFF2-40B4-BE49-F238E27FC236}">
                      <a16:creationId xmlns:a16="http://schemas.microsoft.com/office/drawing/2014/main" id="{F7FA9520-E824-4939-85CF-3F7CC6F6664E}"/>
                    </a:ext>
                  </a:extLst>
                </p14:cNvPr>
                <p14:cNvContentPartPr/>
                <p14:nvPr/>
              </p14:nvContentPartPr>
              <p14:xfrm>
                <a:off x="9607619" y="1172851"/>
                <a:ext cx="155160" cy="79920"/>
              </p14:xfrm>
            </p:contentPart>
          </mc:Choice>
          <mc:Fallback xmlns="">
            <p:pic>
              <p:nvPicPr>
                <p:cNvPr id="111" name="Freihand 110">
                  <a:extLst>
                    <a:ext uri="{FF2B5EF4-FFF2-40B4-BE49-F238E27FC236}">
                      <a16:creationId xmlns:a16="http://schemas.microsoft.com/office/drawing/2014/main" id="{F7FA9520-E824-4939-85CF-3F7CC6F6664E}"/>
                    </a:ext>
                  </a:extLst>
                </p:cNvPr>
                <p:cNvPicPr/>
                <p:nvPr/>
              </p:nvPicPr>
              <p:blipFill>
                <a:blip r:embed="rId60"/>
                <a:stretch>
                  <a:fillRect/>
                </a:stretch>
              </p:blipFill>
              <p:spPr>
                <a:xfrm>
                  <a:off x="9603299" y="1168531"/>
                  <a:ext cx="163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2" name="Freihand 111">
                  <a:extLst>
                    <a:ext uri="{FF2B5EF4-FFF2-40B4-BE49-F238E27FC236}">
                      <a16:creationId xmlns:a16="http://schemas.microsoft.com/office/drawing/2014/main" id="{FDB6DAFB-5B4B-4169-B51A-38666B95B76B}"/>
                    </a:ext>
                  </a:extLst>
                </p14:cNvPr>
                <p14:cNvContentPartPr/>
                <p14:nvPr/>
              </p14:nvContentPartPr>
              <p14:xfrm>
                <a:off x="9800219" y="1145851"/>
                <a:ext cx="87840" cy="24480"/>
              </p14:xfrm>
            </p:contentPart>
          </mc:Choice>
          <mc:Fallback xmlns="">
            <p:pic>
              <p:nvPicPr>
                <p:cNvPr id="112" name="Freihand 111">
                  <a:extLst>
                    <a:ext uri="{FF2B5EF4-FFF2-40B4-BE49-F238E27FC236}">
                      <a16:creationId xmlns:a16="http://schemas.microsoft.com/office/drawing/2014/main" id="{FDB6DAFB-5B4B-4169-B51A-38666B95B76B}"/>
                    </a:ext>
                  </a:extLst>
                </p:cNvPr>
                <p:cNvPicPr/>
                <p:nvPr/>
              </p:nvPicPr>
              <p:blipFill>
                <a:blip r:embed="rId62"/>
                <a:stretch>
                  <a:fillRect/>
                </a:stretch>
              </p:blipFill>
              <p:spPr>
                <a:xfrm>
                  <a:off x="9795899" y="1141531"/>
                  <a:ext cx="96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3" name="Freihand 112">
                  <a:extLst>
                    <a:ext uri="{FF2B5EF4-FFF2-40B4-BE49-F238E27FC236}">
                      <a16:creationId xmlns:a16="http://schemas.microsoft.com/office/drawing/2014/main" id="{6B5A189F-66F3-4C72-8353-D980A44B0C66}"/>
                    </a:ext>
                  </a:extLst>
                </p14:cNvPr>
                <p14:cNvContentPartPr/>
                <p14:nvPr/>
              </p14:nvContentPartPr>
              <p14:xfrm>
                <a:off x="9855299" y="1082491"/>
                <a:ext cx="112680" cy="202680"/>
              </p14:xfrm>
            </p:contentPart>
          </mc:Choice>
          <mc:Fallback xmlns="">
            <p:pic>
              <p:nvPicPr>
                <p:cNvPr id="113" name="Freihand 112">
                  <a:extLst>
                    <a:ext uri="{FF2B5EF4-FFF2-40B4-BE49-F238E27FC236}">
                      <a16:creationId xmlns:a16="http://schemas.microsoft.com/office/drawing/2014/main" id="{6B5A189F-66F3-4C72-8353-D980A44B0C66}"/>
                    </a:ext>
                  </a:extLst>
                </p:cNvPr>
                <p:cNvPicPr/>
                <p:nvPr/>
              </p:nvPicPr>
              <p:blipFill>
                <a:blip r:embed="rId64"/>
                <a:stretch>
                  <a:fillRect/>
                </a:stretch>
              </p:blipFill>
              <p:spPr>
                <a:xfrm>
                  <a:off x="9850979" y="1078171"/>
                  <a:ext cx="1213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5" name="Freihand 114">
                  <a:extLst>
                    <a:ext uri="{FF2B5EF4-FFF2-40B4-BE49-F238E27FC236}">
                      <a16:creationId xmlns:a16="http://schemas.microsoft.com/office/drawing/2014/main" id="{632E5CF3-2ADC-4781-ACA5-89D9F4F5C103}"/>
                    </a:ext>
                  </a:extLst>
                </p14:cNvPr>
                <p14:cNvContentPartPr/>
                <p14:nvPr/>
              </p14:nvContentPartPr>
              <p14:xfrm>
                <a:off x="10372619" y="1088611"/>
                <a:ext cx="111600" cy="155880"/>
              </p14:xfrm>
            </p:contentPart>
          </mc:Choice>
          <mc:Fallback xmlns="">
            <p:pic>
              <p:nvPicPr>
                <p:cNvPr id="115" name="Freihand 114">
                  <a:extLst>
                    <a:ext uri="{FF2B5EF4-FFF2-40B4-BE49-F238E27FC236}">
                      <a16:creationId xmlns:a16="http://schemas.microsoft.com/office/drawing/2014/main" id="{632E5CF3-2ADC-4781-ACA5-89D9F4F5C103}"/>
                    </a:ext>
                  </a:extLst>
                </p:cNvPr>
                <p:cNvPicPr/>
                <p:nvPr/>
              </p:nvPicPr>
              <p:blipFill>
                <a:blip r:embed="rId66"/>
                <a:stretch>
                  <a:fillRect/>
                </a:stretch>
              </p:blipFill>
              <p:spPr>
                <a:xfrm>
                  <a:off x="10368299" y="1084291"/>
                  <a:ext cx="120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6" name="Freihand 115">
                  <a:extLst>
                    <a:ext uri="{FF2B5EF4-FFF2-40B4-BE49-F238E27FC236}">
                      <a16:creationId xmlns:a16="http://schemas.microsoft.com/office/drawing/2014/main" id="{D7E25B7A-7A2B-4465-BE6D-610C1A99CB5F}"/>
                    </a:ext>
                  </a:extLst>
                </p14:cNvPr>
                <p14:cNvContentPartPr/>
                <p14:nvPr/>
              </p14:nvContentPartPr>
              <p14:xfrm>
                <a:off x="10509419" y="1184371"/>
                <a:ext cx="5400" cy="23040"/>
              </p14:xfrm>
            </p:contentPart>
          </mc:Choice>
          <mc:Fallback xmlns="">
            <p:pic>
              <p:nvPicPr>
                <p:cNvPr id="116" name="Freihand 115">
                  <a:extLst>
                    <a:ext uri="{FF2B5EF4-FFF2-40B4-BE49-F238E27FC236}">
                      <a16:creationId xmlns:a16="http://schemas.microsoft.com/office/drawing/2014/main" id="{D7E25B7A-7A2B-4465-BE6D-610C1A99CB5F}"/>
                    </a:ext>
                  </a:extLst>
                </p:cNvPr>
                <p:cNvPicPr/>
                <p:nvPr/>
              </p:nvPicPr>
              <p:blipFill>
                <a:blip r:embed="rId68"/>
                <a:stretch>
                  <a:fillRect/>
                </a:stretch>
              </p:blipFill>
              <p:spPr>
                <a:xfrm>
                  <a:off x="10505099" y="1180051"/>
                  <a:ext cx="14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7" name="Freihand 116">
                  <a:extLst>
                    <a:ext uri="{FF2B5EF4-FFF2-40B4-BE49-F238E27FC236}">
                      <a16:creationId xmlns:a16="http://schemas.microsoft.com/office/drawing/2014/main" id="{CB99D3D8-AFF3-4901-B84B-DD4F05E85741}"/>
                    </a:ext>
                  </a:extLst>
                </p14:cNvPr>
                <p14:cNvContentPartPr/>
                <p14:nvPr/>
              </p14:nvContentPartPr>
              <p14:xfrm>
                <a:off x="10590779" y="1023091"/>
                <a:ext cx="19800" cy="173520"/>
              </p14:xfrm>
            </p:contentPart>
          </mc:Choice>
          <mc:Fallback xmlns="">
            <p:pic>
              <p:nvPicPr>
                <p:cNvPr id="117" name="Freihand 116">
                  <a:extLst>
                    <a:ext uri="{FF2B5EF4-FFF2-40B4-BE49-F238E27FC236}">
                      <a16:creationId xmlns:a16="http://schemas.microsoft.com/office/drawing/2014/main" id="{CB99D3D8-AFF3-4901-B84B-DD4F05E85741}"/>
                    </a:ext>
                  </a:extLst>
                </p:cNvPr>
                <p:cNvPicPr/>
                <p:nvPr/>
              </p:nvPicPr>
              <p:blipFill>
                <a:blip r:embed="rId70"/>
                <a:stretch>
                  <a:fillRect/>
                </a:stretch>
              </p:blipFill>
              <p:spPr>
                <a:xfrm>
                  <a:off x="10586459" y="1018771"/>
                  <a:ext cx="28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8" name="Freihand 117">
                  <a:extLst>
                    <a:ext uri="{FF2B5EF4-FFF2-40B4-BE49-F238E27FC236}">
                      <a16:creationId xmlns:a16="http://schemas.microsoft.com/office/drawing/2014/main" id="{A94DE128-8E7A-4062-9DD6-DE4FA818A1BF}"/>
                    </a:ext>
                  </a:extLst>
                </p14:cNvPr>
                <p14:cNvContentPartPr/>
                <p14:nvPr/>
              </p14:nvContentPartPr>
              <p14:xfrm>
                <a:off x="10546499" y="1105171"/>
                <a:ext cx="108720" cy="11160"/>
              </p14:xfrm>
            </p:contentPart>
          </mc:Choice>
          <mc:Fallback xmlns="">
            <p:pic>
              <p:nvPicPr>
                <p:cNvPr id="118" name="Freihand 117">
                  <a:extLst>
                    <a:ext uri="{FF2B5EF4-FFF2-40B4-BE49-F238E27FC236}">
                      <a16:creationId xmlns:a16="http://schemas.microsoft.com/office/drawing/2014/main" id="{A94DE128-8E7A-4062-9DD6-DE4FA818A1BF}"/>
                    </a:ext>
                  </a:extLst>
                </p:cNvPr>
                <p:cNvPicPr/>
                <p:nvPr/>
              </p:nvPicPr>
              <p:blipFill>
                <a:blip r:embed="rId72"/>
                <a:stretch>
                  <a:fillRect/>
                </a:stretch>
              </p:blipFill>
              <p:spPr>
                <a:xfrm>
                  <a:off x="10542179" y="1100851"/>
                  <a:ext cx="117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9" name="Freihand 118">
                  <a:extLst>
                    <a:ext uri="{FF2B5EF4-FFF2-40B4-BE49-F238E27FC236}">
                      <a16:creationId xmlns:a16="http://schemas.microsoft.com/office/drawing/2014/main" id="{8DA5FA9B-D978-4229-994E-4B3708B7266B}"/>
                    </a:ext>
                  </a:extLst>
                </p14:cNvPr>
                <p14:cNvContentPartPr/>
                <p14:nvPr/>
              </p14:nvContentPartPr>
              <p14:xfrm>
                <a:off x="10856819" y="1103011"/>
                <a:ext cx="182160" cy="88560"/>
              </p14:xfrm>
            </p:contentPart>
          </mc:Choice>
          <mc:Fallback xmlns="">
            <p:pic>
              <p:nvPicPr>
                <p:cNvPr id="119" name="Freihand 118">
                  <a:extLst>
                    <a:ext uri="{FF2B5EF4-FFF2-40B4-BE49-F238E27FC236}">
                      <a16:creationId xmlns:a16="http://schemas.microsoft.com/office/drawing/2014/main" id="{8DA5FA9B-D978-4229-994E-4B3708B7266B}"/>
                    </a:ext>
                  </a:extLst>
                </p:cNvPr>
                <p:cNvPicPr/>
                <p:nvPr/>
              </p:nvPicPr>
              <p:blipFill>
                <a:blip r:embed="rId74"/>
                <a:stretch>
                  <a:fillRect/>
                </a:stretch>
              </p:blipFill>
              <p:spPr>
                <a:xfrm>
                  <a:off x="10852499" y="1098691"/>
                  <a:ext cx="190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0" name="Freihand 119">
                  <a:extLst>
                    <a:ext uri="{FF2B5EF4-FFF2-40B4-BE49-F238E27FC236}">
                      <a16:creationId xmlns:a16="http://schemas.microsoft.com/office/drawing/2014/main" id="{2F932C44-F80E-47CD-AD4A-2C4ABCD07321}"/>
                    </a:ext>
                  </a:extLst>
                </p14:cNvPr>
                <p14:cNvContentPartPr/>
                <p14:nvPr/>
              </p14:nvContentPartPr>
              <p14:xfrm>
                <a:off x="11108819" y="1110571"/>
                <a:ext cx="56880" cy="14760"/>
              </p14:xfrm>
            </p:contentPart>
          </mc:Choice>
          <mc:Fallback xmlns="">
            <p:pic>
              <p:nvPicPr>
                <p:cNvPr id="120" name="Freihand 119">
                  <a:extLst>
                    <a:ext uri="{FF2B5EF4-FFF2-40B4-BE49-F238E27FC236}">
                      <a16:creationId xmlns:a16="http://schemas.microsoft.com/office/drawing/2014/main" id="{2F932C44-F80E-47CD-AD4A-2C4ABCD07321}"/>
                    </a:ext>
                  </a:extLst>
                </p:cNvPr>
                <p:cNvPicPr/>
                <p:nvPr/>
              </p:nvPicPr>
              <p:blipFill>
                <a:blip r:embed="rId76"/>
                <a:stretch>
                  <a:fillRect/>
                </a:stretch>
              </p:blipFill>
              <p:spPr>
                <a:xfrm>
                  <a:off x="11104499" y="1106251"/>
                  <a:ext cx="65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1" name="Freihand 120">
                  <a:extLst>
                    <a:ext uri="{FF2B5EF4-FFF2-40B4-BE49-F238E27FC236}">
                      <a16:creationId xmlns:a16="http://schemas.microsoft.com/office/drawing/2014/main" id="{E35FE3D9-D028-453E-BFC1-02D46DECD570}"/>
                    </a:ext>
                  </a:extLst>
                </p14:cNvPr>
                <p14:cNvContentPartPr/>
                <p14:nvPr/>
              </p14:nvContentPartPr>
              <p14:xfrm>
                <a:off x="11091179" y="1151611"/>
                <a:ext cx="132480" cy="13320"/>
              </p14:xfrm>
            </p:contentPart>
          </mc:Choice>
          <mc:Fallback xmlns="">
            <p:pic>
              <p:nvPicPr>
                <p:cNvPr id="121" name="Freihand 120">
                  <a:extLst>
                    <a:ext uri="{FF2B5EF4-FFF2-40B4-BE49-F238E27FC236}">
                      <a16:creationId xmlns:a16="http://schemas.microsoft.com/office/drawing/2014/main" id="{E35FE3D9-D028-453E-BFC1-02D46DECD570}"/>
                    </a:ext>
                  </a:extLst>
                </p:cNvPr>
                <p:cNvPicPr/>
                <p:nvPr/>
              </p:nvPicPr>
              <p:blipFill>
                <a:blip r:embed="rId78"/>
                <a:stretch>
                  <a:fillRect/>
                </a:stretch>
              </p:blipFill>
              <p:spPr>
                <a:xfrm>
                  <a:off x="11086859" y="1147291"/>
                  <a:ext cx="141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2" name="Freihand 121">
                  <a:extLst>
                    <a:ext uri="{FF2B5EF4-FFF2-40B4-BE49-F238E27FC236}">
                      <a16:creationId xmlns:a16="http://schemas.microsoft.com/office/drawing/2014/main" id="{7A470DCF-1A08-433F-84D0-7C428E1CAC2C}"/>
                    </a:ext>
                  </a:extLst>
                </p14:cNvPr>
                <p14:cNvContentPartPr/>
                <p14:nvPr/>
              </p14:nvContentPartPr>
              <p14:xfrm>
                <a:off x="11248139" y="1077091"/>
                <a:ext cx="91080" cy="238320"/>
              </p14:xfrm>
            </p:contentPart>
          </mc:Choice>
          <mc:Fallback xmlns="">
            <p:pic>
              <p:nvPicPr>
                <p:cNvPr id="122" name="Freihand 121">
                  <a:extLst>
                    <a:ext uri="{FF2B5EF4-FFF2-40B4-BE49-F238E27FC236}">
                      <a16:creationId xmlns:a16="http://schemas.microsoft.com/office/drawing/2014/main" id="{7A470DCF-1A08-433F-84D0-7C428E1CAC2C}"/>
                    </a:ext>
                  </a:extLst>
                </p:cNvPr>
                <p:cNvPicPr/>
                <p:nvPr/>
              </p:nvPicPr>
              <p:blipFill>
                <a:blip r:embed="rId80"/>
                <a:stretch>
                  <a:fillRect/>
                </a:stretch>
              </p:blipFill>
              <p:spPr>
                <a:xfrm>
                  <a:off x="11243819" y="1072771"/>
                  <a:ext cx="997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3" name="Freihand 122">
                  <a:extLst>
                    <a:ext uri="{FF2B5EF4-FFF2-40B4-BE49-F238E27FC236}">
                      <a16:creationId xmlns:a16="http://schemas.microsoft.com/office/drawing/2014/main" id="{C6E6D1C2-518B-408D-8670-8DB024D2F1D7}"/>
                    </a:ext>
                  </a:extLst>
                </p14:cNvPr>
                <p14:cNvContentPartPr/>
                <p14:nvPr/>
              </p14:nvContentPartPr>
              <p14:xfrm>
                <a:off x="11333819" y="1134691"/>
                <a:ext cx="78840" cy="85320"/>
              </p14:xfrm>
            </p:contentPart>
          </mc:Choice>
          <mc:Fallback xmlns="">
            <p:pic>
              <p:nvPicPr>
                <p:cNvPr id="123" name="Freihand 122">
                  <a:extLst>
                    <a:ext uri="{FF2B5EF4-FFF2-40B4-BE49-F238E27FC236}">
                      <a16:creationId xmlns:a16="http://schemas.microsoft.com/office/drawing/2014/main" id="{C6E6D1C2-518B-408D-8670-8DB024D2F1D7}"/>
                    </a:ext>
                  </a:extLst>
                </p:cNvPr>
                <p:cNvPicPr/>
                <p:nvPr/>
              </p:nvPicPr>
              <p:blipFill>
                <a:blip r:embed="rId82"/>
                <a:stretch>
                  <a:fillRect/>
                </a:stretch>
              </p:blipFill>
              <p:spPr>
                <a:xfrm>
                  <a:off x="11329499" y="1130371"/>
                  <a:ext cx="87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4" name="Freihand 123">
                  <a:extLst>
                    <a:ext uri="{FF2B5EF4-FFF2-40B4-BE49-F238E27FC236}">
                      <a16:creationId xmlns:a16="http://schemas.microsoft.com/office/drawing/2014/main" id="{98D61ECC-CA9E-4299-97F0-A53BF1418F99}"/>
                    </a:ext>
                  </a:extLst>
                </p14:cNvPr>
                <p14:cNvContentPartPr/>
                <p14:nvPr/>
              </p14:nvContentPartPr>
              <p14:xfrm>
                <a:off x="11455139" y="1117411"/>
                <a:ext cx="30960" cy="12240"/>
              </p14:xfrm>
            </p:contentPart>
          </mc:Choice>
          <mc:Fallback xmlns="">
            <p:pic>
              <p:nvPicPr>
                <p:cNvPr id="124" name="Freihand 123">
                  <a:extLst>
                    <a:ext uri="{FF2B5EF4-FFF2-40B4-BE49-F238E27FC236}">
                      <a16:creationId xmlns:a16="http://schemas.microsoft.com/office/drawing/2014/main" id="{98D61ECC-CA9E-4299-97F0-A53BF1418F99}"/>
                    </a:ext>
                  </a:extLst>
                </p:cNvPr>
                <p:cNvPicPr/>
                <p:nvPr/>
              </p:nvPicPr>
              <p:blipFill>
                <a:blip r:embed="rId84"/>
                <a:stretch>
                  <a:fillRect/>
                </a:stretch>
              </p:blipFill>
              <p:spPr>
                <a:xfrm>
                  <a:off x="11450819" y="1113091"/>
                  <a:ext cx="396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5" name="Freihand 124">
                  <a:extLst>
                    <a:ext uri="{FF2B5EF4-FFF2-40B4-BE49-F238E27FC236}">
                      <a16:creationId xmlns:a16="http://schemas.microsoft.com/office/drawing/2014/main" id="{B041A876-BD5E-4232-B365-5AAF561F885E}"/>
                    </a:ext>
                  </a:extLst>
                </p14:cNvPr>
                <p14:cNvContentPartPr/>
                <p14:nvPr/>
              </p14:nvContentPartPr>
              <p14:xfrm>
                <a:off x="11502299" y="1060171"/>
                <a:ext cx="112680" cy="96480"/>
              </p14:xfrm>
            </p:contentPart>
          </mc:Choice>
          <mc:Fallback xmlns="">
            <p:pic>
              <p:nvPicPr>
                <p:cNvPr id="125" name="Freihand 124">
                  <a:extLst>
                    <a:ext uri="{FF2B5EF4-FFF2-40B4-BE49-F238E27FC236}">
                      <a16:creationId xmlns:a16="http://schemas.microsoft.com/office/drawing/2014/main" id="{B041A876-BD5E-4232-B365-5AAF561F885E}"/>
                    </a:ext>
                  </a:extLst>
                </p:cNvPr>
                <p:cNvPicPr/>
                <p:nvPr/>
              </p:nvPicPr>
              <p:blipFill>
                <a:blip r:embed="rId86"/>
                <a:stretch>
                  <a:fillRect/>
                </a:stretch>
              </p:blipFill>
              <p:spPr>
                <a:xfrm>
                  <a:off x="11497979" y="1055851"/>
                  <a:ext cx="121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6" name="Freihand 125">
                  <a:extLst>
                    <a:ext uri="{FF2B5EF4-FFF2-40B4-BE49-F238E27FC236}">
                      <a16:creationId xmlns:a16="http://schemas.microsoft.com/office/drawing/2014/main" id="{08DA3542-C136-4D52-BEDD-2FC3B7BBFDB6}"/>
                    </a:ext>
                  </a:extLst>
                </p14:cNvPr>
                <p14:cNvContentPartPr/>
                <p14:nvPr/>
              </p14:nvContentPartPr>
              <p14:xfrm>
                <a:off x="11673659" y="1091851"/>
                <a:ext cx="14760" cy="87480"/>
              </p14:xfrm>
            </p:contentPart>
          </mc:Choice>
          <mc:Fallback xmlns="">
            <p:pic>
              <p:nvPicPr>
                <p:cNvPr id="126" name="Freihand 125">
                  <a:extLst>
                    <a:ext uri="{FF2B5EF4-FFF2-40B4-BE49-F238E27FC236}">
                      <a16:creationId xmlns:a16="http://schemas.microsoft.com/office/drawing/2014/main" id="{08DA3542-C136-4D52-BEDD-2FC3B7BBFDB6}"/>
                    </a:ext>
                  </a:extLst>
                </p:cNvPr>
                <p:cNvPicPr/>
                <p:nvPr/>
              </p:nvPicPr>
              <p:blipFill>
                <a:blip r:embed="rId88"/>
                <a:stretch>
                  <a:fillRect/>
                </a:stretch>
              </p:blipFill>
              <p:spPr>
                <a:xfrm>
                  <a:off x="11669339" y="1087531"/>
                  <a:ext cx="23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7" name="Freihand 126">
                  <a:extLst>
                    <a:ext uri="{FF2B5EF4-FFF2-40B4-BE49-F238E27FC236}">
                      <a16:creationId xmlns:a16="http://schemas.microsoft.com/office/drawing/2014/main" id="{DE4651EF-38BB-4445-9E8B-D2483A1AC32F}"/>
                    </a:ext>
                  </a:extLst>
                </p14:cNvPr>
                <p14:cNvContentPartPr/>
                <p14:nvPr/>
              </p14:nvContentPartPr>
              <p14:xfrm>
                <a:off x="11627579" y="1119571"/>
                <a:ext cx="99720" cy="5760"/>
              </p14:xfrm>
            </p:contentPart>
          </mc:Choice>
          <mc:Fallback xmlns="">
            <p:pic>
              <p:nvPicPr>
                <p:cNvPr id="127" name="Freihand 126">
                  <a:extLst>
                    <a:ext uri="{FF2B5EF4-FFF2-40B4-BE49-F238E27FC236}">
                      <a16:creationId xmlns:a16="http://schemas.microsoft.com/office/drawing/2014/main" id="{DE4651EF-38BB-4445-9E8B-D2483A1AC32F}"/>
                    </a:ext>
                  </a:extLst>
                </p:cNvPr>
                <p:cNvPicPr/>
                <p:nvPr/>
              </p:nvPicPr>
              <p:blipFill>
                <a:blip r:embed="rId90"/>
                <a:stretch>
                  <a:fillRect/>
                </a:stretch>
              </p:blipFill>
              <p:spPr>
                <a:xfrm>
                  <a:off x="11623259" y="1115251"/>
                  <a:ext cx="108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8" name="Freihand 127">
                  <a:extLst>
                    <a:ext uri="{FF2B5EF4-FFF2-40B4-BE49-F238E27FC236}">
                      <a16:creationId xmlns:a16="http://schemas.microsoft.com/office/drawing/2014/main" id="{B6B829BD-3F1C-4459-9221-4B3BC9560331}"/>
                    </a:ext>
                  </a:extLst>
                </p14:cNvPr>
                <p14:cNvContentPartPr/>
                <p14:nvPr/>
              </p14:nvContentPartPr>
              <p14:xfrm>
                <a:off x="11741699" y="1059811"/>
                <a:ext cx="64440" cy="187920"/>
              </p14:xfrm>
            </p:contentPart>
          </mc:Choice>
          <mc:Fallback xmlns="">
            <p:pic>
              <p:nvPicPr>
                <p:cNvPr id="128" name="Freihand 127">
                  <a:extLst>
                    <a:ext uri="{FF2B5EF4-FFF2-40B4-BE49-F238E27FC236}">
                      <a16:creationId xmlns:a16="http://schemas.microsoft.com/office/drawing/2014/main" id="{B6B829BD-3F1C-4459-9221-4B3BC9560331}"/>
                    </a:ext>
                  </a:extLst>
                </p:cNvPr>
                <p:cNvPicPr/>
                <p:nvPr/>
              </p:nvPicPr>
              <p:blipFill>
                <a:blip r:embed="rId92"/>
                <a:stretch>
                  <a:fillRect/>
                </a:stretch>
              </p:blipFill>
              <p:spPr>
                <a:xfrm>
                  <a:off x="11737379" y="1055491"/>
                  <a:ext cx="730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9" name="Freihand 128">
                  <a:extLst>
                    <a:ext uri="{FF2B5EF4-FFF2-40B4-BE49-F238E27FC236}">
                      <a16:creationId xmlns:a16="http://schemas.microsoft.com/office/drawing/2014/main" id="{4645BA01-A741-41AE-8033-0969530CDBBF}"/>
                    </a:ext>
                  </a:extLst>
                </p14:cNvPr>
                <p14:cNvContentPartPr/>
                <p14:nvPr/>
              </p14:nvContentPartPr>
              <p14:xfrm>
                <a:off x="11825939" y="1102291"/>
                <a:ext cx="50760" cy="96480"/>
              </p14:xfrm>
            </p:contentPart>
          </mc:Choice>
          <mc:Fallback xmlns="">
            <p:pic>
              <p:nvPicPr>
                <p:cNvPr id="129" name="Freihand 128">
                  <a:extLst>
                    <a:ext uri="{FF2B5EF4-FFF2-40B4-BE49-F238E27FC236}">
                      <a16:creationId xmlns:a16="http://schemas.microsoft.com/office/drawing/2014/main" id="{4645BA01-A741-41AE-8033-0969530CDBBF}"/>
                    </a:ext>
                  </a:extLst>
                </p:cNvPr>
                <p:cNvPicPr/>
                <p:nvPr/>
              </p:nvPicPr>
              <p:blipFill>
                <a:blip r:embed="rId94"/>
                <a:stretch>
                  <a:fillRect/>
                </a:stretch>
              </p:blipFill>
              <p:spPr>
                <a:xfrm>
                  <a:off x="11821619" y="1097971"/>
                  <a:ext cx="59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0" name="Freihand 129">
                  <a:extLst>
                    <a:ext uri="{FF2B5EF4-FFF2-40B4-BE49-F238E27FC236}">
                      <a16:creationId xmlns:a16="http://schemas.microsoft.com/office/drawing/2014/main" id="{7E0C4EB8-54FE-41CD-B624-47AC5749B0CC}"/>
                    </a:ext>
                  </a:extLst>
                </p14:cNvPr>
                <p14:cNvContentPartPr/>
                <p14:nvPr/>
              </p14:nvContentPartPr>
              <p14:xfrm>
                <a:off x="11902979" y="1092571"/>
                <a:ext cx="26280" cy="5400"/>
              </p14:xfrm>
            </p:contentPart>
          </mc:Choice>
          <mc:Fallback xmlns="">
            <p:pic>
              <p:nvPicPr>
                <p:cNvPr id="130" name="Freihand 129">
                  <a:extLst>
                    <a:ext uri="{FF2B5EF4-FFF2-40B4-BE49-F238E27FC236}">
                      <a16:creationId xmlns:a16="http://schemas.microsoft.com/office/drawing/2014/main" id="{7E0C4EB8-54FE-41CD-B624-47AC5749B0CC}"/>
                    </a:ext>
                  </a:extLst>
                </p:cNvPr>
                <p:cNvPicPr/>
                <p:nvPr/>
              </p:nvPicPr>
              <p:blipFill>
                <a:blip r:embed="rId96"/>
                <a:stretch>
                  <a:fillRect/>
                </a:stretch>
              </p:blipFill>
              <p:spPr>
                <a:xfrm>
                  <a:off x="11898659" y="1088251"/>
                  <a:ext cx="34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31" name="Freihand 130">
                  <a:extLst>
                    <a:ext uri="{FF2B5EF4-FFF2-40B4-BE49-F238E27FC236}">
                      <a16:creationId xmlns:a16="http://schemas.microsoft.com/office/drawing/2014/main" id="{3978A91D-90D3-4C0E-A4F3-DA1294180818}"/>
                    </a:ext>
                  </a:extLst>
                </p14:cNvPr>
                <p14:cNvContentPartPr/>
                <p14:nvPr/>
              </p14:nvContentPartPr>
              <p14:xfrm>
                <a:off x="11969939" y="1042171"/>
                <a:ext cx="100080" cy="199800"/>
              </p14:xfrm>
            </p:contentPart>
          </mc:Choice>
          <mc:Fallback xmlns="">
            <p:pic>
              <p:nvPicPr>
                <p:cNvPr id="131" name="Freihand 130">
                  <a:extLst>
                    <a:ext uri="{FF2B5EF4-FFF2-40B4-BE49-F238E27FC236}">
                      <a16:creationId xmlns:a16="http://schemas.microsoft.com/office/drawing/2014/main" id="{3978A91D-90D3-4C0E-A4F3-DA1294180818}"/>
                    </a:ext>
                  </a:extLst>
                </p:cNvPr>
                <p:cNvPicPr/>
                <p:nvPr/>
              </p:nvPicPr>
              <p:blipFill>
                <a:blip r:embed="rId98"/>
                <a:stretch>
                  <a:fillRect/>
                </a:stretch>
              </p:blipFill>
              <p:spPr>
                <a:xfrm>
                  <a:off x="11965619" y="1037851"/>
                  <a:ext cx="1087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34" name="Freihand 133">
                  <a:extLst>
                    <a:ext uri="{FF2B5EF4-FFF2-40B4-BE49-F238E27FC236}">
                      <a16:creationId xmlns:a16="http://schemas.microsoft.com/office/drawing/2014/main" id="{E5ED2F45-B010-4A6B-9212-C6E8AFD5D645}"/>
                    </a:ext>
                  </a:extLst>
                </p14:cNvPr>
                <p14:cNvContentPartPr/>
                <p14:nvPr/>
              </p14:nvContentPartPr>
              <p14:xfrm>
                <a:off x="9335819" y="1269331"/>
                <a:ext cx="2895120" cy="232200"/>
              </p14:xfrm>
            </p:contentPart>
          </mc:Choice>
          <mc:Fallback xmlns="">
            <p:pic>
              <p:nvPicPr>
                <p:cNvPr id="134" name="Freihand 133">
                  <a:extLst>
                    <a:ext uri="{FF2B5EF4-FFF2-40B4-BE49-F238E27FC236}">
                      <a16:creationId xmlns:a16="http://schemas.microsoft.com/office/drawing/2014/main" id="{E5ED2F45-B010-4A6B-9212-C6E8AFD5D645}"/>
                    </a:ext>
                  </a:extLst>
                </p:cNvPr>
                <p:cNvPicPr/>
                <p:nvPr/>
              </p:nvPicPr>
              <p:blipFill>
                <a:blip r:embed="rId100"/>
                <a:stretch>
                  <a:fillRect/>
                </a:stretch>
              </p:blipFill>
              <p:spPr>
                <a:xfrm>
                  <a:off x="9331499" y="1265011"/>
                  <a:ext cx="2903760" cy="24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223" name="Freihand 222">
                <a:extLst>
                  <a:ext uri="{FF2B5EF4-FFF2-40B4-BE49-F238E27FC236}">
                    <a16:creationId xmlns:a16="http://schemas.microsoft.com/office/drawing/2014/main" id="{D3CB5803-590B-4C53-A89F-91E262511F19}"/>
                  </a:ext>
                </a:extLst>
              </p14:cNvPr>
              <p14:cNvContentPartPr/>
              <p14:nvPr/>
            </p14:nvContentPartPr>
            <p14:xfrm>
              <a:off x="10258859" y="2669371"/>
              <a:ext cx="861840" cy="1009080"/>
            </p14:xfrm>
          </p:contentPart>
        </mc:Choice>
        <mc:Fallback xmlns="">
          <p:pic>
            <p:nvPicPr>
              <p:cNvPr id="223" name="Freihand 222">
                <a:extLst>
                  <a:ext uri="{FF2B5EF4-FFF2-40B4-BE49-F238E27FC236}">
                    <a16:creationId xmlns:a16="http://schemas.microsoft.com/office/drawing/2014/main" id="{D3CB5803-590B-4C53-A89F-91E262511F19}"/>
                  </a:ext>
                </a:extLst>
              </p:cNvPr>
              <p:cNvPicPr/>
              <p:nvPr/>
            </p:nvPicPr>
            <p:blipFill>
              <a:blip r:embed="rId102"/>
              <a:stretch>
                <a:fillRect/>
              </a:stretch>
            </p:blipFill>
            <p:spPr>
              <a:xfrm>
                <a:off x="10254539" y="2665051"/>
                <a:ext cx="870480" cy="1017720"/>
              </a:xfrm>
              <a:prstGeom prst="rect">
                <a:avLst/>
              </a:prstGeom>
            </p:spPr>
          </p:pic>
        </mc:Fallback>
      </mc:AlternateContent>
      <p:grpSp>
        <p:nvGrpSpPr>
          <p:cNvPr id="366" name="Gruppieren 365">
            <a:extLst>
              <a:ext uri="{FF2B5EF4-FFF2-40B4-BE49-F238E27FC236}">
                <a16:creationId xmlns:a16="http://schemas.microsoft.com/office/drawing/2014/main" id="{B8BD0E98-1DDA-4EF8-92D7-48176DF71937}"/>
              </a:ext>
            </a:extLst>
          </p:cNvPr>
          <p:cNvGrpSpPr/>
          <p:nvPr/>
        </p:nvGrpSpPr>
        <p:grpSpPr>
          <a:xfrm>
            <a:off x="8789339" y="1495051"/>
            <a:ext cx="3313080" cy="2746440"/>
            <a:chOff x="8789339" y="1495051"/>
            <a:chExt cx="3313080" cy="2746440"/>
          </a:xfrm>
        </p:grpSpPr>
        <mc:AlternateContent xmlns:mc="http://schemas.openxmlformats.org/markup-compatibility/2006" xmlns:p14="http://schemas.microsoft.com/office/powerpoint/2010/main">
          <mc:Choice Requires="p14">
            <p:contentPart p14:bwMode="auto" r:id="rId103">
              <p14:nvContentPartPr>
                <p14:cNvPr id="136" name="Freihand 135">
                  <a:extLst>
                    <a:ext uri="{FF2B5EF4-FFF2-40B4-BE49-F238E27FC236}">
                      <a16:creationId xmlns:a16="http://schemas.microsoft.com/office/drawing/2014/main" id="{C44AF25E-0CEE-4327-BC35-E2D1BFCC6885}"/>
                    </a:ext>
                  </a:extLst>
                </p14:cNvPr>
                <p14:cNvContentPartPr/>
                <p14:nvPr/>
              </p14:nvContentPartPr>
              <p14:xfrm>
                <a:off x="9284339" y="1693051"/>
                <a:ext cx="112680" cy="140040"/>
              </p14:xfrm>
            </p:contentPart>
          </mc:Choice>
          <mc:Fallback xmlns="">
            <p:pic>
              <p:nvPicPr>
                <p:cNvPr id="136" name="Freihand 135">
                  <a:extLst>
                    <a:ext uri="{FF2B5EF4-FFF2-40B4-BE49-F238E27FC236}">
                      <a16:creationId xmlns:a16="http://schemas.microsoft.com/office/drawing/2014/main" id="{C44AF25E-0CEE-4327-BC35-E2D1BFCC6885}"/>
                    </a:ext>
                  </a:extLst>
                </p:cNvPr>
                <p:cNvPicPr/>
                <p:nvPr/>
              </p:nvPicPr>
              <p:blipFill>
                <a:blip r:embed="rId104"/>
                <a:stretch>
                  <a:fillRect/>
                </a:stretch>
              </p:blipFill>
              <p:spPr>
                <a:xfrm>
                  <a:off x="9280019" y="1688731"/>
                  <a:ext cx="1213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7" name="Freihand 136">
                  <a:extLst>
                    <a:ext uri="{FF2B5EF4-FFF2-40B4-BE49-F238E27FC236}">
                      <a16:creationId xmlns:a16="http://schemas.microsoft.com/office/drawing/2014/main" id="{750AD79D-5354-4959-9827-5C73506579F9}"/>
                    </a:ext>
                  </a:extLst>
                </p14:cNvPr>
                <p14:cNvContentPartPr/>
                <p14:nvPr/>
              </p14:nvContentPartPr>
              <p14:xfrm>
                <a:off x="9299099" y="1708171"/>
                <a:ext cx="129240" cy="54720"/>
              </p14:xfrm>
            </p:contentPart>
          </mc:Choice>
          <mc:Fallback xmlns="">
            <p:pic>
              <p:nvPicPr>
                <p:cNvPr id="137" name="Freihand 136">
                  <a:extLst>
                    <a:ext uri="{FF2B5EF4-FFF2-40B4-BE49-F238E27FC236}">
                      <a16:creationId xmlns:a16="http://schemas.microsoft.com/office/drawing/2014/main" id="{750AD79D-5354-4959-9827-5C73506579F9}"/>
                    </a:ext>
                  </a:extLst>
                </p:cNvPr>
                <p:cNvPicPr/>
                <p:nvPr/>
              </p:nvPicPr>
              <p:blipFill>
                <a:blip r:embed="rId106"/>
                <a:stretch>
                  <a:fillRect/>
                </a:stretch>
              </p:blipFill>
              <p:spPr>
                <a:xfrm>
                  <a:off x="9294779" y="1703851"/>
                  <a:ext cx="137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9" name="Freihand 138">
                  <a:extLst>
                    <a:ext uri="{FF2B5EF4-FFF2-40B4-BE49-F238E27FC236}">
                      <a16:creationId xmlns:a16="http://schemas.microsoft.com/office/drawing/2014/main" id="{43871C31-DDB4-446F-9B97-6E89B115DE2A}"/>
                    </a:ext>
                  </a:extLst>
                </p14:cNvPr>
                <p14:cNvContentPartPr/>
                <p14:nvPr/>
              </p14:nvContentPartPr>
              <p14:xfrm>
                <a:off x="9371459" y="1582171"/>
                <a:ext cx="10080" cy="7200"/>
              </p14:xfrm>
            </p:contentPart>
          </mc:Choice>
          <mc:Fallback xmlns="">
            <p:pic>
              <p:nvPicPr>
                <p:cNvPr id="139" name="Freihand 138">
                  <a:extLst>
                    <a:ext uri="{FF2B5EF4-FFF2-40B4-BE49-F238E27FC236}">
                      <a16:creationId xmlns:a16="http://schemas.microsoft.com/office/drawing/2014/main" id="{43871C31-DDB4-446F-9B97-6E89B115DE2A}"/>
                    </a:ext>
                  </a:extLst>
                </p:cNvPr>
                <p:cNvPicPr/>
                <p:nvPr/>
              </p:nvPicPr>
              <p:blipFill>
                <a:blip r:embed="rId108"/>
                <a:stretch>
                  <a:fillRect/>
                </a:stretch>
              </p:blipFill>
              <p:spPr>
                <a:xfrm>
                  <a:off x="9367139" y="1577851"/>
                  <a:ext cx="18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0" name="Freihand 139">
                  <a:extLst>
                    <a:ext uri="{FF2B5EF4-FFF2-40B4-BE49-F238E27FC236}">
                      <a16:creationId xmlns:a16="http://schemas.microsoft.com/office/drawing/2014/main" id="{7C73FFCC-45DF-4C52-84F7-03B4766DF7E4}"/>
                    </a:ext>
                  </a:extLst>
                </p14:cNvPr>
                <p14:cNvContentPartPr/>
                <p14:nvPr/>
              </p14:nvContentPartPr>
              <p14:xfrm>
                <a:off x="9373619" y="1513051"/>
                <a:ext cx="65160" cy="96480"/>
              </p14:xfrm>
            </p:contentPart>
          </mc:Choice>
          <mc:Fallback xmlns="">
            <p:pic>
              <p:nvPicPr>
                <p:cNvPr id="140" name="Freihand 139">
                  <a:extLst>
                    <a:ext uri="{FF2B5EF4-FFF2-40B4-BE49-F238E27FC236}">
                      <a16:creationId xmlns:a16="http://schemas.microsoft.com/office/drawing/2014/main" id="{7C73FFCC-45DF-4C52-84F7-03B4766DF7E4}"/>
                    </a:ext>
                  </a:extLst>
                </p:cNvPr>
                <p:cNvPicPr/>
                <p:nvPr/>
              </p:nvPicPr>
              <p:blipFill>
                <a:blip r:embed="rId110"/>
                <a:stretch>
                  <a:fillRect/>
                </a:stretch>
              </p:blipFill>
              <p:spPr>
                <a:xfrm>
                  <a:off x="9369299" y="1508731"/>
                  <a:ext cx="73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1" name="Freihand 140">
                  <a:extLst>
                    <a:ext uri="{FF2B5EF4-FFF2-40B4-BE49-F238E27FC236}">
                      <a16:creationId xmlns:a16="http://schemas.microsoft.com/office/drawing/2014/main" id="{3962EECD-9A07-4A5F-91A4-BAECB9371BE8}"/>
                    </a:ext>
                  </a:extLst>
                </p14:cNvPr>
                <p14:cNvContentPartPr/>
                <p14:nvPr/>
              </p14:nvContentPartPr>
              <p14:xfrm>
                <a:off x="9377579" y="1610611"/>
                <a:ext cx="75600" cy="17280"/>
              </p14:xfrm>
            </p:contentPart>
          </mc:Choice>
          <mc:Fallback xmlns="">
            <p:pic>
              <p:nvPicPr>
                <p:cNvPr id="141" name="Freihand 140">
                  <a:extLst>
                    <a:ext uri="{FF2B5EF4-FFF2-40B4-BE49-F238E27FC236}">
                      <a16:creationId xmlns:a16="http://schemas.microsoft.com/office/drawing/2014/main" id="{3962EECD-9A07-4A5F-91A4-BAECB9371BE8}"/>
                    </a:ext>
                  </a:extLst>
                </p:cNvPr>
                <p:cNvPicPr/>
                <p:nvPr/>
              </p:nvPicPr>
              <p:blipFill>
                <a:blip r:embed="rId112"/>
                <a:stretch>
                  <a:fillRect/>
                </a:stretch>
              </p:blipFill>
              <p:spPr>
                <a:xfrm>
                  <a:off x="9373259" y="1606291"/>
                  <a:ext cx="84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2" name="Freihand 141">
                  <a:extLst>
                    <a:ext uri="{FF2B5EF4-FFF2-40B4-BE49-F238E27FC236}">
                      <a16:creationId xmlns:a16="http://schemas.microsoft.com/office/drawing/2014/main" id="{6BB63730-C38D-449E-9F50-3E6CEF49BD49}"/>
                    </a:ext>
                  </a:extLst>
                </p14:cNvPr>
                <p14:cNvContentPartPr/>
                <p14:nvPr/>
              </p14:nvContentPartPr>
              <p14:xfrm>
                <a:off x="9390899" y="1641211"/>
                <a:ext cx="54360" cy="55080"/>
              </p14:xfrm>
            </p:contentPart>
          </mc:Choice>
          <mc:Fallback xmlns="">
            <p:pic>
              <p:nvPicPr>
                <p:cNvPr id="142" name="Freihand 141">
                  <a:extLst>
                    <a:ext uri="{FF2B5EF4-FFF2-40B4-BE49-F238E27FC236}">
                      <a16:creationId xmlns:a16="http://schemas.microsoft.com/office/drawing/2014/main" id="{6BB63730-C38D-449E-9F50-3E6CEF49BD49}"/>
                    </a:ext>
                  </a:extLst>
                </p:cNvPr>
                <p:cNvPicPr/>
                <p:nvPr/>
              </p:nvPicPr>
              <p:blipFill>
                <a:blip r:embed="rId114"/>
                <a:stretch>
                  <a:fillRect/>
                </a:stretch>
              </p:blipFill>
              <p:spPr>
                <a:xfrm>
                  <a:off x="9386579" y="1636891"/>
                  <a:ext cx="63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3" name="Freihand 142">
                  <a:extLst>
                    <a:ext uri="{FF2B5EF4-FFF2-40B4-BE49-F238E27FC236}">
                      <a16:creationId xmlns:a16="http://schemas.microsoft.com/office/drawing/2014/main" id="{39111B21-87B9-4FEA-A3CA-1DA34AF0E4BE}"/>
                    </a:ext>
                  </a:extLst>
                </p14:cNvPr>
                <p14:cNvContentPartPr/>
                <p14:nvPr/>
              </p14:nvContentPartPr>
              <p14:xfrm>
                <a:off x="9488459" y="1714291"/>
                <a:ext cx="91800" cy="51120"/>
              </p14:xfrm>
            </p:contentPart>
          </mc:Choice>
          <mc:Fallback xmlns="">
            <p:pic>
              <p:nvPicPr>
                <p:cNvPr id="143" name="Freihand 142">
                  <a:extLst>
                    <a:ext uri="{FF2B5EF4-FFF2-40B4-BE49-F238E27FC236}">
                      <a16:creationId xmlns:a16="http://schemas.microsoft.com/office/drawing/2014/main" id="{39111B21-87B9-4FEA-A3CA-1DA34AF0E4BE}"/>
                    </a:ext>
                  </a:extLst>
                </p:cNvPr>
                <p:cNvPicPr/>
                <p:nvPr/>
              </p:nvPicPr>
              <p:blipFill>
                <a:blip r:embed="rId116"/>
                <a:stretch>
                  <a:fillRect/>
                </a:stretch>
              </p:blipFill>
              <p:spPr>
                <a:xfrm>
                  <a:off x="9484139" y="1709971"/>
                  <a:ext cx="100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4" name="Freihand 143">
                  <a:extLst>
                    <a:ext uri="{FF2B5EF4-FFF2-40B4-BE49-F238E27FC236}">
                      <a16:creationId xmlns:a16="http://schemas.microsoft.com/office/drawing/2014/main" id="{57A6770F-B1DF-4C98-AB27-0E0687F554AB}"/>
                    </a:ext>
                  </a:extLst>
                </p14:cNvPr>
                <p14:cNvContentPartPr/>
                <p14:nvPr/>
              </p14:nvContentPartPr>
              <p14:xfrm>
                <a:off x="9525179" y="1698451"/>
                <a:ext cx="69120" cy="142200"/>
              </p14:xfrm>
            </p:contentPart>
          </mc:Choice>
          <mc:Fallback xmlns="">
            <p:pic>
              <p:nvPicPr>
                <p:cNvPr id="144" name="Freihand 143">
                  <a:extLst>
                    <a:ext uri="{FF2B5EF4-FFF2-40B4-BE49-F238E27FC236}">
                      <a16:creationId xmlns:a16="http://schemas.microsoft.com/office/drawing/2014/main" id="{57A6770F-B1DF-4C98-AB27-0E0687F554AB}"/>
                    </a:ext>
                  </a:extLst>
                </p:cNvPr>
                <p:cNvPicPr/>
                <p:nvPr/>
              </p:nvPicPr>
              <p:blipFill>
                <a:blip r:embed="rId118"/>
                <a:stretch>
                  <a:fillRect/>
                </a:stretch>
              </p:blipFill>
              <p:spPr>
                <a:xfrm>
                  <a:off x="9520859" y="1694131"/>
                  <a:ext cx="77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6" name="Freihand 145">
                  <a:extLst>
                    <a:ext uri="{FF2B5EF4-FFF2-40B4-BE49-F238E27FC236}">
                      <a16:creationId xmlns:a16="http://schemas.microsoft.com/office/drawing/2014/main" id="{1AD050FE-0405-49B8-B1CB-4BA999B94171}"/>
                    </a:ext>
                  </a:extLst>
                </p14:cNvPr>
                <p14:cNvContentPartPr/>
                <p14:nvPr/>
              </p14:nvContentPartPr>
              <p14:xfrm>
                <a:off x="9573779" y="1495051"/>
                <a:ext cx="134640" cy="68400"/>
              </p14:xfrm>
            </p:contentPart>
          </mc:Choice>
          <mc:Fallback xmlns="">
            <p:pic>
              <p:nvPicPr>
                <p:cNvPr id="146" name="Freihand 145">
                  <a:extLst>
                    <a:ext uri="{FF2B5EF4-FFF2-40B4-BE49-F238E27FC236}">
                      <a16:creationId xmlns:a16="http://schemas.microsoft.com/office/drawing/2014/main" id="{1AD050FE-0405-49B8-B1CB-4BA999B94171}"/>
                    </a:ext>
                  </a:extLst>
                </p:cNvPr>
                <p:cNvPicPr/>
                <p:nvPr/>
              </p:nvPicPr>
              <p:blipFill>
                <a:blip r:embed="rId120"/>
                <a:stretch>
                  <a:fillRect/>
                </a:stretch>
              </p:blipFill>
              <p:spPr>
                <a:xfrm>
                  <a:off x="9569459" y="1490731"/>
                  <a:ext cx="143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7" name="Freihand 146">
                  <a:extLst>
                    <a:ext uri="{FF2B5EF4-FFF2-40B4-BE49-F238E27FC236}">
                      <a16:creationId xmlns:a16="http://schemas.microsoft.com/office/drawing/2014/main" id="{95CC2323-38E7-49F8-A4A9-6E9C39AF7C1C}"/>
                    </a:ext>
                  </a:extLst>
                </p14:cNvPr>
                <p14:cNvContentPartPr/>
                <p14:nvPr/>
              </p14:nvContentPartPr>
              <p14:xfrm>
                <a:off x="9613379" y="1553371"/>
                <a:ext cx="106560" cy="35640"/>
              </p14:xfrm>
            </p:contentPart>
          </mc:Choice>
          <mc:Fallback xmlns="">
            <p:pic>
              <p:nvPicPr>
                <p:cNvPr id="147" name="Freihand 146">
                  <a:extLst>
                    <a:ext uri="{FF2B5EF4-FFF2-40B4-BE49-F238E27FC236}">
                      <a16:creationId xmlns:a16="http://schemas.microsoft.com/office/drawing/2014/main" id="{95CC2323-38E7-49F8-A4A9-6E9C39AF7C1C}"/>
                    </a:ext>
                  </a:extLst>
                </p:cNvPr>
                <p:cNvPicPr/>
                <p:nvPr/>
              </p:nvPicPr>
              <p:blipFill>
                <a:blip r:embed="rId122"/>
                <a:stretch>
                  <a:fillRect/>
                </a:stretch>
              </p:blipFill>
              <p:spPr>
                <a:xfrm>
                  <a:off x="9609059" y="1549051"/>
                  <a:ext cx="115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8" name="Freihand 147">
                  <a:extLst>
                    <a:ext uri="{FF2B5EF4-FFF2-40B4-BE49-F238E27FC236}">
                      <a16:creationId xmlns:a16="http://schemas.microsoft.com/office/drawing/2014/main" id="{FAEC9AC7-DC7F-4D3D-BCAA-266CE57ACB3A}"/>
                    </a:ext>
                  </a:extLst>
                </p14:cNvPr>
                <p14:cNvContentPartPr/>
                <p14:nvPr/>
              </p14:nvContentPartPr>
              <p14:xfrm>
                <a:off x="9619859" y="1587571"/>
                <a:ext cx="105480" cy="84960"/>
              </p14:xfrm>
            </p:contentPart>
          </mc:Choice>
          <mc:Fallback xmlns="">
            <p:pic>
              <p:nvPicPr>
                <p:cNvPr id="148" name="Freihand 147">
                  <a:extLst>
                    <a:ext uri="{FF2B5EF4-FFF2-40B4-BE49-F238E27FC236}">
                      <a16:creationId xmlns:a16="http://schemas.microsoft.com/office/drawing/2014/main" id="{FAEC9AC7-DC7F-4D3D-BCAA-266CE57ACB3A}"/>
                    </a:ext>
                  </a:extLst>
                </p:cNvPr>
                <p:cNvPicPr/>
                <p:nvPr/>
              </p:nvPicPr>
              <p:blipFill>
                <a:blip r:embed="rId124"/>
                <a:stretch>
                  <a:fillRect/>
                </a:stretch>
              </p:blipFill>
              <p:spPr>
                <a:xfrm>
                  <a:off x="9615539" y="1583251"/>
                  <a:ext cx="114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50" name="Freihand 149">
                  <a:extLst>
                    <a:ext uri="{FF2B5EF4-FFF2-40B4-BE49-F238E27FC236}">
                      <a16:creationId xmlns:a16="http://schemas.microsoft.com/office/drawing/2014/main" id="{24DDBE46-8D41-4CB1-BEA3-72A428C3C0FE}"/>
                    </a:ext>
                  </a:extLst>
                </p14:cNvPr>
                <p14:cNvContentPartPr/>
                <p14:nvPr/>
              </p14:nvContentPartPr>
              <p14:xfrm>
                <a:off x="10246259" y="1630771"/>
                <a:ext cx="84960" cy="94680"/>
              </p14:xfrm>
            </p:contentPart>
          </mc:Choice>
          <mc:Fallback xmlns="">
            <p:pic>
              <p:nvPicPr>
                <p:cNvPr id="150" name="Freihand 149">
                  <a:extLst>
                    <a:ext uri="{FF2B5EF4-FFF2-40B4-BE49-F238E27FC236}">
                      <a16:creationId xmlns:a16="http://schemas.microsoft.com/office/drawing/2014/main" id="{24DDBE46-8D41-4CB1-BEA3-72A428C3C0FE}"/>
                    </a:ext>
                  </a:extLst>
                </p:cNvPr>
                <p:cNvPicPr/>
                <p:nvPr/>
              </p:nvPicPr>
              <p:blipFill>
                <a:blip r:embed="rId126"/>
                <a:stretch>
                  <a:fillRect/>
                </a:stretch>
              </p:blipFill>
              <p:spPr>
                <a:xfrm>
                  <a:off x="10241939" y="1626451"/>
                  <a:ext cx="93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51" name="Freihand 150">
                  <a:extLst>
                    <a:ext uri="{FF2B5EF4-FFF2-40B4-BE49-F238E27FC236}">
                      <a16:creationId xmlns:a16="http://schemas.microsoft.com/office/drawing/2014/main" id="{6966AAA6-B026-4F32-8EE7-109473FC9E41}"/>
                    </a:ext>
                  </a:extLst>
                </p14:cNvPr>
                <p14:cNvContentPartPr/>
                <p14:nvPr/>
              </p14:nvContentPartPr>
              <p14:xfrm>
                <a:off x="10357139" y="1692331"/>
                <a:ext cx="24840" cy="25920"/>
              </p14:xfrm>
            </p:contentPart>
          </mc:Choice>
          <mc:Fallback xmlns="">
            <p:pic>
              <p:nvPicPr>
                <p:cNvPr id="151" name="Freihand 150">
                  <a:extLst>
                    <a:ext uri="{FF2B5EF4-FFF2-40B4-BE49-F238E27FC236}">
                      <a16:creationId xmlns:a16="http://schemas.microsoft.com/office/drawing/2014/main" id="{6966AAA6-B026-4F32-8EE7-109473FC9E41}"/>
                    </a:ext>
                  </a:extLst>
                </p:cNvPr>
                <p:cNvPicPr/>
                <p:nvPr/>
              </p:nvPicPr>
              <p:blipFill>
                <a:blip r:embed="rId128"/>
                <a:stretch>
                  <a:fillRect/>
                </a:stretch>
              </p:blipFill>
              <p:spPr>
                <a:xfrm>
                  <a:off x="10352819" y="1688011"/>
                  <a:ext cx="33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52" name="Freihand 151">
                  <a:extLst>
                    <a:ext uri="{FF2B5EF4-FFF2-40B4-BE49-F238E27FC236}">
                      <a16:creationId xmlns:a16="http://schemas.microsoft.com/office/drawing/2014/main" id="{36BFF1A8-E791-495D-A350-085098188E2A}"/>
                    </a:ext>
                  </a:extLst>
                </p14:cNvPr>
                <p14:cNvContentPartPr/>
                <p14:nvPr/>
              </p14:nvContentPartPr>
              <p14:xfrm>
                <a:off x="10394939" y="1546531"/>
                <a:ext cx="98280" cy="140400"/>
              </p14:xfrm>
            </p:contentPart>
          </mc:Choice>
          <mc:Fallback xmlns="">
            <p:pic>
              <p:nvPicPr>
                <p:cNvPr id="152" name="Freihand 151">
                  <a:extLst>
                    <a:ext uri="{FF2B5EF4-FFF2-40B4-BE49-F238E27FC236}">
                      <a16:creationId xmlns:a16="http://schemas.microsoft.com/office/drawing/2014/main" id="{36BFF1A8-E791-495D-A350-085098188E2A}"/>
                    </a:ext>
                  </a:extLst>
                </p:cNvPr>
                <p:cNvPicPr/>
                <p:nvPr/>
              </p:nvPicPr>
              <p:blipFill>
                <a:blip r:embed="rId130"/>
                <a:stretch>
                  <a:fillRect/>
                </a:stretch>
              </p:blipFill>
              <p:spPr>
                <a:xfrm>
                  <a:off x="10390619" y="1542211"/>
                  <a:ext cx="106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53" name="Freihand 152">
                  <a:extLst>
                    <a:ext uri="{FF2B5EF4-FFF2-40B4-BE49-F238E27FC236}">
                      <a16:creationId xmlns:a16="http://schemas.microsoft.com/office/drawing/2014/main" id="{04F5ECF1-03FB-4472-A6F8-13B915B1690F}"/>
                    </a:ext>
                  </a:extLst>
                </p14:cNvPr>
                <p14:cNvContentPartPr/>
                <p14:nvPr/>
              </p14:nvContentPartPr>
              <p14:xfrm>
                <a:off x="10622459" y="1691611"/>
                <a:ext cx="360" cy="360"/>
              </p14:xfrm>
            </p:contentPart>
          </mc:Choice>
          <mc:Fallback xmlns="">
            <p:pic>
              <p:nvPicPr>
                <p:cNvPr id="153" name="Freihand 152">
                  <a:extLst>
                    <a:ext uri="{FF2B5EF4-FFF2-40B4-BE49-F238E27FC236}">
                      <a16:creationId xmlns:a16="http://schemas.microsoft.com/office/drawing/2014/main" id="{04F5ECF1-03FB-4472-A6F8-13B915B1690F}"/>
                    </a:ext>
                  </a:extLst>
                </p:cNvPr>
                <p:cNvPicPr/>
                <p:nvPr/>
              </p:nvPicPr>
              <p:blipFill>
                <a:blip r:embed="rId44"/>
                <a:stretch>
                  <a:fillRect/>
                </a:stretch>
              </p:blipFill>
              <p:spPr>
                <a:xfrm>
                  <a:off x="10618139" y="16872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5" name="Freihand 154">
                  <a:extLst>
                    <a:ext uri="{FF2B5EF4-FFF2-40B4-BE49-F238E27FC236}">
                      <a16:creationId xmlns:a16="http://schemas.microsoft.com/office/drawing/2014/main" id="{16457818-89F9-4DA0-AE88-04ECB53C5A26}"/>
                    </a:ext>
                  </a:extLst>
                </p14:cNvPr>
                <p14:cNvContentPartPr/>
                <p14:nvPr/>
              </p14:nvContentPartPr>
              <p14:xfrm>
                <a:off x="10697699" y="1545091"/>
                <a:ext cx="166320" cy="162000"/>
              </p14:xfrm>
            </p:contentPart>
          </mc:Choice>
          <mc:Fallback xmlns="">
            <p:pic>
              <p:nvPicPr>
                <p:cNvPr id="155" name="Freihand 154">
                  <a:extLst>
                    <a:ext uri="{FF2B5EF4-FFF2-40B4-BE49-F238E27FC236}">
                      <a16:creationId xmlns:a16="http://schemas.microsoft.com/office/drawing/2014/main" id="{16457818-89F9-4DA0-AE88-04ECB53C5A26}"/>
                    </a:ext>
                  </a:extLst>
                </p:cNvPr>
                <p:cNvPicPr/>
                <p:nvPr/>
              </p:nvPicPr>
              <p:blipFill>
                <a:blip r:embed="rId133"/>
                <a:stretch>
                  <a:fillRect/>
                </a:stretch>
              </p:blipFill>
              <p:spPr>
                <a:xfrm>
                  <a:off x="10693379" y="1540771"/>
                  <a:ext cx="174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56" name="Freihand 155">
                  <a:extLst>
                    <a:ext uri="{FF2B5EF4-FFF2-40B4-BE49-F238E27FC236}">
                      <a16:creationId xmlns:a16="http://schemas.microsoft.com/office/drawing/2014/main" id="{4EF6FFCC-2049-48E8-8CA1-5DC3A877729B}"/>
                    </a:ext>
                  </a:extLst>
                </p14:cNvPr>
                <p14:cNvContentPartPr/>
                <p14:nvPr/>
              </p14:nvContentPartPr>
              <p14:xfrm>
                <a:off x="10855019" y="1563811"/>
                <a:ext cx="93960" cy="112320"/>
              </p14:xfrm>
            </p:contentPart>
          </mc:Choice>
          <mc:Fallback xmlns="">
            <p:pic>
              <p:nvPicPr>
                <p:cNvPr id="156" name="Freihand 155">
                  <a:extLst>
                    <a:ext uri="{FF2B5EF4-FFF2-40B4-BE49-F238E27FC236}">
                      <a16:creationId xmlns:a16="http://schemas.microsoft.com/office/drawing/2014/main" id="{4EF6FFCC-2049-48E8-8CA1-5DC3A877729B}"/>
                    </a:ext>
                  </a:extLst>
                </p:cNvPr>
                <p:cNvPicPr/>
                <p:nvPr/>
              </p:nvPicPr>
              <p:blipFill>
                <a:blip r:embed="rId135"/>
                <a:stretch>
                  <a:fillRect/>
                </a:stretch>
              </p:blipFill>
              <p:spPr>
                <a:xfrm>
                  <a:off x="10850699" y="1559491"/>
                  <a:ext cx="102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57" name="Freihand 156">
                  <a:extLst>
                    <a:ext uri="{FF2B5EF4-FFF2-40B4-BE49-F238E27FC236}">
                      <a16:creationId xmlns:a16="http://schemas.microsoft.com/office/drawing/2014/main" id="{4E0D098E-532C-4CC6-B71D-AD2F2DD00924}"/>
                    </a:ext>
                  </a:extLst>
                </p14:cNvPr>
                <p14:cNvContentPartPr/>
                <p14:nvPr/>
              </p14:nvContentPartPr>
              <p14:xfrm>
                <a:off x="10961579" y="1566331"/>
                <a:ext cx="104040" cy="105480"/>
              </p14:xfrm>
            </p:contentPart>
          </mc:Choice>
          <mc:Fallback xmlns="">
            <p:pic>
              <p:nvPicPr>
                <p:cNvPr id="157" name="Freihand 156">
                  <a:extLst>
                    <a:ext uri="{FF2B5EF4-FFF2-40B4-BE49-F238E27FC236}">
                      <a16:creationId xmlns:a16="http://schemas.microsoft.com/office/drawing/2014/main" id="{4E0D098E-532C-4CC6-B71D-AD2F2DD00924}"/>
                    </a:ext>
                  </a:extLst>
                </p:cNvPr>
                <p:cNvPicPr/>
                <p:nvPr/>
              </p:nvPicPr>
              <p:blipFill>
                <a:blip r:embed="rId137"/>
                <a:stretch>
                  <a:fillRect/>
                </a:stretch>
              </p:blipFill>
              <p:spPr>
                <a:xfrm>
                  <a:off x="10957259" y="1562011"/>
                  <a:ext cx="112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58" name="Freihand 157">
                  <a:extLst>
                    <a:ext uri="{FF2B5EF4-FFF2-40B4-BE49-F238E27FC236}">
                      <a16:creationId xmlns:a16="http://schemas.microsoft.com/office/drawing/2014/main" id="{F9715A3A-F6B6-4626-9A35-449325291B34}"/>
                    </a:ext>
                  </a:extLst>
                </p14:cNvPr>
                <p14:cNvContentPartPr/>
                <p14:nvPr/>
              </p14:nvContentPartPr>
              <p14:xfrm>
                <a:off x="11140499" y="1592971"/>
                <a:ext cx="95760" cy="2520"/>
              </p14:xfrm>
            </p:contentPart>
          </mc:Choice>
          <mc:Fallback xmlns="">
            <p:pic>
              <p:nvPicPr>
                <p:cNvPr id="158" name="Freihand 157">
                  <a:extLst>
                    <a:ext uri="{FF2B5EF4-FFF2-40B4-BE49-F238E27FC236}">
                      <a16:creationId xmlns:a16="http://schemas.microsoft.com/office/drawing/2014/main" id="{F9715A3A-F6B6-4626-9A35-449325291B34}"/>
                    </a:ext>
                  </a:extLst>
                </p:cNvPr>
                <p:cNvPicPr/>
                <p:nvPr/>
              </p:nvPicPr>
              <p:blipFill>
                <a:blip r:embed="rId139"/>
                <a:stretch>
                  <a:fillRect/>
                </a:stretch>
              </p:blipFill>
              <p:spPr>
                <a:xfrm>
                  <a:off x="11136179" y="1588651"/>
                  <a:ext cx="1044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59" name="Freihand 158">
                  <a:extLst>
                    <a:ext uri="{FF2B5EF4-FFF2-40B4-BE49-F238E27FC236}">
                      <a16:creationId xmlns:a16="http://schemas.microsoft.com/office/drawing/2014/main" id="{EDAB02D1-20BF-4ABC-850B-F6350AB9761E}"/>
                    </a:ext>
                  </a:extLst>
                </p14:cNvPr>
                <p14:cNvContentPartPr/>
                <p14:nvPr/>
              </p14:nvContentPartPr>
              <p14:xfrm>
                <a:off x="11176139" y="1609891"/>
                <a:ext cx="115200" cy="19800"/>
              </p14:xfrm>
            </p:contentPart>
          </mc:Choice>
          <mc:Fallback xmlns="">
            <p:pic>
              <p:nvPicPr>
                <p:cNvPr id="159" name="Freihand 158">
                  <a:extLst>
                    <a:ext uri="{FF2B5EF4-FFF2-40B4-BE49-F238E27FC236}">
                      <a16:creationId xmlns:a16="http://schemas.microsoft.com/office/drawing/2014/main" id="{EDAB02D1-20BF-4ABC-850B-F6350AB9761E}"/>
                    </a:ext>
                  </a:extLst>
                </p:cNvPr>
                <p:cNvPicPr/>
                <p:nvPr/>
              </p:nvPicPr>
              <p:blipFill>
                <a:blip r:embed="rId141"/>
                <a:stretch>
                  <a:fillRect/>
                </a:stretch>
              </p:blipFill>
              <p:spPr>
                <a:xfrm>
                  <a:off x="11171819" y="1605571"/>
                  <a:ext cx="123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0" name="Freihand 159">
                  <a:extLst>
                    <a:ext uri="{FF2B5EF4-FFF2-40B4-BE49-F238E27FC236}">
                      <a16:creationId xmlns:a16="http://schemas.microsoft.com/office/drawing/2014/main" id="{6D329684-53EF-45BA-B89E-0FE17DD9E94B}"/>
                    </a:ext>
                  </a:extLst>
                </p14:cNvPr>
                <p14:cNvContentPartPr/>
                <p14:nvPr/>
              </p14:nvContentPartPr>
              <p14:xfrm>
                <a:off x="11305379" y="1537891"/>
                <a:ext cx="77760" cy="110160"/>
              </p14:xfrm>
            </p:contentPart>
          </mc:Choice>
          <mc:Fallback xmlns="">
            <p:pic>
              <p:nvPicPr>
                <p:cNvPr id="160" name="Freihand 159">
                  <a:extLst>
                    <a:ext uri="{FF2B5EF4-FFF2-40B4-BE49-F238E27FC236}">
                      <a16:creationId xmlns:a16="http://schemas.microsoft.com/office/drawing/2014/main" id="{6D329684-53EF-45BA-B89E-0FE17DD9E94B}"/>
                    </a:ext>
                  </a:extLst>
                </p:cNvPr>
                <p:cNvPicPr/>
                <p:nvPr/>
              </p:nvPicPr>
              <p:blipFill>
                <a:blip r:embed="rId143"/>
                <a:stretch>
                  <a:fillRect/>
                </a:stretch>
              </p:blipFill>
              <p:spPr>
                <a:xfrm>
                  <a:off x="11301059" y="1533571"/>
                  <a:ext cx="86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1" name="Freihand 160">
                  <a:extLst>
                    <a:ext uri="{FF2B5EF4-FFF2-40B4-BE49-F238E27FC236}">
                      <a16:creationId xmlns:a16="http://schemas.microsoft.com/office/drawing/2014/main" id="{0CB65E4E-04A7-402F-B1AA-C87F5FC82B99}"/>
                    </a:ext>
                  </a:extLst>
                </p14:cNvPr>
                <p14:cNvContentPartPr/>
                <p14:nvPr/>
              </p14:nvContentPartPr>
              <p14:xfrm>
                <a:off x="11423099" y="1567051"/>
                <a:ext cx="95760" cy="93600"/>
              </p14:xfrm>
            </p:contentPart>
          </mc:Choice>
          <mc:Fallback xmlns="">
            <p:pic>
              <p:nvPicPr>
                <p:cNvPr id="161" name="Freihand 160">
                  <a:extLst>
                    <a:ext uri="{FF2B5EF4-FFF2-40B4-BE49-F238E27FC236}">
                      <a16:creationId xmlns:a16="http://schemas.microsoft.com/office/drawing/2014/main" id="{0CB65E4E-04A7-402F-B1AA-C87F5FC82B99}"/>
                    </a:ext>
                  </a:extLst>
                </p:cNvPr>
                <p:cNvPicPr/>
                <p:nvPr/>
              </p:nvPicPr>
              <p:blipFill>
                <a:blip r:embed="rId145"/>
                <a:stretch>
                  <a:fillRect/>
                </a:stretch>
              </p:blipFill>
              <p:spPr>
                <a:xfrm>
                  <a:off x="11418779" y="1562731"/>
                  <a:ext cx="104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2" name="Freihand 161">
                  <a:extLst>
                    <a:ext uri="{FF2B5EF4-FFF2-40B4-BE49-F238E27FC236}">
                      <a16:creationId xmlns:a16="http://schemas.microsoft.com/office/drawing/2014/main" id="{C5BF8D0C-E7C3-4A02-8BB3-BF62447B5854}"/>
                    </a:ext>
                  </a:extLst>
                </p14:cNvPr>
                <p14:cNvContentPartPr/>
                <p14:nvPr/>
              </p14:nvContentPartPr>
              <p14:xfrm>
                <a:off x="11553419" y="1568851"/>
                <a:ext cx="115200" cy="70200"/>
              </p14:xfrm>
            </p:contentPart>
          </mc:Choice>
          <mc:Fallback xmlns="">
            <p:pic>
              <p:nvPicPr>
                <p:cNvPr id="162" name="Freihand 161">
                  <a:extLst>
                    <a:ext uri="{FF2B5EF4-FFF2-40B4-BE49-F238E27FC236}">
                      <a16:creationId xmlns:a16="http://schemas.microsoft.com/office/drawing/2014/main" id="{C5BF8D0C-E7C3-4A02-8BB3-BF62447B5854}"/>
                    </a:ext>
                  </a:extLst>
                </p:cNvPr>
                <p:cNvPicPr/>
                <p:nvPr/>
              </p:nvPicPr>
              <p:blipFill>
                <a:blip r:embed="rId147"/>
                <a:stretch>
                  <a:fillRect/>
                </a:stretch>
              </p:blipFill>
              <p:spPr>
                <a:xfrm>
                  <a:off x="11549099" y="1564531"/>
                  <a:ext cx="123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3" name="Freihand 162">
                  <a:extLst>
                    <a:ext uri="{FF2B5EF4-FFF2-40B4-BE49-F238E27FC236}">
                      <a16:creationId xmlns:a16="http://schemas.microsoft.com/office/drawing/2014/main" id="{E6E9EA88-A84D-4388-A7B5-34E0C86178B2}"/>
                    </a:ext>
                  </a:extLst>
                </p14:cNvPr>
                <p14:cNvContentPartPr/>
                <p14:nvPr/>
              </p14:nvContentPartPr>
              <p14:xfrm>
                <a:off x="11693099" y="1518091"/>
                <a:ext cx="83160" cy="111600"/>
              </p14:xfrm>
            </p:contentPart>
          </mc:Choice>
          <mc:Fallback xmlns="">
            <p:pic>
              <p:nvPicPr>
                <p:cNvPr id="163" name="Freihand 162">
                  <a:extLst>
                    <a:ext uri="{FF2B5EF4-FFF2-40B4-BE49-F238E27FC236}">
                      <a16:creationId xmlns:a16="http://schemas.microsoft.com/office/drawing/2014/main" id="{E6E9EA88-A84D-4388-A7B5-34E0C86178B2}"/>
                    </a:ext>
                  </a:extLst>
                </p:cNvPr>
                <p:cNvPicPr/>
                <p:nvPr/>
              </p:nvPicPr>
              <p:blipFill>
                <a:blip r:embed="rId149"/>
                <a:stretch>
                  <a:fillRect/>
                </a:stretch>
              </p:blipFill>
              <p:spPr>
                <a:xfrm>
                  <a:off x="11688779" y="1513771"/>
                  <a:ext cx="91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4" name="Freihand 163">
                  <a:extLst>
                    <a:ext uri="{FF2B5EF4-FFF2-40B4-BE49-F238E27FC236}">
                      <a16:creationId xmlns:a16="http://schemas.microsoft.com/office/drawing/2014/main" id="{341B557A-03A1-41DB-A96F-D59E4B80E168}"/>
                    </a:ext>
                  </a:extLst>
                </p14:cNvPr>
                <p14:cNvContentPartPr/>
                <p14:nvPr/>
              </p14:nvContentPartPr>
              <p14:xfrm>
                <a:off x="11802539" y="1578931"/>
                <a:ext cx="113760" cy="30240"/>
              </p14:xfrm>
            </p:contentPart>
          </mc:Choice>
          <mc:Fallback xmlns="">
            <p:pic>
              <p:nvPicPr>
                <p:cNvPr id="164" name="Freihand 163">
                  <a:extLst>
                    <a:ext uri="{FF2B5EF4-FFF2-40B4-BE49-F238E27FC236}">
                      <a16:creationId xmlns:a16="http://schemas.microsoft.com/office/drawing/2014/main" id="{341B557A-03A1-41DB-A96F-D59E4B80E168}"/>
                    </a:ext>
                  </a:extLst>
                </p:cNvPr>
                <p:cNvPicPr/>
                <p:nvPr/>
              </p:nvPicPr>
              <p:blipFill>
                <a:blip r:embed="rId151"/>
                <a:stretch>
                  <a:fillRect/>
                </a:stretch>
              </p:blipFill>
              <p:spPr>
                <a:xfrm>
                  <a:off x="11798219" y="1574611"/>
                  <a:ext cx="122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5" name="Freihand 164">
                  <a:extLst>
                    <a:ext uri="{FF2B5EF4-FFF2-40B4-BE49-F238E27FC236}">
                      <a16:creationId xmlns:a16="http://schemas.microsoft.com/office/drawing/2014/main" id="{4DE691A8-CA0E-4771-B5C3-894AA53EFC76}"/>
                    </a:ext>
                  </a:extLst>
                </p14:cNvPr>
                <p14:cNvContentPartPr/>
                <p14:nvPr/>
              </p14:nvContentPartPr>
              <p14:xfrm>
                <a:off x="11872739" y="1563811"/>
                <a:ext cx="55440" cy="129240"/>
              </p14:xfrm>
            </p:contentPart>
          </mc:Choice>
          <mc:Fallback xmlns="">
            <p:pic>
              <p:nvPicPr>
                <p:cNvPr id="165" name="Freihand 164">
                  <a:extLst>
                    <a:ext uri="{FF2B5EF4-FFF2-40B4-BE49-F238E27FC236}">
                      <a16:creationId xmlns:a16="http://schemas.microsoft.com/office/drawing/2014/main" id="{4DE691A8-CA0E-4771-B5C3-894AA53EFC76}"/>
                    </a:ext>
                  </a:extLst>
                </p:cNvPr>
                <p:cNvPicPr/>
                <p:nvPr/>
              </p:nvPicPr>
              <p:blipFill>
                <a:blip r:embed="rId153"/>
                <a:stretch>
                  <a:fillRect/>
                </a:stretch>
              </p:blipFill>
              <p:spPr>
                <a:xfrm>
                  <a:off x="11868419" y="1559491"/>
                  <a:ext cx="64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7" name="Freihand 166">
                  <a:extLst>
                    <a:ext uri="{FF2B5EF4-FFF2-40B4-BE49-F238E27FC236}">
                      <a16:creationId xmlns:a16="http://schemas.microsoft.com/office/drawing/2014/main" id="{5884C030-CD3C-4EA0-B87C-7A689A664D0E}"/>
                    </a:ext>
                  </a:extLst>
                </p14:cNvPr>
                <p14:cNvContentPartPr/>
                <p14:nvPr/>
              </p14:nvContentPartPr>
              <p14:xfrm>
                <a:off x="9848099" y="1984291"/>
                <a:ext cx="137880" cy="71280"/>
              </p14:xfrm>
            </p:contentPart>
          </mc:Choice>
          <mc:Fallback xmlns="">
            <p:pic>
              <p:nvPicPr>
                <p:cNvPr id="167" name="Freihand 166">
                  <a:extLst>
                    <a:ext uri="{FF2B5EF4-FFF2-40B4-BE49-F238E27FC236}">
                      <a16:creationId xmlns:a16="http://schemas.microsoft.com/office/drawing/2014/main" id="{5884C030-CD3C-4EA0-B87C-7A689A664D0E}"/>
                    </a:ext>
                  </a:extLst>
                </p:cNvPr>
                <p:cNvPicPr/>
                <p:nvPr/>
              </p:nvPicPr>
              <p:blipFill>
                <a:blip r:embed="rId155"/>
                <a:stretch>
                  <a:fillRect/>
                </a:stretch>
              </p:blipFill>
              <p:spPr>
                <a:xfrm>
                  <a:off x="9843779" y="1979971"/>
                  <a:ext cx="146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68" name="Freihand 167">
                  <a:extLst>
                    <a:ext uri="{FF2B5EF4-FFF2-40B4-BE49-F238E27FC236}">
                      <a16:creationId xmlns:a16="http://schemas.microsoft.com/office/drawing/2014/main" id="{2E062160-F824-468F-B376-9AA4ED28AF99}"/>
                    </a:ext>
                  </a:extLst>
                </p14:cNvPr>
                <p14:cNvContentPartPr/>
                <p14:nvPr/>
              </p14:nvContentPartPr>
              <p14:xfrm>
                <a:off x="10007219" y="1902211"/>
                <a:ext cx="80640" cy="149040"/>
              </p14:xfrm>
            </p:contentPart>
          </mc:Choice>
          <mc:Fallback xmlns="">
            <p:pic>
              <p:nvPicPr>
                <p:cNvPr id="168" name="Freihand 167">
                  <a:extLst>
                    <a:ext uri="{FF2B5EF4-FFF2-40B4-BE49-F238E27FC236}">
                      <a16:creationId xmlns:a16="http://schemas.microsoft.com/office/drawing/2014/main" id="{2E062160-F824-468F-B376-9AA4ED28AF99}"/>
                    </a:ext>
                  </a:extLst>
                </p:cNvPr>
                <p:cNvPicPr/>
                <p:nvPr/>
              </p:nvPicPr>
              <p:blipFill>
                <a:blip r:embed="rId157"/>
                <a:stretch>
                  <a:fillRect/>
                </a:stretch>
              </p:blipFill>
              <p:spPr>
                <a:xfrm>
                  <a:off x="10002899" y="1897891"/>
                  <a:ext cx="89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69" name="Freihand 168">
                  <a:extLst>
                    <a:ext uri="{FF2B5EF4-FFF2-40B4-BE49-F238E27FC236}">
                      <a16:creationId xmlns:a16="http://schemas.microsoft.com/office/drawing/2014/main" id="{7F699755-3620-4E58-9062-3A5EDB6BCBDE}"/>
                    </a:ext>
                  </a:extLst>
                </p14:cNvPr>
                <p14:cNvContentPartPr/>
                <p14:nvPr/>
              </p14:nvContentPartPr>
              <p14:xfrm>
                <a:off x="10122059" y="1893931"/>
                <a:ext cx="100080" cy="132480"/>
              </p14:xfrm>
            </p:contentPart>
          </mc:Choice>
          <mc:Fallback xmlns="">
            <p:pic>
              <p:nvPicPr>
                <p:cNvPr id="169" name="Freihand 168">
                  <a:extLst>
                    <a:ext uri="{FF2B5EF4-FFF2-40B4-BE49-F238E27FC236}">
                      <a16:creationId xmlns:a16="http://schemas.microsoft.com/office/drawing/2014/main" id="{7F699755-3620-4E58-9062-3A5EDB6BCBDE}"/>
                    </a:ext>
                  </a:extLst>
                </p:cNvPr>
                <p:cNvPicPr/>
                <p:nvPr/>
              </p:nvPicPr>
              <p:blipFill>
                <a:blip r:embed="rId159"/>
                <a:stretch>
                  <a:fillRect/>
                </a:stretch>
              </p:blipFill>
              <p:spPr>
                <a:xfrm>
                  <a:off x="10117739" y="1889611"/>
                  <a:ext cx="108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0" name="Freihand 169">
                  <a:extLst>
                    <a:ext uri="{FF2B5EF4-FFF2-40B4-BE49-F238E27FC236}">
                      <a16:creationId xmlns:a16="http://schemas.microsoft.com/office/drawing/2014/main" id="{F61764EA-E97A-4DB5-8516-032130C1097D}"/>
                    </a:ext>
                  </a:extLst>
                </p14:cNvPr>
                <p14:cNvContentPartPr/>
                <p14:nvPr/>
              </p14:nvContentPartPr>
              <p14:xfrm>
                <a:off x="10091459" y="1826251"/>
                <a:ext cx="5400" cy="16920"/>
              </p14:xfrm>
            </p:contentPart>
          </mc:Choice>
          <mc:Fallback xmlns="">
            <p:pic>
              <p:nvPicPr>
                <p:cNvPr id="170" name="Freihand 169">
                  <a:extLst>
                    <a:ext uri="{FF2B5EF4-FFF2-40B4-BE49-F238E27FC236}">
                      <a16:creationId xmlns:a16="http://schemas.microsoft.com/office/drawing/2014/main" id="{F61764EA-E97A-4DB5-8516-032130C1097D}"/>
                    </a:ext>
                  </a:extLst>
                </p:cNvPr>
                <p:cNvPicPr/>
                <p:nvPr/>
              </p:nvPicPr>
              <p:blipFill>
                <a:blip r:embed="rId161"/>
                <a:stretch>
                  <a:fillRect/>
                </a:stretch>
              </p:blipFill>
              <p:spPr>
                <a:xfrm>
                  <a:off x="10087139" y="1821931"/>
                  <a:ext cx="14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2" name="Freihand 171">
                  <a:extLst>
                    <a:ext uri="{FF2B5EF4-FFF2-40B4-BE49-F238E27FC236}">
                      <a16:creationId xmlns:a16="http://schemas.microsoft.com/office/drawing/2014/main" id="{B40A339B-9DD3-4410-9B7A-BD5E1181F7CB}"/>
                    </a:ext>
                  </a:extLst>
                </p14:cNvPr>
                <p14:cNvContentPartPr/>
                <p14:nvPr/>
              </p14:nvContentPartPr>
              <p14:xfrm>
                <a:off x="10245539" y="1871251"/>
                <a:ext cx="154080" cy="252360"/>
              </p14:xfrm>
            </p:contentPart>
          </mc:Choice>
          <mc:Fallback xmlns="">
            <p:pic>
              <p:nvPicPr>
                <p:cNvPr id="172" name="Freihand 171">
                  <a:extLst>
                    <a:ext uri="{FF2B5EF4-FFF2-40B4-BE49-F238E27FC236}">
                      <a16:creationId xmlns:a16="http://schemas.microsoft.com/office/drawing/2014/main" id="{B40A339B-9DD3-4410-9B7A-BD5E1181F7CB}"/>
                    </a:ext>
                  </a:extLst>
                </p:cNvPr>
                <p:cNvPicPr/>
                <p:nvPr/>
              </p:nvPicPr>
              <p:blipFill>
                <a:blip r:embed="rId163"/>
                <a:stretch>
                  <a:fillRect/>
                </a:stretch>
              </p:blipFill>
              <p:spPr>
                <a:xfrm>
                  <a:off x="10241219" y="1866931"/>
                  <a:ext cx="1627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3" name="Freihand 172">
                  <a:extLst>
                    <a:ext uri="{FF2B5EF4-FFF2-40B4-BE49-F238E27FC236}">
                      <a16:creationId xmlns:a16="http://schemas.microsoft.com/office/drawing/2014/main" id="{E7B1F144-CD50-4CA0-8D40-2A9CAB0360C0}"/>
                    </a:ext>
                  </a:extLst>
                </p14:cNvPr>
                <p14:cNvContentPartPr/>
                <p14:nvPr/>
              </p14:nvContentPartPr>
              <p14:xfrm>
                <a:off x="10483139" y="1931731"/>
                <a:ext cx="190080" cy="71640"/>
              </p14:xfrm>
            </p:contentPart>
          </mc:Choice>
          <mc:Fallback xmlns="">
            <p:pic>
              <p:nvPicPr>
                <p:cNvPr id="173" name="Freihand 172">
                  <a:extLst>
                    <a:ext uri="{FF2B5EF4-FFF2-40B4-BE49-F238E27FC236}">
                      <a16:creationId xmlns:a16="http://schemas.microsoft.com/office/drawing/2014/main" id="{E7B1F144-CD50-4CA0-8D40-2A9CAB0360C0}"/>
                    </a:ext>
                  </a:extLst>
                </p:cNvPr>
                <p:cNvPicPr/>
                <p:nvPr/>
              </p:nvPicPr>
              <p:blipFill>
                <a:blip r:embed="rId165"/>
                <a:stretch>
                  <a:fillRect/>
                </a:stretch>
              </p:blipFill>
              <p:spPr>
                <a:xfrm>
                  <a:off x="10478819" y="1927411"/>
                  <a:ext cx="198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4" name="Freihand 173">
                  <a:extLst>
                    <a:ext uri="{FF2B5EF4-FFF2-40B4-BE49-F238E27FC236}">
                      <a16:creationId xmlns:a16="http://schemas.microsoft.com/office/drawing/2014/main" id="{DE677DF7-8262-40D2-9F97-BDD79EDE369E}"/>
                    </a:ext>
                  </a:extLst>
                </p14:cNvPr>
                <p14:cNvContentPartPr/>
                <p14:nvPr/>
              </p14:nvContentPartPr>
              <p14:xfrm>
                <a:off x="10691219" y="1922011"/>
                <a:ext cx="88560" cy="61560"/>
              </p14:xfrm>
            </p:contentPart>
          </mc:Choice>
          <mc:Fallback xmlns="">
            <p:pic>
              <p:nvPicPr>
                <p:cNvPr id="174" name="Freihand 173">
                  <a:extLst>
                    <a:ext uri="{FF2B5EF4-FFF2-40B4-BE49-F238E27FC236}">
                      <a16:creationId xmlns:a16="http://schemas.microsoft.com/office/drawing/2014/main" id="{DE677DF7-8262-40D2-9F97-BDD79EDE369E}"/>
                    </a:ext>
                  </a:extLst>
                </p:cNvPr>
                <p:cNvPicPr/>
                <p:nvPr/>
              </p:nvPicPr>
              <p:blipFill>
                <a:blip r:embed="rId167"/>
                <a:stretch>
                  <a:fillRect/>
                </a:stretch>
              </p:blipFill>
              <p:spPr>
                <a:xfrm>
                  <a:off x="10686899" y="1917691"/>
                  <a:ext cx="972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75" name="Freihand 174">
                  <a:extLst>
                    <a:ext uri="{FF2B5EF4-FFF2-40B4-BE49-F238E27FC236}">
                      <a16:creationId xmlns:a16="http://schemas.microsoft.com/office/drawing/2014/main" id="{131A2EF1-C369-407B-9DB9-77881188EAEA}"/>
                    </a:ext>
                  </a:extLst>
                </p14:cNvPr>
                <p14:cNvContentPartPr/>
                <p14:nvPr/>
              </p14:nvContentPartPr>
              <p14:xfrm>
                <a:off x="10820819" y="1895731"/>
                <a:ext cx="84600" cy="101520"/>
              </p14:xfrm>
            </p:contentPart>
          </mc:Choice>
          <mc:Fallback xmlns="">
            <p:pic>
              <p:nvPicPr>
                <p:cNvPr id="175" name="Freihand 174">
                  <a:extLst>
                    <a:ext uri="{FF2B5EF4-FFF2-40B4-BE49-F238E27FC236}">
                      <a16:creationId xmlns:a16="http://schemas.microsoft.com/office/drawing/2014/main" id="{131A2EF1-C369-407B-9DB9-77881188EAEA}"/>
                    </a:ext>
                  </a:extLst>
                </p:cNvPr>
                <p:cNvPicPr/>
                <p:nvPr/>
              </p:nvPicPr>
              <p:blipFill>
                <a:blip r:embed="rId169"/>
                <a:stretch>
                  <a:fillRect/>
                </a:stretch>
              </p:blipFill>
              <p:spPr>
                <a:xfrm>
                  <a:off x="10816499" y="1891411"/>
                  <a:ext cx="93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76" name="Freihand 175">
                  <a:extLst>
                    <a:ext uri="{FF2B5EF4-FFF2-40B4-BE49-F238E27FC236}">
                      <a16:creationId xmlns:a16="http://schemas.microsoft.com/office/drawing/2014/main" id="{83B930BC-A729-40A8-B2BA-D58FA85D016B}"/>
                    </a:ext>
                  </a:extLst>
                </p14:cNvPr>
                <p14:cNvContentPartPr/>
                <p14:nvPr/>
              </p14:nvContentPartPr>
              <p14:xfrm>
                <a:off x="10973099" y="1904011"/>
                <a:ext cx="27000" cy="52560"/>
              </p14:xfrm>
            </p:contentPart>
          </mc:Choice>
          <mc:Fallback xmlns="">
            <p:pic>
              <p:nvPicPr>
                <p:cNvPr id="176" name="Freihand 175">
                  <a:extLst>
                    <a:ext uri="{FF2B5EF4-FFF2-40B4-BE49-F238E27FC236}">
                      <a16:creationId xmlns:a16="http://schemas.microsoft.com/office/drawing/2014/main" id="{83B930BC-A729-40A8-B2BA-D58FA85D016B}"/>
                    </a:ext>
                  </a:extLst>
                </p:cNvPr>
                <p:cNvPicPr/>
                <p:nvPr/>
              </p:nvPicPr>
              <p:blipFill>
                <a:blip r:embed="rId171"/>
                <a:stretch>
                  <a:fillRect/>
                </a:stretch>
              </p:blipFill>
              <p:spPr>
                <a:xfrm>
                  <a:off x="10968779" y="1899691"/>
                  <a:ext cx="356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77" name="Freihand 176">
                  <a:extLst>
                    <a:ext uri="{FF2B5EF4-FFF2-40B4-BE49-F238E27FC236}">
                      <a16:creationId xmlns:a16="http://schemas.microsoft.com/office/drawing/2014/main" id="{498DF0A8-9C33-4617-B8E8-2B7A141F2F79}"/>
                    </a:ext>
                  </a:extLst>
                </p14:cNvPr>
                <p14:cNvContentPartPr/>
                <p14:nvPr/>
              </p14:nvContentPartPr>
              <p14:xfrm>
                <a:off x="11068499" y="1905811"/>
                <a:ext cx="197280" cy="61200"/>
              </p14:xfrm>
            </p:contentPart>
          </mc:Choice>
          <mc:Fallback xmlns="">
            <p:pic>
              <p:nvPicPr>
                <p:cNvPr id="177" name="Freihand 176">
                  <a:extLst>
                    <a:ext uri="{FF2B5EF4-FFF2-40B4-BE49-F238E27FC236}">
                      <a16:creationId xmlns:a16="http://schemas.microsoft.com/office/drawing/2014/main" id="{498DF0A8-9C33-4617-B8E8-2B7A141F2F79}"/>
                    </a:ext>
                  </a:extLst>
                </p:cNvPr>
                <p:cNvPicPr/>
                <p:nvPr/>
              </p:nvPicPr>
              <p:blipFill>
                <a:blip r:embed="rId173"/>
                <a:stretch>
                  <a:fillRect/>
                </a:stretch>
              </p:blipFill>
              <p:spPr>
                <a:xfrm>
                  <a:off x="11064179" y="1901491"/>
                  <a:ext cx="2059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78" name="Freihand 177">
                  <a:extLst>
                    <a:ext uri="{FF2B5EF4-FFF2-40B4-BE49-F238E27FC236}">
                      <a16:creationId xmlns:a16="http://schemas.microsoft.com/office/drawing/2014/main" id="{E9E51880-84B5-47A4-89E8-EC351717E4B7}"/>
                    </a:ext>
                  </a:extLst>
                </p14:cNvPr>
                <p14:cNvContentPartPr/>
                <p14:nvPr/>
              </p14:nvContentPartPr>
              <p14:xfrm>
                <a:off x="11128979" y="1816891"/>
                <a:ext cx="360" cy="360"/>
              </p14:xfrm>
            </p:contentPart>
          </mc:Choice>
          <mc:Fallback xmlns="">
            <p:pic>
              <p:nvPicPr>
                <p:cNvPr id="178" name="Freihand 177">
                  <a:extLst>
                    <a:ext uri="{FF2B5EF4-FFF2-40B4-BE49-F238E27FC236}">
                      <a16:creationId xmlns:a16="http://schemas.microsoft.com/office/drawing/2014/main" id="{E9E51880-84B5-47A4-89E8-EC351717E4B7}"/>
                    </a:ext>
                  </a:extLst>
                </p:cNvPr>
                <p:cNvPicPr/>
                <p:nvPr/>
              </p:nvPicPr>
              <p:blipFill>
                <a:blip r:embed="rId44"/>
                <a:stretch>
                  <a:fillRect/>
                </a:stretch>
              </p:blipFill>
              <p:spPr>
                <a:xfrm>
                  <a:off x="11124659" y="18125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80" name="Freihand 179">
                  <a:extLst>
                    <a:ext uri="{FF2B5EF4-FFF2-40B4-BE49-F238E27FC236}">
                      <a16:creationId xmlns:a16="http://schemas.microsoft.com/office/drawing/2014/main" id="{AB4A4D47-6C45-4514-8813-79060D573CE5}"/>
                    </a:ext>
                  </a:extLst>
                </p14:cNvPr>
                <p14:cNvContentPartPr/>
                <p14:nvPr/>
              </p14:nvContentPartPr>
              <p14:xfrm>
                <a:off x="11308619" y="1903291"/>
                <a:ext cx="150120" cy="62640"/>
              </p14:xfrm>
            </p:contentPart>
          </mc:Choice>
          <mc:Fallback xmlns="">
            <p:pic>
              <p:nvPicPr>
                <p:cNvPr id="180" name="Freihand 179">
                  <a:extLst>
                    <a:ext uri="{FF2B5EF4-FFF2-40B4-BE49-F238E27FC236}">
                      <a16:creationId xmlns:a16="http://schemas.microsoft.com/office/drawing/2014/main" id="{AB4A4D47-6C45-4514-8813-79060D573CE5}"/>
                    </a:ext>
                  </a:extLst>
                </p:cNvPr>
                <p:cNvPicPr/>
                <p:nvPr/>
              </p:nvPicPr>
              <p:blipFill>
                <a:blip r:embed="rId176"/>
                <a:stretch>
                  <a:fillRect/>
                </a:stretch>
              </p:blipFill>
              <p:spPr>
                <a:xfrm>
                  <a:off x="11304299" y="1898971"/>
                  <a:ext cx="158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82" name="Freihand 181">
                  <a:extLst>
                    <a:ext uri="{FF2B5EF4-FFF2-40B4-BE49-F238E27FC236}">
                      <a16:creationId xmlns:a16="http://schemas.microsoft.com/office/drawing/2014/main" id="{8BFE8452-79CE-4889-8A4D-3266E659975F}"/>
                    </a:ext>
                  </a:extLst>
                </p14:cNvPr>
                <p14:cNvContentPartPr/>
                <p14:nvPr/>
              </p14:nvContentPartPr>
              <p14:xfrm>
                <a:off x="11350019" y="1882051"/>
                <a:ext cx="123480" cy="77400"/>
              </p14:xfrm>
            </p:contentPart>
          </mc:Choice>
          <mc:Fallback xmlns="">
            <p:pic>
              <p:nvPicPr>
                <p:cNvPr id="182" name="Freihand 181">
                  <a:extLst>
                    <a:ext uri="{FF2B5EF4-FFF2-40B4-BE49-F238E27FC236}">
                      <a16:creationId xmlns:a16="http://schemas.microsoft.com/office/drawing/2014/main" id="{8BFE8452-79CE-4889-8A4D-3266E659975F}"/>
                    </a:ext>
                  </a:extLst>
                </p:cNvPr>
                <p:cNvPicPr/>
                <p:nvPr/>
              </p:nvPicPr>
              <p:blipFill>
                <a:blip r:embed="rId178"/>
                <a:stretch>
                  <a:fillRect/>
                </a:stretch>
              </p:blipFill>
              <p:spPr>
                <a:xfrm>
                  <a:off x="11345699" y="1877731"/>
                  <a:ext cx="132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83" name="Freihand 182">
                  <a:extLst>
                    <a:ext uri="{FF2B5EF4-FFF2-40B4-BE49-F238E27FC236}">
                      <a16:creationId xmlns:a16="http://schemas.microsoft.com/office/drawing/2014/main" id="{489602A6-8934-4A59-B1E2-EF2477B0AC88}"/>
                    </a:ext>
                  </a:extLst>
                </p14:cNvPr>
                <p14:cNvContentPartPr/>
                <p14:nvPr/>
              </p14:nvContentPartPr>
              <p14:xfrm>
                <a:off x="11476019" y="1873411"/>
                <a:ext cx="93960" cy="88200"/>
              </p14:xfrm>
            </p:contentPart>
          </mc:Choice>
          <mc:Fallback xmlns="">
            <p:pic>
              <p:nvPicPr>
                <p:cNvPr id="183" name="Freihand 182">
                  <a:extLst>
                    <a:ext uri="{FF2B5EF4-FFF2-40B4-BE49-F238E27FC236}">
                      <a16:creationId xmlns:a16="http://schemas.microsoft.com/office/drawing/2014/main" id="{489602A6-8934-4A59-B1E2-EF2477B0AC88}"/>
                    </a:ext>
                  </a:extLst>
                </p:cNvPr>
                <p:cNvPicPr/>
                <p:nvPr/>
              </p:nvPicPr>
              <p:blipFill>
                <a:blip r:embed="rId180"/>
                <a:stretch>
                  <a:fillRect/>
                </a:stretch>
              </p:blipFill>
              <p:spPr>
                <a:xfrm>
                  <a:off x="11471699" y="1869091"/>
                  <a:ext cx="102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84" name="Freihand 183">
                  <a:extLst>
                    <a:ext uri="{FF2B5EF4-FFF2-40B4-BE49-F238E27FC236}">
                      <a16:creationId xmlns:a16="http://schemas.microsoft.com/office/drawing/2014/main" id="{FEC51952-34DB-4D8A-BCFB-A174833D748C}"/>
                    </a:ext>
                  </a:extLst>
                </p14:cNvPr>
                <p14:cNvContentPartPr/>
                <p14:nvPr/>
              </p14:nvContentPartPr>
              <p14:xfrm>
                <a:off x="11477099" y="1904731"/>
                <a:ext cx="101520" cy="3600"/>
              </p14:xfrm>
            </p:contentPart>
          </mc:Choice>
          <mc:Fallback xmlns="">
            <p:pic>
              <p:nvPicPr>
                <p:cNvPr id="184" name="Freihand 183">
                  <a:extLst>
                    <a:ext uri="{FF2B5EF4-FFF2-40B4-BE49-F238E27FC236}">
                      <a16:creationId xmlns:a16="http://schemas.microsoft.com/office/drawing/2014/main" id="{FEC51952-34DB-4D8A-BCFB-A174833D748C}"/>
                    </a:ext>
                  </a:extLst>
                </p:cNvPr>
                <p:cNvPicPr/>
                <p:nvPr/>
              </p:nvPicPr>
              <p:blipFill>
                <a:blip r:embed="rId182"/>
                <a:stretch>
                  <a:fillRect/>
                </a:stretch>
              </p:blipFill>
              <p:spPr>
                <a:xfrm>
                  <a:off x="11472779" y="1900411"/>
                  <a:ext cx="110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85" name="Freihand 184">
                  <a:extLst>
                    <a:ext uri="{FF2B5EF4-FFF2-40B4-BE49-F238E27FC236}">
                      <a16:creationId xmlns:a16="http://schemas.microsoft.com/office/drawing/2014/main" id="{5B63C0BA-E30A-4A06-AFDE-4F1815BDBF97}"/>
                    </a:ext>
                  </a:extLst>
                </p14:cNvPr>
                <p14:cNvContentPartPr/>
                <p14:nvPr/>
              </p14:nvContentPartPr>
              <p14:xfrm>
                <a:off x="11580059" y="1893211"/>
                <a:ext cx="86760" cy="52920"/>
              </p14:xfrm>
            </p:contentPart>
          </mc:Choice>
          <mc:Fallback xmlns="">
            <p:pic>
              <p:nvPicPr>
                <p:cNvPr id="185" name="Freihand 184">
                  <a:extLst>
                    <a:ext uri="{FF2B5EF4-FFF2-40B4-BE49-F238E27FC236}">
                      <a16:creationId xmlns:a16="http://schemas.microsoft.com/office/drawing/2014/main" id="{5B63C0BA-E30A-4A06-AFDE-4F1815BDBF97}"/>
                    </a:ext>
                  </a:extLst>
                </p:cNvPr>
                <p:cNvPicPr/>
                <p:nvPr/>
              </p:nvPicPr>
              <p:blipFill>
                <a:blip r:embed="rId184"/>
                <a:stretch>
                  <a:fillRect/>
                </a:stretch>
              </p:blipFill>
              <p:spPr>
                <a:xfrm>
                  <a:off x="11575739" y="1888891"/>
                  <a:ext cx="95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86" name="Freihand 185">
                  <a:extLst>
                    <a:ext uri="{FF2B5EF4-FFF2-40B4-BE49-F238E27FC236}">
                      <a16:creationId xmlns:a16="http://schemas.microsoft.com/office/drawing/2014/main" id="{5039570D-DE3F-466C-8CC2-5965ABAC07AF}"/>
                    </a:ext>
                  </a:extLst>
                </p14:cNvPr>
                <p14:cNvContentPartPr/>
                <p14:nvPr/>
              </p14:nvContentPartPr>
              <p14:xfrm>
                <a:off x="11702099" y="1808971"/>
                <a:ext cx="128520" cy="132840"/>
              </p14:xfrm>
            </p:contentPart>
          </mc:Choice>
          <mc:Fallback xmlns="">
            <p:pic>
              <p:nvPicPr>
                <p:cNvPr id="186" name="Freihand 185">
                  <a:extLst>
                    <a:ext uri="{FF2B5EF4-FFF2-40B4-BE49-F238E27FC236}">
                      <a16:creationId xmlns:a16="http://schemas.microsoft.com/office/drawing/2014/main" id="{5039570D-DE3F-466C-8CC2-5965ABAC07AF}"/>
                    </a:ext>
                  </a:extLst>
                </p:cNvPr>
                <p:cNvPicPr/>
                <p:nvPr/>
              </p:nvPicPr>
              <p:blipFill>
                <a:blip r:embed="rId186"/>
                <a:stretch>
                  <a:fillRect/>
                </a:stretch>
              </p:blipFill>
              <p:spPr>
                <a:xfrm>
                  <a:off x="11697779" y="1804651"/>
                  <a:ext cx="137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87" name="Freihand 186">
                  <a:extLst>
                    <a:ext uri="{FF2B5EF4-FFF2-40B4-BE49-F238E27FC236}">
                      <a16:creationId xmlns:a16="http://schemas.microsoft.com/office/drawing/2014/main" id="{A7DD63BB-127B-45C7-B45E-ACF5C447C80C}"/>
                    </a:ext>
                  </a:extLst>
                </p14:cNvPr>
                <p14:cNvContentPartPr/>
                <p14:nvPr/>
              </p14:nvContentPartPr>
              <p14:xfrm>
                <a:off x="11836379" y="1830211"/>
                <a:ext cx="21240" cy="11160"/>
              </p14:xfrm>
            </p:contentPart>
          </mc:Choice>
          <mc:Fallback xmlns="">
            <p:pic>
              <p:nvPicPr>
                <p:cNvPr id="187" name="Freihand 186">
                  <a:extLst>
                    <a:ext uri="{FF2B5EF4-FFF2-40B4-BE49-F238E27FC236}">
                      <a16:creationId xmlns:a16="http://schemas.microsoft.com/office/drawing/2014/main" id="{A7DD63BB-127B-45C7-B45E-ACF5C447C80C}"/>
                    </a:ext>
                  </a:extLst>
                </p:cNvPr>
                <p:cNvPicPr/>
                <p:nvPr/>
              </p:nvPicPr>
              <p:blipFill>
                <a:blip r:embed="rId188"/>
                <a:stretch>
                  <a:fillRect/>
                </a:stretch>
              </p:blipFill>
              <p:spPr>
                <a:xfrm>
                  <a:off x="11832059" y="1825891"/>
                  <a:ext cx="29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88" name="Freihand 187">
                  <a:extLst>
                    <a:ext uri="{FF2B5EF4-FFF2-40B4-BE49-F238E27FC236}">
                      <a16:creationId xmlns:a16="http://schemas.microsoft.com/office/drawing/2014/main" id="{F6A86802-1054-4FC2-BE38-4802155FDDEA}"/>
                    </a:ext>
                  </a:extLst>
                </p14:cNvPr>
                <p14:cNvContentPartPr/>
                <p14:nvPr/>
              </p14:nvContentPartPr>
              <p14:xfrm>
                <a:off x="11863019" y="1860451"/>
                <a:ext cx="144360" cy="70200"/>
              </p14:xfrm>
            </p:contentPart>
          </mc:Choice>
          <mc:Fallback xmlns="">
            <p:pic>
              <p:nvPicPr>
                <p:cNvPr id="188" name="Freihand 187">
                  <a:extLst>
                    <a:ext uri="{FF2B5EF4-FFF2-40B4-BE49-F238E27FC236}">
                      <a16:creationId xmlns:a16="http://schemas.microsoft.com/office/drawing/2014/main" id="{F6A86802-1054-4FC2-BE38-4802155FDDEA}"/>
                    </a:ext>
                  </a:extLst>
                </p:cNvPr>
                <p:cNvPicPr/>
                <p:nvPr/>
              </p:nvPicPr>
              <p:blipFill>
                <a:blip r:embed="rId190"/>
                <a:stretch>
                  <a:fillRect/>
                </a:stretch>
              </p:blipFill>
              <p:spPr>
                <a:xfrm>
                  <a:off x="11858699" y="1856131"/>
                  <a:ext cx="153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90" name="Freihand 189">
                  <a:extLst>
                    <a:ext uri="{FF2B5EF4-FFF2-40B4-BE49-F238E27FC236}">
                      <a16:creationId xmlns:a16="http://schemas.microsoft.com/office/drawing/2014/main" id="{40363FC1-90A0-4A36-A0B1-BA9C3462EBC4}"/>
                    </a:ext>
                  </a:extLst>
                </p14:cNvPr>
                <p14:cNvContentPartPr/>
                <p14:nvPr/>
              </p14:nvContentPartPr>
              <p14:xfrm>
                <a:off x="10055819" y="2189851"/>
                <a:ext cx="83160" cy="140400"/>
              </p14:xfrm>
            </p:contentPart>
          </mc:Choice>
          <mc:Fallback xmlns="">
            <p:pic>
              <p:nvPicPr>
                <p:cNvPr id="190" name="Freihand 189">
                  <a:extLst>
                    <a:ext uri="{FF2B5EF4-FFF2-40B4-BE49-F238E27FC236}">
                      <a16:creationId xmlns:a16="http://schemas.microsoft.com/office/drawing/2014/main" id="{40363FC1-90A0-4A36-A0B1-BA9C3462EBC4}"/>
                    </a:ext>
                  </a:extLst>
                </p:cNvPr>
                <p:cNvPicPr/>
                <p:nvPr/>
              </p:nvPicPr>
              <p:blipFill>
                <a:blip r:embed="rId192"/>
                <a:stretch>
                  <a:fillRect/>
                </a:stretch>
              </p:blipFill>
              <p:spPr>
                <a:xfrm>
                  <a:off x="10051499" y="2185531"/>
                  <a:ext cx="91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91" name="Freihand 190">
                  <a:extLst>
                    <a:ext uri="{FF2B5EF4-FFF2-40B4-BE49-F238E27FC236}">
                      <a16:creationId xmlns:a16="http://schemas.microsoft.com/office/drawing/2014/main" id="{8C12A0B2-354F-48B9-BCDE-D8F448A9DF3B}"/>
                    </a:ext>
                  </a:extLst>
                </p14:cNvPr>
                <p14:cNvContentPartPr/>
                <p14:nvPr/>
              </p14:nvContentPartPr>
              <p14:xfrm>
                <a:off x="10156979" y="2289211"/>
                <a:ext cx="6840" cy="23400"/>
              </p14:xfrm>
            </p:contentPart>
          </mc:Choice>
          <mc:Fallback xmlns="">
            <p:pic>
              <p:nvPicPr>
                <p:cNvPr id="191" name="Freihand 190">
                  <a:extLst>
                    <a:ext uri="{FF2B5EF4-FFF2-40B4-BE49-F238E27FC236}">
                      <a16:creationId xmlns:a16="http://schemas.microsoft.com/office/drawing/2014/main" id="{8C12A0B2-354F-48B9-BCDE-D8F448A9DF3B}"/>
                    </a:ext>
                  </a:extLst>
                </p:cNvPr>
                <p:cNvPicPr/>
                <p:nvPr/>
              </p:nvPicPr>
              <p:blipFill>
                <a:blip r:embed="rId194"/>
                <a:stretch>
                  <a:fillRect/>
                </a:stretch>
              </p:blipFill>
              <p:spPr>
                <a:xfrm>
                  <a:off x="10152659" y="2284891"/>
                  <a:ext cx="15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92" name="Freihand 191">
                  <a:extLst>
                    <a:ext uri="{FF2B5EF4-FFF2-40B4-BE49-F238E27FC236}">
                      <a16:creationId xmlns:a16="http://schemas.microsoft.com/office/drawing/2014/main" id="{A0B50534-44CB-4444-A849-A2EC6D79563D}"/>
                    </a:ext>
                  </a:extLst>
                </p14:cNvPr>
                <p14:cNvContentPartPr/>
                <p14:nvPr/>
              </p14:nvContentPartPr>
              <p14:xfrm>
                <a:off x="10209539" y="2157811"/>
                <a:ext cx="164520" cy="153000"/>
              </p14:xfrm>
            </p:contentPart>
          </mc:Choice>
          <mc:Fallback xmlns="">
            <p:pic>
              <p:nvPicPr>
                <p:cNvPr id="192" name="Freihand 191">
                  <a:extLst>
                    <a:ext uri="{FF2B5EF4-FFF2-40B4-BE49-F238E27FC236}">
                      <a16:creationId xmlns:a16="http://schemas.microsoft.com/office/drawing/2014/main" id="{A0B50534-44CB-4444-A849-A2EC6D79563D}"/>
                    </a:ext>
                  </a:extLst>
                </p:cNvPr>
                <p:cNvPicPr/>
                <p:nvPr/>
              </p:nvPicPr>
              <p:blipFill>
                <a:blip r:embed="rId196"/>
                <a:stretch>
                  <a:fillRect/>
                </a:stretch>
              </p:blipFill>
              <p:spPr>
                <a:xfrm>
                  <a:off x="10204859" y="2153491"/>
                  <a:ext cx="173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93" name="Freihand 192">
                  <a:extLst>
                    <a:ext uri="{FF2B5EF4-FFF2-40B4-BE49-F238E27FC236}">
                      <a16:creationId xmlns:a16="http://schemas.microsoft.com/office/drawing/2014/main" id="{DA0E1E96-AA00-498A-95B4-0205883797D4}"/>
                    </a:ext>
                  </a:extLst>
                </p14:cNvPr>
                <p14:cNvContentPartPr/>
                <p14:nvPr/>
              </p14:nvContentPartPr>
              <p14:xfrm>
                <a:off x="10620299" y="2192371"/>
                <a:ext cx="21600" cy="108720"/>
              </p14:xfrm>
            </p:contentPart>
          </mc:Choice>
          <mc:Fallback xmlns="">
            <p:pic>
              <p:nvPicPr>
                <p:cNvPr id="193" name="Freihand 192">
                  <a:extLst>
                    <a:ext uri="{FF2B5EF4-FFF2-40B4-BE49-F238E27FC236}">
                      <a16:creationId xmlns:a16="http://schemas.microsoft.com/office/drawing/2014/main" id="{DA0E1E96-AA00-498A-95B4-0205883797D4}"/>
                    </a:ext>
                  </a:extLst>
                </p:cNvPr>
                <p:cNvPicPr/>
                <p:nvPr/>
              </p:nvPicPr>
              <p:blipFill>
                <a:blip r:embed="rId198"/>
                <a:stretch>
                  <a:fillRect/>
                </a:stretch>
              </p:blipFill>
              <p:spPr>
                <a:xfrm>
                  <a:off x="10615979" y="2188051"/>
                  <a:ext cx="302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4" name="Freihand 193">
                  <a:extLst>
                    <a:ext uri="{FF2B5EF4-FFF2-40B4-BE49-F238E27FC236}">
                      <a16:creationId xmlns:a16="http://schemas.microsoft.com/office/drawing/2014/main" id="{C936B703-12CC-4AD2-AEB9-CFDC87FABAEB}"/>
                    </a:ext>
                  </a:extLst>
                </p14:cNvPr>
                <p14:cNvContentPartPr/>
                <p14:nvPr/>
              </p14:nvContentPartPr>
              <p14:xfrm>
                <a:off x="10537499" y="2171851"/>
                <a:ext cx="165240" cy="152640"/>
              </p14:xfrm>
            </p:contentPart>
          </mc:Choice>
          <mc:Fallback xmlns="">
            <p:pic>
              <p:nvPicPr>
                <p:cNvPr id="194" name="Freihand 193">
                  <a:extLst>
                    <a:ext uri="{FF2B5EF4-FFF2-40B4-BE49-F238E27FC236}">
                      <a16:creationId xmlns:a16="http://schemas.microsoft.com/office/drawing/2014/main" id="{C936B703-12CC-4AD2-AEB9-CFDC87FABAEB}"/>
                    </a:ext>
                  </a:extLst>
                </p:cNvPr>
                <p:cNvPicPr/>
                <p:nvPr/>
              </p:nvPicPr>
              <p:blipFill>
                <a:blip r:embed="rId200"/>
                <a:stretch>
                  <a:fillRect/>
                </a:stretch>
              </p:blipFill>
              <p:spPr>
                <a:xfrm>
                  <a:off x="10533179" y="2167531"/>
                  <a:ext cx="173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95" name="Freihand 194">
                  <a:extLst>
                    <a:ext uri="{FF2B5EF4-FFF2-40B4-BE49-F238E27FC236}">
                      <a16:creationId xmlns:a16="http://schemas.microsoft.com/office/drawing/2014/main" id="{D2DDE305-C038-435C-82AB-DC9A87128B64}"/>
                    </a:ext>
                  </a:extLst>
                </p14:cNvPr>
                <p14:cNvContentPartPr/>
                <p14:nvPr/>
              </p14:nvContentPartPr>
              <p14:xfrm>
                <a:off x="10730099" y="2237371"/>
                <a:ext cx="104040" cy="58320"/>
              </p14:xfrm>
            </p:contentPart>
          </mc:Choice>
          <mc:Fallback xmlns="">
            <p:pic>
              <p:nvPicPr>
                <p:cNvPr id="195" name="Freihand 194">
                  <a:extLst>
                    <a:ext uri="{FF2B5EF4-FFF2-40B4-BE49-F238E27FC236}">
                      <a16:creationId xmlns:a16="http://schemas.microsoft.com/office/drawing/2014/main" id="{D2DDE305-C038-435C-82AB-DC9A87128B64}"/>
                    </a:ext>
                  </a:extLst>
                </p:cNvPr>
                <p:cNvPicPr/>
                <p:nvPr/>
              </p:nvPicPr>
              <p:blipFill>
                <a:blip r:embed="rId202"/>
                <a:stretch>
                  <a:fillRect/>
                </a:stretch>
              </p:blipFill>
              <p:spPr>
                <a:xfrm>
                  <a:off x="10725779" y="2233051"/>
                  <a:ext cx="112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96" name="Freihand 195">
                  <a:extLst>
                    <a:ext uri="{FF2B5EF4-FFF2-40B4-BE49-F238E27FC236}">
                      <a16:creationId xmlns:a16="http://schemas.microsoft.com/office/drawing/2014/main" id="{46EC829E-8FE3-456E-8B58-21DA7C83041F}"/>
                    </a:ext>
                  </a:extLst>
                </p14:cNvPr>
                <p14:cNvContentPartPr/>
                <p14:nvPr/>
              </p14:nvContentPartPr>
              <p14:xfrm>
                <a:off x="10854659" y="2161771"/>
                <a:ext cx="104760" cy="106560"/>
              </p14:xfrm>
            </p:contentPart>
          </mc:Choice>
          <mc:Fallback xmlns="">
            <p:pic>
              <p:nvPicPr>
                <p:cNvPr id="196" name="Freihand 195">
                  <a:extLst>
                    <a:ext uri="{FF2B5EF4-FFF2-40B4-BE49-F238E27FC236}">
                      <a16:creationId xmlns:a16="http://schemas.microsoft.com/office/drawing/2014/main" id="{46EC829E-8FE3-456E-8B58-21DA7C83041F}"/>
                    </a:ext>
                  </a:extLst>
                </p:cNvPr>
                <p:cNvPicPr/>
                <p:nvPr/>
              </p:nvPicPr>
              <p:blipFill>
                <a:blip r:embed="rId204"/>
                <a:stretch>
                  <a:fillRect/>
                </a:stretch>
              </p:blipFill>
              <p:spPr>
                <a:xfrm>
                  <a:off x="10850339" y="2157451"/>
                  <a:ext cx="113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97" name="Freihand 196">
                  <a:extLst>
                    <a:ext uri="{FF2B5EF4-FFF2-40B4-BE49-F238E27FC236}">
                      <a16:creationId xmlns:a16="http://schemas.microsoft.com/office/drawing/2014/main" id="{5C09FADA-6E20-4E71-9C17-14BAE6D321EA}"/>
                    </a:ext>
                  </a:extLst>
                </p14:cNvPr>
                <p14:cNvContentPartPr/>
                <p14:nvPr/>
              </p14:nvContentPartPr>
              <p14:xfrm>
                <a:off x="10977419" y="2137291"/>
                <a:ext cx="245520" cy="244800"/>
              </p14:xfrm>
            </p:contentPart>
          </mc:Choice>
          <mc:Fallback xmlns="">
            <p:pic>
              <p:nvPicPr>
                <p:cNvPr id="197" name="Freihand 196">
                  <a:extLst>
                    <a:ext uri="{FF2B5EF4-FFF2-40B4-BE49-F238E27FC236}">
                      <a16:creationId xmlns:a16="http://schemas.microsoft.com/office/drawing/2014/main" id="{5C09FADA-6E20-4E71-9C17-14BAE6D321EA}"/>
                    </a:ext>
                  </a:extLst>
                </p:cNvPr>
                <p:cNvPicPr/>
                <p:nvPr/>
              </p:nvPicPr>
              <p:blipFill>
                <a:blip r:embed="rId206"/>
                <a:stretch>
                  <a:fillRect/>
                </a:stretch>
              </p:blipFill>
              <p:spPr>
                <a:xfrm>
                  <a:off x="10973099" y="2132971"/>
                  <a:ext cx="2541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98" name="Freihand 197">
                  <a:extLst>
                    <a:ext uri="{FF2B5EF4-FFF2-40B4-BE49-F238E27FC236}">
                      <a16:creationId xmlns:a16="http://schemas.microsoft.com/office/drawing/2014/main" id="{9B051AAE-4A4F-4670-82FD-79BC14965D56}"/>
                    </a:ext>
                  </a:extLst>
                </p14:cNvPr>
                <p14:cNvContentPartPr/>
                <p14:nvPr/>
              </p14:nvContentPartPr>
              <p14:xfrm>
                <a:off x="10799939" y="2491891"/>
                <a:ext cx="125280" cy="111960"/>
              </p14:xfrm>
            </p:contentPart>
          </mc:Choice>
          <mc:Fallback xmlns="">
            <p:pic>
              <p:nvPicPr>
                <p:cNvPr id="198" name="Freihand 197">
                  <a:extLst>
                    <a:ext uri="{FF2B5EF4-FFF2-40B4-BE49-F238E27FC236}">
                      <a16:creationId xmlns:a16="http://schemas.microsoft.com/office/drawing/2014/main" id="{9B051AAE-4A4F-4670-82FD-79BC14965D56}"/>
                    </a:ext>
                  </a:extLst>
                </p:cNvPr>
                <p:cNvPicPr/>
                <p:nvPr/>
              </p:nvPicPr>
              <p:blipFill>
                <a:blip r:embed="rId208"/>
                <a:stretch>
                  <a:fillRect/>
                </a:stretch>
              </p:blipFill>
              <p:spPr>
                <a:xfrm>
                  <a:off x="10795619" y="2487571"/>
                  <a:ext cx="133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99" name="Freihand 198">
                  <a:extLst>
                    <a:ext uri="{FF2B5EF4-FFF2-40B4-BE49-F238E27FC236}">
                      <a16:creationId xmlns:a16="http://schemas.microsoft.com/office/drawing/2014/main" id="{5BB994D1-2E1B-4167-92C3-B629B8369DCC}"/>
                    </a:ext>
                  </a:extLst>
                </p14:cNvPr>
                <p14:cNvContentPartPr/>
                <p14:nvPr/>
              </p14:nvContentPartPr>
              <p14:xfrm>
                <a:off x="10982459" y="2484691"/>
                <a:ext cx="86040" cy="91800"/>
              </p14:xfrm>
            </p:contentPart>
          </mc:Choice>
          <mc:Fallback xmlns="">
            <p:pic>
              <p:nvPicPr>
                <p:cNvPr id="199" name="Freihand 198">
                  <a:extLst>
                    <a:ext uri="{FF2B5EF4-FFF2-40B4-BE49-F238E27FC236}">
                      <a16:creationId xmlns:a16="http://schemas.microsoft.com/office/drawing/2014/main" id="{5BB994D1-2E1B-4167-92C3-B629B8369DCC}"/>
                    </a:ext>
                  </a:extLst>
                </p:cNvPr>
                <p:cNvPicPr/>
                <p:nvPr/>
              </p:nvPicPr>
              <p:blipFill>
                <a:blip r:embed="rId210"/>
                <a:stretch>
                  <a:fillRect/>
                </a:stretch>
              </p:blipFill>
              <p:spPr>
                <a:xfrm>
                  <a:off x="10978139" y="2480371"/>
                  <a:ext cx="94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00" name="Freihand 199">
                  <a:extLst>
                    <a:ext uri="{FF2B5EF4-FFF2-40B4-BE49-F238E27FC236}">
                      <a16:creationId xmlns:a16="http://schemas.microsoft.com/office/drawing/2014/main" id="{FF96C255-393F-4035-8A1D-124B74C0401C}"/>
                    </a:ext>
                  </a:extLst>
                </p14:cNvPr>
                <p14:cNvContentPartPr/>
                <p14:nvPr/>
              </p14:nvContentPartPr>
              <p14:xfrm>
                <a:off x="11083979" y="2418091"/>
                <a:ext cx="173520" cy="131760"/>
              </p14:xfrm>
            </p:contentPart>
          </mc:Choice>
          <mc:Fallback xmlns="">
            <p:pic>
              <p:nvPicPr>
                <p:cNvPr id="200" name="Freihand 199">
                  <a:extLst>
                    <a:ext uri="{FF2B5EF4-FFF2-40B4-BE49-F238E27FC236}">
                      <a16:creationId xmlns:a16="http://schemas.microsoft.com/office/drawing/2014/main" id="{FF96C255-393F-4035-8A1D-124B74C0401C}"/>
                    </a:ext>
                  </a:extLst>
                </p:cNvPr>
                <p:cNvPicPr/>
                <p:nvPr/>
              </p:nvPicPr>
              <p:blipFill>
                <a:blip r:embed="rId212"/>
                <a:stretch>
                  <a:fillRect/>
                </a:stretch>
              </p:blipFill>
              <p:spPr>
                <a:xfrm>
                  <a:off x="11079659" y="2413771"/>
                  <a:ext cx="182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01" name="Freihand 200">
                  <a:extLst>
                    <a:ext uri="{FF2B5EF4-FFF2-40B4-BE49-F238E27FC236}">
                      <a16:creationId xmlns:a16="http://schemas.microsoft.com/office/drawing/2014/main" id="{9A0E9F8C-01D4-410A-B5A3-E7EC3C5565F8}"/>
                    </a:ext>
                  </a:extLst>
                </p14:cNvPr>
                <p14:cNvContentPartPr/>
                <p14:nvPr/>
              </p14:nvContentPartPr>
              <p14:xfrm>
                <a:off x="11271539" y="2404771"/>
                <a:ext cx="5040" cy="23040"/>
              </p14:xfrm>
            </p:contentPart>
          </mc:Choice>
          <mc:Fallback xmlns="">
            <p:pic>
              <p:nvPicPr>
                <p:cNvPr id="201" name="Freihand 200">
                  <a:extLst>
                    <a:ext uri="{FF2B5EF4-FFF2-40B4-BE49-F238E27FC236}">
                      <a16:creationId xmlns:a16="http://schemas.microsoft.com/office/drawing/2014/main" id="{9A0E9F8C-01D4-410A-B5A3-E7EC3C5565F8}"/>
                    </a:ext>
                  </a:extLst>
                </p:cNvPr>
                <p:cNvPicPr/>
                <p:nvPr/>
              </p:nvPicPr>
              <p:blipFill>
                <a:blip r:embed="rId214"/>
                <a:stretch>
                  <a:fillRect/>
                </a:stretch>
              </p:blipFill>
              <p:spPr>
                <a:xfrm>
                  <a:off x="11267219" y="2400451"/>
                  <a:ext cx="13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02" name="Freihand 201">
                  <a:extLst>
                    <a:ext uri="{FF2B5EF4-FFF2-40B4-BE49-F238E27FC236}">
                      <a16:creationId xmlns:a16="http://schemas.microsoft.com/office/drawing/2014/main" id="{112452A0-4D5F-449B-8704-FE5184AAB87A}"/>
                    </a:ext>
                  </a:extLst>
                </p14:cNvPr>
                <p14:cNvContentPartPr/>
                <p14:nvPr/>
              </p14:nvContentPartPr>
              <p14:xfrm>
                <a:off x="11276939" y="2478211"/>
                <a:ext cx="118800" cy="49320"/>
              </p14:xfrm>
            </p:contentPart>
          </mc:Choice>
          <mc:Fallback xmlns="">
            <p:pic>
              <p:nvPicPr>
                <p:cNvPr id="202" name="Freihand 201">
                  <a:extLst>
                    <a:ext uri="{FF2B5EF4-FFF2-40B4-BE49-F238E27FC236}">
                      <a16:creationId xmlns:a16="http://schemas.microsoft.com/office/drawing/2014/main" id="{112452A0-4D5F-449B-8704-FE5184AAB87A}"/>
                    </a:ext>
                  </a:extLst>
                </p:cNvPr>
                <p:cNvPicPr/>
                <p:nvPr/>
              </p:nvPicPr>
              <p:blipFill>
                <a:blip r:embed="rId216"/>
                <a:stretch>
                  <a:fillRect/>
                </a:stretch>
              </p:blipFill>
              <p:spPr>
                <a:xfrm>
                  <a:off x="11272619" y="2473891"/>
                  <a:ext cx="1274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03" name="Freihand 202">
                  <a:extLst>
                    <a:ext uri="{FF2B5EF4-FFF2-40B4-BE49-F238E27FC236}">
                      <a16:creationId xmlns:a16="http://schemas.microsoft.com/office/drawing/2014/main" id="{9AEEA2B3-0E02-4293-86B9-73689716CBE6}"/>
                    </a:ext>
                  </a:extLst>
                </p14:cNvPr>
                <p14:cNvContentPartPr/>
                <p14:nvPr/>
              </p14:nvContentPartPr>
              <p14:xfrm>
                <a:off x="11340299" y="2369491"/>
                <a:ext cx="121680" cy="146160"/>
              </p14:xfrm>
            </p:contentPart>
          </mc:Choice>
          <mc:Fallback xmlns="">
            <p:pic>
              <p:nvPicPr>
                <p:cNvPr id="203" name="Freihand 202">
                  <a:extLst>
                    <a:ext uri="{FF2B5EF4-FFF2-40B4-BE49-F238E27FC236}">
                      <a16:creationId xmlns:a16="http://schemas.microsoft.com/office/drawing/2014/main" id="{9AEEA2B3-0E02-4293-86B9-73689716CBE6}"/>
                    </a:ext>
                  </a:extLst>
                </p:cNvPr>
                <p:cNvPicPr/>
                <p:nvPr/>
              </p:nvPicPr>
              <p:blipFill>
                <a:blip r:embed="rId218"/>
                <a:stretch>
                  <a:fillRect/>
                </a:stretch>
              </p:blipFill>
              <p:spPr>
                <a:xfrm>
                  <a:off x="11335979" y="2365171"/>
                  <a:ext cx="130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04" name="Freihand 203">
                  <a:extLst>
                    <a:ext uri="{FF2B5EF4-FFF2-40B4-BE49-F238E27FC236}">
                      <a16:creationId xmlns:a16="http://schemas.microsoft.com/office/drawing/2014/main" id="{B5C9CC58-5E4C-4058-A795-752E01EA068C}"/>
                    </a:ext>
                  </a:extLst>
                </p14:cNvPr>
                <p14:cNvContentPartPr/>
                <p14:nvPr/>
              </p14:nvContentPartPr>
              <p14:xfrm>
                <a:off x="11403659" y="2466691"/>
                <a:ext cx="52920" cy="42120"/>
              </p14:xfrm>
            </p:contentPart>
          </mc:Choice>
          <mc:Fallback xmlns="">
            <p:pic>
              <p:nvPicPr>
                <p:cNvPr id="204" name="Freihand 203">
                  <a:extLst>
                    <a:ext uri="{FF2B5EF4-FFF2-40B4-BE49-F238E27FC236}">
                      <a16:creationId xmlns:a16="http://schemas.microsoft.com/office/drawing/2014/main" id="{B5C9CC58-5E4C-4058-A795-752E01EA068C}"/>
                    </a:ext>
                  </a:extLst>
                </p:cNvPr>
                <p:cNvPicPr/>
                <p:nvPr/>
              </p:nvPicPr>
              <p:blipFill>
                <a:blip r:embed="rId220"/>
                <a:stretch>
                  <a:fillRect/>
                </a:stretch>
              </p:blipFill>
              <p:spPr>
                <a:xfrm>
                  <a:off x="11399339" y="2462371"/>
                  <a:ext cx="615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05" name="Freihand 204">
                  <a:extLst>
                    <a:ext uri="{FF2B5EF4-FFF2-40B4-BE49-F238E27FC236}">
                      <a16:creationId xmlns:a16="http://schemas.microsoft.com/office/drawing/2014/main" id="{2AE0D430-832A-433F-9036-D67D8469422A}"/>
                    </a:ext>
                  </a:extLst>
                </p14:cNvPr>
                <p14:cNvContentPartPr/>
                <p14:nvPr/>
              </p14:nvContentPartPr>
              <p14:xfrm>
                <a:off x="11474219" y="2372011"/>
                <a:ext cx="114480" cy="149040"/>
              </p14:xfrm>
            </p:contentPart>
          </mc:Choice>
          <mc:Fallback xmlns="">
            <p:pic>
              <p:nvPicPr>
                <p:cNvPr id="205" name="Freihand 204">
                  <a:extLst>
                    <a:ext uri="{FF2B5EF4-FFF2-40B4-BE49-F238E27FC236}">
                      <a16:creationId xmlns:a16="http://schemas.microsoft.com/office/drawing/2014/main" id="{2AE0D430-832A-433F-9036-D67D8469422A}"/>
                    </a:ext>
                  </a:extLst>
                </p:cNvPr>
                <p:cNvPicPr/>
                <p:nvPr/>
              </p:nvPicPr>
              <p:blipFill>
                <a:blip r:embed="rId222"/>
                <a:stretch>
                  <a:fillRect/>
                </a:stretch>
              </p:blipFill>
              <p:spPr>
                <a:xfrm>
                  <a:off x="11469899" y="2367691"/>
                  <a:ext cx="123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06" name="Freihand 205">
                  <a:extLst>
                    <a:ext uri="{FF2B5EF4-FFF2-40B4-BE49-F238E27FC236}">
                      <a16:creationId xmlns:a16="http://schemas.microsoft.com/office/drawing/2014/main" id="{C961AA2D-746B-4EC5-88CA-751BA370AB58}"/>
                    </a:ext>
                  </a:extLst>
                </p14:cNvPr>
                <p14:cNvContentPartPr/>
                <p14:nvPr/>
              </p14:nvContentPartPr>
              <p14:xfrm>
                <a:off x="11569619" y="2390371"/>
                <a:ext cx="6840" cy="14400"/>
              </p14:xfrm>
            </p:contentPart>
          </mc:Choice>
          <mc:Fallback xmlns="">
            <p:pic>
              <p:nvPicPr>
                <p:cNvPr id="206" name="Freihand 205">
                  <a:extLst>
                    <a:ext uri="{FF2B5EF4-FFF2-40B4-BE49-F238E27FC236}">
                      <a16:creationId xmlns:a16="http://schemas.microsoft.com/office/drawing/2014/main" id="{C961AA2D-746B-4EC5-88CA-751BA370AB58}"/>
                    </a:ext>
                  </a:extLst>
                </p:cNvPr>
                <p:cNvPicPr/>
                <p:nvPr/>
              </p:nvPicPr>
              <p:blipFill>
                <a:blip r:embed="rId224"/>
                <a:stretch>
                  <a:fillRect/>
                </a:stretch>
              </p:blipFill>
              <p:spPr>
                <a:xfrm>
                  <a:off x="11565299" y="2386051"/>
                  <a:ext cx="15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07" name="Freihand 206">
                  <a:extLst>
                    <a:ext uri="{FF2B5EF4-FFF2-40B4-BE49-F238E27FC236}">
                      <a16:creationId xmlns:a16="http://schemas.microsoft.com/office/drawing/2014/main" id="{9444DA72-3BF2-495E-A88A-9D972171F822}"/>
                    </a:ext>
                  </a:extLst>
                </p14:cNvPr>
                <p14:cNvContentPartPr/>
                <p14:nvPr/>
              </p14:nvContentPartPr>
              <p14:xfrm>
                <a:off x="11592299" y="2445091"/>
                <a:ext cx="195840" cy="61920"/>
              </p14:xfrm>
            </p:contentPart>
          </mc:Choice>
          <mc:Fallback xmlns="">
            <p:pic>
              <p:nvPicPr>
                <p:cNvPr id="207" name="Freihand 206">
                  <a:extLst>
                    <a:ext uri="{FF2B5EF4-FFF2-40B4-BE49-F238E27FC236}">
                      <a16:creationId xmlns:a16="http://schemas.microsoft.com/office/drawing/2014/main" id="{9444DA72-3BF2-495E-A88A-9D972171F822}"/>
                    </a:ext>
                  </a:extLst>
                </p:cNvPr>
                <p:cNvPicPr/>
                <p:nvPr/>
              </p:nvPicPr>
              <p:blipFill>
                <a:blip r:embed="rId226"/>
                <a:stretch>
                  <a:fillRect/>
                </a:stretch>
              </p:blipFill>
              <p:spPr>
                <a:xfrm>
                  <a:off x="11587979" y="2440771"/>
                  <a:ext cx="204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09" name="Freihand 208">
                  <a:extLst>
                    <a:ext uri="{FF2B5EF4-FFF2-40B4-BE49-F238E27FC236}">
                      <a16:creationId xmlns:a16="http://schemas.microsoft.com/office/drawing/2014/main" id="{C1F7B2FD-7F22-4CD3-8BEB-D080C8EA7124}"/>
                    </a:ext>
                  </a:extLst>
                </p14:cNvPr>
                <p14:cNvContentPartPr/>
                <p14:nvPr/>
              </p14:nvContentPartPr>
              <p14:xfrm>
                <a:off x="10105139" y="2776651"/>
                <a:ext cx="39600" cy="1150560"/>
              </p14:xfrm>
            </p:contentPart>
          </mc:Choice>
          <mc:Fallback xmlns="">
            <p:pic>
              <p:nvPicPr>
                <p:cNvPr id="209" name="Freihand 208">
                  <a:extLst>
                    <a:ext uri="{FF2B5EF4-FFF2-40B4-BE49-F238E27FC236}">
                      <a16:creationId xmlns:a16="http://schemas.microsoft.com/office/drawing/2014/main" id="{C1F7B2FD-7F22-4CD3-8BEB-D080C8EA7124}"/>
                    </a:ext>
                  </a:extLst>
                </p:cNvPr>
                <p:cNvPicPr/>
                <p:nvPr/>
              </p:nvPicPr>
              <p:blipFill>
                <a:blip r:embed="rId228"/>
                <a:stretch>
                  <a:fillRect/>
                </a:stretch>
              </p:blipFill>
              <p:spPr>
                <a:xfrm>
                  <a:off x="10100819" y="2772331"/>
                  <a:ext cx="48240" cy="1159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10" name="Freihand 209">
                  <a:extLst>
                    <a:ext uri="{FF2B5EF4-FFF2-40B4-BE49-F238E27FC236}">
                      <a16:creationId xmlns:a16="http://schemas.microsoft.com/office/drawing/2014/main" id="{182DD1EC-D05D-4046-9CDD-6166A20C39FF}"/>
                    </a:ext>
                  </a:extLst>
                </p14:cNvPr>
                <p14:cNvContentPartPr/>
                <p14:nvPr/>
              </p14:nvContentPartPr>
              <p14:xfrm>
                <a:off x="9953939" y="3799411"/>
                <a:ext cx="1847880" cy="77400"/>
              </p14:xfrm>
            </p:contentPart>
          </mc:Choice>
          <mc:Fallback xmlns="">
            <p:pic>
              <p:nvPicPr>
                <p:cNvPr id="210" name="Freihand 209">
                  <a:extLst>
                    <a:ext uri="{FF2B5EF4-FFF2-40B4-BE49-F238E27FC236}">
                      <a16:creationId xmlns:a16="http://schemas.microsoft.com/office/drawing/2014/main" id="{182DD1EC-D05D-4046-9CDD-6166A20C39FF}"/>
                    </a:ext>
                  </a:extLst>
                </p:cNvPr>
                <p:cNvPicPr/>
                <p:nvPr/>
              </p:nvPicPr>
              <p:blipFill>
                <a:blip r:embed="rId230"/>
                <a:stretch>
                  <a:fillRect/>
                </a:stretch>
              </p:blipFill>
              <p:spPr>
                <a:xfrm>
                  <a:off x="9949619" y="3795091"/>
                  <a:ext cx="1856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11" name="Freihand 210">
                  <a:extLst>
                    <a:ext uri="{FF2B5EF4-FFF2-40B4-BE49-F238E27FC236}">
                      <a16:creationId xmlns:a16="http://schemas.microsoft.com/office/drawing/2014/main" id="{46C0B52C-58FC-4FB9-AECF-C13D52FD074C}"/>
                    </a:ext>
                  </a:extLst>
                </p14:cNvPr>
                <p14:cNvContentPartPr/>
                <p14:nvPr/>
              </p14:nvContentPartPr>
              <p14:xfrm>
                <a:off x="11767619" y="3719851"/>
                <a:ext cx="130680" cy="228600"/>
              </p14:xfrm>
            </p:contentPart>
          </mc:Choice>
          <mc:Fallback xmlns="">
            <p:pic>
              <p:nvPicPr>
                <p:cNvPr id="211" name="Freihand 210">
                  <a:extLst>
                    <a:ext uri="{FF2B5EF4-FFF2-40B4-BE49-F238E27FC236}">
                      <a16:creationId xmlns:a16="http://schemas.microsoft.com/office/drawing/2014/main" id="{46C0B52C-58FC-4FB9-AECF-C13D52FD074C}"/>
                    </a:ext>
                  </a:extLst>
                </p:cNvPr>
                <p:cNvPicPr/>
                <p:nvPr/>
              </p:nvPicPr>
              <p:blipFill>
                <a:blip r:embed="rId232"/>
                <a:stretch>
                  <a:fillRect/>
                </a:stretch>
              </p:blipFill>
              <p:spPr>
                <a:xfrm>
                  <a:off x="11763299" y="3715531"/>
                  <a:ext cx="1393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12" name="Freihand 211">
                  <a:extLst>
                    <a:ext uri="{FF2B5EF4-FFF2-40B4-BE49-F238E27FC236}">
                      <a16:creationId xmlns:a16="http://schemas.microsoft.com/office/drawing/2014/main" id="{DAF45F0A-7F4A-4617-B9FF-09DCB7881811}"/>
                    </a:ext>
                  </a:extLst>
                </p14:cNvPr>
                <p14:cNvContentPartPr/>
                <p14:nvPr/>
              </p14:nvContentPartPr>
              <p14:xfrm>
                <a:off x="10039619" y="2603491"/>
                <a:ext cx="191520" cy="227520"/>
              </p14:xfrm>
            </p:contentPart>
          </mc:Choice>
          <mc:Fallback xmlns="">
            <p:pic>
              <p:nvPicPr>
                <p:cNvPr id="212" name="Freihand 211">
                  <a:extLst>
                    <a:ext uri="{FF2B5EF4-FFF2-40B4-BE49-F238E27FC236}">
                      <a16:creationId xmlns:a16="http://schemas.microsoft.com/office/drawing/2014/main" id="{DAF45F0A-7F4A-4617-B9FF-09DCB7881811}"/>
                    </a:ext>
                  </a:extLst>
                </p:cNvPr>
                <p:cNvPicPr/>
                <p:nvPr/>
              </p:nvPicPr>
              <p:blipFill>
                <a:blip r:embed="rId234"/>
                <a:stretch>
                  <a:fillRect/>
                </a:stretch>
              </p:blipFill>
              <p:spPr>
                <a:xfrm>
                  <a:off x="10035299" y="2599171"/>
                  <a:ext cx="200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13" name="Freihand 212">
                  <a:extLst>
                    <a:ext uri="{FF2B5EF4-FFF2-40B4-BE49-F238E27FC236}">
                      <a16:creationId xmlns:a16="http://schemas.microsoft.com/office/drawing/2014/main" id="{B9BD9132-C6C6-43DE-B310-507F1CBC2D89}"/>
                    </a:ext>
                  </a:extLst>
                </p14:cNvPr>
                <p14:cNvContentPartPr/>
                <p14:nvPr/>
              </p14:nvContentPartPr>
              <p14:xfrm>
                <a:off x="9853499" y="2585491"/>
                <a:ext cx="117000" cy="110160"/>
              </p14:xfrm>
            </p:contentPart>
          </mc:Choice>
          <mc:Fallback xmlns="">
            <p:pic>
              <p:nvPicPr>
                <p:cNvPr id="213" name="Freihand 212">
                  <a:extLst>
                    <a:ext uri="{FF2B5EF4-FFF2-40B4-BE49-F238E27FC236}">
                      <a16:creationId xmlns:a16="http://schemas.microsoft.com/office/drawing/2014/main" id="{B9BD9132-C6C6-43DE-B310-507F1CBC2D89}"/>
                    </a:ext>
                  </a:extLst>
                </p:cNvPr>
                <p:cNvPicPr/>
                <p:nvPr/>
              </p:nvPicPr>
              <p:blipFill>
                <a:blip r:embed="rId236"/>
                <a:stretch>
                  <a:fillRect/>
                </a:stretch>
              </p:blipFill>
              <p:spPr>
                <a:xfrm>
                  <a:off x="9849179" y="2581171"/>
                  <a:ext cx="125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4" name="Freihand 213">
                  <a:extLst>
                    <a:ext uri="{FF2B5EF4-FFF2-40B4-BE49-F238E27FC236}">
                      <a16:creationId xmlns:a16="http://schemas.microsoft.com/office/drawing/2014/main" id="{C21BCD70-6FC2-4014-906A-9E2F9F3F3CCB}"/>
                    </a:ext>
                  </a:extLst>
                </p14:cNvPr>
                <p14:cNvContentPartPr/>
                <p14:nvPr/>
              </p14:nvContentPartPr>
              <p14:xfrm>
                <a:off x="9847379" y="2585491"/>
                <a:ext cx="132480" cy="124200"/>
              </p14:xfrm>
            </p:contentPart>
          </mc:Choice>
          <mc:Fallback xmlns="">
            <p:pic>
              <p:nvPicPr>
                <p:cNvPr id="214" name="Freihand 213">
                  <a:extLst>
                    <a:ext uri="{FF2B5EF4-FFF2-40B4-BE49-F238E27FC236}">
                      <a16:creationId xmlns:a16="http://schemas.microsoft.com/office/drawing/2014/main" id="{C21BCD70-6FC2-4014-906A-9E2F9F3F3CCB}"/>
                    </a:ext>
                  </a:extLst>
                </p:cNvPr>
                <p:cNvPicPr/>
                <p:nvPr/>
              </p:nvPicPr>
              <p:blipFill>
                <a:blip r:embed="rId238"/>
                <a:stretch>
                  <a:fillRect/>
                </a:stretch>
              </p:blipFill>
              <p:spPr>
                <a:xfrm>
                  <a:off x="9843059" y="2581171"/>
                  <a:ext cx="141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6" name="Freihand 215">
                  <a:extLst>
                    <a:ext uri="{FF2B5EF4-FFF2-40B4-BE49-F238E27FC236}">
                      <a16:creationId xmlns:a16="http://schemas.microsoft.com/office/drawing/2014/main" id="{63A96B64-1E3C-4CA3-8C4D-471248CF8BA7}"/>
                    </a:ext>
                  </a:extLst>
                </p14:cNvPr>
                <p14:cNvContentPartPr/>
                <p14:nvPr/>
              </p14:nvContentPartPr>
              <p14:xfrm>
                <a:off x="9849899" y="2586571"/>
                <a:ext cx="151560" cy="63720"/>
              </p14:xfrm>
            </p:contentPart>
          </mc:Choice>
          <mc:Fallback xmlns="">
            <p:pic>
              <p:nvPicPr>
                <p:cNvPr id="216" name="Freihand 215">
                  <a:extLst>
                    <a:ext uri="{FF2B5EF4-FFF2-40B4-BE49-F238E27FC236}">
                      <a16:creationId xmlns:a16="http://schemas.microsoft.com/office/drawing/2014/main" id="{63A96B64-1E3C-4CA3-8C4D-471248CF8BA7}"/>
                    </a:ext>
                  </a:extLst>
                </p:cNvPr>
                <p:cNvPicPr/>
                <p:nvPr/>
              </p:nvPicPr>
              <p:blipFill>
                <a:blip r:embed="rId240"/>
                <a:stretch>
                  <a:fillRect/>
                </a:stretch>
              </p:blipFill>
              <p:spPr>
                <a:xfrm>
                  <a:off x="9845579" y="2582251"/>
                  <a:ext cx="160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7" name="Freihand 216">
                  <a:extLst>
                    <a:ext uri="{FF2B5EF4-FFF2-40B4-BE49-F238E27FC236}">
                      <a16:creationId xmlns:a16="http://schemas.microsoft.com/office/drawing/2014/main" id="{79E09F52-838B-4D4C-A607-6108F0ECD1BD}"/>
                    </a:ext>
                  </a:extLst>
                </p14:cNvPr>
                <p14:cNvContentPartPr/>
                <p14:nvPr/>
              </p14:nvContentPartPr>
              <p14:xfrm>
                <a:off x="9908939" y="2582971"/>
                <a:ext cx="90720" cy="216000"/>
              </p14:xfrm>
            </p:contentPart>
          </mc:Choice>
          <mc:Fallback xmlns="">
            <p:pic>
              <p:nvPicPr>
                <p:cNvPr id="217" name="Freihand 216">
                  <a:extLst>
                    <a:ext uri="{FF2B5EF4-FFF2-40B4-BE49-F238E27FC236}">
                      <a16:creationId xmlns:a16="http://schemas.microsoft.com/office/drawing/2014/main" id="{79E09F52-838B-4D4C-A607-6108F0ECD1BD}"/>
                    </a:ext>
                  </a:extLst>
                </p:cNvPr>
                <p:cNvPicPr/>
                <p:nvPr/>
              </p:nvPicPr>
              <p:blipFill>
                <a:blip r:embed="rId242"/>
                <a:stretch>
                  <a:fillRect/>
                </a:stretch>
              </p:blipFill>
              <p:spPr>
                <a:xfrm>
                  <a:off x="9904619" y="2578651"/>
                  <a:ext cx="993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18" name="Freihand 217">
                  <a:extLst>
                    <a:ext uri="{FF2B5EF4-FFF2-40B4-BE49-F238E27FC236}">
                      <a16:creationId xmlns:a16="http://schemas.microsoft.com/office/drawing/2014/main" id="{6771F315-8010-4E01-8F65-8DB797BD8BAC}"/>
                    </a:ext>
                  </a:extLst>
                </p14:cNvPr>
                <p14:cNvContentPartPr/>
                <p14:nvPr/>
              </p14:nvContentPartPr>
              <p14:xfrm>
                <a:off x="11752499" y="3934771"/>
                <a:ext cx="95760" cy="158040"/>
              </p14:xfrm>
            </p:contentPart>
          </mc:Choice>
          <mc:Fallback xmlns="">
            <p:pic>
              <p:nvPicPr>
                <p:cNvPr id="218" name="Freihand 217">
                  <a:extLst>
                    <a:ext uri="{FF2B5EF4-FFF2-40B4-BE49-F238E27FC236}">
                      <a16:creationId xmlns:a16="http://schemas.microsoft.com/office/drawing/2014/main" id="{6771F315-8010-4E01-8F65-8DB797BD8BAC}"/>
                    </a:ext>
                  </a:extLst>
                </p:cNvPr>
                <p:cNvPicPr/>
                <p:nvPr/>
              </p:nvPicPr>
              <p:blipFill>
                <a:blip r:embed="rId244"/>
                <a:stretch>
                  <a:fillRect/>
                </a:stretch>
              </p:blipFill>
              <p:spPr>
                <a:xfrm>
                  <a:off x="11748179" y="3930451"/>
                  <a:ext cx="104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19" name="Freihand 218">
                  <a:extLst>
                    <a:ext uri="{FF2B5EF4-FFF2-40B4-BE49-F238E27FC236}">
                      <a16:creationId xmlns:a16="http://schemas.microsoft.com/office/drawing/2014/main" id="{AB87EC16-D811-4AFB-A31F-1BB66C88D970}"/>
                    </a:ext>
                  </a:extLst>
                </p14:cNvPr>
                <p14:cNvContentPartPr/>
                <p14:nvPr/>
              </p14:nvContentPartPr>
              <p14:xfrm>
                <a:off x="11752139" y="3953491"/>
                <a:ext cx="151920" cy="88200"/>
              </p14:xfrm>
            </p:contentPart>
          </mc:Choice>
          <mc:Fallback xmlns="">
            <p:pic>
              <p:nvPicPr>
                <p:cNvPr id="219" name="Freihand 218">
                  <a:extLst>
                    <a:ext uri="{FF2B5EF4-FFF2-40B4-BE49-F238E27FC236}">
                      <a16:creationId xmlns:a16="http://schemas.microsoft.com/office/drawing/2014/main" id="{AB87EC16-D811-4AFB-A31F-1BB66C88D970}"/>
                    </a:ext>
                  </a:extLst>
                </p:cNvPr>
                <p:cNvPicPr/>
                <p:nvPr/>
              </p:nvPicPr>
              <p:blipFill>
                <a:blip r:embed="rId246"/>
                <a:stretch>
                  <a:fillRect/>
                </a:stretch>
              </p:blipFill>
              <p:spPr>
                <a:xfrm>
                  <a:off x="11747819" y="3949171"/>
                  <a:ext cx="160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21" name="Freihand 220">
                  <a:extLst>
                    <a:ext uri="{FF2B5EF4-FFF2-40B4-BE49-F238E27FC236}">
                      <a16:creationId xmlns:a16="http://schemas.microsoft.com/office/drawing/2014/main" id="{DD2557D4-B3D8-496C-9F14-BD364FCEC042}"/>
                    </a:ext>
                  </a:extLst>
                </p14:cNvPr>
                <p14:cNvContentPartPr/>
                <p14:nvPr/>
              </p14:nvContentPartPr>
              <p14:xfrm>
                <a:off x="10157339" y="2931451"/>
                <a:ext cx="790920" cy="909360"/>
              </p14:xfrm>
            </p:contentPart>
          </mc:Choice>
          <mc:Fallback xmlns="">
            <p:pic>
              <p:nvPicPr>
                <p:cNvPr id="221" name="Freihand 220">
                  <a:extLst>
                    <a:ext uri="{FF2B5EF4-FFF2-40B4-BE49-F238E27FC236}">
                      <a16:creationId xmlns:a16="http://schemas.microsoft.com/office/drawing/2014/main" id="{DD2557D4-B3D8-496C-9F14-BD364FCEC042}"/>
                    </a:ext>
                  </a:extLst>
                </p:cNvPr>
                <p:cNvPicPr/>
                <p:nvPr/>
              </p:nvPicPr>
              <p:blipFill>
                <a:blip r:embed="rId248"/>
                <a:stretch>
                  <a:fillRect/>
                </a:stretch>
              </p:blipFill>
              <p:spPr>
                <a:xfrm>
                  <a:off x="10153019" y="2927131"/>
                  <a:ext cx="799560" cy="918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25" name="Freihand 224">
                  <a:extLst>
                    <a:ext uri="{FF2B5EF4-FFF2-40B4-BE49-F238E27FC236}">
                      <a16:creationId xmlns:a16="http://schemas.microsoft.com/office/drawing/2014/main" id="{17364841-9A32-48C1-867E-F161541A349E}"/>
                    </a:ext>
                  </a:extLst>
                </p14:cNvPr>
                <p14:cNvContentPartPr/>
                <p14:nvPr/>
              </p14:nvContentPartPr>
              <p14:xfrm>
                <a:off x="11246699" y="3578011"/>
                <a:ext cx="48240" cy="104040"/>
              </p14:xfrm>
            </p:contentPart>
          </mc:Choice>
          <mc:Fallback xmlns="">
            <p:pic>
              <p:nvPicPr>
                <p:cNvPr id="225" name="Freihand 224">
                  <a:extLst>
                    <a:ext uri="{FF2B5EF4-FFF2-40B4-BE49-F238E27FC236}">
                      <a16:creationId xmlns:a16="http://schemas.microsoft.com/office/drawing/2014/main" id="{17364841-9A32-48C1-867E-F161541A349E}"/>
                    </a:ext>
                  </a:extLst>
                </p:cNvPr>
                <p:cNvPicPr/>
                <p:nvPr/>
              </p:nvPicPr>
              <p:blipFill>
                <a:blip r:embed="rId250"/>
                <a:stretch>
                  <a:fillRect/>
                </a:stretch>
              </p:blipFill>
              <p:spPr>
                <a:xfrm>
                  <a:off x="11242379" y="3573691"/>
                  <a:ext cx="56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26" name="Freihand 225">
                  <a:extLst>
                    <a:ext uri="{FF2B5EF4-FFF2-40B4-BE49-F238E27FC236}">
                      <a16:creationId xmlns:a16="http://schemas.microsoft.com/office/drawing/2014/main" id="{5863DEFF-EBA0-4480-BCBC-B8A438D3647D}"/>
                    </a:ext>
                  </a:extLst>
                </p14:cNvPr>
                <p14:cNvContentPartPr/>
                <p14:nvPr/>
              </p14:nvContentPartPr>
              <p14:xfrm>
                <a:off x="11216459" y="3651451"/>
                <a:ext cx="140400" cy="33840"/>
              </p14:xfrm>
            </p:contentPart>
          </mc:Choice>
          <mc:Fallback xmlns="">
            <p:pic>
              <p:nvPicPr>
                <p:cNvPr id="226" name="Freihand 225">
                  <a:extLst>
                    <a:ext uri="{FF2B5EF4-FFF2-40B4-BE49-F238E27FC236}">
                      <a16:creationId xmlns:a16="http://schemas.microsoft.com/office/drawing/2014/main" id="{5863DEFF-EBA0-4480-BCBC-B8A438D3647D}"/>
                    </a:ext>
                  </a:extLst>
                </p:cNvPr>
                <p:cNvPicPr/>
                <p:nvPr/>
              </p:nvPicPr>
              <p:blipFill>
                <a:blip r:embed="rId252"/>
                <a:stretch>
                  <a:fillRect/>
                </a:stretch>
              </p:blipFill>
              <p:spPr>
                <a:xfrm>
                  <a:off x="11212139" y="3647131"/>
                  <a:ext cx="149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27" name="Freihand 226">
                  <a:extLst>
                    <a:ext uri="{FF2B5EF4-FFF2-40B4-BE49-F238E27FC236}">
                      <a16:creationId xmlns:a16="http://schemas.microsoft.com/office/drawing/2014/main" id="{B7F8C366-B9FE-439A-BBB2-2662EA9997B2}"/>
                    </a:ext>
                  </a:extLst>
                </p14:cNvPr>
                <p14:cNvContentPartPr/>
                <p14:nvPr/>
              </p14:nvContentPartPr>
              <p14:xfrm>
                <a:off x="11174339" y="3540931"/>
                <a:ext cx="161280" cy="48600"/>
              </p14:xfrm>
            </p:contentPart>
          </mc:Choice>
          <mc:Fallback xmlns="">
            <p:pic>
              <p:nvPicPr>
                <p:cNvPr id="227" name="Freihand 226">
                  <a:extLst>
                    <a:ext uri="{FF2B5EF4-FFF2-40B4-BE49-F238E27FC236}">
                      <a16:creationId xmlns:a16="http://schemas.microsoft.com/office/drawing/2014/main" id="{B7F8C366-B9FE-439A-BBB2-2662EA9997B2}"/>
                    </a:ext>
                  </a:extLst>
                </p:cNvPr>
                <p:cNvPicPr/>
                <p:nvPr/>
              </p:nvPicPr>
              <p:blipFill>
                <a:blip r:embed="rId254"/>
                <a:stretch>
                  <a:fillRect/>
                </a:stretch>
              </p:blipFill>
              <p:spPr>
                <a:xfrm>
                  <a:off x="11170019" y="3536611"/>
                  <a:ext cx="169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28" name="Freihand 227">
                  <a:extLst>
                    <a:ext uri="{FF2B5EF4-FFF2-40B4-BE49-F238E27FC236}">
                      <a16:creationId xmlns:a16="http://schemas.microsoft.com/office/drawing/2014/main" id="{50E507DA-253F-4CDC-81B8-715041CE7917}"/>
                    </a:ext>
                  </a:extLst>
                </p14:cNvPr>
                <p14:cNvContentPartPr/>
                <p14:nvPr/>
              </p14:nvContentPartPr>
              <p14:xfrm>
                <a:off x="10502579" y="3017851"/>
                <a:ext cx="543240" cy="450000"/>
              </p14:xfrm>
            </p:contentPart>
          </mc:Choice>
          <mc:Fallback xmlns="">
            <p:pic>
              <p:nvPicPr>
                <p:cNvPr id="228" name="Freihand 227">
                  <a:extLst>
                    <a:ext uri="{FF2B5EF4-FFF2-40B4-BE49-F238E27FC236}">
                      <a16:creationId xmlns:a16="http://schemas.microsoft.com/office/drawing/2014/main" id="{50E507DA-253F-4CDC-81B8-715041CE7917}"/>
                    </a:ext>
                  </a:extLst>
                </p:cNvPr>
                <p:cNvPicPr/>
                <p:nvPr/>
              </p:nvPicPr>
              <p:blipFill>
                <a:blip r:embed="rId256"/>
                <a:stretch>
                  <a:fillRect/>
                </a:stretch>
              </p:blipFill>
              <p:spPr>
                <a:xfrm>
                  <a:off x="10498259" y="3013531"/>
                  <a:ext cx="55188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29" name="Freihand 228">
                  <a:extLst>
                    <a:ext uri="{FF2B5EF4-FFF2-40B4-BE49-F238E27FC236}">
                      <a16:creationId xmlns:a16="http://schemas.microsoft.com/office/drawing/2014/main" id="{C91712DD-BE59-41D7-9824-4895EA9BB876}"/>
                    </a:ext>
                  </a:extLst>
                </p14:cNvPr>
                <p14:cNvContentPartPr/>
                <p14:nvPr/>
              </p14:nvContentPartPr>
              <p14:xfrm>
                <a:off x="11005139" y="2905531"/>
                <a:ext cx="137160" cy="165960"/>
              </p14:xfrm>
            </p:contentPart>
          </mc:Choice>
          <mc:Fallback xmlns="">
            <p:pic>
              <p:nvPicPr>
                <p:cNvPr id="229" name="Freihand 228">
                  <a:extLst>
                    <a:ext uri="{FF2B5EF4-FFF2-40B4-BE49-F238E27FC236}">
                      <a16:creationId xmlns:a16="http://schemas.microsoft.com/office/drawing/2014/main" id="{C91712DD-BE59-41D7-9824-4895EA9BB876}"/>
                    </a:ext>
                  </a:extLst>
                </p:cNvPr>
                <p:cNvPicPr/>
                <p:nvPr/>
              </p:nvPicPr>
              <p:blipFill>
                <a:blip r:embed="rId258"/>
                <a:stretch>
                  <a:fillRect/>
                </a:stretch>
              </p:blipFill>
              <p:spPr>
                <a:xfrm>
                  <a:off x="11000819" y="2901211"/>
                  <a:ext cx="145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30" name="Freihand 229">
                  <a:extLst>
                    <a:ext uri="{FF2B5EF4-FFF2-40B4-BE49-F238E27FC236}">
                      <a16:creationId xmlns:a16="http://schemas.microsoft.com/office/drawing/2014/main" id="{0B3AFC48-5A94-48D3-A566-92322053CEEB}"/>
                    </a:ext>
                  </a:extLst>
                </p14:cNvPr>
                <p14:cNvContentPartPr/>
                <p14:nvPr/>
              </p14:nvContentPartPr>
              <p14:xfrm>
                <a:off x="10382339" y="2714371"/>
                <a:ext cx="650160" cy="889200"/>
              </p14:xfrm>
            </p:contentPart>
          </mc:Choice>
          <mc:Fallback xmlns="">
            <p:pic>
              <p:nvPicPr>
                <p:cNvPr id="230" name="Freihand 229">
                  <a:extLst>
                    <a:ext uri="{FF2B5EF4-FFF2-40B4-BE49-F238E27FC236}">
                      <a16:creationId xmlns:a16="http://schemas.microsoft.com/office/drawing/2014/main" id="{0B3AFC48-5A94-48D3-A566-92322053CEEB}"/>
                    </a:ext>
                  </a:extLst>
                </p:cNvPr>
                <p:cNvPicPr/>
                <p:nvPr/>
              </p:nvPicPr>
              <p:blipFill>
                <a:blip r:embed="rId260"/>
                <a:stretch>
                  <a:fillRect/>
                </a:stretch>
              </p:blipFill>
              <p:spPr>
                <a:xfrm>
                  <a:off x="10378019" y="2710051"/>
                  <a:ext cx="658800" cy="8978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32" name="Freihand 231">
                  <a:extLst>
                    <a:ext uri="{FF2B5EF4-FFF2-40B4-BE49-F238E27FC236}">
                      <a16:creationId xmlns:a16="http://schemas.microsoft.com/office/drawing/2014/main" id="{4EBB5A0C-5C67-45DF-A501-FCC8948C1D77}"/>
                    </a:ext>
                  </a:extLst>
                </p14:cNvPr>
                <p14:cNvContentPartPr/>
                <p14:nvPr/>
              </p14:nvContentPartPr>
              <p14:xfrm>
                <a:off x="10579619" y="3385771"/>
                <a:ext cx="10080" cy="7920"/>
              </p14:xfrm>
            </p:contentPart>
          </mc:Choice>
          <mc:Fallback xmlns="">
            <p:pic>
              <p:nvPicPr>
                <p:cNvPr id="232" name="Freihand 231">
                  <a:extLst>
                    <a:ext uri="{FF2B5EF4-FFF2-40B4-BE49-F238E27FC236}">
                      <a16:creationId xmlns:a16="http://schemas.microsoft.com/office/drawing/2014/main" id="{4EBB5A0C-5C67-45DF-A501-FCC8948C1D77}"/>
                    </a:ext>
                  </a:extLst>
                </p:cNvPr>
                <p:cNvPicPr/>
                <p:nvPr/>
              </p:nvPicPr>
              <p:blipFill>
                <a:blip r:embed="rId108"/>
                <a:stretch>
                  <a:fillRect/>
                </a:stretch>
              </p:blipFill>
              <p:spPr>
                <a:xfrm>
                  <a:off x="10575299" y="3381451"/>
                  <a:ext cx="18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4" name="Freihand 233">
                  <a:extLst>
                    <a:ext uri="{FF2B5EF4-FFF2-40B4-BE49-F238E27FC236}">
                      <a16:creationId xmlns:a16="http://schemas.microsoft.com/office/drawing/2014/main" id="{D5C9960E-814C-4A97-9D61-850D399AFCC3}"/>
                    </a:ext>
                  </a:extLst>
                </p14:cNvPr>
                <p14:cNvContentPartPr/>
                <p14:nvPr/>
              </p14:nvContentPartPr>
              <p14:xfrm>
                <a:off x="10546139" y="3301531"/>
                <a:ext cx="66240" cy="102960"/>
              </p14:xfrm>
            </p:contentPart>
          </mc:Choice>
          <mc:Fallback xmlns="">
            <p:pic>
              <p:nvPicPr>
                <p:cNvPr id="234" name="Freihand 233">
                  <a:extLst>
                    <a:ext uri="{FF2B5EF4-FFF2-40B4-BE49-F238E27FC236}">
                      <a16:creationId xmlns:a16="http://schemas.microsoft.com/office/drawing/2014/main" id="{D5C9960E-814C-4A97-9D61-850D399AFCC3}"/>
                    </a:ext>
                  </a:extLst>
                </p:cNvPr>
                <p:cNvPicPr/>
                <p:nvPr/>
              </p:nvPicPr>
              <p:blipFill>
                <a:blip r:embed="rId263"/>
                <a:stretch>
                  <a:fillRect/>
                </a:stretch>
              </p:blipFill>
              <p:spPr>
                <a:xfrm>
                  <a:off x="10541819" y="3297211"/>
                  <a:ext cx="74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36" name="Freihand 235">
                  <a:extLst>
                    <a:ext uri="{FF2B5EF4-FFF2-40B4-BE49-F238E27FC236}">
                      <a16:creationId xmlns:a16="http://schemas.microsoft.com/office/drawing/2014/main" id="{5A69BFB8-5D49-4F5B-B61B-D8DE636EF4EC}"/>
                    </a:ext>
                  </a:extLst>
                </p14:cNvPr>
                <p14:cNvContentPartPr/>
                <p14:nvPr/>
              </p14:nvContentPartPr>
              <p14:xfrm>
                <a:off x="10613459" y="2879971"/>
                <a:ext cx="50400" cy="261000"/>
              </p14:xfrm>
            </p:contentPart>
          </mc:Choice>
          <mc:Fallback xmlns="">
            <p:pic>
              <p:nvPicPr>
                <p:cNvPr id="236" name="Freihand 235">
                  <a:extLst>
                    <a:ext uri="{FF2B5EF4-FFF2-40B4-BE49-F238E27FC236}">
                      <a16:creationId xmlns:a16="http://schemas.microsoft.com/office/drawing/2014/main" id="{5A69BFB8-5D49-4F5B-B61B-D8DE636EF4EC}"/>
                    </a:ext>
                  </a:extLst>
                </p:cNvPr>
                <p:cNvPicPr/>
                <p:nvPr/>
              </p:nvPicPr>
              <p:blipFill>
                <a:blip r:embed="rId265"/>
                <a:stretch>
                  <a:fillRect/>
                </a:stretch>
              </p:blipFill>
              <p:spPr>
                <a:xfrm>
                  <a:off x="10609139" y="2875651"/>
                  <a:ext cx="590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37" name="Freihand 236">
                  <a:extLst>
                    <a:ext uri="{FF2B5EF4-FFF2-40B4-BE49-F238E27FC236}">
                      <a16:creationId xmlns:a16="http://schemas.microsoft.com/office/drawing/2014/main" id="{A291F9F9-DCBC-4463-9C8E-9F983390D0ED}"/>
                    </a:ext>
                  </a:extLst>
                </p14:cNvPr>
                <p14:cNvContentPartPr/>
                <p14:nvPr/>
              </p14:nvContentPartPr>
              <p14:xfrm>
                <a:off x="10574579" y="3073291"/>
                <a:ext cx="151920" cy="144720"/>
              </p14:xfrm>
            </p:contentPart>
          </mc:Choice>
          <mc:Fallback xmlns="">
            <p:pic>
              <p:nvPicPr>
                <p:cNvPr id="237" name="Freihand 236">
                  <a:extLst>
                    <a:ext uri="{FF2B5EF4-FFF2-40B4-BE49-F238E27FC236}">
                      <a16:creationId xmlns:a16="http://schemas.microsoft.com/office/drawing/2014/main" id="{A291F9F9-DCBC-4463-9C8E-9F983390D0ED}"/>
                    </a:ext>
                  </a:extLst>
                </p:cNvPr>
                <p:cNvPicPr/>
                <p:nvPr/>
              </p:nvPicPr>
              <p:blipFill>
                <a:blip r:embed="rId267"/>
                <a:stretch>
                  <a:fillRect/>
                </a:stretch>
              </p:blipFill>
              <p:spPr>
                <a:xfrm>
                  <a:off x="10570259" y="3068971"/>
                  <a:ext cx="160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39" name="Freihand 238">
                  <a:extLst>
                    <a:ext uri="{FF2B5EF4-FFF2-40B4-BE49-F238E27FC236}">
                      <a16:creationId xmlns:a16="http://schemas.microsoft.com/office/drawing/2014/main" id="{B1D34FB3-F879-456D-8F07-0996A6047E47}"/>
                    </a:ext>
                  </a:extLst>
                </p14:cNvPr>
                <p14:cNvContentPartPr/>
                <p14:nvPr/>
              </p14:nvContentPartPr>
              <p14:xfrm>
                <a:off x="10765379" y="2687731"/>
                <a:ext cx="64080" cy="114120"/>
              </p14:xfrm>
            </p:contentPart>
          </mc:Choice>
          <mc:Fallback xmlns="">
            <p:pic>
              <p:nvPicPr>
                <p:cNvPr id="239" name="Freihand 238">
                  <a:extLst>
                    <a:ext uri="{FF2B5EF4-FFF2-40B4-BE49-F238E27FC236}">
                      <a16:creationId xmlns:a16="http://schemas.microsoft.com/office/drawing/2014/main" id="{B1D34FB3-F879-456D-8F07-0996A6047E47}"/>
                    </a:ext>
                  </a:extLst>
                </p:cNvPr>
                <p:cNvPicPr/>
                <p:nvPr/>
              </p:nvPicPr>
              <p:blipFill>
                <a:blip r:embed="rId269"/>
                <a:stretch>
                  <a:fillRect/>
                </a:stretch>
              </p:blipFill>
              <p:spPr>
                <a:xfrm>
                  <a:off x="10761059" y="2683411"/>
                  <a:ext cx="72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40" name="Freihand 239">
                  <a:extLst>
                    <a:ext uri="{FF2B5EF4-FFF2-40B4-BE49-F238E27FC236}">
                      <a16:creationId xmlns:a16="http://schemas.microsoft.com/office/drawing/2014/main" id="{7C7FA81A-25A8-442C-A42D-304362F7F145}"/>
                    </a:ext>
                  </a:extLst>
                </p14:cNvPr>
                <p14:cNvContentPartPr/>
                <p14:nvPr/>
              </p14:nvContentPartPr>
              <p14:xfrm>
                <a:off x="10765019" y="2751451"/>
                <a:ext cx="78840" cy="21240"/>
              </p14:xfrm>
            </p:contentPart>
          </mc:Choice>
          <mc:Fallback xmlns="">
            <p:pic>
              <p:nvPicPr>
                <p:cNvPr id="240" name="Freihand 239">
                  <a:extLst>
                    <a:ext uri="{FF2B5EF4-FFF2-40B4-BE49-F238E27FC236}">
                      <a16:creationId xmlns:a16="http://schemas.microsoft.com/office/drawing/2014/main" id="{7C7FA81A-25A8-442C-A42D-304362F7F145}"/>
                    </a:ext>
                  </a:extLst>
                </p:cNvPr>
                <p:cNvPicPr/>
                <p:nvPr/>
              </p:nvPicPr>
              <p:blipFill>
                <a:blip r:embed="rId271"/>
                <a:stretch>
                  <a:fillRect/>
                </a:stretch>
              </p:blipFill>
              <p:spPr>
                <a:xfrm>
                  <a:off x="10760699" y="2747131"/>
                  <a:ext cx="87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41" name="Freihand 240">
                  <a:extLst>
                    <a:ext uri="{FF2B5EF4-FFF2-40B4-BE49-F238E27FC236}">
                      <a16:creationId xmlns:a16="http://schemas.microsoft.com/office/drawing/2014/main" id="{9C677957-3564-4C5F-BA66-95D2848D3110}"/>
                    </a:ext>
                  </a:extLst>
                </p14:cNvPr>
                <p14:cNvContentPartPr/>
                <p14:nvPr/>
              </p14:nvContentPartPr>
              <p14:xfrm>
                <a:off x="10863299" y="2698891"/>
                <a:ext cx="216000" cy="100800"/>
              </p14:xfrm>
            </p:contentPart>
          </mc:Choice>
          <mc:Fallback xmlns="">
            <p:pic>
              <p:nvPicPr>
                <p:cNvPr id="241" name="Freihand 240">
                  <a:extLst>
                    <a:ext uri="{FF2B5EF4-FFF2-40B4-BE49-F238E27FC236}">
                      <a16:creationId xmlns:a16="http://schemas.microsoft.com/office/drawing/2014/main" id="{9C677957-3564-4C5F-BA66-95D2848D3110}"/>
                    </a:ext>
                  </a:extLst>
                </p:cNvPr>
                <p:cNvPicPr/>
                <p:nvPr/>
              </p:nvPicPr>
              <p:blipFill>
                <a:blip r:embed="rId273"/>
                <a:stretch>
                  <a:fillRect/>
                </a:stretch>
              </p:blipFill>
              <p:spPr>
                <a:xfrm>
                  <a:off x="10858979" y="2694571"/>
                  <a:ext cx="224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42" name="Freihand 241">
                  <a:extLst>
                    <a:ext uri="{FF2B5EF4-FFF2-40B4-BE49-F238E27FC236}">
                      <a16:creationId xmlns:a16="http://schemas.microsoft.com/office/drawing/2014/main" id="{B6BDDA31-6DBE-4EFE-8000-D506784634F1}"/>
                    </a:ext>
                  </a:extLst>
                </p14:cNvPr>
                <p14:cNvContentPartPr/>
                <p14:nvPr/>
              </p14:nvContentPartPr>
              <p14:xfrm>
                <a:off x="11083619" y="2681611"/>
                <a:ext cx="67680" cy="78480"/>
              </p14:xfrm>
            </p:contentPart>
          </mc:Choice>
          <mc:Fallback xmlns="">
            <p:pic>
              <p:nvPicPr>
                <p:cNvPr id="242" name="Freihand 241">
                  <a:extLst>
                    <a:ext uri="{FF2B5EF4-FFF2-40B4-BE49-F238E27FC236}">
                      <a16:creationId xmlns:a16="http://schemas.microsoft.com/office/drawing/2014/main" id="{B6BDDA31-6DBE-4EFE-8000-D506784634F1}"/>
                    </a:ext>
                  </a:extLst>
                </p:cNvPr>
                <p:cNvPicPr/>
                <p:nvPr/>
              </p:nvPicPr>
              <p:blipFill>
                <a:blip r:embed="rId275"/>
                <a:stretch>
                  <a:fillRect/>
                </a:stretch>
              </p:blipFill>
              <p:spPr>
                <a:xfrm>
                  <a:off x="11079299" y="2677291"/>
                  <a:ext cx="76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43" name="Freihand 242">
                  <a:extLst>
                    <a:ext uri="{FF2B5EF4-FFF2-40B4-BE49-F238E27FC236}">
                      <a16:creationId xmlns:a16="http://schemas.microsoft.com/office/drawing/2014/main" id="{0DCFF519-978A-455E-86DA-30657D79120B}"/>
                    </a:ext>
                  </a:extLst>
                </p14:cNvPr>
                <p14:cNvContentPartPr/>
                <p14:nvPr/>
              </p14:nvContentPartPr>
              <p14:xfrm>
                <a:off x="11161379" y="2674051"/>
                <a:ext cx="91080" cy="45000"/>
              </p14:xfrm>
            </p:contentPart>
          </mc:Choice>
          <mc:Fallback xmlns="">
            <p:pic>
              <p:nvPicPr>
                <p:cNvPr id="243" name="Freihand 242">
                  <a:extLst>
                    <a:ext uri="{FF2B5EF4-FFF2-40B4-BE49-F238E27FC236}">
                      <a16:creationId xmlns:a16="http://schemas.microsoft.com/office/drawing/2014/main" id="{0DCFF519-978A-455E-86DA-30657D79120B}"/>
                    </a:ext>
                  </a:extLst>
                </p:cNvPr>
                <p:cNvPicPr/>
                <p:nvPr/>
              </p:nvPicPr>
              <p:blipFill>
                <a:blip r:embed="rId277"/>
                <a:stretch>
                  <a:fillRect/>
                </a:stretch>
              </p:blipFill>
              <p:spPr>
                <a:xfrm>
                  <a:off x="11157059" y="2669731"/>
                  <a:ext cx="99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44" name="Freihand 243">
                  <a:extLst>
                    <a:ext uri="{FF2B5EF4-FFF2-40B4-BE49-F238E27FC236}">
                      <a16:creationId xmlns:a16="http://schemas.microsoft.com/office/drawing/2014/main" id="{B9AEAAE3-7500-4886-989C-DC1608FAE2C8}"/>
                    </a:ext>
                  </a:extLst>
                </p14:cNvPr>
                <p14:cNvContentPartPr/>
                <p14:nvPr/>
              </p14:nvContentPartPr>
              <p14:xfrm>
                <a:off x="11290979" y="2635171"/>
                <a:ext cx="106200" cy="75600"/>
              </p14:xfrm>
            </p:contentPart>
          </mc:Choice>
          <mc:Fallback xmlns="">
            <p:pic>
              <p:nvPicPr>
                <p:cNvPr id="244" name="Freihand 243">
                  <a:extLst>
                    <a:ext uri="{FF2B5EF4-FFF2-40B4-BE49-F238E27FC236}">
                      <a16:creationId xmlns:a16="http://schemas.microsoft.com/office/drawing/2014/main" id="{B9AEAAE3-7500-4886-989C-DC1608FAE2C8}"/>
                    </a:ext>
                  </a:extLst>
                </p:cNvPr>
                <p:cNvPicPr/>
                <p:nvPr/>
              </p:nvPicPr>
              <p:blipFill>
                <a:blip r:embed="rId279"/>
                <a:stretch>
                  <a:fillRect/>
                </a:stretch>
              </p:blipFill>
              <p:spPr>
                <a:xfrm>
                  <a:off x="11286659" y="2630851"/>
                  <a:ext cx="114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45" name="Freihand 244">
                  <a:extLst>
                    <a:ext uri="{FF2B5EF4-FFF2-40B4-BE49-F238E27FC236}">
                      <a16:creationId xmlns:a16="http://schemas.microsoft.com/office/drawing/2014/main" id="{7DB26C6E-D9DE-4635-8182-E459ECF0C857}"/>
                    </a:ext>
                  </a:extLst>
                </p14:cNvPr>
                <p14:cNvContentPartPr/>
                <p14:nvPr/>
              </p14:nvContentPartPr>
              <p14:xfrm>
                <a:off x="11395379" y="2579011"/>
                <a:ext cx="132120" cy="107280"/>
              </p14:xfrm>
            </p:contentPart>
          </mc:Choice>
          <mc:Fallback xmlns="">
            <p:pic>
              <p:nvPicPr>
                <p:cNvPr id="245" name="Freihand 244">
                  <a:extLst>
                    <a:ext uri="{FF2B5EF4-FFF2-40B4-BE49-F238E27FC236}">
                      <a16:creationId xmlns:a16="http://schemas.microsoft.com/office/drawing/2014/main" id="{7DB26C6E-D9DE-4635-8182-E459ECF0C857}"/>
                    </a:ext>
                  </a:extLst>
                </p:cNvPr>
                <p:cNvPicPr/>
                <p:nvPr/>
              </p:nvPicPr>
              <p:blipFill>
                <a:blip r:embed="rId281"/>
                <a:stretch>
                  <a:fillRect/>
                </a:stretch>
              </p:blipFill>
              <p:spPr>
                <a:xfrm>
                  <a:off x="11391059" y="2574691"/>
                  <a:ext cx="140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46" name="Freihand 245">
                  <a:extLst>
                    <a:ext uri="{FF2B5EF4-FFF2-40B4-BE49-F238E27FC236}">
                      <a16:creationId xmlns:a16="http://schemas.microsoft.com/office/drawing/2014/main" id="{7C291DB4-95A1-4507-B489-1C3EAD3690D4}"/>
                    </a:ext>
                  </a:extLst>
                </p14:cNvPr>
                <p14:cNvContentPartPr/>
                <p14:nvPr/>
              </p14:nvContentPartPr>
              <p14:xfrm>
                <a:off x="11549099" y="2574691"/>
                <a:ext cx="95040" cy="108720"/>
              </p14:xfrm>
            </p:contentPart>
          </mc:Choice>
          <mc:Fallback xmlns="">
            <p:pic>
              <p:nvPicPr>
                <p:cNvPr id="246" name="Freihand 245">
                  <a:extLst>
                    <a:ext uri="{FF2B5EF4-FFF2-40B4-BE49-F238E27FC236}">
                      <a16:creationId xmlns:a16="http://schemas.microsoft.com/office/drawing/2014/main" id="{7C291DB4-95A1-4507-B489-1C3EAD3690D4}"/>
                    </a:ext>
                  </a:extLst>
                </p:cNvPr>
                <p:cNvPicPr/>
                <p:nvPr/>
              </p:nvPicPr>
              <p:blipFill>
                <a:blip r:embed="rId283"/>
                <a:stretch>
                  <a:fillRect/>
                </a:stretch>
              </p:blipFill>
              <p:spPr>
                <a:xfrm>
                  <a:off x="11544779" y="2570371"/>
                  <a:ext cx="103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47" name="Freihand 246">
                  <a:extLst>
                    <a:ext uri="{FF2B5EF4-FFF2-40B4-BE49-F238E27FC236}">
                      <a16:creationId xmlns:a16="http://schemas.microsoft.com/office/drawing/2014/main" id="{363D236F-17CD-4915-9B9E-7745D7486D88}"/>
                    </a:ext>
                  </a:extLst>
                </p14:cNvPr>
                <p14:cNvContentPartPr/>
                <p14:nvPr/>
              </p14:nvContentPartPr>
              <p14:xfrm>
                <a:off x="11375579" y="2851531"/>
                <a:ext cx="78120" cy="93240"/>
              </p14:xfrm>
            </p:contentPart>
          </mc:Choice>
          <mc:Fallback xmlns="">
            <p:pic>
              <p:nvPicPr>
                <p:cNvPr id="247" name="Freihand 246">
                  <a:extLst>
                    <a:ext uri="{FF2B5EF4-FFF2-40B4-BE49-F238E27FC236}">
                      <a16:creationId xmlns:a16="http://schemas.microsoft.com/office/drawing/2014/main" id="{363D236F-17CD-4915-9B9E-7745D7486D88}"/>
                    </a:ext>
                  </a:extLst>
                </p:cNvPr>
                <p:cNvPicPr/>
                <p:nvPr/>
              </p:nvPicPr>
              <p:blipFill>
                <a:blip r:embed="rId285"/>
                <a:stretch>
                  <a:fillRect/>
                </a:stretch>
              </p:blipFill>
              <p:spPr>
                <a:xfrm>
                  <a:off x="11371259" y="2847211"/>
                  <a:ext cx="86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48" name="Freihand 247">
                  <a:extLst>
                    <a:ext uri="{FF2B5EF4-FFF2-40B4-BE49-F238E27FC236}">
                      <a16:creationId xmlns:a16="http://schemas.microsoft.com/office/drawing/2014/main" id="{24F9A9EB-A9CF-413A-8FCC-C809B7A5F1C6}"/>
                    </a:ext>
                  </a:extLst>
                </p14:cNvPr>
                <p14:cNvContentPartPr/>
                <p14:nvPr/>
              </p14:nvContentPartPr>
              <p14:xfrm>
                <a:off x="11444699" y="2859451"/>
                <a:ext cx="101880" cy="162720"/>
              </p14:xfrm>
            </p:contentPart>
          </mc:Choice>
          <mc:Fallback xmlns="">
            <p:pic>
              <p:nvPicPr>
                <p:cNvPr id="248" name="Freihand 247">
                  <a:extLst>
                    <a:ext uri="{FF2B5EF4-FFF2-40B4-BE49-F238E27FC236}">
                      <a16:creationId xmlns:a16="http://schemas.microsoft.com/office/drawing/2014/main" id="{24F9A9EB-A9CF-413A-8FCC-C809B7A5F1C6}"/>
                    </a:ext>
                  </a:extLst>
                </p:cNvPr>
                <p:cNvPicPr/>
                <p:nvPr/>
              </p:nvPicPr>
              <p:blipFill>
                <a:blip r:embed="rId287"/>
                <a:stretch>
                  <a:fillRect/>
                </a:stretch>
              </p:blipFill>
              <p:spPr>
                <a:xfrm>
                  <a:off x="11440379" y="2855131"/>
                  <a:ext cx="110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49" name="Freihand 248">
                  <a:extLst>
                    <a:ext uri="{FF2B5EF4-FFF2-40B4-BE49-F238E27FC236}">
                      <a16:creationId xmlns:a16="http://schemas.microsoft.com/office/drawing/2014/main" id="{4AB35BE2-D2C1-41C7-8EAB-7B8DCFC2132D}"/>
                    </a:ext>
                  </a:extLst>
                </p14:cNvPr>
                <p14:cNvContentPartPr/>
                <p14:nvPr/>
              </p14:nvContentPartPr>
              <p14:xfrm>
                <a:off x="11558099" y="2765491"/>
                <a:ext cx="318600" cy="140040"/>
              </p14:xfrm>
            </p:contentPart>
          </mc:Choice>
          <mc:Fallback xmlns="">
            <p:pic>
              <p:nvPicPr>
                <p:cNvPr id="249" name="Freihand 248">
                  <a:extLst>
                    <a:ext uri="{FF2B5EF4-FFF2-40B4-BE49-F238E27FC236}">
                      <a16:creationId xmlns:a16="http://schemas.microsoft.com/office/drawing/2014/main" id="{4AB35BE2-D2C1-41C7-8EAB-7B8DCFC2132D}"/>
                    </a:ext>
                  </a:extLst>
                </p:cNvPr>
                <p:cNvPicPr/>
                <p:nvPr/>
              </p:nvPicPr>
              <p:blipFill>
                <a:blip r:embed="rId289"/>
                <a:stretch>
                  <a:fillRect/>
                </a:stretch>
              </p:blipFill>
              <p:spPr>
                <a:xfrm>
                  <a:off x="11553779" y="2761171"/>
                  <a:ext cx="327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50" name="Freihand 249">
                  <a:extLst>
                    <a:ext uri="{FF2B5EF4-FFF2-40B4-BE49-F238E27FC236}">
                      <a16:creationId xmlns:a16="http://schemas.microsoft.com/office/drawing/2014/main" id="{B0CF0496-F529-480C-9175-064A645C2305}"/>
                    </a:ext>
                  </a:extLst>
                </p14:cNvPr>
                <p14:cNvContentPartPr/>
                <p14:nvPr/>
              </p14:nvContentPartPr>
              <p14:xfrm>
                <a:off x="11875979" y="2771971"/>
                <a:ext cx="197640" cy="66600"/>
              </p14:xfrm>
            </p:contentPart>
          </mc:Choice>
          <mc:Fallback xmlns="">
            <p:pic>
              <p:nvPicPr>
                <p:cNvPr id="250" name="Freihand 249">
                  <a:extLst>
                    <a:ext uri="{FF2B5EF4-FFF2-40B4-BE49-F238E27FC236}">
                      <a16:creationId xmlns:a16="http://schemas.microsoft.com/office/drawing/2014/main" id="{B0CF0496-F529-480C-9175-064A645C2305}"/>
                    </a:ext>
                  </a:extLst>
                </p:cNvPr>
                <p:cNvPicPr/>
                <p:nvPr/>
              </p:nvPicPr>
              <p:blipFill>
                <a:blip r:embed="rId291"/>
                <a:stretch>
                  <a:fillRect/>
                </a:stretch>
              </p:blipFill>
              <p:spPr>
                <a:xfrm>
                  <a:off x="11871659" y="2767651"/>
                  <a:ext cx="206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51" name="Freihand 250">
                  <a:extLst>
                    <a:ext uri="{FF2B5EF4-FFF2-40B4-BE49-F238E27FC236}">
                      <a16:creationId xmlns:a16="http://schemas.microsoft.com/office/drawing/2014/main" id="{B9168C0B-9DEC-441A-AE9A-9E16B1E44B0F}"/>
                    </a:ext>
                  </a:extLst>
                </p14:cNvPr>
                <p14:cNvContentPartPr/>
                <p14:nvPr/>
              </p14:nvContentPartPr>
              <p14:xfrm>
                <a:off x="12093059" y="2644531"/>
                <a:ext cx="2160" cy="106920"/>
              </p14:xfrm>
            </p:contentPart>
          </mc:Choice>
          <mc:Fallback xmlns="">
            <p:pic>
              <p:nvPicPr>
                <p:cNvPr id="251" name="Freihand 250">
                  <a:extLst>
                    <a:ext uri="{FF2B5EF4-FFF2-40B4-BE49-F238E27FC236}">
                      <a16:creationId xmlns:a16="http://schemas.microsoft.com/office/drawing/2014/main" id="{B9168C0B-9DEC-441A-AE9A-9E16B1E44B0F}"/>
                    </a:ext>
                  </a:extLst>
                </p:cNvPr>
                <p:cNvPicPr/>
                <p:nvPr/>
              </p:nvPicPr>
              <p:blipFill>
                <a:blip r:embed="rId293"/>
                <a:stretch>
                  <a:fillRect/>
                </a:stretch>
              </p:blipFill>
              <p:spPr>
                <a:xfrm>
                  <a:off x="12088739" y="2640211"/>
                  <a:ext cx="10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52" name="Freihand 251">
                  <a:extLst>
                    <a:ext uri="{FF2B5EF4-FFF2-40B4-BE49-F238E27FC236}">
                      <a16:creationId xmlns:a16="http://schemas.microsoft.com/office/drawing/2014/main" id="{3AC1C5C2-2B90-4E83-B315-842A32A85BA1}"/>
                    </a:ext>
                  </a:extLst>
                </p14:cNvPr>
                <p14:cNvContentPartPr/>
                <p14:nvPr/>
              </p14:nvContentPartPr>
              <p14:xfrm>
                <a:off x="12102059" y="2837851"/>
                <a:ext cx="360" cy="21960"/>
              </p14:xfrm>
            </p:contentPart>
          </mc:Choice>
          <mc:Fallback xmlns="">
            <p:pic>
              <p:nvPicPr>
                <p:cNvPr id="252" name="Freihand 251">
                  <a:extLst>
                    <a:ext uri="{FF2B5EF4-FFF2-40B4-BE49-F238E27FC236}">
                      <a16:creationId xmlns:a16="http://schemas.microsoft.com/office/drawing/2014/main" id="{3AC1C5C2-2B90-4E83-B315-842A32A85BA1}"/>
                    </a:ext>
                  </a:extLst>
                </p:cNvPr>
                <p:cNvPicPr/>
                <p:nvPr/>
              </p:nvPicPr>
              <p:blipFill>
                <a:blip r:embed="rId295"/>
                <a:stretch>
                  <a:fillRect/>
                </a:stretch>
              </p:blipFill>
              <p:spPr>
                <a:xfrm>
                  <a:off x="12097739" y="2833531"/>
                  <a:ext cx="9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02" name="Freihand 301">
                  <a:extLst>
                    <a:ext uri="{FF2B5EF4-FFF2-40B4-BE49-F238E27FC236}">
                      <a16:creationId xmlns:a16="http://schemas.microsoft.com/office/drawing/2014/main" id="{252ADD60-C6D3-4F39-A6D3-AA5F306B9A15}"/>
                    </a:ext>
                  </a:extLst>
                </p14:cNvPr>
                <p14:cNvContentPartPr/>
                <p14:nvPr/>
              </p14:nvContentPartPr>
              <p14:xfrm>
                <a:off x="9771779" y="3392251"/>
                <a:ext cx="757080" cy="141120"/>
              </p14:xfrm>
            </p:contentPart>
          </mc:Choice>
          <mc:Fallback xmlns="">
            <p:pic>
              <p:nvPicPr>
                <p:cNvPr id="302" name="Freihand 301">
                  <a:extLst>
                    <a:ext uri="{FF2B5EF4-FFF2-40B4-BE49-F238E27FC236}">
                      <a16:creationId xmlns:a16="http://schemas.microsoft.com/office/drawing/2014/main" id="{252ADD60-C6D3-4F39-A6D3-AA5F306B9A15}"/>
                    </a:ext>
                  </a:extLst>
                </p:cNvPr>
                <p:cNvPicPr/>
                <p:nvPr/>
              </p:nvPicPr>
              <p:blipFill>
                <a:blip r:embed="rId297"/>
                <a:stretch>
                  <a:fillRect/>
                </a:stretch>
              </p:blipFill>
              <p:spPr>
                <a:xfrm>
                  <a:off x="9767459" y="3387931"/>
                  <a:ext cx="765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03" name="Freihand 302">
                  <a:extLst>
                    <a:ext uri="{FF2B5EF4-FFF2-40B4-BE49-F238E27FC236}">
                      <a16:creationId xmlns:a16="http://schemas.microsoft.com/office/drawing/2014/main" id="{C89DDB81-55F9-4149-9C3D-19123D8747B9}"/>
                    </a:ext>
                  </a:extLst>
                </p14:cNvPr>
                <p14:cNvContentPartPr/>
                <p14:nvPr/>
              </p14:nvContentPartPr>
              <p14:xfrm>
                <a:off x="10433099" y="3351211"/>
                <a:ext cx="131040" cy="154440"/>
              </p14:xfrm>
            </p:contentPart>
          </mc:Choice>
          <mc:Fallback xmlns="">
            <p:pic>
              <p:nvPicPr>
                <p:cNvPr id="303" name="Freihand 302">
                  <a:extLst>
                    <a:ext uri="{FF2B5EF4-FFF2-40B4-BE49-F238E27FC236}">
                      <a16:creationId xmlns:a16="http://schemas.microsoft.com/office/drawing/2014/main" id="{C89DDB81-55F9-4149-9C3D-19123D8747B9}"/>
                    </a:ext>
                  </a:extLst>
                </p:cNvPr>
                <p:cNvPicPr/>
                <p:nvPr/>
              </p:nvPicPr>
              <p:blipFill>
                <a:blip r:embed="rId299"/>
                <a:stretch>
                  <a:fillRect/>
                </a:stretch>
              </p:blipFill>
              <p:spPr>
                <a:xfrm>
                  <a:off x="10428779" y="3346891"/>
                  <a:ext cx="139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05" name="Freihand 304">
                  <a:extLst>
                    <a:ext uri="{FF2B5EF4-FFF2-40B4-BE49-F238E27FC236}">
                      <a16:creationId xmlns:a16="http://schemas.microsoft.com/office/drawing/2014/main" id="{087904EB-6510-46BC-A503-0B0E65D64A28}"/>
                    </a:ext>
                  </a:extLst>
                </p14:cNvPr>
                <p14:cNvContentPartPr/>
                <p14:nvPr/>
              </p14:nvContentPartPr>
              <p14:xfrm>
                <a:off x="9204059" y="3343651"/>
                <a:ext cx="113760" cy="145800"/>
              </p14:xfrm>
            </p:contentPart>
          </mc:Choice>
          <mc:Fallback xmlns="">
            <p:pic>
              <p:nvPicPr>
                <p:cNvPr id="305" name="Freihand 304">
                  <a:extLst>
                    <a:ext uri="{FF2B5EF4-FFF2-40B4-BE49-F238E27FC236}">
                      <a16:creationId xmlns:a16="http://schemas.microsoft.com/office/drawing/2014/main" id="{087904EB-6510-46BC-A503-0B0E65D64A28}"/>
                    </a:ext>
                  </a:extLst>
                </p:cNvPr>
                <p:cNvPicPr/>
                <p:nvPr/>
              </p:nvPicPr>
              <p:blipFill>
                <a:blip r:embed="rId301"/>
                <a:stretch>
                  <a:fillRect/>
                </a:stretch>
              </p:blipFill>
              <p:spPr>
                <a:xfrm>
                  <a:off x="9199739" y="3339331"/>
                  <a:ext cx="122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06" name="Freihand 305">
                  <a:extLst>
                    <a:ext uri="{FF2B5EF4-FFF2-40B4-BE49-F238E27FC236}">
                      <a16:creationId xmlns:a16="http://schemas.microsoft.com/office/drawing/2014/main" id="{1761F98B-817B-4CAA-9AC0-5D356A48A419}"/>
                    </a:ext>
                  </a:extLst>
                </p14:cNvPr>
                <p14:cNvContentPartPr/>
                <p14:nvPr/>
              </p14:nvContentPartPr>
              <p14:xfrm>
                <a:off x="9334379" y="3372091"/>
                <a:ext cx="88560" cy="83160"/>
              </p14:xfrm>
            </p:contentPart>
          </mc:Choice>
          <mc:Fallback xmlns="">
            <p:pic>
              <p:nvPicPr>
                <p:cNvPr id="306" name="Freihand 305">
                  <a:extLst>
                    <a:ext uri="{FF2B5EF4-FFF2-40B4-BE49-F238E27FC236}">
                      <a16:creationId xmlns:a16="http://schemas.microsoft.com/office/drawing/2014/main" id="{1761F98B-817B-4CAA-9AC0-5D356A48A419}"/>
                    </a:ext>
                  </a:extLst>
                </p:cNvPr>
                <p:cNvPicPr/>
                <p:nvPr/>
              </p:nvPicPr>
              <p:blipFill>
                <a:blip r:embed="rId303"/>
                <a:stretch>
                  <a:fillRect/>
                </a:stretch>
              </p:blipFill>
              <p:spPr>
                <a:xfrm>
                  <a:off x="9330059" y="3367771"/>
                  <a:ext cx="97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07" name="Freihand 306">
                  <a:extLst>
                    <a:ext uri="{FF2B5EF4-FFF2-40B4-BE49-F238E27FC236}">
                      <a16:creationId xmlns:a16="http://schemas.microsoft.com/office/drawing/2014/main" id="{8CC67C91-F685-41C9-8CBC-E995EC661521}"/>
                    </a:ext>
                  </a:extLst>
                </p14:cNvPr>
                <p14:cNvContentPartPr/>
                <p14:nvPr/>
              </p14:nvContentPartPr>
              <p14:xfrm>
                <a:off x="9182819" y="3448051"/>
                <a:ext cx="308520" cy="75960"/>
              </p14:xfrm>
            </p:contentPart>
          </mc:Choice>
          <mc:Fallback xmlns="">
            <p:pic>
              <p:nvPicPr>
                <p:cNvPr id="307" name="Freihand 306">
                  <a:extLst>
                    <a:ext uri="{FF2B5EF4-FFF2-40B4-BE49-F238E27FC236}">
                      <a16:creationId xmlns:a16="http://schemas.microsoft.com/office/drawing/2014/main" id="{8CC67C91-F685-41C9-8CBC-E995EC661521}"/>
                    </a:ext>
                  </a:extLst>
                </p:cNvPr>
                <p:cNvPicPr/>
                <p:nvPr/>
              </p:nvPicPr>
              <p:blipFill>
                <a:blip r:embed="rId305"/>
                <a:stretch>
                  <a:fillRect/>
                </a:stretch>
              </p:blipFill>
              <p:spPr>
                <a:xfrm>
                  <a:off x="9178499" y="3443731"/>
                  <a:ext cx="317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09" name="Freihand 308">
                  <a:extLst>
                    <a:ext uri="{FF2B5EF4-FFF2-40B4-BE49-F238E27FC236}">
                      <a16:creationId xmlns:a16="http://schemas.microsoft.com/office/drawing/2014/main" id="{8E3769DF-7515-41A6-A0CB-89E5A7D363B4}"/>
                    </a:ext>
                  </a:extLst>
                </p14:cNvPr>
                <p14:cNvContentPartPr/>
                <p14:nvPr/>
              </p14:nvContentPartPr>
              <p14:xfrm>
                <a:off x="9156179" y="3448051"/>
                <a:ext cx="329400" cy="107280"/>
              </p14:xfrm>
            </p:contentPart>
          </mc:Choice>
          <mc:Fallback xmlns="">
            <p:pic>
              <p:nvPicPr>
                <p:cNvPr id="309" name="Freihand 308">
                  <a:extLst>
                    <a:ext uri="{FF2B5EF4-FFF2-40B4-BE49-F238E27FC236}">
                      <a16:creationId xmlns:a16="http://schemas.microsoft.com/office/drawing/2014/main" id="{8E3769DF-7515-41A6-A0CB-89E5A7D363B4}"/>
                    </a:ext>
                  </a:extLst>
                </p:cNvPr>
                <p:cNvPicPr/>
                <p:nvPr/>
              </p:nvPicPr>
              <p:blipFill>
                <a:blip r:embed="rId307"/>
                <a:stretch>
                  <a:fillRect/>
                </a:stretch>
              </p:blipFill>
              <p:spPr>
                <a:xfrm>
                  <a:off x="9151859" y="3443731"/>
                  <a:ext cx="338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11" name="Freihand 310">
                  <a:extLst>
                    <a:ext uri="{FF2B5EF4-FFF2-40B4-BE49-F238E27FC236}">
                      <a16:creationId xmlns:a16="http://schemas.microsoft.com/office/drawing/2014/main" id="{2EFC7CDF-2204-48AD-8464-3593048423D0}"/>
                    </a:ext>
                  </a:extLst>
                </p14:cNvPr>
                <p14:cNvContentPartPr/>
                <p14:nvPr/>
              </p14:nvContentPartPr>
              <p14:xfrm>
                <a:off x="9218819" y="3515731"/>
                <a:ext cx="110520" cy="128880"/>
              </p14:xfrm>
            </p:contentPart>
          </mc:Choice>
          <mc:Fallback xmlns="">
            <p:pic>
              <p:nvPicPr>
                <p:cNvPr id="311" name="Freihand 310">
                  <a:extLst>
                    <a:ext uri="{FF2B5EF4-FFF2-40B4-BE49-F238E27FC236}">
                      <a16:creationId xmlns:a16="http://schemas.microsoft.com/office/drawing/2014/main" id="{2EFC7CDF-2204-48AD-8464-3593048423D0}"/>
                    </a:ext>
                  </a:extLst>
                </p:cNvPr>
                <p:cNvPicPr/>
                <p:nvPr/>
              </p:nvPicPr>
              <p:blipFill>
                <a:blip r:embed="rId309"/>
                <a:stretch>
                  <a:fillRect/>
                </a:stretch>
              </p:blipFill>
              <p:spPr>
                <a:xfrm>
                  <a:off x="9214499" y="3511411"/>
                  <a:ext cx="119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13" name="Freihand 312">
                  <a:extLst>
                    <a:ext uri="{FF2B5EF4-FFF2-40B4-BE49-F238E27FC236}">
                      <a16:creationId xmlns:a16="http://schemas.microsoft.com/office/drawing/2014/main" id="{FB0311AD-6C48-4C6C-8753-9AECE2BD787E}"/>
                    </a:ext>
                  </a:extLst>
                </p14:cNvPr>
                <p14:cNvContentPartPr/>
                <p14:nvPr/>
              </p14:nvContentPartPr>
              <p14:xfrm>
                <a:off x="9357059" y="3516811"/>
                <a:ext cx="69480" cy="103680"/>
              </p14:xfrm>
            </p:contentPart>
          </mc:Choice>
          <mc:Fallback xmlns="">
            <p:pic>
              <p:nvPicPr>
                <p:cNvPr id="313" name="Freihand 312">
                  <a:extLst>
                    <a:ext uri="{FF2B5EF4-FFF2-40B4-BE49-F238E27FC236}">
                      <a16:creationId xmlns:a16="http://schemas.microsoft.com/office/drawing/2014/main" id="{FB0311AD-6C48-4C6C-8753-9AECE2BD787E}"/>
                    </a:ext>
                  </a:extLst>
                </p:cNvPr>
                <p:cNvPicPr/>
                <p:nvPr/>
              </p:nvPicPr>
              <p:blipFill>
                <a:blip r:embed="rId311"/>
                <a:stretch>
                  <a:fillRect/>
                </a:stretch>
              </p:blipFill>
              <p:spPr>
                <a:xfrm>
                  <a:off x="9352739" y="3512491"/>
                  <a:ext cx="78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14" name="Freihand 313">
                  <a:extLst>
                    <a:ext uri="{FF2B5EF4-FFF2-40B4-BE49-F238E27FC236}">
                      <a16:creationId xmlns:a16="http://schemas.microsoft.com/office/drawing/2014/main" id="{048C649B-E3A2-4278-999C-2F394988F596}"/>
                    </a:ext>
                  </a:extLst>
                </p14:cNvPr>
                <p14:cNvContentPartPr/>
                <p14:nvPr/>
              </p14:nvContentPartPr>
              <p14:xfrm>
                <a:off x="9363179" y="3530851"/>
                <a:ext cx="93240" cy="32400"/>
              </p14:xfrm>
            </p:contentPart>
          </mc:Choice>
          <mc:Fallback xmlns="">
            <p:pic>
              <p:nvPicPr>
                <p:cNvPr id="314" name="Freihand 313">
                  <a:extLst>
                    <a:ext uri="{FF2B5EF4-FFF2-40B4-BE49-F238E27FC236}">
                      <a16:creationId xmlns:a16="http://schemas.microsoft.com/office/drawing/2014/main" id="{048C649B-E3A2-4278-999C-2F394988F596}"/>
                    </a:ext>
                  </a:extLst>
                </p:cNvPr>
                <p:cNvPicPr/>
                <p:nvPr/>
              </p:nvPicPr>
              <p:blipFill>
                <a:blip r:embed="rId313"/>
                <a:stretch>
                  <a:fillRect/>
                </a:stretch>
              </p:blipFill>
              <p:spPr>
                <a:xfrm>
                  <a:off x="9358859" y="3526531"/>
                  <a:ext cx="101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15" name="Freihand 314">
                  <a:extLst>
                    <a:ext uri="{FF2B5EF4-FFF2-40B4-BE49-F238E27FC236}">
                      <a16:creationId xmlns:a16="http://schemas.microsoft.com/office/drawing/2014/main" id="{D8BF782A-E140-46E7-AE4F-C083C0F85914}"/>
                    </a:ext>
                  </a:extLst>
                </p14:cNvPr>
                <p14:cNvContentPartPr/>
                <p14:nvPr/>
              </p14:nvContentPartPr>
              <p14:xfrm>
                <a:off x="8965739" y="3564331"/>
                <a:ext cx="726120" cy="184320"/>
              </p14:xfrm>
            </p:contentPart>
          </mc:Choice>
          <mc:Fallback xmlns="">
            <p:pic>
              <p:nvPicPr>
                <p:cNvPr id="315" name="Freihand 314">
                  <a:extLst>
                    <a:ext uri="{FF2B5EF4-FFF2-40B4-BE49-F238E27FC236}">
                      <a16:creationId xmlns:a16="http://schemas.microsoft.com/office/drawing/2014/main" id="{D8BF782A-E140-46E7-AE4F-C083C0F85914}"/>
                    </a:ext>
                  </a:extLst>
                </p:cNvPr>
                <p:cNvPicPr/>
                <p:nvPr/>
              </p:nvPicPr>
              <p:blipFill>
                <a:blip r:embed="rId315"/>
                <a:stretch>
                  <a:fillRect/>
                </a:stretch>
              </p:blipFill>
              <p:spPr>
                <a:xfrm>
                  <a:off x="8961419" y="3560011"/>
                  <a:ext cx="7347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16" name="Freihand 315">
                  <a:extLst>
                    <a:ext uri="{FF2B5EF4-FFF2-40B4-BE49-F238E27FC236}">
                      <a16:creationId xmlns:a16="http://schemas.microsoft.com/office/drawing/2014/main" id="{0F1F380C-8D40-4E35-896B-A13FF9DC8FC6}"/>
                    </a:ext>
                  </a:extLst>
                </p14:cNvPr>
                <p14:cNvContentPartPr/>
                <p14:nvPr/>
              </p14:nvContentPartPr>
              <p14:xfrm>
                <a:off x="9170219" y="3691051"/>
                <a:ext cx="132840" cy="169200"/>
              </p14:xfrm>
            </p:contentPart>
          </mc:Choice>
          <mc:Fallback xmlns="">
            <p:pic>
              <p:nvPicPr>
                <p:cNvPr id="316" name="Freihand 315">
                  <a:extLst>
                    <a:ext uri="{FF2B5EF4-FFF2-40B4-BE49-F238E27FC236}">
                      <a16:creationId xmlns:a16="http://schemas.microsoft.com/office/drawing/2014/main" id="{0F1F380C-8D40-4E35-896B-A13FF9DC8FC6}"/>
                    </a:ext>
                  </a:extLst>
                </p:cNvPr>
                <p:cNvPicPr/>
                <p:nvPr/>
              </p:nvPicPr>
              <p:blipFill>
                <a:blip r:embed="rId317"/>
                <a:stretch>
                  <a:fillRect/>
                </a:stretch>
              </p:blipFill>
              <p:spPr>
                <a:xfrm>
                  <a:off x="9165899" y="3686731"/>
                  <a:ext cx="141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17" name="Freihand 316">
                  <a:extLst>
                    <a:ext uri="{FF2B5EF4-FFF2-40B4-BE49-F238E27FC236}">
                      <a16:creationId xmlns:a16="http://schemas.microsoft.com/office/drawing/2014/main" id="{989AA66C-6FCF-488F-A9B8-4441D9BB3FFA}"/>
                    </a:ext>
                  </a:extLst>
                </p14:cNvPr>
                <p14:cNvContentPartPr/>
                <p14:nvPr/>
              </p14:nvContentPartPr>
              <p14:xfrm>
                <a:off x="9392339" y="3713731"/>
                <a:ext cx="87120" cy="63000"/>
              </p14:xfrm>
            </p:contentPart>
          </mc:Choice>
          <mc:Fallback xmlns="">
            <p:pic>
              <p:nvPicPr>
                <p:cNvPr id="317" name="Freihand 316">
                  <a:extLst>
                    <a:ext uri="{FF2B5EF4-FFF2-40B4-BE49-F238E27FC236}">
                      <a16:creationId xmlns:a16="http://schemas.microsoft.com/office/drawing/2014/main" id="{989AA66C-6FCF-488F-A9B8-4441D9BB3FFA}"/>
                    </a:ext>
                  </a:extLst>
                </p:cNvPr>
                <p:cNvPicPr/>
                <p:nvPr/>
              </p:nvPicPr>
              <p:blipFill>
                <a:blip r:embed="rId319"/>
                <a:stretch>
                  <a:fillRect/>
                </a:stretch>
              </p:blipFill>
              <p:spPr>
                <a:xfrm>
                  <a:off x="9388019" y="3709411"/>
                  <a:ext cx="95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18" name="Freihand 317">
                  <a:extLst>
                    <a:ext uri="{FF2B5EF4-FFF2-40B4-BE49-F238E27FC236}">
                      <a16:creationId xmlns:a16="http://schemas.microsoft.com/office/drawing/2014/main" id="{920ACB5B-12E9-4DD1-9021-D544BD3313E8}"/>
                    </a:ext>
                  </a:extLst>
                </p14:cNvPr>
                <p14:cNvContentPartPr/>
                <p14:nvPr/>
              </p14:nvContentPartPr>
              <p14:xfrm>
                <a:off x="9154379" y="3804451"/>
                <a:ext cx="414720" cy="90720"/>
              </p14:xfrm>
            </p:contentPart>
          </mc:Choice>
          <mc:Fallback xmlns="">
            <p:pic>
              <p:nvPicPr>
                <p:cNvPr id="318" name="Freihand 317">
                  <a:extLst>
                    <a:ext uri="{FF2B5EF4-FFF2-40B4-BE49-F238E27FC236}">
                      <a16:creationId xmlns:a16="http://schemas.microsoft.com/office/drawing/2014/main" id="{920ACB5B-12E9-4DD1-9021-D544BD3313E8}"/>
                    </a:ext>
                  </a:extLst>
                </p:cNvPr>
                <p:cNvPicPr/>
                <p:nvPr/>
              </p:nvPicPr>
              <p:blipFill>
                <a:blip r:embed="rId321"/>
                <a:stretch>
                  <a:fillRect/>
                </a:stretch>
              </p:blipFill>
              <p:spPr>
                <a:xfrm>
                  <a:off x="9150059" y="3800131"/>
                  <a:ext cx="423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19" name="Freihand 318">
                  <a:extLst>
                    <a:ext uri="{FF2B5EF4-FFF2-40B4-BE49-F238E27FC236}">
                      <a16:creationId xmlns:a16="http://schemas.microsoft.com/office/drawing/2014/main" id="{CF7C46E6-30C4-42DE-AF7D-5229F6A92450}"/>
                    </a:ext>
                  </a:extLst>
                </p14:cNvPr>
                <p14:cNvContentPartPr/>
                <p14:nvPr/>
              </p14:nvContentPartPr>
              <p14:xfrm>
                <a:off x="9182099" y="3886171"/>
                <a:ext cx="119160" cy="167040"/>
              </p14:xfrm>
            </p:contentPart>
          </mc:Choice>
          <mc:Fallback xmlns="">
            <p:pic>
              <p:nvPicPr>
                <p:cNvPr id="319" name="Freihand 318">
                  <a:extLst>
                    <a:ext uri="{FF2B5EF4-FFF2-40B4-BE49-F238E27FC236}">
                      <a16:creationId xmlns:a16="http://schemas.microsoft.com/office/drawing/2014/main" id="{CF7C46E6-30C4-42DE-AF7D-5229F6A92450}"/>
                    </a:ext>
                  </a:extLst>
                </p:cNvPr>
                <p:cNvPicPr/>
                <p:nvPr/>
              </p:nvPicPr>
              <p:blipFill>
                <a:blip r:embed="rId323"/>
                <a:stretch>
                  <a:fillRect/>
                </a:stretch>
              </p:blipFill>
              <p:spPr>
                <a:xfrm>
                  <a:off x="9177779" y="3881851"/>
                  <a:ext cx="127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20" name="Freihand 319">
                  <a:extLst>
                    <a:ext uri="{FF2B5EF4-FFF2-40B4-BE49-F238E27FC236}">
                      <a16:creationId xmlns:a16="http://schemas.microsoft.com/office/drawing/2014/main" id="{544AC3BB-D2F0-4050-9C83-8FE5632BE262}"/>
                    </a:ext>
                  </a:extLst>
                </p14:cNvPr>
                <p14:cNvContentPartPr/>
                <p14:nvPr/>
              </p14:nvContentPartPr>
              <p14:xfrm>
                <a:off x="9387659" y="3928291"/>
                <a:ext cx="61200" cy="99360"/>
              </p14:xfrm>
            </p:contentPart>
          </mc:Choice>
          <mc:Fallback xmlns="">
            <p:pic>
              <p:nvPicPr>
                <p:cNvPr id="320" name="Freihand 319">
                  <a:extLst>
                    <a:ext uri="{FF2B5EF4-FFF2-40B4-BE49-F238E27FC236}">
                      <a16:creationId xmlns:a16="http://schemas.microsoft.com/office/drawing/2014/main" id="{544AC3BB-D2F0-4050-9C83-8FE5632BE262}"/>
                    </a:ext>
                  </a:extLst>
                </p:cNvPr>
                <p:cNvPicPr/>
                <p:nvPr/>
              </p:nvPicPr>
              <p:blipFill>
                <a:blip r:embed="rId325"/>
                <a:stretch>
                  <a:fillRect/>
                </a:stretch>
              </p:blipFill>
              <p:spPr>
                <a:xfrm>
                  <a:off x="9383339" y="3923971"/>
                  <a:ext cx="69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21" name="Freihand 320">
                  <a:extLst>
                    <a:ext uri="{FF2B5EF4-FFF2-40B4-BE49-F238E27FC236}">
                      <a16:creationId xmlns:a16="http://schemas.microsoft.com/office/drawing/2014/main" id="{47811BB9-E44B-4F69-89A9-C9BE9A61D329}"/>
                    </a:ext>
                  </a:extLst>
                </p14:cNvPr>
                <p14:cNvContentPartPr/>
                <p14:nvPr/>
              </p14:nvContentPartPr>
              <p14:xfrm>
                <a:off x="9371459" y="3921451"/>
                <a:ext cx="108720" cy="56520"/>
              </p14:xfrm>
            </p:contentPart>
          </mc:Choice>
          <mc:Fallback xmlns="">
            <p:pic>
              <p:nvPicPr>
                <p:cNvPr id="321" name="Freihand 320">
                  <a:extLst>
                    <a:ext uri="{FF2B5EF4-FFF2-40B4-BE49-F238E27FC236}">
                      <a16:creationId xmlns:a16="http://schemas.microsoft.com/office/drawing/2014/main" id="{47811BB9-E44B-4F69-89A9-C9BE9A61D329}"/>
                    </a:ext>
                  </a:extLst>
                </p:cNvPr>
                <p:cNvPicPr/>
                <p:nvPr/>
              </p:nvPicPr>
              <p:blipFill>
                <a:blip r:embed="rId327"/>
                <a:stretch>
                  <a:fillRect/>
                </a:stretch>
              </p:blipFill>
              <p:spPr>
                <a:xfrm>
                  <a:off x="9367139" y="3917131"/>
                  <a:ext cx="1173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23" name="Freihand 322">
                  <a:extLst>
                    <a:ext uri="{FF2B5EF4-FFF2-40B4-BE49-F238E27FC236}">
                      <a16:creationId xmlns:a16="http://schemas.microsoft.com/office/drawing/2014/main" id="{A977EC57-6273-45D7-8DBF-5DD143FCB826}"/>
                    </a:ext>
                  </a:extLst>
                </p14:cNvPr>
                <p14:cNvContentPartPr/>
                <p14:nvPr/>
              </p14:nvContentPartPr>
              <p14:xfrm>
                <a:off x="9345539" y="3920731"/>
                <a:ext cx="106560" cy="162000"/>
              </p14:xfrm>
            </p:contentPart>
          </mc:Choice>
          <mc:Fallback xmlns="">
            <p:pic>
              <p:nvPicPr>
                <p:cNvPr id="323" name="Freihand 322">
                  <a:extLst>
                    <a:ext uri="{FF2B5EF4-FFF2-40B4-BE49-F238E27FC236}">
                      <a16:creationId xmlns:a16="http://schemas.microsoft.com/office/drawing/2014/main" id="{A977EC57-6273-45D7-8DBF-5DD143FCB826}"/>
                    </a:ext>
                  </a:extLst>
                </p:cNvPr>
                <p:cNvPicPr/>
                <p:nvPr/>
              </p:nvPicPr>
              <p:blipFill>
                <a:blip r:embed="rId329"/>
                <a:stretch>
                  <a:fillRect/>
                </a:stretch>
              </p:blipFill>
              <p:spPr>
                <a:xfrm>
                  <a:off x="9341219" y="3916411"/>
                  <a:ext cx="115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24" name="Freihand 323">
                  <a:extLst>
                    <a:ext uri="{FF2B5EF4-FFF2-40B4-BE49-F238E27FC236}">
                      <a16:creationId xmlns:a16="http://schemas.microsoft.com/office/drawing/2014/main" id="{1323C411-3915-4DA9-879F-822AB4E32B86}"/>
                    </a:ext>
                  </a:extLst>
                </p14:cNvPr>
                <p14:cNvContentPartPr/>
                <p14:nvPr/>
              </p14:nvContentPartPr>
              <p14:xfrm>
                <a:off x="9686819" y="3561811"/>
                <a:ext cx="87120" cy="28440"/>
              </p14:xfrm>
            </p:contentPart>
          </mc:Choice>
          <mc:Fallback xmlns="">
            <p:pic>
              <p:nvPicPr>
                <p:cNvPr id="324" name="Freihand 323">
                  <a:extLst>
                    <a:ext uri="{FF2B5EF4-FFF2-40B4-BE49-F238E27FC236}">
                      <a16:creationId xmlns:a16="http://schemas.microsoft.com/office/drawing/2014/main" id="{1323C411-3915-4DA9-879F-822AB4E32B86}"/>
                    </a:ext>
                  </a:extLst>
                </p:cNvPr>
                <p:cNvPicPr/>
                <p:nvPr/>
              </p:nvPicPr>
              <p:blipFill>
                <a:blip r:embed="rId331"/>
                <a:stretch>
                  <a:fillRect/>
                </a:stretch>
              </p:blipFill>
              <p:spPr>
                <a:xfrm>
                  <a:off x="9682499" y="3557491"/>
                  <a:ext cx="957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25" name="Freihand 324">
                  <a:extLst>
                    <a:ext uri="{FF2B5EF4-FFF2-40B4-BE49-F238E27FC236}">
                      <a16:creationId xmlns:a16="http://schemas.microsoft.com/office/drawing/2014/main" id="{3C4545AA-83AF-4FA0-9F31-9872B2CEEE8C}"/>
                    </a:ext>
                  </a:extLst>
                </p14:cNvPr>
                <p14:cNvContentPartPr/>
                <p14:nvPr/>
              </p14:nvContentPartPr>
              <p14:xfrm>
                <a:off x="9657659" y="3596371"/>
                <a:ext cx="136440" cy="52920"/>
              </p14:xfrm>
            </p:contentPart>
          </mc:Choice>
          <mc:Fallback xmlns="">
            <p:pic>
              <p:nvPicPr>
                <p:cNvPr id="325" name="Freihand 324">
                  <a:extLst>
                    <a:ext uri="{FF2B5EF4-FFF2-40B4-BE49-F238E27FC236}">
                      <a16:creationId xmlns:a16="http://schemas.microsoft.com/office/drawing/2014/main" id="{3C4545AA-83AF-4FA0-9F31-9872B2CEEE8C}"/>
                    </a:ext>
                  </a:extLst>
                </p:cNvPr>
                <p:cNvPicPr/>
                <p:nvPr/>
              </p:nvPicPr>
              <p:blipFill>
                <a:blip r:embed="rId333"/>
                <a:stretch>
                  <a:fillRect/>
                </a:stretch>
              </p:blipFill>
              <p:spPr>
                <a:xfrm>
                  <a:off x="9653339" y="3592051"/>
                  <a:ext cx="145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26" name="Freihand 325">
                  <a:extLst>
                    <a:ext uri="{FF2B5EF4-FFF2-40B4-BE49-F238E27FC236}">
                      <a16:creationId xmlns:a16="http://schemas.microsoft.com/office/drawing/2014/main" id="{8C3F080C-001B-4A23-83BF-F01BB18CFB1C}"/>
                    </a:ext>
                  </a:extLst>
                </p14:cNvPr>
                <p14:cNvContentPartPr/>
                <p14:nvPr/>
              </p14:nvContentPartPr>
              <p14:xfrm>
                <a:off x="9821459" y="3377851"/>
                <a:ext cx="97920" cy="238320"/>
              </p14:xfrm>
            </p:contentPart>
          </mc:Choice>
          <mc:Fallback xmlns="">
            <p:pic>
              <p:nvPicPr>
                <p:cNvPr id="326" name="Freihand 325">
                  <a:extLst>
                    <a:ext uri="{FF2B5EF4-FFF2-40B4-BE49-F238E27FC236}">
                      <a16:creationId xmlns:a16="http://schemas.microsoft.com/office/drawing/2014/main" id="{8C3F080C-001B-4A23-83BF-F01BB18CFB1C}"/>
                    </a:ext>
                  </a:extLst>
                </p:cNvPr>
                <p:cNvPicPr/>
                <p:nvPr/>
              </p:nvPicPr>
              <p:blipFill>
                <a:blip r:embed="rId335"/>
                <a:stretch>
                  <a:fillRect/>
                </a:stretch>
              </p:blipFill>
              <p:spPr>
                <a:xfrm>
                  <a:off x="9817139" y="3373531"/>
                  <a:ext cx="1065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28" name="Freihand 327">
                  <a:extLst>
                    <a:ext uri="{FF2B5EF4-FFF2-40B4-BE49-F238E27FC236}">
                      <a16:creationId xmlns:a16="http://schemas.microsoft.com/office/drawing/2014/main" id="{2E8DAE8C-A17A-40B6-A39E-A1F78EF3500A}"/>
                    </a:ext>
                  </a:extLst>
                </p14:cNvPr>
                <p14:cNvContentPartPr/>
                <p14:nvPr/>
              </p14:nvContentPartPr>
              <p14:xfrm>
                <a:off x="9911099" y="3401251"/>
                <a:ext cx="55440" cy="95760"/>
              </p14:xfrm>
            </p:contentPart>
          </mc:Choice>
          <mc:Fallback xmlns="">
            <p:pic>
              <p:nvPicPr>
                <p:cNvPr id="328" name="Freihand 327">
                  <a:extLst>
                    <a:ext uri="{FF2B5EF4-FFF2-40B4-BE49-F238E27FC236}">
                      <a16:creationId xmlns:a16="http://schemas.microsoft.com/office/drawing/2014/main" id="{2E8DAE8C-A17A-40B6-A39E-A1F78EF3500A}"/>
                    </a:ext>
                  </a:extLst>
                </p:cNvPr>
                <p:cNvPicPr/>
                <p:nvPr/>
              </p:nvPicPr>
              <p:blipFill>
                <a:blip r:embed="rId337"/>
                <a:stretch>
                  <a:fillRect/>
                </a:stretch>
              </p:blipFill>
              <p:spPr>
                <a:xfrm>
                  <a:off x="9906779" y="3396931"/>
                  <a:ext cx="64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29" name="Freihand 328">
                  <a:extLst>
                    <a:ext uri="{FF2B5EF4-FFF2-40B4-BE49-F238E27FC236}">
                      <a16:creationId xmlns:a16="http://schemas.microsoft.com/office/drawing/2014/main" id="{97E89354-5F70-4E24-B93E-7DED9FA59464}"/>
                    </a:ext>
                  </a:extLst>
                </p14:cNvPr>
                <p14:cNvContentPartPr/>
                <p14:nvPr/>
              </p14:nvContentPartPr>
              <p14:xfrm>
                <a:off x="9909659" y="3408451"/>
                <a:ext cx="113760" cy="41400"/>
              </p14:xfrm>
            </p:contentPart>
          </mc:Choice>
          <mc:Fallback xmlns="">
            <p:pic>
              <p:nvPicPr>
                <p:cNvPr id="329" name="Freihand 328">
                  <a:extLst>
                    <a:ext uri="{FF2B5EF4-FFF2-40B4-BE49-F238E27FC236}">
                      <a16:creationId xmlns:a16="http://schemas.microsoft.com/office/drawing/2014/main" id="{97E89354-5F70-4E24-B93E-7DED9FA59464}"/>
                    </a:ext>
                  </a:extLst>
                </p:cNvPr>
                <p:cNvPicPr/>
                <p:nvPr/>
              </p:nvPicPr>
              <p:blipFill>
                <a:blip r:embed="rId339"/>
                <a:stretch>
                  <a:fillRect/>
                </a:stretch>
              </p:blipFill>
              <p:spPr>
                <a:xfrm>
                  <a:off x="9905339" y="3404131"/>
                  <a:ext cx="122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30" name="Freihand 329">
                  <a:extLst>
                    <a:ext uri="{FF2B5EF4-FFF2-40B4-BE49-F238E27FC236}">
                      <a16:creationId xmlns:a16="http://schemas.microsoft.com/office/drawing/2014/main" id="{81D8AA47-9484-4758-96D6-C93B3F5E3EA8}"/>
                    </a:ext>
                  </a:extLst>
                </p14:cNvPr>
                <p14:cNvContentPartPr/>
                <p14:nvPr/>
              </p14:nvContentPartPr>
              <p14:xfrm>
                <a:off x="9772859" y="3463531"/>
                <a:ext cx="256320" cy="84600"/>
              </p14:xfrm>
            </p:contentPart>
          </mc:Choice>
          <mc:Fallback xmlns="">
            <p:pic>
              <p:nvPicPr>
                <p:cNvPr id="330" name="Freihand 329">
                  <a:extLst>
                    <a:ext uri="{FF2B5EF4-FFF2-40B4-BE49-F238E27FC236}">
                      <a16:creationId xmlns:a16="http://schemas.microsoft.com/office/drawing/2014/main" id="{81D8AA47-9484-4758-96D6-C93B3F5E3EA8}"/>
                    </a:ext>
                  </a:extLst>
                </p:cNvPr>
                <p:cNvPicPr/>
                <p:nvPr/>
              </p:nvPicPr>
              <p:blipFill>
                <a:blip r:embed="rId341"/>
                <a:stretch>
                  <a:fillRect/>
                </a:stretch>
              </p:blipFill>
              <p:spPr>
                <a:xfrm>
                  <a:off x="9768539" y="3459211"/>
                  <a:ext cx="264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31" name="Freihand 330">
                  <a:extLst>
                    <a:ext uri="{FF2B5EF4-FFF2-40B4-BE49-F238E27FC236}">
                      <a16:creationId xmlns:a16="http://schemas.microsoft.com/office/drawing/2014/main" id="{A73F656F-552D-46A2-BE3F-76A69D188E74}"/>
                    </a:ext>
                  </a:extLst>
                </p14:cNvPr>
                <p14:cNvContentPartPr/>
                <p14:nvPr/>
              </p14:nvContentPartPr>
              <p14:xfrm>
                <a:off x="9877979" y="3544891"/>
                <a:ext cx="113400" cy="199440"/>
              </p14:xfrm>
            </p:contentPart>
          </mc:Choice>
          <mc:Fallback xmlns="">
            <p:pic>
              <p:nvPicPr>
                <p:cNvPr id="331" name="Freihand 330">
                  <a:extLst>
                    <a:ext uri="{FF2B5EF4-FFF2-40B4-BE49-F238E27FC236}">
                      <a16:creationId xmlns:a16="http://schemas.microsoft.com/office/drawing/2014/main" id="{A73F656F-552D-46A2-BE3F-76A69D188E74}"/>
                    </a:ext>
                  </a:extLst>
                </p:cNvPr>
                <p:cNvPicPr/>
                <p:nvPr/>
              </p:nvPicPr>
              <p:blipFill>
                <a:blip r:embed="rId343"/>
                <a:stretch>
                  <a:fillRect/>
                </a:stretch>
              </p:blipFill>
              <p:spPr>
                <a:xfrm>
                  <a:off x="9873659" y="3540571"/>
                  <a:ext cx="1220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32" name="Freihand 331">
                  <a:extLst>
                    <a:ext uri="{FF2B5EF4-FFF2-40B4-BE49-F238E27FC236}">
                      <a16:creationId xmlns:a16="http://schemas.microsoft.com/office/drawing/2014/main" id="{F22E8CF1-1E77-4DFD-9FEC-C3A9558F98FA}"/>
                    </a:ext>
                  </a:extLst>
                </p14:cNvPr>
                <p14:cNvContentPartPr/>
                <p14:nvPr/>
              </p14:nvContentPartPr>
              <p14:xfrm>
                <a:off x="9986339" y="3573331"/>
                <a:ext cx="77040" cy="52200"/>
              </p14:xfrm>
            </p:contentPart>
          </mc:Choice>
          <mc:Fallback xmlns="">
            <p:pic>
              <p:nvPicPr>
                <p:cNvPr id="332" name="Freihand 331">
                  <a:extLst>
                    <a:ext uri="{FF2B5EF4-FFF2-40B4-BE49-F238E27FC236}">
                      <a16:creationId xmlns:a16="http://schemas.microsoft.com/office/drawing/2014/main" id="{F22E8CF1-1E77-4DFD-9FEC-C3A9558F98FA}"/>
                    </a:ext>
                  </a:extLst>
                </p:cNvPr>
                <p:cNvPicPr/>
                <p:nvPr/>
              </p:nvPicPr>
              <p:blipFill>
                <a:blip r:embed="rId345"/>
                <a:stretch>
                  <a:fillRect/>
                </a:stretch>
              </p:blipFill>
              <p:spPr>
                <a:xfrm>
                  <a:off x="9982019" y="3569011"/>
                  <a:ext cx="856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33" name="Freihand 332">
                  <a:extLst>
                    <a:ext uri="{FF2B5EF4-FFF2-40B4-BE49-F238E27FC236}">
                      <a16:creationId xmlns:a16="http://schemas.microsoft.com/office/drawing/2014/main" id="{AEC079A0-4E8A-48C4-9B6A-5350BDA13FBB}"/>
                    </a:ext>
                  </a:extLst>
                </p14:cNvPr>
                <p14:cNvContentPartPr/>
                <p14:nvPr/>
              </p14:nvContentPartPr>
              <p14:xfrm>
                <a:off x="10031699" y="3561091"/>
                <a:ext cx="34560" cy="141480"/>
              </p14:xfrm>
            </p:contentPart>
          </mc:Choice>
          <mc:Fallback xmlns="">
            <p:pic>
              <p:nvPicPr>
                <p:cNvPr id="333" name="Freihand 332">
                  <a:extLst>
                    <a:ext uri="{FF2B5EF4-FFF2-40B4-BE49-F238E27FC236}">
                      <a16:creationId xmlns:a16="http://schemas.microsoft.com/office/drawing/2014/main" id="{AEC079A0-4E8A-48C4-9B6A-5350BDA13FBB}"/>
                    </a:ext>
                  </a:extLst>
                </p:cNvPr>
                <p:cNvPicPr/>
                <p:nvPr/>
              </p:nvPicPr>
              <p:blipFill>
                <a:blip r:embed="rId347"/>
                <a:stretch>
                  <a:fillRect/>
                </a:stretch>
              </p:blipFill>
              <p:spPr>
                <a:xfrm>
                  <a:off x="10027379" y="3556771"/>
                  <a:ext cx="43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35" name="Freihand 334">
                  <a:extLst>
                    <a:ext uri="{FF2B5EF4-FFF2-40B4-BE49-F238E27FC236}">
                      <a16:creationId xmlns:a16="http://schemas.microsoft.com/office/drawing/2014/main" id="{7A67A62B-6D1E-4448-AEEC-547F47698368}"/>
                    </a:ext>
                  </a:extLst>
                </p14:cNvPr>
                <p14:cNvContentPartPr/>
                <p14:nvPr/>
              </p14:nvContentPartPr>
              <p14:xfrm>
                <a:off x="9008579" y="3342571"/>
                <a:ext cx="65880" cy="785520"/>
              </p14:xfrm>
            </p:contentPart>
          </mc:Choice>
          <mc:Fallback xmlns="">
            <p:pic>
              <p:nvPicPr>
                <p:cNvPr id="335" name="Freihand 334">
                  <a:extLst>
                    <a:ext uri="{FF2B5EF4-FFF2-40B4-BE49-F238E27FC236}">
                      <a16:creationId xmlns:a16="http://schemas.microsoft.com/office/drawing/2014/main" id="{7A67A62B-6D1E-4448-AEEC-547F47698368}"/>
                    </a:ext>
                  </a:extLst>
                </p:cNvPr>
                <p:cNvPicPr/>
                <p:nvPr/>
              </p:nvPicPr>
              <p:blipFill>
                <a:blip r:embed="rId349"/>
                <a:stretch>
                  <a:fillRect/>
                </a:stretch>
              </p:blipFill>
              <p:spPr>
                <a:xfrm>
                  <a:off x="9004259" y="3338251"/>
                  <a:ext cx="74520" cy="794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36" name="Freihand 335">
                  <a:extLst>
                    <a:ext uri="{FF2B5EF4-FFF2-40B4-BE49-F238E27FC236}">
                      <a16:creationId xmlns:a16="http://schemas.microsoft.com/office/drawing/2014/main" id="{D5811FA3-CAED-4E98-8A69-6716E8D67FC6}"/>
                    </a:ext>
                  </a:extLst>
                </p14:cNvPr>
                <p14:cNvContentPartPr/>
                <p14:nvPr/>
              </p14:nvContentPartPr>
              <p14:xfrm>
                <a:off x="8934779" y="2916691"/>
                <a:ext cx="1170720" cy="1018800"/>
              </p14:xfrm>
            </p:contentPart>
          </mc:Choice>
          <mc:Fallback xmlns="">
            <p:pic>
              <p:nvPicPr>
                <p:cNvPr id="336" name="Freihand 335">
                  <a:extLst>
                    <a:ext uri="{FF2B5EF4-FFF2-40B4-BE49-F238E27FC236}">
                      <a16:creationId xmlns:a16="http://schemas.microsoft.com/office/drawing/2014/main" id="{D5811FA3-CAED-4E98-8A69-6716E8D67FC6}"/>
                    </a:ext>
                  </a:extLst>
                </p:cNvPr>
                <p:cNvPicPr/>
                <p:nvPr/>
              </p:nvPicPr>
              <p:blipFill>
                <a:blip r:embed="rId351"/>
                <a:stretch>
                  <a:fillRect/>
                </a:stretch>
              </p:blipFill>
              <p:spPr>
                <a:xfrm>
                  <a:off x="8930459" y="2912371"/>
                  <a:ext cx="1179360" cy="1027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37" name="Freihand 336">
                  <a:extLst>
                    <a:ext uri="{FF2B5EF4-FFF2-40B4-BE49-F238E27FC236}">
                      <a16:creationId xmlns:a16="http://schemas.microsoft.com/office/drawing/2014/main" id="{3306A389-C1B4-4A06-B79B-4B86A290E29F}"/>
                    </a:ext>
                  </a:extLst>
                </p14:cNvPr>
                <p14:cNvContentPartPr/>
                <p14:nvPr/>
              </p14:nvContentPartPr>
              <p14:xfrm>
                <a:off x="9097499" y="3876451"/>
                <a:ext cx="1035000" cy="309240"/>
              </p14:xfrm>
            </p:contentPart>
          </mc:Choice>
          <mc:Fallback xmlns="">
            <p:pic>
              <p:nvPicPr>
                <p:cNvPr id="337" name="Freihand 336">
                  <a:extLst>
                    <a:ext uri="{FF2B5EF4-FFF2-40B4-BE49-F238E27FC236}">
                      <a16:creationId xmlns:a16="http://schemas.microsoft.com/office/drawing/2014/main" id="{3306A389-C1B4-4A06-B79B-4B86A290E29F}"/>
                    </a:ext>
                  </a:extLst>
                </p:cNvPr>
                <p:cNvPicPr/>
                <p:nvPr/>
              </p:nvPicPr>
              <p:blipFill>
                <a:blip r:embed="rId353"/>
                <a:stretch>
                  <a:fillRect/>
                </a:stretch>
              </p:blipFill>
              <p:spPr>
                <a:xfrm>
                  <a:off x="9093179" y="3872131"/>
                  <a:ext cx="10436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38" name="Freihand 337">
                  <a:extLst>
                    <a:ext uri="{FF2B5EF4-FFF2-40B4-BE49-F238E27FC236}">
                      <a16:creationId xmlns:a16="http://schemas.microsoft.com/office/drawing/2014/main" id="{BD69E5B4-086F-407D-BE69-4FF548E4F40B}"/>
                    </a:ext>
                  </a:extLst>
                </p14:cNvPr>
                <p14:cNvContentPartPr/>
                <p14:nvPr/>
              </p14:nvContentPartPr>
              <p14:xfrm>
                <a:off x="9295139" y="2648491"/>
                <a:ext cx="59760" cy="300960"/>
              </p14:xfrm>
            </p:contentPart>
          </mc:Choice>
          <mc:Fallback xmlns="">
            <p:pic>
              <p:nvPicPr>
                <p:cNvPr id="338" name="Freihand 337">
                  <a:extLst>
                    <a:ext uri="{FF2B5EF4-FFF2-40B4-BE49-F238E27FC236}">
                      <a16:creationId xmlns:a16="http://schemas.microsoft.com/office/drawing/2014/main" id="{BD69E5B4-086F-407D-BE69-4FF548E4F40B}"/>
                    </a:ext>
                  </a:extLst>
                </p:cNvPr>
                <p:cNvPicPr/>
                <p:nvPr/>
              </p:nvPicPr>
              <p:blipFill>
                <a:blip r:embed="rId355"/>
                <a:stretch>
                  <a:fillRect/>
                </a:stretch>
              </p:blipFill>
              <p:spPr>
                <a:xfrm>
                  <a:off x="9290819" y="2644171"/>
                  <a:ext cx="684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39" name="Freihand 338">
                  <a:extLst>
                    <a:ext uri="{FF2B5EF4-FFF2-40B4-BE49-F238E27FC236}">
                      <a16:creationId xmlns:a16="http://schemas.microsoft.com/office/drawing/2014/main" id="{1DE97CF0-390D-4598-B24E-0159AE482197}"/>
                    </a:ext>
                  </a:extLst>
                </p14:cNvPr>
                <p14:cNvContentPartPr/>
                <p14:nvPr/>
              </p14:nvContentPartPr>
              <p14:xfrm>
                <a:off x="9236459" y="2776651"/>
                <a:ext cx="200520" cy="203760"/>
              </p14:xfrm>
            </p:contentPart>
          </mc:Choice>
          <mc:Fallback xmlns="">
            <p:pic>
              <p:nvPicPr>
                <p:cNvPr id="339" name="Freihand 338">
                  <a:extLst>
                    <a:ext uri="{FF2B5EF4-FFF2-40B4-BE49-F238E27FC236}">
                      <a16:creationId xmlns:a16="http://schemas.microsoft.com/office/drawing/2014/main" id="{1DE97CF0-390D-4598-B24E-0159AE482197}"/>
                    </a:ext>
                  </a:extLst>
                </p:cNvPr>
                <p:cNvPicPr/>
                <p:nvPr/>
              </p:nvPicPr>
              <p:blipFill>
                <a:blip r:embed="rId357"/>
                <a:stretch>
                  <a:fillRect/>
                </a:stretch>
              </p:blipFill>
              <p:spPr>
                <a:xfrm>
                  <a:off x="9232139" y="2772331"/>
                  <a:ext cx="2091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41" name="Freihand 340">
                  <a:extLst>
                    <a:ext uri="{FF2B5EF4-FFF2-40B4-BE49-F238E27FC236}">
                      <a16:creationId xmlns:a16="http://schemas.microsoft.com/office/drawing/2014/main" id="{7FFC8ACF-3D26-4D3B-A813-4B98BCA84716}"/>
                    </a:ext>
                  </a:extLst>
                </p14:cNvPr>
                <p14:cNvContentPartPr/>
                <p14:nvPr/>
              </p14:nvContentPartPr>
              <p14:xfrm>
                <a:off x="8806979" y="2316571"/>
                <a:ext cx="91080" cy="129960"/>
              </p14:xfrm>
            </p:contentPart>
          </mc:Choice>
          <mc:Fallback xmlns="">
            <p:pic>
              <p:nvPicPr>
                <p:cNvPr id="341" name="Freihand 340">
                  <a:extLst>
                    <a:ext uri="{FF2B5EF4-FFF2-40B4-BE49-F238E27FC236}">
                      <a16:creationId xmlns:a16="http://schemas.microsoft.com/office/drawing/2014/main" id="{7FFC8ACF-3D26-4D3B-A813-4B98BCA84716}"/>
                    </a:ext>
                  </a:extLst>
                </p:cNvPr>
                <p:cNvPicPr/>
                <p:nvPr/>
              </p:nvPicPr>
              <p:blipFill>
                <a:blip r:embed="rId359"/>
                <a:stretch>
                  <a:fillRect/>
                </a:stretch>
              </p:blipFill>
              <p:spPr>
                <a:xfrm>
                  <a:off x="8802659" y="2312251"/>
                  <a:ext cx="99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42" name="Freihand 341">
                  <a:extLst>
                    <a:ext uri="{FF2B5EF4-FFF2-40B4-BE49-F238E27FC236}">
                      <a16:creationId xmlns:a16="http://schemas.microsoft.com/office/drawing/2014/main" id="{1A12FABB-8A41-4D5A-95EE-5E1B7647BB72}"/>
                    </a:ext>
                  </a:extLst>
                </p14:cNvPr>
                <p14:cNvContentPartPr/>
                <p14:nvPr/>
              </p14:nvContentPartPr>
              <p14:xfrm>
                <a:off x="8923979" y="2285971"/>
                <a:ext cx="55800" cy="206280"/>
              </p14:xfrm>
            </p:contentPart>
          </mc:Choice>
          <mc:Fallback xmlns="">
            <p:pic>
              <p:nvPicPr>
                <p:cNvPr id="342" name="Freihand 341">
                  <a:extLst>
                    <a:ext uri="{FF2B5EF4-FFF2-40B4-BE49-F238E27FC236}">
                      <a16:creationId xmlns:a16="http://schemas.microsoft.com/office/drawing/2014/main" id="{1A12FABB-8A41-4D5A-95EE-5E1B7647BB72}"/>
                    </a:ext>
                  </a:extLst>
                </p:cNvPr>
                <p:cNvPicPr/>
                <p:nvPr/>
              </p:nvPicPr>
              <p:blipFill>
                <a:blip r:embed="rId361"/>
                <a:stretch>
                  <a:fillRect/>
                </a:stretch>
              </p:blipFill>
              <p:spPr>
                <a:xfrm>
                  <a:off x="8919659" y="2281651"/>
                  <a:ext cx="64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43" name="Freihand 342">
                  <a:extLst>
                    <a:ext uri="{FF2B5EF4-FFF2-40B4-BE49-F238E27FC236}">
                      <a16:creationId xmlns:a16="http://schemas.microsoft.com/office/drawing/2014/main" id="{2796AF87-E80F-4791-818C-8C1E35D4AA68}"/>
                    </a:ext>
                  </a:extLst>
                </p14:cNvPr>
                <p14:cNvContentPartPr/>
                <p14:nvPr/>
              </p14:nvContentPartPr>
              <p14:xfrm>
                <a:off x="9004619" y="2176171"/>
                <a:ext cx="323280" cy="141840"/>
              </p14:xfrm>
            </p:contentPart>
          </mc:Choice>
          <mc:Fallback xmlns="">
            <p:pic>
              <p:nvPicPr>
                <p:cNvPr id="343" name="Freihand 342">
                  <a:extLst>
                    <a:ext uri="{FF2B5EF4-FFF2-40B4-BE49-F238E27FC236}">
                      <a16:creationId xmlns:a16="http://schemas.microsoft.com/office/drawing/2014/main" id="{2796AF87-E80F-4791-818C-8C1E35D4AA68}"/>
                    </a:ext>
                  </a:extLst>
                </p:cNvPr>
                <p:cNvPicPr/>
                <p:nvPr/>
              </p:nvPicPr>
              <p:blipFill>
                <a:blip r:embed="rId363"/>
                <a:stretch>
                  <a:fillRect/>
                </a:stretch>
              </p:blipFill>
              <p:spPr>
                <a:xfrm>
                  <a:off x="9000299" y="2171851"/>
                  <a:ext cx="331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44" name="Freihand 343">
                  <a:extLst>
                    <a:ext uri="{FF2B5EF4-FFF2-40B4-BE49-F238E27FC236}">
                      <a16:creationId xmlns:a16="http://schemas.microsoft.com/office/drawing/2014/main" id="{E12FF821-A0D1-42F4-B3BF-F958333D5296}"/>
                    </a:ext>
                  </a:extLst>
                </p14:cNvPr>
                <p14:cNvContentPartPr/>
                <p14:nvPr/>
              </p14:nvContentPartPr>
              <p14:xfrm>
                <a:off x="9348779" y="2071411"/>
                <a:ext cx="264960" cy="85320"/>
              </p14:xfrm>
            </p:contentPart>
          </mc:Choice>
          <mc:Fallback xmlns="">
            <p:pic>
              <p:nvPicPr>
                <p:cNvPr id="344" name="Freihand 343">
                  <a:extLst>
                    <a:ext uri="{FF2B5EF4-FFF2-40B4-BE49-F238E27FC236}">
                      <a16:creationId xmlns:a16="http://schemas.microsoft.com/office/drawing/2014/main" id="{E12FF821-A0D1-42F4-B3BF-F958333D5296}"/>
                    </a:ext>
                  </a:extLst>
                </p:cNvPr>
                <p:cNvPicPr/>
                <p:nvPr/>
              </p:nvPicPr>
              <p:blipFill>
                <a:blip r:embed="rId365"/>
                <a:stretch>
                  <a:fillRect/>
                </a:stretch>
              </p:blipFill>
              <p:spPr>
                <a:xfrm>
                  <a:off x="9344459" y="2067091"/>
                  <a:ext cx="273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45" name="Freihand 344">
                  <a:extLst>
                    <a:ext uri="{FF2B5EF4-FFF2-40B4-BE49-F238E27FC236}">
                      <a16:creationId xmlns:a16="http://schemas.microsoft.com/office/drawing/2014/main" id="{ED5BC7EE-C0E0-4AD2-9E68-9C195DD0CC59}"/>
                    </a:ext>
                  </a:extLst>
                </p14:cNvPr>
                <p14:cNvContentPartPr/>
                <p14:nvPr/>
              </p14:nvContentPartPr>
              <p14:xfrm>
                <a:off x="9089579" y="2408371"/>
                <a:ext cx="99360" cy="82800"/>
              </p14:xfrm>
            </p:contentPart>
          </mc:Choice>
          <mc:Fallback xmlns="">
            <p:pic>
              <p:nvPicPr>
                <p:cNvPr id="345" name="Freihand 344">
                  <a:extLst>
                    <a:ext uri="{FF2B5EF4-FFF2-40B4-BE49-F238E27FC236}">
                      <a16:creationId xmlns:a16="http://schemas.microsoft.com/office/drawing/2014/main" id="{ED5BC7EE-C0E0-4AD2-9E68-9C195DD0CC59}"/>
                    </a:ext>
                  </a:extLst>
                </p:cNvPr>
                <p:cNvPicPr/>
                <p:nvPr/>
              </p:nvPicPr>
              <p:blipFill>
                <a:blip r:embed="rId367"/>
                <a:stretch>
                  <a:fillRect/>
                </a:stretch>
              </p:blipFill>
              <p:spPr>
                <a:xfrm>
                  <a:off x="9085259" y="2404051"/>
                  <a:ext cx="108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46" name="Freihand 345">
                  <a:extLst>
                    <a:ext uri="{FF2B5EF4-FFF2-40B4-BE49-F238E27FC236}">
                      <a16:creationId xmlns:a16="http://schemas.microsoft.com/office/drawing/2014/main" id="{E4BEB0F2-2061-4A04-A650-3EBC084C379C}"/>
                    </a:ext>
                  </a:extLst>
                </p14:cNvPr>
                <p14:cNvContentPartPr/>
                <p14:nvPr/>
              </p14:nvContentPartPr>
              <p14:xfrm>
                <a:off x="9205139" y="2346811"/>
                <a:ext cx="141480" cy="57600"/>
              </p14:xfrm>
            </p:contentPart>
          </mc:Choice>
          <mc:Fallback xmlns="">
            <p:pic>
              <p:nvPicPr>
                <p:cNvPr id="346" name="Freihand 345">
                  <a:extLst>
                    <a:ext uri="{FF2B5EF4-FFF2-40B4-BE49-F238E27FC236}">
                      <a16:creationId xmlns:a16="http://schemas.microsoft.com/office/drawing/2014/main" id="{E4BEB0F2-2061-4A04-A650-3EBC084C379C}"/>
                    </a:ext>
                  </a:extLst>
                </p:cNvPr>
                <p:cNvPicPr/>
                <p:nvPr/>
              </p:nvPicPr>
              <p:blipFill>
                <a:blip r:embed="rId369"/>
                <a:stretch>
                  <a:fillRect/>
                </a:stretch>
              </p:blipFill>
              <p:spPr>
                <a:xfrm>
                  <a:off x="9200819" y="2342491"/>
                  <a:ext cx="150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47" name="Freihand 346">
                  <a:extLst>
                    <a:ext uri="{FF2B5EF4-FFF2-40B4-BE49-F238E27FC236}">
                      <a16:creationId xmlns:a16="http://schemas.microsoft.com/office/drawing/2014/main" id="{243FBB08-98D6-421E-B54B-835FEC07F94A}"/>
                    </a:ext>
                  </a:extLst>
                </p14:cNvPr>
                <p14:cNvContentPartPr/>
                <p14:nvPr/>
              </p14:nvContentPartPr>
              <p14:xfrm>
                <a:off x="9368579" y="2229451"/>
                <a:ext cx="169560" cy="118800"/>
              </p14:xfrm>
            </p:contentPart>
          </mc:Choice>
          <mc:Fallback xmlns="">
            <p:pic>
              <p:nvPicPr>
                <p:cNvPr id="347" name="Freihand 346">
                  <a:extLst>
                    <a:ext uri="{FF2B5EF4-FFF2-40B4-BE49-F238E27FC236}">
                      <a16:creationId xmlns:a16="http://schemas.microsoft.com/office/drawing/2014/main" id="{243FBB08-98D6-421E-B54B-835FEC07F94A}"/>
                    </a:ext>
                  </a:extLst>
                </p:cNvPr>
                <p:cNvPicPr/>
                <p:nvPr/>
              </p:nvPicPr>
              <p:blipFill>
                <a:blip r:embed="rId371"/>
                <a:stretch>
                  <a:fillRect/>
                </a:stretch>
              </p:blipFill>
              <p:spPr>
                <a:xfrm>
                  <a:off x="9364259" y="2225131"/>
                  <a:ext cx="178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48" name="Freihand 347">
                  <a:extLst>
                    <a:ext uri="{FF2B5EF4-FFF2-40B4-BE49-F238E27FC236}">
                      <a16:creationId xmlns:a16="http://schemas.microsoft.com/office/drawing/2014/main" id="{79DDFAC5-C302-4B36-9ADA-CDC9182270CB}"/>
                    </a:ext>
                  </a:extLst>
                </p14:cNvPr>
                <p14:cNvContentPartPr/>
                <p14:nvPr/>
              </p14:nvContentPartPr>
              <p14:xfrm>
                <a:off x="9525179" y="2184451"/>
                <a:ext cx="94320" cy="104400"/>
              </p14:xfrm>
            </p:contentPart>
          </mc:Choice>
          <mc:Fallback xmlns="">
            <p:pic>
              <p:nvPicPr>
                <p:cNvPr id="348" name="Freihand 347">
                  <a:extLst>
                    <a:ext uri="{FF2B5EF4-FFF2-40B4-BE49-F238E27FC236}">
                      <a16:creationId xmlns:a16="http://schemas.microsoft.com/office/drawing/2014/main" id="{79DDFAC5-C302-4B36-9ADA-CDC9182270CB}"/>
                    </a:ext>
                  </a:extLst>
                </p:cNvPr>
                <p:cNvPicPr/>
                <p:nvPr/>
              </p:nvPicPr>
              <p:blipFill>
                <a:blip r:embed="rId373"/>
                <a:stretch>
                  <a:fillRect/>
                </a:stretch>
              </p:blipFill>
              <p:spPr>
                <a:xfrm>
                  <a:off x="9520859" y="2180131"/>
                  <a:ext cx="102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49" name="Freihand 348">
                  <a:extLst>
                    <a:ext uri="{FF2B5EF4-FFF2-40B4-BE49-F238E27FC236}">
                      <a16:creationId xmlns:a16="http://schemas.microsoft.com/office/drawing/2014/main" id="{918C6D2A-465A-4DDD-8820-21423B1B4BD4}"/>
                    </a:ext>
                  </a:extLst>
                </p14:cNvPr>
                <p14:cNvContentPartPr/>
                <p14:nvPr/>
              </p14:nvContentPartPr>
              <p14:xfrm>
                <a:off x="9596459" y="2170411"/>
                <a:ext cx="36000" cy="21960"/>
              </p14:xfrm>
            </p:contentPart>
          </mc:Choice>
          <mc:Fallback xmlns="">
            <p:pic>
              <p:nvPicPr>
                <p:cNvPr id="349" name="Freihand 348">
                  <a:extLst>
                    <a:ext uri="{FF2B5EF4-FFF2-40B4-BE49-F238E27FC236}">
                      <a16:creationId xmlns:a16="http://schemas.microsoft.com/office/drawing/2014/main" id="{918C6D2A-465A-4DDD-8820-21423B1B4BD4}"/>
                    </a:ext>
                  </a:extLst>
                </p:cNvPr>
                <p:cNvPicPr/>
                <p:nvPr/>
              </p:nvPicPr>
              <p:blipFill>
                <a:blip r:embed="rId375"/>
                <a:stretch>
                  <a:fillRect/>
                </a:stretch>
              </p:blipFill>
              <p:spPr>
                <a:xfrm>
                  <a:off x="9592139" y="2166091"/>
                  <a:ext cx="44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50" name="Freihand 349">
                  <a:extLst>
                    <a:ext uri="{FF2B5EF4-FFF2-40B4-BE49-F238E27FC236}">
                      <a16:creationId xmlns:a16="http://schemas.microsoft.com/office/drawing/2014/main" id="{AB7A51CF-3711-4E83-8F00-9D3E0C97751A}"/>
                    </a:ext>
                  </a:extLst>
                </p14:cNvPr>
                <p14:cNvContentPartPr/>
                <p14:nvPr/>
              </p14:nvContentPartPr>
              <p14:xfrm>
                <a:off x="9644699" y="2188411"/>
                <a:ext cx="102960" cy="32760"/>
              </p14:xfrm>
            </p:contentPart>
          </mc:Choice>
          <mc:Fallback xmlns="">
            <p:pic>
              <p:nvPicPr>
                <p:cNvPr id="350" name="Freihand 349">
                  <a:extLst>
                    <a:ext uri="{FF2B5EF4-FFF2-40B4-BE49-F238E27FC236}">
                      <a16:creationId xmlns:a16="http://schemas.microsoft.com/office/drawing/2014/main" id="{AB7A51CF-3711-4E83-8F00-9D3E0C97751A}"/>
                    </a:ext>
                  </a:extLst>
                </p:cNvPr>
                <p:cNvPicPr/>
                <p:nvPr/>
              </p:nvPicPr>
              <p:blipFill>
                <a:blip r:embed="rId377"/>
                <a:stretch>
                  <a:fillRect/>
                </a:stretch>
              </p:blipFill>
              <p:spPr>
                <a:xfrm>
                  <a:off x="9640379" y="2184091"/>
                  <a:ext cx="1116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52" name="Freihand 351">
                  <a:extLst>
                    <a:ext uri="{FF2B5EF4-FFF2-40B4-BE49-F238E27FC236}">
                      <a16:creationId xmlns:a16="http://schemas.microsoft.com/office/drawing/2014/main" id="{3799308E-7555-440E-B9E8-C4947DEEFE68}"/>
                    </a:ext>
                  </a:extLst>
                </p14:cNvPr>
                <p14:cNvContentPartPr/>
                <p14:nvPr/>
              </p14:nvContentPartPr>
              <p14:xfrm>
                <a:off x="8822459" y="2629051"/>
                <a:ext cx="96480" cy="177840"/>
              </p14:xfrm>
            </p:contentPart>
          </mc:Choice>
          <mc:Fallback xmlns="">
            <p:pic>
              <p:nvPicPr>
                <p:cNvPr id="352" name="Freihand 351">
                  <a:extLst>
                    <a:ext uri="{FF2B5EF4-FFF2-40B4-BE49-F238E27FC236}">
                      <a16:creationId xmlns:a16="http://schemas.microsoft.com/office/drawing/2014/main" id="{3799308E-7555-440E-B9E8-C4947DEEFE68}"/>
                    </a:ext>
                  </a:extLst>
                </p:cNvPr>
                <p:cNvPicPr/>
                <p:nvPr/>
              </p:nvPicPr>
              <p:blipFill>
                <a:blip r:embed="rId379"/>
                <a:stretch>
                  <a:fillRect/>
                </a:stretch>
              </p:blipFill>
              <p:spPr>
                <a:xfrm>
                  <a:off x="8818139" y="2624731"/>
                  <a:ext cx="105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53" name="Freihand 352">
                  <a:extLst>
                    <a:ext uri="{FF2B5EF4-FFF2-40B4-BE49-F238E27FC236}">
                      <a16:creationId xmlns:a16="http://schemas.microsoft.com/office/drawing/2014/main" id="{E35E4016-AA7A-4CE2-9857-1C2B557E8379}"/>
                    </a:ext>
                  </a:extLst>
                </p14:cNvPr>
                <p14:cNvContentPartPr/>
                <p14:nvPr/>
              </p14:nvContentPartPr>
              <p14:xfrm>
                <a:off x="8957099" y="2717971"/>
                <a:ext cx="21240" cy="43920"/>
              </p14:xfrm>
            </p:contentPart>
          </mc:Choice>
          <mc:Fallback xmlns="">
            <p:pic>
              <p:nvPicPr>
                <p:cNvPr id="353" name="Freihand 352">
                  <a:extLst>
                    <a:ext uri="{FF2B5EF4-FFF2-40B4-BE49-F238E27FC236}">
                      <a16:creationId xmlns:a16="http://schemas.microsoft.com/office/drawing/2014/main" id="{E35E4016-AA7A-4CE2-9857-1C2B557E8379}"/>
                    </a:ext>
                  </a:extLst>
                </p:cNvPr>
                <p:cNvPicPr/>
                <p:nvPr/>
              </p:nvPicPr>
              <p:blipFill>
                <a:blip r:embed="rId381"/>
                <a:stretch>
                  <a:fillRect/>
                </a:stretch>
              </p:blipFill>
              <p:spPr>
                <a:xfrm>
                  <a:off x="8952779" y="2713651"/>
                  <a:ext cx="298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54" name="Freihand 353">
                  <a:extLst>
                    <a:ext uri="{FF2B5EF4-FFF2-40B4-BE49-F238E27FC236}">
                      <a16:creationId xmlns:a16="http://schemas.microsoft.com/office/drawing/2014/main" id="{A2CB96A2-5FD3-4209-90ED-6D340E63046B}"/>
                    </a:ext>
                  </a:extLst>
                </p14:cNvPr>
                <p14:cNvContentPartPr/>
                <p14:nvPr/>
              </p14:nvContentPartPr>
              <p14:xfrm>
                <a:off x="9043499" y="2585491"/>
                <a:ext cx="113760" cy="149400"/>
              </p14:xfrm>
            </p:contentPart>
          </mc:Choice>
          <mc:Fallback xmlns="">
            <p:pic>
              <p:nvPicPr>
                <p:cNvPr id="354" name="Freihand 353">
                  <a:extLst>
                    <a:ext uri="{FF2B5EF4-FFF2-40B4-BE49-F238E27FC236}">
                      <a16:creationId xmlns:a16="http://schemas.microsoft.com/office/drawing/2014/main" id="{A2CB96A2-5FD3-4209-90ED-6D340E63046B}"/>
                    </a:ext>
                  </a:extLst>
                </p:cNvPr>
                <p:cNvPicPr/>
                <p:nvPr/>
              </p:nvPicPr>
              <p:blipFill>
                <a:blip r:embed="rId383"/>
                <a:stretch>
                  <a:fillRect/>
                </a:stretch>
              </p:blipFill>
              <p:spPr>
                <a:xfrm>
                  <a:off x="9039179" y="2581171"/>
                  <a:ext cx="122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55" name="Freihand 354">
                  <a:extLst>
                    <a:ext uri="{FF2B5EF4-FFF2-40B4-BE49-F238E27FC236}">
                      <a16:creationId xmlns:a16="http://schemas.microsoft.com/office/drawing/2014/main" id="{5653F6A1-4B54-4F3A-8556-7D5C45F6D15E}"/>
                    </a:ext>
                  </a:extLst>
                </p14:cNvPr>
                <p14:cNvContentPartPr/>
                <p14:nvPr/>
              </p14:nvContentPartPr>
              <p14:xfrm>
                <a:off x="9184259" y="2589451"/>
                <a:ext cx="65880" cy="94320"/>
              </p14:xfrm>
            </p:contentPart>
          </mc:Choice>
          <mc:Fallback xmlns="">
            <p:pic>
              <p:nvPicPr>
                <p:cNvPr id="355" name="Freihand 354">
                  <a:extLst>
                    <a:ext uri="{FF2B5EF4-FFF2-40B4-BE49-F238E27FC236}">
                      <a16:creationId xmlns:a16="http://schemas.microsoft.com/office/drawing/2014/main" id="{5653F6A1-4B54-4F3A-8556-7D5C45F6D15E}"/>
                    </a:ext>
                  </a:extLst>
                </p:cNvPr>
                <p:cNvPicPr/>
                <p:nvPr/>
              </p:nvPicPr>
              <p:blipFill>
                <a:blip r:embed="rId385"/>
                <a:stretch>
                  <a:fillRect/>
                </a:stretch>
              </p:blipFill>
              <p:spPr>
                <a:xfrm>
                  <a:off x="9179939" y="2585131"/>
                  <a:ext cx="74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56" name="Freihand 355">
                  <a:extLst>
                    <a:ext uri="{FF2B5EF4-FFF2-40B4-BE49-F238E27FC236}">
                      <a16:creationId xmlns:a16="http://schemas.microsoft.com/office/drawing/2014/main" id="{853A0600-933D-48B6-8E5C-C039BC4FE5B1}"/>
                    </a:ext>
                  </a:extLst>
                </p14:cNvPr>
                <p14:cNvContentPartPr/>
                <p14:nvPr/>
              </p14:nvContentPartPr>
              <p14:xfrm>
                <a:off x="9236099" y="2541931"/>
                <a:ext cx="71640" cy="102240"/>
              </p14:xfrm>
            </p:contentPart>
          </mc:Choice>
          <mc:Fallback xmlns="">
            <p:pic>
              <p:nvPicPr>
                <p:cNvPr id="356" name="Freihand 355">
                  <a:extLst>
                    <a:ext uri="{FF2B5EF4-FFF2-40B4-BE49-F238E27FC236}">
                      <a16:creationId xmlns:a16="http://schemas.microsoft.com/office/drawing/2014/main" id="{853A0600-933D-48B6-8E5C-C039BC4FE5B1}"/>
                    </a:ext>
                  </a:extLst>
                </p:cNvPr>
                <p:cNvPicPr/>
                <p:nvPr/>
              </p:nvPicPr>
              <p:blipFill>
                <a:blip r:embed="rId387"/>
                <a:stretch>
                  <a:fillRect/>
                </a:stretch>
              </p:blipFill>
              <p:spPr>
                <a:xfrm>
                  <a:off x="9231779" y="2537611"/>
                  <a:ext cx="80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57" name="Freihand 356">
                  <a:extLst>
                    <a:ext uri="{FF2B5EF4-FFF2-40B4-BE49-F238E27FC236}">
                      <a16:creationId xmlns:a16="http://schemas.microsoft.com/office/drawing/2014/main" id="{E0E2C4FC-4BDF-4FD1-A634-87E6CF3F92B0}"/>
                    </a:ext>
                  </a:extLst>
                </p14:cNvPr>
                <p14:cNvContentPartPr/>
                <p14:nvPr/>
              </p14:nvContentPartPr>
              <p14:xfrm>
                <a:off x="9299459" y="2532571"/>
                <a:ext cx="54720" cy="68760"/>
              </p14:xfrm>
            </p:contentPart>
          </mc:Choice>
          <mc:Fallback xmlns="">
            <p:pic>
              <p:nvPicPr>
                <p:cNvPr id="357" name="Freihand 356">
                  <a:extLst>
                    <a:ext uri="{FF2B5EF4-FFF2-40B4-BE49-F238E27FC236}">
                      <a16:creationId xmlns:a16="http://schemas.microsoft.com/office/drawing/2014/main" id="{E0E2C4FC-4BDF-4FD1-A634-87E6CF3F92B0}"/>
                    </a:ext>
                  </a:extLst>
                </p:cNvPr>
                <p:cNvPicPr/>
                <p:nvPr/>
              </p:nvPicPr>
              <p:blipFill>
                <a:blip r:embed="rId389"/>
                <a:stretch>
                  <a:fillRect/>
                </a:stretch>
              </p:blipFill>
              <p:spPr>
                <a:xfrm>
                  <a:off x="9295139" y="2528251"/>
                  <a:ext cx="63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58" name="Freihand 357">
                  <a:extLst>
                    <a:ext uri="{FF2B5EF4-FFF2-40B4-BE49-F238E27FC236}">
                      <a16:creationId xmlns:a16="http://schemas.microsoft.com/office/drawing/2014/main" id="{66428796-2BD7-4868-A65A-CF258225CD14}"/>
                    </a:ext>
                  </a:extLst>
                </p14:cNvPr>
                <p14:cNvContentPartPr/>
                <p14:nvPr/>
              </p14:nvContentPartPr>
              <p14:xfrm>
                <a:off x="8789339" y="2622571"/>
                <a:ext cx="182520" cy="194760"/>
              </p14:xfrm>
            </p:contentPart>
          </mc:Choice>
          <mc:Fallback xmlns="">
            <p:pic>
              <p:nvPicPr>
                <p:cNvPr id="358" name="Freihand 357">
                  <a:extLst>
                    <a:ext uri="{FF2B5EF4-FFF2-40B4-BE49-F238E27FC236}">
                      <a16:creationId xmlns:a16="http://schemas.microsoft.com/office/drawing/2014/main" id="{66428796-2BD7-4868-A65A-CF258225CD14}"/>
                    </a:ext>
                  </a:extLst>
                </p:cNvPr>
                <p:cNvPicPr/>
                <p:nvPr/>
              </p:nvPicPr>
              <p:blipFill>
                <a:blip r:embed="rId391"/>
                <a:stretch>
                  <a:fillRect/>
                </a:stretch>
              </p:blipFill>
              <p:spPr>
                <a:xfrm>
                  <a:off x="8785019" y="2618251"/>
                  <a:ext cx="1911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59" name="Freihand 358">
                  <a:extLst>
                    <a:ext uri="{FF2B5EF4-FFF2-40B4-BE49-F238E27FC236}">
                      <a16:creationId xmlns:a16="http://schemas.microsoft.com/office/drawing/2014/main" id="{343E4351-6C48-49C3-AF6D-E9E9C926DA1A}"/>
                    </a:ext>
                  </a:extLst>
                </p14:cNvPr>
                <p14:cNvContentPartPr/>
                <p14:nvPr/>
              </p14:nvContentPartPr>
              <p14:xfrm>
                <a:off x="9363179" y="2472091"/>
                <a:ext cx="155160" cy="96480"/>
              </p14:xfrm>
            </p:contentPart>
          </mc:Choice>
          <mc:Fallback xmlns="">
            <p:pic>
              <p:nvPicPr>
                <p:cNvPr id="359" name="Freihand 358">
                  <a:extLst>
                    <a:ext uri="{FF2B5EF4-FFF2-40B4-BE49-F238E27FC236}">
                      <a16:creationId xmlns:a16="http://schemas.microsoft.com/office/drawing/2014/main" id="{343E4351-6C48-49C3-AF6D-E9E9C926DA1A}"/>
                    </a:ext>
                  </a:extLst>
                </p:cNvPr>
                <p:cNvPicPr/>
                <p:nvPr/>
              </p:nvPicPr>
              <p:blipFill>
                <a:blip r:embed="rId393"/>
                <a:stretch>
                  <a:fillRect/>
                </a:stretch>
              </p:blipFill>
              <p:spPr>
                <a:xfrm>
                  <a:off x="9358859" y="2467771"/>
                  <a:ext cx="163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60" name="Freihand 359">
                  <a:extLst>
                    <a:ext uri="{FF2B5EF4-FFF2-40B4-BE49-F238E27FC236}">
                      <a16:creationId xmlns:a16="http://schemas.microsoft.com/office/drawing/2014/main" id="{AAA4FC7E-18D8-4389-953E-768A78E1A154}"/>
                    </a:ext>
                  </a:extLst>
                </p14:cNvPr>
                <p14:cNvContentPartPr/>
                <p14:nvPr/>
              </p14:nvContentPartPr>
              <p14:xfrm>
                <a:off x="9498899" y="2440051"/>
                <a:ext cx="87120" cy="88920"/>
              </p14:xfrm>
            </p:contentPart>
          </mc:Choice>
          <mc:Fallback xmlns="">
            <p:pic>
              <p:nvPicPr>
                <p:cNvPr id="360" name="Freihand 359">
                  <a:extLst>
                    <a:ext uri="{FF2B5EF4-FFF2-40B4-BE49-F238E27FC236}">
                      <a16:creationId xmlns:a16="http://schemas.microsoft.com/office/drawing/2014/main" id="{AAA4FC7E-18D8-4389-953E-768A78E1A154}"/>
                    </a:ext>
                  </a:extLst>
                </p:cNvPr>
                <p:cNvPicPr/>
                <p:nvPr/>
              </p:nvPicPr>
              <p:blipFill>
                <a:blip r:embed="rId395"/>
                <a:stretch>
                  <a:fillRect/>
                </a:stretch>
              </p:blipFill>
              <p:spPr>
                <a:xfrm>
                  <a:off x="9494579" y="2435731"/>
                  <a:ext cx="95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61" name="Freihand 360">
                  <a:extLst>
                    <a:ext uri="{FF2B5EF4-FFF2-40B4-BE49-F238E27FC236}">
                      <a16:creationId xmlns:a16="http://schemas.microsoft.com/office/drawing/2014/main" id="{39151D3F-4E35-41FF-8B9C-416A9AB498B9}"/>
                    </a:ext>
                  </a:extLst>
                </p14:cNvPr>
                <p14:cNvContentPartPr/>
                <p14:nvPr/>
              </p14:nvContentPartPr>
              <p14:xfrm>
                <a:off x="9617339" y="2347171"/>
                <a:ext cx="66600" cy="112680"/>
              </p14:xfrm>
            </p:contentPart>
          </mc:Choice>
          <mc:Fallback xmlns="">
            <p:pic>
              <p:nvPicPr>
                <p:cNvPr id="361" name="Freihand 360">
                  <a:extLst>
                    <a:ext uri="{FF2B5EF4-FFF2-40B4-BE49-F238E27FC236}">
                      <a16:creationId xmlns:a16="http://schemas.microsoft.com/office/drawing/2014/main" id="{39151D3F-4E35-41FF-8B9C-416A9AB498B9}"/>
                    </a:ext>
                  </a:extLst>
                </p:cNvPr>
                <p:cNvPicPr/>
                <p:nvPr/>
              </p:nvPicPr>
              <p:blipFill>
                <a:blip r:embed="rId397"/>
                <a:stretch>
                  <a:fillRect/>
                </a:stretch>
              </p:blipFill>
              <p:spPr>
                <a:xfrm>
                  <a:off x="9613019" y="2342851"/>
                  <a:ext cx="75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62" name="Freihand 361">
                  <a:extLst>
                    <a:ext uri="{FF2B5EF4-FFF2-40B4-BE49-F238E27FC236}">
                      <a16:creationId xmlns:a16="http://schemas.microsoft.com/office/drawing/2014/main" id="{65225A44-9C14-4570-AE70-D92BC4031DE2}"/>
                    </a:ext>
                  </a:extLst>
                </p14:cNvPr>
                <p14:cNvContentPartPr/>
                <p14:nvPr/>
              </p14:nvContentPartPr>
              <p14:xfrm>
                <a:off x="9691499" y="2320891"/>
                <a:ext cx="201600" cy="128520"/>
              </p14:xfrm>
            </p:contentPart>
          </mc:Choice>
          <mc:Fallback xmlns="">
            <p:pic>
              <p:nvPicPr>
                <p:cNvPr id="362" name="Freihand 361">
                  <a:extLst>
                    <a:ext uri="{FF2B5EF4-FFF2-40B4-BE49-F238E27FC236}">
                      <a16:creationId xmlns:a16="http://schemas.microsoft.com/office/drawing/2014/main" id="{65225A44-9C14-4570-AE70-D92BC4031DE2}"/>
                    </a:ext>
                  </a:extLst>
                </p:cNvPr>
                <p:cNvPicPr/>
                <p:nvPr/>
              </p:nvPicPr>
              <p:blipFill>
                <a:blip r:embed="rId399"/>
                <a:stretch>
                  <a:fillRect/>
                </a:stretch>
              </p:blipFill>
              <p:spPr>
                <a:xfrm>
                  <a:off x="9687179" y="2316571"/>
                  <a:ext cx="210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63" name="Freihand 362">
                  <a:extLst>
                    <a:ext uri="{FF2B5EF4-FFF2-40B4-BE49-F238E27FC236}">
                      <a16:creationId xmlns:a16="http://schemas.microsoft.com/office/drawing/2014/main" id="{5DD45263-6733-4581-9703-38B2F7BE2EF0}"/>
                    </a:ext>
                  </a:extLst>
                </p14:cNvPr>
                <p14:cNvContentPartPr/>
                <p14:nvPr/>
              </p14:nvContentPartPr>
              <p14:xfrm>
                <a:off x="9014699" y="2406931"/>
                <a:ext cx="962280" cy="401040"/>
              </p14:xfrm>
            </p:contentPart>
          </mc:Choice>
          <mc:Fallback xmlns="">
            <p:pic>
              <p:nvPicPr>
                <p:cNvPr id="363" name="Freihand 362">
                  <a:extLst>
                    <a:ext uri="{FF2B5EF4-FFF2-40B4-BE49-F238E27FC236}">
                      <a16:creationId xmlns:a16="http://schemas.microsoft.com/office/drawing/2014/main" id="{5DD45263-6733-4581-9703-38B2F7BE2EF0}"/>
                    </a:ext>
                  </a:extLst>
                </p:cNvPr>
                <p:cNvPicPr/>
                <p:nvPr/>
              </p:nvPicPr>
              <p:blipFill>
                <a:blip r:embed="rId401"/>
                <a:stretch>
                  <a:fillRect/>
                </a:stretch>
              </p:blipFill>
              <p:spPr>
                <a:xfrm>
                  <a:off x="9010379" y="2402611"/>
                  <a:ext cx="97092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65" name="Freihand 364">
                  <a:extLst>
                    <a:ext uri="{FF2B5EF4-FFF2-40B4-BE49-F238E27FC236}">
                      <a16:creationId xmlns:a16="http://schemas.microsoft.com/office/drawing/2014/main" id="{E269256E-BDDB-488F-8CF6-62C16BDBAB72}"/>
                    </a:ext>
                  </a:extLst>
                </p14:cNvPr>
                <p14:cNvContentPartPr/>
                <p14:nvPr/>
              </p14:nvContentPartPr>
              <p14:xfrm>
                <a:off x="8818499" y="2870611"/>
                <a:ext cx="1411200" cy="1370880"/>
              </p14:xfrm>
            </p:contentPart>
          </mc:Choice>
          <mc:Fallback xmlns="">
            <p:pic>
              <p:nvPicPr>
                <p:cNvPr id="365" name="Freihand 364">
                  <a:extLst>
                    <a:ext uri="{FF2B5EF4-FFF2-40B4-BE49-F238E27FC236}">
                      <a16:creationId xmlns:a16="http://schemas.microsoft.com/office/drawing/2014/main" id="{E269256E-BDDB-488F-8CF6-62C16BDBAB72}"/>
                    </a:ext>
                  </a:extLst>
                </p:cNvPr>
                <p:cNvPicPr/>
                <p:nvPr/>
              </p:nvPicPr>
              <p:blipFill>
                <a:blip r:embed="rId403"/>
                <a:stretch>
                  <a:fillRect/>
                </a:stretch>
              </p:blipFill>
              <p:spPr>
                <a:xfrm>
                  <a:off x="8814179" y="2866291"/>
                  <a:ext cx="1419840" cy="137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4">
            <p14:nvContentPartPr>
              <p14:cNvPr id="367" name="Freihand 366">
                <a:extLst>
                  <a:ext uri="{FF2B5EF4-FFF2-40B4-BE49-F238E27FC236}">
                    <a16:creationId xmlns:a16="http://schemas.microsoft.com/office/drawing/2014/main" id="{B9096757-A5CF-4E1B-8A4E-FD723D2E0E5C}"/>
                  </a:ext>
                </a:extLst>
              </p14:cNvPr>
              <p14:cNvContentPartPr/>
              <p14:nvPr/>
            </p14:nvContentPartPr>
            <p14:xfrm>
              <a:off x="3495539" y="797731"/>
              <a:ext cx="1650960" cy="63360"/>
            </p14:xfrm>
          </p:contentPart>
        </mc:Choice>
        <mc:Fallback xmlns="">
          <p:pic>
            <p:nvPicPr>
              <p:cNvPr id="367" name="Freihand 366">
                <a:extLst>
                  <a:ext uri="{FF2B5EF4-FFF2-40B4-BE49-F238E27FC236}">
                    <a16:creationId xmlns:a16="http://schemas.microsoft.com/office/drawing/2014/main" id="{B9096757-A5CF-4E1B-8A4E-FD723D2E0E5C}"/>
                  </a:ext>
                </a:extLst>
              </p:cNvPr>
              <p:cNvPicPr/>
              <p:nvPr/>
            </p:nvPicPr>
            <p:blipFill>
              <a:blip r:embed="rId405"/>
              <a:stretch>
                <a:fillRect/>
              </a:stretch>
            </p:blipFill>
            <p:spPr>
              <a:xfrm>
                <a:off x="3491219" y="793411"/>
                <a:ext cx="1659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69" name="Freihand 368">
                <a:extLst>
                  <a:ext uri="{FF2B5EF4-FFF2-40B4-BE49-F238E27FC236}">
                    <a16:creationId xmlns:a16="http://schemas.microsoft.com/office/drawing/2014/main" id="{3834A8C8-FCAD-4354-8A8E-9DF2C3B8958D}"/>
                  </a:ext>
                </a:extLst>
              </p14:cNvPr>
              <p14:cNvContentPartPr/>
              <p14:nvPr/>
            </p14:nvContentPartPr>
            <p14:xfrm>
              <a:off x="932339" y="817891"/>
              <a:ext cx="2097000" cy="62640"/>
            </p14:xfrm>
          </p:contentPart>
        </mc:Choice>
        <mc:Fallback xmlns="">
          <p:pic>
            <p:nvPicPr>
              <p:cNvPr id="369" name="Freihand 368">
                <a:extLst>
                  <a:ext uri="{FF2B5EF4-FFF2-40B4-BE49-F238E27FC236}">
                    <a16:creationId xmlns:a16="http://schemas.microsoft.com/office/drawing/2014/main" id="{3834A8C8-FCAD-4354-8A8E-9DF2C3B8958D}"/>
                  </a:ext>
                </a:extLst>
              </p:cNvPr>
              <p:cNvPicPr/>
              <p:nvPr/>
            </p:nvPicPr>
            <p:blipFill>
              <a:blip r:embed="rId407"/>
              <a:stretch>
                <a:fillRect/>
              </a:stretch>
            </p:blipFill>
            <p:spPr>
              <a:xfrm>
                <a:off x="928019" y="813571"/>
                <a:ext cx="2105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1" name="Freihand 40">
                <a:extLst>
                  <a:ext uri="{FF2B5EF4-FFF2-40B4-BE49-F238E27FC236}">
                    <a16:creationId xmlns:a16="http://schemas.microsoft.com/office/drawing/2014/main" id="{E9D99E26-0229-480C-9D37-8AFF4FBDC5F9}"/>
                  </a:ext>
                </a:extLst>
              </p14:cNvPr>
              <p14:cNvContentPartPr/>
              <p14:nvPr/>
            </p14:nvContentPartPr>
            <p14:xfrm>
              <a:off x="3407339" y="555091"/>
              <a:ext cx="266760" cy="16920"/>
            </p14:xfrm>
          </p:contentPart>
        </mc:Choice>
        <mc:Fallback xmlns="">
          <p:pic>
            <p:nvPicPr>
              <p:cNvPr id="41" name="Freihand 40">
                <a:extLst>
                  <a:ext uri="{FF2B5EF4-FFF2-40B4-BE49-F238E27FC236}">
                    <a16:creationId xmlns:a16="http://schemas.microsoft.com/office/drawing/2014/main" id="{E9D99E26-0229-480C-9D37-8AFF4FBDC5F9}"/>
                  </a:ext>
                </a:extLst>
              </p:cNvPr>
              <p:cNvPicPr/>
              <p:nvPr/>
            </p:nvPicPr>
            <p:blipFill>
              <a:blip r:embed="rId409"/>
              <a:stretch>
                <a:fillRect/>
              </a:stretch>
            </p:blipFill>
            <p:spPr>
              <a:xfrm>
                <a:off x="3403019" y="550771"/>
                <a:ext cx="275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4" name="Freihand 43">
                <a:extLst>
                  <a:ext uri="{FF2B5EF4-FFF2-40B4-BE49-F238E27FC236}">
                    <a16:creationId xmlns:a16="http://schemas.microsoft.com/office/drawing/2014/main" id="{C70382E1-AF17-4AFB-B7E7-F271B1B5D584}"/>
                  </a:ext>
                </a:extLst>
              </p14:cNvPr>
              <p14:cNvContentPartPr/>
              <p14:nvPr/>
            </p14:nvContentPartPr>
            <p14:xfrm>
              <a:off x="3443699" y="489571"/>
              <a:ext cx="223560" cy="124920"/>
            </p14:xfrm>
          </p:contentPart>
        </mc:Choice>
        <mc:Fallback xmlns="">
          <p:pic>
            <p:nvPicPr>
              <p:cNvPr id="44" name="Freihand 43">
                <a:extLst>
                  <a:ext uri="{FF2B5EF4-FFF2-40B4-BE49-F238E27FC236}">
                    <a16:creationId xmlns:a16="http://schemas.microsoft.com/office/drawing/2014/main" id="{C70382E1-AF17-4AFB-B7E7-F271B1B5D584}"/>
                  </a:ext>
                </a:extLst>
              </p:cNvPr>
              <p:cNvPicPr/>
              <p:nvPr/>
            </p:nvPicPr>
            <p:blipFill>
              <a:blip r:embed="rId411"/>
              <a:stretch>
                <a:fillRect/>
              </a:stretch>
            </p:blipFill>
            <p:spPr>
              <a:xfrm>
                <a:off x="3439379" y="485251"/>
                <a:ext cx="232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71" name="Freihand 370">
                <a:extLst>
                  <a:ext uri="{FF2B5EF4-FFF2-40B4-BE49-F238E27FC236}">
                    <a16:creationId xmlns:a16="http://schemas.microsoft.com/office/drawing/2014/main" id="{280F63E5-F799-4E4C-9410-2F846708C6CD}"/>
                  </a:ext>
                </a:extLst>
              </p14:cNvPr>
              <p14:cNvContentPartPr/>
              <p14:nvPr/>
            </p14:nvContentPartPr>
            <p14:xfrm>
              <a:off x="2165699" y="218131"/>
              <a:ext cx="1487160" cy="1020600"/>
            </p14:xfrm>
          </p:contentPart>
        </mc:Choice>
        <mc:Fallback xmlns="">
          <p:pic>
            <p:nvPicPr>
              <p:cNvPr id="371" name="Freihand 370">
                <a:extLst>
                  <a:ext uri="{FF2B5EF4-FFF2-40B4-BE49-F238E27FC236}">
                    <a16:creationId xmlns:a16="http://schemas.microsoft.com/office/drawing/2014/main" id="{280F63E5-F799-4E4C-9410-2F846708C6CD}"/>
                  </a:ext>
                </a:extLst>
              </p:cNvPr>
              <p:cNvPicPr/>
              <p:nvPr/>
            </p:nvPicPr>
            <p:blipFill>
              <a:blip r:embed="rId413"/>
              <a:stretch>
                <a:fillRect/>
              </a:stretch>
            </p:blipFill>
            <p:spPr>
              <a:xfrm>
                <a:off x="2161379" y="213811"/>
                <a:ext cx="1495800" cy="10292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72" name="Freihand 371">
                <a:extLst>
                  <a:ext uri="{FF2B5EF4-FFF2-40B4-BE49-F238E27FC236}">
                    <a16:creationId xmlns:a16="http://schemas.microsoft.com/office/drawing/2014/main" id="{CC877DC1-91DB-4E40-9622-C1C1E7438153}"/>
                  </a:ext>
                </a:extLst>
              </p14:cNvPr>
              <p14:cNvContentPartPr/>
              <p14:nvPr/>
            </p14:nvContentPartPr>
            <p14:xfrm>
              <a:off x="2108459" y="370411"/>
              <a:ext cx="134640" cy="127080"/>
            </p14:xfrm>
          </p:contentPart>
        </mc:Choice>
        <mc:Fallback xmlns="">
          <p:pic>
            <p:nvPicPr>
              <p:cNvPr id="372" name="Freihand 371">
                <a:extLst>
                  <a:ext uri="{FF2B5EF4-FFF2-40B4-BE49-F238E27FC236}">
                    <a16:creationId xmlns:a16="http://schemas.microsoft.com/office/drawing/2014/main" id="{CC877DC1-91DB-4E40-9622-C1C1E7438153}"/>
                  </a:ext>
                </a:extLst>
              </p:cNvPr>
              <p:cNvPicPr/>
              <p:nvPr/>
            </p:nvPicPr>
            <p:blipFill>
              <a:blip r:embed="rId415"/>
              <a:stretch>
                <a:fillRect/>
              </a:stretch>
            </p:blipFill>
            <p:spPr>
              <a:xfrm>
                <a:off x="2104139" y="366091"/>
                <a:ext cx="143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74" name="Freihand 373">
                <a:extLst>
                  <a:ext uri="{FF2B5EF4-FFF2-40B4-BE49-F238E27FC236}">
                    <a16:creationId xmlns:a16="http://schemas.microsoft.com/office/drawing/2014/main" id="{41676061-3D4B-4700-9175-8969915724E0}"/>
                  </a:ext>
                </a:extLst>
              </p14:cNvPr>
              <p14:cNvContentPartPr/>
              <p14:nvPr/>
            </p14:nvContentPartPr>
            <p14:xfrm>
              <a:off x="6374459" y="1738771"/>
              <a:ext cx="183240" cy="78840"/>
            </p14:xfrm>
          </p:contentPart>
        </mc:Choice>
        <mc:Fallback xmlns="">
          <p:pic>
            <p:nvPicPr>
              <p:cNvPr id="374" name="Freihand 373">
                <a:extLst>
                  <a:ext uri="{FF2B5EF4-FFF2-40B4-BE49-F238E27FC236}">
                    <a16:creationId xmlns:a16="http://schemas.microsoft.com/office/drawing/2014/main" id="{41676061-3D4B-4700-9175-8969915724E0}"/>
                  </a:ext>
                </a:extLst>
              </p:cNvPr>
              <p:cNvPicPr/>
              <p:nvPr/>
            </p:nvPicPr>
            <p:blipFill>
              <a:blip r:embed="rId417"/>
              <a:stretch>
                <a:fillRect/>
              </a:stretch>
            </p:blipFill>
            <p:spPr>
              <a:xfrm>
                <a:off x="6370139" y="1734451"/>
                <a:ext cx="191880" cy="87480"/>
              </a:xfrm>
              <a:prstGeom prst="rect">
                <a:avLst/>
              </a:prstGeom>
            </p:spPr>
          </p:pic>
        </mc:Fallback>
      </mc:AlternateContent>
      <p:grpSp>
        <p:nvGrpSpPr>
          <p:cNvPr id="402" name="Gruppieren 401">
            <a:extLst>
              <a:ext uri="{FF2B5EF4-FFF2-40B4-BE49-F238E27FC236}">
                <a16:creationId xmlns:a16="http://schemas.microsoft.com/office/drawing/2014/main" id="{D5B30934-EE2D-491B-A17C-1399887E07BE}"/>
              </a:ext>
            </a:extLst>
          </p:cNvPr>
          <p:cNvGrpSpPr/>
          <p:nvPr/>
        </p:nvGrpSpPr>
        <p:grpSpPr>
          <a:xfrm>
            <a:off x="4130939" y="356731"/>
            <a:ext cx="551880" cy="239400"/>
            <a:chOff x="4130939" y="356731"/>
            <a:chExt cx="551880" cy="239400"/>
          </a:xfrm>
        </p:grpSpPr>
        <mc:AlternateContent xmlns:mc="http://schemas.openxmlformats.org/markup-compatibility/2006" xmlns:p14="http://schemas.microsoft.com/office/powerpoint/2010/main">
          <mc:Choice Requires="p14">
            <p:contentPart p14:bwMode="auto" r:id="rId418">
              <p14:nvContentPartPr>
                <p14:cNvPr id="42" name="Freihand 41">
                  <a:extLst>
                    <a:ext uri="{FF2B5EF4-FFF2-40B4-BE49-F238E27FC236}">
                      <a16:creationId xmlns:a16="http://schemas.microsoft.com/office/drawing/2014/main" id="{9434AD3D-9DD8-4291-B184-6E36039EE29A}"/>
                    </a:ext>
                  </a:extLst>
                </p14:cNvPr>
                <p14:cNvContentPartPr/>
                <p14:nvPr/>
              </p14:nvContentPartPr>
              <p14:xfrm>
                <a:off x="4566899" y="545011"/>
                <a:ext cx="67680" cy="11160"/>
              </p14:xfrm>
            </p:contentPart>
          </mc:Choice>
          <mc:Fallback xmlns="">
            <p:pic>
              <p:nvPicPr>
                <p:cNvPr id="42" name="Freihand 41">
                  <a:extLst>
                    <a:ext uri="{FF2B5EF4-FFF2-40B4-BE49-F238E27FC236}">
                      <a16:creationId xmlns:a16="http://schemas.microsoft.com/office/drawing/2014/main" id="{9434AD3D-9DD8-4291-B184-6E36039EE29A}"/>
                    </a:ext>
                  </a:extLst>
                </p:cNvPr>
                <p:cNvPicPr/>
                <p:nvPr/>
              </p:nvPicPr>
              <p:blipFill>
                <a:blip r:embed="rId419"/>
                <a:stretch>
                  <a:fillRect/>
                </a:stretch>
              </p:blipFill>
              <p:spPr>
                <a:xfrm>
                  <a:off x="4562579" y="540691"/>
                  <a:ext cx="76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3" name="Freihand 42">
                  <a:extLst>
                    <a:ext uri="{FF2B5EF4-FFF2-40B4-BE49-F238E27FC236}">
                      <a16:creationId xmlns:a16="http://schemas.microsoft.com/office/drawing/2014/main" id="{E6D91D84-9BC5-4383-AC69-001E089EB6CD}"/>
                    </a:ext>
                  </a:extLst>
                </p14:cNvPr>
                <p14:cNvContentPartPr/>
                <p14:nvPr/>
              </p14:nvContentPartPr>
              <p14:xfrm>
                <a:off x="4535579" y="495691"/>
                <a:ext cx="147240" cy="100440"/>
              </p14:xfrm>
            </p:contentPart>
          </mc:Choice>
          <mc:Fallback xmlns="">
            <p:pic>
              <p:nvPicPr>
                <p:cNvPr id="43" name="Freihand 42">
                  <a:extLst>
                    <a:ext uri="{FF2B5EF4-FFF2-40B4-BE49-F238E27FC236}">
                      <a16:creationId xmlns:a16="http://schemas.microsoft.com/office/drawing/2014/main" id="{E6D91D84-9BC5-4383-AC69-001E089EB6CD}"/>
                    </a:ext>
                  </a:extLst>
                </p:cNvPr>
                <p:cNvPicPr/>
                <p:nvPr/>
              </p:nvPicPr>
              <p:blipFill>
                <a:blip r:embed="rId421"/>
                <a:stretch>
                  <a:fillRect/>
                </a:stretch>
              </p:blipFill>
              <p:spPr>
                <a:xfrm>
                  <a:off x="4531259" y="491371"/>
                  <a:ext cx="155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75" name="Freihand 374">
                  <a:extLst>
                    <a:ext uri="{FF2B5EF4-FFF2-40B4-BE49-F238E27FC236}">
                      <a16:creationId xmlns:a16="http://schemas.microsoft.com/office/drawing/2014/main" id="{487129C5-7801-4C13-BB60-D3CB89D9C1A1}"/>
                    </a:ext>
                  </a:extLst>
                </p14:cNvPr>
                <p14:cNvContentPartPr/>
                <p14:nvPr/>
              </p14:nvContentPartPr>
              <p14:xfrm>
                <a:off x="4191779" y="401731"/>
                <a:ext cx="19800" cy="111600"/>
              </p14:xfrm>
            </p:contentPart>
          </mc:Choice>
          <mc:Fallback xmlns="">
            <p:pic>
              <p:nvPicPr>
                <p:cNvPr id="375" name="Freihand 374">
                  <a:extLst>
                    <a:ext uri="{FF2B5EF4-FFF2-40B4-BE49-F238E27FC236}">
                      <a16:creationId xmlns:a16="http://schemas.microsoft.com/office/drawing/2014/main" id="{487129C5-7801-4C13-BB60-D3CB89D9C1A1}"/>
                    </a:ext>
                  </a:extLst>
                </p:cNvPr>
                <p:cNvPicPr/>
                <p:nvPr/>
              </p:nvPicPr>
              <p:blipFill>
                <a:blip r:embed="rId423"/>
                <a:stretch>
                  <a:fillRect/>
                </a:stretch>
              </p:blipFill>
              <p:spPr>
                <a:xfrm>
                  <a:off x="4187459" y="397411"/>
                  <a:ext cx="28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76" name="Freihand 375">
                  <a:extLst>
                    <a:ext uri="{FF2B5EF4-FFF2-40B4-BE49-F238E27FC236}">
                      <a16:creationId xmlns:a16="http://schemas.microsoft.com/office/drawing/2014/main" id="{7493BA7F-F77C-4D23-BADD-56085F47AB44}"/>
                    </a:ext>
                  </a:extLst>
                </p14:cNvPr>
                <p14:cNvContentPartPr/>
                <p14:nvPr/>
              </p14:nvContentPartPr>
              <p14:xfrm>
                <a:off x="4130939" y="361051"/>
                <a:ext cx="129960" cy="76680"/>
              </p14:xfrm>
            </p:contentPart>
          </mc:Choice>
          <mc:Fallback xmlns="">
            <p:pic>
              <p:nvPicPr>
                <p:cNvPr id="376" name="Freihand 375">
                  <a:extLst>
                    <a:ext uri="{FF2B5EF4-FFF2-40B4-BE49-F238E27FC236}">
                      <a16:creationId xmlns:a16="http://schemas.microsoft.com/office/drawing/2014/main" id="{7493BA7F-F77C-4D23-BADD-56085F47AB44}"/>
                    </a:ext>
                  </a:extLst>
                </p:cNvPr>
                <p:cNvPicPr/>
                <p:nvPr/>
              </p:nvPicPr>
              <p:blipFill>
                <a:blip r:embed="rId425"/>
                <a:stretch>
                  <a:fillRect/>
                </a:stretch>
              </p:blipFill>
              <p:spPr>
                <a:xfrm>
                  <a:off x="4126619" y="356731"/>
                  <a:ext cx="138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77" name="Freihand 376">
                  <a:extLst>
                    <a:ext uri="{FF2B5EF4-FFF2-40B4-BE49-F238E27FC236}">
                      <a16:creationId xmlns:a16="http://schemas.microsoft.com/office/drawing/2014/main" id="{7F805383-DA8B-44E1-9545-12D68F94B3DF}"/>
                    </a:ext>
                  </a:extLst>
                </p14:cNvPr>
                <p14:cNvContentPartPr/>
                <p14:nvPr/>
              </p14:nvContentPartPr>
              <p14:xfrm>
                <a:off x="4261259" y="356731"/>
                <a:ext cx="123120" cy="136440"/>
              </p14:xfrm>
            </p:contentPart>
          </mc:Choice>
          <mc:Fallback xmlns="">
            <p:pic>
              <p:nvPicPr>
                <p:cNvPr id="377" name="Freihand 376">
                  <a:extLst>
                    <a:ext uri="{FF2B5EF4-FFF2-40B4-BE49-F238E27FC236}">
                      <a16:creationId xmlns:a16="http://schemas.microsoft.com/office/drawing/2014/main" id="{7F805383-DA8B-44E1-9545-12D68F94B3DF}"/>
                    </a:ext>
                  </a:extLst>
                </p:cNvPr>
                <p:cNvPicPr/>
                <p:nvPr/>
              </p:nvPicPr>
              <p:blipFill>
                <a:blip r:embed="rId427"/>
                <a:stretch>
                  <a:fillRect/>
                </a:stretch>
              </p:blipFill>
              <p:spPr>
                <a:xfrm>
                  <a:off x="4256939" y="352411"/>
                  <a:ext cx="131760" cy="14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8">
            <p14:nvContentPartPr>
              <p14:cNvPr id="503" name="Freihand 502">
                <a:extLst>
                  <a:ext uri="{FF2B5EF4-FFF2-40B4-BE49-F238E27FC236}">
                    <a16:creationId xmlns:a16="http://schemas.microsoft.com/office/drawing/2014/main" id="{590B1864-CC04-4E47-AD56-972431CDCEF4}"/>
                  </a:ext>
                </a:extLst>
              </p14:cNvPr>
              <p14:cNvContentPartPr/>
              <p14:nvPr/>
            </p14:nvContentPartPr>
            <p14:xfrm>
              <a:off x="619499" y="1843171"/>
              <a:ext cx="646920" cy="586080"/>
            </p14:xfrm>
          </p:contentPart>
        </mc:Choice>
        <mc:Fallback xmlns="">
          <p:pic>
            <p:nvPicPr>
              <p:cNvPr id="503" name="Freihand 502">
                <a:extLst>
                  <a:ext uri="{FF2B5EF4-FFF2-40B4-BE49-F238E27FC236}">
                    <a16:creationId xmlns:a16="http://schemas.microsoft.com/office/drawing/2014/main" id="{590B1864-CC04-4E47-AD56-972431CDCEF4}"/>
                  </a:ext>
                </a:extLst>
              </p:cNvPr>
              <p:cNvPicPr/>
              <p:nvPr/>
            </p:nvPicPr>
            <p:blipFill>
              <a:blip r:embed="rId429"/>
              <a:stretch>
                <a:fillRect/>
              </a:stretch>
            </p:blipFill>
            <p:spPr>
              <a:xfrm>
                <a:off x="615179" y="1838851"/>
                <a:ext cx="65556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505" name="Freihand 504">
                <a:extLst>
                  <a:ext uri="{FF2B5EF4-FFF2-40B4-BE49-F238E27FC236}">
                    <a16:creationId xmlns:a16="http://schemas.microsoft.com/office/drawing/2014/main" id="{95C3CDC9-C9CD-49F5-BC3E-A3747687730E}"/>
                  </a:ext>
                </a:extLst>
              </p14:cNvPr>
              <p14:cNvContentPartPr/>
              <p14:nvPr/>
            </p14:nvContentPartPr>
            <p14:xfrm>
              <a:off x="140339" y="1157011"/>
              <a:ext cx="869040" cy="648720"/>
            </p14:xfrm>
          </p:contentPart>
        </mc:Choice>
        <mc:Fallback xmlns="">
          <p:pic>
            <p:nvPicPr>
              <p:cNvPr id="505" name="Freihand 504">
                <a:extLst>
                  <a:ext uri="{FF2B5EF4-FFF2-40B4-BE49-F238E27FC236}">
                    <a16:creationId xmlns:a16="http://schemas.microsoft.com/office/drawing/2014/main" id="{95C3CDC9-C9CD-49F5-BC3E-A3747687730E}"/>
                  </a:ext>
                </a:extLst>
              </p:cNvPr>
              <p:cNvPicPr/>
              <p:nvPr/>
            </p:nvPicPr>
            <p:blipFill>
              <a:blip r:embed="rId431"/>
              <a:stretch>
                <a:fillRect/>
              </a:stretch>
            </p:blipFill>
            <p:spPr>
              <a:xfrm>
                <a:off x="136019" y="1152691"/>
                <a:ext cx="87768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517" name="Freihand 516">
                <a:extLst>
                  <a:ext uri="{FF2B5EF4-FFF2-40B4-BE49-F238E27FC236}">
                    <a16:creationId xmlns:a16="http://schemas.microsoft.com/office/drawing/2014/main" id="{7F46BDDA-770D-4D28-AF1E-C0F88FF00C02}"/>
                  </a:ext>
                </a:extLst>
              </p14:cNvPr>
              <p14:cNvContentPartPr/>
              <p14:nvPr/>
            </p14:nvContentPartPr>
            <p14:xfrm>
              <a:off x="7572899" y="3059971"/>
              <a:ext cx="93240" cy="916560"/>
            </p14:xfrm>
          </p:contentPart>
        </mc:Choice>
        <mc:Fallback xmlns="">
          <p:pic>
            <p:nvPicPr>
              <p:cNvPr id="517" name="Freihand 516">
                <a:extLst>
                  <a:ext uri="{FF2B5EF4-FFF2-40B4-BE49-F238E27FC236}">
                    <a16:creationId xmlns:a16="http://schemas.microsoft.com/office/drawing/2014/main" id="{7F46BDDA-770D-4D28-AF1E-C0F88FF00C02}"/>
                  </a:ext>
                </a:extLst>
              </p:cNvPr>
              <p:cNvPicPr/>
              <p:nvPr/>
            </p:nvPicPr>
            <p:blipFill>
              <a:blip r:embed="rId433"/>
              <a:stretch>
                <a:fillRect/>
              </a:stretch>
            </p:blipFill>
            <p:spPr>
              <a:xfrm>
                <a:off x="7568579" y="3055651"/>
                <a:ext cx="101880" cy="9252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518" name="Freihand 517">
                <a:extLst>
                  <a:ext uri="{FF2B5EF4-FFF2-40B4-BE49-F238E27FC236}">
                    <a16:creationId xmlns:a16="http://schemas.microsoft.com/office/drawing/2014/main" id="{CCE809D9-00E7-4C4F-9CFA-C881F20124FE}"/>
                  </a:ext>
                </a:extLst>
              </p14:cNvPr>
              <p14:cNvContentPartPr/>
              <p14:nvPr/>
            </p14:nvContentPartPr>
            <p14:xfrm>
              <a:off x="6999059" y="3804811"/>
              <a:ext cx="1409040" cy="75600"/>
            </p14:xfrm>
          </p:contentPart>
        </mc:Choice>
        <mc:Fallback xmlns="">
          <p:pic>
            <p:nvPicPr>
              <p:cNvPr id="518" name="Freihand 517">
                <a:extLst>
                  <a:ext uri="{FF2B5EF4-FFF2-40B4-BE49-F238E27FC236}">
                    <a16:creationId xmlns:a16="http://schemas.microsoft.com/office/drawing/2014/main" id="{CCE809D9-00E7-4C4F-9CFA-C881F20124FE}"/>
                  </a:ext>
                </a:extLst>
              </p:cNvPr>
              <p:cNvPicPr/>
              <p:nvPr/>
            </p:nvPicPr>
            <p:blipFill>
              <a:blip r:embed="rId435"/>
              <a:stretch>
                <a:fillRect/>
              </a:stretch>
            </p:blipFill>
            <p:spPr>
              <a:xfrm>
                <a:off x="6994739" y="3800491"/>
                <a:ext cx="1417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519" name="Freihand 518">
                <a:extLst>
                  <a:ext uri="{FF2B5EF4-FFF2-40B4-BE49-F238E27FC236}">
                    <a16:creationId xmlns:a16="http://schemas.microsoft.com/office/drawing/2014/main" id="{E73C670F-8863-457B-AE6A-D13396D15038}"/>
                  </a:ext>
                </a:extLst>
              </p14:cNvPr>
              <p14:cNvContentPartPr/>
              <p14:nvPr/>
            </p14:nvContentPartPr>
            <p14:xfrm>
              <a:off x="8396939" y="3716611"/>
              <a:ext cx="195120" cy="254880"/>
            </p14:xfrm>
          </p:contentPart>
        </mc:Choice>
        <mc:Fallback xmlns="">
          <p:pic>
            <p:nvPicPr>
              <p:cNvPr id="519" name="Freihand 518">
                <a:extLst>
                  <a:ext uri="{FF2B5EF4-FFF2-40B4-BE49-F238E27FC236}">
                    <a16:creationId xmlns:a16="http://schemas.microsoft.com/office/drawing/2014/main" id="{E73C670F-8863-457B-AE6A-D13396D15038}"/>
                  </a:ext>
                </a:extLst>
              </p:cNvPr>
              <p:cNvPicPr/>
              <p:nvPr/>
            </p:nvPicPr>
            <p:blipFill>
              <a:blip r:embed="rId437"/>
              <a:stretch>
                <a:fillRect/>
              </a:stretch>
            </p:blipFill>
            <p:spPr>
              <a:xfrm>
                <a:off x="8392619" y="3712291"/>
                <a:ext cx="2037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4" name="Freihand 253">
                <a:extLst>
                  <a:ext uri="{FF2B5EF4-FFF2-40B4-BE49-F238E27FC236}">
                    <a16:creationId xmlns:a16="http://schemas.microsoft.com/office/drawing/2014/main" id="{99DBAE9C-02E4-4430-A143-D97C44145B37}"/>
                  </a:ext>
                </a:extLst>
              </p14:cNvPr>
              <p14:cNvContentPartPr/>
              <p14:nvPr/>
            </p14:nvContentPartPr>
            <p14:xfrm>
              <a:off x="869699" y="1516291"/>
              <a:ext cx="862560" cy="33120"/>
            </p14:xfrm>
          </p:contentPart>
        </mc:Choice>
        <mc:Fallback xmlns="">
          <p:pic>
            <p:nvPicPr>
              <p:cNvPr id="254" name="Freihand 253">
                <a:extLst>
                  <a:ext uri="{FF2B5EF4-FFF2-40B4-BE49-F238E27FC236}">
                    <a16:creationId xmlns:a16="http://schemas.microsoft.com/office/drawing/2014/main" id="{99DBAE9C-02E4-4430-A143-D97C44145B37}"/>
                  </a:ext>
                </a:extLst>
              </p:cNvPr>
              <p:cNvPicPr/>
              <p:nvPr/>
            </p:nvPicPr>
            <p:blipFill>
              <a:blip r:embed="rId439"/>
              <a:stretch>
                <a:fillRect/>
              </a:stretch>
            </p:blipFill>
            <p:spPr>
              <a:xfrm>
                <a:off x="865379" y="1511971"/>
                <a:ext cx="871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5" name="Freihand 254">
                <a:extLst>
                  <a:ext uri="{FF2B5EF4-FFF2-40B4-BE49-F238E27FC236}">
                    <a16:creationId xmlns:a16="http://schemas.microsoft.com/office/drawing/2014/main" id="{8C168BD5-8196-4327-AD2F-D11506BFB086}"/>
                  </a:ext>
                </a:extLst>
              </p14:cNvPr>
              <p14:cNvContentPartPr/>
              <p14:nvPr/>
            </p14:nvContentPartPr>
            <p14:xfrm>
              <a:off x="3642059" y="1493611"/>
              <a:ext cx="1651320" cy="44280"/>
            </p14:xfrm>
          </p:contentPart>
        </mc:Choice>
        <mc:Fallback xmlns="">
          <p:pic>
            <p:nvPicPr>
              <p:cNvPr id="255" name="Freihand 254">
                <a:extLst>
                  <a:ext uri="{FF2B5EF4-FFF2-40B4-BE49-F238E27FC236}">
                    <a16:creationId xmlns:a16="http://schemas.microsoft.com/office/drawing/2014/main" id="{8C168BD5-8196-4327-AD2F-D11506BFB086}"/>
                  </a:ext>
                </a:extLst>
              </p:cNvPr>
              <p:cNvPicPr/>
              <p:nvPr/>
            </p:nvPicPr>
            <p:blipFill>
              <a:blip r:embed="rId441"/>
              <a:stretch>
                <a:fillRect/>
              </a:stretch>
            </p:blipFill>
            <p:spPr>
              <a:xfrm>
                <a:off x="3637739" y="1489291"/>
                <a:ext cx="1659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66" name="Freihand 65">
                <a:extLst>
                  <a:ext uri="{FF2B5EF4-FFF2-40B4-BE49-F238E27FC236}">
                    <a16:creationId xmlns:a16="http://schemas.microsoft.com/office/drawing/2014/main" id="{E42A1712-87B1-4B04-A94C-5EFF0DC30E43}"/>
                  </a:ext>
                </a:extLst>
              </p14:cNvPr>
              <p14:cNvContentPartPr/>
              <p14:nvPr/>
            </p14:nvContentPartPr>
            <p14:xfrm>
              <a:off x="3001619" y="1276531"/>
              <a:ext cx="84240" cy="91440"/>
            </p14:xfrm>
          </p:contentPart>
        </mc:Choice>
        <mc:Fallback xmlns="">
          <p:pic>
            <p:nvPicPr>
              <p:cNvPr id="66" name="Freihand 65">
                <a:extLst>
                  <a:ext uri="{FF2B5EF4-FFF2-40B4-BE49-F238E27FC236}">
                    <a16:creationId xmlns:a16="http://schemas.microsoft.com/office/drawing/2014/main" id="{E42A1712-87B1-4B04-A94C-5EFF0DC30E43}"/>
                  </a:ext>
                </a:extLst>
              </p:cNvPr>
              <p:cNvPicPr/>
              <p:nvPr/>
            </p:nvPicPr>
            <p:blipFill>
              <a:blip r:embed="rId443"/>
              <a:stretch>
                <a:fillRect/>
              </a:stretch>
            </p:blipFill>
            <p:spPr>
              <a:xfrm>
                <a:off x="2997299" y="1272211"/>
                <a:ext cx="92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67" name="Freihand 66">
                <a:extLst>
                  <a:ext uri="{FF2B5EF4-FFF2-40B4-BE49-F238E27FC236}">
                    <a16:creationId xmlns:a16="http://schemas.microsoft.com/office/drawing/2014/main" id="{4662C2BD-1AE1-4B8A-AFD2-96AE76C23AC4}"/>
                  </a:ext>
                </a:extLst>
              </p14:cNvPr>
              <p14:cNvContentPartPr/>
              <p14:nvPr/>
            </p14:nvContentPartPr>
            <p14:xfrm>
              <a:off x="3144539" y="1336291"/>
              <a:ext cx="29520" cy="12240"/>
            </p14:xfrm>
          </p:contentPart>
        </mc:Choice>
        <mc:Fallback xmlns="">
          <p:pic>
            <p:nvPicPr>
              <p:cNvPr id="67" name="Freihand 66">
                <a:extLst>
                  <a:ext uri="{FF2B5EF4-FFF2-40B4-BE49-F238E27FC236}">
                    <a16:creationId xmlns:a16="http://schemas.microsoft.com/office/drawing/2014/main" id="{4662C2BD-1AE1-4B8A-AFD2-96AE76C23AC4}"/>
                  </a:ext>
                </a:extLst>
              </p:cNvPr>
              <p:cNvPicPr/>
              <p:nvPr/>
            </p:nvPicPr>
            <p:blipFill>
              <a:blip r:embed="rId445"/>
              <a:stretch>
                <a:fillRect/>
              </a:stretch>
            </p:blipFill>
            <p:spPr>
              <a:xfrm>
                <a:off x="3140219" y="1331971"/>
                <a:ext cx="38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68" name="Freihand 67">
                <a:extLst>
                  <a:ext uri="{FF2B5EF4-FFF2-40B4-BE49-F238E27FC236}">
                    <a16:creationId xmlns:a16="http://schemas.microsoft.com/office/drawing/2014/main" id="{395C97AE-1538-40F2-95E5-F9337939369C}"/>
                  </a:ext>
                </a:extLst>
              </p14:cNvPr>
              <p14:cNvContentPartPr/>
              <p14:nvPr/>
            </p14:nvContentPartPr>
            <p14:xfrm>
              <a:off x="3192059" y="1202371"/>
              <a:ext cx="144360" cy="167760"/>
            </p14:xfrm>
          </p:contentPart>
        </mc:Choice>
        <mc:Fallback xmlns="">
          <p:pic>
            <p:nvPicPr>
              <p:cNvPr id="68" name="Freihand 67">
                <a:extLst>
                  <a:ext uri="{FF2B5EF4-FFF2-40B4-BE49-F238E27FC236}">
                    <a16:creationId xmlns:a16="http://schemas.microsoft.com/office/drawing/2014/main" id="{395C97AE-1538-40F2-95E5-F9337939369C}"/>
                  </a:ext>
                </a:extLst>
              </p:cNvPr>
              <p:cNvPicPr/>
              <p:nvPr/>
            </p:nvPicPr>
            <p:blipFill>
              <a:blip r:embed="rId447"/>
              <a:stretch>
                <a:fillRect/>
              </a:stretch>
            </p:blipFill>
            <p:spPr>
              <a:xfrm>
                <a:off x="3187739" y="1198051"/>
                <a:ext cx="153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69" name="Freihand 68">
                <a:extLst>
                  <a:ext uri="{FF2B5EF4-FFF2-40B4-BE49-F238E27FC236}">
                    <a16:creationId xmlns:a16="http://schemas.microsoft.com/office/drawing/2014/main" id="{7D608CEA-6B09-43AB-93BF-F78C98ADBC82}"/>
                  </a:ext>
                </a:extLst>
              </p14:cNvPr>
              <p14:cNvContentPartPr/>
              <p14:nvPr/>
            </p14:nvContentPartPr>
            <p14:xfrm>
              <a:off x="3421739" y="1378051"/>
              <a:ext cx="3600" cy="11160"/>
            </p14:xfrm>
          </p:contentPart>
        </mc:Choice>
        <mc:Fallback xmlns="">
          <p:pic>
            <p:nvPicPr>
              <p:cNvPr id="69" name="Freihand 68">
                <a:extLst>
                  <a:ext uri="{FF2B5EF4-FFF2-40B4-BE49-F238E27FC236}">
                    <a16:creationId xmlns:a16="http://schemas.microsoft.com/office/drawing/2014/main" id="{7D608CEA-6B09-43AB-93BF-F78C98ADBC82}"/>
                  </a:ext>
                </a:extLst>
              </p:cNvPr>
              <p:cNvPicPr/>
              <p:nvPr/>
            </p:nvPicPr>
            <p:blipFill>
              <a:blip r:embed="rId449"/>
              <a:stretch>
                <a:fillRect/>
              </a:stretch>
            </p:blipFill>
            <p:spPr>
              <a:xfrm>
                <a:off x="3417419" y="1373731"/>
                <a:ext cx="12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71" name="Freihand 70">
                <a:extLst>
                  <a:ext uri="{FF2B5EF4-FFF2-40B4-BE49-F238E27FC236}">
                    <a16:creationId xmlns:a16="http://schemas.microsoft.com/office/drawing/2014/main" id="{D14F202C-9FC2-4A19-A16E-2E9C31D925AA}"/>
                  </a:ext>
                </a:extLst>
              </p14:cNvPr>
              <p14:cNvContentPartPr/>
              <p14:nvPr/>
            </p14:nvContentPartPr>
            <p14:xfrm>
              <a:off x="3625139" y="1269691"/>
              <a:ext cx="86400" cy="56520"/>
            </p14:xfrm>
          </p:contentPart>
        </mc:Choice>
        <mc:Fallback xmlns="">
          <p:pic>
            <p:nvPicPr>
              <p:cNvPr id="71" name="Freihand 70">
                <a:extLst>
                  <a:ext uri="{FF2B5EF4-FFF2-40B4-BE49-F238E27FC236}">
                    <a16:creationId xmlns:a16="http://schemas.microsoft.com/office/drawing/2014/main" id="{D14F202C-9FC2-4A19-A16E-2E9C31D925AA}"/>
                  </a:ext>
                </a:extLst>
              </p:cNvPr>
              <p:cNvPicPr/>
              <p:nvPr/>
            </p:nvPicPr>
            <p:blipFill>
              <a:blip r:embed="rId451"/>
              <a:stretch>
                <a:fillRect/>
              </a:stretch>
            </p:blipFill>
            <p:spPr>
              <a:xfrm>
                <a:off x="3620819" y="1265371"/>
                <a:ext cx="95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72" name="Freihand 71">
                <a:extLst>
                  <a:ext uri="{FF2B5EF4-FFF2-40B4-BE49-F238E27FC236}">
                    <a16:creationId xmlns:a16="http://schemas.microsoft.com/office/drawing/2014/main" id="{EF75237D-A333-498F-B284-091B6262B9B7}"/>
                  </a:ext>
                </a:extLst>
              </p14:cNvPr>
              <p14:cNvContentPartPr/>
              <p14:nvPr/>
            </p14:nvContentPartPr>
            <p14:xfrm>
              <a:off x="3680939" y="1277251"/>
              <a:ext cx="51480" cy="150480"/>
            </p14:xfrm>
          </p:contentPart>
        </mc:Choice>
        <mc:Fallback xmlns="">
          <p:pic>
            <p:nvPicPr>
              <p:cNvPr id="72" name="Freihand 71">
                <a:extLst>
                  <a:ext uri="{FF2B5EF4-FFF2-40B4-BE49-F238E27FC236}">
                    <a16:creationId xmlns:a16="http://schemas.microsoft.com/office/drawing/2014/main" id="{EF75237D-A333-498F-B284-091B6262B9B7}"/>
                  </a:ext>
                </a:extLst>
              </p:cNvPr>
              <p:cNvPicPr/>
              <p:nvPr/>
            </p:nvPicPr>
            <p:blipFill>
              <a:blip r:embed="rId453"/>
              <a:stretch>
                <a:fillRect/>
              </a:stretch>
            </p:blipFill>
            <p:spPr>
              <a:xfrm>
                <a:off x="3676619" y="1272931"/>
                <a:ext cx="601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73" name="Freihand 72">
                <a:extLst>
                  <a:ext uri="{FF2B5EF4-FFF2-40B4-BE49-F238E27FC236}">
                    <a16:creationId xmlns:a16="http://schemas.microsoft.com/office/drawing/2014/main" id="{40CB0BBC-E404-4AC7-B24E-9FF85B4FD59A}"/>
                  </a:ext>
                </a:extLst>
              </p14:cNvPr>
              <p14:cNvContentPartPr/>
              <p14:nvPr/>
            </p14:nvContentPartPr>
            <p14:xfrm>
              <a:off x="3832859" y="1308211"/>
              <a:ext cx="117000" cy="2160"/>
            </p14:xfrm>
          </p:contentPart>
        </mc:Choice>
        <mc:Fallback xmlns="">
          <p:pic>
            <p:nvPicPr>
              <p:cNvPr id="73" name="Freihand 72">
                <a:extLst>
                  <a:ext uri="{FF2B5EF4-FFF2-40B4-BE49-F238E27FC236}">
                    <a16:creationId xmlns:a16="http://schemas.microsoft.com/office/drawing/2014/main" id="{40CB0BBC-E404-4AC7-B24E-9FF85B4FD59A}"/>
                  </a:ext>
                </a:extLst>
              </p:cNvPr>
              <p:cNvPicPr/>
              <p:nvPr/>
            </p:nvPicPr>
            <p:blipFill>
              <a:blip r:embed="rId455"/>
              <a:stretch>
                <a:fillRect/>
              </a:stretch>
            </p:blipFill>
            <p:spPr>
              <a:xfrm>
                <a:off x="3828539" y="1303891"/>
                <a:ext cx="125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74" name="Freihand 73">
                <a:extLst>
                  <a:ext uri="{FF2B5EF4-FFF2-40B4-BE49-F238E27FC236}">
                    <a16:creationId xmlns:a16="http://schemas.microsoft.com/office/drawing/2014/main" id="{64C3EDF8-7230-4FF0-8F0B-88D0DCB77D3D}"/>
                  </a:ext>
                </a:extLst>
              </p14:cNvPr>
              <p14:cNvContentPartPr/>
              <p14:nvPr/>
            </p14:nvContentPartPr>
            <p14:xfrm>
              <a:off x="3871739" y="1334851"/>
              <a:ext cx="114480" cy="11160"/>
            </p14:xfrm>
          </p:contentPart>
        </mc:Choice>
        <mc:Fallback xmlns="">
          <p:pic>
            <p:nvPicPr>
              <p:cNvPr id="74" name="Freihand 73">
                <a:extLst>
                  <a:ext uri="{FF2B5EF4-FFF2-40B4-BE49-F238E27FC236}">
                    <a16:creationId xmlns:a16="http://schemas.microsoft.com/office/drawing/2014/main" id="{64C3EDF8-7230-4FF0-8F0B-88D0DCB77D3D}"/>
                  </a:ext>
                </a:extLst>
              </p:cNvPr>
              <p:cNvPicPr/>
              <p:nvPr/>
            </p:nvPicPr>
            <p:blipFill>
              <a:blip r:embed="rId457"/>
              <a:stretch>
                <a:fillRect/>
              </a:stretch>
            </p:blipFill>
            <p:spPr>
              <a:xfrm>
                <a:off x="3867419" y="1330531"/>
                <a:ext cx="123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75" name="Freihand 74">
                <a:extLst>
                  <a:ext uri="{FF2B5EF4-FFF2-40B4-BE49-F238E27FC236}">
                    <a16:creationId xmlns:a16="http://schemas.microsoft.com/office/drawing/2014/main" id="{75EC83A8-DE68-495F-8423-F84A3D037AEE}"/>
                  </a:ext>
                </a:extLst>
              </p14:cNvPr>
              <p14:cNvContentPartPr/>
              <p14:nvPr/>
            </p14:nvContentPartPr>
            <p14:xfrm>
              <a:off x="4043459" y="1289851"/>
              <a:ext cx="113040" cy="46800"/>
            </p14:xfrm>
          </p:contentPart>
        </mc:Choice>
        <mc:Fallback xmlns="">
          <p:pic>
            <p:nvPicPr>
              <p:cNvPr id="75" name="Freihand 74">
                <a:extLst>
                  <a:ext uri="{FF2B5EF4-FFF2-40B4-BE49-F238E27FC236}">
                    <a16:creationId xmlns:a16="http://schemas.microsoft.com/office/drawing/2014/main" id="{75EC83A8-DE68-495F-8423-F84A3D037AEE}"/>
                  </a:ext>
                </a:extLst>
              </p:cNvPr>
              <p:cNvPicPr/>
              <p:nvPr/>
            </p:nvPicPr>
            <p:blipFill>
              <a:blip r:embed="rId459"/>
              <a:stretch>
                <a:fillRect/>
              </a:stretch>
            </p:blipFill>
            <p:spPr>
              <a:xfrm>
                <a:off x="4039139" y="1285531"/>
                <a:ext cx="1216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76" name="Freihand 75">
                <a:extLst>
                  <a:ext uri="{FF2B5EF4-FFF2-40B4-BE49-F238E27FC236}">
                    <a16:creationId xmlns:a16="http://schemas.microsoft.com/office/drawing/2014/main" id="{693D5D80-6A2A-453E-AA19-10D81EAE498F}"/>
                  </a:ext>
                </a:extLst>
              </p14:cNvPr>
              <p14:cNvContentPartPr/>
              <p14:nvPr/>
            </p14:nvContentPartPr>
            <p14:xfrm>
              <a:off x="4113299" y="1289131"/>
              <a:ext cx="52920" cy="106200"/>
            </p14:xfrm>
          </p:contentPart>
        </mc:Choice>
        <mc:Fallback xmlns="">
          <p:pic>
            <p:nvPicPr>
              <p:cNvPr id="76" name="Freihand 75">
                <a:extLst>
                  <a:ext uri="{FF2B5EF4-FFF2-40B4-BE49-F238E27FC236}">
                    <a16:creationId xmlns:a16="http://schemas.microsoft.com/office/drawing/2014/main" id="{693D5D80-6A2A-453E-AA19-10D81EAE498F}"/>
                  </a:ext>
                </a:extLst>
              </p:cNvPr>
              <p:cNvPicPr/>
              <p:nvPr/>
            </p:nvPicPr>
            <p:blipFill>
              <a:blip r:embed="rId461"/>
              <a:stretch>
                <a:fillRect/>
              </a:stretch>
            </p:blipFill>
            <p:spPr>
              <a:xfrm>
                <a:off x="4108979" y="1284811"/>
                <a:ext cx="61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77" name="Freihand 76">
                <a:extLst>
                  <a:ext uri="{FF2B5EF4-FFF2-40B4-BE49-F238E27FC236}">
                    <a16:creationId xmlns:a16="http://schemas.microsoft.com/office/drawing/2014/main" id="{FE120321-7E6B-4FAA-A167-6CD46C6F5005}"/>
                  </a:ext>
                </a:extLst>
              </p14:cNvPr>
              <p14:cNvContentPartPr/>
              <p14:nvPr/>
            </p14:nvContentPartPr>
            <p14:xfrm>
              <a:off x="4174499" y="1189051"/>
              <a:ext cx="127440" cy="113040"/>
            </p14:xfrm>
          </p:contentPart>
        </mc:Choice>
        <mc:Fallback xmlns="">
          <p:pic>
            <p:nvPicPr>
              <p:cNvPr id="77" name="Freihand 76">
                <a:extLst>
                  <a:ext uri="{FF2B5EF4-FFF2-40B4-BE49-F238E27FC236}">
                    <a16:creationId xmlns:a16="http://schemas.microsoft.com/office/drawing/2014/main" id="{FE120321-7E6B-4FAA-A167-6CD46C6F5005}"/>
                  </a:ext>
                </a:extLst>
              </p:cNvPr>
              <p:cNvPicPr/>
              <p:nvPr/>
            </p:nvPicPr>
            <p:blipFill>
              <a:blip r:embed="rId463"/>
              <a:stretch>
                <a:fillRect/>
              </a:stretch>
            </p:blipFill>
            <p:spPr>
              <a:xfrm>
                <a:off x="4170179" y="1184731"/>
                <a:ext cx="136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78" name="Freihand 77">
                <a:extLst>
                  <a:ext uri="{FF2B5EF4-FFF2-40B4-BE49-F238E27FC236}">
                    <a16:creationId xmlns:a16="http://schemas.microsoft.com/office/drawing/2014/main" id="{0748FD16-D1D5-42A0-A305-781075C1771B}"/>
                  </a:ext>
                </a:extLst>
              </p14:cNvPr>
              <p14:cNvContentPartPr/>
              <p14:nvPr/>
            </p14:nvContentPartPr>
            <p14:xfrm>
              <a:off x="4403819" y="1276171"/>
              <a:ext cx="9360" cy="91800"/>
            </p14:xfrm>
          </p:contentPart>
        </mc:Choice>
        <mc:Fallback xmlns="">
          <p:pic>
            <p:nvPicPr>
              <p:cNvPr id="78" name="Freihand 77">
                <a:extLst>
                  <a:ext uri="{FF2B5EF4-FFF2-40B4-BE49-F238E27FC236}">
                    <a16:creationId xmlns:a16="http://schemas.microsoft.com/office/drawing/2014/main" id="{0748FD16-D1D5-42A0-A305-781075C1771B}"/>
                  </a:ext>
                </a:extLst>
              </p:cNvPr>
              <p:cNvPicPr/>
              <p:nvPr/>
            </p:nvPicPr>
            <p:blipFill>
              <a:blip r:embed="rId465"/>
              <a:stretch>
                <a:fillRect/>
              </a:stretch>
            </p:blipFill>
            <p:spPr>
              <a:xfrm>
                <a:off x="4399499" y="1271851"/>
                <a:ext cx="18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79" name="Freihand 78">
                <a:extLst>
                  <a:ext uri="{FF2B5EF4-FFF2-40B4-BE49-F238E27FC236}">
                    <a16:creationId xmlns:a16="http://schemas.microsoft.com/office/drawing/2014/main" id="{7CB0F1BE-9639-4FE1-B0CC-C799C5EEAF5B}"/>
                  </a:ext>
                </a:extLst>
              </p14:cNvPr>
              <p14:cNvContentPartPr/>
              <p14:nvPr/>
            </p14:nvContentPartPr>
            <p14:xfrm>
              <a:off x="4369619" y="1317211"/>
              <a:ext cx="117720" cy="3240"/>
            </p14:xfrm>
          </p:contentPart>
        </mc:Choice>
        <mc:Fallback xmlns="">
          <p:pic>
            <p:nvPicPr>
              <p:cNvPr id="79" name="Freihand 78">
                <a:extLst>
                  <a:ext uri="{FF2B5EF4-FFF2-40B4-BE49-F238E27FC236}">
                    <a16:creationId xmlns:a16="http://schemas.microsoft.com/office/drawing/2014/main" id="{7CB0F1BE-9639-4FE1-B0CC-C799C5EEAF5B}"/>
                  </a:ext>
                </a:extLst>
              </p:cNvPr>
              <p:cNvPicPr/>
              <p:nvPr/>
            </p:nvPicPr>
            <p:blipFill>
              <a:blip r:embed="rId467"/>
              <a:stretch>
                <a:fillRect/>
              </a:stretch>
            </p:blipFill>
            <p:spPr>
              <a:xfrm>
                <a:off x="4365299" y="1312891"/>
                <a:ext cx="1263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80" name="Freihand 79">
                <a:extLst>
                  <a:ext uri="{FF2B5EF4-FFF2-40B4-BE49-F238E27FC236}">
                    <a16:creationId xmlns:a16="http://schemas.microsoft.com/office/drawing/2014/main" id="{4896AEFA-AA87-408B-8903-CB7C2395E732}"/>
                  </a:ext>
                </a:extLst>
              </p14:cNvPr>
              <p14:cNvContentPartPr/>
              <p14:nvPr/>
            </p14:nvContentPartPr>
            <p14:xfrm>
              <a:off x="4504619" y="1216771"/>
              <a:ext cx="102600" cy="133560"/>
            </p14:xfrm>
          </p:contentPart>
        </mc:Choice>
        <mc:Fallback xmlns="">
          <p:pic>
            <p:nvPicPr>
              <p:cNvPr id="80" name="Freihand 79">
                <a:extLst>
                  <a:ext uri="{FF2B5EF4-FFF2-40B4-BE49-F238E27FC236}">
                    <a16:creationId xmlns:a16="http://schemas.microsoft.com/office/drawing/2014/main" id="{4896AEFA-AA87-408B-8903-CB7C2395E732}"/>
                  </a:ext>
                </a:extLst>
              </p:cNvPr>
              <p:cNvPicPr/>
              <p:nvPr/>
            </p:nvPicPr>
            <p:blipFill>
              <a:blip r:embed="rId469"/>
              <a:stretch>
                <a:fillRect/>
              </a:stretch>
            </p:blipFill>
            <p:spPr>
              <a:xfrm>
                <a:off x="4500299" y="1212451"/>
                <a:ext cx="111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81" name="Freihand 80">
                <a:extLst>
                  <a:ext uri="{FF2B5EF4-FFF2-40B4-BE49-F238E27FC236}">
                    <a16:creationId xmlns:a16="http://schemas.microsoft.com/office/drawing/2014/main" id="{68B628F8-18C5-428F-87E9-8E5DC4E78B43}"/>
                  </a:ext>
                </a:extLst>
              </p14:cNvPr>
              <p14:cNvContentPartPr/>
              <p14:nvPr/>
            </p14:nvContentPartPr>
            <p14:xfrm>
              <a:off x="4632419" y="1192291"/>
              <a:ext cx="65520" cy="180000"/>
            </p14:xfrm>
          </p:contentPart>
        </mc:Choice>
        <mc:Fallback xmlns="">
          <p:pic>
            <p:nvPicPr>
              <p:cNvPr id="81" name="Freihand 80">
                <a:extLst>
                  <a:ext uri="{FF2B5EF4-FFF2-40B4-BE49-F238E27FC236}">
                    <a16:creationId xmlns:a16="http://schemas.microsoft.com/office/drawing/2014/main" id="{68B628F8-18C5-428F-87E9-8E5DC4E78B43}"/>
                  </a:ext>
                </a:extLst>
              </p:cNvPr>
              <p:cNvPicPr/>
              <p:nvPr/>
            </p:nvPicPr>
            <p:blipFill>
              <a:blip r:embed="rId471"/>
              <a:stretch>
                <a:fillRect/>
              </a:stretch>
            </p:blipFill>
            <p:spPr>
              <a:xfrm>
                <a:off x="4628099" y="1187971"/>
                <a:ext cx="74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82" name="Freihand 81">
                <a:extLst>
                  <a:ext uri="{FF2B5EF4-FFF2-40B4-BE49-F238E27FC236}">
                    <a16:creationId xmlns:a16="http://schemas.microsoft.com/office/drawing/2014/main" id="{A878F152-1424-4695-97B0-45E30C06FBB5}"/>
                  </a:ext>
                </a:extLst>
              </p14:cNvPr>
              <p14:cNvContentPartPr/>
              <p14:nvPr/>
            </p14:nvContentPartPr>
            <p14:xfrm>
              <a:off x="4798739" y="1245931"/>
              <a:ext cx="76320" cy="93960"/>
            </p14:xfrm>
          </p:contentPart>
        </mc:Choice>
        <mc:Fallback xmlns="">
          <p:pic>
            <p:nvPicPr>
              <p:cNvPr id="82" name="Freihand 81">
                <a:extLst>
                  <a:ext uri="{FF2B5EF4-FFF2-40B4-BE49-F238E27FC236}">
                    <a16:creationId xmlns:a16="http://schemas.microsoft.com/office/drawing/2014/main" id="{A878F152-1424-4695-97B0-45E30C06FBB5}"/>
                  </a:ext>
                </a:extLst>
              </p:cNvPr>
              <p:cNvPicPr/>
              <p:nvPr/>
            </p:nvPicPr>
            <p:blipFill>
              <a:blip r:embed="rId473"/>
              <a:stretch>
                <a:fillRect/>
              </a:stretch>
            </p:blipFill>
            <p:spPr>
              <a:xfrm>
                <a:off x="4794419" y="1241611"/>
                <a:ext cx="84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83" name="Freihand 82">
                <a:extLst>
                  <a:ext uri="{FF2B5EF4-FFF2-40B4-BE49-F238E27FC236}">
                    <a16:creationId xmlns:a16="http://schemas.microsoft.com/office/drawing/2014/main" id="{BE29212B-F2CD-4A13-96F6-15EC84BE7623}"/>
                  </a:ext>
                </a:extLst>
              </p14:cNvPr>
              <p14:cNvContentPartPr/>
              <p14:nvPr/>
            </p14:nvContentPartPr>
            <p14:xfrm>
              <a:off x="4783259" y="1203811"/>
              <a:ext cx="132480" cy="15120"/>
            </p14:xfrm>
          </p:contentPart>
        </mc:Choice>
        <mc:Fallback xmlns="">
          <p:pic>
            <p:nvPicPr>
              <p:cNvPr id="83" name="Freihand 82">
                <a:extLst>
                  <a:ext uri="{FF2B5EF4-FFF2-40B4-BE49-F238E27FC236}">
                    <a16:creationId xmlns:a16="http://schemas.microsoft.com/office/drawing/2014/main" id="{BE29212B-F2CD-4A13-96F6-15EC84BE7623}"/>
                  </a:ext>
                </a:extLst>
              </p:cNvPr>
              <p:cNvPicPr/>
              <p:nvPr/>
            </p:nvPicPr>
            <p:blipFill>
              <a:blip r:embed="rId475"/>
              <a:stretch>
                <a:fillRect/>
              </a:stretch>
            </p:blipFill>
            <p:spPr>
              <a:xfrm>
                <a:off x="4778939" y="1199491"/>
                <a:ext cx="141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84" name="Freihand 83">
                <a:extLst>
                  <a:ext uri="{FF2B5EF4-FFF2-40B4-BE49-F238E27FC236}">
                    <a16:creationId xmlns:a16="http://schemas.microsoft.com/office/drawing/2014/main" id="{ECAA5E70-0072-41F1-B870-A1695D07FD30}"/>
                  </a:ext>
                </a:extLst>
              </p14:cNvPr>
              <p14:cNvContentPartPr/>
              <p14:nvPr/>
            </p14:nvContentPartPr>
            <p14:xfrm>
              <a:off x="4974059" y="1295971"/>
              <a:ext cx="128160" cy="12960"/>
            </p14:xfrm>
          </p:contentPart>
        </mc:Choice>
        <mc:Fallback xmlns="">
          <p:pic>
            <p:nvPicPr>
              <p:cNvPr id="84" name="Freihand 83">
                <a:extLst>
                  <a:ext uri="{FF2B5EF4-FFF2-40B4-BE49-F238E27FC236}">
                    <a16:creationId xmlns:a16="http://schemas.microsoft.com/office/drawing/2014/main" id="{ECAA5E70-0072-41F1-B870-A1695D07FD30}"/>
                  </a:ext>
                </a:extLst>
              </p:cNvPr>
              <p:cNvPicPr/>
              <p:nvPr/>
            </p:nvPicPr>
            <p:blipFill>
              <a:blip r:embed="rId477"/>
              <a:stretch>
                <a:fillRect/>
              </a:stretch>
            </p:blipFill>
            <p:spPr>
              <a:xfrm>
                <a:off x="4969739" y="1291651"/>
                <a:ext cx="136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85" name="Freihand 84">
                <a:extLst>
                  <a:ext uri="{FF2B5EF4-FFF2-40B4-BE49-F238E27FC236}">
                    <a16:creationId xmlns:a16="http://schemas.microsoft.com/office/drawing/2014/main" id="{0988C9D3-8FF9-47EC-A9B2-26BCB9D19190}"/>
                  </a:ext>
                </a:extLst>
              </p14:cNvPr>
              <p14:cNvContentPartPr/>
              <p14:nvPr/>
            </p14:nvContentPartPr>
            <p14:xfrm>
              <a:off x="5165939" y="1242331"/>
              <a:ext cx="46440" cy="66240"/>
            </p14:xfrm>
          </p:contentPart>
        </mc:Choice>
        <mc:Fallback xmlns="">
          <p:pic>
            <p:nvPicPr>
              <p:cNvPr id="85" name="Freihand 84">
                <a:extLst>
                  <a:ext uri="{FF2B5EF4-FFF2-40B4-BE49-F238E27FC236}">
                    <a16:creationId xmlns:a16="http://schemas.microsoft.com/office/drawing/2014/main" id="{0988C9D3-8FF9-47EC-A9B2-26BCB9D19190}"/>
                  </a:ext>
                </a:extLst>
              </p:cNvPr>
              <p:cNvPicPr/>
              <p:nvPr/>
            </p:nvPicPr>
            <p:blipFill>
              <a:blip r:embed="rId479"/>
              <a:stretch>
                <a:fillRect/>
              </a:stretch>
            </p:blipFill>
            <p:spPr>
              <a:xfrm>
                <a:off x="5161619" y="1238011"/>
                <a:ext cx="55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86" name="Freihand 85">
                <a:extLst>
                  <a:ext uri="{FF2B5EF4-FFF2-40B4-BE49-F238E27FC236}">
                    <a16:creationId xmlns:a16="http://schemas.microsoft.com/office/drawing/2014/main" id="{33FE1CD2-AF72-4416-B4CB-4A2D961EB123}"/>
                  </a:ext>
                </a:extLst>
              </p14:cNvPr>
              <p14:cNvContentPartPr/>
              <p14:nvPr/>
            </p14:nvContentPartPr>
            <p14:xfrm>
              <a:off x="5132819" y="1201651"/>
              <a:ext cx="132480" cy="122760"/>
            </p14:xfrm>
          </p:contentPart>
        </mc:Choice>
        <mc:Fallback xmlns="">
          <p:pic>
            <p:nvPicPr>
              <p:cNvPr id="86" name="Freihand 85">
                <a:extLst>
                  <a:ext uri="{FF2B5EF4-FFF2-40B4-BE49-F238E27FC236}">
                    <a16:creationId xmlns:a16="http://schemas.microsoft.com/office/drawing/2014/main" id="{33FE1CD2-AF72-4416-B4CB-4A2D961EB123}"/>
                  </a:ext>
                </a:extLst>
              </p:cNvPr>
              <p:cNvPicPr/>
              <p:nvPr/>
            </p:nvPicPr>
            <p:blipFill>
              <a:blip r:embed="rId481"/>
              <a:stretch>
                <a:fillRect/>
              </a:stretch>
            </p:blipFill>
            <p:spPr>
              <a:xfrm>
                <a:off x="5128499" y="1197331"/>
                <a:ext cx="141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87" name="Freihand 86">
                <a:extLst>
                  <a:ext uri="{FF2B5EF4-FFF2-40B4-BE49-F238E27FC236}">
                    <a16:creationId xmlns:a16="http://schemas.microsoft.com/office/drawing/2014/main" id="{5CDF06C6-F0BC-40FD-B456-4EC7A4ACD0DA}"/>
                  </a:ext>
                </a:extLst>
              </p14:cNvPr>
              <p14:cNvContentPartPr/>
              <p14:nvPr/>
            </p14:nvContentPartPr>
            <p14:xfrm>
              <a:off x="5301299" y="1162771"/>
              <a:ext cx="110160" cy="68400"/>
            </p14:xfrm>
          </p:contentPart>
        </mc:Choice>
        <mc:Fallback xmlns="">
          <p:pic>
            <p:nvPicPr>
              <p:cNvPr id="87" name="Freihand 86">
                <a:extLst>
                  <a:ext uri="{FF2B5EF4-FFF2-40B4-BE49-F238E27FC236}">
                    <a16:creationId xmlns:a16="http://schemas.microsoft.com/office/drawing/2014/main" id="{5CDF06C6-F0BC-40FD-B456-4EC7A4ACD0DA}"/>
                  </a:ext>
                </a:extLst>
              </p:cNvPr>
              <p:cNvPicPr/>
              <p:nvPr/>
            </p:nvPicPr>
            <p:blipFill>
              <a:blip r:embed="rId483"/>
              <a:stretch>
                <a:fillRect/>
              </a:stretch>
            </p:blipFill>
            <p:spPr>
              <a:xfrm>
                <a:off x="5296979" y="1158451"/>
                <a:ext cx="118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88" name="Freihand 87">
                <a:extLst>
                  <a:ext uri="{FF2B5EF4-FFF2-40B4-BE49-F238E27FC236}">
                    <a16:creationId xmlns:a16="http://schemas.microsoft.com/office/drawing/2014/main" id="{906B1899-4162-47B2-84B2-40A9582564A6}"/>
                  </a:ext>
                </a:extLst>
              </p14:cNvPr>
              <p14:cNvContentPartPr/>
              <p14:nvPr/>
            </p14:nvContentPartPr>
            <p14:xfrm>
              <a:off x="5296979" y="1165651"/>
              <a:ext cx="157680" cy="285480"/>
            </p14:xfrm>
          </p:contentPart>
        </mc:Choice>
        <mc:Fallback xmlns="">
          <p:pic>
            <p:nvPicPr>
              <p:cNvPr id="88" name="Freihand 87">
                <a:extLst>
                  <a:ext uri="{FF2B5EF4-FFF2-40B4-BE49-F238E27FC236}">
                    <a16:creationId xmlns:a16="http://schemas.microsoft.com/office/drawing/2014/main" id="{906B1899-4162-47B2-84B2-40A9582564A6}"/>
                  </a:ext>
                </a:extLst>
              </p:cNvPr>
              <p:cNvPicPr/>
              <p:nvPr/>
            </p:nvPicPr>
            <p:blipFill>
              <a:blip r:embed="rId485"/>
              <a:stretch>
                <a:fillRect/>
              </a:stretch>
            </p:blipFill>
            <p:spPr>
              <a:xfrm>
                <a:off x="5292659" y="1161331"/>
                <a:ext cx="1663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56" name="Freihand 255">
                <a:extLst>
                  <a:ext uri="{FF2B5EF4-FFF2-40B4-BE49-F238E27FC236}">
                    <a16:creationId xmlns:a16="http://schemas.microsoft.com/office/drawing/2014/main" id="{2BF62513-74A8-4086-8E5C-88C79C6949D3}"/>
                  </a:ext>
                </a:extLst>
              </p14:cNvPr>
              <p14:cNvContentPartPr/>
              <p14:nvPr/>
            </p14:nvContentPartPr>
            <p14:xfrm>
              <a:off x="5772899" y="1005091"/>
              <a:ext cx="78120" cy="97920"/>
            </p14:xfrm>
          </p:contentPart>
        </mc:Choice>
        <mc:Fallback xmlns="">
          <p:pic>
            <p:nvPicPr>
              <p:cNvPr id="256" name="Freihand 255">
                <a:extLst>
                  <a:ext uri="{FF2B5EF4-FFF2-40B4-BE49-F238E27FC236}">
                    <a16:creationId xmlns:a16="http://schemas.microsoft.com/office/drawing/2014/main" id="{2BF62513-74A8-4086-8E5C-88C79C6949D3}"/>
                  </a:ext>
                </a:extLst>
              </p:cNvPr>
              <p:cNvPicPr/>
              <p:nvPr/>
            </p:nvPicPr>
            <p:blipFill>
              <a:blip r:embed="rId487"/>
              <a:stretch>
                <a:fillRect/>
              </a:stretch>
            </p:blipFill>
            <p:spPr>
              <a:xfrm>
                <a:off x="5768579" y="1000771"/>
                <a:ext cx="86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57" name="Freihand 256">
                <a:extLst>
                  <a:ext uri="{FF2B5EF4-FFF2-40B4-BE49-F238E27FC236}">
                    <a16:creationId xmlns:a16="http://schemas.microsoft.com/office/drawing/2014/main" id="{E3A0E177-7854-4D0F-A383-575EA97A5C52}"/>
                  </a:ext>
                </a:extLst>
              </p14:cNvPr>
              <p14:cNvContentPartPr/>
              <p14:nvPr/>
            </p14:nvContentPartPr>
            <p14:xfrm>
              <a:off x="5895299" y="995371"/>
              <a:ext cx="220320" cy="54360"/>
            </p14:xfrm>
          </p:contentPart>
        </mc:Choice>
        <mc:Fallback xmlns="">
          <p:pic>
            <p:nvPicPr>
              <p:cNvPr id="257" name="Freihand 256">
                <a:extLst>
                  <a:ext uri="{FF2B5EF4-FFF2-40B4-BE49-F238E27FC236}">
                    <a16:creationId xmlns:a16="http://schemas.microsoft.com/office/drawing/2014/main" id="{E3A0E177-7854-4D0F-A383-575EA97A5C52}"/>
                  </a:ext>
                </a:extLst>
              </p:cNvPr>
              <p:cNvPicPr/>
              <p:nvPr/>
            </p:nvPicPr>
            <p:blipFill>
              <a:blip r:embed="rId489"/>
              <a:stretch>
                <a:fillRect/>
              </a:stretch>
            </p:blipFill>
            <p:spPr>
              <a:xfrm>
                <a:off x="5890979" y="991051"/>
                <a:ext cx="228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58" name="Freihand 257">
                <a:extLst>
                  <a:ext uri="{FF2B5EF4-FFF2-40B4-BE49-F238E27FC236}">
                    <a16:creationId xmlns:a16="http://schemas.microsoft.com/office/drawing/2014/main" id="{3A4B0761-9AA9-420E-BF63-BC09B99BDADC}"/>
                  </a:ext>
                </a:extLst>
              </p14:cNvPr>
              <p14:cNvContentPartPr/>
              <p14:nvPr/>
            </p14:nvContentPartPr>
            <p14:xfrm>
              <a:off x="6248819" y="896371"/>
              <a:ext cx="88200" cy="111600"/>
            </p14:xfrm>
          </p:contentPart>
        </mc:Choice>
        <mc:Fallback xmlns="">
          <p:pic>
            <p:nvPicPr>
              <p:cNvPr id="258" name="Freihand 257">
                <a:extLst>
                  <a:ext uri="{FF2B5EF4-FFF2-40B4-BE49-F238E27FC236}">
                    <a16:creationId xmlns:a16="http://schemas.microsoft.com/office/drawing/2014/main" id="{3A4B0761-9AA9-420E-BF63-BC09B99BDADC}"/>
                  </a:ext>
                </a:extLst>
              </p:cNvPr>
              <p:cNvPicPr/>
              <p:nvPr/>
            </p:nvPicPr>
            <p:blipFill>
              <a:blip r:embed="rId491"/>
              <a:stretch>
                <a:fillRect/>
              </a:stretch>
            </p:blipFill>
            <p:spPr>
              <a:xfrm>
                <a:off x="6244499" y="892051"/>
                <a:ext cx="96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59" name="Freihand 258">
                <a:extLst>
                  <a:ext uri="{FF2B5EF4-FFF2-40B4-BE49-F238E27FC236}">
                    <a16:creationId xmlns:a16="http://schemas.microsoft.com/office/drawing/2014/main" id="{A051DA7B-9641-4179-A439-F021F6948130}"/>
                  </a:ext>
                </a:extLst>
              </p14:cNvPr>
              <p14:cNvContentPartPr/>
              <p14:nvPr/>
            </p14:nvContentPartPr>
            <p14:xfrm>
              <a:off x="6362219" y="924451"/>
              <a:ext cx="81360" cy="74160"/>
            </p14:xfrm>
          </p:contentPart>
        </mc:Choice>
        <mc:Fallback xmlns="">
          <p:pic>
            <p:nvPicPr>
              <p:cNvPr id="259" name="Freihand 258">
                <a:extLst>
                  <a:ext uri="{FF2B5EF4-FFF2-40B4-BE49-F238E27FC236}">
                    <a16:creationId xmlns:a16="http://schemas.microsoft.com/office/drawing/2014/main" id="{A051DA7B-9641-4179-A439-F021F6948130}"/>
                  </a:ext>
                </a:extLst>
              </p:cNvPr>
              <p:cNvPicPr/>
              <p:nvPr/>
            </p:nvPicPr>
            <p:blipFill>
              <a:blip r:embed="rId493"/>
              <a:stretch>
                <a:fillRect/>
              </a:stretch>
            </p:blipFill>
            <p:spPr>
              <a:xfrm>
                <a:off x="6357899" y="920131"/>
                <a:ext cx="90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60" name="Freihand 259">
                <a:extLst>
                  <a:ext uri="{FF2B5EF4-FFF2-40B4-BE49-F238E27FC236}">
                    <a16:creationId xmlns:a16="http://schemas.microsoft.com/office/drawing/2014/main" id="{1F3D9172-9B24-405D-8D95-F128C741B681}"/>
                  </a:ext>
                </a:extLst>
              </p14:cNvPr>
              <p14:cNvContentPartPr/>
              <p14:nvPr/>
            </p14:nvContentPartPr>
            <p14:xfrm>
              <a:off x="6607379" y="897091"/>
              <a:ext cx="70560" cy="87480"/>
            </p14:xfrm>
          </p:contentPart>
        </mc:Choice>
        <mc:Fallback xmlns="">
          <p:pic>
            <p:nvPicPr>
              <p:cNvPr id="260" name="Freihand 259">
                <a:extLst>
                  <a:ext uri="{FF2B5EF4-FFF2-40B4-BE49-F238E27FC236}">
                    <a16:creationId xmlns:a16="http://schemas.microsoft.com/office/drawing/2014/main" id="{1F3D9172-9B24-405D-8D95-F128C741B681}"/>
                  </a:ext>
                </a:extLst>
              </p:cNvPr>
              <p:cNvPicPr/>
              <p:nvPr/>
            </p:nvPicPr>
            <p:blipFill>
              <a:blip r:embed="rId495"/>
              <a:stretch>
                <a:fillRect/>
              </a:stretch>
            </p:blipFill>
            <p:spPr>
              <a:xfrm>
                <a:off x="6603059" y="892771"/>
                <a:ext cx="79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61" name="Freihand 260">
                <a:extLst>
                  <a:ext uri="{FF2B5EF4-FFF2-40B4-BE49-F238E27FC236}">
                    <a16:creationId xmlns:a16="http://schemas.microsoft.com/office/drawing/2014/main" id="{2D9FCE2F-D42C-468E-9B07-17FC0F9462E4}"/>
                  </a:ext>
                </a:extLst>
              </p14:cNvPr>
              <p14:cNvContentPartPr/>
              <p14:nvPr/>
            </p14:nvContentPartPr>
            <p14:xfrm>
              <a:off x="6702779" y="914371"/>
              <a:ext cx="83160" cy="59400"/>
            </p14:xfrm>
          </p:contentPart>
        </mc:Choice>
        <mc:Fallback xmlns="">
          <p:pic>
            <p:nvPicPr>
              <p:cNvPr id="261" name="Freihand 260">
                <a:extLst>
                  <a:ext uri="{FF2B5EF4-FFF2-40B4-BE49-F238E27FC236}">
                    <a16:creationId xmlns:a16="http://schemas.microsoft.com/office/drawing/2014/main" id="{2D9FCE2F-D42C-468E-9B07-17FC0F9462E4}"/>
                  </a:ext>
                </a:extLst>
              </p:cNvPr>
              <p:cNvPicPr/>
              <p:nvPr/>
            </p:nvPicPr>
            <p:blipFill>
              <a:blip r:embed="rId497"/>
              <a:stretch>
                <a:fillRect/>
              </a:stretch>
            </p:blipFill>
            <p:spPr>
              <a:xfrm>
                <a:off x="6698459" y="910051"/>
                <a:ext cx="91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62" name="Freihand 261">
                <a:extLst>
                  <a:ext uri="{FF2B5EF4-FFF2-40B4-BE49-F238E27FC236}">
                    <a16:creationId xmlns:a16="http://schemas.microsoft.com/office/drawing/2014/main" id="{5FECEC5D-4B12-4BF8-A3C2-90A7731637B2}"/>
                  </a:ext>
                </a:extLst>
              </p14:cNvPr>
              <p14:cNvContentPartPr/>
              <p14:nvPr/>
            </p14:nvContentPartPr>
            <p14:xfrm>
              <a:off x="6836699" y="806371"/>
              <a:ext cx="30240" cy="164520"/>
            </p14:xfrm>
          </p:contentPart>
        </mc:Choice>
        <mc:Fallback xmlns="">
          <p:pic>
            <p:nvPicPr>
              <p:cNvPr id="262" name="Freihand 261">
                <a:extLst>
                  <a:ext uri="{FF2B5EF4-FFF2-40B4-BE49-F238E27FC236}">
                    <a16:creationId xmlns:a16="http://schemas.microsoft.com/office/drawing/2014/main" id="{5FECEC5D-4B12-4BF8-A3C2-90A7731637B2}"/>
                  </a:ext>
                </a:extLst>
              </p:cNvPr>
              <p:cNvPicPr/>
              <p:nvPr/>
            </p:nvPicPr>
            <p:blipFill>
              <a:blip r:embed="rId499"/>
              <a:stretch>
                <a:fillRect/>
              </a:stretch>
            </p:blipFill>
            <p:spPr>
              <a:xfrm>
                <a:off x="6832379" y="802051"/>
                <a:ext cx="38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63" name="Freihand 262">
                <a:extLst>
                  <a:ext uri="{FF2B5EF4-FFF2-40B4-BE49-F238E27FC236}">
                    <a16:creationId xmlns:a16="http://schemas.microsoft.com/office/drawing/2014/main" id="{84CC436B-5CF2-486C-80CB-05D3EFD8E759}"/>
                  </a:ext>
                </a:extLst>
              </p14:cNvPr>
              <p14:cNvContentPartPr/>
              <p14:nvPr/>
            </p14:nvContentPartPr>
            <p14:xfrm>
              <a:off x="6879539" y="853171"/>
              <a:ext cx="227160" cy="87480"/>
            </p14:xfrm>
          </p:contentPart>
        </mc:Choice>
        <mc:Fallback xmlns="">
          <p:pic>
            <p:nvPicPr>
              <p:cNvPr id="263" name="Freihand 262">
                <a:extLst>
                  <a:ext uri="{FF2B5EF4-FFF2-40B4-BE49-F238E27FC236}">
                    <a16:creationId xmlns:a16="http://schemas.microsoft.com/office/drawing/2014/main" id="{84CC436B-5CF2-486C-80CB-05D3EFD8E759}"/>
                  </a:ext>
                </a:extLst>
              </p:cNvPr>
              <p:cNvPicPr/>
              <p:nvPr/>
            </p:nvPicPr>
            <p:blipFill>
              <a:blip r:embed="rId501"/>
              <a:stretch>
                <a:fillRect/>
              </a:stretch>
            </p:blipFill>
            <p:spPr>
              <a:xfrm>
                <a:off x="6875219" y="848851"/>
                <a:ext cx="235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64" name="Freihand 263">
                <a:extLst>
                  <a:ext uri="{FF2B5EF4-FFF2-40B4-BE49-F238E27FC236}">
                    <a16:creationId xmlns:a16="http://schemas.microsoft.com/office/drawing/2014/main" id="{413730AA-79C5-45D0-9380-90F7CA9AF92A}"/>
                  </a:ext>
                </a:extLst>
              </p14:cNvPr>
              <p14:cNvContentPartPr/>
              <p14:nvPr/>
            </p14:nvContentPartPr>
            <p14:xfrm>
              <a:off x="7318739" y="798811"/>
              <a:ext cx="173160" cy="87840"/>
            </p14:xfrm>
          </p:contentPart>
        </mc:Choice>
        <mc:Fallback xmlns="">
          <p:pic>
            <p:nvPicPr>
              <p:cNvPr id="264" name="Freihand 263">
                <a:extLst>
                  <a:ext uri="{FF2B5EF4-FFF2-40B4-BE49-F238E27FC236}">
                    <a16:creationId xmlns:a16="http://schemas.microsoft.com/office/drawing/2014/main" id="{413730AA-79C5-45D0-9380-90F7CA9AF92A}"/>
                  </a:ext>
                </a:extLst>
              </p:cNvPr>
              <p:cNvPicPr/>
              <p:nvPr/>
            </p:nvPicPr>
            <p:blipFill>
              <a:blip r:embed="rId503"/>
              <a:stretch>
                <a:fillRect/>
              </a:stretch>
            </p:blipFill>
            <p:spPr>
              <a:xfrm>
                <a:off x="7314419" y="794491"/>
                <a:ext cx="181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65" name="Freihand 264">
                <a:extLst>
                  <a:ext uri="{FF2B5EF4-FFF2-40B4-BE49-F238E27FC236}">
                    <a16:creationId xmlns:a16="http://schemas.microsoft.com/office/drawing/2014/main" id="{F9A28B9E-32CF-46C0-8E18-8BB697190E37}"/>
                  </a:ext>
                </a:extLst>
              </p14:cNvPr>
              <p14:cNvContentPartPr/>
              <p14:nvPr/>
            </p14:nvContentPartPr>
            <p14:xfrm>
              <a:off x="7458059" y="754891"/>
              <a:ext cx="21240" cy="21960"/>
            </p14:xfrm>
          </p:contentPart>
        </mc:Choice>
        <mc:Fallback xmlns="">
          <p:pic>
            <p:nvPicPr>
              <p:cNvPr id="265" name="Freihand 264">
                <a:extLst>
                  <a:ext uri="{FF2B5EF4-FFF2-40B4-BE49-F238E27FC236}">
                    <a16:creationId xmlns:a16="http://schemas.microsoft.com/office/drawing/2014/main" id="{F9A28B9E-32CF-46C0-8E18-8BB697190E37}"/>
                  </a:ext>
                </a:extLst>
              </p:cNvPr>
              <p:cNvPicPr/>
              <p:nvPr/>
            </p:nvPicPr>
            <p:blipFill>
              <a:blip r:embed="rId505"/>
              <a:stretch>
                <a:fillRect/>
              </a:stretch>
            </p:blipFill>
            <p:spPr>
              <a:xfrm>
                <a:off x="7453739" y="750571"/>
                <a:ext cx="29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66" name="Freihand 265">
                <a:extLst>
                  <a:ext uri="{FF2B5EF4-FFF2-40B4-BE49-F238E27FC236}">
                    <a16:creationId xmlns:a16="http://schemas.microsoft.com/office/drawing/2014/main" id="{3E68F171-482E-4F4D-91AD-80D32A6038CB}"/>
                  </a:ext>
                </a:extLst>
              </p14:cNvPr>
              <p14:cNvContentPartPr/>
              <p14:nvPr/>
            </p14:nvContentPartPr>
            <p14:xfrm>
              <a:off x="7524299" y="804211"/>
              <a:ext cx="91800" cy="54720"/>
            </p14:xfrm>
          </p:contentPart>
        </mc:Choice>
        <mc:Fallback xmlns="">
          <p:pic>
            <p:nvPicPr>
              <p:cNvPr id="266" name="Freihand 265">
                <a:extLst>
                  <a:ext uri="{FF2B5EF4-FFF2-40B4-BE49-F238E27FC236}">
                    <a16:creationId xmlns:a16="http://schemas.microsoft.com/office/drawing/2014/main" id="{3E68F171-482E-4F4D-91AD-80D32A6038CB}"/>
                  </a:ext>
                </a:extLst>
              </p:cNvPr>
              <p:cNvPicPr/>
              <p:nvPr/>
            </p:nvPicPr>
            <p:blipFill>
              <a:blip r:embed="rId507"/>
              <a:stretch>
                <a:fillRect/>
              </a:stretch>
            </p:blipFill>
            <p:spPr>
              <a:xfrm>
                <a:off x="7519979" y="799891"/>
                <a:ext cx="100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67" name="Freihand 266">
                <a:extLst>
                  <a:ext uri="{FF2B5EF4-FFF2-40B4-BE49-F238E27FC236}">
                    <a16:creationId xmlns:a16="http://schemas.microsoft.com/office/drawing/2014/main" id="{14CBBC04-9748-4167-AC89-D8A2398738DD}"/>
                  </a:ext>
                </a:extLst>
              </p14:cNvPr>
              <p14:cNvContentPartPr/>
              <p14:nvPr/>
            </p14:nvContentPartPr>
            <p14:xfrm>
              <a:off x="6295259" y="1139011"/>
              <a:ext cx="96840" cy="135720"/>
            </p14:xfrm>
          </p:contentPart>
        </mc:Choice>
        <mc:Fallback xmlns="">
          <p:pic>
            <p:nvPicPr>
              <p:cNvPr id="267" name="Freihand 266">
                <a:extLst>
                  <a:ext uri="{FF2B5EF4-FFF2-40B4-BE49-F238E27FC236}">
                    <a16:creationId xmlns:a16="http://schemas.microsoft.com/office/drawing/2014/main" id="{14CBBC04-9748-4167-AC89-D8A2398738DD}"/>
                  </a:ext>
                </a:extLst>
              </p:cNvPr>
              <p:cNvPicPr/>
              <p:nvPr/>
            </p:nvPicPr>
            <p:blipFill>
              <a:blip r:embed="rId509"/>
              <a:stretch>
                <a:fillRect/>
              </a:stretch>
            </p:blipFill>
            <p:spPr>
              <a:xfrm>
                <a:off x="6290939" y="1134691"/>
                <a:ext cx="105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68" name="Freihand 267">
                <a:extLst>
                  <a:ext uri="{FF2B5EF4-FFF2-40B4-BE49-F238E27FC236}">
                    <a16:creationId xmlns:a16="http://schemas.microsoft.com/office/drawing/2014/main" id="{9FB3EB68-A25A-4999-9D14-4051084766D7}"/>
                  </a:ext>
                </a:extLst>
              </p14:cNvPr>
              <p14:cNvContentPartPr/>
              <p14:nvPr/>
            </p14:nvContentPartPr>
            <p14:xfrm>
              <a:off x="6382019" y="1178251"/>
              <a:ext cx="110880" cy="68040"/>
            </p14:xfrm>
          </p:contentPart>
        </mc:Choice>
        <mc:Fallback xmlns="">
          <p:pic>
            <p:nvPicPr>
              <p:cNvPr id="268" name="Freihand 267">
                <a:extLst>
                  <a:ext uri="{FF2B5EF4-FFF2-40B4-BE49-F238E27FC236}">
                    <a16:creationId xmlns:a16="http://schemas.microsoft.com/office/drawing/2014/main" id="{9FB3EB68-A25A-4999-9D14-4051084766D7}"/>
                  </a:ext>
                </a:extLst>
              </p:cNvPr>
              <p:cNvPicPr/>
              <p:nvPr/>
            </p:nvPicPr>
            <p:blipFill>
              <a:blip r:embed="rId511"/>
              <a:stretch>
                <a:fillRect/>
              </a:stretch>
            </p:blipFill>
            <p:spPr>
              <a:xfrm>
                <a:off x="6377699" y="1173931"/>
                <a:ext cx="119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69" name="Freihand 268">
                <a:extLst>
                  <a:ext uri="{FF2B5EF4-FFF2-40B4-BE49-F238E27FC236}">
                    <a16:creationId xmlns:a16="http://schemas.microsoft.com/office/drawing/2014/main" id="{96151424-307C-4E39-AC7E-FCF0AB3F1514}"/>
                  </a:ext>
                </a:extLst>
              </p14:cNvPr>
              <p14:cNvContentPartPr/>
              <p14:nvPr/>
            </p14:nvContentPartPr>
            <p14:xfrm>
              <a:off x="6474899" y="1146571"/>
              <a:ext cx="155520" cy="193680"/>
            </p14:xfrm>
          </p:contentPart>
        </mc:Choice>
        <mc:Fallback xmlns="">
          <p:pic>
            <p:nvPicPr>
              <p:cNvPr id="269" name="Freihand 268">
                <a:extLst>
                  <a:ext uri="{FF2B5EF4-FFF2-40B4-BE49-F238E27FC236}">
                    <a16:creationId xmlns:a16="http://schemas.microsoft.com/office/drawing/2014/main" id="{96151424-307C-4E39-AC7E-FCF0AB3F1514}"/>
                  </a:ext>
                </a:extLst>
              </p:cNvPr>
              <p:cNvPicPr/>
              <p:nvPr/>
            </p:nvPicPr>
            <p:blipFill>
              <a:blip r:embed="rId513"/>
              <a:stretch>
                <a:fillRect/>
              </a:stretch>
            </p:blipFill>
            <p:spPr>
              <a:xfrm>
                <a:off x="6470579" y="1142251"/>
                <a:ext cx="1641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70" name="Freihand 269">
                <a:extLst>
                  <a:ext uri="{FF2B5EF4-FFF2-40B4-BE49-F238E27FC236}">
                    <a16:creationId xmlns:a16="http://schemas.microsoft.com/office/drawing/2014/main" id="{16029469-DDBC-4880-B348-ABACB04A77E0}"/>
                  </a:ext>
                </a:extLst>
              </p14:cNvPr>
              <p14:cNvContentPartPr/>
              <p14:nvPr/>
            </p14:nvContentPartPr>
            <p14:xfrm>
              <a:off x="6645539" y="1156651"/>
              <a:ext cx="288360" cy="58320"/>
            </p14:xfrm>
          </p:contentPart>
        </mc:Choice>
        <mc:Fallback xmlns="">
          <p:pic>
            <p:nvPicPr>
              <p:cNvPr id="270" name="Freihand 269">
                <a:extLst>
                  <a:ext uri="{FF2B5EF4-FFF2-40B4-BE49-F238E27FC236}">
                    <a16:creationId xmlns:a16="http://schemas.microsoft.com/office/drawing/2014/main" id="{16029469-DDBC-4880-B348-ABACB04A77E0}"/>
                  </a:ext>
                </a:extLst>
              </p:cNvPr>
              <p:cNvPicPr/>
              <p:nvPr/>
            </p:nvPicPr>
            <p:blipFill>
              <a:blip r:embed="rId515"/>
              <a:stretch>
                <a:fillRect/>
              </a:stretch>
            </p:blipFill>
            <p:spPr>
              <a:xfrm>
                <a:off x="6641219" y="1152331"/>
                <a:ext cx="297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71" name="Freihand 270">
                <a:extLst>
                  <a:ext uri="{FF2B5EF4-FFF2-40B4-BE49-F238E27FC236}">
                    <a16:creationId xmlns:a16="http://schemas.microsoft.com/office/drawing/2014/main" id="{6CBF6B37-8D32-4968-B3EF-8B5D5C150A27}"/>
                  </a:ext>
                </a:extLst>
              </p14:cNvPr>
              <p14:cNvContentPartPr/>
              <p14:nvPr/>
            </p14:nvContentPartPr>
            <p14:xfrm>
              <a:off x="6910859" y="1083571"/>
              <a:ext cx="360" cy="360"/>
            </p14:xfrm>
          </p:contentPart>
        </mc:Choice>
        <mc:Fallback xmlns="">
          <p:pic>
            <p:nvPicPr>
              <p:cNvPr id="271" name="Freihand 270">
                <a:extLst>
                  <a:ext uri="{FF2B5EF4-FFF2-40B4-BE49-F238E27FC236}">
                    <a16:creationId xmlns:a16="http://schemas.microsoft.com/office/drawing/2014/main" id="{6CBF6B37-8D32-4968-B3EF-8B5D5C150A27}"/>
                  </a:ext>
                </a:extLst>
              </p:cNvPr>
              <p:cNvPicPr/>
              <p:nvPr/>
            </p:nvPicPr>
            <p:blipFill>
              <a:blip r:embed="rId44"/>
              <a:stretch>
                <a:fillRect/>
              </a:stretch>
            </p:blipFill>
            <p:spPr>
              <a:xfrm>
                <a:off x="6906539" y="10792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72" name="Freihand 271">
                <a:extLst>
                  <a:ext uri="{FF2B5EF4-FFF2-40B4-BE49-F238E27FC236}">
                    <a16:creationId xmlns:a16="http://schemas.microsoft.com/office/drawing/2014/main" id="{F50BFA86-81BD-4B7A-AC1F-EEE6A8441331}"/>
                  </a:ext>
                </a:extLst>
              </p14:cNvPr>
              <p14:cNvContentPartPr/>
              <p14:nvPr/>
            </p14:nvContentPartPr>
            <p14:xfrm>
              <a:off x="6984659" y="1142611"/>
              <a:ext cx="194400" cy="32040"/>
            </p14:xfrm>
          </p:contentPart>
        </mc:Choice>
        <mc:Fallback xmlns="">
          <p:pic>
            <p:nvPicPr>
              <p:cNvPr id="272" name="Freihand 271">
                <a:extLst>
                  <a:ext uri="{FF2B5EF4-FFF2-40B4-BE49-F238E27FC236}">
                    <a16:creationId xmlns:a16="http://schemas.microsoft.com/office/drawing/2014/main" id="{F50BFA86-81BD-4B7A-AC1F-EEE6A8441331}"/>
                  </a:ext>
                </a:extLst>
              </p:cNvPr>
              <p:cNvPicPr/>
              <p:nvPr/>
            </p:nvPicPr>
            <p:blipFill>
              <a:blip r:embed="rId518"/>
              <a:stretch>
                <a:fillRect/>
              </a:stretch>
            </p:blipFill>
            <p:spPr>
              <a:xfrm>
                <a:off x="6980339" y="1138291"/>
                <a:ext cx="203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77" name="Freihand 276">
                <a:extLst>
                  <a:ext uri="{FF2B5EF4-FFF2-40B4-BE49-F238E27FC236}">
                    <a16:creationId xmlns:a16="http://schemas.microsoft.com/office/drawing/2014/main" id="{BD2AFB86-3DCF-415F-A60F-D70818841619}"/>
                  </a:ext>
                </a:extLst>
              </p14:cNvPr>
              <p14:cNvContentPartPr/>
              <p14:nvPr/>
            </p14:nvContentPartPr>
            <p14:xfrm>
              <a:off x="7298579" y="1067371"/>
              <a:ext cx="161640" cy="62280"/>
            </p14:xfrm>
          </p:contentPart>
        </mc:Choice>
        <mc:Fallback xmlns="">
          <p:pic>
            <p:nvPicPr>
              <p:cNvPr id="277" name="Freihand 276">
                <a:extLst>
                  <a:ext uri="{FF2B5EF4-FFF2-40B4-BE49-F238E27FC236}">
                    <a16:creationId xmlns:a16="http://schemas.microsoft.com/office/drawing/2014/main" id="{BD2AFB86-3DCF-415F-A60F-D70818841619}"/>
                  </a:ext>
                </a:extLst>
              </p:cNvPr>
              <p:cNvPicPr/>
              <p:nvPr/>
            </p:nvPicPr>
            <p:blipFill>
              <a:blip r:embed="rId520"/>
              <a:stretch>
                <a:fillRect/>
              </a:stretch>
            </p:blipFill>
            <p:spPr>
              <a:xfrm>
                <a:off x="7294259" y="1063051"/>
                <a:ext cx="170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78" name="Freihand 277">
                <a:extLst>
                  <a:ext uri="{FF2B5EF4-FFF2-40B4-BE49-F238E27FC236}">
                    <a16:creationId xmlns:a16="http://schemas.microsoft.com/office/drawing/2014/main" id="{89E65827-E44E-49D8-B965-CCB50C776C96}"/>
                  </a:ext>
                </a:extLst>
              </p14:cNvPr>
              <p14:cNvContentPartPr/>
              <p14:nvPr/>
            </p14:nvContentPartPr>
            <p14:xfrm>
              <a:off x="7498379" y="953611"/>
              <a:ext cx="321120" cy="152280"/>
            </p14:xfrm>
          </p:contentPart>
        </mc:Choice>
        <mc:Fallback xmlns="">
          <p:pic>
            <p:nvPicPr>
              <p:cNvPr id="278" name="Freihand 277">
                <a:extLst>
                  <a:ext uri="{FF2B5EF4-FFF2-40B4-BE49-F238E27FC236}">
                    <a16:creationId xmlns:a16="http://schemas.microsoft.com/office/drawing/2014/main" id="{89E65827-E44E-49D8-B965-CCB50C776C96}"/>
                  </a:ext>
                </a:extLst>
              </p:cNvPr>
              <p:cNvPicPr/>
              <p:nvPr/>
            </p:nvPicPr>
            <p:blipFill>
              <a:blip r:embed="rId522"/>
              <a:stretch>
                <a:fillRect/>
              </a:stretch>
            </p:blipFill>
            <p:spPr>
              <a:xfrm>
                <a:off x="7494059" y="949291"/>
                <a:ext cx="329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79" name="Freihand 278">
                <a:extLst>
                  <a:ext uri="{FF2B5EF4-FFF2-40B4-BE49-F238E27FC236}">
                    <a16:creationId xmlns:a16="http://schemas.microsoft.com/office/drawing/2014/main" id="{BF66B1DD-73B8-4EBE-A356-FFBED1C0E8DE}"/>
                  </a:ext>
                </a:extLst>
              </p14:cNvPr>
              <p14:cNvContentPartPr/>
              <p14:nvPr/>
            </p14:nvContentPartPr>
            <p14:xfrm>
              <a:off x="7828859" y="926611"/>
              <a:ext cx="5040" cy="15840"/>
            </p14:xfrm>
          </p:contentPart>
        </mc:Choice>
        <mc:Fallback xmlns="">
          <p:pic>
            <p:nvPicPr>
              <p:cNvPr id="279" name="Freihand 278">
                <a:extLst>
                  <a:ext uri="{FF2B5EF4-FFF2-40B4-BE49-F238E27FC236}">
                    <a16:creationId xmlns:a16="http://schemas.microsoft.com/office/drawing/2014/main" id="{BF66B1DD-73B8-4EBE-A356-FFBED1C0E8DE}"/>
                  </a:ext>
                </a:extLst>
              </p:cNvPr>
              <p:cNvPicPr/>
              <p:nvPr/>
            </p:nvPicPr>
            <p:blipFill>
              <a:blip r:embed="rId524"/>
              <a:stretch>
                <a:fillRect/>
              </a:stretch>
            </p:blipFill>
            <p:spPr>
              <a:xfrm>
                <a:off x="7824539" y="922291"/>
                <a:ext cx="13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80" name="Freihand 279">
                <a:extLst>
                  <a:ext uri="{FF2B5EF4-FFF2-40B4-BE49-F238E27FC236}">
                    <a16:creationId xmlns:a16="http://schemas.microsoft.com/office/drawing/2014/main" id="{FAF3E5C6-D07A-4D43-AF19-26941B6F62AB}"/>
                  </a:ext>
                </a:extLst>
              </p14:cNvPr>
              <p14:cNvContentPartPr/>
              <p14:nvPr/>
            </p14:nvContentPartPr>
            <p14:xfrm>
              <a:off x="7847579" y="962971"/>
              <a:ext cx="117000" cy="142560"/>
            </p14:xfrm>
          </p:contentPart>
        </mc:Choice>
        <mc:Fallback xmlns="">
          <p:pic>
            <p:nvPicPr>
              <p:cNvPr id="280" name="Freihand 279">
                <a:extLst>
                  <a:ext uri="{FF2B5EF4-FFF2-40B4-BE49-F238E27FC236}">
                    <a16:creationId xmlns:a16="http://schemas.microsoft.com/office/drawing/2014/main" id="{FAF3E5C6-D07A-4D43-AF19-26941B6F62AB}"/>
                  </a:ext>
                </a:extLst>
              </p:cNvPr>
              <p:cNvPicPr/>
              <p:nvPr/>
            </p:nvPicPr>
            <p:blipFill>
              <a:blip r:embed="rId526"/>
              <a:stretch>
                <a:fillRect/>
              </a:stretch>
            </p:blipFill>
            <p:spPr>
              <a:xfrm>
                <a:off x="7843259" y="958651"/>
                <a:ext cx="125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81" name="Freihand 280">
                <a:extLst>
                  <a:ext uri="{FF2B5EF4-FFF2-40B4-BE49-F238E27FC236}">
                    <a16:creationId xmlns:a16="http://schemas.microsoft.com/office/drawing/2014/main" id="{56D78FBF-840C-4114-B6DE-B877EAE2630A}"/>
                  </a:ext>
                </a:extLst>
              </p14:cNvPr>
              <p14:cNvContentPartPr/>
              <p14:nvPr/>
            </p14:nvContentPartPr>
            <p14:xfrm>
              <a:off x="7963859" y="890971"/>
              <a:ext cx="50400" cy="122040"/>
            </p14:xfrm>
          </p:contentPart>
        </mc:Choice>
        <mc:Fallback xmlns="">
          <p:pic>
            <p:nvPicPr>
              <p:cNvPr id="281" name="Freihand 280">
                <a:extLst>
                  <a:ext uri="{FF2B5EF4-FFF2-40B4-BE49-F238E27FC236}">
                    <a16:creationId xmlns:a16="http://schemas.microsoft.com/office/drawing/2014/main" id="{56D78FBF-840C-4114-B6DE-B877EAE2630A}"/>
                  </a:ext>
                </a:extLst>
              </p:cNvPr>
              <p:cNvPicPr/>
              <p:nvPr/>
            </p:nvPicPr>
            <p:blipFill>
              <a:blip r:embed="rId528"/>
              <a:stretch>
                <a:fillRect/>
              </a:stretch>
            </p:blipFill>
            <p:spPr>
              <a:xfrm>
                <a:off x="7959539" y="886651"/>
                <a:ext cx="590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82" name="Freihand 281">
                <a:extLst>
                  <a:ext uri="{FF2B5EF4-FFF2-40B4-BE49-F238E27FC236}">
                    <a16:creationId xmlns:a16="http://schemas.microsoft.com/office/drawing/2014/main" id="{561157D8-9647-497F-814C-6FBCE46CF777}"/>
                  </a:ext>
                </a:extLst>
              </p14:cNvPr>
              <p14:cNvContentPartPr/>
              <p14:nvPr/>
            </p14:nvContentPartPr>
            <p14:xfrm>
              <a:off x="8023979" y="944971"/>
              <a:ext cx="10080" cy="50400"/>
            </p14:xfrm>
          </p:contentPart>
        </mc:Choice>
        <mc:Fallback xmlns="">
          <p:pic>
            <p:nvPicPr>
              <p:cNvPr id="282" name="Freihand 281">
                <a:extLst>
                  <a:ext uri="{FF2B5EF4-FFF2-40B4-BE49-F238E27FC236}">
                    <a16:creationId xmlns:a16="http://schemas.microsoft.com/office/drawing/2014/main" id="{561157D8-9647-497F-814C-6FBCE46CF777}"/>
                  </a:ext>
                </a:extLst>
              </p:cNvPr>
              <p:cNvPicPr/>
              <p:nvPr/>
            </p:nvPicPr>
            <p:blipFill>
              <a:blip r:embed="rId530"/>
              <a:stretch>
                <a:fillRect/>
              </a:stretch>
            </p:blipFill>
            <p:spPr>
              <a:xfrm>
                <a:off x="8019659" y="940651"/>
                <a:ext cx="18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83" name="Freihand 282">
                <a:extLst>
                  <a:ext uri="{FF2B5EF4-FFF2-40B4-BE49-F238E27FC236}">
                    <a16:creationId xmlns:a16="http://schemas.microsoft.com/office/drawing/2014/main" id="{97538EA4-9FC5-45A0-9B3C-0F3EDBC65F5B}"/>
                  </a:ext>
                </a:extLst>
              </p14:cNvPr>
              <p14:cNvContentPartPr/>
              <p14:nvPr/>
            </p14:nvContentPartPr>
            <p14:xfrm>
              <a:off x="8053859" y="921931"/>
              <a:ext cx="154440" cy="61200"/>
            </p14:xfrm>
          </p:contentPart>
        </mc:Choice>
        <mc:Fallback xmlns="">
          <p:pic>
            <p:nvPicPr>
              <p:cNvPr id="283" name="Freihand 282">
                <a:extLst>
                  <a:ext uri="{FF2B5EF4-FFF2-40B4-BE49-F238E27FC236}">
                    <a16:creationId xmlns:a16="http://schemas.microsoft.com/office/drawing/2014/main" id="{97538EA4-9FC5-45A0-9B3C-0F3EDBC65F5B}"/>
                  </a:ext>
                </a:extLst>
              </p:cNvPr>
              <p:cNvPicPr/>
              <p:nvPr/>
            </p:nvPicPr>
            <p:blipFill>
              <a:blip r:embed="rId532"/>
              <a:stretch>
                <a:fillRect/>
              </a:stretch>
            </p:blipFill>
            <p:spPr>
              <a:xfrm>
                <a:off x="8049539" y="917611"/>
                <a:ext cx="163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84" name="Freihand 283">
                <a:extLst>
                  <a:ext uri="{FF2B5EF4-FFF2-40B4-BE49-F238E27FC236}">
                    <a16:creationId xmlns:a16="http://schemas.microsoft.com/office/drawing/2014/main" id="{11B7746D-3527-4E79-A606-B88BE53F0511}"/>
                  </a:ext>
                </a:extLst>
              </p14:cNvPr>
              <p14:cNvContentPartPr/>
              <p14:nvPr/>
            </p14:nvContentPartPr>
            <p14:xfrm>
              <a:off x="8157899" y="840211"/>
              <a:ext cx="41040" cy="26280"/>
            </p14:xfrm>
          </p:contentPart>
        </mc:Choice>
        <mc:Fallback xmlns="">
          <p:pic>
            <p:nvPicPr>
              <p:cNvPr id="284" name="Freihand 283">
                <a:extLst>
                  <a:ext uri="{FF2B5EF4-FFF2-40B4-BE49-F238E27FC236}">
                    <a16:creationId xmlns:a16="http://schemas.microsoft.com/office/drawing/2014/main" id="{11B7746D-3527-4E79-A606-B88BE53F0511}"/>
                  </a:ext>
                </a:extLst>
              </p:cNvPr>
              <p:cNvPicPr/>
              <p:nvPr/>
            </p:nvPicPr>
            <p:blipFill>
              <a:blip r:embed="rId534"/>
              <a:stretch>
                <a:fillRect/>
              </a:stretch>
            </p:blipFill>
            <p:spPr>
              <a:xfrm>
                <a:off x="8153579" y="835891"/>
                <a:ext cx="49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85" name="Freihand 284">
                <a:extLst>
                  <a:ext uri="{FF2B5EF4-FFF2-40B4-BE49-F238E27FC236}">
                    <a16:creationId xmlns:a16="http://schemas.microsoft.com/office/drawing/2014/main" id="{71B9C7E4-5527-456D-9AEF-71D81F40F8A9}"/>
                  </a:ext>
                </a:extLst>
              </p14:cNvPr>
              <p14:cNvContentPartPr/>
              <p14:nvPr/>
            </p14:nvContentPartPr>
            <p14:xfrm>
              <a:off x="8191379" y="875851"/>
              <a:ext cx="117000" cy="133560"/>
            </p14:xfrm>
          </p:contentPart>
        </mc:Choice>
        <mc:Fallback xmlns="">
          <p:pic>
            <p:nvPicPr>
              <p:cNvPr id="285" name="Freihand 284">
                <a:extLst>
                  <a:ext uri="{FF2B5EF4-FFF2-40B4-BE49-F238E27FC236}">
                    <a16:creationId xmlns:a16="http://schemas.microsoft.com/office/drawing/2014/main" id="{71B9C7E4-5527-456D-9AEF-71D81F40F8A9}"/>
                  </a:ext>
                </a:extLst>
              </p:cNvPr>
              <p:cNvPicPr/>
              <p:nvPr/>
            </p:nvPicPr>
            <p:blipFill>
              <a:blip r:embed="rId536"/>
              <a:stretch>
                <a:fillRect/>
              </a:stretch>
            </p:blipFill>
            <p:spPr>
              <a:xfrm>
                <a:off x="8187059" y="871531"/>
                <a:ext cx="125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87" name="Freihand 286">
                <a:extLst>
                  <a:ext uri="{FF2B5EF4-FFF2-40B4-BE49-F238E27FC236}">
                    <a16:creationId xmlns:a16="http://schemas.microsoft.com/office/drawing/2014/main" id="{841A3D45-8F4C-4DE0-8248-CEBD635CE0A7}"/>
                  </a:ext>
                </a:extLst>
              </p14:cNvPr>
              <p14:cNvContentPartPr/>
              <p14:nvPr/>
            </p14:nvContentPartPr>
            <p14:xfrm>
              <a:off x="6387419" y="1457251"/>
              <a:ext cx="210960" cy="73080"/>
            </p14:xfrm>
          </p:contentPart>
        </mc:Choice>
        <mc:Fallback xmlns="">
          <p:pic>
            <p:nvPicPr>
              <p:cNvPr id="287" name="Freihand 286">
                <a:extLst>
                  <a:ext uri="{FF2B5EF4-FFF2-40B4-BE49-F238E27FC236}">
                    <a16:creationId xmlns:a16="http://schemas.microsoft.com/office/drawing/2014/main" id="{841A3D45-8F4C-4DE0-8248-CEBD635CE0A7}"/>
                  </a:ext>
                </a:extLst>
              </p:cNvPr>
              <p:cNvPicPr/>
              <p:nvPr/>
            </p:nvPicPr>
            <p:blipFill>
              <a:blip r:embed="rId538"/>
              <a:stretch>
                <a:fillRect/>
              </a:stretch>
            </p:blipFill>
            <p:spPr>
              <a:xfrm>
                <a:off x="6383099" y="1452931"/>
                <a:ext cx="219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88" name="Freihand 287">
                <a:extLst>
                  <a:ext uri="{FF2B5EF4-FFF2-40B4-BE49-F238E27FC236}">
                    <a16:creationId xmlns:a16="http://schemas.microsoft.com/office/drawing/2014/main" id="{E65B9ABA-1C35-41FB-92C4-9FC5CBB73821}"/>
                  </a:ext>
                </a:extLst>
              </p14:cNvPr>
              <p14:cNvContentPartPr/>
              <p14:nvPr/>
            </p14:nvContentPartPr>
            <p14:xfrm>
              <a:off x="6741659" y="1376611"/>
              <a:ext cx="185760" cy="124920"/>
            </p14:xfrm>
          </p:contentPart>
        </mc:Choice>
        <mc:Fallback xmlns="">
          <p:pic>
            <p:nvPicPr>
              <p:cNvPr id="288" name="Freihand 287">
                <a:extLst>
                  <a:ext uri="{FF2B5EF4-FFF2-40B4-BE49-F238E27FC236}">
                    <a16:creationId xmlns:a16="http://schemas.microsoft.com/office/drawing/2014/main" id="{E65B9ABA-1C35-41FB-92C4-9FC5CBB73821}"/>
                  </a:ext>
                </a:extLst>
              </p:cNvPr>
              <p:cNvPicPr/>
              <p:nvPr/>
            </p:nvPicPr>
            <p:blipFill>
              <a:blip r:embed="rId540"/>
              <a:stretch>
                <a:fillRect/>
              </a:stretch>
            </p:blipFill>
            <p:spPr>
              <a:xfrm>
                <a:off x="6737339" y="1372291"/>
                <a:ext cx="194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89" name="Freihand 288">
                <a:extLst>
                  <a:ext uri="{FF2B5EF4-FFF2-40B4-BE49-F238E27FC236}">
                    <a16:creationId xmlns:a16="http://schemas.microsoft.com/office/drawing/2014/main" id="{E6C25590-B6C5-4E91-8715-ACE49C85E6E1}"/>
                  </a:ext>
                </a:extLst>
              </p14:cNvPr>
              <p14:cNvContentPartPr/>
              <p14:nvPr/>
            </p14:nvContentPartPr>
            <p14:xfrm>
              <a:off x="6905459" y="1330171"/>
              <a:ext cx="19800" cy="27720"/>
            </p14:xfrm>
          </p:contentPart>
        </mc:Choice>
        <mc:Fallback xmlns="">
          <p:pic>
            <p:nvPicPr>
              <p:cNvPr id="289" name="Freihand 288">
                <a:extLst>
                  <a:ext uri="{FF2B5EF4-FFF2-40B4-BE49-F238E27FC236}">
                    <a16:creationId xmlns:a16="http://schemas.microsoft.com/office/drawing/2014/main" id="{E6C25590-B6C5-4E91-8715-ACE49C85E6E1}"/>
                  </a:ext>
                </a:extLst>
              </p:cNvPr>
              <p:cNvPicPr/>
              <p:nvPr/>
            </p:nvPicPr>
            <p:blipFill>
              <a:blip r:embed="rId542"/>
              <a:stretch>
                <a:fillRect/>
              </a:stretch>
            </p:blipFill>
            <p:spPr>
              <a:xfrm>
                <a:off x="6901139" y="1325851"/>
                <a:ext cx="28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90" name="Freihand 289">
                <a:extLst>
                  <a:ext uri="{FF2B5EF4-FFF2-40B4-BE49-F238E27FC236}">
                    <a16:creationId xmlns:a16="http://schemas.microsoft.com/office/drawing/2014/main" id="{1153BC18-8A05-4664-8272-D7D4EA3FD779}"/>
                  </a:ext>
                </a:extLst>
              </p14:cNvPr>
              <p14:cNvContentPartPr/>
              <p14:nvPr/>
            </p14:nvContentPartPr>
            <p14:xfrm>
              <a:off x="6945779" y="1376611"/>
              <a:ext cx="100800" cy="71280"/>
            </p14:xfrm>
          </p:contentPart>
        </mc:Choice>
        <mc:Fallback xmlns="">
          <p:pic>
            <p:nvPicPr>
              <p:cNvPr id="290" name="Freihand 289">
                <a:extLst>
                  <a:ext uri="{FF2B5EF4-FFF2-40B4-BE49-F238E27FC236}">
                    <a16:creationId xmlns:a16="http://schemas.microsoft.com/office/drawing/2014/main" id="{1153BC18-8A05-4664-8272-D7D4EA3FD779}"/>
                  </a:ext>
                </a:extLst>
              </p:cNvPr>
              <p:cNvPicPr/>
              <p:nvPr/>
            </p:nvPicPr>
            <p:blipFill>
              <a:blip r:embed="rId544"/>
              <a:stretch>
                <a:fillRect/>
              </a:stretch>
            </p:blipFill>
            <p:spPr>
              <a:xfrm>
                <a:off x="6941459" y="1372291"/>
                <a:ext cx="109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91" name="Freihand 290">
                <a:extLst>
                  <a:ext uri="{FF2B5EF4-FFF2-40B4-BE49-F238E27FC236}">
                    <a16:creationId xmlns:a16="http://schemas.microsoft.com/office/drawing/2014/main" id="{AD57CEB7-DFC5-41FE-830E-A2151257C56A}"/>
                  </a:ext>
                </a:extLst>
              </p14:cNvPr>
              <p14:cNvContentPartPr/>
              <p14:nvPr/>
            </p14:nvContentPartPr>
            <p14:xfrm>
              <a:off x="7196339" y="1214251"/>
              <a:ext cx="260280" cy="204480"/>
            </p14:xfrm>
          </p:contentPart>
        </mc:Choice>
        <mc:Fallback xmlns="">
          <p:pic>
            <p:nvPicPr>
              <p:cNvPr id="291" name="Freihand 290">
                <a:extLst>
                  <a:ext uri="{FF2B5EF4-FFF2-40B4-BE49-F238E27FC236}">
                    <a16:creationId xmlns:a16="http://schemas.microsoft.com/office/drawing/2014/main" id="{AD57CEB7-DFC5-41FE-830E-A2151257C56A}"/>
                  </a:ext>
                </a:extLst>
              </p:cNvPr>
              <p:cNvPicPr/>
              <p:nvPr/>
            </p:nvPicPr>
            <p:blipFill>
              <a:blip r:embed="rId546"/>
              <a:stretch>
                <a:fillRect/>
              </a:stretch>
            </p:blipFill>
            <p:spPr>
              <a:xfrm>
                <a:off x="7192019" y="1209931"/>
                <a:ext cx="268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92" name="Freihand 291">
                <a:extLst>
                  <a:ext uri="{FF2B5EF4-FFF2-40B4-BE49-F238E27FC236}">
                    <a16:creationId xmlns:a16="http://schemas.microsoft.com/office/drawing/2014/main" id="{723FFD06-1F30-4D7B-A80B-771794613079}"/>
                  </a:ext>
                </a:extLst>
              </p14:cNvPr>
              <p14:cNvContentPartPr/>
              <p14:nvPr/>
            </p14:nvContentPartPr>
            <p14:xfrm>
              <a:off x="7476419" y="1288051"/>
              <a:ext cx="118800" cy="48600"/>
            </p14:xfrm>
          </p:contentPart>
        </mc:Choice>
        <mc:Fallback xmlns="">
          <p:pic>
            <p:nvPicPr>
              <p:cNvPr id="292" name="Freihand 291">
                <a:extLst>
                  <a:ext uri="{FF2B5EF4-FFF2-40B4-BE49-F238E27FC236}">
                    <a16:creationId xmlns:a16="http://schemas.microsoft.com/office/drawing/2014/main" id="{723FFD06-1F30-4D7B-A80B-771794613079}"/>
                  </a:ext>
                </a:extLst>
              </p:cNvPr>
              <p:cNvPicPr/>
              <p:nvPr/>
            </p:nvPicPr>
            <p:blipFill>
              <a:blip r:embed="rId548"/>
              <a:stretch>
                <a:fillRect/>
              </a:stretch>
            </p:blipFill>
            <p:spPr>
              <a:xfrm>
                <a:off x="7472099" y="1283731"/>
                <a:ext cx="127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93" name="Freihand 292">
                <a:extLst>
                  <a:ext uri="{FF2B5EF4-FFF2-40B4-BE49-F238E27FC236}">
                    <a16:creationId xmlns:a16="http://schemas.microsoft.com/office/drawing/2014/main" id="{71B549DE-92D9-47C7-AEFE-C2ABE675D960}"/>
                  </a:ext>
                </a:extLst>
              </p14:cNvPr>
              <p14:cNvContentPartPr/>
              <p14:nvPr/>
            </p14:nvContentPartPr>
            <p14:xfrm>
              <a:off x="7781699" y="1263571"/>
              <a:ext cx="19080" cy="9360"/>
            </p14:xfrm>
          </p:contentPart>
        </mc:Choice>
        <mc:Fallback xmlns="">
          <p:pic>
            <p:nvPicPr>
              <p:cNvPr id="293" name="Freihand 292">
                <a:extLst>
                  <a:ext uri="{FF2B5EF4-FFF2-40B4-BE49-F238E27FC236}">
                    <a16:creationId xmlns:a16="http://schemas.microsoft.com/office/drawing/2014/main" id="{71B549DE-92D9-47C7-AEFE-C2ABE675D960}"/>
                  </a:ext>
                </a:extLst>
              </p:cNvPr>
              <p:cNvPicPr/>
              <p:nvPr/>
            </p:nvPicPr>
            <p:blipFill>
              <a:blip r:embed="rId550"/>
              <a:stretch>
                <a:fillRect/>
              </a:stretch>
            </p:blipFill>
            <p:spPr>
              <a:xfrm>
                <a:off x="7777379" y="1259251"/>
                <a:ext cx="27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94" name="Freihand 293">
                <a:extLst>
                  <a:ext uri="{FF2B5EF4-FFF2-40B4-BE49-F238E27FC236}">
                    <a16:creationId xmlns:a16="http://schemas.microsoft.com/office/drawing/2014/main" id="{01EC1115-AFE8-4E63-A146-9D7A99CD3788}"/>
                  </a:ext>
                </a:extLst>
              </p14:cNvPr>
              <p14:cNvContentPartPr/>
              <p14:nvPr/>
            </p14:nvContentPartPr>
            <p14:xfrm>
              <a:off x="7602059" y="1209931"/>
              <a:ext cx="28440" cy="115200"/>
            </p14:xfrm>
          </p:contentPart>
        </mc:Choice>
        <mc:Fallback xmlns="">
          <p:pic>
            <p:nvPicPr>
              <p:cNvPr id="294" name="Freihand 293">
                <a:extLst>
                  <a:ext uri="{FF2B5EF4-FFF2-40B4-BE49-F238E27FC236}">
                    <a16:creationId xmlns:a16="http://schemas.microsoft.com/office/drawing/2014/main" id="{01EC1115-AFE8-4E63-A146-9D7A99CD3788}"/>
                  </a:ext>
                </a:extLst>
              </p:cNvPr>
              <p:cNvPicPr/>
              <p:nvPr/>
            </p:nvPicPr>
            <p:blipFill>
              <a:blip r:embed="rId552"/>
              <a:stretch>
                <a:fillRect/>
              </a:stretch>
            </p:blipFill>
            <p:spPr>
              <a:xfrm>
                <a:off x="7597739" y="1205611"/>
                <a:ext cx="37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95" name="Freihand 294">
                <a:extLst>
                  <a:ext uri="{FF2B5EF4-FFF2-40B4-BE49-F238E27FC236}">
                    <a16:creationId xmlns:a16="http://schemas.microsoft.com/office/drawing/2014/main" id="{6515DAE8-8297-43A1-B9E1-E19A7253AE0C}"/>
                  </a:ext>
                </a:extLst>
              </p14:cNvPr>
              <p14:cNvContentPartPr/>
              <p14:nvPr/>
            </p14:nvContentPartPr>
            <p14:xfrm>
              <a:off x="7746779" y="1202371"/>
              <a:ext cx="171360" cy="90000"/>
            </p14:xfrm>
          </p:contentPart>
        </mc:Choice>
        <mc:Fallback xmlns="">
          <p:pic>
            <p:nvPicPr>
              <p:cNvPr id="295" name="Freihand 294">
                <a:extLst>
                  <a:ext uri="{FF2B5EF4-FFF2-40B4-BE49-F238E27FC236}">
                    <a16:creationId xmlns:a16="http://schemas.microsoft.com/office/drawing/2014/main" id="{6515DAE8-8297-43A1-B9E1-E19A7253AE0C}"/>
                  </a:ext>
                </a:extLst>
              </p:cNvPr>
              <p:cNvPicPr/>
              <p:nvPr/>
            </p:nvPicPr>
            <p:blipFill>
              <a:blip r:embed="rId554"/>
              <a:stretch>
                <a:fillRect/>
              </a:stretch>
            </p:blipFill>
            <p:spPr>
              <a:xfrm>
                <a:off x="7742459" y="1198051"/>
                <a:ext cx="180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96" name="Freihand 295">
                <a:extLst>
                  <a:ext uri="{FF2B5EF4-FFF2-40B4-BE49-F238E27FC236}">
                    <a16:creationId xmlns:a16="http://schemas.microsoft.com/office/drawing/2014/main" id="{92B572D4-05DC-4E99-A52B-AFE9940F2907}"/>
                  </a:ext>
                </a:extLst>
              </p14:cNvPr>
              <p14:cNvContentPartPr/>
              <p14:nvPr/>
            </p14:nvContentPartPr>
            <p14:xfrm>
              <a:off x="7959179" y="1115971"/>
              <a:ext cx="309240" cy="195120"/>
            </p14:xfrm>
          </p:contentPart>
        </mc:Choice>
        <mc:Fallback xmlns="">
          <p:pic>
            <p:nvPicPr>
              <p:cNvPr id="296" name="Freihand 295">
                <a:extLst>
                  <a:ext uri="{FF2B5EF4-FFF2-40B4-BE49-F238E27FC236}">
                    <a16:creationId xmlns:a16="http://schemas.microsoft.com/office/drawing/2014/main" id="{92B572D4-05DC-4E99-A52B-AFE9940F2907}"/>
                  </a:ext>
                </a:extLst>
              </p:cNvPr>
              <p:cNvPicPr/>
              <p:nvPr/>
            </p:nvPicPr>
            <p:blipFill>
              <a:blip r:embed="rId556"/>
              <a:stretch>
                <a:fillRect/>
              </a:stretch>
            </p:blipFill>
            <p:spPr>
              <a:xfrm>
                <a:off x="7954859" y="1111651"/>
                <a:ext cx="317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97" name="Freihand 296">
                <a:extLst>
                  <a:ext uri="{FF2B5EF4-FFF2-40B4-BE49-F238E27FC236}">
                    <a16:creationId xmlns:a16="http://schemas.microsoft.com/office/drawing/2014/main" id="{D61ED55B-B127-45A0-B8CB-223EBF05D867}"/>
                  </a:ext>
                </a:extLst>
              </p14:cNvPr>
              <p14:cNvContentPartPr/>
              <p14:nvPr/>
            </p14:nvContentPartPr>
            <p14:xfrm>
              <a:off x="8282819" y="1054411"/>
              <a:ext cx="125640" cy="140400"/>
            </p14:xfrm>
          </p:contentPart>
        </mc:Choice>
        <mc:Fallback xmlns="">
          <p:pic>
            <p:nvPicPr>
              <p:cNvPr id="297" name="Freihand 296">
                <a:extLst>
                  <a:ext uri="{FF2B5EF4-FFF2-40B4-BE49-F238E27FC236}">
                    <a16:creationId xmlns:a16="http://schemas.microsoft.com/office/drawing/2014/main" id="{D61ED55B-B127-45A0-B8CB-223EBF05D867}"/>
                  </a:ext>
                </a:extLst>
              </p:cNvPr>
              <p:cNvPicPr/>
              <p:nvPr/>
            </p:nvPicPr>
            <p:blipFill>
              <a:blip r:embed="rId558"/>
              <a:stretch>
                <a:fillRect/>
              </a:stretch>
            </p:blipFill>
            <p:spPr>
              <a:xfrm>
                <a:off x="8278499" y="1050091"/>
                <a:ext cx="134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98" name="Freihand 297">
                <a:extLst>
                  <a:ext uri="{FF2B5EF4-FFF2-40B4-BE49-F238E27FC236}">
                    <a16:creationId xmlns:a16="http://schemas.microsoft.com/office/drawing/2014/main" id="{765E8152-FC48-42D6-8A75-8E3CCF35A2AD}"/>
                  </a:ext>
                </a:extLst>
              </p14:cNvPr>
              <p14:cNvContentPartPr/>
              <p14:nvPr/>
            </p14:nvContentPartPr>
            <p14:xfrm>
              <a:off x="8396939" y="1039651"/>
              <a:ext cx="31320" cy="50760"/>
            </p14:xfrm>
          </p:contentPart>
        </mc:Choice>
        <mc:Fallback xmlns="">
          <p:pic>
            <p:nvPicPr>
              <p:cNvPr id="298" name="Freihand 297">
                <a:extLst>
                  <a:ext uri="{FF2B5EF4-FFF2-40B4-BE49-F238E27FC236}">
                    <a16:creationId xmlns:a16="http://schemas.microsoft.com/office/drawing/2014/main" id="{765E8152-FC48-42D6-8A75-8E3CCF35A2AD}"/>
                  </a:ext>
                </a:extLst>
              </p:cNvPr>
              <p:cNvPicPr/>
              <p:nvPr/>
            </p:nvPicPr>
            <p:blipFill>
              <a:blip r:embed="rId560"/>
              <a:stretch>
                <a:fillRect/>
              </a:stretch>
            </p:blipFill>
            <p:spPr>
              <a:xfrm>
                <a:off x="8392619" y="1035331"/>
                <a:ext cx="39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99" name="Freihand 298">
                <a:extLst>
                  <a:ext uri="{FF2B5EF4-FFF2-40B4-BE49-F238E27FC236}">
                    <a16:creationId xmlns:a16="http://schemas.microsoft.com/office/drawing/2014/main" id="{17290EA0-D95C-4D5E-8672-C55AA0A84525}"/>
                  </a:ext>
                </a:extLst>
              </p14:cNvPr>
              <p14:cNvContentPartPr/>
              <p14:nvPr/>
            </p14:nvContentPartPr>
            <p14:xfrm>
              <a:off x="8423939" y="1004011"/>
              <a:ext cx="198360" cy="145440"/>
            </p14:xfrm>
          </p:contentPart>
        </mc:Choice>
        <mc:Fallback xmlns="">
          <p:pic>
            <p:nvPicPr>
              <p:cNvPr id="299" name="Freihand 298">
                <a:extLst>
                  <a:ext uri="{FF2B5EF4-FFF2-40B4-BE49-F238E27FC236}">
                    <a16:creationId xmlns:a16="http://schemas.microsoft.com/office/drawing/2014/main" id="{17290EA0-D95C-4D5E-8672-C55AA0A84525}"/>
                  </a:ext>
                </a:extLst>
              </p:cNvPr>
              <p:cNvPicPr/>
              <p:nvPr/>
            </p:nvPicPr>
            <p:blipFill>
              <a:blip r:embed="rId562"/>
              <a:stretch>
                <a:fillRect/>
              </a:stretch>
            </p:blipFill>
            <p:spPr>
              <a:xfrm>
                <a:off x="8419619" y="999691"/>
                <a:ext cx="207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00" name="Freihand 299">
                <a:extLst>
                  <a:ext uri="{FF2B5EF4-FFF2-40B4-BE49-F238E27FC236}">
                    <a16:creationId xmlns:a16="http://schemas.microsoft.com/office/drawing/2014/main" id="{41514998-D045-4CF1-8F62-B1450B954510}"/>
                  </a:ext>
                </a:extLst>
              </p14:cNvPr>
              <p14:cNvContentPartPr/>
              <p14:nvPr/>
            </p14:nvContentPartPr>
            <p14:xfrm>
              <a:off x="7943699" y="1094371"/>
              <a:ext cx="360" cy="360"/>
            </p14:xfrm>
          </p:contentPart>
        </mc:Choice>
        <mc:Fallback xmlns="">
          <p:pic>
            <p:nvPicPr>
              <p:cNvPr id="300" name="Freihand 299">
                <a:extLst>
                  <a:ext uri="{FF2B5EF4-FFF2-40B4-BE49-F238E27FC236}">
                    <a16:creationId xmlns:a16="http://schemas.microsoft.com/office/drawing/2014/main" id="{41514998-D045-4CF1-8F62-B1450B954510}"/>
                  </a:ext>
                </a:extLst>
              </p:cNvPr>
              <p:cNvPicPr/>
              <p:nvPr/>
            </p:nvPicPr>
            <p:blipFill>
              <a:blip r:embed="rId44"/>
              <a:stretch>
                <a:fillRect/>
              </a:stretch>
            </p:blipFill>
            <p:spPr>
              <a:xfrm>
                <a:off x="7939379" y="10900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78" name="Freihand 377">
                <a:extLst>
                  <a:ext uri="{FF2B5EF4-FFF2-40B4-BE49-F238E27FC236}">
                    <a16:creationId xmlns:a16="http://schemas.microsoft.com/office/drawing/2014/main" id="{E931CF7A-CD8E-4708-9D16-8C0B3DFDE5DD}"/>
                  </a:ext>
                </a:extLst>
              </p14:cNvPr>
              <p14:cNvContentPartPr/>
              <p14:nvPr/>
            </p14:nvContentPartPr>
            <p14:xfrm>
              <a:off x="6723299" y="1694491"/>
              <a:ext cx="87840" cy="185760"/>
            </p14:xfrm>
          </p:contentPart>
        </mc:Choice>
        <mc:Fallback xmlns="">
          <p:pic>
            <p:nvPicPr>
              <p:cNvPr id="378" name="Freihand 377">
                <a:extLst>
                  <a:ext uri="{FF2B5EF4-FFF2-40B4-BE49-F238E27FC236}">
                    <a16:creationId xmlns:a16="http://schemas.microsoft.com/office/drawing/2014/main" id="{E931CF7A-CD8E-4708-9D16-8C0B3DFDE5DD}"/>
                  </a:ext>
                </a:extLst>
              </p:cNvPr>
              <p:cNvPicPr/>
              <p:nvPr/>
            </p:nvPicPr>
            <p:blipFill>
              <a:blip r:embed="rId565"/>
              <a:stretch>
                <a:fillRect/>
              </a:stretch>
            </p:blipFill>
            <p:spPr>
              <a:xfrm>
                <a:off x="6718979" y="1690171"/>
                <a:ext cx="964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79" name="Freihand 378">
                <a:extLst>
                  <a:ext uri="{FF2B5EF4-FFF2-40B4-BE49-F238E27FC236}">
                    <a16:creationId xmlns:a16="http://schemas.microsoft.com/office/drawing/2014/main" id="{652D3BE0-17CB-497A-A7D5-35B778C81157}"/>
                  </a:ext>
                </a:extLst>
              </p14:cNvPr>
              <p14:cNvContentPartPr/>
              <p14:nvPr/>
            </p14:nvContentPartPr>
            <p14:xfrm>
              <a:off x="6847859" y="1693411"/>
              <a:ext cx="96120" cy="55080"/>
            </p14:xfrm>
          </p:contentPart>
        </mc:Choice>
        <mc:Fallback xmlns="">
          <p:pic>
            <p:nvPicPr>
              <p:cNvPr id="379" name="Freihand 378">
                <a:extLst>
                  <a:ext uri="{FF2B5EF4-FFF2-40B4-BE49-F238E27FC236}">
                    <a16:creationId xmlns:a16="http://schemas.microsoft.com/office/drawing/2014/main" id="{652D3BE0-17CB-497A-A7D5-35B778C81157}"/>
                  </a:ext>
                </a:extLst>
              </p:cNvPr>
              <p:cNvPicPr/>
              <p:nvPr/>
            </p:nvPicPr>
            <p:blipFill>
              <a:blip r:embed="rId567"/>
              <a:stretch>
                <a:fillRect/>
              </a:stretch>
            </p:blipFill>
            <p:spPr>
              <a:xfrm>
                <a:off x="6843539" y="1689091"/>
                <a:ext cx="104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80" name="Freihand 379">
                <a:extLst>
                  <a:ext uri="{FF2B5EF4-FFF2-40B4-BE49-F238E27FC236}">
                    <a16:creationId xmlns:a16="http://schemas.microsoft.com/office/drawing/2014/main" id="{26B3AD51-4080-497B-9035-827AF634B497}"/>
                  </a:ext>
                </a:extLst>
              </p14:cNvPr>
              <p14:cNvContentPartPr/>
              <p14:nvPr/>
            </p14:nvContentPartPr>
            <p14:xfrm>
              <a:off x="6967019" y="1564891"/>
              <a:ext cx="306720" cy="168840"/>
            </p14:xfrm>
          </p:contentPart>
        </mc:Choice>
        <mc:Fallback xmlns="">
          <p:pic>
            <p:nvPicPr>
              <p:cNvPr id="380" name="Freihand 379">
                <a:extLst>
                  <a:ext uri="{FF2B5EF4-FFF2-40B4-BE49-F238E27FC236}">
                    <a16:creationId xmlns:a16="http://schemas.microsoft.com/office/drawing/2014/main" id="{26B3AD51-4080-497B-9035-827AF634B497}"/>
                  </a:ext>
                </a:extLst>
              </p:cNvPr>
              <p:cNvPicPr/>
              <p:nvPr/>
            </p:nvPicPr>
            <p:blipFill>
              <a:blip r:embed="rId569"/>
              <a:stretch>
                <a:fillRect/>
              </a:stretch>
            </p:blipFill>
            <p:spPr>
              <a:xfrm>
                <a:off x="6962699" y="1560571"/>
                <a:ext cx="315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81" name="Freihand 380">
                <a:extLst>
                  <a:ext uri="{FF2B5EF4-FFF2-40B4-BE49-F238E27FC236}">
                    <a16:creationId xmlns:a16="http://schemas.microsoft.com/office/drawing/2014/main" id="{833BCA01-2F08-44ED-8C03-0613BBDE75AC}"/>
                  </a:ext>
                </a:extLst>
              </p14:cNvPr>
              <p14:cNvContentPartPr/>
              <p14:nvPr/>
            </p14:nvContentPartPr>
            <p14:xfrm>
              <a:off x="7266899" y="1589011"/>
              <a:ext cx="34200" cy="5040"/>
            </p14:xfrm>
          </p:contentPart>
        </mc:Choice>
        <mc:Fallback xmlns="">
          <p:pic>
            <p:nvPicPr>
              <p:cNvPr id="381" name="Freihand 380">
                <a:extLst>
                  <a:ext uri="{FF2B5EF4-FFF2-40B4-BE49-F238E27FC236}">
                    <a16:creationId xmlns:a16="http://schemas.microsoft.com/office/drawing/2014/main" id="{833BCA01-2F08-44ED-8C03-0613BBDE75AC}"/>
                  </a:ext>
                </a:extLst>
              </p:cNvPr>
              <p:cNvPicPr/>
              <p:nvPr/>
            </p:nvPicPr>
            <p:blipFill>
              <a:blip r:embed="rId571"/>
              <a:stretch>
                <a:fillRect/>
              </a:stretch>
            </p:blipFill>
            <p:spPr>
              <a:xfrm>
                <a:off x="7262579" y="1584691"/>
                <a:ext cx="42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82" name="Freihand 381">
                <a:extLst>
                  <a:ext uri="{FF2B5EF4-FFF2-40B4-BE49-F238E27FC236}">
                    <a16:creationId xmlns:a16="http://schemas.microsoft.com/office/drawing/2014/main" id="{84EA6631-A550-48B7-BC25-38DA414807C1}"/>
                  </a:ext>
                </a:extLst>
              </p14:cNvPr>
              <p14:cNvContentPartPr/>
              <p14:nvPr/>
            </p14:nvContentPartPr>
            <p14:xfrm>
              <a:off x="7296779" y="1614211"/>
              <a:ext cx="122760" cy="234720"/>
            </p14:xfrm>
          </p:contentPart>
        </mc:Choice>
        <mc:Fallback xmlns="">
          <p:pic>
            <p:nvPicPr>
              <p:cNvPr id="382" name="Freihand 381">
                <a:extLst>
                  <a:ext uri="{FF2B5EF4-FFF2-40B4-BE49-F238E27FC236}">
                    <a16:creationId xmlns:a16="http://schemas.microsoft.com/office/drawing/2014/main" id="{84EA6631-A550-48B7-BC25-38DA414807C1}"/>
                  </a:ext>
                </a:extLst>
              </p:cNvPr>
              <p:cNvPicPr/>
              <p:nvPr/>
            </p:nvPicPr>
            <p:blipFill>
              <a:blip r:embed="rId573"/>
              <a:stretch>
                <a:fillRect/>
              </a:stretch>
            </p:blipFill>
            <p:spPr>
              <a:xfrm>
                <a:off x="7292459" y="1609891"/>
                <a:ext cx="1314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83" name="Freihand 382">
                <a:extLst>
                  <a:ext uri="{FF2B5EF4-FFF2-40B4-BE49-F238E27FC236}">
                    <a16:creationId xmlns:a16="http://schemas.microsoft.com/office/drawing/2014/main" id="{548CB068-7BD3-4406-9C53-BF37B4FC131F}"/>
                  </a:ext>
                </a:extLst>
              </p14:cNvPr>
              <p14:cNvContentPartPr/>
              <p14:nvPr/>
            </p14:nvContentPartPr>
            <p14:xfrm>
              <a:off x="7606019" y="1521331"/>
              <a:ext cx="45000" cy="150120"/>
            </p14:xfrm>
          </p:contentPart>
        </mc:Choice>
        <mc:Fallback xmlns="">
          <p:pic>
            <p:nvPicPr>
              <p:cNvPr id="383" name="Freihand 382">
                <a:extLst>
                  <a:ext uri="{FF2B5EF4-FFF2-40B4-BE49-F238E27FC236}">
                    <a16:creationId xmlns:a16="http://schemas.microsoft.com/office/drawing/2014/main" id="{548CB068-7BD3-4406-9C53-BF37B4FC131F}"/>
                  </a:ext>
                </a:extLst>
              </p:cNvPr>
              <p:cNvPicPr/>
              <p:nvPr/>
            </p:nvPicPr>
            <p:blipFill>
              <a:blip r:embed="rId575"/>
              <a:stretch>
                <a:fillRect/>
              </a:stretch>
            </p:blipFill>
            <p:spPr>
              <a:xfrm>
                <a:off x="7601699" y="1517011"/>
                <a:ext cx="53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84" name="Freihand 383">
                <a:extLst>
                  <a:ext uri="{FF2B5EF4-FFF2-40B4-BE49-F238E27FC236}">
                    <a16:creationId xmlns:a16="http://schemas.microsoft.com/office/drawing/2014/main" id="{7DD47D21-63D6-4888-A4AC-4F5DDC09C6F6}"/>
                  </a:ext>
                </a:extLst>
              </p14:cNvPr>
              <p14:cNvContentPartPr/>
              <p14:nvPr/>
            </p14:nvContentPartPr>
            <p14:xfrm>
              <a:off x="7552019" y="1470571"/>
              <a:ext cx="162360" cy="84960"/>
            </p14:xfrm>
          </p:contentPart>
        </mc:Choice>
        <mc:Fallback xmlns="">
          <p:pic>
            <p:nvPicPr>
              <p:cNvPr id="384" name="Freihand 383">
                <a:extLst>
                  <a:ext uri="{FF2B5EF4-FFF2-40B4-BE49-F238E27FC236}">
                    <a16:creationId xmlns:a16="http://schemas.microsoft.com/office/drawing/2014/main" id="{7DD47D21-63D6-4888-A4AC-4F5DDC09C6F6}"/>
                  </a:ext>
                </a:extLst>
              </p:cNvPr>
              <p:cNvPicPr/>
              <p:nvPr/>
            </p:nvPicPr>
            <p:blipFill>
              <a:blip r:embed="rId577"/>
              <a:stretch>
                <a:fillRect/>
              </a:stretch>
            </p:blipFill>
            <p:spPr>
              <a:xfrm>
                <a:off x="7547699" y="1466251"/>
                <a:ext cx="171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85" name="Freihand 384">
                <a:extLst>
                  <a:ext uri="{FF2B5EF4-FFF2-40B4-BE49-F238E27FC236}">
                    <a16:creationId xmlns:a16="http://schemas.microsoft.com/office/drawing/2014/main" id="{F498616E-69B1-47C1-8937-F70A20A7E2F9}"/>
                  </a:ext>
                </a:extLst>
              </p14:cNvPr>
              <p14:cNvContentPartPr/>
              <p14:nvPr/>
            </p14:nvContentPartPr>
            <p14:xfrm>
              <a:off x="7770179" y="1461571"/>
              <a:ext cx="131400" cy="154440"/>
            </p14:xfrm>
          </p:contentPart>
        </mc:Choice>
        <mc:Fallback xmlns="">
          <p:pic>
            <p:nvPicPr>
              <p:cNvPr id="385" name="Freihand 384">
                <a:extLst>
                  <a:ext uri="{FF2B5EF4-FFF2-40B4-BE49-F238E27FC236}">
                    <a16:creationId xmlns:a16="http://schemas.microsoft.com/office/drawing/2014/main" id="{F498616E-69B1-47C1-8937-F70A20A7E2F9}"/>
                  </a:ext>
                </a:extLst>
              </p:cNvPr>
              <p:cNvPicPr/>
              <p:nvPr/>
            </p:nvPicPr>
            <p:blipFill>
              <a:blip r:embed="rId579"/>
              <a:stretch>
                <a:fillRect/>
              </a:stretch>
            </p:blipFill>
            <p:spPr>
              <a:xfrm>
                <a:off x="7765859" y="1457251"/>
                <a:ext cx="140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6" name="Freihand 385">
                <a:extLst>
                  <a:ext uri="{FF2B5EF4-FFF2-40B4-BE49-F238E27FC236}">
                    <a16:creationId xmlns:a16="http://schemas.microsoft.com/office/drawing/2014/main" id="{53FC51FF-8247-4777-AF00-FD39C8AC49F3}"/>
                  </a:ext>
                </a:extLst>
              </p14:cNvPr>
              <p14:cNvContentPartPr/>
              <p14:nvPr/>
            </p14:nvContentPartPr>
            <p14:xfrm>
              <a:off x="7851539" y="1562731"/>
              <a:ext cx="54000" cy="41760"/>
            </p14:xfrm>
          </p:contentPart>
        </mc:Choice>
        <mc:Fallback xmlns="">
          <p:pic>
            <p:nvPicPr>
              <p:cNvPr id="386" name="Freihand 385">
                <a:extLst>
                  <a:ext uri="{FF2B5EF4-FFF2-40B4-BE49-F238E27FC236}">
                    <a16:creationId xmlns:a16="http://schemas.microsoft.com/office/drawing/2014/main" id="{53FC51FF-8247-4777-AF00-FD39C8AC49F3}"/>
                  </a:ext>
                </a:extLst>
              </p:cNvPr>
              <p:cNvPicPr/>
              <p:nvPr/>
            </p:nvPicPr>
            <p:blipFill>
              <a:blip r:embed="rId581"/>
              <a:stretch>
                <a:fillRect/>
              </a:stretch>
            </p:blipFill>
            <p:spPr>
              <a:xfrm>
                <a:off x="7847219" y="1558411"/>
                <a:ext cx="626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87" name="Freihand 386">
                <a:extLst>
                  <a:ext uri="{FF2B5EF4-FFF2-40B4-BE49-F238E27FC236}">
                    <a16:creationId xmlns:a16="http://schemas.microsoft.com/office/drawing/2014/main" id="{5D3951FE-D16C-471F-9394-38BB96AA9C2F}"/>
                  </a:ext>
                </a:extLst>
              </p14:cNvPr>
              <p14:cNvContentPartPr/>
              <p14:nvPr/>
            </p14:nvContentPartPr>
            <p14:xfrm>
              <a:off x="8014979" y="1549771"/>
              <a:ext cx="181440" cy="44280"/>
            </p14:xfrm>
          </p:contentPart>
        </mc:Choice>
        <mc:Fallback xmlns="">
          <p:pic>
            <p:nvPicPr>
              <p:cNvPr id="387" name="Freihand 386">
                <a:extLst>
                  <a:ext uri="{FF2B5EF4-FFF2-40B4-BE49-F238E27FC236}">
                    <a16:creationId xmlns:a16="http://schemas.microsoft.com/office/drawing/2014/main" id="{5D3951FE-D16C-471F-9394-38BB96AA9C2F}"/>
                  </a:ext>
                </a:extLst>
              </p:cNvPr>
              <p:cNvPicPr/>
              <p:nvPr/>
            </p:nvPicPr>
            <p:blipFill>
              <a:blip r:embed="rId583"/>
              <a:stretch>
                <a:fillRect/>
              </a:stretch>
            </p:blipFill>
            <p:spPr>
              <a:xfrm>
                <a:off x="8010659" y="1545451"/>
                <a:ext cx="190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8" name="Freihand 387">
                <a:extLst>
                  <a:ext uri="{FF2B5EF4-FFF2-40B4-BE49-F238E27FC236}">
                    <a16:creationId xmlns:a16="http://schemas.microsoft.com/office/drawing/2014/main" id="{4B8BFC15-6737-48CD-B550-092DC0FD05DF}"/>
                  </a:ext>
                </a:extLst>
              </p14:cNvPr>
              <p14:cNvContentPartPr/>
              <p14:nvPr/>
            </p14:nvContentPartPr>
            <p14:xfrm>
              <a:off x="8074739" y="1418371"/>
              <a:ext cx="360" cy="360"/>
            </p14:xfrm>
          </p:contentPart>
        </mc:Choice>
        <mc:Fallback xmlns="">
          <p:pic>
            <p:nvPicPr>
              <p:cNvPr id="388" name="Freihand 387">
                <a:extLst>
                  <a:ext uri="{FF2B5EF4-FFF2-40B4-BE49-F238E27FC236}">
                    <a16:creationId xmlns:a16="http://schemas.microsoft.com/office/drawing/2014/main" id="{4B8BFC15-6737-48CD-B550-092DC0FD05DF}"/>
                  </a:ext>
                </a:extLst>
              </p:cNvPr>
              <p:cNvPicPr/>
              <p:nvPr/>
            </p:nvPicPr>
            <p:blipFill>
              <a:blip r:embed="rId44"/>
              <a:stretch>
                <a:fillRect/>
              </a:stretch>
            </p:blipFill>
            <p:spPr>
              <a:xfrm>
                <a:off x="8070419" y="14140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89" name="Freihand 388">
                <a:extLst>
                  <a:ext uri="{FF2B5EF4-FFF2-40B4-BE49-F238E27FC236}">
                    <a16:creationId xmlns:a16="http://schemas.microsoft.com/office/drawing/2014/main" id="{294BFCDB-F50E-4CCD-9104-30ECF100AB17}"/>
                  </a:ext>
                </a:extLst>
              </p14:cNvPr>
              <p14:cNvContentPartPr/>
              <p14:nvPr/>
            </p14:nvContentPartPr>
            <p14:xfrm>
              <a:off x="8286779" y="1401451"/>
              <a:ext cx="98640" cy="190440"/>
            </p14:xfrm>
          </p:contentPart>
        </mc:Choice>
        <mc:Fallback xmlns="">
          <p:pic>
            <p:nvPicPr>
              <p:cNvPr id="389" name="Freihand 388">
                <a:extLst>
                  <a:ext uri="{FF2B5EF4-FFF2-40B4-BE49-F238E27FC236}">
                    <a16:creationId xmlns:a16="http://schemas.microsoft.com/office/drawing/2014/main" id="{294BFCDB-F50E-4CCD-9104-30ECF100AB17}"/>
                  </a:ext>
                </a:extLst>
              </p:cNvPr>
              <p:cNvPicPr/>
              <p:nvPr/>
            </p:nvPicPr>
            <p:blipFill>
              <a:blip r:embed="rId586"/>
              <a:stretch>
                <a:fillRect/>
              </a:stretch>
            </p:blipFill>
            <p:spPr>
              <a:xfrm>
                <a:off x="8282459" y="1397131"/>
                <a:ext cx="107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90" name="Freihand 389">
                <a:extLst>
                  <a:ext uri="{FF2B5EF4-FFF2-40B4-BE49-F238E27FC236}">
                    <a16:creationId xmlns:a16="http://schemas.microsoft.com/office/drawing/2014/main" id="{E2FB6C38-6F7A-4B8F-9871-1D30911DC6BB}"/>
                  </a:ext>
                </a:extLst>
              </p14:cNvPr>
              <p14:cNvContentPartPr/>
              <p14:nvPr/>
            </p14:nvContentPartPr>
            <p14:xfrm>
              <a:off x="8389379" y="1501531"/>
              <a:ext cx="89640" cy="60840"/>
            </p14:xfrm>
          </p:contentPart>
        </mc:Choice>
        <mc:Fallback xmlns="">
          <p:pic>
            <p:nvPicPr>
              <p:cNvPr id="390" name="Freihand 389">
                <a:extLst>
                  <a:ext uri="{FF2B5EF4-FFF2-40B4-BE49-F238E27FC236}">
                    <a16:creationId xmlns:a16="http://schemas.microsoft.com/office/drawing/2014/main" id="{E2FB6C38-6F7A-4B8F-9871-1D30911DC6BB}"/>
                  </a:ext>
                </a:extLst>
              </p:cNvPr>
              <p:cNvPicPr/>
              <p:nvPr/>
            </p:nvPicPr>
            <p:blipFill>
              <a:blip r:embed="rId588"/>
              <a:stretch>
                <a:fillRect/>
              </a:stretch>
            </p:blipFill>
            <p:spPr>
              <a:xfrm>
                <a:off x="8385059" y="1497211"/>
                <a:ext cx="98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91" name="Freihand 390">
                <a:extLst>
                  <a:ext uri="{FF2B5EF4-FFF2-40B4-BE49-F238E27FC236}">
                    <a16:creationId xmlns:a16="http://schemas.microsoft.com/office/drawing/2014/main" id="{7E62965E-5AA6-4910-A6FC-10C3E8E711EC}"/>
                  </a:ext>
                </a:extLst>
              </p14:cNvPr>
              <p14:cNvContentPartPr/>
              <p14:nvPr/>
            </p14:nvContentPartPr>
            <p14:xfrm>
              <a:off x="6670739" y="1950091"/>
              <a:ext cx="256680" cy="182520"/>
            </p14:xfrm>
          </p:contentPart>
        </mc:Choice>
        <mc:Fallback xmlns="">
          <p:pic>
            <p:nvPicPr>
              <p:cNvPr id="391" name="Freihand 390">
                <a:extLst>
                  <a:ext uri="{FF2B5EF4-FFF2-40B4-BE49-F238E27FC236}">
                    <a16:creationId xmlns:a16="http://schemas.microsoft.com/office/drawing/2014/main" id="{7E62965E-5AA6-4910-A6FC-10C3E8E711EC}"/>
                  </a:ext>
                </a:extLst>
              </p:cNvPr>
              <p:cNvPicPr/>
              <p:nvPr/>
            </p:nvPicPr>
            <p:blipFill>
              <a:blip r:embed="rId590"/>
              <a:stretch>
                <a:fillRect/>
              </a:stretch>
            </p:blipFill>
            <p:spPr>
              <a:xfrm>
                <a:off x="6666419" y="1945771"/>
                <a:ext cx="265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92" name="Freihand 391">
                <a:extLst>
                  <a:ext uri="{FF2B5EF4-FFF2-40B4-BE49-F238E27FC236}">
                    <a16:creationId xmlns:a16="http://schemas.microsoft.com/office/drawing/2014/main" id="{7EF0C1E1-AFF3-4931-8A06-E2E5D1E165BD}"/>
                  </a:ext>
                </a:extLst>
              </p14:cNvPr>
              <p14:cNvContentPartPr/>
              <p14:nvPr/>
            </p14:nvContentPartPr>
            <p14:xfrm>
              <a:off x="7035779" y="1902571"/>
              <a:ext cx="90360" cy="136440"/>
            </p14:xfrm>
          </p:contentPart>
        </mc:Choice>
        <mc:Fallback xmlns="">
          <p:pic>
            <p:nvPicPr>
              <p:cNvPr id="392" name="Freihand 391">
                <a:extLst>
                  <a:ext uri="{FF2B5EF4-FFF2-40B4-BE49-F238E27FC236}">
                    <a16:creationId xmlns:a16="http://schemas.microsoft.com/office/drawing/2014/main" id="{7EF0C1E1-AFF3-4931-8A06-E2E5D1E165BD}"/>
                  </a:ext>
                </a:extLst>
              </p:cNvPr>
              <p:cNvPicPr/>
              <p:nvPr/>
            </p:nvPicPr>
            <p:blipFill>
              <a:blip r:embed="rId592"/>
              <a:stretch>
                <a:fillRect/>
              </a:stretch>
            </p:blipFill>
            <p:spPr>
              <a:xfrm>
                <a:off x="7031459" y="1898251"/>
                <a:ext cx="99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93" name="Freihand 392">
                <a:extLst>
                  <a:ext uri="{FF2B5EF4-FFF2-40B4-BE49-F238E27FC236}">
                    <a16:creationId xmlns:a16="http://schemas.microsoft.com/office/drawing/2014/main" id="{96559492-5AA0-4B2B-99D5-B27F178D8A4A}"/>
                  </a:ext>
                </a:extLst>
              </p14:cNvPr>
              <p14:cNvContentPartPr/>
              <p14:nvPr/>
            </p14:nvContentPartPr>
            <p14:xfrm>
              <a:off x="7126139" y="1967731"/>
              <a:ext cx="114840" cy="65880"/>
            </p14:xfrm>
          </p:contentPart>
        </mc:Choice>
        <mc:Fallback xmlns="">
          <p:pic>
            <p:nvPicPr>
              <p:cNvPr id="393" name="Freihand 392">
                <a:extLst>
                  <a:ext uri="{FF2B5EF4-FFF2-40B4-BE49-F238E27FC236}">
                    <a16:creationId xmlns:a16="http://schemas.microsoft.com/office/drawing/2014/main" id="{96559492-5AA0-4B2B-99D5-B27F178D8A4A}"/>
                  </a:ext>
                </a:extLst>
              </p:cNvPr>
              <p:cNvPicPr/>
              <p:nvPr/>
            </p:nvPicPr>
            <p:blipFill>
              <a:blip r:embed="rId594"/>
              <a:stretch>
                <a:fillRect/>
              </a:stretch>
            </p:blipFill>
            <p:spPr>
              <a:xfrm>
                <a:off x="7121819" y="1963411"/>
                <a:ext cx="123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94" name="Freihand 393">
                <a:extLst>
                  <a:ext uri="{FF2B5EF4-FFF2-40B4-BE49-F238E27FC236}">
                    <a16:creationId xmlns:a16="http://schemas.microsoft.com/office/drawing/2014/main" id="{F7503428-927B-475A-9F13-2FC4D875FF82}"/>
                  </a:ext>
                </a:extLst>
              </p14:cNvPr>
              <p14:cNvContentPartPr/>
              <p14:nvPr/>
            </p14:nvContentPartPr>
            <p14:xfrm>
              <a:off x="7249259" y="1941451"/>
              <a:ext cx="115560" cy="80280"/>
            </p14:xfrm>
          </p:contentPart>
        </mc:Choice>
        <mc:Fallback xmlns="">
          <p:pic>
            <p:nvPicPr>
              <p:cNvPr id="394" name="Freihand 393">
                <a:extLst>
                  <a:ext uri="{FF2B5EF4-FFF2-40B4-BE49-F238E27FC236}">
                    <a16:creationId xmlns:a16="http://schemas.microsoft.com/office/drawing/2014/main" id="{F7503428-927B-475A-9F13-2FC4D875FF82}"/>
                  </a:ext>
                </a:extLst>
              </p:cNvPr>
              <p:cNvPicPr/>
              <p:nvPr/>
            </p:nvPicPr>
            <p:blipFill>
              <a:blip r:embed="rId596"/>
              <a:stretch>
                <a:fillRect/>
              </a:stretch>
            </p:blipFill>
            <p:spPr>
              <a:xfrm>
                <a:off x="7244939" y="1937131"/>
                <a:ext cx="124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95" name="Freihand 394">
                <a:extLst>
                  <a:ext uri="{FF2B5EF4-FFF2-40B4-BE49-F238E27FC236}">
                    <a16:creationId xmlns:a16="http://schemas.microsoft.com/office/drawing/2014/main" id="{56D10EA7-BE00-4222-A6DA-E453E1A1C0F9}"/>
                  </a:ext>
                </a:extLst>
              </p14:cNvPr>
              <p14:cNvContentPartPr/>
              <p14:nvPr/>
            </p14:nvContentPartPr>
            <p14:xfrm>
              <a:off x="7351139" y="1909411"/>
              <a:ext cx="120960" cy="78480"/>
            </p14:xfrm>
          </p:contentPart>
        </mc:Choice>
        <mc:Fallback xmlns="">
          <p:pic>
            <p:nvPicPr>
              <p:cNvPr id="395" name="Freihand 394">
                <a:extLst>
                  <a:ext uri="{FF2B5EF4-FFF2-40B4-BE49-F238E27FC236}">
                    <a16:creationId xmlns:a16="http://schemas.microsoft.com/office/drawing/2014/main" id="{56D10EA7-BE00-4222-A6DA-E453E1A1C0F9}"/>
                  </a:ext>
                </a:extLst>
              </p:cNvPr>
              <p:cNvPicPr/>
              <p:nvPr/>
            </p:nvPicPr>
            <p:blipFill>
              <a:blip r:embed="rId598"/>
              <a:stretch>
                <a:fillRect/>
              </a:stretch>
            </p:blipFill>
            <p:spPr>
              <a:xfrm>
                <a:off x="7346819" y="1905091"/>
                <a:ext cx="129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96" name="Freihand 395">
                <a:extLst>
                  <a:ext uri="{FF2B5EF4-FFF2-40B4-BE49-F238E27FC236}">
                    <a16:creationId xmlns:a16="http://schemas.microsoft.com/office/drawing/2014/main" id="{750054E9-C706-4F0D-9BE3-163CE09C7572}"/>
                  </a:ext>
                </a:extLst>
              </p14:cNvPr>
              <p14:cNvContentPartPr/>
              <p14:nvPr/>
            </p14:nvContentPartPr>
            <p14:xfrm>
              <a:off x="7607819" y="1770091"/>
              <a:ext cx="299880" cy="243000"/>
            </p14:xfrm>
          </p:contentPart>
        </mc:Choice>
        <mc:Fallback xmlns="">
          <p:pic>
            <p:nvPicPr>
              <p:cNvPr id="396" name="Freihand 395">
                <a:extLst>
                  <a:ext uri="{FF2B5EF4-FFF2-40B4-BE49-F238E27FC236}">
                    <a16:creationId xmlns:a16="http://schemas.microsoft.com/office/drawing/2014/main" id="{750054E9-C706-4F0D-9BE3-163CE09C7572}"/>
                  </a:ext>
                </a:extLst>
              </p:cNvPr>
              <p:cNvPicPr/>
              <p:nvPr/>
            </p:nvPicPr>
            <p:blipFill>
              <a:blip r:embed="rId600"/>
              <a:stretch>
                <a:fillRect/>
              </a:stretch>
            </p:blipFill>
            <p:spPr>
              <a:xfrm>
                <a:off x="7603499" y="1765771"/>
                <a:ext cx="3085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97" name="Freihand 396">
                <a:extLst>
                  <a:ext uri="{FF2B5EF4-FFF2-40B4-BE49-F238E27FC236}">
                    <a16:creationId xmlns:a16="http://schemas.microsoft.com/office/drawing/2014/main" id="{827C726F-F65C-4BFC-B5C5-558AD7E5F8DA}"/>
                  </a:ext>
                </a:extLst>
              </p14:cNvPr>
              <p14:cNvContentPartPr/>
              <p14:nvPr/>
            </p14:nvContentPartPr>
            <p14:xfrm>
              <a:off x="7897259" y="1819051"/>
              <a:ext cx="79200" cy="68760"/>
            </p14:xfrm>
          </p:contentPart>
        </mc:Choice>
        <mc:Fallback xmlns="">
          <p:pic>
            <p:nvPicPr>
              <p:cNvPr id="397" name="Freihand 396">
                <a:extLst>
                  <a:ext uri="{FF2B5EF4-FFF2-40B4-BE49-F238E27FC236}">
                    <a16:creationId xmlns:a16="http://schemas.microsoft.com/office/drawing/2014/main" id="{827C726F-F65C-4BFC-B5C5-558AD7E5F8DA}"/>
                  </a:ext>
                </a:extLst>
              </p:cNvPr>
              <p:cNvPicPr/>
              <p:nvPr/>
            </p:nvPicPr>
            <p:blipFill>
              <a:blip r:embed="rId602"/>
              <a:stretch>
                <a:fillRect/>
              </a:stretch>
            </p:blipFill>
            <p:spPr>
              <a:xfrm>
                <a:off x="7892939" y="1814731"/>
                <a:ext cx="87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98" name="Freihand 397">
                <a:extLst>
                  <a:ext uri="{FF2B5EF4-FFF2-40B4-BE49-F238E27FC236}">
                    <a16:creationId xmlns:a16="http://schemas.microsoft.com/office/drawing/2014/main" id="{73458B3E-F505-4ABB-9072-783F7AB28584}"/>
                  </a:ext>
                </a:extLst>
              </p14:cNvPr>
              <p14:cNvContentPartPr/>
              <p14:nvPr/>
            </p14:nvContentPartPr>
            <p14:xfrm>
              <a:off x="8032259" y="1708171"/>
              <a:ext cx="178920" cy="166680"/>
            </p14:xfrm>
          </p:contentPart>
        </mc:Choice>
        <mc:Fallback xmlns="">
          <p:pic>
            <p:nvPicPr>
              <p:cNvPr id="398" name="Freihand 397">
                <a:extLst>
                  <a:ext uri="{FF2B5EF4-FFF2-40B4-BE49-F238E27FC236}">
                    <a16:creationId xmlns:a16="http://schemas.microsoft.com/office/drawing/2014/main" id="{73458B3E-F505-4ABB-9072-783F7AB28584}"/>
                  </a:ext>
                </a:extLst>
              </p:cNvPr>
              <p:cNvPicPr/>
              <p:nvPr/>
            </p:nvPicPr>
            <p:blipFill>
              <a:blip r:embed="rId604"/>
              <a:stretch>
                <a:fillRect/>
              </a:stretch>
            </p:blipFill>
            <p:spPr>
              <a:xfrm>
                <a:off x="8027939" y="1703851"/>
                <a:ext cx="187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99" name="Freihand 398">
                <a:extLst>
                  <a:ext uri="{FF2B5EF4-FFF2-40B4-BE49-F238E27FC236}">
                    <a16:creationId xmlns:a16="http://schemas.microsoft.com/office/drawing/2014/main" id="{AA9AAC2A-895F-4E80-B84D-09C9D805CB4B}"/>
                  </a:ext>
                </a:extLst>
              </p14:cNvPr>
              <p14:cNvContentPartPr/>
              <p14:nvPr/>
            </p14:nvContentPartPr>
            <p14:xfrm>
              <a:off x="8184179" y="1725451"/>
              <a:ext cx="47520" cy="32400"/>
            </p14:xfrm>
          </p:contentPart>
        </mc:Choice>
        <mc:Fallback xmlns="">
          <p:pic>
            <p:nvPicPr>
              <p:cNvPr id="399" name="Freihand 398">
                <a:extLst>
                  <a:ext uri="{FF2B5EF4-FFF2-40B4-BE49-F238E27FC236}">
                    <a16:creationId xmlns:a16="http://schemas.microsoft.com/office/drawing/2014/main" id="{AA9AAC2A-895F-4E80-B84D-09C9D805CB4B}"/>
                  </a:ext>
                </a:extLst>
              </p:cNvPr>
              <p:cNvPicPr/>
              <p:nvPr/>
            </p:nvPicPr>
            <p:blipFill>
              <a:blip r:embed="rId606"/>
              <a:stretch>
                <a:fillRect/>
              </a:stretch>
            </p:blipFill>
            <p:spPr>
              <a:xfrm>
                <a:off x="8179859" y="1721131"/>
                <a:ext cx="56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00" name="Freihand 399">
                <a:extLst>
                  <a:ext uri="{FF2B5EF4-FFF2-40B4-BE49-F238E27FC236}">
                    <a16:creationId xmlns:a16="http://schemas.microsoft.com/office/drawing/2014/main" id="{F5C0F37C-3933-445A-A6E0-00054C0A987A}"/>
                  </a:ext>
                </a:extLst>
              </p14:cNvPr>
              <p14:cNvContentPartPr/>
              <p14:nvPr/>
            </p14:nvContentPartPr>
            <p14:xfrm>
              <a:off x="8241059" y="1779811"/>
              <a:ext cx="263520" cy="56160"/>
            </p14:xfrm>
          </p:contentPart>
        </mc:Choice>
        <mc:Fallback xmlns="">
          <p:pic>
            <p:nvPicPr>
              <p:cNvPr id="400" name="Freihand 399">
                <a:extLst>
                  <a:ext uri="{FF2B5EF4-FFF2-40B4-BE49-F238E27FC236}">
                    <a16:creationId xmlns:a16="http://schemas.microsoft.com/office/drawing/2014/main" id="{F5C0F37C-3933-445A-A6E0-00054C0A987A}"/>
                  </a:ext>
                </a:extLst>
              </p:cNvPr>
              <p:cNvPicPr/>
              <p:nvPr/>
            </p:nvPicPr>
            <p:blipFill>
              <a:blip r:embed="rId608"/>
              <a:stretch>
                <a:fillRect/>
              </a:stretch>
            </p:blipFill>
            <p:spPr>
              <a:xfrm>
                <a:off x="8236739" y="1775491"/>
                <a:ext cx="272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0" name="Freihand 29">
                <a:extLst>
                  <a:ext uri="{FF2B5EF4-FFF2-40B4-BE49-F238E27FC236}">
                    <a16:creationId xmlns:a16="http://schemas.microsoft.com/office/drawing/2014/main" id="{E2E36527-15A9-46D4-802C-A4AF949C9F16}"/>
                  </a:ext>
                </a:extLst>
              </p14:cNvPr>
              <p14:cNvContentPartPr/>
              <p14:nvPr/>
            </p14:nvContentPartPr>
            <p14:xfrm>
              <a:off x="3445859" y="979171"/>
              <a:ext cx="66960" cy="60480"/>
            </p14:xfrm>
          </p:contentPart>
        </mc:Choice>
        <mc:Fallback xmlns="">
          <p:pic>
            <p:nvPicPr>
              <p:cNvPr id="30" name="Freihand 29">
                <a:extLst>
                  <a:ext uri="{FF2B5EF4-FFF2-40B4-BE49-F238E27FC236}">
                    <a16:creationId xmlns:a16="http://schemas.microsoft.com/office/drawing/2014/main" id="{E2E36527-15A9-46D4-802C-A4AF949C9F16}"/>
                  </a:ext>
                </a:extLst>
              </p:cNvPr>
              <p:cNvPicPr/>
              <p:nvPr/>
            </p:nvPicPr>
            <p:blipFill>
              <a:blip r:embed="rId610"/>
              <a:stretch>
                <a:fillRect/>
              </a:stretch>
            </p:blipFill>
            <p:spPr>
              <a:xfrm>
                <a:off x="3441539" y="974851"/>
                <a:ext cx="75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1" name="Freihand 30">
                <a:extLst>
                  <a:ext uri="{FF2B5EF4-FFF2-40B4-BE49-F238E27FC236}">
                    <a16:creationId xmlns:a16="http://schemas.microsoft.com/office/drawing/2014/main" id="{6B2974F7-959D-406E-9483-3417FD320E1F}"/>
                  </a:ext>
                </a:extLst>
              </p14:cNvPr>
              <p14:cNvContentPartPr/>
              <p14:nvPr/>
            </p14:nvContentPartPr>
            <p14:xfrm>
              <a:off x="3547379" y="970171"/>
              <a:ext cx="49320" cy="55440"/>
            </p14:xfrm>
          </p:contentPart>
        </mc:Choice>
        <mc:Fallback xmlns="">
          <p:pic>
            <p:nvPicPr>
              <p:cNvPr id="31" name="Freihand 30">
                <a:extLst>
                  <a:ext uri="{FF2B5EF4-FFF2-40B4-BE49-F238E27FC236}">
                    <a16:creationId xmlns:a16="http://schemas.microsoft.com/office/drawing/2014/main" id="{6B2974F7-959D-406E-9483-3417FD320E1F}"/>
                  </a:ext>
                </a:extLst>
              </p:cNvPr>
              <p:cNvPicPr/>
              <p:nvPr/>
            </p:nvPicPr>
            <p:blipFill>
              <a:blip r:embed="rId612"/>
              <a:stretch>
                <a:fillRect/>
              </a:stretch>
            </p:blipFill>
            <p:spPr>
              <a:xfrm>
                <a:off x="3543059" y="965851"/>
                <a:ext cx="57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2" name="Freihand 31">
                <a:extLst>
                  <a:ext uri="{FF2B5EF4-FFF2-40B4-BE49-F238E27FC236}">
                    <a16:creationId xmlns:a16="http://schemas.microsoft.com/office/drawing/2014/main" id="{57751EF7-BFD9-4C1B-937F-BE3020D44DFD}"/>
                  </a:ext>
                </a:extLst>
              </p14:cNvPr>
              <p14:cNvContentPartPr/>
              <p14:nvPr/>
            </p14:nvContentPartPr>
            <p14:xfrm>
              <a:off x="3617579" y="985651"/>
              <a:ext cx="96840" cy="37440"/>
            </p14:xfrm>
          </p:contentPart>
        </mc:Choice>
        <mc:Fallback xmlns="">
          <p:pic>
            <p:nvPicPr>
              <p:cNvPr id="32" name="Freihand 31">
                <a:extLst>
                  <a:ext uri="{FF2B5EF4-FFF2-40B4-BE49-F238E27FC236}">
                    <a16:creationId xmlns:a16="http://schemas.microsoft.com/office/drawing/2014/main" id="{57751EF7-BFD9-4C1B-937F-BE3020D44DFD}"/>
                  </a:ext>
                </a:extLst>
              </p:cNvPr>
              <p:cNvPicPr/>
              <p:nvPr/>
            </p:nvPicPr>
            <p:blipFill>
              <a:blip r:embed="rId614"/>
              <a:stretch>
                <a:fillRect/>
              </a:stretch>
            </p:blipFill>
            <p:spPr>
              <a:xfrm>
                <a:off x="3613259" y="981331"/>
                <a:ext cx="105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3" name="Freihand 32">
                <a:extLst>
                  <a:ext uri="{FF2B5EF4-FFF2-40B4-BE49-F238E27FC236}">
                    <a16:creationId xmlns:a16="http://schemas.microsoft.com/office/drawing/2014/main" id="{AD7A2E54-6C72-4BF6-8482-BABD168E90F6}"/>
                  </a:ext>
                </a:extLst>
              </p14:cNvPr>
              <p14:cNvContentPartPr/>
              <p14:nvPr/>
            </p14:nvContentPartPr>
            <p14:xfrm>
              <a:off x="3737459" y="952171"/>
              <a:ext cx="93600" cy="59040"/>
            </p14:xfrm>
          </p:contentPart>
        </mc:Choice>
        <mc:Fallback xmlns="">
          <p:pic>
            <p:nvPicPr>
              <p:cNvPr id="33" name="Freihand 32">
                <a:extLst>
                  <a:ext uri="{FF2B5EF4-FFF2-40B4-BE49-F238E27FC236}">
                    <a16:creationId xmlns:a16="http://schemas.microsoft.com/office/drawing/2014/main" id="{AD7A2E54-6C72-4BF6-8482-BABD168E90F6}"/>
                  </a:ext>
                </a:extLst>
              </p:cNvPr>
              <p:cNvPicPr/>
              <p:nvPr/>
            </p:nvPicPr>
            <p:blipFill>
              <a:blip r:embed="rId616"/>
              <a:stretch>
                <a:fillRect/>
              </a:stretch>
            </p:blipFill>
            <p:spPr>
              <a:xfrm>
                <a:off x="3733139" y="947851"/>
                <a:ext cx="102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4" name="Freihand 33">
                <a:extLst>
                  <a:ext uri="{FF2B5EF4-FFF2-40B4-BE49-F238E27FC236}">
                    <a16:creationId xmlns:a16="http://schemas.microsoft.com/office/drawing/2014/main" id="{80FEC8A5-5B5F-4DA5-94F8-FF4AFC67DE19}"/>
                  </a:ext>
                </a:extLst>
              </p14:cNvPr>
              <p14:cNvContentPartPr/>
              <p14:nvPr/>
            </p14:nvContentPartPr>
            <p14:xfrm>
              <a:off x="3881459" y="986731"/>
              <a:ext cx="10800" cy="35640"/>
            </p14:xfrm>
          </p:contentPart>
        </mc:Choice>
        <mc:Fallback xmlns="">
          <p:pic>
            <p:nvPicPr>
              <p:cNvPr id="34" name="Freihand 33">
                <a:extLst>
                  <a:ext uri="{FF2B5EF4-FFF2-40B4-BE49-F238E27FC236}">
                    <a16:creationId xmlns:a16="http://schemas.microsoft.com/office/drawing/2014/main" id="{80FEC8A5-5B5F-4DA5-94F8-FF4AFC67DE19}"/>
                  </a:ext>
                </a:extLst>
              </p:cNvPr>
              <p:cNvPicPr/>
              <p:nvPr/>
            </p:nvPicPr>
            <p:blipFill>
              <a:blip r:embed="rId618"/>
              <a:stretch>
                <a:fillRect/>
              </a:stretch>
            </p:blipFill>
            <p:spPr>
              <a:xfrm>
                <a:off x="3877139" y="982411"/>
                <a:ext cx="19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5" name="Freihand 34">
                <a:extLst>
                  <a:ext uri="{FF2B5EF4-FFF2-40B4-BE49-F238E27FC236}">
                    <a16:creationId xmlns:a16="http://schemas.microsoft.com/office/drawing/2014/main" id="{F31BB348-FF26-4F36-BA12-7EEFD2EE2944}"/>
                  </a:ext>
                </a:extLst>
              </p14:cNvPr>
              <p14:cNvContentPartPr/>
              <p14:nvPr/>
            </p14:nvContentPartPr>
            <p14:xfrm>
              <a:off x="3885059" y="922291"/>
              <a:ext cx="4320" cy="2160"/>
            </p14:xfrm>
          </p:contentPart>
        </mc:Choice>
        <mc:Fallback xmlns="">
          <p:pic>
            <p:nvPicPr>
              <p:cNvPr id="35" name="Freihand 34">
                <a:extLst>
                  <a:ext uri="{FF2B5EF4-FFF2-40B4-BE49-F238E27FC236}">
                    <a16:creationId xmlns:a16="http://schemas.microsoft.com/office/drawing/2014/main" id="{F31BB348-FF26-4F36-BA12-7EEFD2EE2944}"/>
                  </a:ext>
                </a:extLst>
              </p:cNvPr>
              <p:cNvPicPr/>
              <p:nvPr/>
            </p:nvPicPr>
            <p:blipFill>
              <a:blip r:embed="rId620"/>
              <a:stretch>
                <a:fillRect/>
              </a:stretch>
            </p:blipFill>
            <p:spPr>
              <a:xfrm>
                <a:off x="3880739" y="917971"/>
                <a:ext cx="12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6" name="Freihand 35">
                <a:extLst>
                  <a:ext uri="{FF2B5EF4-FFF2-40B4-BE49-F238E27FC236}">
                    <a16:creationId xmlns:a16="http://schemas.microsoft.com/office/drawing/2014/main" id="{34E7A457-6F3B-4AC6-9955-088A87BE9369}"/>
                  </a:ext>
                </a:extLst>
              </p14:cNvPr>
              <p14:cNvContentPartPr/>
              <p14:nvPr/>
            </p14:nvContentPartPr>
            <p14:xfrm>
              <a:off x="3950579" y="905371"/>
              <a:ext cx="99000" cy="95040"/>
            </p14:xfrm>
          </p:contentPart>
        </mc:Choice>
        <mc:Fallback xmlns="">
          <p:pic>
            <p:nvPicPr>
              <p:cNvPr id="36" name="Freihand 35">
                <a:extLst>
                  <a:ext uri="{FF2B5EF4-FFF2-40B4-BE49-F238E27FC236}">
                    <a16:creationId xmlns:a16="http://schemas.microsoft.com/office/drawing/2014/main" id="{34E7A457-6F3B-4AC6-9955-088A87BE9369}"/>
                  </a:ext>
                </a:extLst>
              </p:cNvPr>
              <p:cNvPicPr/>
              <p:nvPr/>
            </p:nvPicPr>
            <p:blipFill>
              <a:blip r:embed="rId622"/>
              <a:stretch>
                <a:fillRect/>
              </a:stretch>
            </p:blipFill>
            <p:spPr>
              <a:xfrm>
                <a:off x="3946259" y="901051"/>
                <a:ext cx="107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 name="Freihand 36">
                <a:extLst>
                  <a:ext uri="{FF2B5EF4-FFF2-40B4-BE49-F238E27FC236}">
                    <a16:creationId xmlns:a16="http://schemas.microsoft.com/office/drawing/2014/main" id="{61C30728-0719-4ECC-A559-640B23CA3C6A}"/>
                  </a:ext>
                </a:extLst>
              </p14:cNvPr>
              <p14:cNvContentPartPr/>
              <p14:nvPr/>
            </p14:nvContentPartPr>
            <p14:xfrm>
              <a:off x="4045259" y="910051"/>
              <a:ext cx="23040" cy="33840"/>
            </p14:xfrm>
          </p:contentPart>
        </mc:Choice>
        <mc:Fallback xmlns="">
          <p:pic>
            <p:nvPicPr>
              <p:cNvPr id="37" name="Freihand 36">
                <a:extLst>
                  <a:ext uri="{FF2B5EF4-FFF2-40B4-BE49-F238E27FC236}">
                    <a16:creationId xmlns:a16="http://schemas.microsoft.com/office/drawing/2014/main" id="{61C30728-0719-4ECC-A559-640B23CA3C6A}"/>
                  </a:ext>
                </a:extLst>
              </p:cNvPr>
              <p:cNvPicPr/>
              <p:nvPr/>
            </p:nvPicPr>
            <p:blipFill>
              <a:blip r:embed="rId624"/>
              <a:stretch>
                <a:fillRect/>
              </a:stretch>
            </p:blipFill>
            <p:spPr>
              <a:xfrm>
                <a:off x="4040939" y="905731"/>
                <a:ext cx="31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 name="Freihand 37">
                <a:extLst>
                  <a:ext uri="{FF2B5EF4-FFF2-40B4-BE49-F238E27FC236}">
                    <a16:creationId xmlns:a16="http://schemas.microsoft.com/office/drawing/2014/main" id="{4D56507C-7B11-45C6-82BC-F5A91C43EBA4}"/>
                  </a:ext>
                </a:extLst>
              </p14:cNvPr>
              <p14:cNvContentPartPr/>
              <p14:nvPr/>
            </p14:nvContentPartPr>
            <p14:xfrm>
              <a:off x="4103579" y="961891"/>
              <a:ext cx="104760" cy="40680"/>
            </p14:xfrm>
          </p:contentPart>
        </mc:Choice>
        <mc:Fallback xmlns="">
          <p:pic>
            <p:nvPicPr>
              <p:cNvPr id="38" name="Freihand 37">
                <a:extLst>
                  <a:ext uri="{FF2B5EF4-FFF2-40B4-BE49-F238E27FC236}">
                    <a16:creationId xmlns:a16="http://schemas.microsoft.com/office/drawing/2014/main" id="{4D56507C-7B11-45C6-82BC-F5A91C43EBA4}"/>
                  </a:ext>
                </a:extLst>
              </p:cNvPr>
              <p:cNvPicPr/>
              <p:nvPr/>
            </p:nvPicPr>
            <p:blipFill>
              <a:blip r:embed="rId626"/>
              <a:stretch>
                <a:fillRect/>
              </a:stretch>
            </p:blipFill>
            <p:spPr>
              <a:xfrm>
                <a:off x="4099259" y="957571"/>
                <a:ext cx="113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 name="Freihand 38">
                <a:extLst>
                  <a:ext uri="{FF2B5EF4-FFF2-40B4-BE49-F238E27FC236}">
                    <a16:creationId xmlns:a16="http://schemas.microsoft.com/office/drawing/2014/main" id="{F59006E6-B34F-40EC-9B15-0EC1EE1972F1}"/>
                  </a:ext>
                </a:extLst>
              </p14:cNvPr>
              <p14:cNvContentPartPr/>
              <p14:nvPr/>
            </p14:nvContentPartPr>
            <p14:xfrm>
              <a:off x="4327499" y="862531"/>
              <a:ext cx="81720" cy="159120"/>
            </p14:xfrm>
          </p:contentPart>
        </mc:Choice>
        <mc:Fallback xmlns="">
          <p:pic>
            <p:nvPicPr>
              <p:cNvPr id="39" name="Freihand 38">
                <a:extLst>
                  <a:ext uri="{FF2B5EF4-FFF2-40B4-BE49-F238E27FC236}">
                    <a16:creationId xmlns:a16="http://schemas.microsoft.com/office/drawing/2014/main" id="{F59006E6-B34F-40EC-9B15-0EC1EE1972F1}"/>
                  </a:ext>
                </a:extLst>
              </p:cNvPr>
              <p:cNvPicPr/>
              <p:nvPr/>
            </p:nvPicPr>
            <p:blipFill>
              <a:blip r:embed="rId628"/>
              <a:stretch>
                <a:fillRect/>
              </a:stretch>
            </p:blipFill>
            <p:spPr>
              <a:xfrm>
                <a:off x="4323179" y="858211"/>
                <a:ext cx="90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7" name="Freihand 46">
                <a:extLst>
                  <a:ext uri="{FF2B5EF4-FFF2-40B4-BE49-F238E27FC236}">
                    <a16:creationId xmlns:a16="http://schemas.microsoft.com/office/drawing/2014/main" id="{BD18AE6F-7344-4F49-AF25-1541006B4CD1}"/>
                  </a:ext>
                </a:extLst>
              </p14:cNvPr>
              <p14:cNvContentPartPr/>
              <p14:nvPr/>
            </p14:nvContentPartPr>
            <p14:xfrm>
              <a:off x="4448099" y="934531"/>
              <a:ext cx="86760" cy="45720"/>
            </p14:xfrm>
          </p:contentPart>
        </mc:Choice>
        <mc:Fallback xmlns="">
          <p:pic>
            <p:nvPicPr>
              <p:cNvPr id="47" name="Freihand 46">
                <a:extLst>
                  <a:ext uri="{FF2B5EF4-FFF2-40B4-BE49-F238E27FC236}">
                    <a16:creationId xmlns:a16="http://schemas.microsoft.com/office/drawing/2014/main" id="{BD18AE6F-7344-4F49-AF25-1541006B4CD1}"/>
                  </a:ext>
                </a:extLst>
              </p:cNvPr>
              <p:cNvPicPr/>
              <p:nvPr/>
            </p:nvPicPr>
            <p:blipFill>
              <a:blip r:embed="rId630"/>
              <a:stretch>
                <a:fillRect/>
              </a:stretch>
            </p:blipFill>
            <p:spPr>
              <a:xfrm>
                <a:off x="4443779" y="930211"/>
                <a:ext cx="954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8" name="Freihand 47">
                <a:extLst>
                  <a:ext uri="{FF2B5EF4-FFF2-40B4-BE49-F238E27FC236}">
                    <a16:creationId xmlns:a16="http://schemas.microsoft.com/office/drawing/2014/main" id="{054A73D9-D2FE-4EB6-9329-7A5A0203A325}"/>
                  </a:ext>
                </a:extLst>
              </p14:cNvPr>
              <p14:cNvContentPartPr/>
              <p14:nvPr/>
            </p14:nvContentPartPr>
            <p14:xfrm>
              <a:off x="4524059" y="937771"/>
              <a:ext cx="30240" cy="81360"/>
            </p14:xfrm>
          </p:contentPart>
        </mc:Choice>
        <mc:Fallback xmlns="">
          <p:pic>
            <p:nvPicPr>
              <p:cNvPr id="48" name="Freihand 47">
                <a:extLst>
                  <a:ext uri="{FF2B5EF4-FFF2-40B4-BE49-F238E27FC236}">
                    <a16:creationId xmlns:a16="http://schemas.microsoft.com/office/drawing/2014/main" id="{054A73D9-D2FE-4EB6-9329-7A5A0203A325}"/>
                  </a:ext>
                </a:extLst>
              </p:cNvPr>
              <p:cNvPicPr/>
              <p:nvPr/>
            </p:nvPicPr>
            <p:blipFill>
              <a:blip r:embed="rId632"/>
              <a:stretch>
                <a:fillRect/>
              </a:stretch>
            </p:blipFill>
            <p:spPr>
              <a:xfrm>
                <a:off x="4519739" y="933451"/>
                <a:ext cx="38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9" name="Freihand 48">
                <a:extLst>
                  <a:ext uri="{FF2B5EF4-FFF2-40B4-BE49-F238E27FC236}">
                    <a16:creationId xmlns:a16="http://schemas.microsoft.com/office/drawing/2014/main" id="{D80E751F-6B77-4607-9BD5-08EF50FB4766}"/>
                  </a:ext>
                </a:extLst>
              </p14:cNvPr>
              <p14:cNvContentPartPr/>
              <p14:nvPr/>
            </p14:nvContentPartPr>
            <p14:xfrm>
              <a:off x="4573379" y="953251"/>
              <a:ext cx="128880" cy="114120"/>
            </p14:xfrm>
          </p:contentPart>
        </mc:Choice>
        <mc:Fallback xmlns="">
          <p:pic>
            <p:nvPicPr>
              <p:cNvPr id="49" name="Freihand 48">
                <a:extLst>
                  <a:ext uri="{FF2B5EF4-FFF2-40B4-BE49-F238E27FC236}">
                    <a16:creationId xmlns:a16="http://schemas.microsoft.com/office/drawing/2014/main" id="{D80E751F-6B77-4607-9BD5-08EF50FB4766}"/>
                  </a:ext>
                </a:extLst>
              </p:cNvPr>
              <p:cNvPicPr/>
              <p:nvPr/>
            </p:nvPicPr>
            <p:blipFill>
              <a:blip r:embed="rId634"/>
              <a:stretch>
                <a:fillRect/>
              </a:stretch>
            </p:blipFill>
            <p:spPr>
              <a:xfrm>
                <a:off x="4569059" y="948931"/>
                <a:ext cx="137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50" name="Freihand 49">
                <a:extLst>
                  <a:ext uri="{FF2B5EF4-FFF2-40B4-BE49-F238E27FC236}">
                    <a16:creationId xmlns:a16="http://schemas.microsoft.com/office/drawing/2014/main" id="{5ABF5DEA-5C54-47BB-B65A-B807DBFA37E4}"/>
                  </a:ext>
                </a:extLst>
              </p14:cNvPr>
              <p14:cNvContentPartPr/>
              <p14:nvPr/>
            </p14:nvContentPartPr>
            <p14:xfrm>
              <a:off x="4633499" y="921931"/>
              <a:ext cx="138600" cy="96840"/>
            </p14:xfrm>
          </p:contentPart>
        </mc:Choice>
        <mc:Fallback xmlns="">
          <p:pic>
            <p:nvPicPr>
              <p:cNvPr id="50" name="Freihand 49">
                <a:extLst>
                  <a:ext uri="{FF2B5EF4-FFF2-40B4-BE49-F238E27FC236}">
                    <a16:creationId xmlns:a16="http://schemas.microsoft.com/office/drawing/2014/main" id="{5ABF5DEA-5C54-47BB-B65A-B807DBFA37E4}"/>
                  </a:ext>
                </a:extLst>
              </p:cNvPr>
              <p:cNvPicPr/>
              <p:nvPr/>
            </p:nvPicPr>
            <p:blipFill>
              <a:blip r:embed="rId636"/>
              <a:stretch>
                <a:fillRect/>
              </a:stretch>
            </p:blipFill>
            <p:spPr>
              <a:xfrm>
                <a:off x="4629179" y="917611"/>
                <a:ext cx="147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51" name="Freihand 50">
                <a:extLst>
                  <a:ext uri="{FF2B5EF4-FFF2-40B4-BE49-F238E27FC236}">
                    <a16:creationId xmlns:a16="http://schemas.microsoft.com/office/drawing/2014/main" id="{CE1BF796-06E1-48B2-9949-3C854F0A4446}"/>
                  </a:ext>
                </a:extLst>
              </p14:cNvPr>
              <p14:cNvContentPartPr/>
              <p14:nvPr/>
            </p14:nvContentPartPr>
            <p14:xfrm>
              <a:off x="4714499" y="854971"/>
              <a:ext cx="120960" cy="248400"/>
            </p14:xfrm>
          </p:contentPart>
        </mc:Choice>
        <mc:Fallback xmlns="">
          <p:pic>
            <p:nvPicPr>
              <p:cNvPr id="51" name="Freihand 50">
                <a:extLst>
                  <a:ext uri="{FF2B5EF4-FFF2-40B4-BE49-F238E27FC236}">
                    <a16:creationId xmlns:a16="http://schemas.microsoft.com/office/drawing/2014/main" id="{CE1BF796-06E1-48B2-9949-3C854F0A4446}"/>
                  </a:ext>
                </a:extLst>
              </p:cNvPr>
              <p:cNvPicPr/>
              <p:nvPr/>
            </p:nvPicPr>
            <p:blipFill>
              <a:blip r:embed="rId638"/>
              <a:stretch>
                <a:fillRect/>
              </a:stretch>
            </p:blipFill>
            <p:spPr>
              <a:xfrm>
                <a:off x="4710179" y="850651"/>
                <a:ext cx="1296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27" name="Freihand 426">
                <a:extLst>
                  <a:ext uri="{FF2B5EF4-FFF2-40B4-BE49-F238E27FC236}">
                    <a16:creationId xmlns:a16="http://schemas.microsoft.com/office/drawing/2014/main" id="{269A5F41-1DD4-4150-8E4C-386D535BE5BC}"/>
                  </a:ext>
                </a:extLst>
              </p14:cNvPr>
              <p14:cNvContentPartPr/>
              <p14:nvPr/>
            </p14:nvContentPartPr>
            <p14:xfrm>
              <a:off x="3614339" y="795211"/>
              <a:ext cx="1437120" cy="54720"/>
            </p14:xfrm>
          </p:contentPart>
        </mc:Choice>
        <mc:Fallback xmlns="">
          <p:pic>
            <p:nvPicPr>
              <p:cNvPr id="427" name="Freihand 426">
                <a:extLst>
                  <a:ext uri="{FF2B5EF4-FFF2-40B4-BE49-F238E27FC236}">
                    <a16:creationId xmlns:a16="http://schemas.microsoft.com/office/drawing/2014/main" id="{269A5F41-1DD4-4150-8E4C-386D535BE5BC}"/>
                  </a:ext>
                </a:extLst>
              </p:cNvPr>
              <p:cNvPicPr/>
              <p:nvPr/>
            </p:nvPicPr>
            <p:blipFill>
              <a:blip r:embed="rId640"/>
              <a:stretch>
                <a:fillRect/>
              </a:stretch>
            </p:blipFill>
            <p:spPr>
              <a:xfrm>
                <a:off x="3610019" y="790891"/>
                <a:ext cx="1445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0" name="Freihand 19">
                <a:extLst>
                  <a:ext uri="{FF2B5EF4-FFF2-40B4-BE49-F238E27FC236}">
                    <a16:creationId xmlns:a16="http://schemas.microsoft.com/office/drawing/2014/main" id="{FFB9752B-E6D7-49A9-8076-B6C3F7B51BAE}"/>
                  </a:ext>
                </a:extLst>
              </p14:cNvPr>
              <p14:cNvContentPartPr/>
              <p14:nvPr/>
            </p14:nvContentPartPr>
            <p14:xfrm>
              <a:off x="576659" y="930211"/>
              <a:ext cx="145440" cy="166680"/>
            </p14:xfrm>
          </p:contentPart>
        </mc:Choice>
        <mc:Fallback xmlns="">
          <p:pic>
            <p:nvPicPr>
              <p:cNvPr id="20" name="Freihand 19">
                <a:extLst>
                  <a:ext uri="{FF2B5EF4-FFF2-40B4-BE49-F238E27FC236}">
                    <a16:creationId xmlns:a16="http://schemas.microsoft.com/office/drawing/2014/main" id="{FFB9752B-E6D7-49A9-8076-B6C3F7B51BAE}"/>
                  </a:ext>
                </a:extLst>
              </p:cNvPr>
              <p:cNvPicPr/>
              <p:nvPr/>
            </p:nvPicPr>
            <p:blipFill>
              <a:blip r:embed="rId642"/>
              <a:stretch>
                <a:fillRect/>
              </a:stretch>
            </p:blipFill>
            <p:spPr>
              <a:xfrm>
                <a:off x="572339" y="925891"/>
                <a:ext cx="154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21" name="Freihand 20">
                <a:extLst>
                  <a:ext uri="{FF2B5EF4-FFF2-40B4-BE49-F238E27FC236}">
                    <a16:creationId xmlns:a16="http://schemas.microsoft.com/office/drawing/2014/main" id="{2E92A3E1-2645-4277-BD43-94B698763B0F}"/>
                  </a:ext>
                </a:extLst>
              </p14:cNvPr>
              <p14:cNvContentPartPr/>
              <p14:nvPr/>
            </p14:nvContentPartPr>
            <p14:xfrm>
              <a:off x="769619" y="915811"/>
              <a:ext cx="96120" cy="172080"/>
            </p14:xfrm>
          </p:contentPart>
        </mc:Choice>
        <mc:Fallback xmlns="">
          <p:pic>
            <p:nvPicPr>
              <p:cNvPr id="21" name="Freihand 20">
                <a:extLst>
                  <a:ext uri="{FF2B5EF4-FFF2-40B4-BE49-F238E27FC236}">
                    <a16:creationId xmlns:a16="http://schemas.microsoft.com/office/drawing/2014/main" id="{2E92A3E1-2645-4277-BD43-94B698763B0F}"/>
                  </a:ext>
                </a:extLst>
              </p:cNvPr>
              <p:cNvPicPr/>
              <p:nvPr/>
            </p:nvPicPr>
            <p:blipFill>
              <a:blip r:embed="rId644"/>
              <a:stretch>
                <a:fillRect/>
              </a:stretch>
            </p:blipFill>
            <p:spPr>
              <a:xfrm>
                <a:off x="765299" y="911491"/>
                <a:ext cx="104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23" name="Freihand 22">
                <a:extLst>
                  <a:ext uri="{FF2B5EF4-FFF2-40B4-BE49-F238E27FC236}">
                    <a16:creationId xmlns:a16="http://schemas.microsoft.com/office/drawing/2014/main" id="{A73A1DE5-4F26-4464-9711-93010C6832C5}"/>
                  </a:ext>
                </a:extLst>
              </p14:cNvPr>
              <p14:cNvContentPartPr/>
              <p14:nvPr/>
            </p14:nvContentPartPr>
            <p14:xfrm>
              <a:off x="941339" y="973771"/>
              <a:ext cx="18000" cy="84600"/>
            </p14:xfrm>
          </p:contentPart>
        </mc:Choice>
        <mc:Fallback xmlns="">
          <p:pic>
            <p:nvPicPr>
              <p:cNvPr id="23" name="Freihand 22">
                <a:extLst>
                  <a:ext uri="{FF2B5EF4-FFF2-40B4-BE49-F238E27FC236}">
                    <a16:creationId xmlns:a16="http://schemas.microsoft.com/office/drawing/2014/main" id="{A73A1DE5-4F26-4464-9711-93010C6832C5}"/>
                  </a:ext>
                </a:extLst>
              </p:cNvPr>
              <p:cNvPicPr/>
              <p:nvPr/>
            </p:nvPicPr>
            <p:blipFill>
              <a:blip r:embed="rId646"/>
              <a:stretch>
                <a:fillRect/>
              </a:stretch>
            </p:blipFill>
            <p:spPr>
              <a:xfrm>
                <a:off x="937019" y="969451"/>
                <a:ext cx="26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24" name="Freihand 23">
                <a:extLst>
                  <a:ext uri="{FF2B5EF4-FFF2-40B4-BE49-F238E27FC236}">
                    <a16:creationId xmlns:a16="http://schemas.microsoft.com/office/drawing/2014/main" id="{C7CC4367-E8F2-425A-8769-24FE550E61E5}"/>
                  </a:ext>
                </a:extLst>
              </p14:cNvPr>
              <p14:cNvContentPartPr/>
              <p14:nvPr/>
            </p14:nvContentPartPr>
            <p14:xfrm>
              <a:off x="990659" y="973411"/>
              <a:ext cx="6120" cy="66960"/>
            </p14:xfrm>
          </p:contentPart>
        </mc:Choice>
        <mc:Fallback xmlns="">
          <p:pic>
            <p:nvPicPr>
              <p:cNvPr id="24" name="Freihand 23">
                <a:extLst>
                  <a:ext uri="{FF2B5EF4-FFF2-40B4-BE49-F238E27FC236}">
                    <a16:creationId xmlns:a16="http://schemas.microsoft.com/office/drawing/2014/main" id="{C7CC4367-E8F2-425A-8769-24FE550E61E5}"/>
                  </a:ext>
                </a:extLst>
              </p:cNvPr>
              <p:cNvPicPr/>
              <p:nvPr/>
            </p:nvPicPr>
            <p:blipFill>
              <a:blip r:embed="rId648"/>
              <a:stretch>
                <a:fillRect/>
              </a:stretch>
            </p:blipFill>
            <p:spPr>
              <a:xfrm>
                <a:off x="986339" y="969091"/>
                <a:ext cx="14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25" name="Freihand 24">
                <a:extLst>
                  <a:ext uri="{FF2B5EF4-FFF2-40B4-BE49-F238E27FC236}">
                    <a16:creationId xmlns:a16="http://schemas.microsoft.com/office/drawing/2014/main" id="{F0405D17-FC2D-43D9-A9E5-A722E33F22E8}"/>
                  </a:ext>
                </a:extLst>
              </p14:cNvPr>
              <p14:cNvContentPartPr/>
              <p14:nvPr/>
            </p14:nvContentPartPr>
            <p14:xfrm>
              <a:off x="899939" y="925171"/>
              <a:ext cx="195480" cy="160920"/>
            </p14:xfrm>
          </p:contentPart>
        </mc:Choice>
        <mc:Fallback xmlns="">
          <p:pic>
            <p:nvPicPr>
              <p:cNvPr id="25" name="Freihand 24">
                <a:extLst>
                  <a:ext uri="{FF2B5EF4-FFF2-40B4-BE49-F238E27FC236}">
                    <a16:creationId xmlns:a16="http://schemas.microsoft.com/office/drawing/2014/main" id="{F0405D17-FC2D-43D9-A9E5-A722E33F22E8}"/>
                  </a:ext>
                </a:extLst>
              </p:cNvPr>
              <p:cNvPicPr/>
              <p:nvPr/>
            </p:nvPicPr>
            <p:blipFill>
              <a:blip r:embed="rId650"/>
              <a:stretch>
                <a:fillRect/>
              </a:stretch>
            </p:blipFill>
            <p:spPr>
              <a:xfrm>
                <a:off x="895619" y="920851"/>
                <a:ext cx="204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26" name="Freihand 25">
                <a:extLst>
                  <a:ext uri="{FF2B5EF4-FFF2-40B4-BE49-F238E27FC236}">
                    <a16:creationId xmlns:a16="http://schemas.microsoft.com/office/drawing/2014/main" id="{54BAB562-2337-4927-8E81-7EF0DA8436A1}"/>
                  </a:ext>
                </a:extLst>
              </p14:cNvPr>
              <p14:cNvContentPartPr/>
              <p14:nvPr/>
            </p14:nvContentPartPr>
            <p14:xfrm>
              <a:off x="1161659" y="973051"/>
              <a:ext cx="72360" cy="36000"/>
            </p14:xfrm>
          </p:contentPart>
        </mc:Choice>
        <mc:Fallback xmlns="">
          <p:pic>
            <p:nvPicPr>
              <p:cNvPr id="26" name="Freihand 25">
                <a:extLst>
                  <a:ext uri="{FF2B5EF4-FFF2-40B4-BE49-F238E27FC236}">
                    <a16:creationId xmlns:a16="http://schemas.microsoft.com/office/drawing/2014/main" id="{54BAB562-2337-4927-8E81-7EF0DA8436A1}"/>
                  </a:ext>
                </a:extLst>
              </p:cNvPr>
              <p:cNvPicPr/>
              <p:nvPr/>
            </p:nvPicPr>
            <p:blipFill>
              <a:blip r:embed="rId652"/>
              <a:stretch>
                <a:fillRect/>
              </a:stretch>
            </p:blipFill>
            <p:spPr>
              <a:xfrm>
                <a:off x="1157339" y="968731"/>
                <a:ext cx="81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27" name="Freihand 26">
                <a:extLst>
                  <a:ext uri="{FF2B5EF4-FFF2-40B4-BE49-F238E27FC236}">
                    <a16:creationId xmlns:a16="http://schemas.microsoft.com/office/drawing/2014/main" id="{728F4B2D-0C7A-447C-BE29-226562574BFC}"/>
                  </a:ext>
                </a:extLst>
              </p14:cNvPr>
              <p14:cNvContentPartPr/>
              <p14:nvPr/>
            </p14:nvContentPartPr>
            <p14:xfrm>
              <a:off x="1213859" y="979531"/>
              <a:ext cx="37800" cy="120960"/>
            </p14:xfrm>
          </p:contentPart>
        </mc:Choice>
        <mc:Fallback xmlns="">
          <p:pic>
            <p:nvPicPr>
              <p:cNvPr id="27" name="Freihand 26">
                <a:extLst>
                  <a:ext uri="{FF2B5EF4-FFF2-40B4-BE49-F238E27FC236}">
                    <a16:creationId xmlns:a16="http://schemas.microsoft.com/office/drawing/2014/main" id="{728F4B2D-0C7A-447C-BE29-226562574BFC}"/>
                  </a:ext>
                </a:extLst>
              </p:cNvPr>
              <p:cNvPicPr/>
              <p:nvPr/>
            </p:nvPicPr>
            <p:blipFill>
              <a:blip r:embed="rId654"/>
              <a:stretch>
                <a:fillRect/>
              </a:stretch>
            </p:blipFill>
            <p:spPr>
              <a:xfrm>
                <a:off x="1209539" y="975211"/>
                <a:ext cx="46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28" name="Freihand 27">
                <a:extLst>
                  <a:ext uri="{FF2B5EF4-FFF2-40B4-BE49-F238E27FC236}">
                    <a16:creationId xmlns:a16="http://schemas.microsoft.com/office/drawing/2014/main" id="{B61334D3-D5FF-4E2A-B625-037D3B46992D}"/>
                  </a:ext>
                </a:extLst>
              </p14:cNvPr>
              <p14:cNvContentPartPr/>
              <p14:nvPr/>
            </p14:nvContentPartPr>
            <p14:xfrm>
              <a:off x="1196939" y="922291"/>
              <a:ext cx="115200" cy="250200"/>
            </p14:xfrm>
          </p:contentPart>
        </mc:Choice>
        <mc:Fallback xmlns="">
          <p:pic>
            <p:nvPicPr>
              <p:cNvPr id="28" name="Freihand 27">
                <a:extLst>
                  <a:ext uri="{FF2B5EF4-FFF2-40B4-BE49-F238E27FC236}">
                    <a16:creationId xmlns:a16="http://schemas.microsoft.com/office/drawing/2014/main" id="{B61334D3-D5FF-4E2A-B625-037D3B46992D}"/>
                  </a:ext>
                </a:extLst>
              </p:cNvPr>
              <p:cNvPicPr/>
              <p:nvPr/>
            </p:nvPicPr>
            <p:blipFill>
              <a:blip r:embed="rId656"/>
              <a:stretch>
                <a:fillRect/>
              </a:stretch>
            </p:blipFill>
            <p:spPr>
              <a:xfrm>
                <a:off x="1192619" y="917971"/>
                <a:ext cx="1238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53" name="Freihand 52">
                <a:extLst>
                  <a:ext uri="{FF2B5EF4-FFF2-40B4-BE49-F238E27FC236}">
                    <a16:creationId xmlns:a16="http://schemas.microsoft.com/office/drawing/2014/main" id="{A40415BF-D41C-40E8-8CB5-0AC10A7604AB}"/>
                  </a:ext>
                </a:extLst>
              </p14:cNvPr>
              <p14:cNvContentPartPr/>
              <p14:nvPr/>
            </p14:nvContentPartPr>
            <p14:xfrm>
              <a:off x="329339" y="1348171"/>
              <a:ext cx="191520" cy="102960"/>
            </p14:xfrm>
          </p:contentPart>
        </mc:Choice>
        <mc:Fallback xmlns="">
          <p:pic>
            <p:nvPicPr>
              <p:cNvPr id="53" name="Freihand 52">
                <a:extLst>
                  <a:ext uri="{FF2B5EF4-FFF2-40B4-BE49-F238E27FC236}">
                    <a16:creationId xmlns:a16="http://schemas.microsoft.com/office/drawing/2014/main" id="{A40415BF-D41C-40E8-8CB5-0AC10A7604AB}"/>
                  </a:ext>
                </a:extLst>
              </p:cNvPr>
              <p:cNvPicPr/>
              <p:nvPr/>
            </p:nvPicPr>
            <p:blipFill>
              <a:blip r:embed="rId658"/>
              <a:stretch>
                <a:fillRect/>
              </a:stretch>
            </p:blipFill>
            <p:spPr>
              <a:xfrm>
                <a:off x="325019" y="1343851"/>
                <a:ext cx="200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54" name="Freihand 53">
                <a:extLst>
                  <a:ext uri="{FF2B5EF4-FFF2-40B4-BE49-F238E27FC236}">
                    <a16:creationId xmlns:a16="http://schemas.microsoft.com/office/drawing/2014/main" id="{204459C9-C8A4-4FED-9173-21E01C86804F}"/>
                  </a:ext>
                </a:extLst>
              </p14:cNvPr>
              <p14:cNvContentPartPr/>
              <p14:nvPr/>
            </p14:nvContentPartPr>
            <p14:xfrm>
              <a:off x="542459" y="1361131"/>
              <a:ext cx="157680" cy="75600"/>
            </p14:xfrm>
          </p:contentPart>
        </mc:Choice>
        <mc:Fallback xmlns="">
          <p:pic>
            <p:nvPicPr>
              <p:cNvPr id="54" name="Freihand 53">
                <a:extLst>
                  <a:ext uri="{FF2B5EF4-FFF2-40B4-BE49-F238E27FC236}">
                    <a16:creationId xmlns:a16="http://schemas.microsoft.com/office/drawing/2014/main" id="{204459C9-C8A4-4FED-9173-21E01C86804F}"/>
                  </a:ext>
                </a:extLst>
              </p:cNvPr>
              <p:cNvPicPr/>
              <p:nvPr/>
            </p:nvPicPr>
            <p:blipFill>
              <a:blip r:embed="rId660"/>
              <a:stretch>
                <a:fillRect/>
              </a:stretch>
            </p:blipFill>
            <p:spPr>
              <a:xfrm>
                <a:off x="538139" y="1356811"/>
                <a:ext cx="166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55" name="Freihand 54">
                <a:extLst>
                  <a:ext uri="{FF2B5EF4-FFF2-40B4-BE49-F238E27FC236}">
                    <a16:creationId xmlns:a16="http://schemas.microsoft.com/office/drawing/2014/main" id="{74F2F9B4-23A2-4D3A-A141-F700D1442F10}"/>
                  </a:ext>
                </a:extLst>
              </p14:cNvPr>
              <p14:cNvContentPartPr/>
              <p14:nvPr/>
            </p14:nvContentPartPr>
            <p14:xfrm>
              <a:off x="683219" y="1277611"/>
              <a:ext cx="360" cy="360"/>
            </p14:xfrm>
          </p:contentPart>
        </mc:Choice>
        <mc:Fallback xmlns="">
          <p:pic>
            <p:nvPicPr>
              <p:cNvPr id="55" name="Freihand 54">
                <a:extLst>
                  <a:ext uri="{FF2B5EF4-FFF2-40B4-BE49-F238E27FC236}">
                    <a16:creationId xmlns:a16="http://schemas.microsoft.com/office/drawing/2014/main" id="{74F2F9B4-23A2-4D3A-A141-F700D1442F10}"/>
                  </a:ext>
                </a:extLst>
              </p:cNvPr>
              <p:cNvPicPr/>
              <p:nvPr/>
            </p:nvPicPr>
            <p:blipFill>
              <a:blip r:embed="rId44"/>
              <a:stretch>
                <a:fillRect/>
              </a:stretch>
            </p:blipFill>
            <p:spPr>
              <a:xfrm>
                <a:off x="678899" y="12732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56" name="Freihand 55">
                <a:extLst>
                  <a:ext uri="{FF2B5EF4-FFF2-40B4-BE49-F238E27FC236}">
                    <a16:creationId xmlns:a16="http://schemas.microsoft.com/office/drawing/2014/main" id="{D37C9356-1B05-4FC5-BD7D-BE229DC1BA8F}"/>
                  </a:ext>
                </a:extLst>
              </p14:cNvPr>
              <p14:cNvContentPartPr/>
              <p14:nvPr/>
            </p14:nvContentPartPr>
            <p14:xfrm>
              <a:off x="889859" y="1274731"/>
              <a:ext cx="143280" cy="154800"/>
            </p14:xfrm>
          </p:contentPart>
        </mc:Choice>
        <mc:Fallback xmlns="">
          <p:pic>
            <p:nvPicPr>
              <p:cNvPr id="56" name="Freihand 55">
                <a:extLst>
                  <a:ext uri="{FF2B5EF4-FFF2-40B4-BE49-F238E27FC236}">
                    <a16:creationId xmlns:a16="http://schemas.microsoft.com/office/drawing/2014/main" id="{D37C9356-1B05-4FC5-BD7D-BE229DC1BA8F}"/>
                  </a:ext>
                </a:extLst>
              </p:cNvPr>
              <p:cNvPicPr/>
              <p:nvPr/>
            </p:nvPicPr>
            <p:blipFill>
              <a:blip r:embed="rId663"/>
              <a:stretch>
                <a:fillRect/>
              </a:stretch>
            </p:blipFill>
            <p:spPr>
              <a:xfrm>
                <a:off x="885539" y="1270411"/>
                <a:ext cx="151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58" name="Freihand 57">
                <a:extLst>
                  <a:ext uri="{FF2B5EF4-FFF2-40B4-BE49-F238E27FC236}">
                    <a16:creationId xmlns:a16="http://schemas.microsoft.com/office/drawing/2014/main" id="{5B1BFA75-2080-48C3-825C-235D61AE41DF}"/>
                  </a:ext>
                </a:extLst>
              </p14:cNvPr>
              <p14:cNvContentPartPr/>
              <p14:nvPr/>
            </p14:nvContentPartPr>
            <p14:xfrm>
              <a:off x="1156259" y="1241611"/>
              <a:ext cx="111960" cy="168120"/>
            </p14:xfrm>
          </p:contentPart>
        </mc:Choice>
        <mc:Fallback xmlns="">
          <p:pic>
            <p:nvPicPr>
              <p:cNvPr id="58" name="Freihand 57">
                <a:extLst>
                  <a:ext uri="{FF2B5EF4-FFF2-40B4-BE49-F238E27FC236}">
                    <a16:creationId xmlns:a16="http://schemas.microsoft.com/office/drawing/2014/main" id="{5B1BFA75-2080-48C3-825C-235D61AE41DF}"/>
                  </a:ext>
                </a:extLst>
              </p:cNvPr>
              <p:cNvPicPr/>
              <p:nvPr/>
            </p:nvPicPr>
            <p:blipFill>
              <a:blip r:embed="rId665"/>
              <a:stretch>
                <a:fillRect/>
              </a:stretch>
            </p:blipFill>
            <p:spPr>
              <a:xfrm>
                <a:off x="1151939" y="1237291"/>
                <a:ext cx="120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59" name="Freihand 58">
                <a:extLst>
                  <a:ext uri="{FF2B5EF4-FFF2-40B4-BE49-F238E27FC236}">
                    <a16:creationId xmlns:a16="http://schemas.microsoft.com/office/drawing/2014/main" id="{5AC8E532-708A-459C-9691-D1941F1D1582}"/>
                  </a:ext>
                </a:extLst>
              </p14:cNvPr>
              <p14:cNvContentPartPr/>
              <p14:nvPr/>
            </p14:nvContentPartPr>
            <p14:xfrm>
              <a:off x="1327259" y="1306411"/>
              <a:ext cx="28800" cy="83520"/>
            </p14:xfrm>
          </p:contentPart>
        </mc:Choice>
        <mc:Fallback xmlns="">
          <p:pic>
            <p:nvPicPr>
              <p:cNvPr id="59" name="Freihand 58">
                <a:extLst>
                  <a:ext uri="{FF2B5EF4-FFF2-40B4-BE49-F238E27FC236}">
                    <a16:creationId xmlns:a16="http://schemas.microsoft.com/office/drawing/2014/main" id="{5AC8E532-708A-459C-9691-D1941F1D1582}"/>
                  </a:ext>
                </a:extLst>
              </p:cNvPr>
              <p:cNvPicPr/>
              <p:nvPr/>
            </p:nvPicPr>
            <p:blipFill>
              <a:blip r:embed="rId667"/>
              <a:stretch>
                <a:fillRect/>
              </a:stretch>
            </p:blipFill>
            <p:spPr>
              <a:xfrm>
                <a:off x="1322939" y="1302091"/>
                <a:ext cx="37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60" name="Freihand 59">
                <a:extLst>
                  <a:ext uri="{FF2B5EF4-FFF2-40B4-BE49-F238E27FC236}">
                    <a16:creationId xmlns:a16="http://schemas.microsoft.com/office/drawing/2014/main" id="{52E1D539-1B37-47A8-8311-3AC328E50D6B}"/>
                  </a:ext>
                </a:extLst>
              </p14:cNvPr>
              <p14:cNvContentPartPr/>
              <p14:nvPr/>
            </p14:nvContentPartPr>
            <p14:xfrm>
              <a:off x="1378379" y="1309651"/>
              <a:ext cx="28800" cy="82440"/>
            </p14:xfrm>
          </p:contentPart>
        </mc:Choice>
        <mc:Fallback xmlns="">
          <p:pic>
            <p:nvPicPr>
              <p:cNvPr id="60" name="Freihand 59">
                <a:extLst>
                  <a:ext uri="{FF2B5EF4-FFF2-40B4-BE49-F238E27FC236}">
                    <a16:creationId xmlns:a16="http://schemas.microsoft.com/office/drawing/2014/main" id="{52E1D539-1B37-47A8-8311-3AC328E50D6B}"/>
                  </a:ext>
                </a:extLst>
              </p:cNvPr>
              <p:cNvPicPr/>
              <p:nvPr/>
            </p:nvPicPr>
            <p:blipFill>
              <a:blip r:embed="rId669"/>
              <a:stretch>
                <a:fillRect/>
              </a:stretch>
            </p:blipFill>
            <p:spPr>
              <a:xfrm>
                <a:off x="1374059" y="1305331"/>
                <a:ext cx="37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61" name="Freihand 60">
                <a:extLst>
                  <a:ext uri="{FF2B5EF4-FFF2-40B4-BE49-F238E27FC236}">
                    <a16:creationId xmlns:a16="http://schemas.microsoft.com/office/drawing/2014/main" id="{19B73EDB-D519-4D3C-8ADF-B57E34597B0A}"/>
                  </a:ext>
                </a:extLst>
              </p14:cNvPr>
              <p14:cNvContentPartPr/>
              <p14:nvPr/>
            </p14:nvContentPartPr>
            <p14:xfrm>
              <a:off x="1299179" y="1258531"/>
              <a:ext cx="137880" cy="11160"/>
            </p14:xfrm>
          </p:contentPart>
        </mc:Choice>
        <mc:Fallback xmlns="">
          <p:pic>
            <p:nvPicPr>
              <p:cNvPr id="61" name="Freihand 60">
                <a:extLst>
                  <a:ext uri="{FF2B5EF4-FFF2-40B4-BE49-F238E27FC236}">
                    <a16:creationId xmlns:a16="http://schemas.microsoft.com/office/drawing/2014/main" id="{19B73EDB-D519-4D3C-8ADF-B57E34597B0A}"/>
                  </a:ext>
                </a:extLst>
              </p:cNvPr>
              <p:cNvPicPr/>
              <p:nvPr/>
            </p:nvPicPr>
            <p:blipFill>
              <a:blip r:embed="rId671"/>
              <a:stretch>
                <a:fillRect/>
              </a:stretch>
            </p:blipFill>
            <p:spPr>
              <a:xfrm>
                <a:off x="1294859" y="1254211"/>
                <a:ext cx="146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62" name="Freihand 61">
                <a:extLst>
                  <a:ext uri="{FF2B5EF4-FFF2-40B4-BE49-F238E27FC236}">
                    <a16:creationId xmlns:a16="http://schemas.microsoft.com/office/drawing/2014/main" id="{33202A0F-C9A3-4E2B-BC78-F341237D576D}"/>
                  </a:ext>
                </a:extLst>
              </p14:cNvPr>
              <p14:cNvContentPartPr/>
              <p14:nvPr/>
            </p14:nvContentPartPr>
            <p14:xfrm>
              <a:off x="1496459" y="1313251"/>
              <a:ext cx="140400" cy="133560"/>
            </p14:xfrm>
          </p:contentPart>
        </mc:Choice>
        <mc:Fallback xmlns="">
          <p:pic>
            <p:nvPicPr>
              <p:cNvPr id="62" name="Freihand 61">
                <a:extLst>
                  <a:ext uri="{FF2B5EF4-FFF2-40B4-BE49-F238E27FC236}">
                    <a16:creationId xmlns:a16="http://schemas.microsoft.com/office/drawing/2014/main" id="{33202A0F-C9A3-4E2B-BC78-F341237D576D}"/>
                  </a:ext>
                </a:extLst>
              </p:cNvPr>
              <p:cNvPicPr/>
              <p:nvPr/>
            </p:nvPicPr>
            <p:blipFill>
              <a:blip r:embed="rId673"/>
              <a:stretch>
                <a:fillRect/>
              </a:stretch>
            </p:blipFill>
            <p:spPr>
              <a:xfrm>
                <a:off x="1492139" y="1308931"/>
                <a:ext cx="149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63" name="Freihand 62">
                <a:extLst>
                  <a:ext uri="{FF2B5EF4-FFF2-40B4-BE49-F238E27FC236}">
                    <a16:creationId xmlns:a16="http://schemas.microsoft.com/office/drawing/2014/main" id="{9D6E77A7-40C0-4CA9-8FB4-E14BB9394BFC}"/>
                  </a:ext>
                </a:extLst>
              </p14:cNvPr>
              <p14:cNvContentPartPr/>
              <p14:nvPr/>
            </p14:nvContentPartPr>
            <p14:xfrm>
              <a:off x="1626059" y="1310011"/>
              <a:ext cx="38520" cy="120960"/>
            </p14:xfrm>
          </p:contentPart>
        </mc:Choice>
        <mc:Fallback xmlns="">
          <p:pic>
            <p:nvPicPr>
              <p:cNvPr id="63" name="Freihand 62">
                <a:extLst>
                  <a:ext uri="{FF2B5EF4-FFF2-40B4-BE49-F238E27FC236}">
                    <a16:creationId xmlns:a16="http://schemas.microsoft.com/office/drawing/2014/main" id="{9D6E77A7-40C0-4CA9-8FB4-E14BB9394BFC}"/>
                  </a:ext>
                </a:extLst>
              </p:cNvPr>
              <p:cNvPicPr/>
              <p:nvPr/>
            </p:nvPicPr>
            <p:blipFill>
              <a:blip r:embed="rId675"/>
              <a:stretch>
                <a:fillRect/>
              </a:stretch>
            </p:blipFill>
            <p:spPr>
              <a:xfrm>
                <a:off x="1621739" y="1305691"/>
                <a:ext cx="47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64" name="Freihand 63">
                <a:extLst>
                  <a:ext uri="{FF2B5EF4-FFF2-40B4-BE49-F238E27FC236}">
                    <a16:creationId xmlns:a16="http://schemas.microsoft.com/office/drawing/2014/main" id="{DAF32BA5-AA56-48F3-9B39-DECBEF1ACF0C}"/>
                  </a:ext>
                </a:extLst>
              </p14:cNvPr>
              <p14:cNvContentPartPr/>
              <p14:nvPr/>
            </p14:nvContentPartPr>
            <p14:xfrm>
              <a:off x="1674659" y="1238731"/>
              <a:ext cx="93240" cy="232200"/>
            </p14:xfrm>
          </p:contentPart>
        </mc:Choice>
        <mc:Fallback xmlns="">
          <p:pic>
            <p:nvPicPr>
              <p:cNvPr id="64" name="Freihand 63">
                <a:extLst>
                  <a:ext uri="{FF2B5EF4-FFF2-40B4-BE49-F238E27FC236}">
                    <a16:creationId xmlns:a16="http://schemas.microsoft.com/office/drawing/2014/main" id="{DAF32BA5-AA56-48F3-9B39-DECBEF1ACF0C}"/>
                  </a:ext>
                </a:extLst>
              </p:cNvPr>
              <p:cNvPicPr/>
              <p:nvPr/>
            </p:nvPicPr>
            <p:blipFill>
              <a:blip r:embed="rId677"/>
              <a:stretch>
                <a:fillRect/>
              </a:stretch>
            </p:blipFill>
            <p:spPr>
              <a:xfrm>
                <a:off x="1670339" y="1234411"/>
                <a:ext cx="1018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507" name="Freihand 506">
                <a:extLst>
                  <a:ext uri="{FF2B5EF4-FFF2-40B4-BE49-F238E27FC236}">
                    <a16:creationId xmlns:a16="http://schemas.microsoft.com/office/drawing/2014/main" id="{63790B3C-1806-46E7-ACA1-1C8EDD0F4BE2}"/>
                  </a:ext>
                </a:extLst>
              </p14:cNvPr>
              <p14:cNvContentPartPr/>
              <p14:nvPr/>
            </p14:nvContentPartPr>
            <p14:xfrm>
              <a:off x="7743179" y="2262211"/>
              <a:ext cx="147240" cy="327240"/>
            </p14:xfrm>
          </p:contentPart>
        </mc:Choice>
        <mc:Fallback xmlns="">
          <p:pic>
            <p:nvPicPr>
              <p:cNvPr id="507" name="Freihand 506">
                <a:extLst>
                  <a:ext uri="{FF2B5EF4-FFF2-40B4-BE49-F238E27FC236}">
                    <a16:creationId xmlns:a16="http://schemas.microsoft.com/office/drawing/2014/main" id="{63790B3C-1806-46E7-ACA1-1C8EDD0F4BE2}"/>
                  </a:ext>
                </a:extLst>
              </p:cNvPr>
              <p:cNvPicPr/>
              <p:nvPr/>
            </p:nvPicPr>
            <p:blipFill>
              <a:blip r:embed="rId679"/>
              <a:stretch>
                <a:fillRect/>
              </a:stretch>
            </p:blipFill>
            <p:spPr>
              <a:xfrm>
                <a:off x="7738859" y="2257891"/>
                <a:ext cx="1558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508" name="Freihand 507">
                <a:extLst>
                  <a:ext uri="{FF2B5EF4-FFF2-40B4-BE49-F238E27FC236}">
                    <a16:creationId xmlns:a16="http://schemas.microsoft.com/office/drawing/2014/main" id="{3D8EB07C-F734-4D2B-83FA-0ED8BBE5EB80}"/>
                  </a:ext>
                </a:extLst>
              </p14:cNvPr>
              <p14:cNvContentPartPr/>
              <p14:nvPr/>
            </p14:nvContentPartPr>
            <p14:xfrm>
              <a:off x="7866659" y="2257171"/>
              <a:ext cx="132840" cy="162360"/>
            </p14:xfrm>
          </p:contentPart>
        </mc:Choice>
        <mc:Fallback xmlns="">
          <p:pic>
            <p:nvPicPr>
              <p:cNvPr id="508" name="Freihand 507">
                <a:extLst>
                  <a:ext uri="{FF2B5EF4-FFF2-40B4-BE49-F238E27FC236}">
                    <a16:creationId xmlns:a16="http://schemas.microsoft.com/office/drawing/2014/main" id="{3D8EB07C-F734-4D2B-83FA-0ED8BBE5EB80}"/>
                  </a:ext>
                </a:extLst>
              </p:cNvPr>
              <p:cNvPicPr/>
              <p:nvPr/>
            </p:nvPicPr>
            <p:blipFill>
              <a:blip r:embed="rId681"/>
              <a:stretch>
                <a:fillRect/>
              </a:stretch>
            </p:blipFill>
            <p:spPr>
              <a:xfrm>
                <a:off x="7862339" y="2252851"/>
                <a:ext cx="141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509" name="Freihand 508">
                <a:extLst>
                  <a:ext uri="{FF2B5EF4-FFF2-40B4-BE49-F238E27FC236}">
                    <a16:creationId xmlns:a16="http://schemas.microsoft.com/office/drawing/2014/main" id="{EF8D31C7-EDB1-41B8-A3B9-C1B00757B2D8}"/>
                  </a:ext>
                </a:extLst>
              </p14:cNvPr>
              <p14:cNvContentPartPr/>
              <p14:nvPr/>
            </p14:nvContentPartPr>
            <p14:xfrm>
              <a:off x="7997699" y="2267611"/>
              <a:ext cx="125640" cy="131040"/>
            </p14:xfrm>
          </p:contentPart>
        </mc:Choice>
        <mc:Fallback xmlns="">
          <p:pic>
            <p:nvPicPr>
              <p:cNvPr id="509" name="Freihand 508">
                <a:extLst>
                  <a:ext uri="{FF2B5EF4-FFF2-40B4-BE49-F238E27FC236}">
                    <a16:creationId xmlns:a16="http://schemas.microsoft.com/office/drawing/2014/main" id="{EF8D31C7-EDB1-41B8-A3B9-C1B00757B2D8}"/>
                  </a:ext>
                </a:extLst>
              </p:cNvPr>
              <p:cNvPicPr/>
              <p:nvPr/>
            </p:nvPicPr>
            <p:blipFill>
              <a:blip r:embed="rId683"/>
              <a:stretch>
                <a:fillRect/>
              </a:stretch>
            </p:blipFill>
            <p:spPr>
              <a:xfrm>
                <a:off x="7993379" y="2263291"/>
                <a:ext cx="134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510" name="Freihand 509">
                <a:extLst>
                  <a:ext uri="{FF2B5EF4-FFF2-40B4-BE49-F238E27FC236}">
                    <a16:creationId xmlns:a16="http://schemas.microsoft.com/office/drawing/2014/main" id="{4BC67149-7599-4980-8E6C-65A676D7F479}"/>
                  </a:ext>
                </a:extLst>
              </p14:cNvPr>
              <p14:cNvContentPartPr/>
              <p14:nvPr/>
            </p14:nvContentPartPr>
            <p14:xfrm>
              <a:off x="8093459" y="2192371"/>
              <a:ext cx="98640" cy="270000"/>
            </p14:xfrm>
          </p:contentPart>
        </mc:Choice>
        <mc:Fallback xmlns="">
          <p:pic>
            <p:nvPicPr>
              <p:cNvPr id="510" name="Freihand 509">
                <a:extLst>
                  <a:ext uri="{FF2B5EF4-FFF2-40B4-BE49-F238E27FC236}">
                    <a16:creationId xmlns:a16="http://schemas.microsoft.com/office/drawing/2014/main" id="{4BC67149-7599-4980-8E6C-65A676D7F479}"/>
                  </a:ext>
                </a:extLst>
              </p:cNvPr>
              <p:cNvPicPr/>
              <p:nvPr/>
            </p:nvPicPr>
            <p:blipFill>
              <a:blip r:embed="rId685"/>
              <a:stretch>
                <a:fillRect/>
              </a:stretch>
            </p:blipFill>
            <p:spPr>
              <a:xfrm>
                <a:off x="8089139" y="2188051"/>
                <a:ext cx="1072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511" name="Freihand 510">
                <a:extLst>
                  <a:ext uri="{FF2B5EF4-FFF2-40B4-BE49-F238E27FC236}">
                    <a16:creationId xmlns:a16="http://schemas.microsoft.com/office/drawing/2014/main" id="{F3D0C72A-ECE3-4C08-80F3-C6A23A469CC8}"/>
                  </a:ext>
                </a:extLst>
              </p14:cNvPr>
              <p14:cNvContentPartPr/>
              <p14:nvPr/>
            </p14:nvContentPartPr>
            <p14:xfrm>
              <a:off x="7586579" y="2785291"/>
              <a:ext cx="249480" cy="132120"/>
            </p14:xfrm>
          </p:contentPart>
        </mc:Choice>
        <mc:Fallback xmlns="">
          <p:pic>
            <p:nvPicPr>
              <p:cNvPr id="511" name="Freihand 510">
                <a:extLst>
                  <a:ext uri="{FF2B5EF4-FFF2-40B4-BE49-F238E27FC236}">
                    <a16:creationId xmlns:a16="http://schemas.microsoft.com/office/drawing/2014/main" id="{F3D0C72A-ECE3-4C08-80F3-C6A23A469CC8}"/>
                  </a:ext>
                </a:extLst>
              </p:cNvPr>
              <p:cNvPicPr/>
              <p:nvPr/>
            </p:nvPicPr>
            <p:blipFill>
              <a:blip r:embed="rId687"/>
              <a:stretch>
                <a:fillRect/>
              </a:stretch>
            </p:blipFill>
            <p:spPr>
              <a:xfrm>
                <a:off x="7582259" y="2780971"/>
                <a:ext cx="258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512" name="Freihand 511">
                <a:extLst>
                  <a:ext uri="{FF2B5EF4-FFF2-40B4-BE49-F238E27FC236}">
                    <a16:creationId xmlns:a16="http://schemas.microsoft.com/office/drawing/2014/main" id="{9C4F471C-3F9E-408D-819B-883E0611DED9}"/>
                  </a:ext>
                </a:extLst>
              </p14:cNvPr>
              <p14:cNvContentPartPr/>
              <p14:nvPr/>
            </p14:nvContentPartPr>
            <p14:xfrm>
              <a:off x="7801859" y="2671171"/>
              <a:ext cx="143640" cy="145800"/>
            </p14:xfrm>
          </p:contentPart>
        </mc:Choice>
        <mc:Fallback xmlns="">
          <p:pic>
            <p:nvPicPr>
              <p:cNvPr id="512" name="Freihand 511">
                <a:extLst>
                  <a:ext uri="{FF2B5EF4-FFF2-40B4-BE49-F238E27FC236}">
                    <a16:creationId xmlns:a16="http://schemas.microsoft.com/office/drawing/2014/main" id="{9C4F471C-3F9E-408D-819B-883E0611DED9}"/>
                  </a:ext>
                </a:extLst>
              </p:cNvPr>
              <p:cNvPicPr/>
              <p:nvPr/>
            </p:nvPicPr>
            <p:blipFill>
              <a:blip r:embed="rId689"/>
              <a:stretch>
                <a:fillRect/>
              </a:stretch>
            </p:blipFill>
            <p:spPr>
              <a:xfrm>
                <a:off x="7797539" y="2666851"/>
                <a:ext cx="152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13" name="Freihand 512">
                <a:extLst>
                  <a:ext uri="{FF2B5EF4-FFF2-40B4-BE49-F238E27FC236}">
                    <a16:creationId xmlns:a16="http://schemas.microsoft.com/office/drawing/2014/main" id="{DAE24CDE-0C2C-4549-BBF4-C93A4639CF14}"/>
                  </a:ext>
                </a:extLst>
              </p14:cNvPr>
              <p14:cNvContentPartPr/>
              <p14:nvPr/>
            </p14:nvContentPartPr>
            <p14:xfrm>
              <a:off x="8009939" y="2561011"/>
              <a:ext cx="231120" cy="144360"/>
            </p14:xfrm>
          </p:contentPart>
        </mc:Choice>
        <mc:Fallback xmlns="">
          <p:pic>
            <p:nvPicPr>
              <p:cNvPr id="513" name="Freihand 512">
                <a:extLst>
                  <a:ext uri="{FF2B5EF4-FFF2-40B4-BE49-F238E27FC236}">
                    <a16:creationId xmlns:a16="http://schemas.microsoft.com/office/drawing/2014/main" id="{DAE24CDE-0C2C-4549-BBF4-C93A4639CF14}"/>
                  </a:ext>
                </a:extLst>
              </p:cNvPr>
              <p:cNvPicPr/>
              <p:nvPr/>
            </p:nvPicPr>
            <p:blipFill>
              <a:blip r:embed="rId691"/>
              <a:stretch>
                <a:fillRect/>
              </a:stretch>
            </p:blipFill>
            <p:spPr>
              <a:xfrm>
                <a:off x="8005619" y="2556691"/>
                <a:ext cx="239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514" name="Freihand 513">
                <a:extLst>
                  <a:ext uri="{FF2B5EF4-FFF2-40B4-BE49-F238E27FC236}">
                    <a16:creationId xmlns:a16="http://schemas.microsoft.com/office/drawing/2014/main" id="{C90EDEFE-27B7-4C4F-8597-2ABEC3EB15D1}"/>
                  </a:ext>
                </a:extLst>
              </p14:cNvPr>
              <p14:cNvContentPartPr/>
              <p14:nvPr/>
            </p14:nvContentPartPr>
            <p14:xfrm>
              <a:off x="8276339" y="2491171"/>
              <a:ext cx="174960" cy="73440"/>
            </p14:xfrm>
          </p:contentPart>
        </mc:Choice>
        <mc:Fallback xmlns="">
          <p:pic>
            <p:nvPicPr>
              <p:cNvPr id="514" name="Freihand 513">
                <a:extLst>
                  <a:ext uri="{FF2B5EF4-FFF2-40B4-BE49-F238E27FC236}">
                    <a16:creationId xmlns:a16="http://schemas.microsoft.com/office/drawing/2014/main" id="{C90EDEFE-27B7-4C4F-8597-2ABEC3EB15D1}"/>
                  </a:ext>
                </a:extLst>
              </p:cNvPr>
              <p:cNvPicPr/>
              <p:nvPr/>
            </p:nvPicPr>
            <p:blipFill>
              <a:blip r:embed="rId693"/>
              <a:stretch>
                <a:fillRect/>
              </a:stretch>
            </p:blipFill>
            <p:spPr>
              <a:xfrm>
                <a:off x="8272019" y="2486851"/>
                <a:ext cx="183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515" name="Freihand 514">
                <a:extLst>
                  <a:ext uri="{FF2B5EF4-FFF2-40B4-BE49-F238E27FC236}">
                    <a16:creationId xmlns:a16="http://schemas.microsoft.com/office/drawing/2014/main" id="{20ED9F36-E1FD-46C0-9764-5CC7CD568E96}"/>
                  </a:ext>
                </a:extLst>
              </p14:cNvPr>
              <p14:cNvContentPartPr/>
              <p14:nvPr/>
            </p14:nvContentPartPr>
            <p14:xfrm>
              <a:off x="8383259" y="2384971"/>
              <a:ext cx="360" cy="360"/>
            </p14:xfrm>
          </p:contentPart>
        </mc:Choice>
        <mc:Fallback xmlns="">
          <p:pic>
            <p:nvPicPr>
              <p:cNvPr id="515" name="Freihand 514">
                <a:extLst>
                  <a:ext uri="{FF2B5EF4-FFF2-40B4-BE49-F238E27FC236}">
                    <a16:creationId xmlns:a16="http://schemas.microsoft.com/office/drawing/2014/main" id="{20ED9F36-E1FD-46C0-9764-5CC7CD568E96}"/>
                  </a:ext>
                </a:extLst>
              </p:cNvPr>
              <p:cNvPicPr/>
              <p:nvPr/>
            </p:nvPicPr>
            <p:blipFill>
              <a:blip r:embed="rId44"/>
              <a:stretch>
                <a:fillRect/>
              </a:stretch>
            </p:blipFill>
            <p:spPr>
              <a:xfrm>
                <a:off x="8378939" y="23806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521" name="Freihand 520">
                <a:extLst>
                  <a:ext uri="{FF2B5EF4-FFF2-40B4-BE49-F238E27FC236}">
                    <a16:creationId xmlns:a16="http://schemas.microsoft.com/office/drawing/2014/main" id="{B14EDCD3-1B7C-4B80-A0DE-2E644FE8B0AE}"/>
                  </a:ext>
                </a:extLst>
              </p14:cNvPr>
              <p14:cNvContentPartPr/>
              <p14:nvPr/>
            </p14:nvContentPartPr>
            <p14:xfrm>
              <a:off x="7523219" y="2937571"/>
              <a:ext cx="248760" cy="179640"/>
            </p14:xfrm>
          </p:contentPart>
        </mc:Choice>
        <mc:Fallback xmlns="">
          <p:pic>
            <p:nvPicPr>
              <p:cNvPr id="521" name="Freihand 520">
                <a:extLst>
                  <a:ext uri="{FF2B5EF4-FFF2-40B4-BE49-F238E27FC236}">
                    <a16:creationId xmlns:a16="http://schemas.microsoft.com/office/drawing/2014/main" id="{B14EDCD3-1B7C-4B80-A0DE-2E644FE8B0AE}"/>
                  </a:ext>
                </a:extLst>
              </p:cNvPr>
              <p:cNvPicPr/>
              <p:nvPr/>
            </p:nvPicPr>
            <p:blipFill>
              <a:blip r:embed="rId696"/>
              <a:stretch>
                <a:fillRect/>
              </a:stretch>
            </p:blipFill>
            <p:spPr>
              <a:xfrm>
                <a:off x="7518899" y="2933251"/>
                <a:ext cx="257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522" name="Freihand 521">
                <a:extLst>
                  <a:ext uri="{FF2B5EF4-FFF2-40B4-BE49-F238E27FC236}">
                    <a16:creationId xmlns:a16="http://schemas.microsoft.com/office/drawing/2014/main" id="{F7D123D5-9E82-4AC7-A411-DC0FA015E78B}"/>
                  </a:ext>
                </a:extLst>
              </p14:cNvPr>
              <p14:cNvContentPartPr/>
              <p14:nvPr/>
            </p14:nvContentPartPr>
            <p14:xfrm>
              <a:off x="8212979" y="2144491"/>
              <a:ext cx="158400" cy="37080"/>
            </p14:xfrm>
          </p:contentPart>
        </mc:Choice>
        <mc:Fallback xmlns="">
          <p:pic>
            <p:nvPicPr>
              <p:cNvPr id="522" name="Freihand 521">
                <a:extLst>
                  <a:ext uri="{FF2B5EF4-FFF2-40B4-BE49-F238E27FC236}">
                    <a16:creationId xmlns:a16="http://schemas.microsoft.com/office/drawing/2014/main" id="{F7D123D5-9E82-4AC7-A411-DC0FA015E78B}"/>
                  </a:ext>
                </a:extLst>
              </p:cNvPr>
              <p:cNvPicPr/>
              <p:nvPr/>
            </p:nvPicPr>
            <p:blipFill>
              <a:blip r:embed="rId698"/>
              <a:stretch>
                <a:fillRect/>
              </a:stretch>
            </p:blipFill>
            <p:spPr>
              <a:xfrm>
                <a:off x="8208659" y="2140171"/>
                <a:ext cx="167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523" name="Freihand 522">
                <a:extLst>
                  <a:ext uri="{FF2B5EF4-FFF2-40B4-BE49-F238E27FC236}">
                    <a16:creationId xmlns:a16="http://schemas.microsoft.com/office/drawing/2014/main" id="{9D9FDF20-02E1-4BFE-9410-03A6A57838F8}"/>
                  </a:ext>
                </a:extLst>
              </p14:cNvPr>
              <p14:cNvContentPartPr/>
              <p14:nvPr/>
            </p14:nvContentPartPr>
            <p14:xfrm>
              <a:off x="8268059" y="2148451"/>
              <a:ext cx="150120" cy="53280"/>
            </p14:xfrm>
          </p:contentPart>
        </mc:Choice>
        <mc:Fallback xmlns="">
          <p:pic>
            <p:nvPicPr>
              <p:cNvPr id="523" name="Freihand 522">
                <a:extLst>
                  <a:ext uri="{FF2B5EF4-FFF2-40B4-BE49-F238E27FC236}">
                    <a16:creationId xmlns:a16="http://schemas.microsoft.com/office/drawing/2014/main" id="{9D9FDF20-02E1-4BFE-9410-03A6A57838F8}"/>
                  </a:ext>
                </a:extLst>
              </p:cNvPr>
              <p:cNvPicPr/>
              <p:nvPr/>
            </p:nvPicPr>
            <p:blipFill>
              <a:blip r:embed="rId700"/>
              <a:stretch>
                <a:fillRect/>
              </a:stretch>
            </p:blipFill>
            <p:spPr>
              <a:xfrm>
                <a:off x="8263739" y="2144131"/>
                <a:ext cx="158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524" name="Freihand 523">
                <a:extLst>
                  <a:ext uri="{FF2B5EF4-FFF2-40B4-BE49-F238E27FC236}">
                    <a16:creationId xmlns:a16="http://schemas.microsoft.com/office/drawing/2014/main" id="{DC34CA81-9357-410A-A0A7-B9ED5435CA4F}"/>
                  </a:ext>
                </a:extLst>
              </p14:cNvPr>
              <p14:cNvContentPartPr/>
              <p14:nvPr/>
            </p14:nvContentPartPr>
            <p14:xfrm>
              <a:off x="8431499" y="2059891"/>
              <a:ext cx="142920" cy="123120"/>
            </p14:xfrm>
          </p:contentPart>
        </mc:Choice>
        <mc:Fallback xmlns="">
          <p:pic>
            <p:nvPicPr>
              <p:cNvPr id="524" name="Freihand 523">
                <a:extLst>
                  <a:ext uri="{FF2B5EF4-FFF2-40B4-BE49-F238E27FC236}">
                    <a16:creationId xmlns:a16="http://schemas.microsoft.com/office/drawing/2014/main" id="{DC34CA81-9357-410A-A0A7-B9ED5435CA4F}"/>
                  </a:ext>
                </a:extLst>
              </p:cNvPr>
              <p:cNvPicPr/>
              <p:nvPr/>
            </p:nvPicPr>
            <p:blipFill>
              <a:blip r:embed="rId702"/>
              <a:stretch>
                <a:fillRect/>
              </a:stretch>
            </p:blipFill>
            <p:spPr>
              <a:xfrm>
                <a:off x="8427179" y="2055571"/>
                <a:ext cx="151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525" name="Freihand 524">
                <a:extLst>
                  <a:ext uri="{FF2B5EF4-FFF2-40B4-BE49-F238E27FC236}">
                    <a16:creationId xmlns:a16="http://schemas.microsoft.com/office/drawing/2014/main" id="{5482916F-705D-4AEB-9CAB-492F7A97660D}"/>
                  </a:ext>
                </a:extLst>
              </p14:cNvPr>
              <p14:cNvContentPartPr/>
              <p14:nvPr/>
            </p14:nvContentPartPr>
            <p14:xfrm>
              <a:off x="8516459" y="1940011"/>
              <a:ext cx="141840" cy="104760"/>
            </p14:xfrm>
          </p:contentPart>
        </mc:Choice>
        <mc:Fallback xmlns="">
          <p:pic>
            <p:nvPicPr>
              <p:cNvPr id="525" name="Freihand 524">
                <a:extLst>
                  <a:ext uri="{FF2B5EF4-FFF2-40B4-BE49-F238E27FC236}">
                    <a16:creationId xmlns:a16="http://schemas.microsoft.com/office/drawing/2014/main" id="{5482916F-705D-4AEB-9CAB-492F7A97660D}"/>
                  </a:ext>
                </a:extLst>
              </p:cNvPr>
              <p:cNvPicPr/>
              <p:nvPr/>
            </p:nvPicPr>
            <p:blipFill>
              <a:blip r:embed="rId704"/>
              <a:stretch>
                <a:fillRect/>
              </a:stretch>
            </p:blipFill>
            <p:spPr>
              <a:xfrm>
                <a:off x="8512139" y="1935691"/>
                <a:ext cx="150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527" name="Freihand 526">
                <a:extLst>
                  <a:ext uri="{FF2B5EF4-FFF2-40B4-BE49-F238E27FC236}">
                    <a16:creationId xmlns:a16="http://schemas.microsoft.com/office/drawing/2014/main" id="{EC3E2727-B79D-4A58-A968-FF0B97BF3E4A}"/>
                  </a:ext>
                </a:extLst>
              </p14:cNvPr>
              <p14:cNvContentPartPr/>
              <p14:nvPr/>
            </p14:nvContentPartPr>
            <p14:xfrm>
              <a:off x="7126139" y="2851531"/>
              <a:ext cx="1244520" cy="1023120"/>
            </p14:xfrm>
          </p:contentPart>
        </mc:Choice>
        <mc:Fallback xmlns="">
          <p:pic>
            <p:nvPicPr>
              <p:cNvPr id="527" name="Freihand 526">
                <a:extLst>
                  <a:ext uri="{FF2B5EF4-FFF2-40B4-BE49-F238E27FC236}">
                    <a16:creationId xmlns:a16="http://schemas.microsoft.com/office/drawing/2014/main" id="{EC3E2727-B79D-4A58-A968-FF0B97BF3E4A}"/>
                  </a:ext>
                </a:extLst>
              </p:cNvPr>
              <p:cNvPicPr/>
              <p:nvPr/>
            </p:nvPicPr>
            <p:blipFill>
              <a:blip r:embed="rId706"/>
              <a:stretch>
                <a:fillRect/>
              </a:stretch>
            </p:blipFill>
            <p:spPr>
              <a:xfrm>
                <a:off x="7121819" y="2847211"/>
                <a:ext cx="1253160" cy="10317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529" name="Freihand 528">
                <a:extLst>
                  <a:ext uri="{FF2B5EF4-FFF2-40B4-BE49-F238E27FC236}">
                    <a16:creationId xmlns:a16="http://schemas.microsoft.com/office/drawing/2014/main" id="{A11AA696-CD81-4A79-8F99-FBF3F58C1F12}"/>
                  </a:ext>
                </a:extLst>
              </p14:cNvPr>
              <p14:cNvContentPartPr/>
              <p14:nvPr/>
            </p14:nvContentPartPr>
            <p14:xfrm>
              <a:off x="7368059" y="3863131"/>
              <a:ext cx="414360" cy="51840"/>
            </p14:xfrm>
          </p:contentPart>
        </mc:Choice>
        <mc:Fallback xmlns="">
          <p:pic>
            <p:nvPicPr>
              <p:cNvPr id="529" name="Freihand 528">
                <a:extLst>
                  <a:ext uri="{FF2B5EF4-FFF2-40B4-BE49-F238E27FC236}">
                    <a16:creationId xmlns:a16="http://schemas.microsoft.com/office/drawing/2014/main" id="{A11AA696-CD81-4A79-8F99-FBF3F58C1F12}"/>
                  </a:ext>
                </a:extLst>
              </p:cNvPr>
              <p:cNvPicPr/>
              <p:nvPr/>
            </p:nvPicPr>
            <p:blipFill>
              <a:blip r:embed="rId708"/>
              <a:stretch>
                <a:fillRect/>
              </a:stretch>
            </p:blipFill>
            <p:spPr>
              <a:xfrm>
                <a:off x="7363739" y="3858811"/>
                <a:ext cx="423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531" name="Freihand 530">
                <a:extLst>
                  <a:ext uri="{FF2B5EF4-FFF2-40B4-BE49-F238E27FC236}">
                    <a16:creationId xmlns:a16="http://schemas.microsoft.com/office/drawing/2014/main" id="{404B0DA5-0F89-4A90-8340-C2044C842E76}"/>
                  </a:ext>
                </a:extLst>
              </p14:cNvPr>
              <p14:cNvContentPartPr/>
              <p14:nvPr/>
            </p14:nvContentPartPr>
            <p14:xfrm>
              <a:off x="7381379" y="3864931"/>
              <a:ext cx="481320" cy="47880"/>
            </p14:xfrm>
          </p:contentPart>
        </mc:Choice>
        <mc:Fallback xmlns="">
          <p:pic>
            <p:nvPicPr>
              <p:cNvPr id="531" name="Freihand 530">
                <a:extLst>
                  <a:ext uri="{FF2B5EF4-FFF2-40B4-BE49-F238E27FC236}">
                    <a16:creationId xmlns:a16="http://schemas.microsoft.com/office/drawing/2014/main" id="{404B0DA5-0F89-4A90-8340-C2044C842E76}"/>
                  </a:ext>
                </a:extLst>
              </p:cNvPr>
              <p:cNvPicPr/>
              <p:nvPr/>
            </p:nvPicPr>
            <p:blipFill>
              <a:blip r:embed="rId710"/>
              <a:stretch>
                <a:fillRect/>
              </a:stretch>
            </p:blipFill>
            <p:spPr>
              <a:xfrm>
                <a:off x="7377059" y="3860611"/>
                <a:ext cx="489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25" name="Freihand 424">
                <a:extLst>
                  <a:ext uri="{FF2B5EF4-FFF2-40B4-BE49-F238E27FC236}">
                    <a16:creationId xmlns:a16="http://schemas.microsoft.com/office/drawing/2014/main" id="{F16B3F81-8285-4558-BC7E-3404C37FBCBB}"/>
                  </a:ext>
                </a:extLst>
              </p14:cNvPr>
              <p14:cNvContentPartPr/>
              <p14:nvPr/>
            </p14:nvContentPartPr>
            <p14:xfrm>
              <a:off x="3012419" y="1926691"/>
              <a:ext cx="126720" cy="308880"/>
            </p14:xfrm>
          </p:contentPart>
        </mc:Choice>
        <mc:Fallback xmlns="">
          <p:pic>
            <p:nvPicPr>
              <p:cNvPr id="425" name="Freihand 424">
                <a:extLst>
                  <a:ext uri="{FF2B5EF4-FFF2-40B4-BE49-F238E27FC236}">
                    <a16:creationId xmlns:a16="http://schemas.microsoft.com/office/drawing/2014/main" id="{F16B3F81-8285-4558-BC7E-3404C37FBCBB}"/>
                  </a:ext>
                </a:extLst>
              </p:cNvPr>
              <p:cNvPicPr/>
              <p:nvPr/>
            </p:nvPicPr>
            <p:blipFill>
              <a:blip r:embed="rId712"/>
              <a:stretch>
                <a:fillRect/>
              </a:stretch>
            </p:blipFill>
            <p:spPr>
              <a:xfrm>
                <a:off x="3008099" y="1922371"/>
                <a:ext cx="1353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61" name="Freihand 460">
                <a:extLst>
                  <a:ext uri="{FF2B5EF4-FFF2-40B4-BE49-F238E27FC236}">
                    <a16:creationId xmlns:a16="http://schemas.microsoft.com/office/drawing/2014/main" id="{1F124313-BEE0-4B4A-A837-1E26DE59AF58}"/>
                  </a:ext>
                </a:extLst>
              </p14:cNvPr>
              <p14:cNvContentPartPr/>
              <p14:nvPr/>
            </p14:nvContentPartPr>
            <p14:xfrm>
              <a:off x="1333019" y="2690423"/>
              <a:ext cx="135720" cy="23400"/>
            </p14:xfrm>
          </p:contentPart>
        </mc:Choice>
        <mc:Fallback xmlns="">
          <p:pic>
            <p:nvPicPr>
              <p:cNvPr id="461" name="Freihand 460">
                <a:extLst>
                  <a:ext uri="{FF2B5EF4-FFF2-40B4-BE49-F238E27FC236}">
                    <a16:creationId xmlns:a16="http://schemas.microsoft.com/office/drawing/2014/main" id="{1F124313-BEE0-4B4A-A837-1E26DE59AF58}"/>
                  </a:ext>
                </a:extLst>
              </p:cNvPr>
              <p:cNvPicPr/>
              <p:nvPr/>
            </p:nvPicPr>
            <p:blipFill>
              <a:blip r:embed="rId714"/>
              <a:stretch>
                <a:fillRect/>
              </a:stretch>
            </p:blipFill>
            <p:spPr>
              <a:xfrm>
                <a:off x="1328699" y="2686103"/>
                <a:ext cx="144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62" name="Freihand 461">
                <a:extLst>
                  <a:ext uri="{FF2B5EF4-FFF2-40B4-BE49-F238E27FC236}">
                    <a16:creationId xmlns:a16="http://schemas.microsoft.com/office/drawing/2014/main" id="{53BEBFF1-7259-4A68-9D8F-1843A1096115}"/>
                  </a:ext>
                </a:extLst>
              </p14:cNvPr>
              <p14:cNvContentPartPr/>
              <p14:nvPr/>
            </p14:nvContentPartPr>
            <p14:xfrm>
              <a:off x="1361459" y="2726423"/>
              <a:ext cx="133200" cy="10440"/>
            </p14:xfrm>
          </p:contentPart>
        </mc:Choice>
        <mc:Fallback xmlns="">
          <p:pic>
            <p:nvPicPr>
              <p:cNvPr id="462" name="Freihand 461">
                <a:extLst>
                  <a:ext uri="{FF2B5EF4-FFF2-40B4-BE49-F238E27FC236}">
                    <a16:creationId xmlns:a16="http://schemas.microsoft.com/office/drawing/2014/main" id="{53BEBFF1-7259-4A68-9D8F-1843A1096115}"/>
                  </a:ext>
                </a:extLst>
              </p:cNvPr>
              <p:cNvPicPr/>
              <p:nvPr/>
            </p:nvPicPr>
            <p:blipFill>
              <a:blip r:embed="rId716"/>
              <a:stretch>
                <a:fillRect/>
              </a:stretch>
            </p:blipFill>
            <p:spPr>
              <a:xfrm>
                <a:off x="1357139" y="2722103"/>
                <a:ext cx="1418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63" name="Freihand 462">
                <a:extLst>
                  <a:ext uri="{FF2B5EF4-FFF2-40B4-BE49-F238E27FC236}">
                    <a16:creationId xmlns:a16="http://schemas.microsoft.com/office/drawing/2014/main" id="{FE73316A-1222-40CD-8534-BF97D2FE15C6}"/>
                  </a:ext>
                </a:extLst>
              </p14:cNvPr>
              <p14:cNvContentPartPr/>
              <p14:nvPr/>
            </p14:nvContentPartPr>
            <p14:xfrm>
              <a:off x="1637939" y="2562623"/>
              <a:ext cx="33480" cy="101520"/>
            </p14:xfrm>
          </p:contentPart>
        </mc:Choice>
        <mc:Fallback xmlns="">
          <p:pic>
            <p:nvPicPr>
              <p:cNvPr id="463" name="Freihand 462">
                <a:extLst>
                  <a:ext uri="{FF2B5EF4-FFF2-40B4-BE49-F238E27FC236}">
                    <a16:creationId xmlns:a16="http://schemas.microsoft.com/office/drawing/2014/main" id="{FE73316A-1222-40CD-8534-BF97D2FE15C6}"/>
                  </a:ext>
                </a:extLst>
              </p:cNvPr>
              <p:cNvPicPr/>
              <p:nvPr/>
            </p:nvPicPr>
            <p:blipFill>
              <a:blip r:embed="rId718"/>
              <a:stretch>
                <a:fillRect/>
              </a:stretch>
            </p:blipFill>
            <p:spPr>
              <a:xfrm>
                <a:off x="1633619" y="2558303"/>
                <a:ext cx="42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64" name="Freihand 463">
                <a:extLst>
                  <a:ext uri="{FF2B5EF4-FFF2-40B4-BE49-F238E27FC236}">
                    <a16:creationId xmlns:a16="http://schemas.microsoft.com/office/drawing/2014/main" id="{6EF46345-B6B3-492D-90F0-7205C1E5A602}"/>
                  </a:ext>
                </a:extLst>
              </p14:cNvPr>
              <p14:cNvContentPartPr/>
              <p14:nvPr/>
            </p14:nvContentPartPr>
            <p14:xfrm>
              <a:off x="1585379" y="2669903"/>
              <a:ext cx="145440" cy="5040"/>
            </p14:xfrm>
          </p:contentPart>
        </mc:Choice>
        <mc:Fallback xmlns="">
          <p:pic>
            <p:nvPicPr>
              <p:cNvPr id="464" name="Freihand 463">
                <a:extLst>
                  <a:ext uri="{FF2B5EF4-FFF2-40B4-BE49-F238E27FC236}">
                    <a16:creationId xmlns:a16="http://schemas.microsoft.com/office/drawing/2014/main" id="{6EF46345-B6B3-492D-90F0-7205C1E5A602}"/>
                  </a:ext>
                </a:extLst>
              </p:cNvPr>
              <p:cNvPicPr/>
              <p:nvPr/>
            </p:nvPicPr>
            <p:blipFill>
              <a:blip r:embed="rId720"/>
              <a:stretch>
                <a:fillRect/>
              </a:stretch>
            </p:blipFill>
            <p:spPr>
              <a:xfrm>
                <a:off x="1581059" y="2665583"/>
                <a:ext cx="1540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65" name="Freihand 464">
                <a:extLst>
                  <a:ext uri="{FF2B5EF4-FFF2-40B4-BE49-F238E27FC236}">
                    <a16:creationId xmlns:a16="http://schemas.microsoft.com/office/drawing/2014/main" id="{C85A7A89-ED03-47C0-AAA4-B61448D85FAF}"/>
                  </a:ext>
                </a:extLst>
              </p14:cNvPr>
              <p14:cNvContentPartPr/>
              <p14:nvPr/>
            </p14:nvContentPartPr>
            <p14:xfrm>
              <a:off x="1613459" y="2706263"/>
              <a:ext cx="115200" cy="115560"/>
            </p14:xfrm>
          </p:contentPart>
        </mc:Choice>
        <mc:Fallback xmlns="">
          <p:pic>
            <p:nvPicPr>
              <p:cNvPr id="465" name="Freihand 464">
                <a:extLst>
                  <a:ext uri="{FF2B5EF4-FFF2-40B4-BE49-F238E27FC236}">
                    <a16:creationId xmlns:a16="http://schemas.microsoft.com/office/drawing/2014/main" id="{C85A7A89-ED03-47C0-AAA4-B61448D85FAF}"/>
                  </a:ext>
                </a:extLst>
              </p:cNvPr>
              <p:cNvPicPr/>
              <p:nvPr/>
            </p:nvPicPr>
            <p:blipFill>
              <a:blip r:embed="rId722"/>
              <a:stretch>
                <a:fillRect/>
              </a:stretch>
            </p:blipFill>
            <p:spPr>
              <a:xfrm>
                <a:off x="1609139" y="2701943"/>
                <a:ext cx="123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67" name="Freihand 466">
                <a:extLst>
                  <a:ext uri="{FF2B5EF4-FFF2-40B4-BE49-F238E27FC236}">
                    <a16:creationId xmlns:a16="http://schemas.microsoft.com/office/drawing/2014/main" id="{39C29928-B716-4FCB-9657-5D0356B5F65C}"/>
                  </a:ext>
                </a:extLst>
              </p14:cNvPr>
              <p14:cNvContentPartPr/>
              <p14:nvPr/>
            </p14:nvContentPartPr>
            <p14:xfrm>
              <a:off x="1808219" y="2524463"/>
              <a:ext cx="113760" cy="292320"/>
            </p14:xfrm>
          </p:contentPart>
        </mc:Choice>
        <mc:Fallback xmlns="">
          <p:pic>
            <p:nvPicPr>
              <p:cNvPr id="467" name="Freihand 466">
                <a:extLst>
                  <a:ext uri="{FF2B5EF4-FFF2-40B4-BE49-F238E27FC236}">
                    <a16:creationId xmlns:a16="http://schemas.microsoft.com/office/drawing/2014/main" id="{39C29928-B716-4FCB-9657-5D0356B5F65C}"/>
                  </a:ext>
                </a:extLst>
              </p:cNvPr>
              <p:cNvPicPr/>
              <p:nvPr/>
            </p:nvPicPr>
            <p:blipFill>
              <a:blip r:embed="rId724"/>
              <a:stretch>
                <a:fillRect/>
              </a:stretch>
            </p:blipFill>
            <p:spPr>
              <a:xfrm>
                <a:off x="1803899" y="2520143"/>
                <a:ext cx="1224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68" name="Freihand 467">
                <a:extLst>
                  <a:ext uri="{FF2B5EF4-FFF2-40B4-BE49-F238E27FC236}">
                    <a16:creationId xmlns:a16="http://schemas.microsoft.com/office/drawing/2014/main" id="{034FCFDA-06AE-4527-A0A8-4CF6C99D9AC2}"/>
                  </a:ext>
                </a:extLst>
              </p14:cNvPr>
              <p14:cNvContentPartPr/>
              <p14:nvPr/>
            </p14:nvContentPartPr>
            <p14:xfrm>
              <a:off x="1974179" y="2636063"/>
              <a:ext cx="101520" cy="79920"/>
            </p14:xfrm>
          </p:contentPart>
        </mc:Choice>
        <mc:Fallback xmlns="">
          <p:pic>
            <p:nvPicPr>
              <p:cNvPr id="468" name="Freihand 467">
                <a:extLst>
                  <a:ext uri="{FF2B5EF4-FFF2-40B4-BE49-F238E27FC236}">
                    <a16:creationId xmlns:a16="http://schemas.microsoft.com/office/drawing/2014/main" id="{034FCFDA-06AE-4527-A0A8-4CF6C99D9AC2}"/>
                  </a:ext>
                </a:extLst>
              </p:cNvPr>
              <p:cNvPicPr/>
              <p:nvPr/>
            </p:nvPicPr>
            <p:blipFill>
              <a:blip r:embed="rId726"/>
              <a:stretch>
                <a:fillRect/>
              </a:stretch>
            </p:blipFill>
            <p:spPr>
              <a:xfrm>
                <a:off x="1969859" y="2631743"/>
                <a:ext cx="110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69" name="Freihand 468">
                <a:extLst>
                  <a:ext uri="{FF2B5EF4-FFF2-40B4-BE49-F238E27FC236}">
                    <a16:creationId xmlns:a16="http://schemas.microsoft.com/office/drawing/2014/main" id="{A22ECC3E-052A-4572-9C88-9EA3E3717ADC}"/>
                  </a:ext>
                </a:extLst>
              </p14:cNvPr>
              <p14:cNvContentPartPr/>
              <p14:nvPr/>
            </p14:nvContentPartPr>
            <p14:xfrm>
              <a:off x="2146619" y="2588903"/>
              <a:ext cx="33480" cy="90720"/>
            </p14:xfrm>
          </p:contentPart>
        </mc:Choice>
        <mc:Fallback xmlns="">
          <p:pic>
            <p:nvPicPr>
              <p:cNvPr id="469" name="Freihand 468">
                <a:extLst>
                  <a:ext uri="{FF2B5EF4-FFF2-40B4-BE49-F238E27FC236}">
                    <a16:creationId xmlns:a16="http://schemas.microsoft.com/office/drawing/2014/main" id="{A22ECC3E-052A-4572-9C88-9EA3E3717ADC}"/>
                  </a:ext>
                </a:extLst>
              </p:cNvPr>
              <p:cNvPicPr/>
              <p:nvPr/>
            </p:nvPicPr>
            <p:blipFill>
              <a:blip r:embed="rId728"/>
              <a:stretch>
                <a:fillRect/>
              </a:stretch>
            </p:blipFill>
            <p:spPr>
              <a:xfrm>
                <a:off x="2142299" y="2584583"/>
                <a:ext cx="42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70" name="Freihand 469">
                <a:extLst>
                  <a:ext uri="{FF2B5EF4-FFF2-40B4-BE49-F238E27FC236}">
                    <a16:creationId xmlns:a16="http://schemas.microsoft.com/office/drawing/2014/main" id="{C231EA90-E130-4914-B64E-06A1B9F8B493}"/>
                  </a:ext>
                </a:extLst>
              </p14:cNvPr>
              <p14:cNvContentPartPr/>
              <p14:nvPr/>
            </p14:nvContentPartPr>
            <p14:xfrm>
              <a:off x="2119619" y="2551463"/>
              <a:ext cx="95760" cy="139320"/>
            </p14:xfrm>
          </p:contentPart>
        </mc:Choice>
        <mc:Fallback xmlns="">
          <p:pic>
            <p:nvPicPr>
              <p:cNvPr id="470" name="Freihand 469">
                <a:extLst>
                  <a:ext uri="{FF2B5EF4-FFF2-40B4-BE49-F238E27FC236}">
                    <a16:creationId xmlns:a16="http://schemas.microsoft.com/office/drawing/2014/main" id="{C231EA90-E130-4914-B64E-06A1B9F8B493}"/>
                  </a:ext>
                </a:extLst>
              </p:cNvPr>
              <p:cNvPicPr/>
              <p:nvPr/>
            </p:nvPicPr>
            <p:blipFill>
              <a:blip r:embed="rId730"/>
              <a:stretch>
                <a:fillRect/>
              </a:stretch>
            </p:blipFill>
            <p:spPr>
              <a:xfrm>
                <a:off x="2115299" y="2547143"/>
                <a:ext cx="104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71" name="Freihand 470">
                <a:extLst>
                  <a:ext uri="{FF2B5EF4-FFF2-40B4-BE49-F238E27FC236}">
                    <a16:creationId xmlns:a16="http://schemas.microsoft.com/office/drawing/2014/main" id="{229153FE-5CD9-4AB8-A41C-E8529AB0C4AD}"/>
                  </a:ext>
                </a:extLst>
              </p14:cNvPr>
              <p14:cNvContentPartPr/>
              <p14:nvPr/>
            </p14:nvContentPartPr>
            <p14:xfrm>
              <a:off x="2285579" y="2483423"/>
              <a:ext cx="120240" cy="77760"/>
            </p14:xfrm>
          </p:contentPart>
        </mc:Choice>
        <mc:Fallback xmlns="">
          <p:pic>
            <p:nvPicPr>
              <p:cNvPr id="471" name="Freihand 470">
                <a:extLst>
                  <a:ext uri="{FF2B5EF4-FFF2-40B4-BE49-F238E27FC236}">
                    <a16:creationId xmlns:a16="http://schemas.microsoft.com/office/drawing/2014/main" id="{229153FE-5CD9-4AB8-A41C-E8529AB0C4AD}"/>
                  </a:ext>
                </a:extLst>
              </p:cNvPr>
              <p:cNvPicPr/>
              <p:nvPr/>
            </p:nvPicPr>
            <p:blipFill>
              <a:blip r:embed="rId732"/>
              <a:stretch>
                <a:fillRect/>
              </a:stretch>
            </p:blipFill>
            <p:spPr>
              <a:xfrm>
                <a:off x="2281259" y="2479103"/>
                <a:ext cx="128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72" name="Freihand 471">
                <a:extLst>
                  <a:ext uri="{FF2B5EF4-FFF2-40B4-BE49-F238E27FC236}">
                    <a16:creationId xmlns:a16="http://schemas.microsoft.com/office/drawing/2014/main" id="{6AF094F5-DB93-4FDB-B655-C055BDC808B1}"/>
                  </a:ext>
                </a:extLst>
              </p14:cNvPr>
              <p14:cNvContentPartPr/>
              <p14:nvPr/>
            </p14:nvContentPartPr>
            <p14:xfrm>
              <a:off x="2738459" y="2607983"/>
              <a:ext cx="19800" cy="109440"/>
            </p14:xfrm>
          </p:contentPart>
        </mc:Choice>
        <mc:Fallback xmlns="">
          <p:pic>
            <p:nvPicPr>
              <p:cNvPr id="472" name="Freihand 471">
                <a:extLst>
                  <a:ext uri="{FF2B5EF4-FFF2-40B4-BE49-F238E27FC236}">
                    <a16:creationId xmlns:a16="http://schemas.microsoft.com/office/drawing/2014/main" id="{6AF094F5-DB93-4FDB-B655-C055BDC808B1}"/>
                  </a:ext>
                </a:extLst>
              </p:cNvPr>
              <p:cNvPicPr/>
              <p:nvPr/>
            </p:nvPicPr>
            <p:blipFill>
              <a:blip r:embed="rId734"/>
              <a:stretch>
                <a:fillRect/>
              </a:stretch>
            </p:blipFill>
            <p:spPr>
              <a:xfrm>
                <a:off x="2734139" y="2603663"/>
                <a:ext cx="28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73" name="Freihand 472">
                <a:extLst>
                  <a:ext uri="{FF2B5EF4-FFF2-40B4-BE49-F238E27FC236}">
                    <a16:creationId xmlns:a16="http://schemas.microsoft.com/office/drawing/2014/main" id="{C9AD2D08-059D-43AD-88D4-0982F84D3027}"/>
                  </a:ext>
                </a:extLst>
              </p14:cNvPr>
              <p14:cNvContentPartPr/>
              <p14:nvPr/>
            </p14:nvContentPartPr>
            <p14:xfrm>
              <a:off x="2704979" y="2661623"/>
              <a:ext cx="134640" cy="9000"/>
            </p14:xfrm>
          </p:contentPart>
        </mc:Choice>
        <mc:Fallback xmlns="">
          <p:pic>
            <p:nvPicPr>
              <p:cNvPr id="473" name="Freihand 472">
                <a:extLst>
                  <a:ext uri="{FF2B5EF4-FFF2-40B4-BE49-F238E27FC236}">
                    <a16:creationId xmlns:a16="http://schemas.microsoft.com/office/drawing/2014/main" id="{C9AD2D08-059D-43AD-88D4-0982F84D3027}"/>
                  </a:ext>
                </a:extLst>
              </p:cNvPr>
              <p:cNvPicPr/>
              <p:nvPr/>
            </p:nvPicPr>
            <p:blipFill>
              <a:blip r:embed="rId736"/>
              <a:stretch>
                <a:fillRect/>
              </a:stretch>
            </p:blipFill>
            <p:spPr>
              <a:xfrm>
                <a:off x="2700659" y="2657303"/>
                <a:ext cx="143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29" name="Freihand 428">
                <a:extLst>
                  <a:ext uri="{FF2B5EF4-FFF2-40B4-BE49-F238E27FC236}">
                    <a16:creationId xmlns:a16="http://schemas.microsoft.com/office/drawing/2014/main" id="{7FCEE4EB-F7DC-4FBE-83A9-9ED841DB9A58}"/>
                  </a:ext>
                </a:extLst>
              </p14:cNvPr>
              <p14:cNvContentPartPr/>
              <p14:nvPr/>
            </p14:nvContentPartPr>
            <p14:xfrm>
              <a:off x="3223739" y="2071411"/>
              <a:ext cx="104760" cy="61560"/>
            </p14:xfrm>
          </p:contentPart>
        </mc:Choice>
        <mc:Fallback xmlns="">
          <p:pic>
            <p:nvPicPr>
              <p:cNvPr id="429" name="Freihand 428">
                <a:extLst>
                  <a:ext uri="{FF2B5EF4-FFF2-40B4-BE49-F238E27FC236}">
                    <a16:creationId xmlns:a16="http://schemas.microsoft.com/office/drawing/2014/main" id="{7FCEE4EB-F7DC-4FBE-83A9-9ED841DB9A58}"/>
                  </a:ext>
                </a:extLst>
              </p:cNvPr>
              <p:cNvPicPr/>
              <p:nvPr/>
            </p:nvPicPr>
            <p:blipFill>
              <a:blip r:embed="rId738"/>
              <a:stretch>
                <a:fillRect/>
              </a:stretch>
            </p:blipFill>
            <p:spPr>
              <a:xfrm>
                <a:off x="3219419" y="2067091"/>
                <a:ext cx="113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30" name="Freihand 429">
                <a:extLst>
                  <a:ext uri="{FF2B5EF4-FFF2-40B4-BE49-F238E27FC236}">
                    <a16:creationId xmlns:a16="http://schemas.microsoft.com/office/drawing/2014/main" id="{316FFB6E-24D0-4FCB-B4C3-623E63D8B80B}"/>
                  </a:ext>
                </a:extLst>
              </p14:cNvPr>
              <p14:cNvContentPartPr/>
              <p14:nvPr/>
            </p14:nvContentPartPr>
            <p14:xfrm>
              <a:off x="3301499" y="2057011"/>
              <a:ext cx="38880" cy="178920"/>
            </p14:xfrm>
          </p:contentPart>
        </mc:Choice>
        <mc:Fallback xmlns="">
          <p:pic>
            <p:nvPicPr>
              <p:cNvPr id="430" name="Freihand 429">
                <a:extLst>
                  <a:ext uri="{FF2B5EF4-FFF2-40B4-BE49-F238E27FC236}">
                    <a16:creationId xmlns:a16="http://schemas.microsoft.com/office/drawing/2014/main" id="{316FFB6E-24D0-4FCB-B4C3-623E63D8B80B}"/>
                  </a:ext>
                </a:extLst>
              </p:cNvPr>
              <p:cNvPicPr/>
              <p:nvPr/>
            </p:nvPicPr>
            <p:blipFill>
              <a:blip r:embed="rId740"/>
              <a:stretch>
                <a:fillRect/>
              </a:stretch>
            </p:blipFill>
            <p:spPr>
              <a:xfrm>
                <a:off x="3297179" y="2052691"/>
                <a:ext cx="47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31" name="Freihand 430">
                <a:extLst>
                  <a:ext uri="{FF2B5EF4-FFF2-40B4-BE49-F238E27FC236}">
                    <a16:creationId xmlns:a16="http://schemas.microsoft.com/office/drawing/2014/main" id="{DF160221-A00C-46C6-A5BC-8CA367D07204}"/>
                  </a:ext>
                </a:extLst>
              </p14:cNvPr>
              <p14:cNvContentPartPr/>
              <p14:nvPr/>
            </p14:nvContentPartPr>
            <p14:xfrm>
              <a:off x="3384299" y="1964851"/>
              <a:ext cx="125640" cy="105120"/>
            </p14:xfrm>
          </p:contentPart>
        </mc:Choice>
        <mc:Fallback xmlns="">
          <p:pic>
            <p:nvPicPr>
              <p:cNvPr id="431" name="Freihand 430">
                <a:extLst>
                  <a:ext uri="{FF2B5EF4-FFF2-40B4-BE49-F238E27FC236}">
                    <a16:creationId xmlns:a16="http://schemas.microsoft.com/office/drawing/2014/main" id="{DF160221-A00C-46C6-A5BC-8CA367D07204}"/>
                  </a:ext>
                </a:extLst>
              </p:cNvPr>
              <p:cNvPicPr/>
              <p:nvPr/>
            </p:nvPicPr>
            <p:blipFill>
              <a:blip r:embed="rId742"/>
              <a:stretch>
                <a:fillRect/>
              </a:stretch>
            </p:blipFill>
            <p:spPr>
              <a:xfrm>
                <a:off x="3379979" y="1960531"/>
                <a:ext cx="134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32" name="Freihand 431">
                <a:extLst>
                  <a:ext uri="{FF2B5EF4-FFF2-40B4-BE49-F238E27FC236}">
                    <a16:creationId xmlns:a16="http://schemas.microsoft.com/office/drawing/2014/main" id="{431A710D-7323-430A-BD31-BC1D3E9A365E}"/>
                  </a:ext>
                </a:extLst>
              </p14:cNvPr>
              <p14:cNvContentPartPr/>
              <p14:nvPr/>
            </p14:nvContentPartPr>
            <p14:xfrm>
              <a:off x="3610379" y="2077891"/>
              <a:ext cx="6840" cy="100440"/>
            </p14:xfrm>
          </p:contentPart>
        </mc:Choice>
        <mc:Fallback xmlns="">
          <p:pic>
            <p:nvPicPr>
              <p:cNvPr id="432" name="Freihand 431">
                <a:extLst>
                  <a:ext uri="{FF2B5EF4-FFF2-40B4-BE49-F238E27FC236}">
                    <a16:creationId xmlns:a16="http://schemas.microsoft.com/office/drawing/2014/main" id="{431A710D-7323-430A-BD31-BC1D3E9A365E}"/>
                  </a:ext>
                </a:extLst>
              </p:cNvPr>
              <p:cNvPicPr/>
              <p:nvPr/>
            </p:nvPicPr>
            <p:blipFill>
              <a:blip r:embed="rId744"/>
              <a:stretch>
                <a:fillRect/>
              </a:stretch>
            </p:blipFill>
            <p:spPr>
              <a:xfrm>
                <a:off x="3606059" y="2073571"/>
                <a:ext cx="15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33" name="Freihand 432">
                <a:extLst>
                  <a:ext uri="{FF2B5EF4-FFF2-40B4-BE49-F238E27FC236}">
                    <a16:creationId xmlns:a16="http://schemas.microsoft.com/office/drawing/2014/main" id="{99FE63B9-A382-40E7-B6E7-D181482165A2}"/>
                  </a:ext>
                </a:extLst>
              </p14:cNvPr>
              <p14:cNvContentPartPr/>
              <p14:nvPr/>
            </p14:nvContentPartPr>
            <p14:xfrm>
              <a:off x="3557099" y="2102371"/>
              <a:ext cx="160560" cy="30960"/>
            </p14:xfrm>
          </p:contentPart>
        </mc:Choice>
        <mc:Fallback xmlns="">
          <p:pic>
            <p:nvPicPr>
              <p:cNvPr id="433" name="Freihand 432">
                <a:extLst>
                  <a:ext uri="{FF2B5EF4-FFF2-40B4-BE49-F238E27FC236}">
                    <a16:creationId xmlns:a16="http://schemas.microsoft.com/office/drawing/2014/main" id="{99FE63B9-A382-40E7-B6E7-D181482165A2}"/>
                  </a:ext>
                </a:extLst>
              </p:cNvPr>
              <p:cNvPicPr/>
              <p:nvPr/>
            </p:nvPicPr>
            <p:blipFill>
              <a:blip r:embed="rId746"/>
              <a:stretch>
                <a:fillRect/>
              </a:stretch>
            </p:blipFill>
            <p:spPr>
              <a:xfrm>
                <a:off x="3552779" y="2098051"/>
                <a:ext cx="169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34" name="Freihand 433">
                <a:extLst>
                  <a:ext uri="{FF2B5EF4-FFF2-40B4-BE49-F238E27FC236}">
                    <a16:creationId xmlns:a16="http://schemas.microsoft.com/office/drawing/2014/main" id="{6EB225EB-3381-402E-8942-C0BF537E77D2}"/>
                  </a:ext>
                </a:extLst>
              </p14:cNvPr>
              <p14:cNvContentPartPr/>
              <p14:nvPr/>
            </p14:nvContentPartPr>
            <p14:xfrm>
              <a:off x="3746819" y="1998331"/>
              <a:ext cx="90720" cy="159840"/>
            </p14:xfrm>
          </p:contentPart>
        </mc:Choice>
        <mc:Fallback xmlns="">
          <p:pic>
            <p:nvPicPr>
              <p:cNvPr id="434" name="Freihand 433">
                <a:extLst>
                  <a:ext uri="{FF2B5EF4-FFF2-40B4-BE49-F238E27FC236}">
                    <a16:creationId xmlns:a16="http://schemas.microsoft.com/office/drawing/2014/main" id="{6EB225EB-3381-402E-8942-C0BF537E77D2}"/>
                  </a:ext>
                </a:extLst>
              </p:cNvPr>
              <p:cNvPicPr/>
              <p:nvPr/>
            </p:nvPicPr>
            <p:blipFill>
              <a:blip r:embed="rId748"/>
              <a:stretch>
                <a:fillRect/>
              </a:stretch>
            </p:blipFill>
            <p:spPr>
              <a:xfrm>
                <a:off x="3742499" y="1994011"/>
                <a:ext cx="993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36" name="Freihand 435">
                <a:extLst>
                  <a:ext uri="{FF2B5EF4-FFF2-40B4-BE49-F238E27FC236}">
                    <a16:creationId xmlns:a16="http://schemas.microsoft.com/office/drawing/2014/main" id="{653F2132-9C92-4DAC-89D2-53C11D3F4CE6}"/>
                  </a:ext>
                </a:extLst>
              </p14:cNvPr>
              <p14:cNvContentPartPr/>
              <p14:nvPr/>
            </p14:nvContentPartPr>
            <p14:xfrm>
              <a:off x="3885419" y="1956211"/>
              <a:ext cx="113760" cy="237600"/>
            </p14:xfrm>
          </p:contentPart>
        </mc:Choice>
        <mc:Fallback xmlns="">
          <p:pic>
            <p:nvPicPr>
              <p:cNvPr id="436" name="Freihand 435">
                <a:extLst>
                  <a:ext uri="{FF2B5EF4-FFF2-40B4-BE49-F238E27FC236}">
                    <a16:creationId xmlns:a16="http://schemas.microsoft.com/office/drawing/2014/main" id="{653F2132-9C92-4DAC-89D2-53C11D3F4CE6}"/>
                  </a:ext>
                </a:extLst>
              </p:cNvPr>
              <p:cNvPicPr/>
              <p:nvPr/>
            </p:nvPicPr>
            <p:blipFill>
              <a:blip r:embed="rId750"/>
              <a:stretch>
                <a:fillRect/>
              </a:stretch>
            </p:blipFill>
            <p:spPr>
              <a:xfrm>
                <a:off x="3881099" y="1951891"/>
                <a:ext cx="1224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37" name="Freihand 436">
                <a:extLst>
                  <a:ext uri="{FF2B5EF4-FFF2-40B4-BE49-F238E27FC236}">
                    <a16:creationId xmlns:a16="http://schemas.microsoft.com/office/drawing/2014/main" id="{A23122A2-F10B-4852-A161-BA34A1E1BDBE}"/>
                  </a:ext>
                </a:extLst>
              </p14:cNvPr>
              <p14:cNvContentPartPr/>
              <p14:nvPr/>
            </p14:nvContentPartPr>
            <p14:xfrm>
              <a:off x="4049939" y="2021731"/>
              <a:ext cx="28080" cy="111240"/>
            </p14:xfrm>
          </p:contentPart>
        </mc:Choice>
        <mc:Fallback xmlns="">
          <p:pic>
            <p:nvPicPr>
              <p:cNvPr id="437" name="Freihand 436">
                <a:extLst>
                  <a:ext uri="{FF2B5EF4-FFF2-40B4-BE49-F238E27FC236}">
                    <a16:creationId xmlns:a16="http://schemas.microsoft.com/office/drawing/2014/main" id="{A23122A2-F10B-4852-A161-BA34A1E1BDBE}"/>
                  </a:ext>
                </a:extLst>
              </p:cNvPr>
              <p:cNvPicPr/>
              <p:nvPr/>
            </p:nvPicPr>
            <p:blipFill>
              <a:blip r:embed="rId752"/>
              <a:stretch>
                <a:fillRect/>
              </a:stretch>
            </p:blipFill>
            <p:spPr>
              <a:xfrm>
                <a:off x="4045619" y="2017411"/>
                <a:ext cx="36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38" name="Freihand 437">
                <a:extLst>
                  <a:ext uri="{FF2B5EF4-FFF2-40B4-BE49-F238E27FC236}">
                    <a16:creationId xmlns:a16="http://schemas.microsoft.com/office/drawing/2014/main" id="{9612400C-D339-46E8-8E1B-3ECF3E6F6706}"/>
                  </a:ext>
                </a:extLst>
              </p14:cNvPr>
              <p14:cNvContentPartPr/>
              <p14:nvPr/>
            </p14:nvContentPartPr>
            <p14:xfrm>
              <a:off x="4084859" y="2023891"/>
              <a:ext cx="24480" cy="87840"/>
            </p14:xfrm>
          </p:contentPart>
        </mc:Choice>
        <mc:Fallback xmlns="">
          <p:pic>
            <p:nvPicPr>
              <p:cNvPr id="438" name="Freihand 437">
                <a:extLst>
                  <a:ext uri="{FF2B5EF4-FFF2-40B4-BE49-F238E27FC236}">
                    <a16:creationId xmlns:a16="http://schemas.microsoft.com/office/drawing/2014/main" id="{9612400C-D339-46E8-8E1B-3ECF3E6F6706}"/>
                  </a:ext>
                </a:extLst>
              </p:cNvPr>
              <p:cNvPicPr/>
              <p:nvPr/>
            </p:nvPicPr>
            <p:blipFill>
              <a:blip r:embed="rId754"/>
              <a:stretch>
                <a:fillRect/>
              </a:stretch>
            </p:blipFill>
            <p:spPr>
              <a:xfrm>
                <a:off x="4080539" y="2019571"/>
                <a:ext cx="33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39" name="Freihand 438">
                <a:extLst>
                  <a:ext uri="{FF2B5EF4-FFF2-40B4-BE49-F238E27FC236}">
                    <a16:creationId xmlns:a16="http://schemas.microsoft.com/office/drawing/2014/main" id="{AC4259DB-F5DA-4D08-A32D-4B663DECF74A}"/>
                  </a:ext>
                </a:extLst>
              </p14:cNvPr>
              <p14:cNvContentPartPr/>
              <p14:nvPr/>
            </p14:nvContentPartPr>
            <p14:xfrm>
              <a:off x="3964979" y="1999051"/>
              <a:ext cx="199440" cy="7200"/>
            </p14:xfrm>
          </p:contentPart>
        </mc:Choice>
        <mc:Fallback xmlns="">
          <p:pic>
            <p:nvPicPr>
              <p:cNvPr id="439" name="Freihand 438">
                <a:extLst>
                  <a:ext uri="{FF2B5EF4-FFF2-40B4-BE49-F238E27FC236}">
                    <a16:creationId xmlns:a16="http://schemas.microsoft.com/office/drawing/2014/main" id="{AC4259DB-F5DA-4D08-A32D-4B663DECF74A}"/>
                  </a:ext>
                </a:extLst>
              </p:cNvPr>
              <p:cNvPicPr/>
              <p:nvPr/>
            </p:nvPicPr>
            <p:blipFill>
              <a:blip r:embed="rId756"/>
              <a:stretch>
                <a:fillRect/>
              </a:stretch>
            </p:blipFill>
            <p:spPr>
              <a:xfrm>
                <a:off x="3960659" y="1994731"/>
                <a:ext cx="208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40" name="Freihand 439">
                <a:extLst>
                  <a:ext uri="{FF2B5EF4-FFF2-40B4-BE49-F238E27FC236}">
                    <a16:creationId xmlns:a16="http://schemas.microsoft.com/office/drawing/2014/main" id="{27BD3205-BB3C-4954-8E12-8D892AC9C1AA}"/>
                  </a:ext>
                </a:extLst>
              </p14:cNvPr>
              <p14:cNvContentPartPr/>
              <p14:nvPr/>
            </p14:nvContentPartPr>
            <p14:xfrm>
              <a:off x="4205459" y="2072491"/>
              <a:ext cx="101520" cy="3960"/>
            </p14:xfrm>
          </p:contentPart>
        </mc:Choice>
        <mc:Fallback xmlns="">
          <p:pic>
            <p:nvPicPr>
              <p:cNvPr id="440" name="Freihand 439">
                <a:extLst>
                  <a:ext uri="{FF2B5EF4-FFF2-40B4-BE49-F238E27FC236}">
                    <a16:creationId xmlns:a16="http://schemas.microsoft.com/office/drawing/2014/main" id="{27BD3205-BB3C-4954-8E12-8D892AC9C1AA}"/>
                  </a:ext>
                </a:extLst>
              </p:cNvPr>
              <p:cNvPicPr/>
              <p:nvPr/>
            </p:nvPicPr>
            <p:blipFill>
              <a:blip r:embed="rId758"/>
              <a:stretch>
                <a:fillRect/>
              </a:stretch>
            </p:blipFill>
            <p:spPr>
              <a:xfrm>
                <a:off x="4201139" y="2068171"/>
                <a:ext cx="110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41" name="Freihand 440">
                <a:extLst>
                  <a:ext uri="{FF2B5EF4-FFF2-40B4-BE49-F238E27FC236}">
                    <a16:creationId xmlns:a16="http://schemas.microsoft.com/office/drawing/2014/main" id="{F98027D8-D908-4B5E-A33C-7B66B8D67036}"/>
                  </a:ext>
                </a:extLst>
              </p14:cNvPr>
              <p14:cNvContentPartPr/>
              <p14:nvPr/>
            </p14:nvContentPartPr>
            <p14:xfrm>
              <a:off x="4391579" y="2024611"/>
              <a:ext cx="49680" cy="82080"/>
            </p14:xfrm>
          </p:contentPart>
        </mc:Choice>
        <mc:Fallback xmlns="">
          <p:pic>
            <p:nvPicPr>
              <p:cNvPr id="441" name="Freihand 440">
                <a:extLst>
                  <a:ext uri="{FF2B5EF4-FFF2-40B4-BE49-F238E27FC236}">
                    <a16:creationId xmlns:a16="http://schemas.microsoft.com/office/drawing/2014/main" id="{F98027D8-D908-4B5E-A33C-7B66B8D67036}"/>
                  </a:ext>
                </a:extLst>
              </p:cNvPr>
              <p:cNvPicPr/>
              <p:nvPr/>
            </p:nvPicPr>
            <p:blipFill>
              <a:blip r:embed="rId760"/>
              <a:stretch>
                <a:fillRect/>
              </a:stretch>
            </p:blipFill>
            <p:spPr>
              <a:xfrm>
                <a:off x="4387259" y="2020291"/>
                <a:ext cx="58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42" name="Freihand 441">
                <a:extLst>
                  <a:ext uri="{FF2B5EF4-FFF2-40B4-BE49-F238E27FC236}">
                    <a16:creationId xmlns:a16="http://schemas.microsoft.com/office/drawing/2014/main" id="{52D96A86-E3F4-48A5-BFC0-78875BDC08E7}"/>
                  </a:ext>
                </a:extLst>
              </p14:cNvPr>
              <p14:cNvContentPartPr/>
              <p14:nvPr/>
            </p14:nvContentPartPr>
            <p14:xfrm>
              <a:off x="4439459" y="2022811"/>
              <a:ext cx="23040" cy="85680"/>
            </p14:xfrm>
          </p:contentPart>
        </mc:Choice>
        <mc:Fallback xmlns="">
          <p:pic>
            <p:nvPicPr>
              <p:cNvPr id="442" name="Freihand 441">
                <a:extLst>
                  <a:ext uri="{FF2B5EF4-FFF2-40B4-BE49-F238E27FC236}">
                    <a16:creationId xmlns:a16="http://schemas.microsoft.com/office/drawing/2014/main" id="{52D96A86-E3F4-48A5-BFC0-78875BDC08E7}"/>
                  </a:ext>
                </a:extLst>
              </p:cNvPr>
              <p:cNvPicPr/>
              <p:nvPr/>
            </p:nvPicPr>
            <p:blipFill>
              <a:blip r:embed="rId762"/>
              <a:stretch>
                <a:fillRect/>
              </a:stretch>
            </p:blipFill>
            <p:spPr>
              <a:xfrm>
                <a:off x="4435139" y="2018491"/>
                <a:ext cx="31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43" name="Freihand 442">
                <a:extLst>
                  <a:ext uri="{FF2B5EF4-FFF2-40B4-BE49-F238E27FC236}">
                    <a16:creationId xmlns:a16="http://schemas.microsoft.com/office/drawing/2014/main" id="{D55BC0B3-40DC-4031-82E6-F2C9B4CBF7D8}"/>
                  </a:ext>
                </a:extLst>
              </p14:cNvPr>
              <p14:cNvContentPartPr/>
              <p14:nvPr/>
            </p14:nvContentPartPr>
            <p14:xfrm>
              <a:off x="4354859" y="1990411"/>
              <a:ext cx="146160" cy="9720"/>
            </p14:xfrm>
          </p:contentPart>
        </mc:Choice>
        <mc:Fallback xmlns="">
          <p:pic>
            <p:nvPicPr>
              <p:cNvPr id="443" name="Freihand 442">
                <a:extLst>
                  <a:ext uri="{FF2B5EF4-FFF2-40B4-BE49-F238E27FC236}">
                    <a16:creationId xmlns:a16="http://schemas.microsoft.com/office/drawing/2014/main" id="{D55BC0B3-40DC-4031-82E6-F2C9B4CBF7D8}"/>
                  </a:ext>
                </a:extLst>
              </p:cNvPr>
              <p:cNvPicPr/>
              <p:nvPr/>
            </p:nvPicPr>
            <p:blipFill>
              <a:blip r:embed="rId764"/>
              <a:stretch>
                <a:fillRect/>
              </a:stretch>
            </p:blipFill>
            <p:spPr>
              <a:xfrm>
                <a:off x="4350539" y="1986091"/>
                <a:ext cx="154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44" name="Freihand 443">
                <a:extLst>
                  <a:ext uri="{FF2B5EF4-FFF2-40B4-BE49-F238E27FC236}">
                    <a16:creationId xmlns:a16="http://schemas.microsoft.com/office/drawing/2014/main" id="{43B64DB4-8FF0-4CAE-89D3-50B009A32601}"/>
                  </a:ext>
                </a:extLst>
              </p14:cNvPr>
              <p14:cNvContentPartPr/>
              <p14:nvPr/>
            </p14:nvContentPartPr>
            <p14:xfrm>
              <a:off x="4545659" y="1927411"/>
              <a:ext cx="105840" cy="89280"/>
            </p14:xfrm>
          </p:contentPart>
        </mc:Choice>
        <mc:Fallback xmlns="">
          <p:pic>
            <p:nvPicPr>
              <p:cNvPr id="444" name="Freihand 443">
                <a:extLst>
                  <a:ext uri="{FF2B5EF4-FFF2-40B4-BE49-F238E27FC236}">
                    <a16:creationId xmlns:a16="http://schemas.microsoft.com/office/drawing/2014/main" id="{43B64DB4-8FF0-4CAE-89D3-50B009A32601}"/>
                  </a:ext>
                </a:extLst>
              </p:cNvPr>
              <p:cNvPicPr/>
              <p:nvPr/>
            </p:nvPicPr>
            <p:blipFill>
              <a:blip r:embed="rId766"/>
              <a:stretch>
                <a:fillRect/>
              </a:stretch>
            </p:blipFill>
            <p:spPr>
              <a:xfrm>
                <a:off x="4541339" y="1923091"/>
                <a:ext cx="114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45" name="Freihand 444">
                <a:extLst>
                  <a:ext uri="{FF2B5EF4-FFF2-40B4-BE49-F238E27FC236}">
                    <a16:creationId xmlns:a16="http://schemas.microsoft.com/office/drawing/2014/main" id="{406E9DE7-F50B-4D38-99E3-DCCC829E5545}"/>
                  </a:ext>
                </a:extLst>
              </p14:cNvPr>
              <p14:cNvContentPartPr/>
              <p14:nvPr/>
            </p14:nvContentPartPr>
            <p14:xfrm>
              <a:off x="4601819" y="1891051"/>
              <a:ext cx="101520" cy="311040"/>
            </p14:xfrm>
          </p:contentPart>
        </mc:Choice>
        <mc:Fallback xmlns="">
          <p:pic>
            <p:nvPicPr>
              <p:cNvPr id="445" name="Freihand 444">
                <a:extLst>
                  <a:ext uri="{FF2B5EF4-FFF2-40B4-BE49-F238E27FC236}">
                    <a16:creationId xmlns:a16="http://schemas.microsoft.com/office/drawing/2014/main" id="{406E9DE7-F50B-4D38-99E3-DCCC829E5545}"/>
                  </a:ext>
                </a:extLst>
              </p:cNvPr>
              <p:cNvPicPr/>
              <p:nvPr/>
            </p:nvPicPr>
            <p:blipFill>
              <a:blip r:embed="rId768"/>
              <a:stretch>
                <a:fillRect/>
              </a:stretch>
            </p:blipFill>
            <p:spPr>
              <a:xfrm>
                <a:off x="4597499" y="1886731"/>
                <a:ext cx="1101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47" name="Freihand 446">
                <a:extLst>
                  <a:ext uri="{FF2B5EF4-FFF2-40B4-BE49-F238E27FC236}">
                    <a16:creationId xmlns:a16="http://schemas.microsoft.com/office/drawing/2014/main" id="{3BBF99DD-6358-48AC-B453-79B70B954FD4}"/>
                  </a:ext>
                </a:extLst>
              </p14:cNvPr>
              <p14:cNvContentPartPr/>
              <p14:nvPr/>
            </p14:nvContentPartPr>
            <p14:xfrm>
              <a:off x="4822139" y="2084731"/>
              <a:ext cx="128160" cy="6120"/>
            </p14:xfrm>
          </p:contentPart>
        </mc:Choice>
        <mc:Fallback xmlns="">
          <p:pic>
            <p:nvPicPr>
              <p:cNvPr id="447" name="Freihand 446">
                <a:extLst>
                  <a:ext uri="{FF2B5EF4-FFF2-40B4-BE49-F238E27FC236}">
                    <a16:creationId xmlns:a16="http://schemas.microsoft.com/office/drawing/2014/main" id="{3BBF99DD-6358-48AC-B453-79B70B954FD4}"/>
                  </a:ext>
                </a:extLst>
              </p:cNvPr>
              <p:cNvPicPr/>
              <p:nvPr/>
            </p:nvPicPr>
            <p:blipFill>
              <a:blip r:embed="rId770"/>
              <a:stretch>
                <a:fillRect/>
              </a:stretch>
            </p:blipFill>
            <p:spPr>
              <a:xfrm>
                <a:off x="4817819" y="2080411"/>
                <a:ext cx="136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48" name="Freihand 447">
                <a:extLst>
                  <a:ext uri="{FF2B5EF4-FFF2-40B4-BE49-F238E27FC236}">
                    <a16:creationId xmlns:a16="http://schemas.microsoft.com/office/drawing/2014/main" id="{DFC302A0-3061-4683-B609-7B2772D23332}"/>
                  </a:ext>
                </a:extLst>
              </p14:cNvPr>
              <p14:cNvContentPartPr/>
              <p14:nvPr/>
            </p14:nvContentPartPr>
            <p14:xfrm>
              <a:off x="5037419" y="1952971"/>
              <a:ext cx="118440" cy="151200"/>
            </p14:xfrm>
          </p:contentPart>
        </mc:Choice>
        <mc:Fallback xmlns="">
          <p:pic>
            <p:nvPicPr>
              <p:cNvPr id="448" name="Freihand 447">
                <a:extLst>
                  <a:ext uri="{FF2B5EF4-FFF2-40B4-BE49-F238E27FC236}">
                    <a16:creationId xmlns:a16="http://schemas.microsoft.com/office/drawing/2014/main" id="{DFC302A0-3061-4683-B609-7B2772D23332}"/>
                  </a:ext>
                </a:extLst>
              </p:cNvPr>
              <p:cNvPicPr/>
              <p:nvPr/>
            </p:nvPicPr>
            <p:blipFill>
              <a:blip r:embed="rId772"/>
              <a:stretch>
                <a:fillRect/>
              </a:stretch>
            </p:blipFill>
            <p:spPr>
              <a:xfrm>
                <a:off x="5033099" y="1948651"/>
                <a:ext cx="127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49" name="Freihand 448">
                <a:extLst>
                  <a:ext uri="{FF2B5EF4-FFF2-40B4-BE49-F238E27FC236}">
                    <a16:creationId xmlns:a16="http://schemas.microsoft.com/office/drawing/2014/main" id="{9AD300AB-0270-4D01-93FA-E310E2E29050}"/>
                  </a:ext>
                </a:extLst>
              </p14:cNvPr>
              <p14:cNvContentPartPr/>
              <p14:nvPr/>
            </p14:nvContentPartPr>
            <p14:xfrm>
              <a:off x="5097179" y="2062771"/>
              <a:ext cx="54360" cy="39960"/>
            </p14:xfrm>
          </p:contentPart>
        </mc:Choice>
        <mc:Fallback xmlns="">
          <p:pic>
            <p:nvPicPr>
              <p:cNvPr id="449" name="Freihand 448">
                <a:extLst>
                  <a:ext uri="{FF2B5EF4-FFF2-40B4-BE49-F238E27FC236}">
                    <a16:creationId xmlns:a16="http://schemas.microsoft.com/office/drawing/2014/main" id="{9AD300AB-0270-4D01-93FA-E310E2E29050}"/>
                  </a:ext>
                </a:extLst>
              </p:cNvPr>
              <p:cNvPicPr/>
              <p:nvPr/>
            </p:nvPicPr>
            <p:blipFill>
              <a:blip r:embed="rId774"/>
              <a:stretch>
                <a:fillRect/>
              </a:stretch>
            </p:blipFill>
            <p:spPr>
              <a:xfrm>
                <a:off x="5092859" y="2058451"/>
                <a:ext cx="63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50" name="Freihand 449">
                <a:extLst>
                  <a:ext uri="{FF2B5EF4-FFF2-40B4-BE49-F238E27FC236}">
                    <a16:creationId xmlns:a16="http://schemas.microsoft.com/office/drawing/2014/main" id="{3323FB07-FE2D-4815-A7F1-6783CDA979B2}"/>
                  </a:ext>
                </a:extLst>
              </p14:cNvPr>
              <p14:cNvContentPartPr/>
              <p14:nvPr/>
            </p14:nvContentPartPr>
            <p14:xfrm>
              <a:off x="5221019" y="2022811"/>
              <a:ext cx="110520" cy="169560"/>
            </p14:xfrm>
          </p:contentPart>
        </mc:Choice>
        <mc:Fallback xmlns="">
          <p:pic>
            <p:nvPicPr>
              <p:cNvPr id="450" name="Freihand 449">
                <a:extLst>
                  <a:ext uri="{FF2B5EF4-FFF2-40B4-BE49-F238E27FC236}">
                    <a16:creationId xmlns:a16="http://schemas.microsoft.com/office/drawing/2014/main" id="{3323FB07-FE2D-4815-A7F1-6783CDA979B2}"/>
                  </a:ext>
                </a:extLst>
              </p:cNvPr>
              <p:cNvPicPr/>
              <p:nvPr/>
            </p:nvPicPr>
            <p:blipFill>
              <a:blip r:embed="rId776"/>
              <a:stretch>
                <a:fillRect/>
              </a:stretch>
            </p:blipFill>
            <p:spPr>
              <a:xfrm>
                <a:off x="5216699" y="2018491"/>
                <a:ext cx="119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51" name="Freihand 450">
                <a:extLst>
                  <a:ext uri="{FF2B5EF4-FFF2-40B4-BE49-F238E27FC236}">
                    <a16:creationId xmlns:a16="http://schemas.microsoft.com/office/drawing/2014/main" id="{CC18E542-8D54-4D07-8A5E-8A5903CCDA6D}"/>
                  </a:ext>
                </a:extLst>
              </p14:cNvPr>
              <p14:cNvContentPartPr/>
              <p14:nvPr/>
            </p14:nvContentPartPr>
            <p14:xfrm>
              <a:off x="5352419" y="1936771"/>
              <a:ext cx="110160" cy="111960"/>
            </p14:xfrm>
          </p:contentPart>
        </mc:Choice>
        <mc:Fallback xmlns="">
          <p:pic>
            <p:nvPicPr>
              <p:cNvPr id="451" name="Freihand 450">
                <a:extLst>
                  <a:ext uri="{FF2B5EF4-FFF2-40B4-BE49-F238E27FC236}">
                    <a16:creationId xmlns:a16="http://schemas.microsoft.com/office/drawing/2014/main" id="{CC18E542-8D54-4D07-8A5E-8A5903CCDA6D}"/>
                  </a:ext>
                </a:extLst>
              </p:cNvPr>
              <p:cNvPicPr/>
              <p:nvPr/>
            </p:nvPicPr>
            <p:blipFill>
              <a:blip r:embed="rId778"/>
              <a:stretch>
                <a:fillRect/>
              </a:stretch>
            </p:blipFill>
            <p:spPr>
              <a:xfrm>
                <a:off x="5348099" y="1932451"/>
                <a:ext cx="118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52" name="Freihand 451">
                <a:extLst>
                  <a:ext uri="{FF2B5EF4-FFF2-40B4-BE49-F238E27FC236}">
                    <a16:creationId xmlns:a16="http://schemas.microsoft.com/office/drawing/2014/main" id="{4E9C16C9-231E-49DE-A7CE-E25C0F01BF3D}"/>
                  </a:ext>
                </a:extLst>
              </p14:cNvPr>
              <p14:cNvContentPartPr/>
              <p14:nvPr/>
            </p14:nvContentPartPr>
            <p14:xfrm>
              <a:off x="5444579" y="1905091"/>
              <a:ext cx="97560" cy="314280"/>
            </p14:xfrm>
          </p:contentPart>
        </mc:Choice>
        <mc:Fallback xmlns="">
          <p:pic>
            <p:nvPicPr>
              <p:cNvPr id="452" name="Freihand 451">
                <a:extLst>
                  <a:ext uri="{FF2B5EF4-FFF2-40B4-BE49-F238E27FC236}">
                    <a16:creationId xmlns:a16="http://schemas.microsoft.com/office/drawing/2014/main" id="{4E9C16C9-231E-49DE-A7CE-E25C0F01BF3D}"/>
                  </a:ext>
                </a:extLst>
              </p:cNvPr>
              <p:cNvPicPr/>
              <p:nvPr/>
            </p:nvPicPr>
            <p:blipFill>
              <a:blip r:embed="rId780"/>
              <a:stretch>
                <a:fillRect/>
              </a:stretch>
            </p:blipFill>
            <p:spPr>
              <a:xfrm>
                <a:off x="5440259" y="1900771"/>
                <a:ext cx="10620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54" name="Freihand 453">
                <a:extLst>
                  <a:ext uri="{FF2B5EF4-FFF2-40B4-BE49-F238E27FC236}">
                    <a16:creationId xmlns:a16="http://schemas.microsoft.com/office/drawing/2014/main" id="{71133E23-B00C-4B8D-874F-FBE161BD291B}"/>
                  </a:ext>
                </a:extLst>
              </p14:cNvPr>
              <p14:cNvContentPartPr/>
              <p14:nvPr/>
            </p14:nvContentPartPr>
            <p14:xfrm>
              <a:off x="5532779" y="1760371"/>
              <a:ext cx="161640" cy="94680"/>
            </p14:xfrm>
          </p:contentPart>
        </mc:Choice>
        <mc:Fallback xmlns="">
          <p:pic>
            <p:nvPicPr>
              <p:cNvPr id="454" name="Freihand 453">
                <a:extLst>
                  <a:ext uri="{FF2B5EF4-FFF2-40B4-BE49-F238E27FC236}">
                    <a16:creationId xmlns:a16="http://schemas.microsoft.com/office/drawing/2014/main" id="{71133E23-B00C-4B8D-874F-FBE161BD291B}"/>
                  </a:ext>
                </a:extLst>
              </p:cNvPr>
              <p:cNvPicPr/>
              <p:nvPr/>
            </p:nvPicPr>
            <p:blipFill>
              <a:blip r:embed="rId782"/>
              <a:stretch>
                <a:fillRect/>
              </a:stretch>
            </p:blipFill>
            <p:spPr>
              <a:xfrm>
                <a:off x="5528459" y="1756051"/>
                <a:ext cx="170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55" name="Freihand 454">
                <a:extLst>
                  <a:ext uri="{FF2B5EF4-FFF2-40B4-BE49-F238E27FC236}">
                    <a16:creationId xmlns:a16="http://schemas.microsoft.com/office/drawing/2014/main" id="{39AA6942-1415-489B-BA21-6717935F611E}"/>
                  </a:ext>
                </a:extLst>
              </p14:cNvPr>
              <p14:cNvContentPartPr/>
              <p14:nvPr/>
            </p14:nvContentPartPr>
            <p14:xfrm>
              <a:off x="5669579" y="1821211"/>
              <a:ext cx="280080" cy="424080"/>
            </p14:xfrm>
          </p:contentPart>
        </mc:Choice>
        <mc:Fallback xmlns="">
          <p:pic>
            <p:nvPicPr>
              <p:cNvPr id="455" name="Freihand 454">
                <a:extLst>
                  <a:ext uri="{FF2B5EF4-FFF2-40B4-BE49-F238E27FC236}">
                    <a16:creationId xmlns:a16="http://schemas.microsoft.com/office/drawing/2014/main" id="{39AA6942-1415-489B-BA21-6717935F611E}"/>
                  </a:ext>
                </a:extLst>
              </p:cNvPr>
              <p:cNvPicPr/>
              <p:nvPr/>
            </p:nvPicPr>
            <p:blipFill>
              <a:blip r:embed="rId784"/>
              <a:stretch>
                <a:fillRect/>
              </a:stretch>
            </p:blipFill>
            <p:spPr>
              <a:xfrm>
                <a:off x="5665259" y="1816891"/>
                <a:ext cx="28872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57" name="Freihand 456">
                <a:extLst>
                  <a:ext uri="{FF2B5EF4-FFF2-40B4-BE49-F238E27FC236}">
                    <a16:creationId xmlns:a16="http://schemas.microsoft.com/office/drawing/2014/main" id="{7448F711-8C2A-4C64-9B5C-37D929CD14FC}"/>
                  </a:ext>
                </a:extLst>
              </p14:cNvPr>
              <p14:cNvContentPartPr/>
              <p14:nvPr/>
            </p14:nvContentPartPr>
            <p14:xfrm>
              <a:off x="3495539" y="1703851"/>
              <a:ext cx="1838160" cy="153000"/>
            </p14:xfrm>
          </p:contentPart>
        </mc:Choice>
        <mc:Fallback xmlns="">
          <p:pic>
            <p:nvPicPr>
              <p:cNvPr id="457" name="Freihand 456">
                <a:extLst>
                  <a:ext uri="{FF2B5EF4-FFF2-40B4-BE49-F238E27FC236}">
                    <a16:creationId xmlns:a16="http://schemas.microsoft.com/office/drawing/2014/main" id="{7448F711-8C2A-4C64-9B5C-37D929CD14FC}"/>
                  </a:ext>
                </a:extLst>
              </p:cNvPr>
              <p:cNvPicPr/>
              <p:nvPr/>
            </p:nvPicPr>
            <p:blipFill>
              <a:blip r:embed="rId786"/>
              <a:stretch>
                <a:fillRect/>
              </a:stretch>
            </p:blipFill>
            <p:spPr>
              <a:xfrm>
                <a:off x="3491219" y="1699531"/>
                <a:ext cx="1846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59" name="Freihand 458">
                <a:extLst>
                  <a:ext uri="{FF2B5EF4-FFF2-40B4-BE49-F238E27FC236}">
                    <a16:creationId xmlns:a16="http://schemas.microsoft.com/office/drawing/2014/main" id="{04AF45DC-84DF-455C-8E7F-B090807CFB55}"/>
                  </a:ext>
                </a:extLst>
              </p14:cNvPr>
              <p14:cNvContentPartPr/>
              <p14:nvPr/>
            </p14:nvContentPartPr>
            <p14:xfrm>
              <a:off x="5224259" y="1775131"/>
              <a:ext cx="172800" cy="122760"/>
            </p14:xfrm>
          </p:contentPart>
        </mc:Choice>
        <mc:Fallback xmlns="">
          <p:pic>
            <p:nvPicPr>
              <p:cNvPr id="459" name="Freihand 458">
                <a:extLst>
                  <a:ext uri="{FF2B5EF4-FFF2-40B4-BE49-F238E27FC236}">
                    <a16:creationId xmlns:a16="http://schemas.microsoft.com/office/drawing/2014/main" id="{04AF45DC-84DF-455C-8E7F-B090807CFB55}"/>
                  </a:ext>
                </a:extLst>
              </p:cNvPr>
              <p:cNvPicPr/>
              <p:nvPr/>
            </p:nvPicPr>
            <p:blipFill>
              <a:blip r:embed="rId788"/>
              <a:stretch>
                <a:fillRect/>
              </a:stretch>
            </p:blipFill>
            <p:spPr>
              <a:xfrm>
                <a:off x="5219939" y="1770811"/>
                <a:ext cx="181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76" name="Freihand 475">
                <a:extLst>
                  <a:ext uri="{FF2B5EF4-FFF2-40B4-BE49-F238E27FC236}">
                    <a16:creationId xmlns:a16="http://schemas.microsoft.com/office/drawing/2014/main" id="{0756795C-1C91-41B2-A30B-89CDC106AD1E}"/>
                  </a:ext>
                </a:extLst>
              </p14:cNvPr>
              <p14:cNvContentPartPr/>
              <p14:nvPr/>
            </p14:nvContentPartPr>
            <p14:xfrm>
              <a:off x="3061019" y="2542463"/>
              <a:ext cx="55440" cy="180360"/>
            </p14:xfrm>
          </p:contentPart>
        </mc:Choice>
        <mc:Fallback xmlns="">
          <p:pic>
            <p:nvPicPr>
              <p:cNvPr id="476" name="Freihand 475">
                <a:extLst>
                  <a:ext uri="{FF2B5EF4-FFF2-40B4-BE49-F238E27FC236}">
                    <a16:creationId xmlns:a16="http://schemas.microsoft.com/office/drawing/2014/main" id="{0756795C-1C91-41B2-A30B-89CDC106AD1E}"/>
                  </a:ext>
                </a:extLst>
              </p:cNvPr>
              <p:cNvPicPr/>
              <p:nvPr/>
            </p:nvPicPr>
            <p:blipFill>
              <a:blip r:embed="rId790"/>
              <a:stretch>
                <a:fillRect/>
              </a:stretch>
            </p:blipFill>
            <p:spPr>
              <a:xfrm>
                <a:off x="3056699" y="2538143"/>
                <a:ext cx="64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77" name="Freihand 476">
                <a:extLst>
                  <a:ext uri="{FF2B5EF4-FFF2-40B4-BE49-F238E27FC236}">
                    <a16:creationId xmlns:a16="http://schemas.microsoft.com/office/drawing/2014/main" id="{C797DD5A-CB59-4566-8863-9C2C21FA6A10}"/>
                  </a:ext>
                </a:extLst>
              </p14:cNvPr>
              <p14:cNvContentPartPr/>
              <p14:nvPr/>
            </p14:nvContentPartPr>
            <p14:xfrm>
              <a:off x="3258299" y="2537783"/>
              <a:ext cx="91440" cy="141840"/>
            </p14:xfrm>
          </p:contentPart>
        </mc:Choice>
        <mc:Fallback xmlns="">
          <p:pic>
            <p:nvPicPr>
              <p:cNvPr id="477" name="Freihand 476">
                <a:extLst>
                  <a:ext uri="{FF2B5EF4-FFF2-40B4-BE49-F238E27FC236}">
                    <a16:creationId xmlns:a16="http://schemas.microsoft.com/office/drawing/2014/main" id="{C797DD5A-CB59-4566-8863-9C2C21FA6A10}"/>
                  </a:ext>
                </a:extLst>
              </p:cNvPr>
              <p:cNvPicPr/>
              <p:nvPr/>
            </p:nvPicPr>
            <p:blipFill>
              <a:blip r:embed="rId792"/>
              <a:stretch>
                <a:fillRect/>
              </a:stretch>
            </p:blipFill>
            <p:spPr>
              <a:xfrm>
                <a:off x="3253979" y="2533463"/>
                <a:ext cx="100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79" name="Freihand 478">
                <a:extLst>
                  <a:ext uri="{FF2B5EF4-FFF2-40B4-BE49-F238E27FC236}">
                    <a16:creationId xmlns:a16="http://schemas.microsoft.com/office/drawing/2014/main" id="{4D9D6DB4-9FB5-4F6A-A74A-AE4BF424EDDB}"/>
                  </a:ext>
                </a:extLst>
              </p14:cNvPr>
              <p14:cNvContentPartPr/>
              <p14:nvPr/>
            </p14:nvContentPartPr>
            <p14:xfrm>
              <a:off x="3433979" y="2534543"/>
              <a:ext cx="81360" cy="144360"/>
            </p14:xfrm>
          </p:contentPart>
        </mc:Choice>
        <mc:Fallback xmlns="">
          <p:pic>
            <p:nvPicPr>
              <p:cNvPr id="479" name="Freihand 478">
                <a:extLst>
                  <a:ext uri="{FF2B5EF4-FFF2-40B4-BE49-F238E27FC236}">
                    <a16:creationId xmlns:a16="http://schemas.microsoft.com/office/drawing/2014/main" id="{4D9D6DB4-9FB5-4F6A-A74A-AE4BF424EDDB}"/>
                  </a:ext>
                </a:extLst>
              </p:cNvPr>
              <p:cNvPicPr/>
              <p:nvPr/>
            </p:nvPicPr>
            <p:blipFill>
              <a:blip r:embed="rId794"/>
              <a:stretch>
                <a:fillRect/>
              </a:stretch>
            </p:blipFill>
            <p:spPr>
              <a:xfrm>
                <a:off x="3429659" y="2530223"/>
                <a:ext cx="90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80" name="Freihand 479">
                <a:extLst>
                  <a:ext uri="{FF2B5EF4-FFF2-40B4-BE49-F238E27FC236}">
                    <a16:creationId xmlns:a16="http://schemas.microsoft.com/office/drawing/2014/main" id="{FC00188D-BDC2-4E92-91D9-EA3DF57121BE}"/>
                  </a:ext>
                </a:extLst>
              </p14:cNvPr>
              <p14:cNvContentPartPr/>
              <p14:nvPr/>
            </p14:nvContentPartPr>
            <p14:xfrm>
              <a:off x="3571499" y="2570543"/>
              <a:ext cx="43920" cy="87480"/>
            </p14:xfrm>
          </p:contentPart>
        </mc:Choice>
        <mc:Fallback xmlns="">
          <p:pic>
            <p:nvPicPr>
              <p:cNvPr id="480" name="Freihand 479">
                <a:extLst>
                  <a:ext uri="{FF2B5EF4-FFF2-40B4-BE49-F238E27FC236}">
                    <a16:creationId xmlns:a16="http://schemas.microsoft.com/office/drawing/2014/main" id="{FC00188D-BDC2-4E92-91D9-EA3DF57121BE}"/>
                  </a:ext>
                </a:extLst>
              </p:cNvPr>
              <p:cNvPicPr/>
              <p:nvPr/>
            </p:nvPicPr>
            <p:blipFill>
              <a:blip r:embed="rId796"/>
              <a:stretch>
                <a:fillRect/>
              </a:stretch>
            </p:blipFill>
            <p:spPr>
              <a:xfrm>
                <a:off x="3567179" y="2566223"/>
                <a:ext cx="52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81" name="Freihand 480">
                <a:extLst>
                  <a:ext uri="{FF2B5EF4-FFF2-40B4-BE49-F238E27FC236}">
                    <a16:creationId xmlns:a16="http://schemas.microsoft.com/office/drawing/2014/main" id="{8C39AF76-4169-493F-8B17-6D83BF78C63C}"/>
                  </a:ext>
                </a:extLst>
              </p14:cNvPr>
              <p14:cNvContentPartPr/>
              <p14:nvPr/>
            </p14:nvContentPartPr>
            <p14:xfrm>
              <a:off x="3548819" y="2547143"/>
              <a:ext cx="126000" cy="115200"/>
            </p14:xfrm>
          </p:contentPart>
        </mc:Choice>
        <mc:Fallback xmlns="">
          <p:pic>
            <p:nvPicPr>
              <p:cNvPr id="481" name="Freihand 480">
                <a:extLst>
                  <a:ext uri="{FF2B5EF4-FFF2-40B4-BE49-F238E27FC236}">
                    <a16:creationId xmlns:a16="http://schemas.microsoft.com/office/drawing/2014/main" id="{8C39AF76-4169-493F-8B17-6D83BF78C63C}"/>
                  </a:ext>
                </a:extLst>
              </p:cNvPr>
              <p:cNvPicPr/>
              <p:nvPr/>
            </p:nvPicPr>
            <p:blipFill>
              <a:blip r:embed="rId798"/>
              <a:stretch>
                <a:fillRect/>
              </a:stretch>
            </p:blipFill>
            <p:spPr>
              <a:xfrm>
                <a:off x="3544499" y="2542823"/>
                <a:ext cx="134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82" name="Freihand 481">
                <a:extLst>
                  <a:ext uri="{FF2B5EF4-FFF2-40B4-BE49-F238E27FC236}">
                    <a16:creationId xmlns:a16="http://schemas.microsoft.com/office/drawing/2014/main" id="{A13A8B9C-7F1B-4E26-98C5-38CC83CAEF17}"/>
                  </a:ext>
                </a:extLst>
              </p14:cNvPr>
              <p14:cNvContentPartPr/>
              <p14:nvPr/>
            </p14:nvContentPartPr>
            <p14:xfrm>
              <a:off x="3756899" y="2634263"/>
              <a:ext cx="91800" cy="14040"/>
            </p14:xfrm>
          </p:contentPart>
        </mc:Choice>
        <mc:Fallback xmlns="">
          <p:pic>
            <p:nvPicPr>
              <p:cNvPr id="482" name="Freihand 481">
                <a:extLst>
                  <a:ext uri="{FF2B5EF4-FFF2-40B4-BE49-F238E27FC236}">
                    <a16:creationId xmlns:a16="http://schemas.microsoft.com/office/drawing/2014/main" id="{A13A8B9C-7F1B-4E26-98C5-38CC83CAEF17}"/>
                  </a:ext>
                </a:extLst>
              </p:cNvPr>
              <p:cNvPicPr/>
              <p:nvPr/>
            </p:nvPicPr>
            <p:blipFill>
              <a:blip r:embed="rId800"/>
              <a:stretch>
                <a:fillRect/>
              </a:stretch>
            </p:blipFill>
            <p:spPr>
              <a:xfrm>
                <a:off x="3752579" y="2629943"/>
                <a:ext cx="100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83" name="Freihand 482">
                <a:extLst>
                  <a:ext uri="{FF2B5EF4-FFF2-40B4-BE49-F238E27FC236}">
                    <a16:creationId xmlns:a16="http://schemas.microsoft.com/office/drawing/2014/main" id="{70429366-5CD0-4221-83FC-6667DC8B2B8B}"/>
                  </a:ext>
                </a:extLst>
              </p14:cNvPr>
              <p14:cNvContentPartPr/>
              <p14:nvPr/>
            </p14:nvContentPartPr>
            <p14:xfrm>
              <a:off x="3924299" y="2578823"/>
              <a:ext cx="60840" cy="86400"/>
            </p14:xfrm>
          </p:contentPart>
        </mc:Choice>
        <mc:Fallback xmlns="">
          <p:pic>
            <p:nvPicPr>
              <p:cNvPr id="483" name="Freihand 482">
                <a:extLst>
                  <a:ext uri="{FF2B5EF4-FFF2-40B4-BE49-F238E27FC236}">
                    <a16:creationId xmlns:a16="http://schemas.microsoft.com/office/drawing/2014/main" id="{70429366-5CD0-4221-83FC-6667DC8B2B8B}"/>
                  </a:ext>
                </a:extLst>
              </p:cNvPr>
              <p:cNvPicPr/>
              <p:nvPr/>
            </p:nvPicPr>
            <p:blipFill>
              <a:blip r:embed="rId802"/>
              <a:stretch>
                <a:fillRect/>
              </a:stretch>
            </p:blipFill>
            <p:spPr>
              <a:xfrm>
                <a:off x="3919979" y="2574503"/>
                <a:ext cx="69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84" name="Freihand 483">
                <a:extLst>
                  <a:ext uri="{FF2B5EF4-FFF2-40B4-BE49-F238E27FC236}">
                    <a16:creationId xmlns:a16="http://schemas.microsoft.com/office/drawing/2014/main" id="{0BD5F38C-0BCB-49B6-936C-3D028B6DC59C}"/>
                  </a:ext>
                </a:extLst>
              </p14:cNvPr>
              <p14:cNvContentPartPr/>
              <p14:nvPr/>
            </p14:nvContentPartPr>
            <p14:xfrm>
              <a:off x="3881819" y="2532023"/>
              <a:ext cx="122760" cy="9000"/>
            </p14:xfrm>
          </p:contentPart>
        </mc:Choice>
        <mc:Fallback xmlns="">
          <p:pic>
            <p:nvPicPr>
              <p:cNvPr id="484" name="Freihand 483">
                <a:extLst>
                  <a:ext uri="{FF2B5EF4-FFF2-40B4-BE49-F238E27FC236}">
                    <a16:creationId xmlns:a16="http://schemas.microsoft.com/office/drawing/2014/main" id="{0BD5F38C-0BCB-49B6-936C-3D028B6DC59C}"/>
                  </a:ext>
                </a:extLst>
              </p:cNvPr>
              <p:cNvPicPr/>
              <p:nvPr/>
            </p:nvPicPr>
            <p:blipFill>
              <a:blip r:embed="rId804"/>
              <a:stretch>
                <a:fillRect/>
              </a:stretch>
            </p:blipFill>
            <p:spPr>
              <a:xfrm>
                <a:off x="3877499" y="2527703"/>
                <a:ext cx="131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85" name="Freihand 484">
                <a:extLst>
                  <a:ext uri="{FF2B5EF4-FFF2-40B4-BE49-F238E27FC236}">
                    <a16:creationId xmlns:a16="http://schemas.microsoft.com/office/drawing/2014/main" id="{DF15C4D9-754E-4629-970A-3569EFABD7F7}"/>
                  </a:ext>
                </a:extLst>
              </p14:cNvPr>
              <p14:cNvContentPartPr/>
              <p14:nvPr/>
            </p14:nvContentPartPr>
            <p14:xfrm>
              <a:off x="4056419" y="2493143"/>
              <a:ext cx="109800" cy="68400"/>
            </p14:xfrm>
          </p:contentPart>
        </mc:Choice>
        <mc:Fallback xmlns="">
          <p:pic>
            <p:nvPicPr>
              <p:cNvPr id="485" name="Freihand 484">
                <a:extLst>
                  <a:ext uri="{FF2B5EF4-FFF2-40B4-BE49-F238E27FC236}">
                    <a16:creationId xmlns:a16="http://schemas.microsoft.com/office/drawing/2014/main" id="{DF15C4D9-754E-4629-970A-3569EFABD7F7}"/>
                  </a:ext>
                </a:extLst>
              </p:cNvPr>
              <p:cNvPicPr/>
              <p:nvPr/>
            </p:nvPicPr>
            <p:blipFill>
              <a:blip r:embed="rId806"/>
              <a:stretch>
                <a:fillRect/>
              </a:stretch>
            </p:blipFill>
            <p:spPr>
              <a:xfrm>
                <a:off x="4052099" y="2488823"/>
                <a:ext cx="1184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86" name="Freihand 485">
                <a:extLst>
                  <a:ext uri="{FF2B5EF4-FFF2-40B4-BE49-F238E27FC236}">
                    <a16:creationId xmlns:a16="http://schemas.microsoft.com/office/drawing/2014/main" id="{E9E035E0-2E6E-46E1-82E5-AB0767498B17}"/>
                  </a:ext>
                </a:extLst>
              </p14:cNvPr>
              <p14:cNvContentPartPr/>
              <p14:nvPr/>
            </p14:nvContentPartPr>
            <p14:xfrm>
              <a:off x="4141379" y="2474423"/>
              <a:ext cx="89640" cy="246600"/>
            </p14:xfrm>
          </p:contentPart>
        </mc:Choice>
        <mc:Fallback xmlns="">
          <p:pic>
            <p:nvPicPr>
              <p:cNvPr id="486" name="Freihand 485">
                <a:extLst>
                  <a:ext uri="{FF2B5EF4-FFF2-40B4-BE49-F238E27FC236}">
                    <a16:creationId xmlns:a16="http://schemas.microsoft.com/office/drawing/2014/main" id="{E9E035E0-2E6E-46E1-82E5-AB0767498B17}"/>
                  </a:ext>
                </a:extLst>
              </p:cNvPr>
              <p:cNvPicPr/>
              <p:nvPr/>
            </p:nvPicPr>
            <p:blipFill>
              <a:blip r:embed="rId808"/>
              <a:stretch>
                <a:fillRect/>
              </a:stretch>
            </p:blipFill>
            <p:spPr>
              <a:xfrm>
                <a:off x="4137059" y="2470103"/>
                <a:ext cx="982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88" name="Freihand 487">
                <a:extLst>
                  <a:ext uri="{FF2B5EF4-FFF2-40B4-BE49-F238E27FC236}">
                    <a16:creationId xmlns:a16="http://schemas.microsoft.com/office/drawing/2014/main" id="{997D186A-694D-4CF9-9758-4BB55027A3DF}"/>
                  </a:ext>
                </a:extLst>
              </p14:cNvPr>
              <p14:cNvContentPartPr/>
              <p14:nvPr/>
            </p14:nvContentPartPr>
            <p14:xfrm>
              <a:off x="4361699" y="2575583"/>
              <a:ext cx="132120" cy="17280"/>
            </p14:xfrm>
          </p:contentPart>
        </mc:Choice>
        <mc:Fallback xmlns="">
          <p:pic>
            <p:nvPicPr>
              <p:cNvPr id="488" name="Freihand 487">
                <a:extLst>
                  <a:ext uri="{FF2B5EF4-FFF2-40B4-BE49-F238E27FC236}">
                    <a16:creationId xmlns:a16="http://schemas.microsoft.com/office/drawing/2014/main" id="{997D186A-694D-4CF9-9758-4BB55027A3DF}"/>
                  </a:ext>
                </a:extLst>
              </p:cNvPr>
              <p:cNvPicPr/>
              <p:nvPr/>
            </p:nvPicPr>
            <p:blipFill>
              <a:blip r:embed="rId810"/>
              <a:stretch>
                <a:fillRect/>
              </a:stretch>
            </p:blipFill>
            <p:spPr>
              <a:xfrm>
                <a:off x="4357379" y="2571263"/>
                <a:ext cx="140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89" name="Freihand 488">
                <a:extLst>
                  <a:ext uri="{FF2B5EF4-FFF2-40B4-BE49-F238E27FC236}">
                    <a16:creationId xmlns:a16="http://schemas.microsoft.com/office/drawing/2014/main" id="{C753830C-2C7D-46E5-9A62-5FB137E3BA90}"/>
                  </a:ext>
                </a:extLst>
              </p14:cNvPr>
              <p14:cNvContentPartPr/>
              <p14:nvPr/>
            </p14:nvContentPartPr>
            <p14:xfrm>
              <a:off x="4600379" y="2493143"/>
              <a:ext cx="158040" cy="152640"/>
            </p14:xfrm>
          </p:contentPart>
        </mc:Choice>
        <mc:Fallback xmlns="">
          <p:pic>
            <p:nvPicPr>
              <p:cNvPr id="489" name="Freihand 488">
                <a:extLst>
                  <a:ext uri="{FF2B5EF4-FFF2-40B4-BE49-F238E27FC236}">
                    <a16:creationId xmlns:a16="http://schemas.microsoft.com/office/drawing/2014/main" id="{C753830C-2C7D-46E5-9A62-5FB137E3BA90}"/>
                  </a:ext>
                </a:extLst>
              </p:cNvPr>
              <p:cNvPicPr/>
              <p:nvPr/>
            </p:nvPicPr>
            <p:blipFill>
              <a:blip r:embed="rId812"/>
              <a:stretch>
                <a:fillRect/>
              </a:stretch>
            </p:blipFill>
            <p:spPr>
              <a:xfrm>
                <a:off x="4596059" y="2488823"/>
                <a:ext cx="166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90" name="Freihand 489">
                <a:extLst>
                  <a:ext uri="{FF2B5EF4-FFF2-40B4-BE49-F238E27FC236}">
                    <a16:creationId xmlns:a16="http://schemas.microsoft.com/office/drawing/2014/main" id="{7DDF19E9-AD71-45A4-8F63-12A25FBFB351}"/>
                  </a:ext>
                </a:extLst>
              </p14:cNvPr>
              <p14:cNvContentPartPr/>
              <p14:nvPr/>
            </p14:nvContentPartPr>
            <p14:xfrm>
              <a:off x="4673099" y="2560103"/>
              <a:ext cx="96480" cy="70920"/>
            </p14:xfrm>
          </p:contentPart>
        </mc:Choice>
        <mc:Fallback xmlns="">
          <p:pic>
            <p:nvPicPr>
              <p:cNvPr id="490" name="Freihand 489">
                <a:extLst>
                  <a:ext uri="{FF2B5EF4-FFF2-40B4-BE49-F238E27FC236}">
                    <a16:creationId xmlns:a16="http://schemas.microsoft.com/office/drawing/2014/main" id="{7DDF19E9-AD71-45A4-8F63-12A25FBFB351}"/>
                  </a:ext>
                </a:extLst>
              </p:cNvPr>
              <p:cNvPicPr/>
              <p:nvPr/>
            </p:nvPicPr>
            <p:blipFill>
              <a:blip r:embed="rId814"/>
              <a:stretch>
                <a:fillRect/>
              </a:stretch>
            </p:blipFill>
            <p:spPr>
              <a:xfrm>
                <a:off x="4668779" y="2555783"/>
                <a:ext cx="105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91" name="Freihand 490">
                <a:extLst>
                  <a:ext uri="{FF2B5EF4-FFF2-40B4-BE49-F238E27FC236}">
                    <a16:creationId xmlns:a16="http://schemas.microsoft.com/office/drawing/2014/main" id="{289FAB02-9775-46D0-8D15-382B407E018B}"/>
                  </a:ext>
                </a:extLst>
              </p14:cNvPr>
              <p14:cNvContentPartPr/>
              <p14:nvPr/>
            </p14:nvContentPartPr>
            <p14:xfrm>
              <a:off x="4804139" y="2579903"/>
              <a:ext cx="67680" cy="4680"/>
            </p14:xfrm>
          </p:contentPart>
        </mc:Choice>
        <mc:Fallback xmlns="">
          <p:pic>
            <p:nvPicPr>
              <p:cNvPr id="491" name="Freihand 490">
                <a:extLst>
                  <a:ext uri="{FF2B5EF4-FFF2-40B4-BE49-F238E27FC236}">
                    <a16:creationId xmlns:a16="http://schemas.microsoft.com/office/drawing/2014/main" id="{289FAB02-9775-46D0-8D15-382B407E018B}"/>
                  </a:ext>
                </a:extLst>
              </p:cNvPr>
              <p:cNvPicPr/>
              <p:nvPr/>
            </p:nvPicPr>
            <p:blipFill>
              <a:blip r:embed="rId816"/>
              <a:stretch>
                <a:fillRect/>
              </a:stretch>
            </p:blipFill>
            <p:spPr>
              <a:xfrm>
                <a:off x="4799819" y="2575583"/>
                <a:ext cx="76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92" name="Freihand 491">
                <a:extLst>
                  <a:ext uri="{FF2B5EF4-FFF2-40B4-BE49-F238E27FC236}">
                    <a16:creationId xmlns:a16="http://schemas.microsoft.com/office/drawing/2014/main" id="{C47B371D-8BA9-4917-954B-B048B64BA247}"/>
                  </a:ext>
                </a:extLst>
              </p14:cNvPr>
              <p14:cNvContentPartPr/>
              <p14:nvPr/>
            </p14:nvContentPartPr>
            <p14:xfrm>
              <a:off x="4949219" y="2519063"/>
              <a:ext cx="101160" cy="92160"/>
            </p14:xfrm>
          </p:contentPart>
        </mc:Choice>
        <mc:Fallback xmlns="">
          <p:pic>
            <p:nvPicPr>
              <p:cNvPr id="492" name="Freihand 491">
                <a:extLst>
                  <a:ext uri="{FF2B5EF4-FFF2-40B4-BE49-F238E27FC236}">
                    <a16:creationId xmlns:a16="http://schemas.microsoft.com/office/drawing/2014/main" id="{C47B371D-8BA9-4917-954B-B048B64BA247}"/>
                  </a:ext>
                </a:extLst>
              </p:cNvPr>
              <p:cNvPicPr/>
              <p:nvPr/>
            </p:nvPicPr>
            <p:blipFill>
              <a:blip r:embed="rId818"/>
              <a:stretch>
                <a:fillRect/>
              </a:stretch>
            </p:blipFill>
            <p:spPr>
              <a:xfrm>
                <a:off x="4944899" y="2514743"/>
                <a:ext cx="109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93" name="Freihand 492">
                <a:extLst>
                  <a:ext uri="{FF2B5EF4-FFF2-40B4-BE49-F238E27FC236}">
                    <a16:creationId xmlns:a16="http://schemas.microsoft.com/office/drawing/2014/main" id="{D1684F02-2FAD-41D9-9A13-507F2F4C172A}"/>
                  </a:ext>
                </a:extLst>
              </p14:cNvPr>
              <p14:cNvContentPartPr/>
              <p14:nvPr/>
            </p14:nvContentPartPr>
            <p14:xfrm>
              <a:off x="4996739" y="2474063"/>
              <a:ext cx="111960" cy="203760"/>
            </p14:xfrm>
          </p:contentPart>
        </mc:Choice>
        <mc:Fallback xmlns="">
          <p:pic>
            <p:nvPicPr>
              <p:cNvPr id="493" name="Freihand 492">
                <a:extLst>
                  <a:ext uri="{FF2B5EF4-FFF2-40B4-BE49-F238E27FC236}">
                    <a16:creationId xmlns:a16="http://schemas.microsoft.com/office/drawing/2014/main" id="{D1684F02-2FAD-41D9-9A13-507F2F4C172A}"/>
                  </a:ext>
                </a:extLst>
              </p:cNvPr>
              <p:cNvPicPr/>
              <p:nvPr/>
            </p:nvPicPr>
            <p:blipFill>
              <a:blip r:embed="rId820"/>
              <a:stretch>
                <a:fillRect/>
              </a:stretch>
            </p:blipFill>
            <p:spPr>
              <a:xfrm>
                <a:off x="4992419" y="2469743"/>
                <a:ext cx="120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94" name="Freihand 493">
                <a:extLst>
                  <a:ext uri="{FF2B5EF4-FFF2-40B4-BE49-F238E27FC236}">
                    <a16:creationId xmlns:a16="http://schemas.microsoft.com/office/drawing/2014/main" id="{C278DDB2-0A9B-4216-B3B4-71BE7D6198B7}"/>
                  </a:ext>
                </a:extLst>
              </p14:cNvPr>
              <p14:cNvContentPartPr/>
              <p14:nvPr/>
            </p14:nvContentPartPr>
            <p14:xfrm>
              <a:off x="4507139" y="2436263"/>
              <a:ext cx="76320" cy="293040"/>
            </p14:xfrm>
          </p:contentPart>
        </mc:Choice>
        <mc:Fallback xmlns="">
          <p:pic>
            <p:nvPicPr>
              <p:cNvPr id="494" name="Freihand 493">
                <a:extLst>
                  <a:ext uri="{FF2B5EF4-FFF2-40B4-BE49-F238E27FC236}">
                    <a16:creationId xmlns:a16="http://schemas.microsoft.com/office/drawing/2014/main" id="{C278DDB2-0A9B-4216-B3B4-71BE7D6198B7}"/>
                  </a:ext>
                </a:extLst>
              </p:cNvPr>
              <p:cNvPicPr/>
              <p:nvPr/>
            </p:nvPicPr>
            <p:blipFill>
              <a:blip r:embed="rId822"/>
              <a:stretch>
                <a:fillRect/>
              </a:stretch>
            </p:blipFill>
            <p:spPr>
              <a:xfrm>
                <a:off x="4502819" y="2431943"/>
                <a:ext cx="849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96" name="Freihand 495">
                <a:extLst>
                  <a:ext uri="{FF2B5EF4-FFF2-40B4-BE49-F238E27FC236}">
                    <a16:creationId xmlns:a16="http://schemas.microsoft.com/office/drawing/2014/main" id="{6D1563A0-8AB5-47F0-8B72-CBD971076E16}"/>
                  </a:ext>
                </a:extLst>
              </p14:cNvPr>
              <p14:cNvContentPartPr/>
              <p14:nvPr/>
            </p14:nvContentPartPr>
            <p14:xfrm>
              <a:off x="5182139" y="2522303"/>
              <a:ext cx="100800" cy="50400"/>
            </p14:xfrm>
          </p:contentPart>
        </mc:Choice>
        <mc:Fallback xmlns="">
          <p:pic>
            <p:nvPicPr>
              <p:cNvPr id="496" name="Freihand 495">
                <a:extLst>
                  <a:ext uri="{FF2B5EF4-FFF2-40B4-BE49-F238E27FC236}">
                    <a16:creationId xmlns:a16="http://schemas.microsoft.com/office/drawing/2014/main" id="{6D1563A0-8AB5-47F0-8B72-CBD971076E16}"/>
                  </a:ext>
                </a:extLst>
              </p:cNvPr>
              <p:cNvPicPr/>
              <p:nvPr/>
            </p:nvPicPr>
            <p:blipFill>
              <a:blip r:embed="rId824"/>
              <a:stretch>
                <a:fillRect/>
              </a:stretch>
            </p:blipFill>
            <p:spPr>
              <a:xfrm>
                <a:off x="5177819" y="2517983"/>
                <a:ext cx="109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97" name="Freihand 496">
                <a:extLst>
                  <a:ext uri="{FF2B5EF4-FFF2-40B4-BE49-F238E27FC236}">
                    <a16:creationId xmlns:a16="http://schemas.microsoft.com/office/drawing/2014/main" id="{AD22CC25-3323-4BD2-8F9F-3F9993FC754E}"/>
                  </a:ext>
                </a:extLst>
              </p14:cNvPr>
              <p14:cNvContentPartPr/>
              <p14:nvPr/>
            </p14:nvContentPartPr>
            <p14:xfrm>
              <a:off x="5226059" y="2527343"/>
              <a:ext cx="89280" cy="138240"/>
            </p14:xfrm>
          </p:contentPart>
        </mc:Choice>
        <mc:Fallback xmlns="">
          <p:pic>
            <p:nvPicPr>
              <p:cNvPr id="497" name="Freihand 496">
                <a:extLst>
                  <a:ext uri="{FF2B5EF4-FFF2-40B4-BE49-F238E27FC236}">
                    <a16:creationId xmlns:a16="http://schemas.microsoft.com/office/drawing/2014/main" id="{AD22CC25-3323-4BD2-8F9F-3F9993FC754E}"/>
                  </a:ext>
                </a:extLst>
              </p:cNvPr>
              <p:cNvPicPr/>
              <p:nvPr/>
            </p:nvPicPr>
            <p:blipFill>
              <a:blip r:embed="rId826"/>
              <a:stretch>
                <a:fillRect/>
              </a:stretch>
            </p:blipFill>
            <p:spPr>
              <a:xfrm>
                <a:off x="5221739" y="2523023"/>
                <a:ext cx="97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98" name="Freihand 497">
                <a:extLst>
                  <a:ext uri="{FF2B5EF4-FFF2-40B4-BE49-F238E27FC236}">
                    <a16:creationId xmlns:a16="http://schemas.microsoft.com/office/drawing/2014/main" id="{B8BE262E-32E4-45D5-9241-750151827A8C}"/>
                  </a:ext>
                </a:extLst>
              </p14:cNvPr>
              <p14:cNvContentPartPr/>
              <p14:nvPr/>
            </p14:nvContentPartPr>
            <p14:xfrm>
              <a:off x="5348459" y="2437703"/>
              <a:ext cx="77040" cy="117720"/>
            </p14:xfrm>
          </p:contentPart>
        </mc:Choice>
        <mc:Fallback xmlns="">
          <p:pic>
            <p:nvPicPr>
              <p:cNvPr id="498" name="Freihand 497">
                <a:extLst>
                  <a:ext uri="{FF2B5EF4-FFF2-40B4-BE49-F238E27FC236}">
                    <a16:creationId xmlns:a16="http://schemas.microsoft.com/office/drawing/2014/main" id="{B8BE262E-32E4-45D5-9241-750151827A8C}"/>
                  </a:ext>
                </a:extLst>
              </p:cNvPr>
              <p:cNvPicPr/>
              <p:nvPr/>
            </p:nvPicPr>
            <p:blipFill>
              <a:blip r:embed="rId828"/>
              <a:stretch>
                <a:fillRect/>
              </a:stretch>
            </p:blipFill>
            <p:spPr>
              <a:xfrm>
                <a:off x="5344139" y="2433383"/>
                <a:ext cx="85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99" name="Freihand 498">
                <a:extLst>
                  <a:ext uri="{FF2B5EF4-FFF2-40B4-BE49-F238E27FC236}">
                    <a16:creationId xmlns:a16="http://schemas.microsoft.com/office/drawing/2014/main" id="{EE244393-9A07-44C8-86DE-1BAEBA485256}"/>
                  </a:ext>
                </a:extLst>
              </p14:cNvPr>
              <p14:cNvContentPartPr/>
              <p14:nvPr/>
            </p14:nvContentPartPr>
            <p14:xfrm>
              <a:off x="5407139" y="2437343"/>
              <a:ext cx="96840" cy="276480"/>
            </p14:xfrm>
          </p:contentPart>
        </mc:Choice>
        <mc:Fallback xmlns="">
          <p:pic>
            <p:nvPicPr>
              <p:cNvPr id="499" name="Freihand 498">
                <a:extLst>
                  <a:ext uri="{FF2B5EF4-FFF2-40B4-BE49-F238E27FC236}">
                    <a16:creationId xmlns:a16="http://schemas.microsoft.com/office/drawing/2014/main" id="{EE244393-9A07-44C8-86DE-1BAEBA485256}"/>
                  </a:ext>
                </a:extLst>
              </p:cNvPr>
              <p:cNvPicPr/>
              <p:nvPr/>
            </p:nvPicPr>
            <p:blipFill>
              <a:blip r:embed="rId830"/>
              <a:stretch>
                <a:fillRect/>
              </a:stretch>
            </p:blipFill>
            <p:spPr>
              <a:xfrm>
                <a:off x="5402819" y="2433023"/>
                <a:ext cx="1054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00" name="Freihand 499">
                <a:extLst>
                  <a:ext uri="{FF2B5EF4-FFF2-40B4-BE49-F238E27FC236}">
                    <a16:creationId xmlns:a16="http://schemas.microsoft.com/office/drawing/2014/main" id="{7B6D301E-B525-4ED9-9766-424BB1958C6C}"/>
                  </a:ext>
                </a:extLst>
              </p14:cNvPr>
              <p14:cNvContentPartPr/>
              <p14:nvPr/>
            </p14:nvContentPartPr>
            <p14:xfrm>
              <a:off x="5510099" y="2298931"/>
              <a:ext cx="161640" cy="81360"/>
            </p14:xfrm>
          </p:contentPart>
        </mc:Choice>
        <mc:Fallback xmlns="">
          <p:pic>
            <p:nvPicPr>
              <p:cNvPr id="500" name="Freihand 499">
                <a:extLst>
                  <a:ext uri="{FF2B5EF4-FFF2-40B4-BE49-F238E27FC236}">
                    <a16:creationId xmlns:a16="http://schemas.microsoft.com/office/drawing/2014/main" id="{7B6D301E-B525-4ED9-9766-424BB1958C6C}"/>
                  </a:ext>
                </a:extLst>
              </p:cNvPr>
              <p:cNvPicPr/>
              <p:nvPr/>
            </p:nvPicPr>
            <p:blipFill>
              <a:blip r:embed="rId832"/>
              <a:stretch>
                <a:fillRect/>
              </a:stretch>
            </p:blipFill>
            <p:spPr>
              <a:xfrm>
                <a:off x="5505779" y="2294611"/>
                <a:ext cx="170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01" name="Freihand 500">
                <a:extLst>
                  <a:ext uri="{FF2B5EF4-FFF2-40B4-BE49-F238E27FC236}">
                    <a16:creationId xmlns:a16="http://schemas.microsoft.com/office/drawing/2014/main" id="{C5FE6C19-FC89-4C4D-8FAB-75AA20C31D31}"/>
                  </a:ext>
                </a:extLst>
              </p14:cNvPr>
              <p14:cNvContentPartPr/>
              <p14:nvPr/>
            </p14:nvContentPartPr>
            <p14:xfrm>
              <a:off x="5714579" y="2374343"/>
              <a:ext cx="214560" cy="336960"/>
            </p14:xfrm>
          </p:contentPart>
        </mc:Choice>
        <mc:Fallback xmlns="">
          <p:pic>
            <p:nvPicPr>
              <p:cNvPr id="501" name="Freihand 500">
                <a:extLst>
                  <a:ext uri="{FF2B5EF4-FFF2-40B4-BE49-F238E27FC236}">
                    <a16:creationId xmlns:a16="http://schemas.microsoft.com/office/drawing/2014/main" id="{C5FE6C19-FC89-4C4D-8FAB-75AA20C31D31}"/>
                  </a:ext>
                </a:extLst>
              </p:cNvPr>
              <p:cNvPicPr/>
              <p:nvPr/>
            </p:nvPicPr>
            <p:blipFill>
              <a:blip r:embed="rId834"/>
              <a:stretch>
                <a:fillRect/>
              </a:stretch>
            </p:blipFill>
            <p:spPr>
              <a:xfrm>
                <a:off x="5710259" y="2370023"/>
                <a:ext cx="22320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33" name="Freihand 532">
                <a:extLst>
                  <a:ext uri="{FF2B5EF4-FFF2-40B4-BE49-F238E27FC236}">
                    <a16:creationId xmlns:a16="http://schemas.microsoft.com/office/drawing/2014/main" id="{098950FE-3334-4EDE-B2DD-FA7242900268}"/>
                  </a:ext>
                </a:extLst>
              </p14:cNvPr>
              <p14:cNvContentPartPr/>
              <p14:nvPr/>
            </p14:nvContentPartPr>
            <p14:xfrm>
              <a:off x="260579" y="3115771"/>
              <a:ext cx="189000" cy="28440"/>
            </p14:xfrm>
          </p:contentPart>
        </mc:Choice>
        <mc:Fallback xmlns="">
          <p:pic>
            <p:nvPicPr>
              <p:cNvPr id="533" name="Freihand 532">
                <a:extLst>
                  <a:ext uri="{FF2B5EF4-FFF2-40B4-BE49-F238E27FC236}">
                    <a16:creationId xmlns:a16="http://schemas.microsoft.com/office/drawing/2014/main" id="{098950FE-3334-4EDE-B2DD-FA7242900268}"/>
                  </a:ext>
                </a:extLst>
              </p:cNvPr>
              <p:cNvPicPr/>
              <p:nvPr/>
            </p:nvPicPr>
            <p:blipFill>
              <a:blip r:embed="rId836"/>
              <a:stretch>
                <a:fillRect/>
              </a:stretch>
            </p:blipFill>
            <p:spPr>
              <a:xfrm>
                <a:off x="256259" y="3111451"/>
                <a:ext cx="197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34" name="Freihand 533">
                <a:extLst>
                  <a:ext uri="{FF2B5EF4-FFF2-40B4-BE49-F238E27FC236}">
                    <a16:creationId xmlns:a16="http://schemas.microsoft.com/office/drawing/2014/main" id="{EACA039E-2047-4561-B53E-1B734FEEFB7F}"/>
                  </a:ext>
                </a:extLst>
              </p14:cNvPr>
              <p14:cNvContentPartPr/>
              <p14:nvPr/>
            </p14:nvContentPartPr>
            <p14:xfrm>
              <a:off x="280019" y="3143851"/>
              <a:ext cx="96840" cy="32400"/>
            </p14:xfrm>
          </p:contentPart>
        </mc:Choice>
        <mc:Fallback xmlns="">
          <p:pic>
            <p:nvPicPr>
              <p:cNvPr id="534" name="Freihand 533">
                <a:extLst>
                  <a:ext uri="{FF2B5EF4-FFF2-40B4-BE49-F238E27FC236}">
                    <a16:creationId xmlns:a16="http://schemas.microsoft.com/office/drawing/2014/main" id="{EACA039E-2047-4561-B53E-1B734FEEFB7F}"/>
                  </a:ext>
                </a:extLst>
              </p:cNvPr>
              <p:cNvPicPr/>
              <p:nvPr/>
            </p:nvPicPr>
            <p:blipFill>
              <a:blip r:embed="rId838"/>
              <a:stretch>
                <a:fillRect/>
              </a:stretch>
            </p:blipFill>
            <p:spPr>
              <a:xfrm>
                <a:off x="275699" y="3139531"/>
                <a:ext cx="105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35" name="Freihand 534">
                <a:extLst>
                  <a:ext uri="{FF2B5EF4-FFF2-40B4-BE49-F238E27FC236}">
                    <a16:creationId xmlns:a16="http://schemas.microsoft.com/office/drawing/2014/main" id="{BEDA8E0B-C125-4312-87BD-D48623A40267}"/>
                  </a:ext>
                </a:extLst>
              </p14:cNvPr>
              <p14:cNvContentPartPr/>
              <p14:nvPr/>
            </p14:nvContentPartPr>
            <p14:xfrm>
              <a:off x="443099" y="3079051"/>
              <a:ext cx="95040" cy="127440"/>
            </p14:xfrm>
          </p:contentPart>
        </mc:Choice>
        <mc:Fallback xmlns="">
          <p:pic>
            <p:nvPicPr>
              <p:cNvPr id="535" name="Freihand 534">
                <a:extLst>
                  <a:ext uri="{FF2B5EF4-FFF2-40B4-BE49-F238E27FC236}">
                    <a16:creationId xmlns:a16="http://schemas.microsoft.com/office/drawing/2014/main" id="{BEDA8E0B-C125-4312-87BD-D48623A40267}"/>
                  </a:ext>
                </a:extLst>
              </p:cNvPr>
              <p:cNvPicPr/>
              <p:nvPr/>
            </p:nvPicPr>
            <p:blipFill>
              <a:blip r:embed="rId840"/>
              <a:stretch>
                <a:fillRect/>
              </a:stretch>
            </p:blipFill>
            <p:spPr>
              <a:xfrm>
                <a:off x="438779" y="3074731"/>
                <a:ext cx="103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36" name="Freihand 535">
                <a:extLst>
                  <a:ext uri="{FF2B5EF4-FFF2-40B4-BE49-F238E27FC236}">
                    <a16:creationId xmlns:a16="http://schemas.microsoft.com/office/drawing/2014/main" id="{257DB8DF-4FBD-4E98-9346-3F9192AA95ED}"/>
                  </a:ext>
                </a:extLst>
              </p14:cNvPr>
              <p14:cNvContentPartPr/>
              <p14:nvPr/>
            </p14:nvContentPartPr>
            <p14:xfrm>
              <a:off x="748379" y="3072571"/>
              <a:ext cx="127080" cy="84600"/>
            </p14:xfrm>
          </p:contentPart>
        </mc:Choice>
        <mc:Fallback xmlns="">
          <p:pic>
            <p:nvPicPr>
              <p:cNvPr id="536" name="Freihand 535">
                <a:extLst>
                  <a:ext uri="{FF2B5EF4-FFF2-40B4-BE49-F238E27FC236}">
                    <a16:creationId xmlns:a16="http://schemas.microsoft.com/office/drawing/2014/main" id="{257DB8DF-4FBD-4E98-9346-3F9192AA95ED}"/>
                  </a:ext>
                </a:extLst>
              </p:cNvPr>
              <p:cNvPicPr/>
              <p:nvPr/>
            </p:nvPicPr>
            <p:blipFill>
              <a:blip r:embed="rId842"/>
              <a:stretch>
                <a:fillRect/>
              </a:stretch>
            </p:blipFill>
            <p:spPr>
              <a:xfrm>
                <a:off x="744059" y="3068251"/>
                <a:ext cx="135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37" name="Freihand 536">
                <a:extLst>
                  <a:ext uri="{FF2B5EF4-FFF2-40B4-BE49-F238E27FC236}">
                    <a16:creationId xmlns:a16="http://schemas.microsoft.com/office/drawing/2014/main" id="{A973CFB1-B4C8-40C9-9E22-906F32F2883F}"/>
                  </a:ext>
                </a:extLst>
              </p14:cNvPr>
              <p14:cNvContentPartPr/>
              <p14:nvPr/>
            </p14:nvContentPartPr>
            <p14:xfrm>
              <a:off x="873299" y="2958091"/>
              <a:ext cx="17280" cy="78840"/>
            </p14:xfrm>
          </p:contentPart>
        </mc:Choice>
        <mc:Fallback xmlns="">
          <p:pic>
            <p:nvPicPr>
              <p:cNvPr id="537" name="Freihand 536">
                <a:extLst>
                  <a:ext uri="{FF2B5EF4-FFF2-40B4-BE49-F238E27FC236}">
                    <a16:creationId xmlns:a16="http://schemas.microsoft.com/office/drawing/2014/main" id="{A973CFB1-B4C8-40C9-9E22-906F32F2883F}"/>
                  </a:ext>
                </a:extLst>
              </p:cNvPr>
              <p:cNvPicPr/>
              <p:nvPr/>
            </p:nvPicPr>
            <p:blipFill>
              <a:blip r:embed="rId844"/>
              <a:stretch>
                <a:fillRect/>
              </a:stretch>
            </p:blipFill>
            <p:spPr>
              <a:xfrm>
                <a:off x="868979" y="2953771"/>
                <a:ext cx="25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38" name="Freihand 537">
                <a:extLst>
                  <a:ext uri="{FF2B5EF4-FFF2-40B4-BE49-F238E27FC236}">
                    <a16:creationId xmlns:a16="http://schemas.microsoft.com/office/drawing/2014/main" id="{8BCFB390-AA5D-45A0-84E1-73AA223E6136}"/>
                  </a:ext>
                </a:extLst>
              </p14:cNvPr>
              <p14:cNvContentPartPr/>
              <p14:nvPr/>
            </p14:nvContentPartPr>
            <p14:xfrm>
              <a:off x="951059" y="2982931"/>
              <a:ext cx="72360" cy="166320"/>
            </p14:xfrm>
          </p:contentPart>
        </mc:Choice>
        <mc:Fallback xmlns="">
          <p:pic>
            <p:nvPicPr>
              <p:cNvPr id="538" name="Freihand 537">
                <a:extLst>
                  <a:ext uri="{FF2B5EF4-FFF2-40B4-BE49-F238E27FC236}">
                    <a16:creationId xmlns:a16="http://schemas.microsoft.com/office/drawing/2014/main" id="{8BCFB390-AA5D-45A0-84E1-73AA223E6136}"/>
                  </a:ext>
                </a:extLst>
              </p:cNvPr>
              <p:cNvPicPr/>
              <p:nvPr/>
            </p:nvPicPr>
            <p:blipFill>
              <a:blip r:embed="rId846"/>
              <a:stretch>
                <a:fillRect/>
              </a:stretch>
            </p:blipFill>
            <p:spPr>
              <a:xfrm>
                <a:off x="946739" y="2978611"/>
                <a:ext cx="81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39" name="Freihand 538">
                <a:extLst>
                  <a:ext uri="{FF2B5EF4-FFF2-40B4-BE49-F238E27FC236}">
                    <a16:creationId xmlns:a16="http://schemas.microsoft.com/office/drawing/2014/main" id="{0D6513ED-B065-4320-9D0E-47CD062C8980}"/>
                  </a:ext>
                </a:extLst>
              </p14:cNvPr>
              <p14:cNvContentPartPr/>
              <p14:nvPr/>
            </p14:nvContentPartPr>
            <p14:xfrm>
              <a:off x="1109459" y="3033691"/>
              <a:ext cx="84600" cy="100800"/>
            </p14:xfrm>
          </p:contentPart>
        </mc:Choice>
        <mc:Fallback xmlns="">
          <p:pic>
            <p:nvPicPr>
              <p:cNvPr id="539" name="Freihand 538">
                <a:extLst>
                  <a:ext uri="{FF2B5EF4-FFF2-40B4-BE49-F238E27FC236}">
                    <a16:creationId xmlns:a16="http://schemas.microsoft.com/office/drawing/2014/main" id="{0D6513ED-B065-4320-9D0E-47CD062C8980}"/>
                  </a:ext>
                </a:extLst>
              </p:cNvPr>
              <p:cNvPicPr/>
              <p:nvPr/>
            </p:nvPicPr>
            <p:blipFill>
              <a:blip r:embed="rId848"/>
              <a:stretch>
                <a:fillRect/>
              </a:stretch>
            </p:blipFill>
            <p:spPr>
              <a:xfrm>
                <a:off x="1105139" y="3029371"/>
                <a:ext cx="93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40" name="Freihand 539">
                <a:extLst>
                  <a:ext uri="{FF2B5EF4-FFF2-40B4-BE49-F238E27FC236}">
                    <a16:creationId xmlns:a16="http://schemas.microsoft.com/office/drawing/2014/main" id="{A6389D48-A955-4FCA-ABB1-51C9DCAF5DF6}"/>
                  </a:ext>
                </a:extLst>
              </p14:cNvPr>
              <p14:cNvContentPartPr/>
              <p14:nvPr/>
            </p14:nvContentPartPr>
            <p14:xfrm>
              <a:off x="1103339" y="3004531"/>
              <a:ext cx="123480" cy="18360"/>
            </p14:xfrm>
          </p:contentPart>
        </mc:Choice>
        <mc:Fallback xmlns="">
          <p:pic>
            <p:nvPicPr>
              <p:cNvPr id="540" name="Freihand 539">
                <a:extLst>
                  <a:ext uri="{FF2B5EF4-FFF2-40B4-BE49-F238E27FC236}">
                    <a16:creationId xmlns:a16="http://schemas.microsoft.com/office/drawing/2014/main" id="{A6389D48-A955-4FCA-ABB1-51C9DCAF5DF6}"/>
                  </a:ext>
                </a:extLst>
              </p:cNvPr>
              <p:cNvPicPr/>
              <p:nvPr/>
            </p:nvPicPr>
            <p:blipFill>
              <a:blip r:embed="rId850"/>
              <a:stretch>
                <a:fillRect/>
              </a:stretch>
            </p:blipFill>
            <p:spPr>
              <a:xfrm>
                <a:off x="1099019" y="3000211"/>
                <a:ext cx="132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41" name="Freihand 540">
                <a:extLst>
                  <a:ext uri="{FF2B5EF4-FFF2-40B4-BE49-F238E27FC236}">
                    <a16:creationId xmlns:a16="http://schemas.microsoft.com/office/drawing/2014/main" id="{D2CABC1E-3119-4042-A684-AAAB25646602}"/>
                  </a:ext>
                </a:extLst>
              </p14:cNvPr>
              <p14:cNvContentPartPr/>
              <p14:nvPr/>
            </p14:nvContentPartPr>
            <p14:xfrm>
              <a:off x="1181099" y="2953411"/>
              <a:ext cx="108000" cy="212040"/>
            </p14:xfrm>
          </p:contentPart>
        </mc:Choice>
        <mc:Fallback xmlns="">
          <p:pic>
            <p:nvPicPr>
              <p:cNvPr id="541" name="Freihand 540">
                <a:extLst>
                  <a:ext uri="{FF2B5EF4-FFF2-40B4-BE49-F238E27FC236}">
                    <a16:creationId xmlns:a16="http://schemas.microsoft.com/office/drawing/2014/main" id="{D2CABC1E-3119-4042-A684-AAAB25646602}"/>
                  </a:ext>
                </a:extLst>
              </p:cNvPr>
              <p:cNvPicPr/>
              <p:nvPr/>
            </p:nvPicPr>
            <p:blipFill>
              <a:blip r:embed="rId852"/>
              <a:stretch>
                <a:fillRect/>
              </a:stretch>
            </p:blipFill>
            <p:spPr>
              <a:xfrm>
                <a:off x="1176779" y="2949091"/>
                <a:ext cx="116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42" name="Freihand 541">
                <a:extLst>
                  <a:ext uri="{FF2B5EF4-FFF2-40B4-BE49-F238E27FC236}">
                    <a16:creationId xmlns:a16="http://schemas.microsoft.com/office/drawing/2014/main" id="{CF2C705D-5DAA-42F8-A880-090A63834194}"/>
                  </a:ext>
                </a:extLst>
              </p14:cNvPr>
              <p14:cNvContentPartPr/>
              <p14:nvPr/>
            </p14:nvContentPartPr>
            <p14:xfrm>
              <a:off x="1512659" y="3080491"/>
              <a:ext cx="199440" cy="10440"/>
            </p14:xfrm>
          </p:contentPart>
        </mc:Choice>
        <mc:Fallback xmlns="">
          <p:pic>
            <p:nvPicPr>
              <p:cNvPr id="542" name="Freihand 541">
                <a:extLst>
                  <a:ext uri="{FF2B5EF4-FFF2-40B4-BE49-F238E27FC236}">
                    <a16:creationId xmlns:a16="http://schemas.microsoft.com/office/drawing/2014/main" id="{CF2C705D-5DAA-42F8-A880-090A63834194}"/>
                  </a:ext>
                </a:extLst>
              </p:cNvPr>
              <p:cNvPicPr/>
              <p:nvPr/>
            </p:nvPicPr>
            <p:blipFill>
              <a:blip r:embed="rId854"/>
              <a:stretch>
                <a:fillRect/>
              </a:stretch>
            </p:blipFill>
            <p:spPr>
              <a:xfrm>
                <a:off x="1508339" y="3076171"/>
                <a:ext cx="208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43" name="Freihand 542">
                <a:extLst>
                  <a:ext uri="{FF2B5EF4-FFF2-40B4-BE49-F238E27FC236}">
                    <a16:creationId xmlns:a16="http://schemas.microsoft.com/office/drawing/2014/main" id="{798EA2EF-BC32-4405-91B3-9ACF6DCC93F8}"/>
                  </a:ext>
                </a:extLst>
              </p14:cNvPr>
              <p14:cNvContentPartPr/>
              <p14:nvPr/>
            </p14:nvContentPartPr>
            <p14:xfrm>
              <a:off x="1533899" y="3122251"/>
              <a:ext cx="180000" cy="6840"/>
            </p14:xfrm>
          </p:contentPart>
        </mc:Choice>
        <mc:Fallback xmlns="">
          <p:pic>
            <p:nvPicPr>
              <p:cNvPr id="543" name="Freihand 542">
                <a:extLst>
                  <a:ext uri="{FF2B5EF4-FFF2-40B4-BE49-F238E27FC236}">
                    <a16:creationId xmlns:a16="http://schemas.microsoft.com/office/drawing/2014/main" id="{798EA2EF-BC32-4405-91B3-9ACF6DCC93F8}"/>
                  </a:ext>
                </a:extLst>
              </p:cNvPr>
              <p:cNvPicPr/>
              <p:nvPr/>
            </p:nvPicPr>
            <p:blipFill>
              <a:blip r:embed="rId856"/>
              <a:stretch>
                <a:fillRect/>
              </a:stretch>
            </p:blipFill>
            <p:spPr>
              <a:xfrm>
                <a:off x="1529579" y="3117931"/>
                <a:ext cx="188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44" name="Freihand 543">
                <a:extLst>
                  <a:ext uri="{FF2B5EF4-FFF2-40B4-BE49-F238E27FC236}">
                    <a16:creationId xmlns:a16="http://schemas.microsoft.com/office/drawing/2014/main" id="{78AF7FD8-5A33-4E17-AF16-E151FC0CD4F0}"/>
                  </a:ext>
                </a:extLst>
              </p14:cNvPr>
              <p14:cNvContentPartPr/>
              <p14:nvPr/>
            </p14:nvContentPartPr>
            <p14:xfrm>
              <a:off x="1876619" y="3035851"/>
              <a:ext cx="162720" cy="134640"/>
            </p14:xfrm>
          </p:contentPart>
        </mc:Choice>
        <mc:Fallback xmlns="">
          <p:pic>
            <p:nvPicPr>
              <p:cNvPr id="544" name="Freihand 543">
                <a:extLst>
                  <a:ext uri="{FF2B5EF4-FFF2-40B4-BE49-F238E27FC236}">
                    <a16:creationId xmlns:a16="http://schemas.microsoft.com/office/drawing/2014/main" id="{78AF7FD8-5A33-4E17-AF16-E151FC0CD4F0}"/>
                  </a:ext>
                </a:extLst>
              </p:cNvPr>
              <p:cNvPicPr/>
              <p:nvPr/>
            </p:nvPicPr>
            <p:blipFill>
              <a:blip r:embed="rId858"/>
              <a:stretch>
                <a:fillRect/>
              </a:stretch>
            </p:blipFill>
            <p:spPr>
              <a:xfrm>
                <a:off x="1872299" y="3031531"/>
                <a:ext cx="171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48" name="Freihand 547">
                <a:extLst>
                  <a:ext uri="{FF2B5EF4-FFF2-40B4-BE49-F238E27FC236}">
                    <a16:creationId xmlns:a16="http://schemas.microsoft.com/office/drawing/2014/main" id="{E441E656-C823-4270-8753-8C4EB3F8C0A2}"/>
                  </a:ext>
                </a:extLst>
              </p14:cNvPr>
              <p14:cNvContentPartPr/>
              <p14:nvPr/>
            </p14:nvContentPartPr>
            <p14:xfrm>
              <a:off x="2271179" y="3080491"/>
              <a:ext cx="161280" cy="5040"/>
            </p14:xfrm>
          </p:contentPart>
        </mc:Choice>
        <mc:Fallback xmlns="">
          <p:pic>
            <p:nvPicPr>
              <p:cNvPr id="548" name="Freihand 547">
                <a:extLst>
                  <a:ext uri="{FF2B5EF4-FFF2-40B4-BE49-F238E27FC236}">
                    <a16:creationId xmlns:a16="http://schemas.microsoft.com/office/drawing/2014/main" id="{E441E656-C823-4270-8753-8C4EB3F8C0A2}"/>
                  </a:ext>
                </a:extLst>
              </p:cNvPr>
              <p:cNvPicPr/>
              <p:nvPr/>
            </p:nvPicPr>
            <p:blipFill>
              <a:blip r:embed="rId860"/>
              <a:stretch>
                <a:fillRect/>
              </a:stretch>
            </p:blipFill>
            <p:spPr>
              <a:xfrm>
                <a:off x="2266859" y="3076171"/>
                <a:ext cx="169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49" name="Freihand 548">
                <a:extLst>
                  <a:ext uri="{FF2B5EF4-FFF2-40B4-BE49-F238E27FC236}">
                    <a16:creationId xmlns:a16="http://schemas.microsoft.com/office/drawing/2014/main" id="{B850731C-AF64-4403-B787-509277CA00EA}"/>
                  </a:ext>
                </a:extLst>
              </p14:cNvPr>
              <p14:cNvContentPartPr/>
              <p14:nvPr/>
            </p14:nvContentPartPr>
            <p14:xfrm>
              <a:off x="2214299" y="3027571"/>
              <a:ext cx="123840" cy="96840"/>
            </p14:xfrm>
          </p:contentPart>
        </mc:Choice>
        <mc:Fallback xmlns="">
          <p:pic>
            <p:nvPicPr>
              <p:cNvPr id="549" name="Freihand 548">
                <a:extLst>
                  <a:ext uri="{FF2B5EF4-FFF2-40B4-BE49-F238E27FC236}">
                    <a16:creationId xmlns:a16="http://schemas.microsoft.com/office/drawing/2014/main" id="{B850731C-AF64-4403-B787-509277CA00EA}"/>
                  </a:ext>
                </a:extLst>
              </p:cNvPr>
              <p:cNvPicPr/>
              <p:nvPr/>
            </p:nvPicPr>
            <p:blipFill>
              <a:blip r:embed="rId862"/>
              <a:stretch>
                <a:fillRect/>
              </a:stretch>
            </p:blipFill>
            <p:spPr>
              <a:xfrm>
                <a:off x="2209979" y="3023251"/>
                <a:ext cx="132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50" name="Freihand 549">
                <a:extLst>
                  <a:ext uri="{FF2B5EF4-FFF2-40B4-BE49-F238E27FC236}">
                    <a16:creationId xmlns:a16="http://schemas.microsoft.com/office/drawing/2014/main" id="{31169720-04E7-418C-9056-684A303A3D68}"/>
                  </a:ext>
                </a:extLst>
              </p14:cNvPr>
              <p14:cNvContentPartPr/>
              <p14:nvPr/>
            </p14:nvContentPartPr>
            <p14:xfrm>
              <a:off x="2618219" y="3028291"/>
              <a:ext cx="113760" cy="56160"/>
            </p14:xfrm>
          </p:contentPart>
        </mc:Choice>
        <mc:Fallback xmlns="">
          <p:pic>
            <p:nvPicPr>
              <p:cNvPr id="550" name="Freihand 549">
                <a:extLst>
                  <a:ext uri="{FF2B5EF4-FFF2-40B4-BE49-F238E27FC236}">
                    <a16:creationId xmlns:a16="http://schemas.microsoft.com/office/drawing/2014/main" id="{31169720-04E7-418C-9056-684A303A3D68}"/>
                  </a:ext>
                </a:extLst>
              </p:cNvPr>
              <p:cNvPicPr/>
              <p:nvPr/>
            </p:nvPicPr>
            <p:blipFill>
              <a:blip r:embed="rId864"/>
              <a:stretch>
                <a:fillRect/>
              </a:stretch>
            </p:blipFill>
            <p:spPr>
              <a:xfrm>
                <a:off x="2613899" y="3023971"/>
                <a:ext cx="122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51" name="Freihand 550">
                <a:extLst>
                  <a:ext uri="{FF2B5EF4-FFF2-40B4-BE49-F238E27FC236}">
                    <a16:creationId xmlns:a16="http://schemas.microsoft.com/office/drawing/2014/main" id="{ACC65C1F-A563-41AA-AC9B-D78AA4AF2413}"/>
                  </a:ext>
                </a:extLst>
              </p14:cNvPr>
              <p14:cNvContentPartPr/>
              <p14:nvPr/>
            </p14:nvContentPartPr>
            <p14:xfrm>
              <a:off x="2731619" y="3020731"/>
              <a:ext cx="145080" cy="52200"/>
            </p14:xfrm>
          </p:contentPart>
        </mc:Choice>
        <mc:Fallback xmlns="">
          <p:pic>
            <p:nvPicPr>
              <p:cNvPr id="551" name="Freihand 550">
                <a:extLst>
                  <a:ext uri="{FF2B5EF4-FFF2-40B4-BE49-F238E27FC236}">
                    <a16:creationId xmlns:a16="http://schemas.microsoft.com/office/drawing/2014/main" id="{ACC65C1F-A563-41AA-AC9B-D78AA4AF2413}"/>
                  </a:ext>
                </a:extLst>
              </p:cNvPr>
              <p:cNvPicPr/>
              <p:nvPr/>
            </p:nvPicPr>
            <p:blipFill>
              <a:blip r:embed="rId866"/>
              <a:stretch>
                <a:fillRect/>
              </a:stretch>
            </p:blipFill>
            <p:spPr>
              <a:xfrm>
                <a:off x="2727299" y="3016411"/>
                <a:ext cx="153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52" name="Freihand 551">
                <a:extLst>
                  <a:ext uri="{FF2B5EF4-FFF2-40B4-BE49-F238E27FC236}">
                    <a16:creationId xmlns:a16="http://schemas.microsoft.com/office/drawing/2014/main" id="{24F5C9A4-A78B-453F-84E4-CB1C6DC05488}"/>
                  </a:ext>
                </a:extLst>
              </p14:cNvPr>
              <p14:cNvContentPartPr/>
              <p14:nvPr/>
            </p14:nvContentPartPr>
            <p14:xfrm>
              <a:off x="2929619" y="2976811"/>
              <a:ext cx="190080" cy="82440"/>
            </p14:xfrm>
          </p:contentPart>
        </mc:Choice>
        <mc:Fallback xmlns="">
          <p:pic>
            <p:nvPicPr>
              <p:cNvPr id="552" name="Freihand 551">
                <a:extLst>
                  <a:ext uri="{FF2B5EF4-FFF2-40B4-BE49-F238E27FC236}">
                    <a16:creationId xmlns:a16="http://schemas.microsoft.com/office/drawing/2014/main" id="{24F5C9A4-A78B-453F-84E4-CB1C6DC05488}"/>
                  </a:ext>
                </a:extLst>
              </p:cNvPr>
              <p:cNvPicPr/>
              <p:nvPr/>
            </p:nvPicPr>
            <p:blipFill>
              <a:blip r:embed="rId868"/>
              <a:stretch>
                <a:fillRect/>
              </a:stretch>
            </p:blipFill>
            <p:spPr>
              <a:xfrm>
                <a:off x="2925299" y="2972491"/>
                <a:ext cx="198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53" name="Freihand 552">
                <a:extLst>
                  <a:ext uri="{FF2B5EF4-FFF2-40B4-BE49-F238E27FC236}">
                    <a16:creationId xmlns:a16="http://schemas.microsoft.com/office/drawing/2014/main" id="{C0588E49-EC27-4009-AA08-F62F9B60586D}"/>
                  </a:ext>
                </a:extLst>
              </p14:cNvPr>
              <p14:cNvContentPartPr/>
              <p14:nvPr/>
            </p14:nvContentPartPr>
            <p14:xfrm>
              <a:off x="3144539" y="2925331"/>
              <a:ext cx="125640" cy="131400"/>
            </p14:xfrm>
          </p:contentPart>
        </mc:Choice>
        <mc:Fallback xmlns="">
          <p:pic>
            <p:nvPicPr>
              <p:cNvPr id="553" name="Freihand 552">
                <a:extLst>
                  <a:ext uri="{FF2B5EF4-FFF2-40B4-BE49-F238E27FC236}">
                    <a16:creationId xmlns:a16="http://schemas.microsoft.com/office/drawing/2014/main" id="{C0588E49-EC27-4009-AA08-F62F9B60586D}"/>
                  </a:ext>
                </a:extLst>
              </p:cNvPr>
              <p:cNvPicPr/>
              <p:nvPr/>
            </p:nvPicPr>
            <p:blipFill>
              <a:blip r:embed="rId870"/>
              <a:stretch>
                <a:fillRect/>
              </a:stretch>
            </p:blipFill>
            <p:spPr>
              <a:xfrm>
                <a:off x="3140219" y="2921011"/>
                <a:ext cx="134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54" name="Freihand 553">
                <a:extLst>
                  <a:ext uri="{FF2B5EF4-FFF2-40B4-BE49-F238E27FC236}">
                    <a16:creationId xmlns:a16="http://schemas.microsoft.com/office/drawing/2014/main" id="{F0EA65A3-1F5F-4964-9B8C-B9753DAEEB8C}"/>
                  </a:ext>
                </a:extLst>
              </p14:cNvPr>
              <p14:cNvContentPartPr/>
              <p14:nvPr/>
            </p14:nvContentPartPr>
            <p14:xfrm>
              <a:off x="3247859" y="2932891"/>
              <a:ext cx="22320" cy="34200"/>
            </p14:xfrm>
          </p:contentPart>
        </mc:Choice>
        <mc:Fallback xmlns="">
          <p:pic>
            <p:nvPicPr>
              <p:cNvPr id="554" name="Freihand 553">
                <a:extLst>
                  <a:ext uri="{FF2B5EF4-FFF2-40B4-BE49-F238E27FC236}">
                    <a16:creationId xmlns:a16="http://schemas.microsoft.com/office/drawing/2014/main" id="{F0EA65A3-1F5F-4964-9B8C-B9753DAEEB8C}"/>
                  </a:ext>
                </a:extLst>
              </p:cNvPr>
              <p:cNvPicPr/>
              <p:nvPr/>
            </p:nvPicPr>
            <p:blipFill>
              <a:blip r:embed="rId872"/>
              <a:stretch>
                <a:fillRect/>
              </a:stretch>
            </p:blipFill>
            <p:spPr>
              <a:xfrm>
                <a:off x="3243539" y="2928571"/>
                <a:ext cx="30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55" name="Freihand 554">
                <a:extLst>
                  <a:ext uri="{FF2B5EF4-FFF2-40B4-BE49-F238E27FC236}">
                    <a16:creationId xmlns:a16="http://schemas.microsoft.com/office/drawing/2014/main" id="{37D2CC8F-EA7C-4984-8129-37600314D713}"/>
                  </a:ext>
                </a:extLst>
              </p14:cNvPr>
              <p14:cNvContentPartPr/>
              <p14:nvPr/>
            </p14:nvContentPartPr>
            <p14:xfrm>
              <a:off x="3278459" y="2977891"/>
              <a:ext cx="141840" cy="48960"/>
            </p14:xfrm>
          </p:contentPart>
        </mc:Choice>
        <mc:Fallback xmlns="">
          <p:pic>
            <p:nvPicPr>
              <p:cNvPr id="555" name="Freihand 554">
                <a:extLst>
                  <a:ext uri="{FF2B5EF4-FFF2-40B4-BE49-F238E27FC236}">
                    <a16:creationId xmlns:a16="http://schemas.microsoft.com/office/drawing/2014/main" id="{37D2CC8F-EA7C-4984-8129-37600314D713}"/>
                  </a:ext>
                </a:extLst>
              </p:cNvPr>
              <p:cNvPicPr/>
              <p:nvPr/>
            </p:nvPicPr>
            <p:blipFill>
              <a:blip r:embed="rId874"/>
              <a:stretch>
                <a:fillRect/>
              </a:stretch>
            </p:blipFill>
            <p:spPr>
              <a:xfrm>
                <a:off x="3274139" y="2973571"/>
                <a:ext cx="150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56" name="Freihand 555">
                <a:extLst>
                  <a:ext uri="{FF2B5EF4-FFF2-40B4-BE49-F238E27FC236}">
                    <a16:creationId xmlns:a16="http://schemas.microsoft.com/office/drawing/2014/main" id="{68FC1B16-79FB-4F5E-8A4C-FB66E6CE4842}"/>
                  </a:ext>
                </a:extLst>
              </p14:cNvPr>
              <p14:cNvContentPartPr/>
              <p14:nvPr/>
            </p14:nvContentPartPr>
            <p14:xfrm>
              <a:off x="3638459" y="2884291"/>
              <a:ext cx="123840" cy="130320"/>
            </p14:xfrm>
          </p:contentPart>
        </mc:Choice>
        <mc:Fallback xmlns="">
          <p:pic>
            <p:nvPicPr>
              <p:cNvPr id="556" name="Freihand 555">
                <a:extLst>
                  <a:ext uri="{FF2B5EF4-FFF2-40B4-BE49-F238E27FC236}">
                    <a16:creationId xmlns:a16="http://schemas.microsoft.com/office/drawing/2014/main" id="{68FC1B16-79FB-4F5E-8A4C-FB66E6CE4842}"/>
                  </a:ext>
                </a:extLst>
              </p:cNvPr>
              <p:cNvPicPr/>
              <p:nvPr/>
            </p:nvPicPr>
            <p:blipFill>
              <a:blip r:embed="rId876"/>
              <a:stretch>
                <a:fillRect/>
              </a:stretch>
            </p:blipFill>
            <p:spPr>
              <a:xfrm>
                <a:off x="3634139" y="2879971"/>
                <a:ext cx="132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57" name="Freihand 556">
                <a:extLst>
                  <a:ext uri="{FF2B5EF4-FFF2-40B4-BE49-F238E27FC236}">
                    <a16:creationId xmlns:a16="http://schemas.microsoft.com/office/drawing/2014/main" id="{6469AF43-0F56-463C-92C6-33281224087B}"/>
                  </a:ext>
                </a:extLst>
              </p14:cNvPr>
              <p14:cNvContentPartPr/>
              <p14:nvPr/>
            </p14:nvContentPartPr>
            <p14:xfrm>
              <a:off x="3747899" y="2959891"/>
              <a:ext cx="81360" cy="54720"/>
            </p14:xfrm>
          </p:contentPart>
        </mc:Choice>
        <mc:Fallback xmlns="">
          <p:pic>
            <p:nvPicPr>
              <p:cNvPr id="557" name="Freihand 556">
                <a:extLst>
                  <a:ext uri="{FF2B5EF4-FFF2-40B4-BE49-F238E27FC236}">
                    <a16:creationId xmlns:a16="http://schemas.microsoft.com/office/drawing/2014/main" id="{6469AF43-0F56-463C-92C6-33281224087B}"/>
                  </a:ext>
                </a:extLst>
              </p:cNvPr>
              <p:cNvPicPr/>
              <p:nvPr/>
            </p:nvPicPr>
            <p:blipFill>
              <a:blip r:embed="rId878"/>
              <a:stretch>
                <a:fillRect/>
              </a:stretch>
            </p:blipFill>
            <p:spPr>
              <a:xfrm>
                <a:off x="3743579" y="2955571"/>
                <a:ext cx="90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58" name="Freihand 557">
                <a:extLst>
                  <a:ext uri="{FF2B5EF4-FFF2-40B4-BE49-F238E27FC236}">
                    <a16:creationId xmlns:a16="http://schemas.microsoft.com/office/drawing/2014/main" id="{C49714BC-BE62-4788-9CA6-E2787C165BD0}"/>
                  </a:ext>
                </a:extLst>
              </p14:cNvPr>
              <p14:cNvContentPartPr/>
              <p14:nvPr/>
            </p14:nvContentPartPr>
            <p14:xfrm>
              <a:off x="3928979" y="2894371"/>
              <a:ext cx="106920" cy="120960"/>
            </p14:xfrm>
          </p:contentPart>
        </mc:Choice>
        <mc:Fallback xmlns="">
          <p:pic>
            <p:nvPicPr>
              <p:cNvPr id="558" name="Freihand 557">
                <a:extLst>
                  <a:ext uri="{FF2B5EF4-FFF2-40B4-BE49-F238E27FC236}">
                    <a16:creationId xmlns:a16="http://schemas.microsoft.com/office/drawing/2014/main" id="{C49714BC-BE62-4788-9CA6-E2787C165BD0}"/>
                  </a:ext>
                </a:extLst>
              </p:cNvPr>
              <p:cNvPicPr/>
              <p:nvPr/>
            </p:nvPicPr>
            <p:blipFill>
              <a:blip r:embed="rId880"/>
              <a:stretch>
                <a:fillRect/>
              </a:stretch>
            </p:blipFill>
            <p:spPr>
              <a:xfrm>
                <a:off x="3924659" y="2890051"/>
                <a:ext cx="115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59" name="Freihand 558">
                <a:extLst>
                  <a:ext uri="{FF2B5EF4-FFF2-40B4-BE49-F238E27FC236}">
                    <a16:creationId xmlns:a16="http://schemas.microsoft.com/office/drawing/2014/main" id="{7532403C-1DD6-4492-874F-9F39928CA296}"/>
                  </a:ext>
                </a:extLst>
              </p14:cNvPr>
              <p14:cNvContentPartPr/>
              <p14:nvPr/>
            </p14:nvContentPartPr>
            <p14:xfrm>
              <a:off x="4067939" y="2935771"/>
              <a:ext cx="240480" cy="90360"/>
            </p14:xfrm>
          </p:contentPart>
        </mc:Choice>
        <mc:Fallback xmlns="">
          <p:pic>
            <p:nvPicPr>
              <p:cNvPr id="559" name="Freihand 558">
                <a:extLst>
                  <a:ext uri="{FF2B5EF4-FFF2-40B4-BE49-F238E27FC236}">
                    <a16:creationId xmlns:a16="http://schemas.microsoft.com/office/drawing/2014/main" id="{7532403C-1DD6-4492-874F-9F39928CA296}"/>
                  </a:ext>
                </a:extLst>
              </p:cNvPr>
              <p:cNvPicPr/>
              <p:nvPr/>
            </p:nvPicPr>
            <p:blipFill>
              <a:blip r:embed="rId882"/>
              <a:stretch>
                <a:fillRect/>
              </a:stretch>
            </p:blipFill>
            <p:spPr>
              <a:xfrm>
                <a:off x="4063619" y="2931451"/>
                <a:ext cx="249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60" name="Freihand 559">
                <a:extLst>
                  <a:ext uri="{FF2B5EF4-FFF2-40B4-BE49-F238E27FC236}">
                    <a16:creationId xmlns:a16="http://schemas.microsoft.com/office/drawing/2014/main" id="{B14D32FD-C90D-46E7-BFDE-94E31EBECA05}"/>
                  </a:ext>
                </a:extLst>
              </p14:cNvPr>
              <p14:cNvContentPartPr/>
              <p14:nvPr/>
            </p14:nvContentPartPr>
            <p14:xfrm>
              <a:off x="4430819" y="2930371"/>
              <a:ext cx="265320" cy="63000"/>
            </p14:xfrm>
          </p:contentPart>
        </mc:Choice>
        <mc:Fallback xmlns="">
          <p:pic>
            <p:nvPicPr>
              <p:cNvPr id="560" name="Freihand 559">
                <a:extLst>
                  <a:ext uri="{FF2B5EF4-FFF2-40B4-BE49-F238E27FC236}">
                    <a16:creationId xmlns:a16="http://schemas.microsoft.com/office/drawing/2014/main" id="{B14D32FD-C90D-46E7-BFDE-94E31EBECA05}"/>
                  </a:ext>
                </a:extLst>
              </p:cNvPr>
              <p:cNvPicPr/>
              <p:nvPr/>
            </p:nvPicPr>
            <p:blipFill>
              <a:blip r:embed="rId884"/>
              <a:stretch>
                <a:fillRect/>
              </a:stretch>
            </p:blipFill>
            <p:spPr>
              <a:xfrm>
                <a:off x="4426499" y="2926051"/>
                <a:ext cx="273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63" name="Freihand 562">
                <a:extLst>
                  <a:ext uri="{FF2B5EF4-FFF2-40B4-BE49-F238E27FC236}">
                    <a16:creationId xmlns:a16="http://schemas.microsoft.com/office/drawing/2014/main" id="{74403811-0B59-4BDF-BA01-453EA4D0AD0D}"/>
                  </a:ext>
                </a:extLst>
              </p14:cNvPr>
              <p14:cNvContentPartPr/>
              <p14:nvPr/>
            </p14:nvContentPartPr>
            <p14:xfrm>
              <a:off x="4917179" y="2917051"/>
              <a:ext cx="79560" cy="70560"/>
            </p14:xfrm>
          </p:contentPart>
        </mc:Choice>
        <mc:Fallback xmlns="">
          <p:pic>
            <p:nvPicPr>
              <p:cNvPr id="563" name="Freihand 562">
                <a:extLst>
                  <a:ext uri="{FF2B5EF4-FFF2-40B4-BE49-F238E27FC236}">
                    <a16:creationId xmlns:a16="http://schemas.microsoft.com/office/drawing/2014/main" id="{74403811-0B59-4BDF-BA01-453EA4D0AD0D}"/>
                  </a:ext>
                </a:extLst>
              </p:cNvPr>
              <p:cNvPicPr/>
              <p:nvPr/>
            </p:nvPicPr>
            <p:blipFill>
              <a:blip r:embed="rId886"/>
              <a:stretch>
                <a:fillRect/>
              </a:stretch>
            </p:blipFill>
            <p:spPr>
              <a:xfrm>
                <a:off x="4912859" y="2912731"/>
                <a:ext cx="88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64" name="Freihand 563">
                <a:extLst>
                  <a:ext uri="{FF2B5EF4-FFF2-40B4-BE49-F238E27FC236}">
                    <a16:creationId xmlns:a16="http://schemas.microsoft.com/office/drawing/2014/main" id="{4A8A703F-3A90-4D94-BA21-CA40D6644D03}"/>
                  </a:ext>
                </a:extLst>
              </p14:cNvPr>
              <p14:cNvContentPartPr/>
              <p14:nvPr/>
            </p14:nvContentPartPr>
            <p14:xfrm>
              <a:off x="4987379" y="2933251"/>
              <a:ext cx="119520" cy="161640"/>
            </p14:xfrm>
          </p:contentPart>
        </mc:Choice>
        <mc:Fallback xmlns="">
          <p:pic>
            <p:nvPicPr>
              <p:cNvPr id="564" name="Freihand 563">
                <a:extLst>
                  <a:ext uri="{FF2B5EF4-FFF2-40B4-BE49-F238E27FC236}">
                    <a16:creationId xmlns:a16="http://schemas.microsoft.com/office/drawing/2014/main" id="{4A8A703F-3A90-4D94-BA21-CA40D6644D03}"/>
                  </a:ext>
                </a:extLst>
              </p:cNvPr>
              <p:cNvPicPr/>
              <p:nvPr/>
            </p:nvPicPr>
            <p:blipFill>
              <a:blip r:embed="rId888"/>
              <a:stretch>
                <a:fillRect/>
              </a:stretch>
            </p:blipFill>
            <p:spPr>
              <a:xfrm>
                <a:off x="4983059" y="2928931"/>
                <a:ext cx="128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65" name="Freihand 564">
                <a:extLst>
                  <a:ext uri="{FF2B5EF4-FFF2-40B4-BE49-F238E27FC236}">
                    <a16:creationId xmlns:a16="http://schemas.microsoft.com/office/drawing/2014/main" id="{8ACC5706-E542-483C-9C1A-F1BF0478EB67}"/>
                  </a:ext>
                </a:extLst>
              </p14:cNvPr>
              <p14:cNvContentPartPr/>
              <p14:nvPr/>
            </p14:nvContentPartPr>
            <p14:xfrm>
              <a:off x="5136779" y="2872411"/>
              <a:ext cx="350640" cy="145440"/>
            </p14:xfrm>
          </p:contentPart>
        </mc:Choice>
        <mc:Fallback xmlns="">
          <p:pic>
            <p:nvPicPr>
              <p:cNvPr id="565" name="Freihand 564">
                <a:extLst>
                  <a:ext uri="{FF2B5EF4-FFF2-40B4-BE49-F238E27FC236}">
                    <a16:creationId xmlns:a16="http://schemas.microsoft.com/office/drawing/2014/main" id="{8ACC5706-E542-483C-9C1A-F1BF0478EB67}"/>
                  </a:ext>
                </a:extLst>
              </p:cNvPr>
              <p:cNvPicPr/>
              <p:nvPr/>
            </p:nvPicPr>
            <p:blipFill>
              <a:blip r:embed="rId890"/>
              <a:stretch>
                <a:fillRect/>
              </a:stretch>
            </p:blipFill>
            <p:spPr>
              <a:xfrm>
                <a:off x="5132459" y="2868091"/>
                <a:ext cx="359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66" name="Freihand 565">
                <a:extLst>
                  <a:ext uri="{FF2B5EF4-FFF2-40B4-BE49-F238E27FC236}">
                    <a16:creationId xmlns:a16="http://schemas.microsoft.com/office/drawing/2014/main" id="{CD314C0B-DE6F-49A3-8EF7-8104404BA5F1}"/>
                  </a:ext>
                </a:extLst>
              </p14:cNvPr>
              <p14:cNvContentPartPr/>
              <p14:nvPr/>
            </p14:nvContentPartPr>
            <p14:xfrm>
              <a:off x="5466179" y="2886623"/>
              <a:ext cx="42480" cy="26280"/>
            </p14:xfrm>
          </p:contentPart>
        </mc:Choice>
        <mc:Fallback xmlns="">
          <p:pic>
            <p:nvPicPr>
              <p:cNvPr id="566" name="Freihand 565">
                <a:extLst>
                  <a:ext uri="{FF2B5EF4-FFF2-40B4-BE49-F238E27FC236}">
                    <a16:creationId xmlns:a16="http://schemas.microsoft.com/office/drawing/2014/main" id="{CD314C0B-DE6F-49A3-8EF7-8104404BA5F1}"/>
                  </a:ext>
                </a:extLst>
              </p:cNvPr>
              <p:cNvPicPr/>
              <p:nvPr/>
            </p:nvPicPr>
            <p:blipFill>
              <a:blip r:embed="rId892"/>
              <a:stretch>
                <a:fillRect/>
              </a:stretch>
            </p:blipFill>
            <p:spPr>
              <a:xfrm>
                <a:off x="5461859" y="2882303"/>
                <a:ext cx="51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67" name="Freihand 566">
                <a:extLst>
                  <a:ext uri="{FF2B5EF4-FFF2-40B4-BE49-F238E27FC236}">
                    <a16:creationId xmlns:a16="http://schemas.microsoft.com/office/drawing/2014/main" id="{31A26F12-4C81-4065-B2C1-EF3C96C89E95}"/>
                  </a:ext>
                </a:extLst>
              </p14:cNvPr>
              <p14:cNvContentPartPr/>
              <p14:nvPr/>
            </p14:nvContentPartPr>
            <p14:xfrm>
              <a:off x="5551859" y="2914531"/>
              <a:ext cx="395640" cy="57600"/>
            </p14:xfrm>
          </p:contentPart>
        </mc:Choice>
        <mc:Fallback xmlns="">
          <p:pic>
            <p:nvPicPr>
              <p:cNvPr id="567" name="Freihand 566">
                <a:extLst>
                  <a:ext uri="{FF2B5EF4-FFF2-40B4-BE49-F238E27FC236}">
                    <a16:creationId xmlns:a16="http://schemas.microsoft.com/office/drawing/2014/main" id="{31A26F12-4C81-4065-B2C1-EF3C96C89E95}"/>
                  </a:ext>
                </a:extLst>
              </p:cNvPr>
              <p:cNvPicPr/>
              <p:nvPr/>
            </p:nvPicPr>
            <p:blipFill>
              <a:blip r:embed="rId894"/>
              <a:stretch>
                <a:fillRect/>
              </a:stretch>
            </p:blipFill>
            <p:spPr>
              <a:xfrm>
                <a:off x="5547539" y="2910211"/>
                <a:ext cx="404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69" name="Freihand 568">
                <a:extLst>
                  <a:ext uri="{FF2B5EF4-FFF2-40B4-BE49-F238E27FC236}">
                    <a16:creationId xmlns:a16="http://schemas.microsoft.com/office/drawing/2014/main" id="{0D8451CA-BCD8-4303-A1AF-9D9FFDC33217}"/>
                  </a:ext>
                </a:extLst>
              </p14:cNvPr>
              <p14:cNvContentPartPr/>
              <p14:nvPr/>
            </p14:nvContentPartPr>
            <p14:xfrm>
              <a:off x="6104819" y="2707703"/>
              <a:ext cx="41040" cy="151560"/>
            </p14:xfrm>
          </p:contentPart>
        </mc:Choice>
        <mc:Fallback xmlns="">
          <p:pic>
            <p:nvPicPr>
              <p:cNvPr id="569" name="Freihand 568">
                <a:extLst>
                  <a:ext uri="{FF2B5EF4-FFF2-40B4-BE49-F238E27FC236}">
                    <a16:creationId xmlns:a16="http://schemas.microsoft.com/office/drawing/2014/main" id="{0D8451CA-BCD8-4303-A1AF-9D9FFDC33217}"/>
                  </a:ext>
                </a:extLst>
              </p:cNvPr>
              <p:cNvPicPr/>
              <p:nvPr/>
            </p:nvPicPr>
            <p:blipFill>
              <a:blip r:embed="rId896"/>
              <a:stretch>
                <a:fillRect/>
              </a:stretch>
            </p:blipFill>
            <p:spPr>
              <a:xfrm>
                <a:off x="6100499" y="2703383"/>
                <a:ext cx="49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70" name="Freihand 569">
                <a:extLst>
                  <a:ext uri="{FF2B5EF4-FFF2-40B4-BE49-F238E27FC236}">
                    <a16:creationId xmlns:a16="http://schemas.microsoft.com/office/drawing/2014/main" id="{FB1ECB5C-CA76-4CBA-A47D-DE6E84B615D1}"/>
                  </a:ext>
                </a:extLst>
              </p14:cNvPr>
              <p14:cNvContentPartPr/>
              <p14:nvPr/>
            </p14:nvContentPartPr>
            <p14:xfrm>
              <a:off x="6117059" y="2993371"/>
              <a:ext cx="360" cy="360"/>
            </p14:xfrm>
          </p:contentPart>
        </mc:Choice>
        <mc:Fallback xmlns="">
          <p:pic>
            <p:nvPicPr>
              <p:cNvPr id="570" name="Freihand 569">
                <a:extLst>
                  <a:ext uri="{FF2B5EF4-FFF2-40B4-BE49-F238E27FC236}">
                    <a16:creationId xmlns:a16="http://schemas.microsoft.com/office/drawing/2014/main" id="{FB1ECB5C-CA76-4CBA-A47D-DE6E84B615D1}"/>
                  </a:ext>
                </a:extLst>
              </p:cNvPr>
              <p:cNvPicPr/>
              <p:nvPr/>
            </p:nvPicPr>
            <p:blipFill>
              <a:blip r:embed="rId44"/>
              <a:stretch>
                <a:fillRect/>
              </a:stretch>
            </p:blipFill>
            <p:spPr>
              <a:xfrm>
                <a:off x="6112739" y="2989051"/>
                <a:ext cx="9000" cy="9000"/>
              </a:xfrm>
              <a:prstGeom prst="rect">
                <a:avLst/>
              </a:prstGeom>
            </p:spPr>
          </p:pic>
        </mc:Fallback>
      </mc:AlternateContent>
      <p:grpSp>
        <p:nvGrpSpPr>
          <p:cNvPr id="573" name="Gruppieren 572">
            <a:extLst>
              <a:ext uri="{FF2B5EF4-FFF2-40B4-BE49-F238E27FC236}">
                <a16:creationId xmlns:a16="http://schemas.microsoft.com/office/drawing/2014/main" id="{9AC9FD58-9A67-40B1-9FA9-E42133D926E5}"/>
              </a:ext>
            </a:extLst>
          </p:cNvPr>
          <p:cNvGrpSpPr/>
          <p:nvPr/>
        </p:nvGrpSpPr>
        <p:grpSpPr>
          <a:xfrm>
            <a:off x="232139" y="1896811"/>
            <a:ext cx="2498040" cy="480600"/>
            <a:chOff x="232139" y="1896811"/>
            <a:chExt cx="2498040" cy="480600"/>
          </a:xfrm>
        </p:grpSpPr>
        <mc:AlternateContent xmlns:mc="http://schemas.openxmlformats.org/markup-compatibility/2006" xmlns:p14="http://schemas.microsoft.com/office/powerpoint/2010/main">
          <mc:Choice Requires="p14">
            <p:contentPart p14:bwMode="auto" r:id="rId898">
              <p14:nvContentPartPr>
                <p14:cNvPr id="403" name="Freihand 402">
                  <a:extLst>
                    <a:ext uri="{FF2B5EF4-FFF2-40B4-BE49-F238E27FC236}">
                      <a16:creationId xmlns:a16="http://schemas.microsoft.com/office/drawing/2014/main" id="{7A9B5178-D046-40CD-99E6-67A6ECDF389C}"/>
                    </a:ext>
                  </a:extLst>
                </p14:cNvPr>
                <p14:cNvContentPartPr/>
                <p14:nvPr/>
              </p14:nvContentPartPr>
              <p14:xfrm>
                <a:off x="241139" y="2176171"/>
                <a:ext cx="147960" cy="20160"/>
              </p14:xfrm>
            </p:contentPart>
          </mc:Choice>
          <mc:Fallback xmlns="">
            <p:pic>
              <p:nvPicPr>
                <p:cNvPr id="403" name="Freihand 402">
                  <a:extLst>
                    <a:ext uri="{FF2B5EF4-FFF2-40B4-BE49-F238E27FC236}">
                      <a16:creationId xmlns:a16="http://schemas.microsoft.com/office/drawing/2014/main" id="{7A9B5178-D046-40CD-99E6-67A6ECDF389C}"/>
                    </a:ext>
                  </a:extLst>
                </p:cNvPr>
                <p:cNvPicPr/>
                <p:nvPr/>
              </p:nvPicPr>
              <p:blipFill>
                <a:blip r:embed="rId899"/>
                <a:stretch>
                  <a:fillRect/>
                </a:stretch>
              </p:blipFill>
              <p:spPr>
                <a:xfrm>
                  <a:off x="236819" y="2171851"/>
                  <a:ext cx="156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404" name="Freihand 403">
                  <a:extLst>
                    <a:ext uri="{FF2B5EF4-FFF2-40B4-BE49-F238E27FC236}">
                      <a16:creationId xmlns:a16="http://schemas.microsoft.com/office/drawing/2014/main" id="{5FFFC26E-264D-48F7-B942-D35B5D31CD36}"/>
                    </a:ext>
                  </a:extLst>
                </p14:cNvPr>
                <p14:cNvContentPartPr/>
                <p14:nvPr/>
              </p14:nvContentPartPr>
              <p14:xfrm>
                <a:off x="232139" y="2214691"/>
                <a:ext cx="200880" cy="22320"/>
              </p14:xfrm>
            </p:contentPart>
          </mc:Choice>
          <mc:Fallback xmlns="">
            <p:pic>
              <p:nvPicPr>
                <p:cNvPr id="404" name="Freihand 403">
                  <a:extLst>
                    <a:ext uri="{FF2B5EF4-FFF2-40B4-BE49-F238E27FC236}">
                      <a16:creationId xmlns:a16="http://schemas.microsoft.com/office/drawing/2014/main" id="{5FFFC26E-264D-48F7-B942-D35B5D31CD36}"/>
                    </a:ext>
                  </a:extLst>
                </p:cNvPr>
                <p:cNvPicPr/>
                <p:nvPr/>
              </p:nvPicPr>
              <p:blipFill>
                <a:blip r:embed="rId901"/>
                <a:stretch>
                  <a:fillRect/>
                </a:stretch>
              </p:blipFill>
              <p:spPr>
                <a:xfrm>
                  <a:off x="227819" y="2210371"/>
                  <a:ext cx="209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405" name="Freihand 404">
                  <a:extLst>
                    <a:ext uri="{FF2B5EF4-FFF2-40B4-BE49-F238E27FC236}">
                      <a16:creationId xmlns:a16="http://schemas.microsoft.com/office/drawing/2014/main" id="{93E443F2-F88F-4F7A-859F-AE2A839DB915}"/>
                    </a:ext>
                  </a:extLst>
                </p14:cNvPr>
                <p14:cNvContentPartPr/>
                <p14:nvPr/>
              </p14:nvContentPartPr>
              <p14:xfrm>
                <a:off x="417539" y="2121451"/>
                <a:ext cx="79920" cy="190440"/>
              </p14:xfrm>
            </p:contentPart>
          </mc:Choice>
          <mc:Fallback xmlns="">
            <p:pic>
              <p:nvPicPr>
                <p:cNvPr id="405" name="Freihand 404">
                  <a:extLst>
                    <a:ext uri="{FF2B5EF4-FFF2-40B4-BE49-F238E27FC236}">
                      <a16:creationId xmlns:a16="http://schemas.microsoft.com/office/drawing/2014/main" id="{93E443F2-F88F-4F7A-859F-AE2A839DB915}"/>
                    </a:ext>
                  </a:extLst>
                </p:cNvPr>
                <p:cNvPicPr/>
                <p:nvPr/>
              </p:nvPicPr>
              <p:blipFill>
                <a:blip r:embed="rId903"/>
                <a:stretch>
                  <a:fillRect/>
                </a:stretch>
              </p:blipFill>
              <p:spPr>
                <a:xfrm>
                  <a:off x="413219" y="2117131"/>
                  <a:ext cx="885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406" name="Freihand 405">
                  <a:extLst>
                    <a:ext uri="{FF2B5EF4-FFF2-40B4-BE49-F238E27FC236}">
                      <a16:creationId xmlns:a16="http://schemas.microsoft.com/office/drawing/2014/main" id="{D6938D1F-81EB-43E9-9160-1DF476FAC887}"/>
                    </a:ext>
                  </a:extLst>
                </p14:cNvPr>
                <p14:cNvContentPartPr/>
                <p14:nvPr/>
              </p14:nvContentPartPr>
              <p14:xfrm>
                <a:off x="679979" y="2108491"/>
                <a:ext cx="158400" cy="176400"/>
              </p14:xfrm>
            </p:contentPart>
          </mc:Choice>
          <mc:Fallback xmlns="">
            <p:pic>
              <p:nvPicPr>
                <p:cNvPr id="406" name="Freihand 405">
                  <a:extLst>
                    <a:ext uri="{FF2B5EF4-FFF2-40B4-BE49-F238E27FC236}">
                      <a16:creationId xmlns:a16="http://schemas.microsoft.com/office/drawing/2014/main" id="{D6938D1F-81EB-43E9-9160-1DF476FAC887}"/>
                    </a:ext>
                  </a:extLst>
                </p:cNvPr>
                <p:cNvPicPr/>
                <p:nvPr/>
              </p:nvPicPr>
              <p:blipFill>
                <a:blip r:embed="rId905"/>
                <a:stretch>
                  <a:fillRect/>
                </a:stretch>
              </p:blipFill>
              <p:spPr>
                <a:xfrm>
                  <a:off x="675659" y="2104171"/>
                  <a:ext cx="167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407" name="Freihand 406">
                  <a:extLst>
                    <a:ext uri="{FF2B5EF4-FFF2-40B4-BE49-F238E27FC236}">
                      <a16:creationId xmlns:a16="http://schemas.microsoft.com/office/drawing/2014/main" id="{CEEEC101-950E-4378-A153-583E8469368C}"/>
                    </a:ext>
                  </a:extLst>
                </p14:cNvPr>
                <p14:cNvContentPartPr/>
                <p14:nvPr/>
              </p14:nvContentPartPr>
              <p14:xfrm>
                <a:off x="884099" y="2058091"/>
                <a:ext cx="89640" cy="232560"/>
              </p14:xfrm>
            </p:contentPart>
          </mc:Choice>
          <mc:Fallback xmlns="">
            <p:pic>
              <p:nvPicPr>
                <p:cNvPr id="407" name="Freihand 406">
                  <a:extLst>
                    <a:ext uri="{FF2B5EF4-FFF2-40B4-BE49-F238E27FC236}">
                      <a16:creationId xmlns:a16="http://schemas.microsoft.com/office/drawing/2014/main" id="{CEEEC101-950E-4378-A153-583E8469368C}"/>
                    </a:ext>
                  </a:extLst>
                </p:cNvPr>
                <p:cNvPicPr/>
                <p:nvPr/>
              </p:nvPicPr>
              <p:blipFill>
                <a:blip r:embed="rId907"/>
                <a:stretch>
                  <a:fillRect/>
                </a:stretch>
              </p:blipFill>
              <p:spPr>
                <a:xfrm>
                  <a:off x="879779" y="2053771"/>
                  <a:ext cx="982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408" name="Freihand 407">
                  <a:extLst>
                    <a:ext uri="{FF2B5EF4-FFF2-40B4-BE49-F238E27FC236}">
                      <a16:creationId xmlns:a16="http://schemas.microsoft.com/office/drawing/2014/main" id="{9AD3823B-9294-4C0C-AF9C-E59ED26B912C}"/>
                    </a:ext>
                  </a:extLst>
                </p14:cNvPr>
                <p14:cNvContentPartPr/>
                <p14:nvPr/>
              </p14:nvContentPartPr>
              <p14:xfrm>
                <a:off x="1034939" y="2137651"/>
                <a:ext cx="28080" cy="92880"/>
              </p14:xfrm>
            </p:contentPart>
          </mc:Choice>
          <mc:Fallback xmlns="">
            <p:pic>
              <p:nvPicPr>
                <p:cNvPr id="408" name="Freihand 407">
                  <a:extLst>
                    <a:ext uri="{FF2B5EF4-FFF2-40B4-BE49-F238E27FC236}">
                      <a16:creationId xmlns:a16="http://schemas.microsoft.com/office/drawing/2014/main" id="{9AD3823B-9294-4C0C-AF9C-E59ED26B912C}"/>
                    </a:ext>
                  </a:extLst>
                </p:cNvPr>
                <p:cNvPicPr/>
                <p:nvPr/>
              </p:nvPicPr>
              <p:blipFill>
                <a:blip r:embed="rId909"/>
                <a:stretch>
                  <a:fillRect/>
                </a:stretch>
              </p:blipFill>
              <p:spPr>
                <a:xfrm>
                  <a:off x="1030619" y="2133331"/>
                  <a:ext cx="36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409" name="Freihand 408">
                  <a:extLst>
                    <a:ext uri="{FF2B5EF4-FFF2-40B4-BE49-F238E27FC236}">
                      <a16:creationId xmlns:a16="http://schemas.microsoft.com/office/drawing/2014/main" id="{CFABC8DC-99D8-4F0E-AF26-C80BED7F6E20}"/>
                    </a:ext>
                  </a:extLst>
                </p14:cNvPr>
                <p14:cNvContentPartPr/>
                <p14:nvPr/>
              </p14:nvContentPartPr>
              <p14:xfrm>
                <a:off x="1086059" y="2140531"/>
                <a:ext cx="30240" cy="88920"/>
              </p14:xfrm>
            </p:contentPart>
          </mc:Choice>
          <mc:Fallback xmlns="">
            <p:pic>
              <p:nvPicPr>
                <p:cNvPr id="409" name="Freihand 408">
                  <a:extLst>
                    <a:ext uri="{FF2B5EF4-FFF2-40B4-BE49-F238E27FC236}">
                      <a16:creationId xmlns:a16="http://schemas.microsoft.com/office/drawing/2014/main" id="{CFABC8DC-99D8-4F0E-AF26-C80BED7F6E20}"/>
                    </a:ext>
                  </a:extLst>
                </p:cNvPr>
                <p:cNvPicPr/>
                <p:nvPr/>
              </p:nvPicPr>
              <p:blipFill>
                <a:blip r:embed="rId911"/>
                <a:stretch>
                  <a:fillRect/>
                </a:stretch>
              </p:blipFill>
              <p:spPr>
                <a:xfrm>
                  <a:off x="1081739" y="2136211"/>
                  <a:ext cx="38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410" name="Freihand 409">
                  <a:extLst>
                    <a:ext uri="{FF2B5EF4-FFF2-40B4-BE49-F238E27FC236}">
                      <a16:creationId xmlns:a16="http://schemas.microsoft.com/office/drawing/2014/main" id="{E33CF937-599E-4FB9-9A49-76FA8AC4E121}"/>
                    </a:ext>
                  </a:extLst>
                </p14:cNvPr>
                <p14:cNvContentPartPr/>
                <p14:nvPr/>
              </p14:nvContentPartPr>
              <p14:xfrm>
                <a:off x="1008299" y="2026051"/>
                <a:ext cx="199440" cy="308520"/>
              </p14:xfrm>
            </p:contentPart>
          </mc:Choice>
          <mc:Fallback xmlns="">
            <p:pic>
              <p:nvPicPr>
                <p:cNvPr id="410" name="Freihand 409">
                  <a:extLst>
                    <a:ext uri="{FF2B5EF4-FFF2-40B4-BE49-F238E27FC236}">
                      <a16:creationId xmlns:a16="http://schemas.microsoft.com/office/drawing/2014/main" id="{E33CF937-599E-4FB9-9A49-76FA8AC4E121}"/>
                    </a:ext>
                  </a:extLst>
                </p:cNvPr>
                <p:cNvPicPr/>
                <p:nvPr/>
              </p:nvPicPr>
              <p:blipFill>
                <a:blip r:embed="rId913"/>
                <a:stretch>
                  <a:fillRect/>
                </a:stretch>
              </p:blipFill>
              <p:spPr>
                <a:xfrm>
                  <a:off x="1003979" y="2021731"/>
                  <a:ext cx="2080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412" name="Freihand 411">
                  <a:extLst>
                    <a:ext uri="{FF2B5EF4-FFF2-40B4-BE49-F238E27FC236}">
                      <a16:creationId xmlns:a16="http://schemas.microsoft.com/office/drawing/2014/main" id="{3924430B-3043-46C8-A86F-784CEF66EA90}"/>
                    </a:ext>
                  </a:extLst>
                </p14:cNvPr>
                <p14:cNvContentPartPr/>
                <p14:nvPr/>
              </p14:nvContentPartPr>
              <p14:xfrm>
                <a:off x="1331219" y="2148451"/>
                <a:ext cx="113040" cy="3600"/>
              </p14:xfrm>
            </p:contentPart>
          </mc:Choice>
          <mc:Fallback xmlns="">
            <p:pic>
              <p:nvPicPr>
                <p:cNvPr id="412" name="Freihand 411">
                  <a:extLst>
                    <a:ext uri="{FF2B5EF4-FFF2-40B4-BE49-F238E27FC236}">
                      <a16:creationId xmlns:a16="http://schemas.microsoft.com/office/drawing/2014/main" id="{3924430B-3043-46C8-A86F-784CEF66EA90}"/>
                    </a:ext>
                  </a:extLst>
                </p:cNvPr>
                <p:cNvPicPr/>
                <p:nvPr/>
              </p:nvPicPr>
              <p:blipFill>
                <a:blip r:embed="rId915"/>
                <a:stretch>
                  <a:fillRect/>
                </a:stretch>
              </p:blipFill>
              <p:spPr>
                <a:xfrm>
                  <a:off x="1326899" y="2144131"/>
                  <a:ext cx="1216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413" name="Freihand 412">
                  <a:extLst>
                    <a:ext uri="{FF2B5EF4-FFF2-40B4-BE49-F238E27FC236}">
                      <a16:creationId xmlns:a16="http://schemas.microsoft.com/office/drawing/2014/main" id="{8EF625A1-17ED-4058-BFAF-1F660CCF553D}"/>
                    </a:ext>
                  </a:extLst>
                </p14:cNvPr>
                <p14:cNvContentPartPr/>
                <p14:nvPr/>
              </p14:nvContentPartPr>
              <p14:xfrm>
                <a:off x="1357499" y="2150251"/>
                <a:ext cx="86760" cy="19080"/>
              </p14:xfrm>
            </p:contentPart>
          </mc:Choice>
          <mc:Fallback xmlns="">
            <p:pic>
              <p:nvPicPr>
                <p:cNvPr id="413" name="Freihand 412">
                  <a:extLst>
                    <a:ext uri="{FF2B5EF4-FFF2-40B4-BE49-F238E27FC236}">
                      <a16:creationId xmlns:a16="http://schemas.microsoft.com/office/drawing/2014/main" id="{8EF625A1-17ED-4058-BFAF-1F660CCF553D}"/>
                    </a:ext>
                  </a:extLst>
                </p:cNvPr>
                <p:cNvPicPr/>
                <p:nvPr/>
              </p:nvPicPr>
              <p:blipFill>
                <a:blip r:embed="rId917"/>
                <a:stretch>
                  <a:fillRect/>
                </a:stretch>
              </p:blipFill>
              <p:spPr>
                <a:xfrm>
                  <a:off x="1353179" y="2145931"/>
                  <a:ext cx="95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414" name="Freihand 413">
                  <a:extLst>
                    <a:ext uri="{FF2B5EF4-FFF2-40B4-BE49-F238E27FC236}">
                      <a16:creationId xmlns:a16="http://schemas.microsoft.com/office/drawing/2014/main" id="{0EF52847-206B-4691-BCDE-C3B866EA83B1}"/>
                    </a:ext>
                  </a:extLst>
                </p14:cNvPr>
                <p14:cNvContentPartPr/>
                <p14:nvPr/>
              </p14:nvContentPartPr>
              <p14:xfrm>
                <a:off x="1632539" y="1979971"/>
                <a:ext cx="9360" cy="105840"/>
              </p14:xfrm>
            </p:contentPart>
          </mc:Choice>
          <mc:Fallback xmlns="">
            <p:pic>
              <p:nvPicPr>
                <p:cNvPr id="414" name="Freihand 413">
                  <a:extLst>
                    <a:ext uri="{FF2B5EF4-FFF2-40B4-BE49-F238E27FC236}">
                      <a16:creationId xmlns:a16="http://schemas.microsoft.com/office/drawing/2014/main" id="{0EF52847-206B-4691-BCDE-C3B866EA83B1}"/>
                    </a:ext>
                  </a:extLst>
                </p:cNvPr>
                <p:cNvPicPr/>
                <p:nvPr/>
              </p:nvPicPr>
              <p:blipFill>
                <a:blip r:embed="rId919"/>
                <a:stretch>
                  <a:fillRect/>
                </a:stretch>
              </p:blipFill>
              <p:spPr>
                <a:xfrm>
                  <a:off x="1628219" y="1975651"/>
                  <a:ext cx="18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415" name="Freihand 414">
                  <a:extLst>
                    <a:ext uri="{FF2B5EF4-FFF2-40B4-BE49-F238E27FC236}">
                      <a16:creationId xmlns:a16="http://schemas.microsoft.com/office/drawing/2014/main" id="{1ED8F330-9504-4E25-A8CB-68B7B80319EA}"/>
                    </a:ext>
                  </a:extLst>
                </p14:cNvPr>
                <p14:cNvContentPartPr/>
                <p14:nvPr/>
              </p14:nvContentPartPr>
              <p14:xfrm>
                <a:off x="1563779" y="2082211"/>
                <a:ext cx="154080" cy="15840"/>
              </p14:xfrm>
            </p:contentPart>
          </mc:Choice>
          <mc:Fallback xmlns="">
            <p:pic>
              <p:nvPicPr>
                <p:cNvPr id="415" name="Freihand 414">
                  <a:extLst>
                    <a:ext uri="{FF2B5EF4-FFF2-40B4-BE49-F238E27FC236}">
                      <a16:creationId xmlns:a16="http://schemas.microsoft.com/office/drawing/2014/main" id="{1ED8F330-9504-4E25-A8CB-68B7B80319EA}"/>
                    </a:ext>
                  </a:extLst>
                </p:cNvPr>
                <p:cNvPicPr/>
                <p:nvPr/>
              </p:nvPicPr>
              <p:blipFill>
                <a:blip r:embed="rId921"/>
                <a:stretch>
                  <a:fillRect/>
                </a:stretch>
              </p:blipFill>
              <p:spPr>
                <a:xfrm>
                  <a:off x="1559459" y="2077891"/>
                  <a:ext cx="162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416" name="Freihand 415">
                  <a:extLst>
                    <a:ext uri="{FF2B5EF4-FFF2-40B4-BE49-F238E27FC236}">
                      <a16:creationId xmlns:a16="http://schemas.microsoft.com/office/drawing/2014/main" id="{DB217024-D8DF-4BAD-AD34-15FBA4775765}"/>
                    </a:ext>
                  </a:extLst>
                </p14:cNvPr>
                <p14:cNvContentPartPr/>
                <p14:nvPr/>
              </p14:nvContentPartPr>
              <p14:xfrm>
                <a:off x="1555499" y="2162851"/>
                <a:ext cx="167400" cy="137880"/>
              </p14:xfrm>
            </p:contentPart>
          </mc:Choice>
          <mc:Fallback xmlns="">
            <p:pic>
              <p:nvPicPr>
                <p:cNvPr id="416" name="Freihand 415">
                  <a:extLst>
                    <a:ext uri="{FF2B5EF4-FFF2-40B4-BE49-F238E27FC236}">
                      <a16:creationId xmlns:a16="http://schemas.microsoft.com/office/drawing/2014/main" id="{DB217024-D8DF-4BAD-AD34-15FBA4775765}"/>
                    </a:ext>
                  </a:extLst>
                </p:cNvPr>
                <p:cNvPicPr/>
                <p:nvPr/>
              </p:nvPicPr>
              <p:blipFill>
                <a:blip r:embed="rId923"/>
                <a:stretch>
                  <a:fillRect/>
                </a:stretch>
              </p:blipFill>
              <p:spPr>
                <a:xfrm>
                  <a:off x="1551179" y="2158531"/>
                  <a:ext cx="176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417" name="Freihand 416">
                  <a:extLst>
                    <a:ext uri="{FF2B5EF4-FFF2-40B4-BE49-F238E27FC236}">
                      <a16:creationId xmlns:a16="http://schemas.microsoft.com/office/drawing/2014/main" id="{1FB9401F-AE08-41B3-AE85-B0CCF8D8FE15}"/>
                    </a:ext>
                  </a:extLst>
                </p14:cNvPr>
                <p14:cNvContentPartPr/>
                <p14:nvPr/>
              </p14:nvContentPartPr>
              <p14:xfrm>
                <a:off x="1786259" y="1896811"/>
                <a:ext cx="162360" cy="47880"/>
              </p14:xfrm>
            </p:contentPart>
          </mc:Choice>
          <mc:Fallback xmlns="">
            <p:pic>
              <p:nvPicPr>
                <p:cNvPr id="417" name="Freihand 416">
                  <a:extLst>
                    <a:ext uri="{FF2B5EF4-FFF2-40B4-BE49-F238E27FC236}">
                      <a16:creationId xmlns:a16="http://schemas.microsoft.com/office/drawing/2014/main" id="{1FB9401F-AE08-41B3-AE85-B0CCF8D8FE15}"/>
                    </a:ext>
                  </a:extLst>
                </p:cNvPr>
                <p:cNvPicPr/>
                <p:nvPr/>
              </p:nvPicPr>
              <p:blipFill>
                <a:blip r:embed="rId925"/>
                <a:stretch>
                  <a:fillRect/>
                </a:stretch>
              </p:blipFill>
              <p:spPr>
                <a:xfrm>
                  <a:off x="1781939" y="1892491"/>
                  <a:ext cx="171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418" name="Freihand 417">
                  <a:extLst>
                    <a:ext uri="{FF2B5EF4-FFF2-40B4-BE49-F238E27FC236}">
                      <a16:creationId xmlns:a16="http://schemas.microsoft.com/office/drawing/2014/main" id="{BB1E4559-B3F9-4B0E-BF43-97BE0911F700}"/>
                    </a:ext>
                  </a:extLst>
                </p14:cNvPr>
                <p14:cNvContentPartPr/>
                <p14:nvPr/>
              </p14:nvContentPartPr>
              <p14:xfrm>
                <a:off x="1795979" y="1898611"/>
                <a:ext cx="162000" cy="478800"/>
              </p14:xfrm>
            </p:contentPart>
          </mc:Choice>
          <mc:Fallback xmlns="">
            <p:pic>
              <p:nvPicPr>
                <p:cNvPr id="418" name="Freihand 417">
                  <a:extLst>
                    <a:ext uri="{FF2B5EF4-FFF2-40B4-BE49-F238E27FC236}">
                      <a16:creationId xmlns:a16="http://schemas.microsoft.com/office/drawing/2014/main" id="{BB1E4559-B3F9-4B0E-BF43-97BE0911F700}"/>
                    </a:ext>
                  </a:extLst>
                </p:cNvPr>
                <p:cNvPicPr/>
                <p:nvPr/>
              </p:nvPicPr>
              <p:blipFill>
                <a:blip r:embed="rId927"/>
                <a:stretch>
                  <a:fillRect/>
                </a:stretch>
              </p:blipFill>
              <p:spPr>
                <a:xfrm>
                  <a:off x="1791659" y="1894291"/>
                  <a:ext cx="17064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419" name="Freihand 418">
                  <a:extLst>
                    <a:ext uri="{FF2B5EF4-FFF2-40B4-BE49-F238E27FC236}">
                      <a16:creationId xmlns:a16="http://schemas.microsoft.com/office/drawing/2014/main" id="{44C3C910-69F6-4CE9-8071-A84BFDF23AD3}"/>
                    </a:ext>
                  </a:extLst>
                </p14:cNvPr>
                <p14:cNvContentPartPr/>
                <p14:nvPr/>
              </p14:nvContentPartPr>
              <p14:xfrm>
                <a:off x="1999019" y="2073211"/>
                <a:ext cx="108360" cy="97200"/>
              </p14:xfrm>
            </p:contentPart>
          </mc:Choice>
          <mc:Fallback xmlns="">
            <p:pic>
              <p:nvPicPr>
                <p:cNvPr id="419" name="Freihand 418">
                  <a:extLst>
                    <a:ext uri="{FF2B5EF4-FFF2-40B4-BE49-F238E27FC236}">
                      <a16:creationId xmlns:a16="http://schemas.microsoft.com/office/drawing/2014/main" id="{44C3C910-69F6-4CE9-8071-A84BFDF23AD3}"/>
                    </a:ext>
                  </a:extLst>
                </p:cNvPr>
                <p:cNvPicPr/>
                <p:nvPr/>
              </p:nvPicPr>
              <p:blipFill>
                <a:blip r:embed="rId929"/>
                <a:stretch>
                  <a:fillRect/>
                </a:stretch>
              </p:blipFill>
              <p:spPr>
                <a:xfrm>
                  <a:off x="1994699" y="2068891"/>
                  <a:ext cx="117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420" name="Freihand 419">
                  <a:extLst>
                    <a:ext uri="{FF2B5EF4-FFF2-40B4-BE49-F238E27FC236}">
                      <a16:creationId xmlns:a16="http://schemas.microsoft.com/office/drawing/2014/main" id="{4EAFE97E-2819-4756-B195-DC16483F850D}"/>
                    </a:ext>
                  </a:extLst>
                </p14:cNvPr>
                <p14:cNvContentPartPr/>
                <p14:nvPr/>
              </p14:nvContentPartPr>
              <p14:xfrm>
                <a:off x="2190179" y="2060251"/>
                <a:ext cx="32760" cy="104040"/>
              </p14:xfrm>
            </p:contentPart>
          </mc:Choice>
          <mc:Fallback xmlns="">
            <p:pic>
              <p:nvPicPr>
                <p:cNvPr id="420" name="Freihand 419">
                  <a:extLst>
                    <a:ext uri="{FF2B5EF4-FFF2-40B4-BE49-F238E27FC236}">
                      <a16:creationId xmlns:a16="http://schemas.microsoft.com/office/drawing/2014/main" id="{4EAFE97E-2819-4756-B195-DC16483F850D}"/>
                    </a:ext>
                  </a:extLst>
                </p:cNvPr>
                <p:cNvPicPr/>
                <p:nvPr/>
              </p:nvPicPr>
              <p:blipFill>
                <a:blip r:embed="rId931"/>
                <a:stretch>
                  <a:fillRect/>
                </a:stretch>
              </p:blipFill>
              <p:spPr>
                <a:xfrm>
                  <a:off x="2185859" y="2055931"/>
                  <a:ext cx="41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421" name="Freihand 420">
                  <a:extLst>
                    <a:ext uri="{FF2B5EF4-FFF2-40B4-BE49-F238E27FC236}">
                      <a16:creationId xmlns:a16="http://schemas.microsoft.com/office/drawing/2014/main" id="{D2061C44-5207-4EEF-8E70-F522F861D29C}"/>
                    </a:ext>
                  </a:extLst>
                </p14:cNvPr>
                <p14:cNvContentPartPr/>
                <p14:nvPr/>
              </p14:nvContentPartPr>
              <p14:xfrm>
                <a:off x="2155259" y="2019931"/>
                <a:ext cx="167760" cy="168480"/>
              </p14:xfrm>
            </p:contentPart>
          </mc:Choice>
          <mc:Fallback xmlns="">
            <p:pic>
              <p:nvPicPr>
                <p:cNvPr id="421" name="Freihand 420">
                  <a:extLst>
                    <a:ext uri="{FF2B5EF4-FFF2-40B4-BE49-F238E27FC236}">
                      <a16:creationId xmlns:a16="http://schemas.microsoft.com/office/drawing/2014/main" id="{D2061C44-5207-4EEF-8E70-F522F861D29C}"/>
                    </a:ext>
                  </a:extLst>
                </p:cNvPr>
                <p:cNvPicPr/>
                <p:nvPr/>
              </p:nvPicPr>
              <p:blipFill>
                <a:blip r:embed="rId933"/>
                <a:stretch>
                  <a:fillRect/>
                </a:stretch>
              </p:blipFill>
              <p:spPr>
                <a:xfrm>
                  <a:off x="2150939" y="2015611"/>
                  <a:ext cx="176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422" name="Freihand 421">
                  <a:extLst>
                    <a:ext uri="{FF2B5EF4-FFF2-40B4-BE49-F238E27FC236}">
                      <a16:creationId xmlns:a16="http://schemas.microsoft.com/office/drawing/2014/main" id="{85C46EE0-5369-4A8D-A5B9-3A201D7B5D3F}"/>
                    </a:ext>
                  </a:extLst>
                </p14:cNvPr>
                <p14:cNvContentPartPr/>
                <p14:nvPr/>
              </p14:nvContentPartPr>
              <p14:xfrm>
                <a:off x="2378099" y="1929571"/>
                <a:ext cx="113760" cy="110160"/>
              </p14:xfrm>
            </p:contentPart>
          </mc:Choice>
          <mc:Fallback xmlns="">
            <p:pic>
              <p:nvPicPr>
                <p:cNvPr id="422" name="Freihand 421">
                  <a:extLst>
                    <a:ext uri="{FF2B5EF4-FFF2-40B4-BE49-F238E27FC236}">
                      <a16:creationId xmlns:a16="http://schemas.microsoft.com/office/drawing/2014/main" id="{85C46EE0-5369-4A8D-A5B9-3A201D7B5D3F}"/>
                    </a:ext>
                  </a:extLst>
                </p:cNvPr>
                <p:cNvPicPr/>
                <p:nvPr/>
              </p:nvPicPr>
              <p:blipFill>
                <a:blip r:embed="rId935"/>
                <a:stretch>
                  <a:fillRect/>
                </a:stretch>
              </p:blipFill>
              <p:spPr>
                <a:xfrm>
                  <a:off x="2373779" y="1925251"/>
                  <a:ext cx="122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423" name="Freihand 422">
                  <a:extLst>
                    <a:ext uri="{FF2B5EF4-FFF2-40B4-BE49-F238E27FC236}">
                      <a16:creationId xmlns:a16="http://schemas.microsoft.com/office/drawing/2014/main" id="{6CD77D1D-05DE-488C-BEF8-CA5D7CCD3F3F}"/>
                    </a:ext>
                  </a:extLst>
                </p14:cNvPr>
                <p14:cNvContentPartPr/>
                <p14:nvPr/>
              </p14:nvContentPartPr>
              <p14:xfrm>
                <a:off x="2671499" y="2102371"/>
                <a:ext cx="8640" cy="111240"/>
              </p14:xfrm>
            </p:contentPart>
          </mc:Choice>
          <mc:Fallback xmlns="">
            <p:pic>
              <p:nvPicPr>
                <p:cNvPr id="423" name="Freihand 422">
                  <a:extLst>
                    <a:ext uri="{FF2B5EF4-FFF2-40B4-BE49-F238E27FC236}">
                      <a16:creationId xmlns:a16="http://schemas.microsoft.com/office/drawing/2014/main" id="{6CD77D1D-05DE-488C-BEF8-CA5D7CCD3F3F}"/>
                    </a:ext>
                  </a:extLst>
                </p:cNvPr>
                <p:cNvPicPr/>
                <p:nvPr/>
              </p:nvPicPr>
              <p:blipFill>
                <a:blip r:embed="rId937"/>
                <a:stretch>
                  <a:fillRect/>
                </a:stretch>
              </p:blipFill>
              <p:spPr>
                <a:xfrm>
                  <a:off x="2667179" y="2098051"/>
                  <a:ext cx="17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424" name="Freihand 423">
                  <a:extLst>
                    <a:ext uri="{FF2B5EF4-FFF2-40B4-BE49-F238E27FC236}">
                      <a16:creationId xmlns:a16="http://schemas.microsoft.com/office/drawing/2014/main" id="{D97A5B46-61EF-40BD-A8C2-0A37046DB32E}"/>
                    </a:ext>
                  </a:extLst>
                </p14:cNvPr>
                <p14:cNvContentPartPr/>
                <p14:nvPr/>
              </p14:nvContentPartPr>
              <p14:xfrm>
                <a:off x="2598059" y="2153131"/>
                <a:ext cx="132120" cy="10800"/>
              </p14:xfrm>
            </p:contentPart>
          </mc:Choice>
          <mc:Fallback xmlns="">
            <p:pic>
              <p:nvPicPr>
                <p:cNvPr id="424" name="Freihand 423">
                  <a:extLst>
                    <a:ext uri="{FF2B5EF4-FFF2-40B4-BE49-F238E27FC236}">
                      <a16:creationId xmlns:a16="http://schemas.microsoft.com/office/drawing/2014/main" id="{D97A5B46-61EF-40BD-A8C2-0A37046DB32E}"/>
                    </a:ext>
                  </a:extLst>
                </p:cNvPr>
                <p:cNvPicPr/>
                <p:nvPr/>
              </p:nvPicPr>
              <p:blipFill>
                <a:blip r:embed="rId939"/>
                <a:stretch>
                  <a:fillRect/>
                </a:stretch>
              </p:blipFill>
              <p:spPr>
                <a:xfrm>
                  <a:off x="2593739" y="2148811"/>
                  <a:ext cx="140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72" name="Freihand 571">
                  <a:extLst>
                    <a:ext uri="{FF2B5EF4-FFF2-40B4-BE49-F238E27FC236}">
                      <a16:creationId xmlns:a16="http://schemas.microsoft.com/office/drawing/2014/main" id="{F530ABF4-4305-4DDA-AECE-AD6A503ADC0C}"/>
                    </a:ext>
                  </a:extLst>
                </p14:cNvPr>
                <p14:cNvContentPartPr/>
                <p14:nvPr/>
              </p14:nvContentPartPr>
              <p14:xfrm>
                <a:off x="1959779" y="2224771"/>
                <a:ext cx="365040" cy="42480"/>
              </p14:xfrm>
            </p:contentPart>
          </mc:Choice>
          <mc:Fallback xmlns="">
            <p:pic>
              <p:nvPicPr>
                <p:cNvPr id="572" name="Freihand 571">
                  <a:extLst>
                    <a:ext uri="{FF2B5EF4-FFF2-40B4-BE49-F238E27FC236}">
                      <a16:creationId xmlns:a16="http://schemas.microsoft.com/office/drawing/2014/main" id="{F530ABF4-4305-4DDA-AECE-AD6A503ADC0C}"/>
                    </a:ext>
                  </a:extLst>
                </p:cNvPr>
                <p:cNvPicPr/>
                <p:nvPr/>
              </p:nvPicPr>
              <p:blipFill>
                <a:blip r:embed="rId941"/>
                <a:stretch>
                  <a:fillRect/>
                </a:stretch>
              </p:blipFill>
              <p:spPr>
                <a:xfrm>
                  <a:off x="1955459" y="2220451"/>
                  <a:ext cx="373680" cy="5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2">
            <p14:nvContentPartPr>
              <p14:cNvPr id="610" name="Freihand 609">
                <a:extLst>
                  <a:ext uri="{FF2B5EF4-FFF2-40B4-BE49-F238E27FC236}">
                    <a16:creationId xmlns:a16="http://schemas.microsoft.com/office/drawing/2014/main" id="{B79CD40D-258E-4D90-891D-DA6399C90A67}"/>
                  </a:ext>
                </a:extLst>
              </p14:cNvPr>
              <p14:cNvContentPartPr/>
              <p14:nvPr/>
            </p14:nvContentPartPr>
            <p14:xfrm>
              <a:off x="2994419" y="2139091"/>
              <a:ext cx="2591640" cy="222120"/>
            </p14:xfrm>
          </p:contentPart>
        </mc:Choice>
        <mc:Fallback xmlns="">
          <p:pic>
            <p:nvPicPr>
              <p:cNvPr id="610" name="Freihand 609">
                <a:extLst>
                  <a:ext uri="{FF2B5EF4-FFF2-40B4-BE49-F238E27FC236}">
                    <a16:creationId xmlns:a16="http://schemas.microsoft.com/office/drawing/2014/main" id="{B79CD40D-258E-4D90-891D-DA6399C90A67}"/>
                  </a:ext>
                </a:extLst>
              </p:cNvPr>
              <p:cNvPicPr/>
              <p:nvPr/>
            </p:nvPicPr>
            <p:blipFill>
              <a:blip r:embed="rId943"/>
              <a:stretch>
                <a:fillRect/>
              </a:stretch>
            </p:blipFill>
            <p:spPr>
              <a:xfrm>
                <a:off x="2990099" y="2134771"/>
                <a:ext cx="26002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42" name="Freihand 641">
                <a:extLst>
                  <a:ext uri="{FF2B5EF4-FFF2-40B4-BE49-F238E27FC236}">
                    <a16:creationId xmlns:a16="http://schemas.microsoft.com/office/drawing/2014/main" id="{30E66250-BA25-4750-8E46-49681689ACB4}"/>
                  </a:ext>
                </a:extLst>
              </p14:cNvPr>
              <p14:cNvContentPartPr/>
              <p14:nvPr/>
            </p14:nvContentPartPr>
            <p14:xfrm>
              <a:off x="7771619" y="4041691"/>
              <a:ext cx="55080" cy="115200"/>
            </p14:xfrm>
          </p:contentPart>
        </mc:Choice>
        <mc:Fallback xmlns="">
          <p:pic>
            <p:nvPicPr>
              <p:cNvPr id="642" name="Freihand 641">
                <a:extLst>
                  <a:ext uri="{FF2B5EF4-FFF2-40B4-BE49-F238E27FC236}">
                    <a16:creationId xmlns:a16="http://schemas.microsoft.com/office/drawing/2014/main" id="{30E66250-BA25-4750-8E46-49681689ACB4}"/>
                  </a:ext>
                </a:extLst>
              </p:cNvPr>
              <p:cNvPicPr/>
              <p:nvPr/>
            </p:nvPicPr>
            <p:blipFill>
              <a:blip r:embed="rId945"/>
              <a:stretch>
                <a:fillRect/>
              </a:stretch>
            </p:blipFill>
            <p:spPr>
              <a:xfrm>
                <a:off x="7767299" y="4037371"/>
                <a:ext cx="63720" cy="123840"/>
              </a:xfrm>
              <a:prstGeom prst="rect">
                <a:avLst/>
              </a:prstGeom>
            </p:spPr>
          </p:pic>
        </mc:Fallback>
      </mc:AlternateContent>
      <p:grpSp>
        <p:nvGrpSpPr>
          <p:cNvPr id="736" name="Gruppieren 735">
            <a:extLst>
              <a:ext uri="{FF2B5EF4-FFF2-40B4-BE49-F238E27FC236}">
                <a16:creationId xmlns:a16="http://schemas.microsoft.com/office/drawing/2014/main" id="{87E8DA0A-0F55-4C32-9181-17E403BCB38D}"/>
              </a:ext>
            </a:extLst>
          </p:cNvPr>
          <p:cNvGrpSpPr/>
          <p:nvPr/>
        </p:nvGrpSpPr>
        <p:grpSpPr>
          <a:xfrm>
            <a:off x="6594419" y="5583931"/>
            <a:ext cx="1959120" cy="702720"/>
            <a:chOff x="6594419" y="5583931"/>
            <a:chExt cx="1959120" cy="702720"/>
          </a:xfrm>
        </p:grpSpPr>
        <mc:AlternateContent xmlns:mc="http://schemas.openxmlformats.org/markup-compatibility/2006" xmlns:p14="http://schemas.microsoft.com/office/powerpoint/2010/main">
          <mc:Choice Requires="p14">
            <p:contentPart p14:bwMode="auto" r:id="rId946">
              <p14:nvContentPartPr>
                <p14:cNvPr id="704" name="Freihand 703">
                  <a:extLst>
                    <a:ext uri="{FF2B5EF4-FFF2-40B4-BE49-F238E27FC236}">
                      <a16:creationId xmlns:a16="http://schemas.microsoft.com/office/drawing/2014/main" id="{C8D2A9B4-2933-4B75-B260-641D38D82037}"/>
                    </a:ext>
                  </a:extLst>
                </p14:cNvPr>
                <p14:cNvContentPartPr/>
                <p14:nvPr/>
              </p14:nvContentPartPr>
              <p14:xfrm>
                <a:off x="6594419" y="6189091"/>
                <a:ext cx="261000" cy="52560"/>
              </p14:xfrm>
            </p:contentPart>
          </mc:Choice>
          <mc:Fallback xmlns="">
            <p:pic>
              <p:nvPicPr>
                <p:cNvPr id="704" name="Freihand 703">
                  <a:extLst>
                    <a:ext uri="{FF2B5EF4-FFF2-40B4-BE49-F238E27FC236}">
                      <a16:creationId xmlns:a16="http://schemas.microsoft.com/office/drawing/2014/main" id="{C8D2A9B4-2933-4B75-B260-641D38D82037}"/>
                    </a:ext>
                  </a:extLst>
                </p:cNvPr>
                <p:cNvPicPr/>
                <p:nvPr/>
              </p:nvPicPr>
              <p:blipFill>
                <a:blip r:embed="rId947"/>
                <a:stretch>
                  <a:fillRect/>
                </a:stretch>
              </p:blipFill>
              <p:spPr>
                <a:xfrm>
                  <a:off x="6590099" y="6184771"/>
                  <a:ext cx="2696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705" name="Freihand 704">
                  <a:extLst>
                    <a:ext uri="{FF2B5EF4-FFF2-40B4-BE49-F238E27FC236}">
                      <a16:creationId xmlns:a16="http://schemas.microsoft.com/office/drawing/2014/main" id="{81318A4B-6F94-40B9-A4F8-A68F75B4A973}"/>
                    </a:ext>
                  </a:extLst>
                </p14:cNvPr>
                <p14:cNvContentPartPr/>
                <p14:nvPr/>
              </p14:nvContentPartPr>
              <p14:xfrm>
                <a:off x="6625379" y="6261811"/>
                <a:ext cx="170280" cy="24840"/>
              </p14:xfrm>
            </p:contentPart>
          </mc:Choice>
          <mc:Fallback xmlns="">
            <p:pic>
              <p:nvPicPr>
                <p:cNvPr id="705" name="Freihand 704">
                  <a:extLst>
                    <a:ext uri="{FF2B5EF4-FFF2-40B4-BE49-F238E27FC236}">
                      <a16:creationId xmlns:a16="http://schemas.microsoft.com/office/drawing/2014/main" id="{81318A4B-6F94-40B9-A4F8-A68F75B4A973}"/>
                    </a:ext>
                  </a:extLst>
                </p:cNvPr>
                <p:cNvPicPr/>
                <p:nvPr/>
              </p:nvPicPr>
              <p:blipFill>
                <a:blip r:embed="rId949"/>
                <a:stretch>
                  <a:fillRect/>
                </a:stretch>
              </p:blipFill>
              <p:spPr>
                <a:xfrm>
                  <a:off x="6621059" y="6257491"/>
                  <a:ext cx="178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706" name="Freihand 705">
                  <a:extLst>
                    <a:ext uri="{FF2B5EF4-FFF2-40B4-BE49-F238E27FC236}">
                      <a16:creationId xmlns:a16="http://schemas.microsoft.com/office/drawing/2014/main" id="{CA32AF5C-1E81-45EB-836F-637A708886BD}"/>
                    </a:ext>
                  </a:extLst>
                </p14:cNvPr>
                <p14:cNvContentPartPr/>
                <p14:nvPr/>
              </p14:nvContentPartPr>
              <p14:xfrm>
                <a:off x="6829859" y="6103411"/>
                <a:ext cx="42480" cy="169560"/>
              </p14:xfrm>
            </p:contentPart>
          </mc:Choice>
          <mc:Fallback xmlns="">
            <p:pic>
              <p:nvPicPr>
                <p:cNvPr id="706" name="Freihand 705">
                  <a:extLst>
                    <a:ext uri="{FF2B5EF4-FFF2-40B4-BE49-F238E27FC236}">
                      <a16:creationId xmlns:a16="http://schemas.microsoft.com/office/drawing/2014/main" id="{CA32AF5C-1E81-45EB-836F-637A708886BD}"/>
                    </a:ext>
                  </a:extLst>
                </p:cNvPr>
                <p:cNvPicPr/>
                <p:nvPr/>
              </p:nvPicPr>
              <p:blipFill>
                <a:blip r:embed="rId951"/>
                <a:stretch>
                  <a:fillRect/>
                </a:stretch>
              </p:blipFill>
              <p:spPr>
                <a:xfrm>
                  <a:off x="6825539" y="6099091"/>
                  <a:ext cx="51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97" name="Freihand 696">
                  <a:extLst>
                    <a:ext uri="{FF2B5EF4-FFF2-40B4-BE49-F238E27FC236}">
                      <a16:creationId xmlns:a16="http://schemas.microsoft.com/office/drawing/2014/main" id="{BA7187BC-97D5-43EE-AF44-8E8285950952}"/>
                    </a:ext>
                  </a:extLst>
                </p14:cNvPr>
                <p14:cNvContentPartPr/>
                <p14:nvPr/>
              </p14:nvContentPartPr>
              <p14:xfrm>
                <a:off x="7245659" y="5661691"/>
                <a:ext cx="55440" cy="220680"/>
              </p14:xfrm>
            </p:contentPart>
          </mc:Choice>
          <mc:Fallback xmlns="">
            <p:pic>
              <p:nvPicPr>
                <p:cNvPr id="697" name="Freihand 696">
                  <a:extLst>
                    <a:ext uri="{FF2B5EF4-FFF2-40B4-BE49-F238E27FC236}">
                      <a16:creationId xmlns:a16="http://schemas.microsoft.com/office/drawing/2014/main" id="{BA7187BC-97D5-43EE-AF44-8E8285950952}"/>
                    </a:ext>
                  </a:extLst>
                </p:cNvPr>
                <p:cNvPicPr/>
                <p:nvPr/>
              </p:nvPicPr>
              <p:blipFill>
                <a:blip r:embed="rId953"/>
                <a:stretch>
                  <a:fillRect/>
                </a:stretch>
              </p:blipFill>
              <p:spPr>
                <a:xfrm>
                  <a:off x="7241339" y="5657371"/>
                  <a:ext cx="64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98" name="Freihand 697">
                  <a:extLst>
                    <a:ext uri="{FF2B5EF4-FFF2-40B4-BE49-F238E27FC236}">
                      <a16:creationId xmlns:a16="http://schemas.microsoft.com/office/drawing/2014/main" id="{E41CB903-1AAC-47BB-BF1C-E9C8155B7446}"/>
                    </a:ext>
                  </a:extLst>
                </p14:cNvPr>
                <p14:cNvContentPartPr/>
                <p14:nvPr/>
              </p14:nvContentPartPr>
              <p14:xfrm>
                <a:off x="7175459" y="5616691"/>
                <a:ext cx="246240" cy="209880"/>
              </p14:xfrm>
            </p:contentPart>
          </mc:Choice>
          <mc:Fallback xmlns="">
            <p:pic>
              <p:nvPicPr>
                <p:cNvPr id="698" name="Freihand 697">
                  <a:extLst>
                    <a:ext uri="{FF2B5EF4-FFF2-40B4-BE49-F238E27FC236}">
                      <a16:creationId xmlns:a16="http://schemas.microsoft.com/office/drawing/2014/main" id="{E41CB903-1AAC-47BB-BF1C-E9C8155B7446}"/>
                    </a:ext>
                  </a:extLst>
                </p:cNvPr>
                <p:cNvPicPr/>
                <p:nvPr/>
              </p:nvPicPr>
              <p:blipFill>
                <a:blip r:embed="rId955"/>
                <a:stretch>
                  <a:fillRect/>
                </a:stretch>
              </p:blipFill>
              <p:spPr>
                <a:xfrm>
                  <a:off x="7171139" y="5612371"/>
                  <a:ext cx="2548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99" name="Freihand 698">
                  <a:extLst>
                    <a:ext uri="{FF2B5EF4-FFF2-40B4-BE49-F238E27FC236}">
                      <a16:creationId xmlns:a16="http://schemas.microsoft.com/office/drawing/2014/main" id="{11E8C8D5-AA74-493F-87FC-07933D541FDA}"/>
                    </a:ext>
                  </a:extLst>
                </p14:cNvPr>
                <p14:cNvContentPartPr/>
                <p14:nvPr/>
              </p14:nvContentPartPr>
              <p14:xfrm>
                <a:off x="7448339" y="5694451"/>
                <a:ext cx="113400" cy="204840"/>
              </p14:xfrm>
            </p:contentPart>
          </mc:Choice>
          <mc:Fallback xmlns="">
            <p:pic>
              <p:nvPicPr>
                <p:cNvPr id="699" name="Freihand 698">
                  <a:extLst>
                    <a:ext uri="{FF2B5EF4-FFF2-40B4-BE49-F238E27FC236}">
                      <a16:creationId xmlns:a16="http://schemas.microsoft.com/office/drawing/2014/main" id="{11E8C8D5-AA74-493F-87FC-07933D541FDA}"/>
                    </a:ext>
                  </a:extLst>
                </p:cNvPr>
                <p:cNvPicPr/>
                <p:nvPr/>
              </p:nvPicPr>
              <p:blipFill>
                <a:blip r:embed="rId957"/>
                <a:stretch>
                  <a:fillRect/>
                </a:stretch>
              </p:blipFill>
              <p:spPr>
                <a:xfrm>
                  <a:off x="7444019" y="5690131"/>
                  <a:ext cx="1220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700" name="Freihand 699">
                  <a:extLst>
                    <a:ext uri="{FF2B5EF4-FFF2-40B4-BE49-F238E27FC236}">
                      <a16:creationId xmlns:a16="http://schemas.microsoft.com/office/drawing/2014/main" id="{CD79D360-CBB8-4A54-914E-FF485DD9CAA6}"/>
                    </a:ext>
                  </a:extLst>
                </p14:cNvPr>
                <p14:cNvContentPartPr/>
                <p14:nvPr/>
              </p14:nvContentPartPr>
              <p14:xfrm>
                <a:off x="7599539" y="5642611"/>
                <a:ext cx="95040" cy="100080"/>
              </p14:xfrm>
            </p:contentPart>
          </mc:Choice>
          <mc:Fallback xmlns="">
            <p:pic>
              <p:nvPicPr>
                <p:cNvPr id="700" name="Freihand 699">
                  <a:extLst>
                    <a:ext uri="{FF2B5EF4-FFF2-40B4-BE49-F238E27FC236}">
                      <a16:creationId xmlns:a16="http://schemas.microsoft.com/office/drawing/2014/main" id="{CD79D360-CBB8-4A54-914E-FF485DD9CAA6}"/>
                    </a:ext>
                  </a:extLst>
                </p:cNvPr>
                <p:cNvPicPr/>
                <p:nvPr/>
              </p:nvPicPr>
              <p:blipFill>
                <a:blip r:embed="rId959"/>
                <a:stretch>
                  <a:fillRect/>
                </a:stretch>
              </p:blipFill>
              <p:spPr>
                <a:xfrm>
                  <a:off x="7595219" y="5638291"/>
                  <a:ext cx="103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701" name="Freihand 700">
                  <a:extLst>
                    <a:ext uri="{FF2B5EF4-FFF2-40B4-BE49-F238E27FC236}">
                      <a16:creationId xmlns:a16="http://schemas.microsoft.com/office/drawing/2014/main" id="{4FA477BF-18B5-46AC-8741-5F486D806ACE}"/>
                    </a:ext>
                  </a:extLst>
                </p14:cNvPr>
                <p14:cNvContentPartPr/>
                <p14:nvPr/>
              </p14:nvContentPartPr>
              <p14:xfrm>
                <a:off x="7684859" y="5674291"/>
                <a:ext cx="115200" cy="97560"/>
              </p14:xfrm>
            </p:contentPart>
          </mc:Choice>
          <mc:Fallback xmlns="">
            <p:pic>
              <p:nvPicPr>
                <p:cNvPr id="701" name="Freihand 700">
                  <a:extLst>
                    <a:ext uri="{FF2B5EF4-FFF2-40B4-BE49-F238E27FC236}">
                      <a16:creationId xmlns:a16="http://schemas.microsoft.com/office/drawing/2014/main" id="{4FA477BF-18B5-46AC-8741-5F486D806ACE}"/>
                    </a:ext>
                  </a:extLst>
                </p:cNvPr>
                <p:cNvPicPr/>
                <p:nvPr/>
              </p:nvPicPr>
              <p:blipFill>
                <a:blip r:embed="rId961"/>
                <a:stretch>
                  <a:fillRect/>
                </a:stretch>
              </p:blipFill>
              <p:spPr>
                <a:xfrm>
                  <a:off x="7680539" y="5669971"/>
                  <a:ext cx="123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702" name="Freihand 701">
                  <a:extLst>
                    <a:ext uri="{FF2B5EF4-FFF2-40B4-BE49-F238E27FC236}">
                      <a16:creationId xmlns:a16="http://schemas.microsoft.com/office/drawing/2014/main" id="{C2AC4075-E923-40EC-8C08-2C5F8CC41D38}"/>
                    </a:ext>
                  </a:extLst>
                </p14:cNvPr>
                <p14:cNvContentPartPr/>
                <p14:nvPr/>
              </p14:nvContentPartPr>
              <p14:xfrm>
                <a:off x="7775219" y="5607691"/>
                <a:ext cx="51840" cy="154800"/>
              </p14:xfrm>
            </p:contentPart>
          </mc:Choice>
          <mc:Fallback xmlns="">
            <p:pic>
              <p:nvPicPr>
                <p:cNvPr id="702" name="Freihand 701">
                  <a:extLst>
                    <a:ext uri="{FF2B5EF4-FFF2-40B4-BE49-F238E27FC236}">
                      <a16:creationId xmlns:a16="http://schemas.microsoft.com/office/drawing/2014/main" id="{C2AC4075-E923-40EC-8C08-2C5F8CC41D38}"/>
                    </a:ext>
                  </a:extLst>
                </p:cNvPr>
                <p:cNvPicPr/>
                <p:nvPr/>
              </p:nvPicPr>
              <p:blipFill>
                <a:blip r:embed="rId963"/>
                <a:stretch>
                  <a:fillRect/>
                </a:stretch>
              </p:blipFill>
              <p:spPr>
                <a:xfrm>
                  <a:off x="7770899" y="5603371"/>
                  <a:ext cx="60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703" name="Freihand 702">
                  <a:extLst>
                    <a:ext uri="{FF2B5EF4-FFF2-40B4-BE49-F238E27FC236}">
                      <a16:creationId xmlns:a16="http://schemas.microsoft.com/office/drawing/2014/main" id="{C4890D5E-AE7B-4E56-B325-64D5C2441684}"/>
                    </a:ext>
                  </a:extLst>
                </p14:cNvPr>
                <p14:cNvContentPartPr/>
                <p14:nvPr/>
              </p14:nvContentPartPr>
              <p14:xfrm>
                <a:off x="7829579" y="5583931"/>
                <a:ext cx="69120" cy="227880"/>
              </p14:xfrm>
            </p:contentPart>
          </mc:Choice>
          <mc:Fallback xmlns="">
            <p:pic>
              <p:nvPicPr>
                <p:cNvPr id="703" name="Freihand 702">
                  <a:extLst>
                    <a:ext uri="{FF2B5EF4-FFF2-40B4-BE49-F238E27FC236}">
                      <a16:creationId xmlns:a16="http://schemas.microsoft.com/office/drawing/2014/main" id="{C4890D5E-AE7B-4E56-B325-64D5C2441684}"/>
                    </a:ext>
                  </a:extLst>
                </p:cNvPr>
                <p:cNvPicPr/>
                <p:nvPr/>
              </p:nvPicPr>
              <p:blipFill>
                <a:blip r:embed="rId965"/>
                <a:stretch>
                  <a:fillRect/>
                </a:stretch>
              </p:blipFill>
              <p:spPr>
                <a:xfrm>
                  <a:off x="7825259" y="5579611"/>
                  <a:ext cx="777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710" name="Freihand 709">
                  <a:extLst>
                    <a:ext uri="{FF2B5EF4-FFF2-40B4-BE49-F238E27FC236}">
                      <a16:creationId xmlns:a16="http://schemas.microsoft.com/office/drawing/2014/main" id="{906CAC08-C936-4CB0-8DB7-BD0669DBBB0B}"/>
                    </a:ext>
                  </a:extLst>
                </p14:cNvPr>
                <p14:cNvContentPartPr/>
                <p14:nvPr/>
              </p14:nvContentPartPr>
              <p14:xfrm>
                <a:off x="6933539" y="5810011"/>
                <a:ext cx="166320" cy="18000"/>
              </p14:xfrm>
            </p:contentPart>
          </mc:Choice>
          <mc:Fallback xmlns="">
            <p:pic>
              <p:nvPicPr>
                <p:cNvPr id="710" name="Freihand 709">
                  <a:extLst>
                    <a:ext uri="{FF2B5EF4-FFF2-40B4-BE49-F238E27FC236}">
                      <a16:creationId xmlns:a16="http://schemas.microsoft.com/office/drawing/2014/main" id="{906CAC08-C936-4CB0-8DB7-BD0669DBBB0B}"/>
                    </a:ext>
                  </a:extLst>
                </p:cNvPr>
                <p:cNvPicPr/>
                <p:nvPr/>
              </p:nvPicPr>
              <p:blipFill>
                <a:blip r:embed="rId967"/>
                <a:stretch>
                  <a:fillRect/>
                </a:stretch>
              </p:blipFill>
              <p:spPr>
                <a:xfrm>
                  <a:off x="6929219" y="5805691"/>
                  <a:ext cx="174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711" name="Freihand 710">
                  <a:extLst>
                    <a:ext uri="{FF2B5EF4-FFF2-40B4-BE49-F238E27FC236}">
                      <a16:creationId xmlns:a16="http://schemas.microsoft.com/office/drawing/2014/main" id="{8DC314AF-6027-45A3-8F4E-E160D4C0FF60}"/>
                    </a:ext>
                  </a:extLst>
                </p14:cNvPr>
                <p14:cNvContentPartPr/>
                <p14:nvPr/>
              </p14:nvContentPartPr>
              <p14:xfrm>
                <a:off x="6937499" y="5837731"/>
                <a:ext cx="142920" cy="32760"/>
              </p14:xfrm>
            </p:contentPart>
          </mc:Choice>
          <mc:Fallback xmlns="">
            <p:pic>
              <p:nvPicPr>
                <p:cNvPr id="711" name="Freihand 710">
                  <a:extLst>
                    <a:ext uri="{FF2B5EF4-FFF2-40B4-BE49-F238E27FC236}">
                      <a16:creationId xmlns:a16="http://schemas.microsoft.com/office/drawing/2014/main" id="{8DC314AF-6027-45A3-8F4E-E160D4C0FF60}"/>
                    </a:ext>
                  </a:extLst>
                </p:cNvPr>
                <p:cNvPicPr/>
                <p:nvPr/>
              </p:nvPicPr>
              <p:blipFill>
                <a:blip r:embed="rId969"/>
                <a:stretch>
                  <a:fillRect/>
                </a:stretch>
              </p:blipFill>
              <p:spPr>
                <a:xfrm>
                  <a:off x="6933179" y="5833411"/>
                  <a:ext cx="1515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712" name="Freihand 711">
                  <a:extLst>
                    <a:ext uri="{FF2B5EF4-FFF2-40B4-BE49-F238E27FC236}">
                      <a16:creationId xmlns:a16="http://schemas.microsoft.com/office/drawing/2014/main" id="{B3BCFFF5-747D-47B7-ADA8-73D02A0F106C}"/>
                    </a:ext>
                  </a:extLst>
                </p14:cNvPr>
                <p14:cNvContentPartPr/>
                <p14:nvPr/>
              </p14:nvContentPartPr>
              <p14:xfrm>
                <a:off x="6686939" y="5798131"/>
                <a:ext cx="122760" cy="101880"/>
              </p14:xfrm>
            </p:contentPart>
          </mc:Choice>
          <mc:Fallback xmlns="">
            <p:pic>
              <p:nvPicPr>
                <p:cNvPr id="712" name="Freihand 711">
                  <a:extLst>
                    <a:ext uri="{FF2B5EF4-FFF2-40B4-BE49-F238E27FC236}">
                      <a16:creationId xmlns:a16="http://schemas.microsoft.com/office/drawing/2014/main" id="{B3BCFFF5-747D-47B7-ADA8-73D02A0F106C}"/>
                    </a:ext>
                  </a:extLst>
                </p:cNvPr>
                <p:cNvPicPr/>
                <p:nvPr/>
              </p:nvPicPr>
              <p:blipFill>
                <a:blip r:embed="rId971"/>
                <a:stretch>
                  <a:fillRect/>
                </a:stretch>
              </p:blipFill>
              <p:spPr>
                <a:xfrm>
                  <a:off x="6682619" y="5793811"/>
                  <a:ext cx="131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713" name="Freihand 712">
                  <a:extLst>
                    <a:ext uri="{FF2B5EF4-FFF2-40B4-BE49-F238E27FC236}">
                      <a16:creationId xmlns:a16="http://schemas.microsoft.com/office/drawing/2014/main" id="{60F4DD6B-0E8A-4EAA-900D-C44D4B2C75A0}"/>
                    </a:ext>
                  </a:extLst>
                </p14:cNvPr>
                <p14:cNvContentPartPr/>
                <p14:nvPr/>
              </p14:nvContentPartPr>
              <p14:xfrm>
                <a:off x="6820139" y="5826211"/>
                <a:ext cx="28800" cy="15840"/>
              </p14:xfrm>
            </p:contentPart>
          </mc:Choice>
          <mc:Fallback xmlns="">
            <p:pic>
              <p:nvPicPr>
                <p:cNvPr id="713" name="Freihand 712">
                  <a:extLst>
                    <a:ext uri="{FF2B5EF4-FFF2-40B4-BE49-F238E27FC236}">
                      <a16:creationId xmlns:a16="http://schemas.microsoft.com/office/drawing/2014/main" id="{60F4DD6B-0E8A-4EAA-900D-C44D4B2C75A0}"/>
                    </a:ext>
                  </a:extLst>
                </p:cNvPr>
                <p:cNvPicPr/>
                <p:nvPr/>
              </p:nvPicPr>
              <p:blipFill>
                <a:blip r:embed="rId973"/>
                <a:stretch>
                  <a:fillRect/>
                </a:stretch>
              </p:blipFill>
              <p:spPr>
                <a:xfrm>
                  <a:off x="6815819" y="5821891"/>
                  <a:ext cx="374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715" name="Freihand 714">
                  <a:extLst>
                    <a:ext uri="{FF2B5EF4-FFF2-40B4-BE49-F238E27FC236}">
                      <a16:creationId xmlns:a16="http://schemas.microsoft.com/office/drawing/2014/main" id="{96250BEE-352B-4311-9897-61E595A31CC1}"/>
                    </a:ext>
                  </a:extLst>
                </p14:cNvPr>
                <p14:cNvContentPartPr/>
                <p14:nvPr/>
              </p14:nvContentPartPr>
              <p14:xfrm>
                <a:off x="6924899" y="6080731"/>
                <a:ext cx="103320" cy="138960"/>
              </p14:xfrm>
            </p:contentPart>
          </mc:Choice>
          <mc:Fallback xmlns="">
            <p:pic>
              <p:nvPicPr>
                <p:cNvPr id="715" name="Freihand 714">
                  <a:extLst>
                    <a:ext uri="{FF2B5EF4-FFF2-40B4-BE49-F238E27FC236}">
                      <a16:creationId xmlns:a16="http://schemas.microsoft.com/office/drawing/2014/main" id="{96250BEE-352B-4311-9897-61E595A31CC1}"/>
                    </a:ext>
                  </a:extLst>
                </p:cNvPr>
                <p:cNvPicPr/>
                <p:nvPr/>
              </p:nvPicPr>
              <p:blipFill>
                <a:blip r:embed="rId975"/>
                <a:stretch>
                  <a:fillRect/>
                </a:stretch>
              </p:blipFill>
              <p:spPr>
                <a:xfrm>
                  <a:off x="6920579" y="6076411"/>
                  <a:ext cx="111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716" name="Freihand 715">
                  <a:extLst>
                    <a:ext uri="{FF2B5EF4-FFF2-40B4-BE49-F238E27FC236}">
                      <a16:creationId xmlns:a16="http://schemas.microsoft.com/office/drawing/2014/main" id="{3619E589-B7B5-489D-90FF-9419D5B6071B}"/>
                    </a:ext>
                  </a:extLst>
                </p14:cNvPr>
                <p14:cNvContentPartPr/>
                <p14:nvPr/>
              </p14:nvContentPartPr>
              <p14:xfrm>
                <a:off x="7021739" y="5991811"/>
                <a:ext cx="30240" cy="96120"/>
              </p14:xfrm>
            </p:contentPart>
          </mc:Choice>
          <mc:Fallback xmlns="">
            <p:pic>
              <p:nvPicPr>
                <p:cNvPr id="716" name="Freihand 715">
                  <a:extLst>
                    <a:ext uri="{FF2B5EF4-FFF2-40B4-BE49-F238E27FC236}">
                      <a16:creationId xmlns:a16="http://schemas.microsoft.com/office/drawing/2014/main" id="{3619E589-B7B5-489D-90FF-9419D5B6071B}"/>
                    </a:ext>
                  </a:extLst>
                </p:cNvPr>
                <p:cNvPicPr/>
                <p:nvPr/>
              </p:nvPicPr>
              <p:blipFill>
                <a:blip r:embed="rId977"/>
                <a:stretch>
                  <a:fillRect/>
                </a:stretch>
              </p:blipFill>
              <p:spPr>
                <a:xfrm>
                  <a:off x="7017419" y="5987491"/>
                  <a:ext cx="38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717" name="Freihand 716">
                  <a:extLst>
                    <a:ext uri="{FF2B5EF4-FFF2-40B4-BE49-F238E27FC236}">
                      <a16:creationId xmlns:a16="http://schemas.microsoft.com/office/drawing/2014/main" id="{34E167A1-C7AE-4208-B653-4665A4556C79}"/>
                    </a:ext>
                  </a:extLst>
                </p14:cNvPr>
                <p14:cNvContentPartPr/>
                <p14:nvPr/>
              </p14:nvContentPartPr>
              <p14:xfrm>
                <a:off x="7168259" y="6106651"/>
                <a:ext cx="145080" cy="14760"/>
              </p14:xfrm>
            </p:contentPart>
          </mc:Choice>
          <mc:Fallback xmlns="">
            <p:pic>
              <p:nvPicPr>
                <p:cNvPr id="717" name="Freihand 716">
                  <a:extLst>
                    <a:ext uri="{FF2B5EF4-FFF2-40B4-BE49-F238E27FC236}">
                      <a16:creationId xmlns:a16="http://schemas.microsoft.com/office/drawing/2014/main" id="{34E167A1-C7AE-4208-B653-4665A4556C79}"/>
                    </a:ext>
                  </a:extLst>
                </p:cNvPr>
                <p:cNvPicPr/>
                <p:nvPr/>
              </p:nvPicPr>
              <p:blipFill>
                <a:blip r:embed="rId979"/>
                <a:stretch>
                  <a:fillRect/>
                </a:stretch>
              </p:blipFill>
              <p:spPr>
                <a:xfrm>
                  <a:off x="7163939" y="6102331"/>
                  <a:ext cx="153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718" name="Freihand 717">
                  <a:extLst>
                    <a:ext uri="{FF2B5EF4-FFF2-40B4-BE49-F238E27FC236}">
                      <a16:creationId xmlns:a16="http://schemas.microsoft.com/office/drawing/2014/main" id="{56A32ED2-6D68-42E4-A0AD-E53C4F766D0D}"/>
                    </a:ext>
                  </a:extLst>
                </p14:cNvPr>
                <p14:cNvContentPartPr/>
                <p14:nvPr/>
              </p14:nvContentPartPr>
              <p14:xfrm>
                <a:off x="7193459" y="6126091"/>
                <a:ext cx="158040" cy="35280"/>
              </p14:xfrm>
            </p:contentPart>
          </mc:Choice>
          <mc:Fallback xmlns="">
            <p:pic>
              <p:nvPicPr>
                <p:cNvPr id="718" name="Freihand 717">
                  <a:extLst>
                    <a:ext uri="{FF2B5EF4-FFF2-40B4-BE49-F238E27FC236}">
                      <a16:creationId xmlns:a16="http://schemas.microsoft.com/office/drawing/2014/main" id="{56A32ED2-6D68-42E4-A0AD-E53C4F766D0D}"/>
                    </a:ext>
                  </a:extLst>
                </p:cNvPr>
                <p:cNvPicPr/>
                <p:nvPr/>
              </p:nvPicPr>
              <p:blipFill>
                <a:blip r:embed="rId981"/>
                <a:stretch>
                  <a:fillRect/>
                </a:stretch>
              </p:blipFill>
              <p:spPr>
                <a:xfrm>
                  <a:off x="7189139" y="6121771"/>
                  <a:ext cx="166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719" name="Freihand 718">
                  <a:extLst>
                    <a:ext uri="{FF2B5EF4-FFF2-40B4-BE49-F238E27FC236}">
                      <a16:creationId xmlns:a16="http://schemas.microsoft.com/office/drawing/2014/main" id="{D6A4904D-DA2B-4986-8BD1-7D40FD532475}"/>
                    </a:ext>
                  </a:extLst>
                </p14:cNvPr>
                <p14:cNvContentPartPr/>
                <p14:nvPr/>
              </p14:nvContentPartPr>
              <p14:xfrm>
                <a:off x="7430699" y="5999731"/>
                <a:ext cx="73080" cy="222480"/>
              </p14:xfrm>
            </p:contentPart>
          </mc:Choice>
          <mc:Fallback xmlns="">
            <p:pic>
              <p:nvPicPr>
                <p:cNvPr id="719" name="Freihand 718">
                  <a:extLst>
                    <a:ext uri="{FF2B5EF4-FFF2-40B4-BE49-F238E27FC236}">
                      <a16:creationId xmlns:a16="http://schemas.microsoft.com/office/drawing/2014/main" id="{D6A4904D-DA2B-4986-8BD1-7D40FD532475}"/>
                    </a:ext>
                  </a:extLst>
                </p:cNvPr>
                <p:cNvPicPr/>
                <p:nvPr/>
              </p:nvPicPr>
              <p:blipFill>
                <a:blip r:embed="rId983"/>
                <a:stretch>
                  <a:fillRect/>
                </a:stretch>
              </p:blipFill>
              <p:spPr>
                <a:xfrm>
                  <a:off x="7426379" y="5995411"/>
                  <a:ext cx="81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720" name="Freihand 719">
                  <a:extLst>
                    <a:ext uri="{FF2B5EF4-FFF2-40B4-BE49-F238E27FC236}">
                      <a16:creationId xmlns:a16="http://schemas.microsoft.com/office/drawing/2014/main" id="{757C886B-1483-42C4-927F-B571C7F5823E}"/>
                    </a:ext>
                  </a:extLst>
                </p14:cNvPr>
                <p14:cNvContentPartPr/>
                <p14:nvPr/>
              </p14:nvContentPartPr>
              <p14:xfrm>
                <a:off x="7372379" y="6099091"/>
                <a:ext cx="141120" cy="28440"/>
              </p14:xfrm>
            </p:contentPart>
          </mc:Choice>
          <mc:Fallback xmlns="">
            <p:pic>
              <p:nvPicPr>
                <p:cNvPr id="720" name="Freihand 719">
                  <a:extLst>
                    <a:ext uri="{FF2B5EF4-FFF2-40B4-BE49-F238E27FC236}">
                      <a16:creationId xmlns:a16="http://schemas.microsoft.com/office/drawing/2014/main" id="{757C886B-1483-42C4-927F-B571C7F5823E}"/>
                    </a:ext>
                  </a:extLst>
                </p:cNvPr>
                <p:cNvPicPr/>
                <p:nvPr/>
              </p:nvPicPr>
              <p:blipFill>
                <a:blip r:embed="rId985"/>
                <a:stretch>
                  <a:fillRect/>
                </a:stretch>
              </p:blipFill>
              <p:spPr>
                <a:xfrm>
                  <a:off x="7368059" y="6094771"/>
                  <a:ext cx="1497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721" name="Freihand 720">
                  <a:extLst>
                    <a:ext uri="{FF2B5EF4-FFF2-40B4-BE49-F238E27FC236}">
                      <a16:creationId xmlns:a16="http://schemas.microsoft.com/office/drawing/2014/main" id="{43B86274-91E6-4CBE-B76D-B45B11E1AE68}"/>
                    </a:ext>
                  </a:extLst>
                </p14:cNvPr>
                <p14:cNvContentPartPr/>
                <p14:nvPr/>
              </p14:nvContentPartPr>
              <p14:xfrm>
                <a:off x="7538339" y="5932411"/>
                <a:ext cx="49680" cy="95400"/>
              </p14:xfrm>
            </p:contentPart>
          </mc:Choice>
          <mc:Fallback xmlns="">
            <p:pic>
              <p:nvPicPr>
                <p:cNvPr id="721" name="Freihand 720">
                  <a:extLst>
                    <a:ext uri="{FF2B5EF4-FFF2-40B4-BE49-F238E27FC236}">
                      <a16:creationId xmlns:a16="http://schemas.microsoft.com/office/drawing/2014/main" id="{43B86274-91E6-4CBE-B76D-B45B11E1AE68}"/>
                    </a:ext>
                  </a:extLst>
                </p:cNvPr>
                <p:cNvPicPr/>
                <p:nvPr/>
              </p:nvPicPr>
              <p:blipFill>
                <a:blip r:embed="rId987"/>
                <a:stretch>
                  <a:fillRect/>
                </a:stretch>
              </p:blipFill>
              <p:spPr>
                <a:xfrm>
                  <a:off x="7534019" y="5928091"/>
                  <a:ext cx="58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723" name="Freihand 722">
                  <a:extLst>
                    <a:ext uri="{FF2B5EF4-FFF2-40B4-BE49-F238E27FC236}">
                      <a16:creationId xmlns:a16="http://schemas.microsoft.com/office/drawing/2014/main" id="{06D568F4-5521-49AD-960F-762E6EE4D8EE}"/>
                    </a:ext>
                  </a:extLst>
                </p14:cNvPr>
                <p14:cNvContentPartPr/>
                <p14:nvPr/>
              </p14:nvContentPartPr>
              <p14:xfrm>
                <a:off x="7613939" y="5965531"/>
                <a:ext cx="82440" cy="147240"/>
              </p14:xfrm>
            </p:contentPart>
          </mc:Choice>
          <mc:Fallback xmlns="">
            <p:pic>
              <p:nvPicPr>
                <p:cNvPr id="723" name="Freihand 722">
                  <a:extLst>
                    <a:ext uri="{FF2B5EF4-FFF2-40B4-BE49-F238E27FC236}">
                      <a16:creationId xmlns:a16="http://schemas.microsoft.com/office/drawing/2014/main" id="{06D568F4-5521-49AD-960F-762E6EE4D8EE}"/>
                    </a:ext>
                  </a:extLst>
                </p:cNvPr>
                <p:cNvPicPr/>
                <p:nvPr/>
              </p:nvPicPr>
              <p:blipFill>
                <a:blip r:embed="rId989"/>
                <a:stretch>
                  <a:fillRect/>
                </a:stretch>
              </p:blipFill>
              <p:spPr>
                <a:xfrm>
                  <a:off x="7609619" y="5961211"/>
                  <a:ext cx="91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724" name="Freihand 723">
                  <a:extLst>
                    <a:ext uri="{FF2B5EF4-FFF2-40B4-BE49-F238E27FC236}">
                      <a16:creationId xmlns:a16="http://schemas.microsoft.com/office/drawing/2014/main" id="{F2621CE3-F2D8-4654-A82B-9770503E745F}"/>
                    </a:ext>
                  </a:extLst>
                </p14:cNvPr>
                <p14:cNvContentPartPr/>
                <p14:nvPr/>
              </p14:nvContentPartPr>
              <p14:xfrm>
                <a:off x="7692059" y="6008011"/>
                <a:ext cx="74520" cy="149760"/>
              </p14:xfrm>
            </p:contentPart>
          </mc:Choice>
          <mc:Fallback xmlns="">
            <p:pic>
              <p:nvPicPr>
                <p:cNvPr id="724" name="Freihand 723">
                  <a:extLst>
                    <a:ext uri="{FF2B5EF4-FFF2-40B4-BE49-F238E27FC236}">
                      <a16:creationId xmlns:a16="http://schemas.microsoft.com/office/drawing/2014/main" id="{F2621CE3-F2D8-4654-A82B-9770503E745F}"/>
                    </a:ext>
                  </a:extLst>
                </p:cNvPr>
                <p:cNvPicPr/>
                <p:nvPr/>
              </p:nvPicPr>
              <p:blipFill>
                <a:blip r:embed="rId991"/>
                <a:stretch>
                  <a:fillRect/>
                </a:stretch>
              </p:blipFill>
              <p:spPr>
                <a:xfrm>
                  <a:off x="7687739" y="6003691"/>
                  <a:ext cx="83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725" name="Freihand 724">
                  <a:extLst>
                    <a:ext uri="{FF2B5EF4-FFF2-40B4-BE49-F238E27FC236}">
                      <a16:creationId xmlns:a16="http://schemas.microsoft.com/office/drawing/2014/main" id="{0DDB18FC-81A4-4180-8444-EE9D603DC8F2}"/>
                    </a:ext>
                  </a:extLst>
                </p14:cNvPr>
                <p14:cNvContentPartPr/>
                <p14:nvPr/>
              </p14:nvContentPartPr>
              <p14:xfrm>
                <a:off x="7784219" y="5934571"/>
                <a:ext cx="61920" cy="102600"/>
              </p14:xfrm>
            </p:contentPart>
          </mc:Choice>
          <mc:Fallback xmlns="">
            <p:pic>
              <p:nvPicPr>
                <p:cNvPr id="725" name="Freihand 724">
                  <a:extLst>
                    <a:ext uri="{FF2B5EF4-FFF2-40B4-BE49-F238E27FC236}">
                      <a16:creationId xmlns:a16="http://schemas.microsoft.com/office/drawing/2014/main" id="{0DDB18FC-81A4-4180-8444-EE9D603DC8F2}"/>
                    </a:ext>
                  </a:extLst>
                </p:cNvPr>
                <p:cNvPicPr/>
                <p:nvPr/>
              </p:nvPicPr>
              <p:blipFill>
                <a:blip r:embed="rId993"/>
                <a:stretch>
                  <a:fillRect/>
                </a:stretch>
              </p:blipFill>
              <p:spPr>
                <a:xfrm>
                  <a:off x="7779899" y="5930251"/>
                  <a:ext cx="70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726" name="Freihand 725">
                  <a:extLst>
                    <a:ext uri="{FF2B5EF4-FFF2-40B4-BE49-F238E27FC236}">
                      <a16:creationId xmlns:a16="http://schemas.microsoft.com/office/drawing/2014/main" id="{1D74F75B-312C-4131-B370-845202C2B571}"/>
                    </a:ext>
                  </a:extLst>
                </p14:cNvPr>
                <p14:cNvContentPartPr/>
                <p14:nvPr/>
              </p14:nvContentPartPr>
              <p14:xfrm>
                <a:off x="7820579" y="5957611"/>
                <a:ext cx="120240" cy="75960"/>
              </p14:xfrm>
            </p:contentPart>
          </mc:Choice>
          <mc:Fallback xmlns="">
            <p:pic>
              <p:nvPicPr>
                <p:cNvPr id="726" name="Freihand 725">
                  <a:extLst>
                    <a:ext uri="{FF2B5EF4-FFF2-40B4-BE49-F238E27FC236}">
                      <a16:creationId xmlns:a16="http://schemas.microsoft.com/office/drawing/2014/main" id="{1D74F75B-312C-4131-B370-845202C2B571}"/>
                    </a:ext>
                  </a:extLst>
                </p:cNvPr>
                <p:cNvPicPr/>
                <p:nvPr/>
              </p:nvPicPr>
              <p:blipFill>
                <a:blip r:embed="rId995"/>
                <a:stretch>
                  <a:fillRect/>
                </a:stretch>
              </p:blipFill>
              <p:spPr>
                <a:xfrm>
                  <a:off x="7816259" y="5953291"/>
                  <a:ext cx="128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727" name="Freihand 726">
                  <a:extLst>
                    <a:ext uri="{FF2B5EF4-FFF2-40B4-BE49-F238E27FC236}">
                      <a16:creationId xmlns:a16="http://schemas.microsoft.com/office/drawing/2014/main" id="{B29E9D06-5402-459F-8A8A-1278B23EA328}"/>
                    </a:ext>
                  </a:extLst>
                </p14:cNvPr>
                <p14:cNvContentPartPr/>
                <p14:nvPr/>
              </p14:nvContentPartPr>
              <p14:xfrm>
                <a:off x="7939379" y="5892451"/>
                <a:ext cx="59760" cy="172440"/>
              </p14:xfrm>
            </p:contentPart>
          </mc:Choice>
          <mc:Fallback xmlns="">
            <p:pic>
              <p:nvPicPr>
                <p:cNvPr id="727" name="Freihand 726">
                  <a:extLst>
                    <a:ext uri="{FF2B5EF4-FFF2-40B4-BE49-F238E27FC236}">
                      <a16:creationId xmlns:a16="http://schemas.microsoft.com/office/drawing/2014/main" id="{B29E9D06-5402-459F-8A8A-1278B23EA328}"/>
                    </a:ext>
                  </a:extLst>
                </p:cNvPr>
                <p:cNvPicPr/>
                <p:nvPr/>
              </p:nvPicPr>
              <p:blipFill>
                <a:blip r:embed="rId997"/>
                <a:stretch>
                  <a:fillRect/>
                </a:stretch>
              </p:blipFill>
              <p:spPr>
                <a:xfrm>
                  <a:off x="7935059" y="5888131"/>
                  <a:ext cx="68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728" name="Freihand 727">
                  <a:extLst>
                    <a:ext uri="{FF2B5EF4-FFF2-40B4-BE49-F238E27FC236}">
                      <a16:creationId xmlns:a16="http://schemas.microsoft.com/office/drawing/2014/main" id="{7C1F0C4E-A4B0-428A-9EFD-EF93FD87D80A}"/>
                    </a:ext>
                  </a:extLst>
                </p14:cNvPr>
                <p14:cNvContentPartPr/>
                <p14:nvPr/>
              </p14:nvContentPartPr>
              <p14:xfrm>
                <a:off x="8057099" y="5907571"/>
                <a:ext cx="34200" cy="25200"/>
              </p14:xfrm>
            </p:contentPart>
          </mc:Choice>
          <mc:Fallback xmlns="">
            <p:pic>
              <p:nvPicPr>
                <p:cNvPr id="728" name="Freihand 727">
                  <a:extLst>
                    <a:ext uri="{FF2B5EF4-FFF2-40B4-BE49-F238E27FC236}">
                      <a16:creationId xmlns:a16="http://schemas.microsoft.com/office/drawing/2014/main" id="{7C1F0C4E-A4B0-428A-9EFD-EF93FD87D80A}"/>
                    </a:ext>
                  </a:extLst>
                </p:cNvPr>
                <p:cNvPicPr/>
                <p:nvPr/>
              </p:nvPicPr>
              <p:blipFill>
                <a:blip r:embed="rId999"/>
                <a:stretch>
                  <a:fillRect/>
                </a:stretch>
              </p:blipFill>
              <p:spPr>
                <a:xfrm>
                  <a:off x="8052779" y="5903251"/>
                  <a:ext cx="42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729" name="Freihand 728">
                  <a:extLst>
                    <a:ext uri="{FF2B5EF4-FFF2-40B4-BE49-F238E27FC236}">
                      <a16:creationId xmlns:a16="http://schemas.microsoft.com/office/drawing/2014/main" id="{47A5B8F0-A7B6-4D37-B82A-7D9C107AC54B}"/>
                    </a:ext>
                  </a:extLst>
                </p14:cNvPr>
                <p14:cNvContentPartPr/>
                <p14:nvPr/>
              </p14:nvContentPartPr>
              <p14:xfrm>
                <a:off x="7962059" y="5844931"/>
                <a:ext cx="77040" cy="249840"/>
              </p14:xfrm>
            </p:contentPart>
          </mc:Choice>
          <mc:Fallback xmlns="">
            <p:pic>
              <p:nvPicPr>
                <p:cNvPr id="729" name="Freihand 728">
                  <a:extLst>
                    <a:ext uri="{FF2B5EF4-FFF2-40B4-BE49-F238E27FC236}">
                      <a16:creationId xmlns:a16="http://schemas.microsoft.com/office/drawing/2014/main" id="{47A5B8F0-A7B6-4D37-B82A-7D9C107AC54B}"/>
                    </a:ext>
                  </a:extLst>
                </p:cNvPr>
                <p:cNvPicPr/>
                <p:nvPr/>
              </p:nvPicPr>
              <p:blipFill>
                <a:blip r:embed="rId1001"/>
                <a:stretch>
                  <a:fillRect/>
                </a:stretch>
              </p:blipFill>
              <p:spPr>
                <a:xfrm>
                  <a:off x="7957739" y="5840611"/>
                  <a:ext cx="856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731" name="Freihand 730">
                  <a:extLst>
                    <a:ext uri="{FF2B5EF4-FFF2-40B4-BE49-F238E27FC236}">
                      <a16:creationId xmlns:a16="http://schemas.microsoft.com/office/drawing/2014/main" id="{54070358-BC31-4D9E-A0B8-3497162C1A5C}"/>
                    </a:ext>
                  </a:extLst>
                </p14:cNvPr>
                <p14:cNvContentPartPr/>
                <p14:nvPr/>
              </p14:nvContentPartPr>
              <p14:xfrm>
                <a:off x="8167979" y="5804251"/>
                <a:ext cx="110160" cy="207000"/>
              </p14:xfrm>
            </p:contentPart>
          </mc:Choice>
          <mc:Fallback xmlns="">
            <p:pic>
              <p:nvPicPr>
                <p:cNvPr id="731" name="Freihand 730">
                  <a:extLst>
                    <a:ext uri="{FF2B5EF4-FFF2-40B4-BE49-F238E27FC236}">
                      <a16:creationId xmlns:a16="http://schemas.microsoft.com/office/drawing/2014/main" id="{54070358-BC31-4D9E-A0B8-3497162C1A5C}"/>
                    </a:ext>
                  </a:extLst>
                </p:cNvPr>
                <p:cNvPicPr/>
                <p:nvPr/>
              </p:nvPicPr>
              <p:blipFill>
                <a:blip r:embed="rId1003"/>
                <a:stretch>
                  <a:fillRect/>
                </a:stretch>
              </p:blipFill>
              <p:spPr>
                <a:xfrm>
                  <a:off x="8163659" y="5799931"/>
                  <a:ext cx="118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732" name="Freihand 731">
                  <a:extLst>
                    <a:ext uri="{FF2B5EF4-FFF2-40B4-BE49-F238E27FC236}">
                      <a16:creationId xmlns:a16="http://schemas.microsoft.com/office/drawing/2014/main" id="{F274DD4F-2366-47CA-B302-DBC839968557}"/>
                    </a:ext>
                  </a:extLst>
                </p14:cNvPr>
                <p14:cNvContentPartPr/>
                <p14:nvPr/>
              </p14:nvContentPartPr>
              <p14:xfrm>
                <a:off x="8236739" y="5696251"/>
                <a:ext cx="49680" cy="108360"/>
              </p14:xfrm>
            </p:contentPart>
          </mc:Choice>
          <mc:Fallback xmlns="">
            <p:pic>
              <p:nvPicPr>
                <p:cNvPr id="732" name="Freihand 731">
                  <a:extLst>
                    <a:ext uri="{FF2B5EF4-FFF2-40B4-BE49-F238E27FC236}">
                      <a16:creationId xmlns:a16="http://schemas.microsoft.com/office/drawing/2014/main" id="{F274DD4F-2366-47CA-B302-DBC839968557}"/>
                    </a:ext>
                  </a:extLst>
                </p:cNvPr>
                <p:cNvPicPr/>
                <p:nvPr/>
              </p:nvPicPr>
              <p:blipFill>
                <a:blip r:embed="rId1005"/>
                <a:stretch>
                  <a:fillRect/>
                </a:stretch>
              </p:blipFill>
              <p:spPr>
                <a:xfrm>
                  <a:off x="8232419" y="5691931"/>
                  <a:ext cx="58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733" name="Freihand 732">
                  <a:extLst>
                    <a:ext uri="{FF2B5EF4-FFF2-40B4-BE49-F238E27FC236}">
                      <a16:creationId xmlns:a16="http://schemas.microsoft.com/office/drawing/2014/main" id="{5DA195AA-E36A-496A-9764-2979A6EDD1AA}"/>
                    </a:ext>
                  </a:extLst>
                </p14:cNvPr>
                <p14:cNvContentPartPr/>
                <p14:nvPr/>
              </p14:nvContentPartPr>
              <p14:xfrm>
                <a:off x="8324219" y="5699851"/>
                <a:ext cx="86040" cy="136440"/>
              </p14:xfrm>
            </p:contentPart>
          </mc:Choice>
          <mc:Fallback xmlns="">
            <p:pic>
              <p:nvPicPr>
                <p:cNvPr id="733" name="Freihand 732">
                  <a:extLst>
                    <a:ext uri="{FF2B5EF4-FFF2-40B4-BE49-F238E27FC236}">
                      <a16:creationId xmlns:a16="http://schemas.microsoft.com/office/drawing/2014/main" id="{5DA195AA-E36A-496A-9764-2979A6EDD1AA}"/>
                    </a:ext>
                  </a:extLst>
                </p:cNvPr>
                <p:cNvPicPr/>
                <p:nvPr/>
              </p:nvPicPr>
              <p:blipFill>
                <a:blip r:embed="rId1007"/>
                <a:stretch>
                  <a:fillRect/>
                </a:stretch>
              </p:blipFill>
              <p:spPr>
                <a:xfrm>
                  <a:off x="8319899" y="5695531"/>
                  <a:ext cx="94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734" name="Freihand 733">
                  <a:extLst>
                    <a:ext uri="{FF2B5EF4-FFF2-40B4-BE49-F238E27FC236}">
                      <a16:creationId xmlns:a16="http://schemas.microsoft.com/office/drawing/2014/main" id="{38AA7265-1DEB-4F99-9899-308B6D5BDDC7}"/>
                    </a:ext>
                  </a:extLst>
                </p14:cNvPr>
                <p14:cNvContentPartPr/>
                <p14:nvPr/>
              </p14:nvContentPartPr>
              <p14:xfrm>
                <a:off x="8392619" y="5693011"/>
                <a:ext cx="122400" cy="120960"/>
              </p14:xfrm>
            </p:contentPart>
          </mc:Choice>
          <mc:Fallback xmlns="">
            <p:pic>
              <p:nvPicPr>
                <p:cNvPr id="734" name="Freihand 733">
                  <a:extLst>
                    <a:ext uri="{FF2B5EF4-FFF2-40B4-BE49-F238E27FC236}">
                      <a16:creationId xmlns:a16="http://schemas.microsoft.com/office/drawing/2014/main" id="{38AA7265-1DEB-4F99-9899-308B6D5BDDC7}"/>
                    </a:ext>
                  </a:extLst>
                </p:cNvPr>
                <p:cNvPicPr/>
                <p:nvPr/>
              </p:nvPicPr>
              <p:blipFill>
                <a:blip r:embed="rId1009"/>
                <a:stretch>
                  <a:fillRect/>
                </a:stretch>
              </p:blipFill>
              <p:spPr>
                <a:xfrm>
                  <a:off x="8388299" y="5688691"/>
                  <a:ext cx="131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735" name="Freihand 734">
                  <a:extLst>
                    <a:ext uri="{FF2B5EF4-FFF2-40B4-BE49-F238E27FC236}">
                      <a16:creationId xmlns:a16="http://schemas.microsoft.com/office/drawing/2014/main" id="{C28A82AB-A82C-4542-9F5A-361A1DC3776A}"/>
                    </a:ext>
                  </a:extLst>
                </p14:cNvPr>
                <p14:cNvContentPartPr/>
                <p14:nvPr/>
              </p14:nvContentPartPr>
              <p14:xfrm>
                <a:off x="8497379" y="5632171"/>
                <a:ext cx="56160" cy="232920"/>
              </p14:xfrm>
            </p:contentPart>
          </mc:Choice>
          <mc:Fallback xmlns="">
            <p:pic>
              <p:nvPicPr>
                <p:cNvPr id="735" name="Freihand 734">
                  <a:extLst>
                    <a:ext uri="{FF2B5EF4-FFF2-40B4-BE49-F238E27FC236}">
                      <a16:creationId xmlns:a16="http://schemas.microsoft.com/office/drawing/2014/main" id="{C28A82AB-A82C-4542-9F5A-361A1DC3776A}"/>
                    </a:ext>
                  </a:extLst>
                </p:cNvPr>
                <p:cNvPicPr/>
                <p:nvPr/>
              </p:nvPicPr>
              <p:blipFill>
                <a:blip r:embed="rId1011"/>
                <a:stretch>
                  <a:fillRect/>
                </a:stretch>
              </p:blipFill>
              <p:spPr>
                <a:xfrm>
                  <a:off x="8493059" y="5627851"/>
                  <a:ext cx="64800" cy="24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2">
            <p14:nvContentPartPr>
              <p14:cNvPr id="743" name="Freihand 742">
                <a:extLst>
                  <a:ext uri="{FF2B5EF4-FFF2-40B4-BE49-F238E27FC236}">
                    <a16:creationId xmlns:a16="http://schemas.microsoft.com/office/drawing/2014/main" id="{8B870FB5-AED6-4991-867D-33F245830F5E}"/>
                  </a:ext>
                </a:extLst>
              </p14:cNvPr>
              <p14:cNvContentPartPr/>
              <p14:nvPr/>
            </p14:nvContentPartPr>
            <p14:xfrm>
              <a:off x="3388259" y="3339691"/>
              <a:ext cx="81000" cy="334800"/>
            </p14:xfrm>
          </p:contentPart>
        </mc:Choice>
        <mc:Fallback xmlns="">
          <p:pic>
            <p:nvPicPr>
              <p:cNvPr id="743" name="Freihand 742">
                <a:extLst>
                  <a:ext uri="{FF2B5EF4-FFF2-40B4-BE49-F238E27FC236}">
                    <a16:creationId xmlns:a16="http://schemas.microsoft.com/office/drawing/2014/main" id="{8B870FB5-AED6-4991-867D-33F245830F5E}"/>
                  </a:ext>
                </a:extLst>
              </p:cNvPr>
              <p:cNvPicPr/>
              <p:nvPr/>
            </p:nvPicPr>
            <p:blipFill>
              <a:blip r:embed="rId1013"/>
              <a:stretch>
                <a:fillRect/>
              </a:stretch>
            </p:blipFill>
            <p:spPr>
              <a:xfrm>
                <a:off x="3383939" y="3335371"/>
                <a:ext cx="8964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797" name="Freihand 796">
                <a:extLst>
                  <a:ext uri="{FF2B5EF4-FFF2-40B4-BE49-F238E27FC236}">
                    <a16:creationId xmlns:a16="http://schemas.microsoft.com/office/drawing/2014/main" id="{D3A19F13-ADD2-4F97-89B1-A202B20E06FB}"/>
                  </a:ext>
                </a:extLst>
              </p14:cNvPr>
              <p14:cNvContentPartPr/>
              <p14:nvPr/>
            </p14:nvContentPartPr>
            <p14:xfrm>
              <a:off x="6722579" y="2968171"/>
              <a:ext cx="207360" cy="396000"/>
            </p14:xfrm>
          </p:contentPart>
        </mc:Choice>
        <mc:Fallback xmlns="">
          <p:pic>
            <p:nvPicPr>
              <p:cNvPr id="797" name="Freihand 796">
                <a:extLst>
                  <a:ext uri="{FF2B5EF4-FFF2-40B4-BE49-F238E27FC236}">
                    <a16:creationId xmlns:a16="http://schemas.microsoft.com/office/drawing/2014/main" id="{D3A19F13-ADD2-4F97-89B1-A202B20E06FB}"/>
                  </a:ext>
                </a:extLst>
              </p:cNvPr>
              <p:cNvPicPr/>
              <p:nvPr/>
            </p:nvPicPr>
            <p:blipFill>
              <a:blip r:embed="rId1015"/>
              <a:stretch>
                <a:fillRect/>
              </a:stretch>
            </p:blipFill>
            <p:spPr>
              <a:xfrm>
                <a:off x="6718259" y="2963851"/>
                <a:ext cx="21600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799" name="Freihand 798">
                <a:extLst>
                  <a:ext uri="{FF2B5EF4-FFF2-40B4-BE49-F238E27FC236}">
                    <a16:creationId xmlns:a16="http://schemas.microsoft.com/office/drawing/2014/main" id="{7FC083E4-10A1-4F11-8E1A-E8538E55F234}"/>
                  </a:ext>
                </a:extLst>
              </p14:cNvPr>
              <p14:cNvContentPartPr/>
              <p14:nvPr/>
            </p14:nvContentPartPr>
            <p14:xfrm>
              <a:off x="6387419" y="3258691"/>
              <a:ext cx="247680" cy="295560"/>
            </p14:xfrm>
          </p:contentPart>
        </mc:Choice>
        <mc:Fallback xmlns="">
          <p:pic>
            <p:nvPicPr>
              <p:cNvPr id="799" name="Freihand 798">
                <a:extLst>
                  <a:ext uri="{FF2B5EF4-FFF2-40B4-BE49-F238E27FC236}">
                    <a16:creationId xmlns:a16="http://schemas.microsoft.com/office/drawing/2014/main" id="{7FC083E4-10A1-4F11-8E1A-E8538E55F234}"/>
                  </a:ext>
                </a:extLst>
              </p:cNvPr>
              <p:cNvPicPr/>
              <p:nvPr/>
            </p:nvPicPr>
            <p:blipFill>
              <a:blip r:embed="rId1017"/>
              <a:stretch>
                <a:fillRect/>
              </a:stretch>
            </p:blipFill>
            <p:spPr>
              <a:xfrm>
                <a:off x="6383099" y="3254371"/>
                <a:ext cx="256320" cy="304200"/>
              </a:xfrm>
              <a:prstGeom prst="rect">
                <a:avLst/>
              </a:prstGeom>
            </p:spPr>
          </p:pic>
        </mc:Fallback>
      </mc:AlternateContent>
      <p:grpSp>
        <p:nvGrpSpPr>
          <p:cNvPr id="842" name="Gruppieren 841">
            <a:extLst>
              <a:ext uri="{FF2B5EF4-FFF2-40B4-BE49-F238E27FC236}">
                <a16:creationId xmlns:a16="http://schemas.microsoft.com/office/drawing/2014/main" id="{2A8C4124-C5F5-46AC-9CEF-B3EC6966BECA}"/>
              </a:ext>
            </a:extLst>
          </p:cNvPr>
          <p:cNvGrpSpPr/>
          <p:nvPr/>
        </p:nvGrpSpPr>
        <p:grpSpPr>
          <a:xfrm>
            <a:off x="7794659" y="128131"/>
            <a:ext cx="2454120" cy="809280"/>
            <a:chOff x="7794659" y="128131"/>
            <a:chExt cx="2454120" cy="809280"/>
          </a:xfrm>
        </p:grpSpPr>
        <mc:AlternateContent xmlns:mc="http://schemas.openxmlformats.org/markup-compatibility/2006" xmlns:p14="http://schemas.microsoft.com/office/powerpoint/2010/main">
          <mc:Choice Requires="p14">
            <p:contentPart p14:bwMode="auto" r:id="rId1018">
              <p14:nvContentPartPr>
                <p14:cNvPr id="801" name="Freihand 800">
                  <a:extLst>
                    <a:ext uri="{FF2B5EF4-FFF2-40B4-BE49-F238E27FC236}">
                      <a16:creationId xmlns:a16="http://schemas.microsoft.com/office/drawing/2014/main" id="{3578A1E1-9C33-4BAD-AC83-3B5882624D94}"/>
                    </a:ext>
                  </a:extLst>
                </p14:cNvPr>
                <p14:cNvContentPartPr/>
                <p14:nvPr/>
              </p14:nvContentPartPr>
              <p14:xfrm>
                <a:off x="7794659" y="462571"/>
                <a:ext cx="88560" cy="222120"/>
              </p14:xfrm>
            </p:contentPart>
          </mc:Choice>
          <mc:Fallback xmlns="">
            <p:pic>
              <p:nvPicPr>
                <p:cNvPr id="801" name="Freihand 800">
                  <a:extLst>
                    <a:ext uri="{FF2B5EF4-FFF2-40B4-BE49-F238E27FC236}">
                      <a16:creationId xmlns:a16="http://schemas.microsoft.com/office/drawing/2014/main" id="{3578A1E1-9C33-4BAD-AC83-3B5882624D94}"/>
                    </a:ext>
                  </a:extLst>
                </p:cNvPr>
                <p:cNvPicPr/>
                <p:nvPr/>
              </p:nvPicPr>
              <p:blipFill>
                <a:blip r:embed="rId1019"/>
                <a:stretch>
                  <a:fillRect/>
                </a:stretch>
              </p:blipFill>
              <p:spPr>
                <a:xfrm>
                  <a:off x="7790339" y="458251"/>
                  <a:ext cx="972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802" name="Freihand 801">
                  <a:extLst>
                    <a:ext uri="{FF2B5EF4-FFF2-40B4-BE49-F238E27FC236}">
                      <a16:creationId xmlns:a16="http://schemas.microsoft.com/office/drawing/2014/main" id="{FB7CD8D7-A07A-43F7-B51C-2FBAA53AC3AD}"/>
                    </a:ext>
                  </a:extLst>
                </p14:cNvPr>
                <p14:cNvContentPartPr/>
                <p14:nvPr/>
              </p14:nvContentPartPr>
              <p14:xfrm>
                <a:off x="7912739" y="454291"/>
                <a:ext cx="73080" cy="116640"/>
              </p14:xfrm>
            </p:contentPart>
          </mc:Choice>
          <mc:Fallback xmlns="">
            <p:pic>
              <p:nvPicPr>
                <p:cNvPr id="802" name="Freihand 801">
                  <a:extLst>
                    <a:ext uri="{FF2B5EF4-FFF2-40B4-BE49-F238E27FC236}">
                      <a16:creationId xmlns:a16="http://schemas.microsoft.com/office/drawing/2014/main" id="{FB7CD8D7-A07A-43F7-B51C-2FBAA53AC3AD}"/>
                    </a:ext>
                  </a:extLst>
                </p:cNvPr>
                <p:cNvPicPr/>
                <p:nvPr/>
              </p:nvPicPr>
              <p:blipFill>
                <a:blip r:embed="rId1021"/>
                <a:stretch>
                  <a:fillRect/>
                </a:stretch>
              </p:blipFill>
              <p:spPr>
                <a:xfrm>
                  <a:off x="7908419" y="449971"/>
                  <a:ext cx="81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803" name="Freihand 802">
                  <a:extLst>
                    <a:ext uri="{FF2B5EF4-FFF2-40B4-BE49-F238E27FC236}">
                      <a16:creationId xmlns:a16="http://schemas.microsoft.com/office/drawing/2014/main" id="{72F20990-A886-4A7A-BC89-6786E82D8F29}"/>
                    </a:ext>
                  </a:extLst>
                </p14:cNvPr>
                <p14:cNvContentPartPr/>
                <p14:nvPr/>
              </p14:nvContentPartPr>
              <p14:xfrm>
                <a:off x="7951619" y="483451"/>
                <a:ext cx="99000" cy="87480"/>
              </p14:xfrm>
            </p:contentPart>
          </mc:Choice>
          <mc:Fallback xmlns="">
            <p:pic>
              <p:nvPicPr>
                <p:cNvPr id="803" name="Freihand 802">
                  <a:extLst>
                    <a:ext uri="{FF2B5EF4-FFF2-40B4-BE49-F238E27FC236}">
                      <a16:creationId xmlns:a16="http://schemas.microsoft.com/office/drawing/2014/main" id="{72F20990-A886-4A7A-BC89-6786E82D8F29}"/>
                    </a:ext>
                  </a:extLst>
                </p:cNvPr>
                <p:cNvPicPr/>
                <p:nvPr/>
              </p:nvPicPr>
              <p:blipFill>
                <a:blip r:embed="rId1023"/>
                <a:stretch>
                  <a:fillRect/>
                </a:stretch>
              </p:blipFill>
              <p:spPr>
                <a:xfrm>
                  <a:off x="7947299" y="479131"/>
                  <a:ext cx="107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804" name="Freihand 803">
                  <a:extLst>
                    <a:ext uri="{FF2B5EF4-FFF2-40B4-BE49-F238E27FC236}">
                      <a16:creationId xmlns:a16="http://schemas.microsoft.com/office/drawing/2014/main" id="{BC615A15-EA6B-4D93-96E0-201F4A8150F8}"/>
                    </a:ext>
                  </a:extLst>
                </p14:cNvPr>
                <p14:cNvContentPartPr/>
                <p14:nvPr/>
              </p14:nvContentPartPr>
              <p14:xfrm>
                <a:off x="8041619" y="441331"/>
                <a:ext cx="192240" cy="136800"/>
              </p14:xfrm>
            </p:contentPart>
          </mc:Choice>
          <mc:Fallback xmlns="">
            <p:pic>
              <p:nvPicPr>
                <p:cNvPr id="804" name="Freihand 803">
                  <a:extLst>
                    <a:ext uri="{FF2B5EF4-FFF2-40B4-BE49-F238E27FC236}">
                      <a16:creationId xmlns:a16="http://schemas.microsoft.com/office/drawing/2014/main" id="{BC615A15-EA6B-4D93-96E0-201F4A8150F8}"/>
                    </a:ext>
                  </a:extLst>
                </p:cNvPr>
                <p:cNvPicPr/>
                <p:nvPr/>
              </p:nvPicPr>
              <p:blipFill>
                <a:blip r:embed="rId1025"/>
                <a:stretch>
                  <a:fillRect/>
                </a:stretch>
              </p:blipFill>
              <p:spPr>
                <a:xfrm>
                  <a:off x="8037299" y="437011"/>
                  <a:ext cx="200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805" name="Freihand 804">
                  <a:extLst>
                    <a:ext uri="{FF2B5EF4-FFF2-40B4-BE49-F238E27FC236}">
                      <a16:creationId xmlns:a16="http://schemas.microsoft.com/office/drawing/2014/main" id="{C6055C50-76FF-467D-853E-06868B04370F}"/>
                    </a:ext>
                  </a:extLst>
                </p14:cNvPr>
                <p14:cNvContentPartPr/>
                <p14:nvPr/>
              </p14:nvContentPartPr>
              <p14:xfrm>
                <a:off x="8157179" y="491011"/>
                <a:ext cx="96480" cy="28440"/>
              </p14:xfrm>
            </p:contentPart>
          </mc:Choice>
          <mc:Fallback xmlns="">
            <p:pic>
              <p:nvPicPr>
                <p:cNvPr id="805" name="Freihand 804">
                  <a:extLst>
                    <a:ext uri="{FF2B5EF4-FFF2-40B4-BE49-F238E27FC236}">
                      <a16:creationId xmlns:a16="http://schemas.microsoft.com/office/drawing/2014/main" id="{C6055C50-76FF-467D-853E-06868B04370F}"/>
                    </a:ext>
                  </a:extLst>
                </p:cNvPr>
                <p:cNvPicPr/>
                <p:nvPr/>
              </p:nvPicPr>
              <p:blipFill>
                <a:blip r:embed="rId1027"/>
                <a:stretch>
                  <a:fillRect/>
                </a:stretch>
              </p:blipFill>
              <p:spPr>
                <a:xfrm>
                  <a:off x="8152859" y="486691"/>
                  <a:ext cx="105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807" name="Freihand 806">
                  <a:extLst>
                    <a:ext uri="{FF2B5EF4-FFF2-40B4-BE49-F238E27FC236}">
                      <a16:creationId xmlns:a16="http://schemas.microsoft.com/office/drawing/2014/main" id="{814F71F3-69BD-465F-B486-2540F5DC7B88}"/>
                    </a:ext>
                  </a:extLst>
                </p14:cNvPr>
                <p14:cNvContentPartPr/>
                <p14:nvPr/>
              </p14:nvContentPartPr>
              <p14:xfrm>
                <a:off x="8330699" y="400291"/>
                <a:ext cx="86760" cy="100440"/>
              </p14:xfrm>
            </p:contentPart>
          </mc:Choice>
          <mc:Fallback xmlns="">
            <p:pic>
              <p:nvPicPr>
                <p:cNvPr id="807" name="Freihand 806">
                  <a:extLst>
                    <a:ext uri="{FF2B5EF4-FFF2-40B4-BE49-F238E27FC236}">
                      <a16:creationId xmlns:a16="http://schemas.microsoft.com/office/drawing/2014/main" id="{814F71F3-69BD-465F-B486-2540F5DC7B88}"/>
                    </a:ext>
                  </a:extLst>
                </p:cNvPr>
                <p:cNvPicPr/>
                <p:nvPr/>
              </p:nvPicPr>
              <p:blipFill>
                <a:blip r:embed="rId1029"/>
                <a:stretch>
                  <a:fillRect/>
                </a:stretch>
              </p:blipFill>
              <p:spPr>
                <a:xfrm>
                  <a:off x="8326379" y="395971"/>
                  <a:ext cx="95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808" name="Freihand 807">
                  <a:extLst>
                    <a:ext uri="{FF2B5EF4-FFF2-40B4-BE49-F238E27FC236}">
                      <a16:creationId xmlns:a16="http://schemas.microsoft.com/office/drawing/2014/main" id="{07F056E2-1DA3-4778-911F-904A56046B01}"/>
                    </a:ext>
                  </a:extLst>
                </p14:cNvPr>
                <p14:cNvContentPartPr/>
                <p14:nvPr/>
              </p14:nvContentPartPr>
              <p14:xfrm>
                <a:off x="8383259" y="415771"/>
                <a:ext cx="39240" cy="111960"/>
              </p14:xfrm>
            </p:contentPart>
          </mc:Choice>
          <mc:Fallback xmlns="">
            <p:pic>
              <p:nvPicPr>
                <p:cNvPr id="808" name="Freihand 807">
                  <a:extLst>
                    <a:ext uri="{FF2B5EF4-FFF2-40B4-BE49-F238E27FC236}">
                      <a16:creationId xmlns:a16="http://schemas.microsoft.com/office/drawing/2014/main" id="{07F056E2-1DA3-4778-911F-904A56046B01}"/>
                    </a:ext>
                  </a:extLst>
                </p:cNvPr>
                <p:cNvPicPr/>
                <p:nvPr/>
              </p:nvPicPr>
              <p:blipFill>
                <a:blip r:embed="rId1031"/>
                <a:stretch>
                  <a:fillRect/>
                </a:stretch>
              </p:blipFill>
              <p:spPr>
                <a:xfrm>
                  <a:off x="8378939" y="411451"/>
                  <a:ext cx="47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809" name="Freihand 808">
                  <a:extLst>
                    <a:ext uri="{FF2B5EF4-FFF2-40B4-BE49-F238E27FC236}">
                      <a16:creationId xmlns:a16="http://schemas.microsoft.com/office/drawing/2014/main" id="{28973807-237A-4248-8952-EB75CC4F8C13}"/>
                    </a:ext>
                  </a:extLst>
                </p14:cNvPr>
                <p14:cNvContentPartPr/>
                <p14:nvPr/>
              </p14:nvContentPartPr>
              <p14:xfrm>
                <a:off x="8454179" y="368971"/>
                <a:ext cx="80280" cy="172440"/>
              </p14:xfrm>
            </p:contentPart>
          </mc:Choice>
          <mc:Fallback xmlns="">
            <p:pic>
              <p:nvPicPr>
                <p:cNvPr id="809" name="Freihand 808">
                  <a:extLst>
                    <a:ext uri="{FF2B5EF4-FFF2-40B4-BE49-F238E27FC236}">
                      <a16:creationId xmlns:a16="http://schemas.microsoft.com/office/drawing/2014/main" id="{28973807-237A-4248-8952-EB75CC4F8C13}"/>
                    </a:ext>
                  </a:extLst>
                </p:cNvPr>
                <p:cNvPicPr/>
                <p:nvPr/>
              </p:nvPicPr>
              <p:blipFill>
                <a:blip r:embed="rId1033"/>
                <a:stretch>
                  <a:fillRect/>
                </a:stretch>
              </p:blipFill>
              <p:spPr>
                <a:xfrm>
                  <a:off x="8449859" y="364651"/>
                  <a:ext cx="88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810" name="Freihand 809">
                  <a:extLst>
                    <a:ext uri="{FF2B5EF4-FFF2-40B4-BE49-F238E27FC236}">
                      <a16:creationId xmlns:a16="http://schemas.microsoft.com/office/drawing/2014/main" id="{985F369E-E39A-49C9-A3ED-DAB9A385797F}"/>
                    </a:ext>
                  </a:extLst>
                </p14:cNvPr>
                <p14:cNvContentPartPr/>
                <p14:nvPr/>
              </p14:nvContentPartPr>
              <p14:xfrm>
                <a:off x="8573339" y="419011"/>
                <a:ext cx="59400" cy="64080"/>
              </p14:xfrm>
            </p:contentPart>
          </mc:Choice>
          <mc:Fallback xmlns="">
            <p:pic>
              <p:nvPicPr>
                <p:cNvPr id="810" name="Freihand 809">
                  <a:extLst>
                    <a:ext uri="{FF2B5EF4-FFF2-40B4-BE49-F238E27FC236}">
                      <a16:creationId xmlns:a16="http://schemas.microsoft.com/office/drawing/2014/main" id="{985F369E-E39A-49C9-A3ED-DAB9A385797F}"/>
                    </a:ext>
                  </a:extLst>
                </p:cNvPr>
                <p:cNvPicPr/>
                <p:nvPr/>
              </p:nvPicPr>
              <p:blipFill>
                <a:blip r:embed="rId1035"/>
                <a:stretch>
                  <a:fillRect/>
                </a:stretch>
              </p:blipFill>
              <p:spPr>
                <a:xfrm>
                  <a:off x="8569019" y="414691"/>
                  <a:ext cx="68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811" name="Freihand 810">
                  <a:extLst>
                    <a:ext uri="{FF2B5EF4-FFF2-40B4-BE49-F238E27FC236}">
                      <a16:creationId xmlns:a16="http://schemas.microsoft.com/office/drawing/2014/main" id="{D3EC1948-C8CB-4E32-9383-D7772038FF12}"/>
                    </a:ext>
                  </a:extLst>
                </p14:cNvPr>
                <p14:cNvContentPartPr/>
                <p14:nvPr/>
              </p14:nvContentPartPr>
              <p14:xfrm>
                <a:off x="8624459" y="406411"/>
                <a:ext cx="27000" cy="68040"/>
              </p14:xfrm>
            </p:contentPart>
          </mc:Choice>
          <mc:Fallback xmlns="">
            <p:pic>
              <p:nvPicPr>
                <p:cNvPr id="811" name="Freihand 810">
                  <a:extLst>
                    <a:ext uri="{FF2B5EF4-FFF2-40B4-BE49-F238E27FC236}">
                      <a16:creationId xmlns:a16="http://schemas.microsoft.com/office/drawing/2014/main" id="{D3EC1948-C8CB-4E32-9383-D7772038FF12}"/>
                    </a:ext>
                  </a:extLst>
                </p:cNvPr>
                <p:cNvPicPr/>
                <p:nvPr/>
              </p:nvPicPr>
              <p:blipFill>
                <a:blip r:embed="rId1037"/>
                <a:stretch>
                  <a:fillRect/>
                </a:stretch>
              </p:blipFill>
              <p:spPr>
                <a:xfrm>
                  <a:off x="8620139" y="402091"/>
                  <a:ext cx="35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812" name="Freihand 811">
                  <a:extLst>
                    <a:ext uri="{FF2B5EF4-FFF2-40B4-BE49-F238E27FC236}">
                      <a16:creationId xmlns:a16="http://schemas.microsoft.com/office/drawing/2014/main" id="{110176FD-F85D-49D7-A76C-5BE3F1C22311}"/>
                    </a:ext>
                  </a:extLst>
                </p14:cNvPr>
                <p14:cNvContentPartPr/>
                <p14:nvPr/>
              </p14:nvContentPartPr>
              <p14:xfrm>
                <a:off x="8524739" y="361051"/>
                <a:ext cx="266760" cy="68400"/>
              </p14:xfrm>
            </p:contentPart>
          </mc:Choice>
          <mc:Fallback xmlns="">
            <p:pic>
              <p:nvPicPr>
                <p:cNvPr id="812" name="Freihand 811">
                  <a:extLst>
                    <a:ext uri="{FF2B5EF4-FFF2-40B4-BE49-F238E27FC236}">
                      <a16:creationId xmlns:a16="http://schemas.microsoft.com/office/drawing/2014/main" id="{110176FD-F85D-49D7-A76C-5BE3F1C22311}"/>
                    </a:ext>
                  </a:extLst>
                </p:cNvPr>
                <p:cNvPicPr/>
                <p:nvPr/>
              </p:nvPicPr>
              <p:blipFill>
                <a:blip r:embed="rId1039"/>
                <a:stretch>
                  <a:fillRect/>
                </a:stretch>
              </p:blipFill>
              <p:spPr>
                <a:xfrm>
                  <a:off x="8520419" y="356731"/>
                  <a:ext cx="275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814" name="Freihand 813">
                  <a:extLst>
                    <a:ext uri="{FF2B5EF4-FFF2-40B4-BE49-F238E27FC236}">
                      <a16:creationId xmlns:a16="http://schemas.microsoft.com/office/drawing/2014/main" id="{5C74927C-6E26-4B6B-A059-74BFE7EFBD0F}"/>
                    </a:ext>
                  </a:extLst>
                </p14:cNvPr>
                <p14:cNvContentPartPr/>
                <p14:nvPr/>
              </p14:nvContentPartPr>
              <p14:xfrm>
                <a:off x="8833979" y="312811"/>
                <a:ext cx="14040" cy="19080"/>
              </p14:xfrm>
            </p:contentPart>
          </mc:Choice>
          <mc:Fallback xmlns="">
            <p:pic>
              <p:nvPicPr>
                <p:cNvPr id="814" name="Freihand 813">
                  <a:extLst>
                    <a:ext uri="{FF2B5EF4-FFF2-40B4-BE49-F238E27FC236}">
                      <a16:creationId xmlns:a16="http://schemas.microsoft.com/office/drawing/2014/main" id="{5C74927C-6E26-4B6B-A059-74BFE7EFBD0F}"/>
                    </a:ext>
                  </a:extLst>
                </p:cNvPr>
                <p:cNvPicPr/>
                <p:nvPr/>
              </p:nvPicPr>
              <p:blipFill>
                <a:blip r:embed="rId1041"/>
                <a:stretch>
                  <a:fillRect/>
                </a:stretch>
              </p:blipFill>
              <p:spPr>
                <a:xfrm>
                  <a:off x="8829659" y="308491"/>
                  <a:ext cx="22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815" name="Freihand 814">
                  <a:extLst>
                    <a:ext uri="{FF2B5EF4-FFF2-40B4-BE49-F238E27FC236}">
                      <a16:creationId xmlns:a16="http://schemas.microsoft.com/office/drawing/2014/main" id="{9F92AC58-D6A2-49BD-8764-25BBDD2CFA96}"/>
                    </a:ext>
                  </a:extLst>
                </p14:cNvPr>
                <p14:cNvContentPartPr/>
                <p14:nvPr/>
              </p14:nvContentPartPr>
              <p14:xfrm>
                <a:off x="8823539" y="262771"/>
                <a:ext cx="102960" cy="131040"/>
              </p14:xfrm>
            </p:contentPart>
          </mc:Choice>
          <mc:Fallback xmlns="">
            <p:pic>
              <p:nvPicPr>
                <p:cNvPr id="815" name="Freihand 814">
                  <a:extLst>
                    <a:ext uri="{FF2B5EF4-FFF2-40B4-BE49-F238E27FC236}">
                      <a16:creationId xmlns:a16="http://schemas.microsoft.com/office/drawing/2014/main" id="{9F92AC58-D6A2-49BD-8764-25BBDD2CFA96}"/>
                    </a:ext>
                  </a:extLst>
                </p:cNvPr>
                <p:cNvPicPr/>
                <p:nvPr/>
              </p:nvPicPr>
              <p:blipFill>
                <a:blip r:embed="rId1043"/>
                <a:stretch>
                  <a:fillRect/>
                </a:stretch>
              </p:blipFill>
              <p:spPr>
                <a:xfrm>
                  <a:off x="8819219" y="258451"/>
                  <a:ext cx="111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816" name="Freihand 815">
                  <a:extLst>
                    <a:ext uri="{FF2B5EF4-FFF2-40B4-BE49-F238E27FC236}">
                      <a16:creationId xmlns:a16="http://schemas.microsoft.com/office/drawing/2014/main" id="{103A3FA8-933F-4152-8323-2A6277657518}"/>
                    </a:ext>
                  </a:extLst>
                </p14:cNvPr>
                <p14:cNvContentPartPr/>
                <p14:nvPr/>
              </p14:nvContentPartPr>
              <p14:xfrm>
                <a:off x="8900219" y="208411"/>
                <a:ext cx="115560" cy="249120"/>
              </p14:xfrm>
            </p:contentPart>
          </mc:Choice>
          <mc:Fallback xmlns="">
            <p:pic>
              <p:nvPicPr>
                <p:cNvPr id="816" name="Freihand 815">
                  <a:extLst>
                    <a:ext uri="{FF2B5EF4-FFF2-40B4-BE49-F238E27FC236}">
                      <a16:creationId xmlns:a16="http://schemas.microsoft.com/office/drawing/2014/main" id="{103A3FA8-933F-4152-8323-2A6277657518}"/>
                    </a:ext>
                  </a:extLst>
                </p:cNvPr>
                <p:cNvPicPr/>
                <p:nvPr/>
              </p:nvPicPr>
              <p:blipFill>
                <a:blip r:embed="rId1045"/>
                <a:stretch>
                  <a:fillRect/>
                </a:stretch>
              </p:blipFill>
              <p:spPr>
                <a:xfrm>
                  <a:off x="8895899" y="204091"/>
                  <a:ext cx="1242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818" name="Freihand 817">
                  <a:extLst>
                    <a:ext uri="{FF2B5EF4-FFF2-40B4-BE49-F238E27FC236}">
                      <a16:creationId xmlns:a16="http://schemas.microsoft.com/office/drawing/2014/main" id="{318B8583-44A0-4AB4-99F8-E2F9EBE4A678}"/>
                    </a:ext>
                  </a:extLst>
                </p14:cNvPr>
                <p14:cNvContentPartPr/>
                <p14:nvPr/>
              </p14:nvContentPartPr>
              <p14:xfrm>
                <a:off x="8271659" y="744811"/>
                <a:ext cx="101520" cy="192600"/>
              </p14:xfrm>
            </p:contentPart>
          </mc:Choice>
          <mc:Fallback xmlns="">
            <p:pic>
              <p:nvPicPr>
                <p:cNvPr id="818" name="Freihand 817">
                  <a:extLst>
                    <a:ext uri="{FF2B5EF4-FFF2-40B4-BE49-F238E27FC236}">
                      <a16:creationId xmlns:a16="http://schemas.microsoft.com/office/drawing/2014/main" id="{318B8583-44A0-4AB4-99F8-E2F9EBE4A678}"/>
                    </a:ext>
                  </a:extLst>
                </p:cNvPr>
                <p:cNvPicPr/>
                <p:nvPr/>
              </p:nvPicPr>
              <p:blipFill>
                <a:blip r:embed="rId1047"/>
                <a:stretch>
                  <a:fillRect/>
                </a:stretch>
              </p:blipFill>
              <p:spPr>
                <a:xfrm>
                  <a:off x="8267339" y="740491"/>
                  <a:ext cx="110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819" name="Freihand 818">
                  <a:extLst>
                    <a:ext uri="{FF2B5EF4-FFF2-40B4-BE49-F238E27FC236}">
                      <a16:creationId xmlns:a16="http://schemas.microsoft.com/office/drawing/2014/main" id="{F057EEB8-176E-4B26-938F-53AB00FF6C95}"/>
                    </a:ext>
                  </a:extLst>
                </p14:cNvPr>
                <p14:cNvContentPartPr/>
                <p14:nvPr/>
              </p14:nvContentPartPr>
              <p14:xfrm>
                <a:off x="8315219" y="689371"/>
                <a:ext cx="53640" cy="103320"/>
              </p14:xfrm>
            </p:contentPart>
          </mc:Choice>
          <mc:Fallback xmlns="">
            <p:pic>
              <p:nvPicPr>
                <p:cNvPr id="819" name="Freihand 818">
                  <a:extLst>
                    <a:ext uri="{FF2B5EF4-FFF2-40B4-BE49-F238E27FC236}">
                      <a16:creationId xmlns:a16="http://schemas.microsoft.com/office/drawing/2014/main" id="{F057EEB8-176E-4B26-938F-53AB00FF6C95}"/>
                    </a:ext>
                  </a:extLst>
                </p:cNvPr>
                <p:cNvPicPr/>
                <p:nvPr/>
              </p:nvPicPr>
              <p:blipFill>
                <a:blip r:embed="rId1049"/>
                <a:stretch>
                  <a:fillRect/>
                </a:stretch>
              </p:blipFill>
              <p:spPr>
                <a:xfrm>
                  <a:off x="8310899" y="685051"/>
                  <a:ext cx="62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821" name="Freihand 820">
                  <a:extLst>
                    <a:ext uri="{FF2B5EF4-FFF2-40B4-BE49-F238E27FC236}">
                      <a16:creationId xmlns:a16="http://schemas.microsoft.com/office/drawing/2014/main" id="{C9C98B67-22D9-413E-9551-22AD8CD536C2}"/>
                    </a:ext>
                  </a:extLst>
                </p14:cNvPr>
                <p14:cNvContentPartPr/>
                <p14:nvPr/>
              </p14:nvContentPartPr>
              <p14:xfrm>
                <a:off x="8377139" y="740851"/>
                <a:ext cx="86400" cy="110880"/>
              </p14:xfrm>
            </p:contentPart>
          </mc:Choice>
          <mc:Fallback xmlns="">
            <p:pic>
              <p:nvPicPr>
                <p:cNvPr id="821" name="Freihand 820">
                  <a:extLst>
                    <a:ext uri="{FF2B5EF4-FFF2-40B4-BE49-F238E27FC236}">
                      <a16:creationId xmlns:a16="http://schemas.microsoft.com/office/drawing/2014/main" id="{C9C98B67-22D9-413E-9551-22AD8CD536C2}"/>
                    </a:ext>
                  </a:extLst>
                </p:cNvPr>
                <p:cNvPicPr/>
                <p:nvPr/>
              </p:nvPicPr>
              <p:blipFill>
                <a:blip r:embed="rId1051"/>
                <a:stretch>
                  <a:fillRect/>
                </a:stretch>
              </p:blipFill>
              <p:spPr>
                <a:xfrm>
                  <a:off x="8372819" y="736531"/>
                  <a:ext cx="95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822" name="Freihand 821">
                  <a:extLst>
                    <a:ext uri="{FF2B5EF4-FFF2-40B4-BE49-F238E27FC236}">
                      <a16:creationId xmlns:a16="http://schemas.microsoft.com/office/drawing/2014/main" id="{1DB26A80-C2A5-477C-A4C7-6020E06529F1}"/>
                    </a:ext>
                  </a:extLst>
                </p14:cNvPr>
                <p14:cNvContentPartPr/>
                <p14:nvPr/>
              </p14:nvContentPartPr>
              <p14:xfrm>
                <a:off x="8428259" y="733291"/>
                <a:ext cx="106200" cy="99000"/>
              </p14:xfrm>
            </p:contentPart>
          </mc:Choice>
          <mc:Fallback xmlns="">
            <p:pic>
              <p:nvPicPr>
                <p:cNvPr id="822" name="Freihand 821">
                  <a:extLst>
                    <a:ext uri="{FF2B5EF4-FFF2-40B4-BE49-F238E27FC236}">
                      <a16:creationId xmlns:a16="http://schemas.microsoft.com/office/drawing/2014/main" id="{1DB26A80-C2A5-477C-A4C7-6020E06529F1}"/>
                    </a:ext>
                  </a:extLst>
                </p:cNvPr>
                <p:cNvPicPr/>
                <p:nvPr/>
              </p:nvPicPr>
              <p:blipFill>
                <a:blip r:embed="rId1053"/>
                <a:stretch>
                  <a:fillRect/>
                </a:stretch>
              </p:blipFill>
              <p:spPr>
                <a:xfrm>
                  <a:off x="8423939" y="728971"/>
                  <a:ext cx="114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823" name="Freihand 822">
                  <a:extLst>
                    <a:ext uri="{FF2B5EF4-FFF2-40B4-BE49-F238E27FC236}">
                      <a16:creationId xmlns:a16="http://schemas.microsoft.com/office/drawing/2014/main" id="{D84FE5C0-17C7-412B-92DE-538A5323BB76}"/>
                    </a:ext>
                  </a:extLst>
                </p14:cNvPr>
                <p14:cNvContentPartPr/>
                <p14:nvPr/>
              </p14:nvContentPartPr>
              <p14:xfrm>
                <a:off x="8514299" y="691531"/>
                <a:ext cx="39240" cy="153360"/>
              </p14:xfrm>
            </p:contentPart>
          </mc:Choice>
          <mc:Fallback xmlns="">
            <p:pic>
              <p:nvPicPr>
                <p:cNvPr id="823" name="Freihand 822">
                  <a:extLst>
                    <a:ext uri="{FF2B5EF4-FFF2-40B4-BE49-F238E27FC236}">
                      <a16:creationId xmlns:a16="http://schemas.microsoft.com/office/drawing/2014/main" id="{D84FE5C0-17C7-412B-92DE-538A5323BB76}"/>
                    </a:ext>
                  </a:extLst>
                </p:cNvPr>
                <p:cNvPicPr/>
                <p:nvPr/>
              </p:nvPicPr>
              <p:blipFill>
                <a:blip r:embed="rId1055"/>
                <a:stretch>
                  <a:fillRect/>
                </a:stretch>
              </p:blipFill>
              <p:spPr>
                <a:xfrm>
                  <a:off x="8509979" y="687211"/>
                  <a:ext cx="47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824" name="Freihand 823">
                  <a:extLst>
                    <a:ext uri="{FF2B5EF4-FFF2-40B4-BE49-F238E27FC236}">
                      <a16:creationId xmlns:a16="http://schemas.microsoft.com/office/drawing/2014/main" id="{5F737BE3-A1D1-4051-ACF0-4E75B5742AB4}"/>
                    </a:ext>
                  </a:extLst>
                </p14:cNvPr>
                <p14:cNvContentPartPr/>
                <p14:nvPr/>
              </p14:nvContentPartPr>
              <p14:xfrm>
                <a:off x="8598539" y="660571"/>
                <a:ext cx="110520" cy="74160"/>
              </p14:xfrm>
            </p:contentPart>
          </mc:Choice>
          <mc:Fallback xmlns="">
            <p:pic>
              <p:nvPicPr>
                <p:cNvPr id="824" name="Freihand 823">
                  <a:extLst>
                    <a:ext uri="{FF2B5EF4-FFF2-40B4-BE49-F238E27FC236}">
                      <a16:creationId xmlns:a16="http://schemas.microsoft.com/office/drawing/2014/main" id="{5F737BE3-A1D1-4051-ACF0-4E75B5742AB4}"/>
                    </a:ext>
                  </a:extLst>
                </p:cNvPr>
                <p:cNvPicPr/>
                <p:nvPr/>
              </p:nvPicPr>
              <p:blipFill>
                <a:blip r:embed="rId1057"/>
                <a:stretch>
                  <a:fillRect/>
                </a:stretch>
              </p:blipFill>
              <p:spPr>
                <a:xfrm>
                  <a:off x="8594219" y="656251"/>
                  <a:ext cx="119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826" name="Freihand 825">
                  <a:extLst>
                    <a:ext uri="{FF2B5EF4-FFF2-40B4-BE49-F238E27FC236}">
                      <a16:creationId xmlns:a16="http://schemas.microsoft.com/office/drawing/2014/main" id="{C776F4E5-4407-4F5D-BA64-FE39EF2C3997}"/>
                    </a:ext>
                  </a:extLst>
                </p14:cNvPr>
                <p14:cNvContentPartPr/>
                <p14:nvPr/>
              </p14:nvContentPartPr>
              <p14:xfrm>
                <a:off x="9126659" y="237211"/>
                <a:ext cx="158400" cy="7920"/>
              </p14:xfrm>
            </p:contentPart>
          </mc:Choice>
          <mc:Fallback xmlns="">
            <p:pic>
              <p:nvPicPr>
                <p:cNvPr id="826" name="Freihand 825">
                  <a:extLst>
                    <a:ext uri="{FF2B5EF4-FFF2-40B4-BE49-F238E27FC236}">
                      <a16:creationId xmlns:a16="http://schemas.microsoft.com/office/drawing/2014/main" id="{C776F4E5-4407-4F5D-BA64-FE39EF2C3997}"/>
                    </a:ext>
                  </a:extLst>
                </p:cNvPr>
                <p:cNvPicPr/>
                <p:nvPr/>
              </p:nvPicPr>
              <p:blipFill>
                <a:blip r:embed="rId1059"/>
                <a:stretch>
                  <a:fillRect/>
                </a:stretch>
              </p:blipFill>
              <p:spPr>
                <a:xfrm>
                  <a:off x="9122339" y="232891"/>
                  <a:ext cx="1670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827" name="Freihand 826">
                  <a:extLst>
                    <a:ext uri="{FF2B5EF4-FFF2-40B4-BE49-F238E27FC236}">
                      <a16:creationId xmlns:a16="http://schemas.microsoft.com/office/drawing/2014/main" id="{6D72504C-0592-4D6A-88CF-5659E38E4B4C}"/>
                    </a:ext>
                  </a:extLst>
                </p14:cNvPr>
                <p14:cNvContentPartPr/>
                <p14:nvPr/>
              </p14:nvContentPartPr>
              <p14:xfrm>
                <a:off x="9158339" y="271771"/>
                <a:ext cx="154080" cy="17280"/>
              </p14:xfrm>
            </p:contentPart>
          </mc:Choice>
          <mc:Fallback xmlns="">
            <p:pic>
              <p:nvPicPr>
                <p:cNvPr id="827" name="Freihand 826">
                  <a:extLst>
                    <a:ext uri="{FF2B5EF4-FFF2-40B4-BE49-F238E27FC236}">
                      <a16:creationId xmlns:a16="http://schemas.microsoft.com/office/drawing/2014/main" id="{6D72504C-0592-4D6A-88CF-5659E38E4B4C}"/>
                    </a:ext>
                  </a:extLst>
                </p:cNvPr>
                <p:cNvPicPr/>
                <p:nvPr/>
              </p:nvPicPr>
              <p:blipFill>
                <a:blip r:embed="rId1061"/>
                <a:stretch>
                  <a:fillRect/>
                </a:stretch>
              </p:blipFill>
              <p:spPr>
                <a:xfrm>
                  <a:off x="9154019" y="267451"/>
                  <a:ext cx="162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829" name="Freihand 828">
                  <a:extLst>
                    <a:ext uri="{FF2B5EF4-FFF2-40B4-BE49-F238E27FC236}">
                      <a16:creationId xmlns:a16="http://schemas.microsoft.com/office/drawing/2014/main" id="{9739F0E6-B3C3-45B7-A431-B82AAEC90AF0}"/>
                    </a:ext>
                  </a:extLst>
                </p14:cNvPr>
                <p14:cNvContentPartPr/>
                <p14:nvPr/>
              </p14:nvContentPartPr>
              <p14:xfrm>
                <a:off x="9440939" y="140731"/>
                <a:ext cx="77760" cy="72720"/>
              </p14:xfrm>
            </p:contentPart>
          </mc:Choice>
          <mc:Fallback xmlns="">
            <p:pic>
              <p:nvPicPr>
                <p:cNvPr id="829" name="Freihand 828">
                  <a:extLst>
                    <a:ext uri="{FF2B5EF4-FFF2-40B4-BE49-F238E27FC236}">
                      <a16:creationId xmlns:a16="http://schemas.microsoft.com/office/drawing/2014/main" id="{9739F0E6-B3C3-45B7-A431-B82AAEC90AF0}"/>
                    </a:ext>
                  </a:extLst>
                </p:cNvPr>
                <p:cNvPicPr/>
                <p:nvPr/>
              </p:nvPicPr>
              <p:blipFill>
                <a:blip r:embed="rId1063"/>
                <a:stretch>
                  <a:fillRect/>
                </a:stretch>
              </p:blipFill>
              <p:spPr>
                <a:xfrm>
                  <a:off x="9436619" y="136411"/>
                  <a:ext cx="86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830" name="Freihand 829">
                  <a:extLst>
                    <a:ext uri="{FF2B5EF4-FFF2-40B4-BE49-F238E27FC236}">
                      <a16:creationId xmlns:a16="http://schemas.microsoft.com/office/drawing/2014/main" id="{B5140094-4AE3-4543-8BF9-22C1E3061D31}"/>
                    </a:ext>
                  </a:extLst>
                </p14:cNvPr>
                <p14:cNvContentPartPr/>
                <p14:nvPr/>
              </p14:nvContentPartPr>
              <p14:xfrm>
                <a:off x="9466859" y="162691"/>
                <a:ext cx="58680" cy="99720"/>
              </p14:xfrm>
            </p:contentPart>
          </mc:Choice>
          <mc:Fallback xmlns="">
            <p:pic>
              <p:nvPicPr>
                <p:cNvPr id="830" name="Freihand 829">
                  <a:extLst>
                    <a:ext uri="{FF2B5EF4-FFF2-40B4-BE49-F238E27FC236}">
                      <a16:creationId xmlns:a16="http://schemas.microsoft.com/office/drawing/2014/main" id="{B5140094-4AE3-4543-8BF9-22C1E3061D31}"/>
                    </a:ext>
                  </a:extLst>
                </p:cNvPr>
                <p:cNvPicPr/>
                <p:nvPr/>
              </p:nvPicPr>
              <p:blipFill>
                <a:blip r:embed="rId1065"/>
                <a:stretch>
                  <a:fillRect/>
                </a:stretch>
              </p:blipFill>
              <p:spPr>
                <a:xfrm>
                  <a:off x="9462539" y="158371"/>
                  <a:ext cx="67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831" name="Freihand 830">
                  <a:extLst>
                    <a:ext uri="{FF2B5EF4-FFF2-40B4-BE49-F238E27FC236}">
                      <a16:creationId xmlns:a16="http://schemas.microsoft.com/office/drawing/2014/main" id="{97DDD68B-0AE5-431C-BCE8-B4D940017F73}"/>
                    </a:ext>
                  </a:extLst>
                </p14:cNvPr>
                <p14:cNvContentPartPr/>
                <p14:nvPr/>
              </p14:nvContentPartPr>
              <p14:xfrm>
                <a:off x="9582419" y="158011"/>
                <a:ext cx="86040" cy="100800"/>
              </p14:xfrm>
            </p:contentPart>
          </mc:Choice>
          <mc:Fallback xmlns="">
            <p:pic>
              <p:nvPicPr>
                <p:cNvPr id="831" name="Freihand 830">
                  <a:extLst>
                    <a:ext uri="{FF2B5EF4-FFF2-40B4-BE49-F238E27FC236}">
                      <a16:creationId xmlns:a16="http://schemas.microsoft.com/office/drawing/2014/main" id="{97DDD68B-0AE5-431C-BCE8-B4D940017F73}"/>
                    </a:ext>
                  </a:extLst>
                </p:cNvPr>
                <p:cNvPicPr/>
                <p:nvPr/>
              </p:nvPicPr>
              <p:blipFill>
                <a:blip r:embed="rId1067"/>
                <a:stretch>
                  <a:fillRect/>
                </a:stretch>
              </p:blipFill>
              <p:spPr>
                <a:xfrm>
                  <a:off x="9578099" y="153691"/>
                  <a:ext cx="94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832" name="Freihand 831">
                  <a:extLst>
                    <a:ext uri="{FF2B5EF4-FFF2-40B4-BE49-F238E27FC236}">
                      <a16:creationId xmlns:a16="http://schemas.microsoft.com/office/drawing/2014/main" id="{C96BA7BC-524C-4380-8B95-F3F11A1A13B4}"/>
                    </a:ext>
                  </a:extLst>
                </p14:cNvPr>
                <p14:cNvContentPartPr/>
                <p14:nvPr/>
              </p14:nvContentPartPr>
              <p14:xfrm>
                <a:off x="9537059" y="149731"/>
                <a:ext cx="146880" cy="3600"/>
              </p14:xfrm>
            </p:contentPart>
          </mc:Choice>
          <mc:Fallback xmlns="">
            <p:pic>
              <p:nvPicPr>
                <p:cNvPr id="832" name="Freihand 831">
                  <a:extLst>
                    <a:ext uri="{FF2B5EF4-FFF2-40B4-BE49-F238E27FC236}">
                      <a16:creationId xmlns:a16="http://schemas.microsoft.com/office/drawing/2014/main" id="{C96BA7BC-524C-4380-8B95-F3F11A1A13B4}"/>
                    </a:ext>
                  </a:extLst>
                </p:cNvPr>
                <p:cNvPicPr/>
                <p:nvPr/>
              </p:nvPicPr>
              <p:blipFill>
                <a:blip r:embed="rId1069"/>
                <a:stretch>
                  <a:fillRect/>
                </a:stretch>
              </p:blipFill>
              <p:spPr>
                <a:xfrm>
                  <a:off x="9532739" y="145411"/>
                  <a:ext cx="155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833" name="Freihand 832">
                  <a:extLst>
                    <a:ext uri="{FF2B5EF4-FFF2-40B4-BE49-F238E27FC236}">
                      <a16:creationId xmlns:a16="http://schemas.microsoft.com/office/drawing/2014/main" id="{B298014C-179C-4BCB-90B1-AE05EA7B5BBA}"/>
                    </a:ext>
                  </a:extLst>
                </p14:cNvPr>
                <p14:cNvContentPartPr/>
                <p14:nvPr/>
              </p14:nvContentPartPr>
              <p14:xfrm>
                <a:off x="9760619" y="208771"/>
                <a:ext cx="125640" cy="11160"/>
              </p14:xfrm>
            </p:contentPart>
          </mc:Choice>
          <mc:Fallback xmlns="">
            <p:pic>
              <p:nvPicPr>
                <p:cNvPr id="833" name="Freihand 832">
                  <a:extLst>
                    <a:ext uri="{FF2B5EF4-FFF2-40B4-BE49-F238E27FC236}">
                      <a16:creationId xmlns:a16="http://schemas.microsoft.com/office/drawing/2014/main" id="{B298014C-179C-4BCB-90B1-AE05EA7B5BBA}"/>
                    </a:ext>
                  </a:extLst>
                </p:cNvPr>
                <p:cNvPicPr/>
                <p:nvPr/>
              </p:nvPicPr>
              <p:blipFill>
                <a:blip r:embed="rId1071"/>
                <a:stretch>
                  <a:fillRect/>
                </a:stretch>
              </p:blipFill>
              <p:spPr>
                <a:xfrm>
                  <a:off x="9756299" y="204451"/>
                  <a:ext cx="134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834" name="Freihand 833">
                  <a:extLst>
                    <a:ext uri="{FF2B5EF4-FFF2-40B4-BE49-F238E27FC236}">
                      <a16:creationId xmlns:a16="http://schemas.microsoft.com/office/drawing/2014/main" id="{C04DE11E-A1BD-4C33-9CF2-E17189A4EA7C}"/>
                    </a:ext>
                  </a:extLst>
                </p14:cNvPr>
                <p14:cNvContentPartPr/>
                <p14:nvPr/>
              </p14:nvContentPartPr>
              <p14:xfrm>
                <a:off x="9943499" y="139291"/>
                <a:ext cx="107280" cy="93600"/>
              </p14:xfrm>
            </p:contentPart>
          </mc:Choice>
          <mc:Fallback xmlns="">
            <p:pic>
              <p:nvPicPr>
                <p:cNvPr id="834" name="Freihand 833">
                  <a:extLst>
                    <a:ext uri="{FF2B5EF4-FFF2-40B4-BE49-F238E27FC236}">
                      <a16:creationId xmlns:a16="http://schemas.microsoft.com/office/drawing/2014/main" id="{C04DE11E-A1BD-4C33-9CF2-E17189A4EA7C}"/>
                    </a:ext>
                  </a:extLst>
                </p:cNvPr>
                <p:cNvPicPr/>
                <p:nvPr/>
              </p:nvPicPr>
              <p:blipFill>
                <a:blip r:embed="rId1073"/>
                <a:stretch>
                  <a:fillRect/>
                </a:stretch>
              </p:blipFill>
              <p:spPr>
                <a:xfrm>
                  <a:off x="9939179" y="134971"/>
                  <a:ext cx="115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835" name="Freihand 834">
                  <a:extLst>
                    <a:ext uri="{FF2B5EF4-FFF2-40B4-BE49-F238E27FC236}">
                      <a16:creationId xmlns:a16="http://schemas.microsoft.com/office/drawing/2014/main" id="{A324E3E8-40B4-4404-B638-7176B39EB961}"/>
                    </a:ext>
                  </a:extLst>
                </p14:cNvPr>
                <p14:cNvContentPartPr/>
                <p14:nvPr/>
              </p14:nvContentPartPr>
              <p14:xfrm>
                <a:off x="10060859" y="128131"/>
                <a:ext cx="187920" cy="109440"/>
              </p14:xfrm>
            </p:contentPart>
          </mc:Choice>
          <mc:Fallback xmlns="">
            <p:pic>
              <p:nvPicPr>
                <p:cNvPr id="835" name="Freihand 834">
                  <a:extLst>
                    <a:ext uri="{FF2B5EF4-FFF2-40B4-BE49-F238E27FC236}">
                      <a16:creationId xmlns:a16="http://schemas.microsoft.com/office/drawing/2014/main" id="{A324E3E8-40B4-4404-B638-7176B39EB961}"/>
                    </a:ext>
                  </a:extLst>
                </p:cNvPr>
                <p:cNvPicPr/>
                <p:nvPr/>
              </p:nvPicPr>
              <p:blipFill>
                <a:blip r:embed="rId1075"/>
                <a:stretch>
                  <a:fillRect/>
                </a:stretch>
              </p:blipFill>
              <p:spPr>
                <a:xfrm>
                  <a:off x="10056539" y="123811"/>
                  <a:ext cx="196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837" name="Freihand 836">
                  <a:extLst>
                    <a:ext uri="{FF2B5EF4-FFF2-40B4-BE49-F238E27FC236}">
                      <a16:creationId xmlns:a16="http://schemas.microsoft.com/office/drawing/2014/main" id="{E1FF99AA-346B-4C71-8FA9-2A6D55763AB5}"/>
                    </a:ext>
                  </a:extLst>
                </p14:cNvPr>
                <p14:cNvContentPartPr/>
                <p14:nvPr/>
              </p14:nvContentPartPr>
              <p14:xfrm>
                <a:off x="8702579" y="555091"/>
                <a:ext cx="103320" cy="97920"/>
              </p14:xfrm>
            </p:contentPart>
          </mc:Choice>
          <mc:Fallback xmlns="">
            <p:pic>
              <p:nvPicPr>
                <p:cNvPr id="837" name="Freihand 836">
                  <a:extLst>
                    <a:ext uri="{FF2B5EF4-FFF2-40B4-BE49-F238E27FC236}">
                      <a16:creationId xmlns:a16="http://schemas.microsoft.com/office/drawing/2014/main" id="{E1FF99AA-346B-4C71-8FA9-2A6D55763AB5}"/>
                    </a:ext>
                  </a:extLst>
                </p:cNvPr>
                <p:cNvPicPr/>
                <p:nvPr/>
              </p:nvPicPr>
              <p:blipFill>
                <a:blip r:embed="rId1077"/>
                <a:stretch>
                  <a:fillRect/>
                </a:stretch>
              </p:blipFill>
              <p:spPr>
                <a:xfrm>
                  <a:off x="8698259" y="550771"/>
                  <a:ext cx="111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838" name="Freihand 837">
                  <a:extLst>
                    <a:ext uri="{FF2B5EF4-FFF2-40B4-BE49-F238E27FC236}">
                      <a16:creationId xmlns:a16="http://schemas.microsoft.com/office/drawing/2014/main" id="{4FE3AFE1-8555-4C5A-B46B-8645E0E433BB}"/>
                    </a:ext>
                  </a:extLst>
                </p14:cNvPr>
                <p14:cNvContentPartPr/>
                <p14:nvPr/>
              </p14:nvContentPartPr>
              <p14:xfrm>
                <a:off x="8759459" y="569851"/>
                <a:ext cx="77040" cy="134280"/>
              </p14:xfrm>
            </p:contentPart>
          </mc:Choice>
          <mc:Fallback xmlns="">
            <p:pic>
              <p:nvPicPr>
                <p:cNvPr id="838" name="Freihand 837">
                  <a:extLst>
                    <a:ext uri="{FF2B5EF4-FFF2-40B4-BE49-F238E27FC236}">
                      <a16:creationId xmlns:a16="http://schemas.microsoft.com/office/drawing/2014/main" id="{4FE3AFE1-8555-4C5A-B46B-8645E0E433BB}"/>
                    </a:ext>
                  </a:extLst>
                </p:cNvPr>
                <p:cNvPicPr/>
                <p:nvPr/>
              </p:nvPicPr>
              <p:blipFill>
                <a:blip r:embed="rId1079"/>
                <a:stretch>
                  <a:fillRect/>
                </a:stretch>
              </p:blipFill>
              <p:spPr>
                <a:xfrm>
                  <a:off x="8755139" y="565531"/>
                  <a:ext cx="85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840" name="Freihand 839">
                  <a:extLst>
                    <a:ext uri="{FF2B5EF4-FFF2-40B4-BE49-F238E27FC236}">
                      <a16:creationId xmlns:a16="http://schemas.microsoft.com/office/drawing/2014/main" id="{1A4BDA61-7C93-49A3-BBF4-6037042308D4}"/>
                    </a:ext>
                  </a:extLst>
                </p14:cNvPr>
                <p14:cNvContentPartPr/>
                <p14:nvPr/>
              </p14:nvContentPartPr>
              <p14:xfrm>
                <a:off x="8294699" y="519091"/>
                <a:ext cx="133200" cy="107280"/>
              </p14:xfrm>
            </p:contentPart>
          </mc:Choice>
          <mc:Fallback xmlns="">
            <p:pic>
              <p:nvPicPr>
                <p:cNvPr id="840" name="Freihand 839">
                  <a:extLst>
                    <a:ext uri="{FF2B5EF4-FFF2-40B4-BE49-F238E27FC236}">
                      <a16:creationId xmlns:a16="http://schemas.microsoft.com/office/drawing/2014/main" id="{1A4BDA61-7C93-49A3-BBF4-6037042308D4}"/>
                    </a:ext>
                  </a:extLst>
                </p:cNvPr>
                <p:cNvPicPr/>
                <p:nvPr/>
              </p:nvPicPr>
              <p:blipFill>
                <a:blip r:embed="rId1081"/>
                <a:stretch>
                  <a:fillRect/>
                </a:stretch>
              </p:blipFill>
              <p:spPr>
                <a:xfrm>
                  <a:off x="8290379" y="514771"/>
                  <a:ext cx="141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841" name="Freihand 840">
                  <a:extLst>
                    <a:ext uri="{FF2B5EF4-FFF2-40B4-BE49-F238E27FC236}">
                      <a16:creationId xmlns:a16="http://schemas.microsoft.com/office/drawing/2014/main" id="{29FFCE28-AFB2-44D2-B4EE-E31FD6460864}"/>
                    </a:ext>
                  </a:extLst>
                </p14:cNvPr>
                <p14:cNvContentPartPr/>
                <p14:nvPr/>
              </p14:nvContentPartPr>
              <p14:xfrm>
                <a:off x="8849459" y="362851"/>
                <a:ext cx="169560" cy="129960"/>
              </p14:xfrm>
            </p:contentPart>
          </mc:Choice>
          <mc:Fallback xmlns="">
            <p:pic>
              <p:nvPicPr>
                <p:cNvPr id="841" name="Freihand 840">
                  <a:extLst>
                    <a:ext uri="{FF2B5EF4-FFF2-40B4-BE49-F238E27FC236}">
                      <a16:creationId xmlns:a16="http://schemas.microsoft.com/office/drawing/2014/main" id="{29FFCE28-AFB2-44D2-B4EE-E31FD6460864}"/>
                    </a:ext>
                  </a:extLst>
                </p:cNvPr>
                <p:cNvPicPr/>
                <p:nvPr/>
              </p:nvPicPr>
              <p:blipFill>
                <a:blip r:embed="rId1083"/>
                <a:stretch>
                  <a:fillRect/>
                </a:stretch>
              </p:blipFill>
              <p:spPr>
                <a:xfrm>
                  <a:off x="8845139" y="358531"/>
                  <a:ext cx="17820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4">
            <p14:nvContentPartPr>
              <p14:cNvPr id="843" name="Freihand 842">
                <a:extLst>
                  <a:ext uri="{FF2B5EF4-FFF2-40B4-BE49-F238E27FC236}">
                    <a16:creationId xmlns:a16="http://schemas.microsoft.com/office/drawing/2014/main" id="{5F10A41B-883C-45E5-ADED-9FC69580A1BE}"/>
                  </a:ext>
                </a:extLst>
              </p14:cNvPr>
              <p14:cNvContentPartPr/>
              <p14:nvPr/>
            </p14:nvContentPartPr>
            <p14:xfrm>
              <a:off x="6220739" y="3199291"/>
              <a:ext cx="829080" cy="585360"/>
            </p14:xfrm>
          </p:contentPart>
        </mc:Choice>
        <mc:Fallback xmlns="">
          <p:pic>
            <p:nvPicPr>
              <p:cNvPr id="843" name="Freihand 842">
                <a:extLst>
                  <a:ext uri="{FF2B5EF4-FFF2-40B4-BE49-F238E27FC236}">
                    <a16:creationId xmlns:a16="http://schemas.microsoft.com/office/drawing/2014/main" id="{5F10A41B-883C-45E5-ADED-9FC69580A1BE}"/>
                  </a:ext>
                </a:extLst>
              </p:cNvPr>
              <p:cNvPicPr/>
              <p:nvPr/>
            </p:nvPicPr>
            <p:blipFill>
              <a:blip r:embed="rId1085"/>
              <a:stretch>
                <a:fillRect/>
              </a:stretch>
            </p:blipFill>
            <p:spPr>
              <a:xfrm>
                <a:off x="6216419" y="3194971"/>
                <a:ext cx="837720" cy="59400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859" name="Freihand 858">
                <a:extLst>
                  <a:ext uri="{FF2B5EF4-FFF2-40B4-BE49-F238E27FC236}">
                    <a16:creationId xmlns:a16="http://schemas.microsoft.com/office/drawing/2014/main" id="{1FD21D86-418A-4375-929D-8828BA07D42B}"/>
                  </a:ext>
                </a:extLst>
              </p14:cNvPr>
              <p14:cNvContentPartPr/>
              <p14:nvPr/>
            </p14:nvContentPartPr>
            <p14:xfrm>
              <a:off x="489539" y="699091"/>
              <a:ext cx="360" cy="360"/>
            </p14:xfrm>
          </p:contentPart>
        </mc:Choice>
        <mc:Fallback xmlns="">
          <p:pic>
            <p:nvPicPr>
              <p:cNvPr id="859" name="Freihand 858">
                <a:extLst>
                  <a:ext uri="{FF2B5EF4-FFF2-40B4-BE49-F238E27FC236}">
                    <a16:creationId xmlns:a16="http://schemas.microsoft.com/office/drawing/2014/main" id="{1FD21D86-418A-4375-929D-8828BA07D42B}"/>
                  </a:ext>
                </a:extLst>
              </p:cNvPr>
              <p:cNvPicPr/>
              <p:nvPr/>
            </p:nvPicPr>
            <p:blipFill>
              <a:blip r:embed="rId44"/>
              <a:stretch>
                <a:fillRect/>
              </a:stretch>
            </p:blipFill>
            <p:spPr>
              <a:xfrm>
                <a:off x="485219" y="694771"/>
                <a:ext cx="9000" cy="9000"/>
              </a:xfrm>
              <a:prstGeom prst="rect">
                <a:avLst/>
              </a:prstGeom>
            </p:spPr>
          </p:pic>
        </mc:Fallback>
      </mc:AlternateContent>
      <p:grpSp>
        <p:nvGrpSpPr>
          <p:cNvPr id="872" name="Gruppieren 871">
            <a:extLst>
              <a:ext uri="{FF2B5EF4-FFF2-40B4-BE49-F238E27FC236}">
                <a16:creationId xmlns:a16="http://schemas.microsoft.com/office/drawing/2014/main" id="{B6D0817D-94B9-4325-85E5-A3592D971D4C}"/>
              </a:ext>
            </a:extLst>
          </p:cNvPr>
          <p:cNvGrpSpPr/>
          <p:nvPr/>
        </p:nvGrpSpPr>
        <p:grpSpPr>
          <a:xfrm>
            <a:off x="285059" y="73051"/>
            <a:ext cx="1646640" cy="457560"/>
            <a:chOff x="285059" y="73051"/>
            <a:chExt cx="1646640" cy="457560"/>
          </a:xfrm>
        </p:grpSpPr>
        <mc:AlternateContent xmlns:mc="http://schemas.openxmlformats.org/markup-compatibility/2006" xmlns:p14="http://schemas.microsoft.com/office/powerpoint/2010/main">
          <mc:Choice Requires="p14">
            <p:contentPart p14:bwMode="auto" r:id="rId1087">
              <p14:nvContentPartPr>
                <p14:cNvPr id="860" name="Freihand 859">
                  <a:extLst>
                    <a:ext uri="{FF2B5EF4-FFF2-40B4-BE49-F238E27FC236}">
                      <a16:creationId xmlns:a16="http://schemas.microsoft.com/office/drawing/2014/main" id="{83B86B06-A4DB-4DC1-B173-38972AC4D2BC}"/>
                    </a:ext>
                  </a:extLst>
                </p14:cNvPr>
                <p14:cNvContentPartPr/>
                <p14:nvPr/>
              </p14:nvContentPartPr>
              <p14:xfrm>
                <a:off x="588539" y="173491"/>
                <a:ext cx="84960" cy="189000"/>
              </p14:xfrm>
            </p:contentPart>
          </mc:Choice>
          <mc:Fallback xmlns="">
            <p:pic>
              <p:nvPicPr>
                <p:cNvPr id="860" name="Freihand 859">
                  <a:extLst>
                    <a:ext uri="{FF2B5EF4-FFF2-40B4-BE49-F238E27FC236}">
                      <a16:creationId xmlns:a16="http://schemas.microsoft.com/office/drawing/2014/main" id="{83B86B06-A4DB-4DC1-B173-38972AC4D2BC}"/>
                    </a:ext>
                  </a:extLst>
                </p:cNvPr>
                <p:cNvPicPr/>
                <p:nvPr/>
              </p:nvPicPr>
              <p:blipFill>
                <a:blip r:embed="rId1088"/>
                <a:stretch>
                  <a:fillRect/>
                </a:stretch>
              </p:blipFill>
              <p:spPr>
                <a:xfrm>
                  <a:off x="584219" y="169171"/>
                  <a:ext cx="93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861" name="Freihand 860">
                  <a:extLst>
                    <a:ext uri="{FF2B5EF4-FFF2-40B4-BE49-F238E27FC236}">
                      <a16:creationId xmlns:a16="http://schemas.microsoft.com/office/drawing/2014/main" id="{D85BB91C-540C-4522-8A13-F864533FC847}"/>
                    </a:ext>
                  </a:extLst>
                </p14:cNvPr>
                <p14:cNvContentPartPr/>
                <p14:nvPr/>
              </p14:nvContentPartPr>
              <p14:xfrm>
                <a:off x="731099" y="168811"/>
                <a:ext cx="23760" cy="92880"/>
              </p14:xfrm>
            </p:contentPart>
          </mc:Choice>
          <mc:Fallback xmlns="">
            <p:pic>
              <p:nvPicPr>
                <p:cNvPr id="861" name="Freihand 860">
                  <a:extLst>
                    <a:ext uri="{FF2B5EF4-FFF2-40B4-BE49-F238E27FC236}">
                      <a16:creationId xmlns:a16="http://schemas.microsoft.com/office/drawing/2014/main" id="{D85BB91C-540C-4522-8A13-F864533FC847}"/>
                    </a:ext>
                  </a:extLst>
                </p:cNvPr>
                <p:cNvPicPr/>
                <p:nvPr/>
              </p:nvPicPr>
              <p:blipFill>
                <a:blip r:embed="rId1090"/>
                <a:stretch>
                  <a:fillRect/>
                </a:stretch>
              </p:blipFill>
              <p:spPr>
                <a:xfrm>
                  <a:off x="726779" y="164491"/>
                  <a:ext cx="32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862" name="Freihand 861">
                  <a:extLst>
                    <a:ext uri="{FF2B5EF4-FFF2-40B4-BE49-F238E27FC236}">
                      <a16:creationId xmlns:a16="http://schemas.microsoft.com/office/drawing/2014/main" id="{88050746-2477-49F5-8301-DEE8A4C0D9DF}"/>
                    </a:ext>
                  </a:extLst>
                </p14:cNvPr>
                <p14:cNvContentPartPr/>
                <p14:nvPr/>
              </p14:nvContentPartPr>
              <p14:xfrm>
                <a:off x="808499" y="178171"/>
                <a:ext cx="65520" cy="119880"/>
              </p14:xfrm>
            </p:contentPart>
          </mc:Choice>
          <mc:Fallback xmlns="">
            <p:pic>
              <p:nvPicPr>
                <p:cNvPr id="862" name="Freihand 861">
                  <a:extLst>
                    <a:ext uri="{FF2B5EF4-FFF2-40B4-BE49-F238E27FC236}">
                      <a16:creationId xmlns:a16="http://schemas.microsoft.com/office/drawing/2014/main" id="{88050746-2477-49F5-8301-DEE8A4C0D9DF}"/>
                    </a:ext>
                  </a:extLst>
                </p:cNvPr>
                <p:cNvPicPr/>
                <p:nvPr/>
              </p:nvPicPr>
              <p:blipFill>
                <a:blip r:embed="rId1092"/>
                <a:stretch>
                  <a:fillRect/>
                </a:stretch>
              </p:blipFill>
              <p:spPr>
                <a:xfrm>
                  <a:off x="804179" y="173851"/>
                  <a:ext cx="74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863" name="Freihand 862">
                  <a:extLst>
                    <a:ext uri="{FF2B5EF4-FFF2-40B4-BE49-F238E27FC236}">
                      <a16:creationId xmlns:a16="http://schemas.microsoft.com/office/drawing/2014/main" id="{98D949F0-5647-4DF3-B181-B747377E57E5}"/>
                    </a:ext>
                  </a:extLst>
                </p14:cNvPr>
                <p14:cNvContentPartPr/>
                <p14:nvPr/>
              </p14:nvContentPartPr>
              <p14:xfrm>
                <a:off x="885539" y="182131"/>
                <a:ext cx="182520" cy="72360"/>
              </p14:xfrm>
            </p:contentPart>
          </mc:Choice>
          <mc:Fallback xmlns="">
            <p:pic>
              <p:nvPicPr>
                <p:cNvPr id="863" name="Freihand 862">
                  <a:extLst>
                    <a:ext uri="{FF2B5EF4-FFF2-40B4-BE49-F238E27FC236}">
                      <a16:creationId xmlns:a16="http://schemas.microsoft.com/office/drawing/2014/main" id="{98D949F0-5647-4DF3-B181-B747377E57E5}"/>
                    </a:ext>
                  </a:extLst>
                </p:cNvPr>
                <p:cNvPicPr/>
                <p:nvPr/>
              </p:nvPicPr>
              <p:blipFill>
                <a:blip r:embed="rId1094"/>
                <a:stretch>
                  <a:fillRect/>
                </a:stretch>
              </p:blipFill>
              <p:spPr>
                <a:xfrm>
                  <a:off x="881219" y="177811"/>
                  <a:ext cx="191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864" name="Freihand 863">
                  <a:extLst>
                    <a:ext uri="{FF2B5EF4-FFF2-40B4-BE49-F238E27FC236}">
                      <a16:creationId xmlns:a16="http://schemas.microsoft.com/office/drawing/2014/main" id="{72999F51-78C3-4E6A-9C38-8D2D5B47F463}"/>
                    </a:ext>
                  </a:extLst>
                </p14:cNvPr>
                <p14:cNvContentPartPr/>
                <p14:nvPr/>
              </p14:nvContentPartPr>
              <p14:xfrm>
                <a:off x="829739" y="100411"/>
                <a:ext cx="360" cy="360"/>
              </p14:xfrm>
            </p:contentPart>
          </mc:Choice>
          <mc:Fallback xmlns="">
            <p:pic>
              <p:nvPicPr>
                <p:cNvPr id="864" name="Freihand 863">
                  <a:extLst>
                    <a:ext uri="{FF2B5EF4-FFF2-40B4-BE49-F238E27FC236}">
                      <a16:creationId xmlns:a16="http://schemas.microsoft.com/office/drawing/2014/main" id="{72999F51-78C3-4E6A-9C38-8D2D5B47F463}"/>
                    </a:ext>
                  </a:extLst>
                </p:cNvPr>
                <p:cNvPicPr/>
                <p:nvPr/>
              </p:nvPicPr>
              <p:blipFill>
                <a:blip r:embed="rId44"/>
                <a:stretch>
                  <a:fillRect/>
                </a:stretch>
              </p:blipFill>
              <p:spPr>
                <a:xfrm>
                  <a:off x="825419" y="960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866" name="Freihand 865">
                  <a:extLst>
                    <a:ext uri="{FF2B5EF4-FFF2-40B4-BE49-F238E27FC236}">
                      <a16:creationId xmlns:a16="http://schemas.microsoft.com/office/drawing/2014/main" id="{23944D62-6B63-4E14-B413-1F9102D1AA5B}"/>
                    </a:ext>
                  </a:extLst>
                </p14:cNvPr>
                <p14:cNvContentPartPr/>
                <p14:nvPr/>
              </p14:nvContentPartPr>
              <p14:xfrm>
                <a:off x="1294139" y="159451"/>
                <a:ext cx="20520" cy="82080"/>
              </p14:xfrm>
            </p:contentPart>
          </mc:Choice>
          <mc:Fallback xmlns="">
            <p:pic>
              <p:nvPicPr>
                <p:cNvPr id="866" name="Freihand 865">
                  <a:extLst>
                    <a:ext uri="{FF2B5EF4-FFF2-40B4-BE49-F238E27FC236}">
                      <a16:creationId xmlns:a16="http://schemas.microsoft.com/office/drawing/2014/main" id="{23944D62-6B63-4E14-B413-1F9102D1AA5B}"/>
                    </a:ext>
                  </a:extLst>
                </p:cNvPr>
                <p:cNvPicPr/>
                <p:nvPr/>
              </p:nvPicPr>
              <p:blipFill>
                <a:blip r:embed="rId1097"/>
                <a:stretch>
                  <a:fillRect/>
                </a:stretch>
              </p:blipFill>
              <p:spPr>
                <a:xfrm>
                  <a:off x="1289819" y="155131"/>
                  <a:ext cx="29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867" name="Freihand 866">
                  <a:extLst>
                    <a:ext uri="{FF2B5EF4-FFF2-40B4-BE49-F238E27FC236}">
                      <a16:creationId xmlns:a16="http://schemas.microsoft.com/office/drawing/2014/main" id="{FB240D6E-E9BB-4ABA-94D5-42D793CC4B1E}"/>
                    </a:ext>
                  </a:extLst>
                </p14:cNvPr>
                <p14:cNvContentPartPr/>
                <p14:nvPr/>
              </p14:nvContentPartPr>
              <p14:xfrm>
                <a:off x="1331219" y="149731"/>
                <a:ext cx="21600" cy="95400"/>
              </p14:xfrm>
            </p:contentPart>
          </mc:Choice>
          <mc:Fallback xmlns="">
            <p:pic>
              <p:nvPicPr>
                <p:cNvPr id="867" name="Freihand 866">
                  <a:extLst>
                    <a:ext uri="{FF2B5EF4-FFF2-40B4-BE49-F238E27FC236}">
                      <a16:creationId xmlns:a16="http://schemas.microsoft.com/office/drawing/2014/main" id="{FB240D6E-E9BB-4ABA-94D5-42D793CC4B1E}"/>
                    </a:ext>
                  </a:extLst>
                </p:cNvPr>
                <p:cNvPicPr/>
                <p:nvPr/>
              </p:nvPicPr>
              <p:blipFill>
                <a:blip r:embed="rId1099"/>
                <a:stretch>
                  <a:fillRect/>
                </a:stretch>
              </p:blipFill>
              <p:spPr>
                <a:xfrm>
                  <a:off x="1326899" y="145411"/>
                  <a:ext cx="30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868" name="Freihand 867">
                  <a:extLst>
                    <a:ext uri="{FF2B5EF4-FFF2-40B4-BE49-F238E27FC236}">
                      <a16:creationId xmlns:a16="http://schemas.microsoft.com/office/drawing/2014/main" id="{CA928483-C27B-48FE-9234-775E6C55E57D}"/>
                    </a:ext>
                  </a:extLst>
                </p14:cNvPr>
                <p14:cNvContentPartPr/>
                <p14:nvPr/>
              </p14:nvContentPartPr>
              <p14:xfrm>
                <a:off x="1226819" y="116971"/>
                <a:ext cx="161280" cy="16200"/>
              </p14:xfrm>
            </p:contentPart>
          </mc:Choice>
          <mc:Fallback xmlns="">
            <p:pic>
              <p:nvPicPr>
                <p:cNvPr id="868" name="Freihand 867">
                  <a:extLst>
                    <a:ext uri="{FF2B5EF4-FFF2-40B4-BE49-F238E27FC236}">
                      <a16:creationId xmlns:a16="http://schemas.microsoft.com/office/drawing/2014/main" id="{CA928483-C27B-48FE-9234-775E6C55E57D}"/>
                    </a:ext>
                  </a:extLst>
                </p:cNvPr>
                <p:cNvPicPr/>
                <p:nvPr/>
              </p:nvPicPr>
              <p:blipFill>
                <a:blip r:embed="rId1101"/>
                <a:stretch>
                  <a:fillRect/>
                </a:stretch>
              </p:blipFill>
              <p:spPr>
                <a:xfrm>
                  <a:off x="1222499" y="112651"/>
                  <a:ext cx="169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869" name="Freihand 868">
                  <a:extLst>
                    <a:ext uri="{FF2B5EF4-FFF2-40B4-BE49-F238E27FC236}">
                      <a16:creationId xmlns:a16="http://schemas.microsoft.com/office/drawing/2014/main" id="{1567CFD3-E369-4C9B-8272-AC1146519575}"/>
                    </a:ext>
                  </a:extLst>
                </p14:cNvPr>
                <p14:cNvContentPartPr/>
                <p14:nvPr/>
              </p14:nvContentPartPr>
              <p14:xfrm>
                <a:off x="1429139" y="73051"/>
                <a:ext cx="162360" cy="89280"/>
              </p14:xfrm>
            </p:contentPart>
          </mc:Choice>
          <mc:Fallback xmlns="">
            <p:pic>
              <p:nvPicPr>
                <p:cNvPr id="869" name="Freihand 868">
                  <a:extLst>
                    <a:ext uri="{FF2B5EF4-FFF2-40B4-BE49-F238E27FC236}">
                      <a16:creationId xmlns:a16="http://schemas.microsoft.com/office/drawing/2014/main" id="{1567CFD3-E369-4C9B-8272-AC1146519575}"/>
                    </a:ext>
                  </a:extLst>
                </p:cNvPr>
                <p:cNvPicPr/>
                <p:nvPr/>
              </p:nvPicPr>
              <p:blipFill>
                <a:blip r:embed="rId1103"/>
                <a:stretch>
                  <a:fillRect/>
                </a:stretch>
              </p:blipFill>
              <p:spPr>
                <a:xfrm>
                  <a:off x="1424819" y="68731"/>
                  <a:ext cx="171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871" name="Freihand 870">
                  <a:extLst>
                    <a:ext uri="{FF2B5EF4-FFF2-40B4-BE49-F238E27FC236}">
                      <a16:creationId xmlns:a16="http://schemas.microsoft.com/office/drawing/2014/main" id="{AA1B0455-4D62-49DA-812E-4E652D57ADE0}"/>
                    </a:ext>
                  </a:extLst>
                </p14:cNvPr>
                <p14:cNvContentPartPr/>
                <p14:nvPr/>
              </p14:nvContentPartPr>
              <p14:xfrm>
                <a:off x="285059" y="328651"/>
                <a:ext cx="1646640" cy="201960"/>
              </p14:xfrm>
            </p:contentPart>
          </mc:Choice>
          <mc:Fallback xmlns="">
            <p:pic>
              <p:nvPicPr>
                <p:cNvPr id="871" name="Freihand 870">
                  <a:extLst>
                    <a:ext uri="{FF2B5EF4-FFF2-40B4-BE49-F238E27FC236}">
                      <a16:creationId xmlns:a16="http://schemas.microsoft.com/office/drawing/2014/main" id="{AA1B0455-4D62-49DA-812E-4E652D57ADE0}"/>
                    </a:ext>
                  </a:extLst>
                </p:cNvPr>
                <p:cNvPicPr/>
                <p:nvPr/>
              </p:nvPicPr>
              <p:blipFill>
                <a:blip r:embed="rId1105"/>
                <a:stretch>
                  <a:fillRect/>
                </a:stretch>
              </p:blipFill>
              <p:spPr>
                <a:xfrm>
                  <a:off x="280739" y="324331"/>
                  <a:ext cx="1655280" cy="21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6">
            <p14:nvContentPartPr>
              <p14:cNvPr id="873" name="Freihand 872">
                <a:extLst>
                  <a:ext uri="{FF2B5EF4-FFF2-40B4-BE49-F238E27FC236}">
                    <a16:creationId xmlns:a16="http://schemas.microsoft.com/office/drawing/2014/main" id="{FC6A397B-C6E7-4550-8DEB-883A5FD1E646}"/>
                  </a:ext>
                </a:extLst>
              </p14:cNvPr>
              <p14:cNvContentPartPr/>
              <p14:nvPr/>
            </p14:nvContentPartPr>
            <p14:xfrm>
              <a:off x="8700779" y="167371"/>
              <a:ext cx="354240" cy="295560"/>
            </p14:xfrm>
          </p:contentPart>
        </mc:Choice>
        <mc:Fallback xmlns="">
          <p:pic>
            <p:nvPicPr>
              <p:cNvPr id="873" name="Freihand 872">
                <a:extLst>
                  <a:ext uri="{FF2B5EF4-FFF2-40B4-BE49-F238E27FC236}">
                    <a16:creationId xmlns:a16="http://schemas.microsoft.com/office/drawing/2014/main" id="{FC6A397B-C6E7-4550-8DEB-883A5FD1E646}"/>
                  </a:ext>
                </a:extLst>
              </p:cNvPr>
              <p:cNvPicPr/>
              <p:nvPr/>
            </p:nvPicPr>
            <p:blipFill>
              <a:blip r:embed="rId1107"/>
              <a:stretch>
                <a:fillRect/>
              </a:stretch>
            </p:blipFill>
            <p:spPr>
              <a:xfrm>
                <a:off x="8696459" y="163051"/>
                <a:ext cx="362880" cy="304200"/>
              </a:xfrm>
              <a:prstGeom prst="rect">
                <a:avLst/>
              </a:prstGeom>
            </p:spPr>
          </p:pic>
        </mc:Fallback>
      </mc:AlternateContent>
      <p:grpSp>
        <p:nvGrpSpPr>
          <p:cNvPr id="876" name="Gruppieren 875">
            <a:extLst>
              <a:ext uri="{FF2B5EF4-FFF2-40B4-BE49-F238E27FC236}">
                <a16:creationId xmlns:a16="http://schemas.microsoft.com/office/drawing/2014/main" id="{C53B451C-2BE3-45BE-A49B-5E512F4D0C1A}"/>
              </a:ext>
            </a:extLst>
          </p:cNvPr>
          <p:cNvGrpSpPr/>
          <p:nvPr/>
        </p:nvGrpSpPr>
        <p:grpSpPr>
          <a:xfrm>
            <a:off x="6353579" y="3224131"/>
            <a:ext cx="470160" cy="528840"/>
            <a:chOff x="6353579" y="3224131"/>
            <a:chExt cx="470160" cy="528840"/>
          </a:xfrm>
        </p:grpSpPr>
        <mc:AlternateContent xmlns:mc="http://schemas.openxmlformats.org/markup-compatibility/2006" xmlns:p14="http://schemas.microsoft.com/office/powerpoint/2010/main">
          <mc:Choice Requires="p14">
            <p:contentPart p14:bwMode="auto" r:id="rId1108">
              <p14:nvContentPartPr>
                <p14:cNvPr id="874" name="Freihand 873">
                  <a:extLst>
                    <a:ext uri="{FF2B5EF4-FFF2-40B4-BE49-F238E27FC236}">
                      <a16:creationId xmlns:a16="http://schemas.microsoft.com/office/drawing/2014/main" id="{1CC59CE4-3785-4884-A617-2A4BBFB33EC1}"/>
                    </a:ext>
                  </a:extLst>
                </p14:cNvPr>
                <p14:cNvContentPartPr/>
                <p14:nvPr/>
              </p14:nvContentPartPr>
              <p14:xfrm>
                <a:off x="6353579" y="3224131"/>
                <a:ext cx="229680" cy="414000"/>
              </p14:xfrm>
            </p:contentPart>
          </mc:Choice>
          <mc:Fallback xmlns="">
            <p:pic>
              <p:nvPicPr>
                <p:cNvPr id="874" name="Freihand 873">
                  <a:extLst>
                    <a:ext uri="{FF2B5EF4-FFF2-40B4-BE49-F238E27FC236}">
                      <a16:creationId xmlns:a16="http://schemas.microsoft.com/office/drawing/2014/main" id="{1CC59CE4-3785-4884-A617-2A4BBFB33EC1}"/>
                    </a:ext>
                  </a:extLst>
                </p:cNvPr>
                <p:cNvPicPr/>
                <p:nvPr/>
              </p:nvPicPr>
              <p:blipFill>
                <a:blip r:embed="rId1109"/>
                <a:stretch>
                  <a:fillRect/>
                </a:stretch>
              </p:blipFill>
              <p:spPr>
                <a:xfrm>
                  <a:off x="6349259" y="3219811"/>
                  <a:ext cx="23832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875" name="Freihand 874">
                  <a:extLst>
                    <a:ext uri="{FF2B5EF4-FFF2-40B4-BE49-F238E27FC236}">
                      <a16:creationId xmlns:a16="http://schemas.microsoft.com/office/drawing/2014/main" id="{51C6D5AB-2206-42FB-9838-C90C0F6E5F1E}"/>
                    </a:ext>
                  </a:extLst>
                </p14:cNvPr>
                <p14:cNvContentPartPr/>
                <p14:nvPr/>
              </p14:nvContentPartPr>
              <p14:xfrm>
                <a:off x="6683339" y="3590251"/>
                <a:ext cx="140400" cy="162720"/>
              </p14:xfrm>
            </p:contentPart>
          </mc:Choice>
          <mc:Fallback xmlns="">
            <p:pic>
              <p:nvPicPr>
                <p:cNvPr id="875" name="Freihand 874">
                  <a:extLst>
                    <a:ext uri="{FF2B5EF4-FFF2-40B4-BE49-F238E27FC236}">
                      <a16:creationId xmlns:a16="http://schemas.microsoft.com/office/drawing/2014/main" id="{51C6D5AB-2206-42FB-9838-C90C0F6E5F1E}"/>
                    </a:ext>
                  </a:extLst>
                </p:cNvPr>
                <p:cNvPicPr/>
                <p:nvPr/>
              </p:nvPicPr>
              <p:blipFill>
                <a:blip r:embed="rId1111"/>
                <a:stretch>
                  <a:fillRect/>
                </a:stretch>
              </p:blipFill>
              <p:spPr>
                <a:xfrm>
                  <a:off x="6679019" y="3585931"/>
                  <a:ext cx="149040" cy="17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2">
            <p14:nvContentPartPr>
              <p14:cNvPr id="940" name="Freihand 939">
                <a:extLst>
                  <a:ext uri="{FF2B5EF4-FFF2-40B4-BE49-F238E27FC236}">
                    <a16:creationId xmlns:a16="http://schemas.microsoft.com/office/drawing/2014/main" id="{068DFAEA-DDAD-4C9F-A881-CA4D5D9686C3}"/>
                  </a:ext>
                </a:extLst>
              </p14:cNvPr>
              <p14:cNvContentPartPr/>
              <p14:nvPr/>
            </p14:nvContentPartPr>
            <p14:xfrm>
              <a:off x="3339659" y="4362451"/>
              <a:ext cx="128160" cy="25200"/>
            </p14:xfrm>
          </p:contentPart>
        </mc:Choice>
        <mc:Fallback xmlns="">
          <p:pic>
            <p:nvPicPr>
              <p:cNvPr id="940" name="Freihand 939">
                <a:extLst>
                  <a:ext uri="{FF2B5EF4-FFF2-40B4-BE49-F238E27FC236}">
                    <a16:creationId xmlns:a16="http://schemas.microsoft.com/office/drawing/2014/main" id="{068DFAEA-DDAD-4C9F-A881-CA4D5D9686C3}"/>
                  </a:ext>
                </a:extLst>
              </p:cNvPr>
              <p:cNvPicPr/>
              <p:nvPr/>
            </p:nvPicPr>
            <p:blipFill>
              <a:blip r:embed="rId1113"/>
              <a:stretch>
                <a:fillRect/>
              </a:stretch>
            </p:blipFill>
            <p:spPr>
              <a:xfrm>
                <a:off x="3335339" y="4358131"/>
                <a:ext cx="136800" cy="33840"/>
              </a:xfrm>
              <a:prstGeom prst="rect">
                <a:avLst/>
              </a:prstGeom>
            </p:spPr>
          </p:pic>
        </mc:Fallback>
      </mc:AlternateContent>
      <p:grpSp>
        <p:nvGrpSpPr>
          <p:cNvPr id="987" name="Gruppieren 986">
            <a:extLst>
              <a:ext uri="{FF2B5EF4-FFF2-40B4-BE49-F238E27FC236}">
                <a16:creationId xmlns:a16="http://schemas.microsoft.com/office/drawing/2014/main" id="{C96865A2-B0CF-4D10-BF06-2C5BE3402B2D}"/>
              </a:ext>
            </a:extLst>
          </p:cNvPr>
          <p:cNvGrpSpPr/>
          <p:nvPr/>
        </p:nvGrpSpPr>
        <p:grpSpPr>
          <a:xfrm>
            <a:off x="315659" y="1535371"/>
            <a:ext cx="8174520" cy="3964320"/>
            <a:chOff x="315659" y="1535371"/>
            <a:chExt cx="8174520" cy="3964320"/>
          </a:xfrm>
        </p:grpSpPr>
        <mc:AlternateContent xmlns:mc="http://schemas.openxmlformats.org/markup-compatibility/2006" xmlns:p14="http://schemas.microsoft.com/office/powerpoint/2010/main">
          <mc:Choice Requires="p14">
            <p:contentPart p14:bwMode="auto" r:id="rId1114">
              <p14:nvContentPartPr>
                <p14:cNvPr id="689" name="Freihand 688">
                  <a:extLst>
                    <a:ext uri="{FF2B5EF4-FFF2-40B4-BE49-F238E27FC236}">
                      <a16:creationId xmlns:a16="http://schemas.microsoft.com/office/drawing/2014/main" id="{FD3F6C5E-5CA9-41CE-B3F0-913B99B59BC1}"/>
                    </a:ext>
                  </a:extLst>
                </p14:cNvPr>
                <p14:cNvContentPartPr/>
                <p14:nvPr/>
              </p14:nvContentPartPr>
              <p14:xfrm>
                <a:off x="7697459" y="5012971"/>
                <a:ext cx="33480" cy="226080"/>
              </p14:xfrm>
            </p:contentPart>
          </mc:Choice>
          <mc:Fallback xmlns="">
            <p:pic>
              <p:nvPicPr>
                <p:cNvPr id="689" name="Freihand 688">
                  <a:extLst>
                    <a:ext uri="{FF2B5EF4-FFF2-40B4-BE49-F238E27FC236}">
                      <a16:creationId xmlns:a16="http://schemas.microsoft.com/office/drawing/2014/main" id="{FD3F6C5E-5CA9-41CE-B3F0-913B99B59BC1}"/>
                    </a:ext>
                  </a:extLst>
                </p:cNvPr>
                <p:cNvPicPr/>
                <p:nvPr/>
              </p:nvPicPr>
              <p:blipFill>
                <a:blip r:embed="rId1115"/>
                <a:stretch>
                  <a:fillRect/>
                </a:stretch>
              </p:blipFill>
              <p:spPr>
                <a:xfrm>
                  <a:off x="7693139" y="5008651"/>
                  <a:ext cx="42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690" name="Freihand 689">
                  <a:extLst>
                    <a:ext uri="{FF2B5EF4-FFF2-40B4-BE49-F238E27FC236}">
                      <a16:creationId xmlns:a16="http://schemas.microsoft.com/office/drawing/2014/main" id="{74B193DF-87ED-45C4-9668-D73F4E368245}"/>
                    </a:ext>
                  </a:extLst>
                </p14:cNvPr>
                <p14:cNvContentPartPr/>
                <p14:nvPr/>
              </p14:nvContentPartPr>
              <p14:xfrm>
                <a:off x="7599539" y="4924051"/>
                <a:ext cx="232560" cy="190080"/>
              </p14:xfrm>
            </p:contentPart>
          </mc:Choice>
          <mc:Fallback xmlns="">
            <p:pic>
              <p:nvPicPr>
                <p:cNvPr id="690" name="Freihand 689">
                  <a:extLst>
                    <a:ext uri="{FF2B5EF4-FFF2-40B4-BE49-F238E27FC236}">
                      <a16:creationId xmlns:a16="http://schemas.microsoft.com/office/drawing/2014/main" id="{74B193DF-87ED-45C4-9668-D73F4E368245}"/>
                    </a:ext>
                  </a:extLst>
                </p:cNvPr>
                <p:cNvPicPr/>
                <p:nvPr/>
              </p:nvPicPr>
              <p:blipFill>
                <a:blip r:embed="rId1117"/>
                <a:stretch>
                  <a:fillRect/>
                </a:stretch>
              </p:blipFill>
              <p:spPr>
                <a:xfrm>
                  <a:off x="7595219" y="4919731"/>
                  <a:ext cx="241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691" name="Freihand 690">
                  <a:extLst>
                    <a:ext uri="{FF2B5EF4-FFF2-40B4-BE49-F238E27FC236}">
                      <a16:creationId xmlns:a16="http://schemas.microsoft.com/office/drawing/2014/main" id="{E242422B-6F22-4737-A5B4-44A22BC780AA}"/>
                    </a:ext>
                  </a:extLst>
                </p14:cNvPr>
                <p14:cNvContentPartPr/>
                <p14:nvPr/>
              </p14:nvContentPartPr>
              <p14:xfrm>
                <a:off x="7177979" y="5352091"/>
                <a:ext cx="98280" cy="147600"/>
              </p14:xfrm>
            </p:contentPart>
          </mc:Choice>
          <mc:Fallback xmlns="">
            <p:pic>
              <p:nvPicPr>
                <p:cNvPr id="691" name="Freihand 690">
                  <a:extLst>
                    <a:ext uri="{FF2B5EF4-FFF2-40B4-BE49-F238E27FC236}">
                      <a16:creationId xmlns:a16="http://schemas.microsoft.com/office/drawing/2014/main" id="{E242422B-6F22-4737-A5B4-44A22BC780AA}"/>
                    </a:ext>
                  </a:extLst>
                </p:cNvPr>
                <p:cNvPicPr/>
                <p:nvPr/>
              </p:nvPicPr>
              <p:blipFill>
                <a:blip r:embed="rId1119"/>
                <a:stretch>
                  <a:fillRect/>
                </a:stretch>
              </p:blipFill>
              <p:spPr>
                <a:xfrm>
                  <a:off x="7173659" y="5347771"/>
                  <a:ext cx="106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692" name="Freihand 691">
                  <a:extLst>
                    <a:ext uri="{FF2B5EF4-FFF2-40B4-BE49-F238E27FC236}">
                      <a16:creationId xmlns:a16="http://schemas.microsoft.com/office/drawing/2014/main" id="{22481113-86A3-476A-B711-80CC131D26AA}"/>
                    </a:ext>
                  </a:extLst>
                </p14:cNvPr>
                <p14:cNvContentPartPr/>
                <p14:nvPr/>
              </p14:nvContentPartPr>
              <p14:xfrm>
                <a:off x="7318019" y="5279011"/>
                <a:ext cx="95040" cy="189720"/>
              </p14:xfrm>
            </p:contentPart>
          </mc:Choice>
          <mc:Fallback xmlns="">
            <p:pic>
              <p:nvPicPr>
                <p:cNvPr id="692" name="Freihand 691">
                  <a:extLst>
                    <a:ext uri="{FF2B5EF4-FFF2-40B4-BE49-F238E27FC236}">
                      <a16:creationId xmlns:a16="http://schemas.microsoft.com/office/drawing/2014/main" id="{22481113-86A3-476A-B711-80CC131D26AA}"/>
                    </a:ext>
                  </a:extLst>
                </p:cNvPr>
                <p:cNvPicPr/>
                <p:nvPr/>
              </p:nvPicPr>
              <p:blipFill>
                <a:blip r:embed="rId1121"/>
                <a:stretch>
                  <a:fillRect/>
                </a:stretch>
              </p:blipFill>
              <p:spPr>
                <a:xfrm>
                  <a:off x="7313699" y="5274691"/>
                  <a:ext cx="1036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693" name="Freihand 692">
                  <a:extLst>
                    <a:ext uri="{FF2B5EF4-FFF2-40B4-BE49-F238E27FC236}">
                      <a16:creationId xmlns:a16="http://schemas.microsoft.com/office/drawing/2014/main" id="{7560559D-2406-4620-90C9-8F5F64DA5B68}"/>
                    </a:ext>
                  </a:extLst>
                </p14:cNvPr>
                <p14:cNvContentPartPr/>
                <p14:nvPr/>
              </p14:nvContentPartPr>
              <p14:xfrm>
                <a:off x="7447979" y="5359651"/>
                <a:ext cx="217080" cy="78120"/>
              </p14:xfrm>
            </p:contentPart>
          </mc:Choice>
          <mc:Fallback xmlns="">
            <p:pic>
              <p:nvPicPr>
                <p:cNvPr id="693" name="Freihand 692">
                  <a:extLst>
                    <a:ext uri="{FF2B5EF4-FFF2-40B4-BE49-F238E27FC236}">
                      <a16:creationId xmlns:a16="http://schemas.microsoft.com/office/drawing/2014/main" id="{7560559D-2406-4620-90C9-8F5F64DA5B68}"/>
                    </a:ext>
                  </a:extLst>
                </p:cNvPr>
                <p:cNvPicPr/>
                <p:nvPr/>
              </p:nvPicPr>
              <p:blipFill>
                <a:blip r:embed="rId1123"/>
                <a:stretch>
                  <a:fillRect/>
                </a:stretch>
              </p:blipFill>
              <p:spPr>
                <a:xfrm>
                  <a:off x="7443659" y="5355331"/>
                  <a:ext cx="225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694" name="Freihand 693">
                  <a:extLst>
                    <a:ext uri="{FF2B5EF4-FFF2-40B4-BE49-F238E27FC236}">
                      <a16:creationId xmlns:a16="http://schemas.microsoft.com/office/drawing/2014/main" id="{951E9806-F481-4DB3-AF5A-589093625D0E}"/>
                    </a:ext>
                  </a:extLst>
                </p14:cNvPr>
                <p14:cNvContentPartPr/>
                <p14:nvPr/>
              </p14:nvContentPartPr>
              <p14:xfrm>
                <a:off x="7606019" y="5282971"/>
                <a:ext cx="20520" cy="6480"/>
              </p14:xfrm>
            </p:contentPart>
          </mc:Choice>
          <mc:Fallback xmlns="">
            <p:pic>
              <p:nvPicPr>
                <p:cNvPr id="694" name="Freihand 693">
                  <a:extLst>
                    <a:ext uri="{FF2B5EF4-FFF2-40B4-BE49-F238E27FC236}">
                      <a16:creationId xmlns:a16="http://schemas.microsoft.com/office/drawing/2014/main" id="{951E9806-F481-4DB3-AF5A-589093625D0E}"/>
                    </a:ext>
                  </a:extLst>
                </p:cNvPr>
                <p:cNvPicPr/>
                <p:nvPr/>
              </p:nvPicPr>
              <p:blipFill>
                <a:blip r:embed="rId1125"/>
                <a:stretch>
                  <a:fillRect/>
                </a:stretch>
              </p:blipFill>
              <p:spPr>
                <a:xfrm>
                  <a:off x="7601699" y="5278651"/>
                  <a:ext cx="291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695" name="Freihand 694">
                  <a:extLst>
                    <a:ext uri="{FF2B5EF4-FFF2-40B4-BE49-F238E27FC236}">
                      <a16:creationId xmlns:a16="http://schemas.microsoft.com/office/drawing/2014/main" id="{E3F7E4FC-06C8-4182-B3AC-BDFA58B6E85B}"/>
                    </a:ext>
                  </a:extLst>
                </p14:cNvPr>
                <p14:cNvContentPartPr/>
                <p14:nvPr/>
              </p14:nvContentPartPr>
              <p14:xfrm>
                <a:off x="7739579" y="5366491"/>
                <a:ext cx="97560" cy="20880"/>
              </p14:xfrm>
            </p:contentPart>
          </mc:Choice>
          <mc:Fallback xmlns="">
            <p:pic>
              <p:nvPicPr>
                <p:cNvPr id="695" name="Freihand 694">
                  <a:extLst>
                    <a:ext uri="{FF2B5EF4-FFF2-40B4-BE49-F238E27FC236}">
                      <a16:creationId xmlns:a16="http://schemas.microsoft.com/office/drawing/2014/main" id="{E3F7E4FC-06C8-4182-B3AC-BDFA58B6E85B}"/>
                    </a:ext>
                  </a:extLst>
                </p:cNvPr>
                <p:cNvPicPr/>
                <p:nvPr/>
              </p:nvPicPr>
              <p:blipFill>
                <a:blip r:embed="rId1127"/>
                <a:stretch>
                  <a:fillRect/>
                </a:stretch>
              </p:blipFill>
              <p:spPr>
                <a:xfrm>
                  <a:off x="7735259" y="5362171"/>
                  <a:ext cx="106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696" name="Freihand 695">
                  <a:extLst>
                    <a:ext uri="{FF2B5EF4-FFF2-40B4-BE49-F238E27FC236}">
                      <a16:creationId xmlns:a16="http://schemas.microsoft.com/office/drawing/2014/main" id="{C9AE5C9F-91C7-4581-9DC8-7E5E833E70FD}"/>
                    </a:ext>
                  </a:extLst>
                </p14:cNvPr>
                <p14:cNvContentPartPr/>
                <p14:nvPr/>
              </p14:nvContentPartPr>
              <p14:xfrm>
                <a:off x="7904819" y="5213491"/>
                <a:ext cx="357480" cy="183600"/>
              </p14:xfrm>
            </p:contentPart>
          </mc:Choice>
          <mc:Fallback xmlns="">
            <p:pic>
              <p:nvPicPr>
                <p:cNvPr id="696" name="Freihand 695">
                  <a:extLst>
                    <a:ext uri="{FF2B5EF4-FFF2-40B4-BE49-F238E27FC236}">
                      <a16:creationId xmlns:a16="http://schemas.microsoft.com/office/drawing/2014/main" id="{C9AE5C9F-91C7-4581-9DC8-7E5E833E70FD}"/>
                    </a:ext>
                  </a:extLst>
                </p:cNvPr>
                <p:cNvPicPr/>
                <p:nvPr/>
              </p:nvPicPr>
              <p:blipFill>
                <a:blip r:embed="rId1129"/>
                <a:stretch>
                  <a:fillRect/>
                </a:stretch>
              </p:blipFill>
              <p:spPr>
                <a:xfrm>
                  <a:off x="7900499" y="5209171"/>
                  <a:ext cx="3661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574" name="Freihand 573">
                  <a:extLst>
                    <a:ext uri="{FF2B5EF4-FFF2-40B4-BE49-F238E27FC236}">
                      <a16:creationId xmlns:a16="http://schemas.microsoft.com/office/drawing/2014/main" id="{DDE34091-089B-43FA-AE4F-237262F117B0}"/>
                    </a:ext>
                  </a:extLst>
                </p14:cNvPr>
                <p14:cNvContentPartPr/>
                <p14:nvPr/>
              </p14:nvContentPartPr>
              <p14:xfrm>
                <a:off x="2121419" y="2314771"/>
                <a:ext cx="360" cy="360"/>
              </p14:xfrm>
            </p:contentPart>
          </mc:Choice>
          <mc:Fallback xmlns="">
            <p:pic>
              <p:nvPicPr>
                <p:cNvPr id="574" name="Freihand 573">
                  <a:extLst>
                    <a:ext uri="{FF2B5EF4-FFF2-40B4-BE49-F238E27FC236}">
                      <a16:creationId xmlns:a16="http://schemas.microsoft.com/office/drawing/2014/main" id="{DDE34091-089B-43FA-AE4F-237262F117B0}"/>
                    </a:ext>
                  </a:extLst>
                </p:cNvPr>
                <p:cNvPicPr/>
                <p:nvPr/>
              </p:nvPicPr>
              <p:blipFill>
                <a:blip r:embed="rId1131"/>
                <a:stretch>
                  <a:fillRect/>
                </a:stretch>
              </p:blipFill>
              <p:spPr>
                <a:xfrm>
                  <a:off x="2117099" y="2310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575" name="Freihand 574">
                  <a:extLst>
                    <a:ext uri="{FF2B5EF4-FFF2-40B4-BE49-F238E27FC236}">
                      <a16:creationId xmlns:a16="http://schemas.microsoft.com/office/drawing/2014/main" id="{A80B56EA-3B50-4032-A870-847656A8C42F}"/>
                    </a:ext>
                  </a:extLst>
                </p14:cNvPr>
                <p14:cNvContentPartPr/>
                <p14:nvPr/>
              </p14:nvContentPartPr>
              <p14:xfrm>
                <a:off x="1922339" y="2243851"/>
                <a:ext cx="381240" cy="75960"/>
              </p14:xfrm>
            </p:contentPart>
          </mc:Choice>
          <mc:Fallback xmlns="">
            <p:pic>
              <p:nvPicPr>
                <p:cNvPr id="575" name="Freihand 574">
                  <a:extLst>
                    <a:ext uri="{FF2B5EF4-FFF2-40B4-BE49-F238E27FC236}">
                      <a16:creationId xmlns:a16="http://schemas.microsoft.com/office/drawing/2014/main" id="{A80B56EA-3B50-4032-A870-847656A8C42F}"/>
                    </a:ext>
                  </a:extLst>
                </p:cNvPr>
                <p:cNvPicPr/>
                <p:nvPr/>
              </p:nvPicPr>
              <p:blipFill>
                <a:blip r:embed="rId1133"/>
                <a:stretch>
                  <a:fillRect/>
                </a:stretch>
              </p:blipFill>
              <p:spPr>
                <a:xfrm>
                  <a:off x="1918019" y="2239531"/>
                  <a:ext cx="389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577" name="Freihand 576">
                  <a:extLst>
                    <a:ext uri="{FF2B5EF4-FFF2-40B4-BE49-F238E27FC236}">
                      <a16:creationId xmlns:a16="http://schemas.microsoft.com/office/drawing/2014/main" id="{B05AB6D7-AF17-41E8-886B-4978A35FC7BD}"/>
                    </a:ext>
                  </a:extLst>
                </p14:cNvPr>
                <p14:cNvContentPartPr/>
                <p14:nvPr/>
              </p14:nvContentPartPr>
              <p14:xfrm>
                <a:off x="3819899" y="2211811"/>
                <a:ext cx="343800" cy="34920"/>
              </p14:xfrm>
            </p:contentPart>
          </mc:Choice>
          <mc:Fallback xmlns="">
            <p:pic>
              <p:nvPicPr>
                <p:cNvPr id="577" name="Freihand 576">
                  <a:extLst>
                    <a:ext uri="{FF2B5EF4-FFF2-40B4-BE49-F238E27FC236}">
                      <a16:creationId xmlns:a16="http://schemas.microsoft.com/office/drawing/2014/main" id="{B05AB6D7-AF17-41E8-886B-4978A35FC7BD}"/>
                    </a:ext>
                  </a:extLst>
                </p:cNvPr>
                <p:cNvPicPr/>
                <p:nvPr/>
              </p:nvPicPr>
              <p:blipFill>
                <a:blip r:embed="rId1135"/>
                <a:stretch>
                  <a:fillRect/>
                </a:stretch>
              </p:blipFill>
              <p:spPr>
                <a:xfrm>
                  <a:off x="3815579" y="2207491"/>
                  <a:ext cx="352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613" name="Freihand 612">
                  <a:extLst>
                    <a:ext uri="{FF2B5EF4-FFF2-40B4-BE49-F238E27FC236}">
                      <a16:creationId xmlns:a16="http://schemas.microsoft.com/office/drawing/2014/main" id="{3D140933-59B0-4B18-8C4A-91C83F3E860C}"/>
                    </a:ext>
                  </a:extLst>
                </p14:cNvPr>
                <p14:cNvContentPartPr/>
                <p14:nvPr/>
              </p14:nvContentPartPr>
              <p14:xfrm>
                <a:off x="1791299" y="1535371"/>
                <a:ext cx="1417680" cy="348480"/>
              </p14:xfrm>
            </p:contentPart>
          </mc:Choice>
          <mc:Fallback xmlns="">
            <p:pic>
              <p:nvPicPr>
                <p:cNvPr id="613" name="Freihand 612">
                  <a:extLst>
                    <a:ext uri="{FF2B5EF4-FFF2-40B4-BE49-F238E27FC236}">
                      <a16:creationId xmlns:a16="http://schemas.microsoft.com/office/drawing/2014/main" id="{3D140933-59B0-4B18-8C4A-91C83F3E860C}"/>
                    </a:ext>
                  </a:extLst>
                </p:cNvPr>
                <p:cNvPicPr/>
                <p:nvPr/>
              </p:nvPicPr>
              <p:blipFill>
                <a:blip r:embed="rId1137"/>
                <a:stretch>
                  <a:fillRect/>
                </a:stretch>
              </p:blipFill>
              <p:spPr>
                <a:xfrm>
                  <a:off x="1786979" y="1531051"/>
                  <a:ext cx="142632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614" name="Freihand 613">
                  <a:extLst>
                    <a:ext uri="{FF2B5EF4-FFF2-40B4-BE49-F238E27FC236}">
                      <a16:creationId xmlns:a16="http://schemas.microsoft.com/office/drawing/2014/main" id="{A068162D-FB07-4F33-8731-7B9BA5971B01}"/>
                    </a:ext>
                  </a:extLst>
                </p14:cNvPr>
                <p14:cNvContentPartPr/>
                <p14:nvPr/>
              </p14:nvContentPartPr>
              <p14:xfrm>
                <a:off x="3085859" y="1674331"/>
                <a:ext cx="135360" cy="141120"/>
              </p14:xfrm>
            </p:contentPart>
          </mc:Choice>
          <mc:Fallback xmlns="">
            <p:pic>
              <p:nvPicPr>
                <p:cNvPr id="614" name="Freihand 613">
                  <a:extLst>
                    <a:ext uri="{FF2B5EF4-FFF2-40B4-BE49-F238E27FC236}">
                      <a16:creationId xmlns:a16="http://schemas.microsoft.com/office/drawing/2014/main" id="{A068162D-FB07-4F33-8731-7B9BA5971B01}"/>
                    </a:ext>
                  </a:extLst>
                </p:cNvPr>
                <p:cNvPicPr/>
                <p:nvPr/>
              </p:nvPicPr>
              <p:blipFill>
                <a:blip r:embed="rId1139"/>
                <a:stretch>
                  <a:fillRect/>
                </a:stretch>
              </p:blipFill>
              <p:spPr>
                <a:xfrm>
                  <a:off x="3081539" y="1670011"/>
                  <a:ext cx="144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737" name="Freihand 736">
                  <a:extLst>
                    <a:ext uri="{FF2B5EF4-FFF2-40B4-BE49-F238E27FC236}">
                      <a16:creationId xmlns:a16="http://schemas.microsoft.com/office/drawing/2014/main" id="{F78AD1C6-0DB3-4A9B-B119-C0420A6325A5}"/>
                    </a:ext>
                  </a:extLst>
                </p14:cNvPr>
                <p14:cNvContentPartPr/>
                <p14:nvPr/>
              </p14:nvContentPartPr>
              <p14:xfrm>
                <a:off x="2858339" y="1538611"/>
                <a:ext cx="2674080" cy="464040"/>
              </p14:xfrm>
            </p:contentPart>
          </mc:Choice>
          <mc:Fallback xmlns="">
            <p:pic>
              <p:nvPicPr>
                <p:cNvPr id="737" name="Freihand 736">
                  <a:extLst>
                    <a:ext uri="{FF2B5EF4-FFF2-40B4-BE49-F238E27FC236}">
                      <a16:creationId xmlns:a16="http://schemas.microsoft.com/office/drawing/2014/main" id="{F78AD1C6-0DB3-4A9B-B119-C0420A6325A5}"/>
                    </a:ext>
                  </a:extLst>
                </p:cNvPr>
                <p:cNvPicPr/>
                <p:nvPr/>
              </p:nvPicPr>
              <p:blipFill>
                <a:blip r:embed="rId1141"/>
                <a:stretch>
                  <a:fillRect/>
                </a:stretch>
              </p:blipFill>
              <p:spPr>
                <a:xfrm>
                  <a:off x="2854019" y="1534291"/>
                  <a:ext cx="26827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738" name="Freihand 737">
                  <a:extLst>
                    <a:ext uri="{FF2B5EF4-FFF2-40B4-BE49-F238E27FC236}">
                      <a16:creationId xmlns:a16="http://schemas.microsoft.com/office/drawing/2014/main" id="{F02F55FD-5A9E-4E12-BDBA-94F1785EF2B4}"/>
                    </a:ext>
                  </a:extLst>
                </p14:cNvPr>
                <p14:cNvContentPartPr/>
                <p14:nvPr/>
              </p14:nvContentPartPr>
              <p14:xfrm>
                <a:off x="2807579" y="1900771"/>
                <a:ext cx="146880" cy="144720"/>
              </p14:xfrm>
            </p:contentPart>
          </mc:Choice>
          <mc:Fallback xmlns="">
            <p:pic>
              <p:nvPicPr>
                <p:cNvPr id="738" name="Freihand 737">
                  <a:extLst>
                    <a:ext uri="{FF2B5EF4-FFF2-40B4-BE49-F238E27FC236}">
                      <a16:creationId xmlns:a16="http://schemas.microsoft.com/office/drawing/2014/main" id="{F02F55FD-5A9E-4E12-BDBA-94F1785EF2B4}"/>
                    </a:ext>
                  </a:extLst>
                </p:cNvPr>
                <p:cNvPicPr/>
                <p:nvPr/>
              </p:nvPicPr>
              <p:blipFill>
                <a:blip r:embed="rId1143"/>
                <a:stretch>
                  <a:fillRect/>
                </a:stretch>
              </p:blipFill>
              <p:spPr>
                <a:xfrm>
                  <a:off x="2803259" y="1896451"/>
                  <a:ext cx="155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744" name="Freihand 743">
                  <a:extLst>
                    <a:ext uri="{FF2B5EF4-FFF2-40B4-BE49-F238E27FC236}">
                      <a16:creationId xmlns:a16="http://schemas.microsoft.com/office/drawing/2014/main" id="{B77D578D-850A-4E55-B1C7-64719B12E148}"/>
                    </a:ext>
                  </a:extLst>
                </p14:cNvPr>
                <p14:cNvContentPartPr/>
                <p14:nvPr/>
              </p14:nvContentPartPr>
              <p14:xfrm>
                <a:off x="2904059" y="2356531"/>
                <a:ext cx="2580120" cy="284400"/>
              </p14:xfrm>
            </p:contentPart>
          </mc:Choice>
          <mc:Fallback xmlns="">
            <p:pic>
              <p:nvPicPr>
                <p:cNvPr id="744" name="Freihand 743">
                  <a:extLst>
                    <a:ext uri="{FF2B5EF4-FFF2-40B4-BE49-F238E27FC236}">
                      <a16:creationId xmlns:a16="http://schemas.microsoft.com/office/drawing/2014/main" id="{B77D578D-850A-4E55-B1C7-64719B12E148}"/>
                    </a:ext>
                  </a:extLst>
                </p:cNvPr>
                <p:cNvPicPr/>
                <p:nvPr/>
              </p:nvPicPr>
              <p:blipFill>
                <a:blip r:embed="rId1145"/>
                <a:stretch>
                  <a:fillRect/>
                </a:stretch>
              </p:blipFill>
              <p:spPr>
                <a:xfrm>
                  <a:off x="2899739" y="2352211"/>
                  <a:ext cx="25887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745" name="Freihand 744">
                  <a:extLst>
                    <a:ext uri="{FF2B5EF4-FFF2-40B4-BE49-F238E27FC236}">
                      <a16:creationId xmlns:a16="http://schemas.microsoft.com/office/drawing/2014/main" id="{9AF3C490-0BEC-4B18-B485-959EDF47712E}"/>
                    </a:ext>
                  </a:extLst>
                </p14:cNvPr>
                <p14:cNvContentPartPr/>
                <p14:nvPr/>
              </p14:nvContentPartPr>
              <p14:xfrm>
                <a:off x="2860859" y="2591063"/>
                <a:ext cx="86760" cy="61560"/>
              </p14:xfrm>
            </p:contentPart>
          </mc:Choice>
          <mc:Fallback xmlns="">
            <p:pic>
              <p:nvPicPr>
                <p:cNvPr id="745" name="Freihand 744">
                  <a:extLst>
                    <a:ext uri="{FF2B5EF4-FFF2-40B4-BE49-F238E27FC236}">
                      <a16:creationId xmlns:a16="http://schemas.microsoft.com/office/drawing/2014/main" id="{9AF3C490-0BEC-4B18-B485-959EDF47712E}"/>
                    </a:ext>
                  </a:extLst>
                </p:cNvPr>
                <p:cNvPicPr/>
                <p:nvPr/>
              </p:nvPicPr>
              <p:blipFill>
                <a:blip r:embed="rId1147"/>
                <a:stretch>
                  <a:fillRect/>
                </a:stretch>
              </p:blipFill>
              <p:spPr>
                <a:xfrm>
                  <a:off x="2856539" y="2586743"/>
                  <a:ext cx="95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768" name="Freihand 767">
                  <a:extLst>
                    <a:ext uri="{FF2B5EF4-FFF2-40B4-BE49-F238E27FC236}">
                      <a16:creationId xmlns:a16="http://schemas.microsoft.com/office/drawing/2014/main" id="{D981623E-E63D-4202-84CF-66FF4409D193}"/>
                    </a:ext>
                  </a:extLst>
                </p14:cNvPr>
                <p14:cNvContentPartPr/>
                <p14:nvPr/>
              </p14:nvContentPartPr>
              <p14:xfrm>
                <a:off x="3243539" y="2671343"/>
                <a:ext cx="502560" cy="120600"/>
              </p14:xfrm>
            </p:contentPart>
          </mc:Choice>
          <mc:Fallback xmlns="">
            <p:pic>
              <p:nvPicPr>
                <p:cNvPr id="768" name="Freihand 767">
                  <a:extLst>
                    <a:ext uri="{FF2B5EF4-FFF2-40B4-BE49-F238E27FC236}">
                      <a16:creationId xmlns:a16="http://schemas.microsoft.com/office/drawing/2014/main" id="{D981623E-E63D-4202-84CF-66FF4409D193}"/>
                    </a:ext>
                  </a:extLst>
                </p:cNvPr>
                <p:cNvPicPr/>
                <p:nvPr/>
              </p:nvPicPr>
              <p:blipFill>
                <a:blip r:embed="rId1149"/>
                <a:stretch>
                  <a:fillRect/>
                </a:stretch>
              </p:blipFill>
              <p:spPr>
                <a:xfrm>
                  <a:off x="3239219" y="2667023"/>
                  <a:ext cx="511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769" name="Freihand 768">
                  <a:extLst>
                    <a:ext uri="{FF2B5EF4-FFF2-40B4-BE49-F238E27FC236}">
                      <a16:creationId xmlns:a16="http://schemas.microsoft.com/office/drawing/2014/main" id="{659BF21D-7972-47D2-B48F-63D6FB94FBF9}"/>
                    </a:ext>
                  </a:extLst>
                </p14:cNvPr>
                <p14:cNvContentPartPr/>
                <p14:nvPr/>
              </p14:nvContentPartPr>
              <p14:xfrm>
                <a:off x="3740699" y="2728943"/>
                <a:ext cx="413280" cy="93240"/>
              </p14:xfrm>
            </p:contentPart>
          </mc:Choice>
          <mc:Fallback xmlns="">
            <p:pic>
              <p:nvPicPr>
                <p:cNvPr id="769" name="Freihand 768">
                  <a:extLst>
                    <a:ext uri="{FF2B5EF4-FFF2-40B4-BE49-F238E27FC236}">
                      <a16:creationId xmlns:a16="http://schemas.microsoft.com/office/drawing/2014/main" id="{659BF21D-7972-47D2-B48F-63D6FB94FBF9}"/>
                    </a:ext>
                  </a:extLst>
                </p:cNvPr>
                <p:cNvPicPr/>
                <p:nvPr/>
              </p:nvPicPr>
              <p:blipFill>
                <a:blip r:embed="rId1151"/>
                <a:stretch>
                  <a:fillRect/>
                </a:stretch>
              </p:blipFill>
              <p:spPr>
                <a:xfrm>
                  <a:off x="3736379" y="2724623"/>
                  <a:ext cx="421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747" name="Freihand 746">
                  <a:extLst>
                    <a:ext uri="{FF2B5EF4-FFF2-40B4-BE49-F238E27FC236}">
                      <a16:creationId xmlns:a16="http://schemas.microsoft.com/office/drawing/2014/main" id="{56CB0230-E3A2-4722-BD6D-EAF278EF16CB}"/>
                    </a:ext>
                  </a:extLst>
                </p14:cNvPr>
                <p14:cNvContentPartPr/>
                <p14:nvPr/>
              </p14:nvContentPartPr>
              <p14:xfrm>
                <a:off x="3592019" y="3431491"/>
                <a:ext cx="98640" cy="150120"/>
              </p14:xfrm>
            </p:contentPart>
          </mc:Choice>
          <mc:Fallback xmlns="">
            <p:pic>
              <p:nvPicPr>
                <p:cNvPr id="747" name="Freihand 746">
                  <a:extLst>
                    <a:ext uri="{FF2B5EF4-FFF2-40B4-BE49-F238E27FC236}">
                      <a16:creationId xmlns:a16="http://schemas.microsoft.com/office/drawing/2014/main" id="{56CB0230-E3A2-4722-BD6D-EAF278EF16CB}"/>
                    </a:ext>
                  </a:extLst>
                </p:cNvPr>
                <p:cNvPicPr/>
                <p:nvPr/>
              </p:nvPicPr>
              <p:blipFill>
                <a:blip r:embed="rId1153"/>
                <a:stretch>
                  <a:fillRect/>
                </a:stretch>
              </p:blipFill>
              <p:spPr>
                <a:xfrm>
                  <a:off x="3587699" y="3427171"/>
                  <a:ext cx="107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748" name="Freihand 747">
                  <a:extLst>
                    <a:ext uri="{FF2B5EF4-FFF2-40B4-BE49-F238E27FC236}">
                      <a16:creationId xmlns:a16="http://schemas.microsoft.com/office/drawing/2014/main" id="{7E346C4C-14AE-4935-8BD9-DC6E2F992C88}"/>
                    </a:ext>
                  </a:extLst>
                </p14:cNvPr>
                <p14:cNvContentPartPr/>
                <p14:nvPr/>
              </p14:nvContentPartPr>
              <p14:xfrm>
                <a:off x="3729539" y="3422491"/>
                <a:ext cx="59400" cy="172440"/>
              </p14:xfrm>
            </p:contentPart>
          </mc:Choice>
          <mc:Fallback xmlns="">
            <p:pic>
              <p:nvPicPr>
                <p:cNvPr id="748" name="Freihand 747">
                  <a:extLst>
                    <a:ext uri="{FF2B5EF4-FFF2-40B4-BE49-F238E27FC236}">
                      <a16:creationId xmlns:a16="http://schemas.microsoft.com/office/drawing/2014/main" id="{7E346C4C-14AE-4935-8BD9-DC6E2F992C88}"/>
                    </a:ext>
                  </a:extLst>
                </p:cNvPr>
                <p:cNvPicPr/>
                <p:nvPr/>
              </p:nvPicPr>
              <p:blipFill>
                <a:blip r:embed="rId1155"/>
                <a:stretch>
                  <a:fillRect/>
                </a:stretch>
              </p:blipFill>
              <p:spPr>
                <a:xfrm>
                  <a:off x="3725219" y="3418171"/>
                  <a:ext cx="68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749" name="Freihand 748">
                  <a:extLst>
                    <a:ext uri="{FF2B5EF4-FFF2-40B4-BE49-F238E27FC236}">
                      <a16:creationId xmlns:a16="http://schemas.microsoft.com/office/drawing/2014/main" id="{2684533D-D658-4306-942B-A53963634C5D}"/>
                    </a:ext>
                  </a:extLst>
                </p14:cNvPr>
                <p14:cNvContentPartPr/>
                <p14:nvPr/>
              </p14:nvContentPartPr>
              <p14:xfrm>
                <a:off x="3856619" y="3478651"/>
                <a:ext cx="23760" cy="72000"/>
              </p14:xfrm>
            </p:contentPart>
          </mc:Choice>
          <mc:Fallback xmlns="">
            <p:pic>
              <p:nvPicPr>
                <p:cNvPr id="749" name="Freihand 748">
                  <a:extLst>
                    <a:ext uri="{FF2B5EF4-FFF2-40B4-BE49-F238E27FC236}">
                      <a16:creationId xmlns:a16="http://schemas.microsoft.com/office/drawing/2014/main" id="{2684533D-D658-4306-942B-A53963634C5D}"/>
                    </a:ext>
                  </a:extLst>
                </p:cNvPr>
                <p:cNvPicPr/>
                <p:nvPr/>
              </p:nvPicPr>
              <p:blipFill>
                <a:blip r:embed="rId1157"/>
                <a:stretch>
                  <a:fillRect/>
                </a:stretch>
              </p:blipFill>
              <p:spPr>
                <a:xfrm>
                  <a:off x="3852299" y="3474331"/>
                  <a:ext cx="32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750" name="Freihand 749">
                  <a:extLst>
                    <a:ext uri="{FF2B5EF4-FFF2-40B4-BE49-F238E27FC236}">
                      <a16:creationId xmlns:a16="http://schemas.microsoft.com/office/drawing/2014/main" id="{3FCF53F3-959B-44CE-9070-A05DB521EE1E}"/>
                    </a:ext>
                  </a:extLst>
                </p14:cNvPr>
                <p14:cNvContentPartPr/>
                <p14:nvPr/>
              </p14:nvContentPartPr>
              <p14:xfrm>
                <a:off x="3837899" y="3435811"/>
                <a:ext cx="118440" cy="135720"/>
              </p14:xfrm>
            </p:contentPart>
          </mc:Choice>
          <mc:Fallback xmlns="">
            <p:pic>
              <p:nvPicPr>
                <p:cNvPr id="750" name="Freihand 749">
                  <a:extLst>
                    <a:ext uri="{FF2B5EF4-FFF2-40B4-BE49-F238E27FC236}">
                      <a16:creationId xmlns:a16="http://schemas.microsoft.com/office/drawing/2014/main" id="{3FCF53F3-959B-44CE-9070-A05DB521EE1E}"/>
                    </a:ext>
                  </a:extLst>
                </p:cNvPr>
                <p:cNvPicPr/>
                <p:nvPr/>
              </p:nvPicPr>
              <p:blipFill>
                <a:blip r:embed="rId1159"/>
                <a:stretch>
                  <a:fillRect/>
                </a:stretch>
              </p:blipFill>
              <p:spPr>
                <a:xfrm>
                  <a:off x="3833579" y="3431491"/>
                  <a:ext cx="127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51" name="Freihand 750">
                  <a:extLst>
                    <a:ext uri="{FF2B5EF4-FFF2-40B4-BE49-F238E27FC236}">
                      <a16:creationId xmlns:a16="http://schemas.microsoft.com/office/drawing/2014/main" id="{B09ADE2C-9D23-4EC7-BC59-70BB3DB316AA}"/>
                    </a:ext>
                  </a:extLst>
                </p14:cNvPr>
                <p14:cNvContentPartPr/>
                <p14:nvPr/>
              </p14:nvContentPartPr>
              <p14:xfrm>
                <a:off x="4002059" y="3529411"/>
                <a:ext cx="111960" cy="9720"/>
              </p14:xfrm>
            </p:contentPart>
          </mc:Choice>
          <mc:Fallback xmlns="">
            <p:pic>
              <p:nvPicPr>
                <p:cNvPr id="751" name="Freihand 750">
                  <a:extLst>
                    <a:ext uri="{FF2B5EF4-FFF2-40B4-BE49-F238E27FC236}">
                      <a16:creationId xmlns:a16="http://schemas.microsoft.com/office/drawing/2014/main" id="{B09ADE2C-9D23-4EC7-BC59-70BB3DB316AA}"/>
                    </a:ext>
                  </a:extLst>
                </p:cNvPr>
                <p:cNvPicPr/>
                <p:nvPr/>
              </p:nvPicPr>
              <p:blipFill>
                <a:blip r:embed="rId1161"/>
                <a:stretch>
                  <a:fillRect/>
                </a:stretch>
              </p:blipFill>
              <p:spPr>
                <a:xfrm>
                  <a:off x="3997739" y="3525091"/>
                  <a:ext cx="1206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52" name="Freihand 751">
                  <a:extLst>
                    <a:ext uri="{FF2B5EF4-FFF2-40B4-BE49-F238E27FC236}">
                      <a16:creationId xmlns:a16="http://schemas.microsoft.com/office/drawing/2014/main" id="{7BB9CC83-CF2A-475D-98A9-336FDBFB11E6}"/>
                    </a:ext>
                  </a:extLst>
                </p14:cNvPr>
                <p14:cNvContentPartPr/>
                <p14:nvPr/>
              </p14:nvContentPartPr>
              <p14:xfrm>
                <a:off x="4183499" y="3463171"/>
                <a:ext cx="22320" cy="86040"/>
              </p14:xfrm>
            </p:contentPart>
          </mc:Choice>
          <mc:Fallback xmlns="">
            <p:pic>
              <p:nvPicPr>
                <p:cNvPr id="752" name="Freihand 751">
                  <a:extLst>
                    <a:ext uri="{FF2B5EF4-FFF2-40B4-BE49-F238E27FC236}">
                      <a16:creationId xmlns:a16="http://schemas.microsoft.com/office/drawing/2014/main" id="{7BB9CC83-CF2A-475D-98A9-336FDBFB11E6}"/>
                    </a:ext>
                  </a:extLst>
                </p:cNvPr>
                <p:cNvPicPr/>
                <p:nvPr/>
              </p:nvPicPr>
              <p:blipFill>
                <a:blip r:embed="rId1163"/>
                <a:stretch>
                  <a:fillRect/>
                </a:stretch>
              </p:blipFill>
              <p:spPr>
                <a:xfrm>
                  <a:off x="4179179" y="3458851"/>
                  <a:ext cx="30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53" name="Freihand 752">
                  <a:extLst>
                    <a:ext uri="{FF2B5EF4-FFF2-40B4-BE49-F238E27FC236}">
                      <a16:creationId xmlns:a16="http://schemas.microsoft.com/office/drawing/2014/main" id="{58254A58-CC9E-4F0C-AF86-910BF3146F3E}"/>
                    </a:ext>
                  </a:extLst>
                </p14:cNvPr>
                <p14:cNvContentPartPr/>
                <p14:nvPr/>
              </p14:nvContentPartPr>
              <p14:xfrm>
                <a:off x="4142819" y="3427891"/>
                <a:ext cx="138600" cy="144000"/>
              </p14:xfrm>
            </p:contentPart>
          </mc:Choice>
          <mc:Fallback xmlns="">
            <p:pic>
              <p:nvPicPr>
                <p:cNvPr id="753" name="Freihand 752">
                  <a:extLst>
                    <a:ext uri="{FF2B5EF4-FFF2-40B4-BE49-F238E27FC236}">
                      <a16:creationId xmlns:a16="http://schemas.microsoft.com/office/drawing/2014/main" id="{58254A58-CC9E-4F0C-AF86-910BF3146F3E}"/>
                    </a:ext>
                  </a:extLst>
                </p:cNvPr>
                <p:cNvPicPr/>
                <p:nvPr/>
              </p:nvPicPr>
              <p:blipFill>
                <a:blip r:embed="rId1165"/>
                <a:stretch>
                  <a:fillRect/>
                </a:stretch>
              </p:blipFill>
              <p:spPr>
                <a:xfrm>
                  <a:off x="4138499" y="3423571"/>
                  <a:ext cx="1472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54" name="Freihand 753">
                  <a:extLst>
                    <a:ext uri="{FF2B5EF4-FFF2-40B4-BE49-F238E27FC236}">
                      <a16:creationId xmlns:a16="http://schemas.microsoft.com/office/drawing/2014/main" id="{8C655D85-3778-433F-AD2B-963D3B0782B7}"/>
                    </a:ext>
                  </a:extLst>
                </p14:cNvPr>
                <p14:cNvContentPartPr/>
                <p14:nvPr/>
              </p14:nvContentPartPr>
              <p14:xfrm>
                <a:off x="4312379" y="3404131"/>
                <a:ext cx="96840" cy="63720"/>
              </p14:xfrm>
            </p:contentPart>
          </mc:Choice>
          <mc:Fallback xmlns="">
            <p:pic>
              <p:nvPicPr>
                <p:cNvPr id="754" name="Freihand 753">
                  <a:extLst>
                    <a:ext uri="{FF2B5EF4-FFF2-40B4-BE49-F238E27FC236}">
                      <a16:creationId xmlns:a16="http://schemas.microsoft.com/office/drawing/2014/main" id="{8C655D85-3778-433F-AD2B-963D3B0782B7}"/>
                    </a:ext>
                  </a:extLst>
                </p:cNvPr>
                <p:cNvPicPr/>
                <p:nvPr/>
              </p:nvPicPr>
              <p:blipFill>
                <a:blip r:embed="rId1167"/>
                <a:stretch>
                  <a:fillRect/>
                </a:stretch>
              </p:blipFill>
              <p:spPr>
                <a:xfrm>
                  <a:off x="4308059" y="3399811"/>
                  <a:ext cx="105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55" name="Freihand 754">
                  <a:extLst>
                    <a:ext uri="{FF2B5EF4-FFF2-40B4-BE49-F238E27FC236}">
                      <a16:creationId xmlns:a16="http://schemas.microsoft.com/office/drawing/2014/main" id="{7E4CF9DB-E280-42AE-94BD-0C796A9DA22D}"/>
                    </a:ext>
                  </a:extLst>
                </p14:cNvPr>
                <p14:cNvContentPartPr/>
                <p14:nvPr/>
              </p14:nvContentPartPr>
              <p14:xfrm>
                <a:off x="4418219" y="3365611"/>
                <a:ext cx="101160" cy="234720"/>
              </p14:xfrm>
            </p:contentPart>
          </mc:Choice>
          <mc:Fallback xmlns="">
            <p:pic>
              <p:nvPicPr>
                <p:cNvPr id="755" name="Freihand 754">
                  <a:extLst>
                    <a:ext uri="{FF2B5EF4-FFF2-40B4-BE49-F238E27FC236}">
                      <a16:creationId xmlns:a16="http://schemas.microsoft.com/office/drawing/2014/main" id="{7E4CF9DB-E280-42AE-94BD-0C796A9DA22D}"/>
                    </a:ext>
                  </a:extLst>
                </p:cNvPr>
                <p:cNvPicPr/>
                <p:nvPr/>
              </p:nvPicPr>
              <p:blipFill>
                <a:blip r:embed="rId1169"/>
                <a:stretch>
                  <a:fillRect/>
                </a:stretch>
              </p:blipFill>
              <p:spPr>
                <a:xfrm>
                  <a:off x="4413899" y="3361291"/>
                  <a:ext cx="109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56" name="Freihand 755">
                  <a:extLst>
                    <a:ext uri="{FF2B5EF4-FFF2-40B4-BE49-F238E27FC236}">
                      <a16:creationId xmlns:a16="http://schemas.microsoft.com/office/drawing/2014/main" id="{9F17C219-2D5C-400E-89AC-F2614EFAE2A4}"/>
                    </a:ext>
                  </a:extLst>
                </p14:cNvPr>
                <p14:cNvContentPartPr/>
                <p14:nvPr/>
              </p14:nvContentPartPr>
              <p14:xfrm>
                <a:off x="4609019" y="3507091"/>
                <a:ext cx="116280" cy="7920"/>
              </p14:xfrm>
            </p:contentPart>
          </mc:Choice>
          <mc:Fallback xmlns="">
            <p:pic>
              <p:nvPicPr>
                <p:cNvPr id="756" name="Freihand 755">
                  <a:extLst>
                    <a:ext uri="{FF2B5EF4-FFF2-40B4-BE49-F238E27FC236}">
                      <a16:creationId xmlns:a16="http://schemas.microsoft.com/office/drawing/2014/main" id="{9F17C219-2D5C-400E-89AC-F2614EFAE2A4}"/>
                    </a:ext>
                  </a:extLst>
                </p:cNvPr>
                <p:cNvPicPr/>
                <p:nvPr/>
              </p:nvPicPr>
              <p:blipFill>
                <a:blip r:embed="rId1171"/>
                <a:stretch>
                  <a:fillRect/>
                </a:stretch>
              </p:blipFill>
              <p:spPr>
                <a:xfrm>
                  <a:off x="4604699" y="3502771"/>
                  <a:ext cx="124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57" name="Freihand 756">
                  <a:extLst>
                    <a:ext uri="{FF2B5EF4-FFF2-40B4-BE49-F238E27FC236}">
                      <a16:creationId xmlns:a16="http://schemas.microsoft.com/office/drawing/2014/main" id="{616E3710-466F-40D8-A6DD-489413C0CD4E}"/>
                    </a:ext>
                  </a:extLst>
                </p14:cNvPr>
                <p14:cNvContentPartPr/>
                <p14:nvPr/>
              </p14:nvContentPartPr>
              <p14:xfrm>
                <a:off x="4788659" y="3381451"/>
                <a:ext cx="139680" cy="164880"/>
              </p14:xfrm>
            </p:contentPart>
          </mc:Choice>
          <mc:Fallback xmlns="">
            <p:pic>
              <p:nvPicPr>
                <p:cNvPr id="757" name="Freihand 756">
                  <a:extLst>
                    <a:ext uri="{FF2B5EF4-FFF2-40B4-BE49-F238E27FC236}">
                      <a16:creationId xmlns:a16="http://schemas.microsoft.com/office/drawing/2014/main" id="{616E3710-466F-40D8-A6DD-489413C0CD4E}"/>
                    </a:ext>
                  </a:extLst>
                </p:cNvPr>
                <p:cNvPicPr/>
                <p:nvPr/>
              </p:nvPicPr>
              <p:blipFill>
                <a:blip r:embed="rId1173"/>
                <a:stretch>
                  <a:fillRect/>
                </a:stretch>
              </p:blipFill>
              <p:spPr>
                <a:xfrm>
                  <a:off x="4784339" y="3377131"/>
                  <a:ext cx="148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58" name="Freihand 757">
                  <a:extLst>
                    <a:ext uri="{FF2B5EF4-FFF2-40B4-BE49-F238E27FC236}">
                      <a16:creationId xmlns:a16="http://schemas.microsoft.com/office/drawing/2014/main" id="{24EEC6EE-2F65-45A4-BC50-315419C49A8E}"/>
                    </a:ext>
                  </a:extLst>
                </p14:cNvPr>
                <p14:cNvContentPartPr/>
                <p14:nvPr/>
              </p14:nvContentPartPr>
              <p14:xfrm>
                <a:off x="4864259" y="3487651"/>
                <a:ext cx="51480" cy="41400"/>
              </p14:xfrm>
            </p:contentPart>
          </mc:Choice>
          <mc:Fallback xmlns="">
            <p:pic>
              <p:nvPicPr>
                <p:cNvPr id="758" name="Freihand 757">
                  <a:extLst>
                    <a:ext uri="{FF2B5EF4-FFF2-40B4-BE49-F238E27FC236}">
                      <a16:creationId xmlns:a16="http://schemas.microsoft.com/office/drawing/2014/main" id="{24EEC6EE-2F65-45A4-BC50-315419C49A8E}"/>
                    </a:ext>
                  </a:extLst>
                </p:cNvPr>
                <p:cNvPicPr/>
                <p:nvPr/>
              </p:nvPicPr>
              <p:blipFill>
                <a:blip r:embed="rId1175"/>
                <a:stretch>
                  <a:fillRect/>
                </a:stretch>
              </p:blipFill>
              <p:spPr>
                <a:xfrm>
                  <a:off x="4859939" y="3483331"/>
                  <a:ext cx="60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59" name="Freihand 758">
                  <a:extLst>
                    <a:ext uri="{FF2B5EF4-FFF2-40B4-BE49-F238E27FC236}">
                      <a16:creationId xmlns:a16="http://schemas.microsoft.com/office/drawing/2014/main" id="{D0B820F1-587C-4BA7-B9CE-596BE7869D0A}"/>
                    </a:ext>
                  </a:extLst>
                </p14:cNvPr>
                <p14:cNvContentPartPr/>
                <p14:nvPr/>
              </p14:nvContentPartPr>
              <p14:xfrm>
                <a:off x="4962899" y="3492331"/>
                <a:ext cx="76320" cy="5040"/>
              </p14:xfrm>
            </p:contentPart>
          </mc:Choice>
          <mc:Fallback xmlns="">
            <p:pic>
              <p:nvPicPr>
                <p:cNvPr id="759" name="Freihand 758">
                  <a:extLst>
                    <a:ext uri="{FF2B5EF4-FFF2-40B4-BE49-F238E27FC236}">
                      <a16:creationId xmlns:a16="http://schemas.microsoft.com/office/drawing/2014/main" id="{D0B820F1-587C-4BA7-B9CE-596BE7869D0A}"/>
                    </a:ext>
                  </a:extLst>
                </p:cNvPr>
                <p:cNvPicPr/>
                <p:nvPr/>
              </p:nvPicPr>
              <p:blipFill>
                <a:blip r:embed="rId1177"/>
                <a:stretch>
                  <a:fillRect/>
                </a:stretch>
              </p:blipFill>
              <p:spPr>
                <a:xfrm>
                  <a:off x="4958579" y="3488011"/>
                  <a:ext cx="84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60" name="Freihand 759">
                  <a:extLst>
                    <a:ext uri="{FF2B5EF4-FFF2-40B4-BE49-F238E27FC236}">
                      <a16:creationId xmlns:a16="http://schemas.microsoft.com/office/drawing/2014/main" id="{09BC13C1-D5D9-4EC6-BAE8-405A3B742CF3}"/>
                    </a:ext>
                  </a:extLst>
                </p14:cNvPr>
                <p14:cNvContentPartPr/>
                <p14:nvPr/>
              </p14:nvContentPartPr>
              <p14:xfrm>
                <a:off x="5103659" y="3380371"/>
                <a:ext cx="149040" cy="189720"/>
              </p14:xfrm>
            </p:contentPart>
          </mc:Choice>
          <mc:Fallback xmlns="">
            <p:pic>
              <p:nvPicPr>
                <p:cNvPr id="760" name="Freihand 759">
                  <a:extLst>
                    <a:ext uri="{FF2B5EF4-FFF2-40B4-BE49-F238E27FC236}">
                      <a16:creationId xmlns:a16="http://schemas.microsoft.com/office/drawing/2014/main" id="{09BC13C1-D5D9-4EC6-BAE8-405A3B742CF3}"/>
                    </a:ext>
                  </a:extLst>
                </p:cNvPr>
                <p:cNvPicPr/>
                <p:nvPr/>
              </p:nvPicPr>
              <p:blipFill>
                <a:blip r:embed="rId1179"/>
                <a:stretch>
                  <a:fillRect/>
                </a:stretch>
              </p:blipFill>
              <p:spPr>
                <a:xfrm>
                  <a:off x="5099339" y="3376051"/>
                  <a:ext cx="1576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61" name="Freihand 760">
                  <a:extLst>
                    <a:ext uri="{FF2B5EF4-FFF2-40B4-BE49-F238E27FC236}">
                      <a16:creationId xmlns:a16="http://schemas.microsoft.com/office/drawing/2014/main" id="{8A2481DA-AEF1-4505-86EB-7F5E694E1566}"/>
                    </a:ext>
                  </a:extLst>
                </p14:cNvPr>
                <p14:cNvContentPartPr/>
                <p14:nvPr/>
              </p14:nvContentPartPr>
              <p14:xfrm>
                <a:off x="4744739" y="3338971"/>
                <a:ext cx="65520" cy="219240"/>
              </p14:xfrm>
            </p:contentPart>
          </mc:Choice>
          <mc:Fallback xmlns="">
            <p:pic>
              <p:nvPicPr>
                <p:cNvPr id="761" name="Freihand 760">
                  <a:extLst>
                    <a:ext uri="{FF2B5EF4-FFF2-40B4-BE49-F238E27FC236}">
                      <a16:creationId xmlns:a16="http://schemas.microsoft.com/office/drawing/2014/main" id="{8A2481DA-AEF1-4505-86EB-7F5E694E1566}"/>
                    </a:ext>
                  </a:extLst>
                </p:cNvPr>
                <p:cNvPicPr/>
                <p:nvPr/>
              </p:nvPicPr>
              <p:blipFill>
                <a:blip r:embed="rId1181"/>
                <a:stretch>
                  <a:fillRect/>
                </a:stretch>
              </p:blipFill>
              <p:spPr>
                <a:xfrm>
                  <a:off x="4740419" y="3334651"/>
                  <a:ext cx="741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62" name="Freihand 761">
                  <a:extLst>
                    <a:ext uri="{FF2B5EF4-FFF2-40B4-BE49-F238E27FC236}">
                      <a16:creationId xmlns:a16="http://schemas.microsoft.com/office/drawing/2014/main" id="{60F0ECD9-3477-48D3-85F1-D472151FDFD4}"/>
                    </a:ext>
                  </a:extLst>
                </p14:cNvPr>
                <p14:cNvContentPartPr/>
                <p14:nvPr/>
              </p14:nvContentPartPr>
              <p14:xfrm>
                <a:off x="5316779" y="3466771"/>
                <a:ext cx="71640" cy="59040"/>
              </p14:xfrm>
            </p:contentPart>
          </mc:Choice>
          <mc:Fallback xmlns="">
            <p:pic>
              <p:nvPicPr>
                <p:cNvPr id="762" name="Freihand 761">
                  <a:extLst>
                    <a:ext uri="{FF2B5EF4-FFF2-40B4-BE49-F238E27FC236}">
                      <a16:creationId xmlns:a16="http://schemas.microsoft.com/office/drawing/2014/main" id="{60F0ECD9-3477-48D3-85F1-D472151FDFD4}"/>
                    </a:ext>
                  </a:extLst>
                </p:cNvPr>
                <p:cNvPicPr/>
                <p:nvPr/>
              </p:nvPicPr>
              <p:blipFill>
                <a:blip r:embed="rId1183"/>
                <a:stretch>
                  <a:fillRect/>
                </a:stretch>
              </p:blipFill>
              <p:spPr>
                <a:xfrm>
                  <a:off x="5312459" y="3462451"/>
                  <a:ext cx="80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63" name="Freihand 762">
                  <a:extLst>
                    <a:ext uri="{FF2B5EF4-FFF2-40B4-BE49-F238E27FC236}">
                      <a16:creationId xmlns:a16="http://schemas.microsoft.com/office/drawing/2014/main" id="{B561324F-A7B6-430C-9B35-E6BABF8F6FFB}"/>
                    </a:ext>
                  </a:extLst>
                </p14:cNvPr>
                <p14:cNvContentPartPr/>
                <p14:nvPr/>
              </p14:nvContentPartPr>
              <p14:xfrm>
                <a:off x="5330099" y="3452731"/>
                <a:ext cx="98280" cy="173160"/>
              </p14:xfrm>
            </p:contentPart>
          </mc:Choice>
          <mc:Fallback xmlns="">
            <p:pic>
              <p:nvPicPr>
                <p:cNvPr id="763" name="Freihand 762">
                  <a:extLst>
                    <a:ext uri="{FF2B5EF4-FFF2-40B4-BE49-F238E27FC236}">
                      <a16:creationId xmlns:a16="http://schemas.microsoft.com/office/drawing/2014/main" id="{B561324F-A7B6-430C-9B35-E6BABF8F6FFB}"/>
                    </a:ext>
                  </a:extLst>
                </p:cNvPr>
                <p:cNvPicPr/>
                <p:nvPr/>
              </p:nvPicPr>
              <p:blipFill>
                <a:blip r:embed="rId1185"/>
                <a:stretch>
                  <a:fillRect/>
                </a:stretch>
              </p:blipFill>
              <p:spPr>
                <a:xfrm>
                  <a:off x="5325779" y="3448411"/>
                  <a:ext cx="106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64" name="Freihand 763">
                  <a:extLst>
                    <a:ext uri="{FF2B5EF4-FFF2-40B4-BE49-F238E27FC236}">
                      <a16:creationId xmlns:a16="http://schemas.microsoft.com/office/drawing/2014/main" id="{BD83420B-044E-4545-ADF4-398A65B44F38}"/>
                    </a:ext>
                  </a:extLst>
                </p14:cNvPr>
                <p14:cNvContentPartPr/>
                <p14:nvPr/>
              </p14:nvContentPartPr>
              <p14:xfrm>
                <a:off x="5446019" y="3326371"/>
                <a:ext cx="125640" cy="142200"/>
              </p14:xfrm>
            </p:contentPart>
          </mc:Choice>
          <mc:Fallback xmlns="">
            <p:pic>
              <p:nvPicPr>
                <p:cNvPr id="764" name="Freihand 763">
                  <a:extLst>
                    <a:ext uri="{FF2B5EF4-FFF2-40B4-BE49-F238E27FC236}">
                      <a16:creationId xmlns:a16="http://schemas.microsoft.com/office/drawing/2014/main" id="{BD83420B-044E-4545-ADF4-398A65B44F38}"/>
                    </a:ext>
                  </a:extLst>
                </p:cNvPr>
                <p:cNvPicPr/>
                <p:nvPr/>
              </p:nvPicPr>
              <p:blipFill>
                <a:blip r:embed="rId1187"/>
                <a:stretch>
                  <a:fillRect/>
                </a:stretch>
              </p:blipFill>
              <p:spPr>
                <a:xfrm>
                  <a:off x="5441699" y="3322051"/>
                  <a:ext cx="134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66" name="Freihand 765">
                  <a:extLst>
                    <a:ext uri="{FF2B5EF4-FFF2-40B4-BE49-F238E27FC236}">
                      <a16:creationId xmlns:a16="http://schemas.microsoft.com/office/drawing/2014/main" id="{4A0C6434-64D1-444F-97D5-157EB5AD84CC}"/>
                    </a:ext>
                  </a:extLst>
                </p14:cNvPr>
                <p14:cNvContentPartPr/>
                <p14:nvPr/>
              </p14:nvContentPartPr>
              <p14:xfrm>
                <a:off x="5506139" y="3271291"/>
                <a:ext cx="155880" cy="403200"/>
              </p14:xfrm>
            </p:contentPart>
          </mc:Choice>
          <mc:Fallback xmlns="">
            <p:pic>
              <p:nvPicPr>
                <p:cNvPr id="766" name="Freihand 765">
                  <a:extLst>
                    <a:ext uri="{FF2B5EF4-FFF2-40B4-BE49-F238E27FC236}">
                      <a16:creationId xmlns:a16="http://schemas.microsoft.com/office/drawing/2014/main" id="{4A0C6434-64D1-444F-97D5-157EB5AD84CC}"/>
                    </a:ext>
                  </a:extLst>
                </p:cNvPr>
                <p:cNvPicPr/>
                <p:nvPr/>
              </p:nvPicPr>
              <p:blipFill>
                <a:blip r:embed="rId1189"/>
                <a:stretch>
                  <a:fillRect/>
                </a:stretch>
              </p:blipFill>
              <p:spPr>
                <a:xfrm>
                  <a:off x="5501819" y="3266971"/>
                  <a:ext cx="16452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877" name="Freihand 876">
                  <a:extLst>
                    <a:ext uri="{FF2B5EF4-FFF2-40B4-BE49-F238E27FC236}">
                      <a16:creationId xmlns:a16="http://schemas.microsoft.com/office/drawing/2014/main" id="{E25E76E9-568C-41D0-8A3D-9152F45D5519}"/>
                    </a:ext>
                  </a:extLst>
                </p14:cNvPr>
                <p14:cNvContentPartPr/>
                <p14:nvPr/>
              </p14:nvContentPartPr>
              <p14:xfrm>
                <a:off x="5735819" y="3433651"/>
                <a:ext cx="21960" cy="33480"/>
              </p14:xfrm>
            </p:contentPart>
          </mc:Choice>
          <mc:Fallback xmlns="">
            <p:pic>
              <p:nvPicPr>
                <p:cNvPr id="877" name="Freihand 876">
                  <a:extLst>
                    <a:ext uri="{FF2B5EF4-FFF2-40B4-BE49-F238E27FC236}">
                      <a16:creationId xmlns:a16="http://schemas.microsoft.com/office/drawing/2014/main" id="{E25E76E9-568C-41D0-8A3D-9152F45D5519}"/>
                    </a:ext>
                  </a:extLst>
                </p:cNvPr>
                <p:cNvPicPr/>
                <p:nvPr/>
              </p:nvPicPr>
              <p:blipFill>
                <a:blip r:embed="rId1191"/>
                <a:stretch>
                  <a:fillRect/>
                </a:stretch>
              </p:blipFill>
              <p:spPr>
                <a:xfrm>
                  <a:off x="5731499" y="3429331"/>
                  <a:ext cx="30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878" name="Freihand 877">
                  <a:extLst>
                    <a:ext uri="{FF2B5EF4-FFF2-40B4-BE49-F238E27FC236}">
                      <a16:creationId xmlns:a16="http://schemas.microsoft.com/office/drawing/2014/main" id="{05B147B2-1F1E-4E6F-9B04-207CFDE5AACF}"/>
                    </a:ext>
                  </a:extLst>
                </p14:cNvPr>
                <p14:cNvContentPartPr/>
                <p14:nvPr/>
              </p14:nvContentPartPr>
              <p14:xfrm>
                <a:off x="5815739" y="3313051"/>
                <a:ext cx="100080" cy="216360"/>
              </p14:xfrm>
            </p:contentPart>
          </mc:Choice>
          <mc:Fallback xmlns="">
            <p:pic>
              <p:nvPicPr>
                <p:cNvPr id="878" name="Freihand 877">
                  <a:extLst>
                    <a:ext uri="{FF2B5EF4-FFF2-40B4-BE49-F238E27FC236}">
                      <a16:creationId xmlns:a16="http://schemas.microsoft.com/office/drawing/2014/main" id="{05B147B2-1F1E-4E6F-9B04-207CFDE5AACF}"/>
                    </a:ext>
                  </a:extLst>
                </p:cNvPr>
                <p:cNvPicPr/>
                <p:nvPr/>
              </p:nvPicPr>
              <p:blipFill>
                <a:blip r:embed="rId1193"/>
                <a:stretch>
                  <a:fillRect/>
                </a:stretch>
              </p:blipFill>
              <p:spPr>
                <a:xfrm>
                  <a:off x="5811419" y="3308731"/>
                  <a:ext cx="1087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590" name="Freihand 589">
                  <a:extLst>
                    <a:ext uri="{FF2B5EF4-FFF2-40B4-BE49-F238E27FC236}">
                      <a16:creationId xmlns:a16="http://schemas.microsoft.com/office/drawing/2014/main" id="{2CC109BC-36E5-4035-802B-02CF879F1DBC}"/>
                    </a:ext>
                  </a:extLst>
                </p14:cNvPr>
                <p14:cNvContentPartPr/>
                <p14:nvPr/>
              </p14:nvContentPartPr>
              <p14:xfrm>
                <a:off x="7550219" y="2073571"/>
                <a:ext cx="129240" cy="37800"/>
              </p14:xfrm>
            </p:contentPart>
          </mc:Choice>
          <mc:Fallback xmlns="">
            <p:pic>
              <p:nvPicPr>
                <p:cNvPr id="590" name="Freihand 589">
                  <a:extLst>
                    <a:ext uri="{FF2B5EF4-FFF2-40B4-BE49-F238E27FC236}">
                      <a16:creationId xmlns:a16="http://schemas.microsoft.com/office/drawing/2014/main" id="{2CC109BC-36E5-4035-802B-02CF879F1DBC}"/>
                    </a:ext>
                  </a:extLst>
                </p:cNvPr>
                <p:cNvPicPr/>
                <p:nvPr/>
              </p:nvPicPr>
              <p:blipFill>
                <a:blip r:embed="rId1195"/>
                <a:stretch>
                  <a:fillRect/>
                </a:stretch>
              </p:blipFill>
              <p:spPr>
                <a:xfrm>
                  <a:off x="7545899" y="2069251"/>
                  <a:ext cx="137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591" name="Freihand 590">
                  <a:extLst>
                    <a:ext uri="{FF2B5EF4-FFF2-40B4-BE49-F238E27FC236}">
                      <a16:creationId xmlns:a16="http://schemas.microsoft.com/office/drawing/2014/main" id="{98FFC4D1-379C-43BE-BB0A-591D5F629225}"/>
                    </a:ext>
                  </a:extLst>
                </p14:cNvPr>
                <p14:cNvContentPartPr/>
                <p14:nvPr/>
              </p14:nvContentPartPr>
              <p14:xfrm>
                <a:off x="7587659" y="2117851"/>
                <a:ext cx="87840" cy="34200"/>
              </p14:xfrm>
            </p:contentPart>
          </mc:Choice>
          <mc:Fallback xmlns="">
            <p:pic>
              <p:nvPicPr>
                <p:cNvPr id="591" name="Freihand 590">
                  <a:extLst>
                    <a:ext uri="{FF2B5EF4-FFF2-40B4-BE49-F238E27FC236}">
                      <a16:creationId xmlns:a16="http://schemas.microsoft.com/office/drawing/2014/main" id="{98FFC4D1-379C-43BE-BB0A-591D5F629225}"/>
                    </a:ext>
                  </a:extLst>
                </p:cNvPr>
                <p:cNvPicPr/>
                <p:nvPr/>
              </p:nvPicPr>
              <p:blipFill>
                <a:blip r:embed="rId1197"/>
                <a:stretch>
                  <a:fillRect/>
                </a:stretch>
              </p:blipFill>
              <p:spPr>
                <a:xfrm>
                  <a:off x="7583339" y="2113531"/>
                  <a:ext cx="96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592" name="Freihand 591">
                  <a:extLst>
                    <a:ext uri="{FF2B5EF4-FFF2-40B4-BE49-F238E27FC236}">
                      <a16:creationId xmlns:a16="http://schemas.microsoft.com/office/drawing/2014/main" id="{EDCC9E32-8207-48C8-9C73-0B68C8B40414}"/>
                    </a:ext>
                  </a:extLst>
                </p14:cNvPr>
                <p14:cNvContentPartPr/>
                <p14:nvPr/>
              </p14:nvContentPartPr>
              <p14:xfrm>
                <a:off x="7674779" y="2034331"/>
                <a:ext cx="77040" cy="105480"/>
              </p14:xfrm>
            </p:contentPart>
          </mc:Choice>
          <mc:Fallback xmlns="">
            <p:pic>
              <p:nvPicPr>
                <p:cNvPr id="592" name="Freihand 591">
                  <a:extLst>
                    <a:ext uri="{FF2B5EF4-FFF2-40B4-BE49-F238E27FC236}">
                      <a16:creationId xmlns:a16="http://schemas.microsoft.com/office/drawing/2014/main" id="{EDCC9E32-8207-48C8-9C73-0B68C8B40414}"/>
                    </a:ext>
                  </a:extLst>
                </p:cNvPr>
                <p:cNvPicPr/>
                <p:nvPr/>
              </p:nvPicPr>
              <p:blipFill>
                <a:blip r:embed="rId1199"/>
                <a:stretch>
                  <a:fillRect/>
                </a:stretch>
              </p:blipFill>
              <p:spPr>
                <a:xfrm>
                  <a:off x="7670459" y="2030011"/>
                  <a:ext cx="85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593" name="Freihand 592">
                  <a:extLst>
                    <a:ext uri="{FF2B5EF4-FFF2-40B4-BE49-F238E27FC236}">
                      <a16:creationId xmlns:a16="http://schemas.microsoft.com/office/drawing/2014/main" id="{689869FA-C151-4937-8E65-537C8EF5DF55}"/>
                    </a:ext>
                  </a:extLst>
                </p14:cNvPr>
                <p14:cNvContentPartPr/>
                <p14:nvPr/>
              </p14:nvContentPartPr>
              <p14:xfrm>
                <a:off x="7799699" y="1963411"/>
                <a:ext cx="103680" cy="168840"/>
              </p14:xfrm>
            </p:contentPart>
          </mc:Choice>
          <mc:Fallback xmlns="">
            <p:pic>
              <p:nvPicPr>
                <p:cNvPr id="593" name="Freihand 592">
                  <a:extLst>
                    <a:ext uri="{FF2B5EF4-FFF2-40B4-BE49-F238E27FC236}">
                      <a16:creationId xmlns:a16="http://schemas.microsoft.com/office/drawing/2014/main" id="{689869FA-C151-4937-8E65-537C8EF5DF55}"/>
                    </a:ext>
                  </a:extLst>
                </p:cNvPr>
                <p:cNvPicPr/>
                <p:nvPr/>
              </p:nvPicPr>
              <p:blipFill>
                <a:blip r:embed="rId1201"/>
                <a:stretch>
                  <a:fillRect/>
                </a:stretch>
              </p:blipFill>
              <p:spPr>
                <a:xfrm>
                  <a:off x="7795379" y="1959091"/>
                  <a:ext cx="112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594" name="Freihand 593">
                  <a:extLst>
                    <a:ext uri="{FF2B5EF4-FFF2-40B4-BE49-F238E27FC236}">
                      <a16:creationId xmlns:a16="http://schemas.microsoft.com/office/drawing/2014/main" id="{D8E08832-FF7D-4C25-BB1F-2CA3E4C27B72}"/>
                    </a:ext>
                  </a:extLst>
                </p14:cNvPr>
                <p14:cNvContentPartPr/>
                <p14:nvPr/>
              </p14:nvContentPartPr>
              <p14:xfrm>
                <a:off x="7870619" y="1931731"/>
                <a:ext cx="53640" cy="60120"/>
              </p14:xfrm>
            </p:contentPart>
          </mc:Choice>
          <mc:Fallback xmlns="">
            <p:pic>
              <p:nvPicPr>
                <p:cNvPr id="594" name="Freihand 593">
                  <a:extLst>
                    <a:ext uri="{FF2B5EF4-FFF2-40B4-BE49-F238E27FC236}">
                      <a16:creationId xmlns:a16="http://schemas.microsoft.com/office/drawing/2014/main" id="{D8E08832-FF7D-4C25-BB1F-2CA3E4C27B72}"/>
                    </a:ext>
                  </a:extLst>
                </p:cNvPr>
                <p:cNvPicPr/>
                <p:nvPr/>
              </p:nvPicPr>
              <p:blipFill>
                <a:blip r:embed="rId1203"/>
                <a:stretch>
                  <a:fillRect/>
                </a:stretch>
              </p:blipFill>
              <p:spPr>
                <a:xfrm>
                  <a:off x="7866299" y="1927411"/>
                  <a:ext cx="62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595" name="Freihand 594">
                  <a:extLst>
                    <a:ext uri="{FF2B5EF4-FFF2-40B4-BE49-F238E27FC236}">
                      <a16:creationId xmlns:a16="http://schemas.microsoft.com/office/drawing/2014/main" id="{4FF86605-A97C-4662-82A3-C12EB0540FBC}"/>
                    </a:ext>
                  </a:extLst>
                </p14:cNvPr>
                <p14:cNvContentPartPr/>
                <p14:nvPr/>
              </p14:nvContentPartPr>
              <p14:xfrm>
                <a:off x="7950539" y="1915891"/>
                <a:ext cx="124200" cy="128160"/>
              </p14:xfrm>
            </p:contentPart>
          </mc:Choice>
          <mc:Fallback xmlns="">
            <p:pic>
              <p:nvPicPr>
                <p:cNvPr id="595" name="Freihand 594">
                  <a:extLst>
                    <a:ext uri="{FF2B5EF4-FFF2-40B4-BE49-F238E27FC236}">
                      <a16:creationId xmlns:a16="http://schemas.microsoft.com/office/drawing/2014/main" id="{4FF86605-A97C-4662-82A3-C12EB0540FBC}"/>
                    </a:ext>
                  </a:extLst>
                </p:cNvPr>
                <p:cNvPicPr/>
                <p:nvPr/>
              </p:nvPicPr>
              <p:blipFill>
                <a:blip r:embed="rId1205"/>
                <a:stretch>
                  <a:fillRect/>
                </a:stretch>
              </p:blipFill>
              <p:spPr>
                <a:xfrm>
                  <a:off x="7946219" y="1911571"/>
                  <a:ext cx="132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596" name="Freihand 595">
                  <a:extLst>
                    <a:ext uri="{FF2B5EF4-FFF2-40B4-BE49-F238E27FC236}">
                      <a16:creationId xmlns:a16="http://schemas.microsoft.com/office/drawing/2014/main" id="{85C71821-20AB-4A02-AA80-501D8A5E2075}"/>
                    </a:ext>
                  </a:extLst>
                </p14:cNvPr>
                <p14:cNvContentPartPr/>
                <p14:nvPr/>
              </p14:nvContentPartPr>
              <p14:xfrm>
                <a:off x="8015699" y="1883851"/>
                <a:ext cx="136080" cy="133560"/>
              </p14:xfrm>
            </p:contentPart>
          </mc:Choice>
          <mc:Fallback xmlns="">
            <p:pic>
              <p:nvPicPr>
                <p:cNvPr id="596" name="Freihand 595">
                  <a:extLst>
                    <a:ext uri="{FF2B5EF4-FFF2-40B4-BE49-F238E27FC236}">
                      <a16:creationId xmlns:a16="http://schemas.microsoft.com/office/drawing/2014/main" id="{85C71821-20AB-4A02-AA80-501D8A5E2075}"/>
                    </a:ext>
                  </a:extLst>
                </p:cNvPr>
                <p:cNvPicPr/>
                <p:nvPr/>
              </p:nvPicPr>
              <p:blipFill>
                <a:blip r:embed="rId1207"/>
                <a:stretch>
                  <a:fillRect/>
                </a:stretch>
              </p:blipFill>
              <p:spPr>
                <a:xfrm>
                  <a:off x="8011379" y="1879531"/>
                  <a:ext cx="144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597" name="Freihand 596">
                  <a:extLst>
                    <a:ext uri="{FF2B5EF4-FFF2-40B4-BE49-F238E27FC236}">
                      <a16:creationId xmlns:a16="http://schemas.microsoft.com/office/drawing/2014/main" id="{4454F556-F457-42B6-A27E-6BC819F3CE81}"/>
                    </a:ext>
                  </a:extLst>
                </p14:cNvPr>
                <p14:cNvContentPartPr/>
                <p14:nvPr/>
              </p14:nvContentPartPr>
              <p14:xfrm>
                <a:off x="8202539" y="1863691"/>
                <a:ext cx="125640" cy="34200"/>
              </p14:xfrm>
            </p:contentPart>
          </mc:Choice>
          <mc:Fallback xmlns="">
            <p:pic>
              <p:nvPicPr>
                <p:cNvPr id="597" name="Freihand 596">
                  <a:extLst>
                    <a:ext uri="{FF2B5EF4-FFF2-40B4-BE49-F238E27FC236}">
                      <a16:creationId xmlns:a16="http://schemas.microsoft.com/office/drawing/2014/main" id="{4454F556-F457-42B6-A27E-6BC819F3CE81}"/>
                    </a:ext>
                  </a:extLst>
                </p:cNvPr>
                <p:cNvPicPr/>
                <p:nvPr/>
              </p:nvPicPr>
              <p:blipFill>
                <a:blip r:embed="rId1209"/>
                <a:stretch>
                  <a:fillRect/>
                </a:stretch>
              </p:blipFill>
              <p:spPr>
                <a:xfrm>
                  <a:off x="8198219" y="1859371"/>
                  <a:ext cx="134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598" name="Freihand 597">
                  <a:extLst>
                    <a:ext uri="{FF2B5EF4-FFF2-40B4-BE49-F238E27FC236}">
                      <a16:creationId xmlns:a16="http://schemas.microsoft.com/office/drawing/2014/main" id="{F6467CB1-910F-4FE9-A6B7-D652B6EB02A6}"/>
                    </a:ext>
                  </a:extLst>
                </p14:cNvPr>
                <p14:cNvContentPartPr/>
                <p14:nvPr/>
              </p14:nvContentPartPr>
              <p14:xfrm>
                <a:off x="8219459" y="1861531"/>
                <a:ext cx="151920" cy="75240"/>
              </p14:xfrm>
            </p:contentPart>
          </mc:Choice>
          <mc:Fallback xmlns="">
            <p:pic>
              <p:nvPicPr>
                <p:cNvPr id="598" name="Freihand 597">
                  <a:extLst>
                    <a:ext uri="{FF2B5EF4-FFF2-40B4-BE49-F238E27FC236}">
                      <a16:creationId xmlns:a16="http://schemas.microsoft.com/office/drawing/2014/main" id="{F6467CB1-910F-4FE9-A6B7-D652B6EB02A6}"/>
                    </a:ext>
                  </a:extLst>
                </p:cNvPr>
                <p:cNvPicPr/>
                <p:nvPr/>
              </p:nvPicPr>
              <p:blipFill>
                <a:blip r:embed="rId1211"/>
                <a:stretch>
                  <a:fillRect/>
                </a:stretch>
              </p:blipFill>
              <p:spPr>
                <a:xfrm>
                  <a:off x="8215139" y="1857211"/>
                  <a:ext cx="160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659" name="Freihand 658">
                  <a:extLst>
                    <a:ext uri="{FF2B5EF4-FFF2-40B4-BE49-F238E27FC236}">
                      <a16:creationId xmlns:a16="http://schemas.microsoft.com/office/drawing/2014/main" id="{61FF632B-C695-4067-9701-AD10CD42B795}"/>
                    </a:ext>
                  </a:extLst>
                </p14:cNvPr>
                <p14:cNvContentPartPr/>
                <p14:nvPr/>
              </p14:nvContentPartPr>
              <p14:xfrm>
                <a:off x="6641579" y="2381371"/>
                <a:ext cx="131760" cy="221040"/>
              </p14:xfrm>
            </p:contentPart>
          </mc:Choice>
          <mc:Fallback xmlns="">
            <p:pic>
              <p:nvPicPr>
                <p:cNvPr id="659" name="Freihand 658">
                  <a:extLst>
                    <a:ext uri="{FF2B5EF4-FFF2-40B4-BE49-F238E27FC236}">
                      <a16:creationId xmlns:a16="http://schemas.microsoft.com/office/drawing/2014/main" id="{61FF632B-C695-4067-9701-AD10CD42B795}"/>
                    </a:ext>
                  </a:extLst>
                </p:cNvPr>
                <p:cNvPicPr/>
                <p:nvPr/>
              </p:nvPicPr>
              <p:blipFill>
                <a:blip r:embed="rId1213"/>
                <a:stretch>
                  <a:fillRect/>
                </a:stretch>
              </p:blipFill>
              <p:spPr>
                <a:xfrm>
                  <a:off x="6637259" y="2377051"/>
                  <a:ext cx="140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660" name="Freihand 659">
                  <a:extLst>
                    <a:ext uri="{FF2B5EF4-FFF2-40B4-BE49-F238E27FC236}">
                      <a16:creationId xmlns:a16="http://schemas.microsoft.com/office/drawing/2014/main" id="{74526DDD-AB71-4746-933E-7071192AF10D}"/>
                    </a:ext>
                  </a:extLst>
                </p14:cNvPr>
                <p14:cNvContentPartPr/>
                <p14:nvPr/>
              </p14:nvContentPartPr>
              <p14:xfrm>
                <a:off x="6722219" y="2353651"/>
                <a:ext cx="86760" cy="118080"/>
              </p14:xfrm>
            </p:contentPart>
          </mc:Choice>
          <mc:Fallback xmlns="">
            <p:pic>
              <p:nvPicPr>
                <p:cNvPr id="660" name="Freihand 659">
                  <a:extLst>
                    <a:ext uri="{FF2B5EF4-FFF2-40B4-BE49-F238E27FC236}">
                      <a16:creationId xmlns:a16="http://schemas.microsoft.com/office/drawing/2014/main" id="{74526DDD-AB71-4746-933E-7071192AF10D}"/>
                    </a:ext>
                  </a:extLst>
                </p:cNvPr>
                <p:cNvPicPr/>
                <p:nvPr/>
              </p:nvPicPr>
              <p:blipFill>
                <a:blip r:embed="rId1215"/>
                <a:stretch>
                  <a:fillRect/>
                </a:stretch>
              </p:blipFill>
              <p:spPr>
                <a:xfrm>
                  <a:off x="6717899" y="2349331"/>
                  <a:ext cx="95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661" name="Freihand 660">
                  <a:extLst>
                    <a:ext uri="{FF2B5EF4-FFF2-40B4-BE49-F238E27FC236}">
                      <a16:creationId xmlns:a16="http://schemas.microsoft.com/office/drawing/2014/main" id="{19413D21-5872-4569-A3CA-29F686B7FDE0}"/>
                    </a:ext>
                  </a:extLst>
                </p14:cNvPr>
                <p14:cNvContentPartPr/>
                <p14:nvPr/>
              </p14:nvContentPartPr>
              <p14:xfrm>
                <a:off x="6793499" y="2383891"/>
                <a:ext cx="83880" cy="96480"/>
              </p14:xfrm>
            </p:contentPart>
          </mc:Choice>
          <mc:Fallback xmlns="">
            <p:pic>
              <p:nvPicPr>
                <p:cNvPr id="661" name="Freihand 660">
                  <a:extLst>
                    <a:ext uri="{FF2B5EF4-FFF2-40B4-BE49-F238E27FC236}">
                      <a16:creationId xmlns:a16="http://schemas.microsoft.com/office/drawing/2014/main" id="{19413D21-5872-4569-A3CA-29F686B7FDE0}"/>
                    </a:ext>
                  </a:extLst>
                </p:cNvPr>
                <p:cNvPicPr/>
                <p:nvPr/>
              </p:nvPicPr>
              <p:blipFill>
                <a:blip r:embed="rId1217"/>
                <a:stretch>
                  <a:fillRect/>
                </a:stretch>
              </p:blipFill>
              <p:spPr>
                <a:xfrm>
                  <a:off x="6789179" y="2379571"/>
                  <a:ext cx="92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662" name="Freihand 661">
                  <a:extLst>
                    <a:ext uri="{FF2B5EF4-FFF2-40B4-BE49-F238E27FC236}">
                      <a16:creationId xmlns:a16="http://schemas.microsoft.com/office/drawing/2014/main" id="{69C96209-46E3-4E89-B140-3D04E9AFA167}"/>
                    </a:ext>
                  </a:extLst>
                </p14:cNvPr>
                <p14:cNvContentPartPr/>
                <p14:nvPr/>
              </p14:nvContentPartPr>
              <p14:xfrm>
                <a:off x="6836699" y="2314411"/>
                <a:ext cx="165600" cy="148680"/>
              </p14:xfrm>
            </p:contentPart>
          </mc:Choice>
          <mc:Fallback xmlns="">
            <p:pic>
              <p:nvPicPr>
                <p:cNvPr id="662" name="Freihand 661">
                  <a:extLst>
                    <a:ext uri="{FF2B5EF4-FFF2-40B4-BE49-F238E27FC236}">
                      <a16:creationId xmlns:a16="http://schemas.microsoft.com/office/drawing/2014/main" id="{69C96209-46E3-4E89-B140-3D04E9AFA167}"/>
                    </a:ext>
                  </a:extLst>
                </p:cNvPr>
                <p:cNvPicPr/>
                <p:nvPr/>
              </p:nvPicPr>
              <p:blipFill>
                <a:blip r:embed="rId1219"/>
                <a:stretch>
                  <a:fillRect/>
                </a:stretch>
              </p:blipFill>
              <p:spPr>
                <a:xfrm>
                  <a:off x="6832379" y="2310091"/>
                  <a:ext cx="174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663" name="Freihand 662">
                  <a:extLst>
                    <a:ext uri="{FF2B5EF4-FFF2-40B4-BE49-F238E27FC236}">
                      <a16:creationId xmlns:a16="http://schemas.microsoft.com/office/drawing/2014/main" id="{216B0D28-E578-41AE-AACC-FC348E293B00}"/>
                    </a:ext>
                  </a:extLst>
                </p14:cNvPr>
                <p14:cNvContentPartPr/>
                <p14:nvPr/>
              </p14:nvContentPartPr>
              <p14:xfrm>
                <a:off x="6952979" y="2323771"/>
                <a:ext cx="99720" cy="66960"/>
              </p14:xfrm>
            </p:contentPart>
          </mc:Choice>
          <mc:Fallback xmlns="">
            <p:pic>
              <p:nvPicPr>
                <p:cNvPr id="663" name="Freihand 662">
                  <a:extLst>
                    <a:ext uri="{FF2B5EF4-FFF2-40B4-BE49-F238E27FC236}">
                      <a16:creationId xmlns:a16="http://schemas.microsoft.com/office/drawing/2014/main" id="{216B0D28-E578-41AE-AACC-FC348E293B00}"/>
                    </a:ext>
                  </a:extLst>
                </p:cNvPr>
                <p:cNvPicPr/>
                <p:nvPr/>
              </p:nvPicPr>
              <p:blipFill>
                <a:blip r:embed="rId1221"/>
                <a:stretch>
                  <a:fillRect/>
                </a:stretch>
              </p:blipFill>
              <p:spPr>
                <a:xfrm>
                  <a:off x="6948659" y="2319451"/>
                  <a:ext cx="108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664" name="Freihand 663">
                  <a:extLst>
                    <a:ext uri="{FF2B5EF4-FFF2-40B4-BE49-F238E27FC236}">
                      <a16:creationId xmlns:a16="http://schemas.microsoft.com/office/drawing/2014/main" id="{41B52A17-D07C-43D4-B10C-86FF56DE7373}"/>
                    </a:ext>
                  </a:extLst>
                </p14:cNvPr>
                <p14:cNvContentPartPr/>
                <p14:nvPr/>
              </p14:nvContentPartPr>
              <p14:xfrm>
                <a:off x="6988619" y="2212171"/>
                <a:ext cx="144000" cy="143280"/>
              </p14:xfrm>
            </p:contentPart>
          </mc:Choice>
          <mc:Fallback xmlns="">
            <p:pic>
              <p:nvPicPr>
                <p:cNvPr id="664" name="Freihand 663">
                  <a:extLst>
                    <a:ext uri="{FF2B5EF4-FFF2-40B4-BE49-F238E27FC236}">
                      <a16:creationId xmlns:a16="http://schemas.microsoft.com/office/drawing/2014/main" id="{41B52A17-D07C-43D4-B10C-86FF56DE7373}"/>
                    </a:ext>
                  </a:extLst>
                </p:cNvPr>
                <p:cNvPicPr/>
                <p:nvPr/>
              </p:nvPicPr>
              <p:blipFill>
                <a:blip r:embed="rId1223"/>
                <a:stretch>
                  <a:fillRect/>
                </a:stretch>
              </p:blipFill>
              <p:spPr>
                <a:xfrm>
                  <a:off x="6984299" y="2207851"/>
                  <a:ext cx="152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665" name="Freihand 664">
                  <a:extLst>
                    <a:ext uri="{FF2B5EF4-FFF2-40B4-BE49-F238E27FC236}">
                      <a16:creationId xmlns:a16="http://schemas.microsoft.com/office/drawing/2014/main" id="{5F2BC7FE-D96E-4A44-8A05-079DA94CF33A}"/>
                    </a:ext>
                  </a:extLst>
                </p14:cNvPr>
                <p14:cNvContentPartPr/>
                <p14:nvPr/>
              </p14:nvContentPartPr>
              <p14:xfrm>
                <a:off x="7195979" y="2190211"/>
                <a:ext cx="36000" cy="142560"/>
              </p14:xfrm>
            </p:contentPart>
          </mc:Choice>
          <mc:Fallback xmlns="">
            <p:pic>
              <p:nvPicPr>
                <p:cNvPr id="665" name="Freihand 664">
                  <a:extLst>
                    <a:ext uri="{FF2B5EF4-FFF2-40B4-BE49-F238E27FC236}">
                      <a16:creationId xmlns:a16="http://schemas.microsoft.com/office/drawing/2014/main" id="{5F2BC7FE-D96E-4A44-8A05-079DA94CF33A}"/>
                    </a:ext>
                  </a:extLst>
                </p:cNvPr>
                <p:cNvPicPr/>
                <p:nvPr/>
              </p:nvPicPr>
              <p:blipFill>
                <a:blip r:embed="rId1225"/>
                <a:stretch>
                  <a:fillRect/>
                </a:stretch>
              </p:blipFill>
              <p:spPr>
                <a:xfrm>
                  <a:off x="7191659" y="2185891"/>
                  <a:ext cx="44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666" name="Freihand 665">
                  <a:extLst>
                    <a:ext uri="{FF2B5EF4-FFF2-40B4-BE49-F238E27FC236}">
                      <a16:creationId xmlns:a16="http://schemas.microsoft.com/office/drawing/2014/main" id="{42B416B5-1A41-4D69-A830-DF593F23240A}"/>
                    </a:ext>
                  </a:extLst>
                </p14:cNvPr>
                <p14:cNvContentPartPr/>
                <p14:nvPr/>
              </p14:nvContentPartPr>
              <p14:xfrm>
                <a:off x="7161059" y="2219371"/>
                <a:ext cx="117000" cy="38880"/>
              </p14:xfrm>
            </p:contentPart>
          </mc:Choice>
          <mc:Fallback xmlns="">
            <p:pic>
              <p:nvPicPr>
                <p:cNvPr id="666" name="Freihand 665">
                  <a:extLst>
                    <a:ext uri="{FF2B5EF4-FFF2-40B4-BE49-F238E27FC236}">
                      <a16:creationId xmlns:a16="http://schemas.microsoft.com/office/drawing/2014/main" id="{42B416B5-1A41-4D69-A830-DF593F23240A}"/>
                    </a:ext>
                  </a:extLst>
                </p:cNvPr>
                <p:cNvPicPr/>
                <p:nvPr/>
              </p:nvPicPr>
              <p:blipFill>
                <a:blip r:embed="rId1227"/>
                <a:stretch>
                  <a:fillRect/>
                </a:stretch>
              </p:blipFill>
              <p:spPr>
                <a:xfrm>
                  <a:off x="7156739" y="2215051"/>
                  <a:ext cx="1256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667" name="Freihand 666">
                  <a:extLst>
                    <a:ext uri="{FF2B5EF4-FFF2-40B4-BE49-F238E27FC236}">
                      <a16:creationId xmlns:a16="http://schemas.microsoft.com/office/drawing/2014/main" id="{CF906BE5-35BD-4D67-B16E-F680BB4ACACE}"/>
                    </a:ext>
                  </a:extLst>
                </p14:cNvPr>
                <p14:cNvContentPartPr/>
                <p14:nvPr/>
              </p14:nvContentPartPr>
              <p14:xfrm>
                <a:off x="6761459" y="2687731"/>
                <a:ext cx="154080" cy="188640"/>
              </p14:xfrm>
            </p:contentPart>
          </mc:Choice>
          <mc:Fallback xmlns="">
            <p:pic>
              <p:nvPicPr>
                <p:cNvPr id="667" name="Freihand 666">
                  <a:extLst>
                    <a:ext uri="{FF2B5EF4-FFF2-40B4-BE49-F238E27FC236}">
                      <a16:creationId xmlns:a16="http://schemas.microsoft.com/office/drawing/2014/main" id="{CF906BE5-35BD-4D67-B16E-F680BB4ACACE}"/>
                    </a:ext>
                  </a:extLst>
                </p:cNvPr>
                <p:cNvPicPr/>
                <p:nvPr/>
              </p:nvPicPr>
              <p:blipFill>
                <a:blip r:embed="rId1229"/>
                <a:stretch>
                  <a:fillRect/>
                </a:stretch>
              </p:blipFill>
              <p:spPr>
                <a:xfrm>
                  <a:off x="6757139" y="2683411"/>
                  <a:ext cx="162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668" name="Freihand 667">
                  <a:extLst>
                    <a:ext uri="{FF2B5EF4-FFF2-40B4-BE49-F238E27FC236}">
                      <a16:creationId xmlns:a16="http://schemas.microsoft.com/office/drawing/2014/main" id="{502E3073-A316-4D56-8E37-B9147E5FEAC2}"/>
                    </a:ext>
                  </a:extLst>
                </p14:cNvPr>
                <p14:cNvContentPartPr/>
                <p14:nvPr/>
              </p14:nvContentPartPr>
              <p14:xfrm>
                <a:off x="6815459" y="2640571"/>
                <a:ext cx="83520" cy="56880"/>
              </p14:xfrm>
            </p:contentPart>
          </mc:Choice>
          <mc:Fallback xmlns="">
            <p:pic>
              <p:nvPicPr>
                <p:cNvPr id="668" name="Freihand 667">
                  <a:extLst>
                    <a:ext uri="{FF2B5EF4-FFF2-40B4-BE49-F238E27FC236}">
                      <a16:creationId xmlns:a16="http://schemas.microsoft.com/office/drawing/2014/main" id="{502E3073-A316-4D56-8E37-B9147E5FEAC2}"/>
                    </a:ext>
                  </a:extLst>
                </p:cNvPr>
                <p:cNvPicPr/>
                <p:nvPr/>
              </p:nvPicPr>
              <p:blipFill>
                <a:blip r:embed="rId1231"/>
                <a:stretch>
                  <a:fillRect/>
                </a:stretch>
              </p:blipFill>
              <p:spPr>
                <a:xfrm>
                  <a:off x="6811139" y="2636251"/>
                  <a:ext cx="921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670" name="Freihand 669">
                  <a:extLst>
                    <a:ext uri="{FF2B5EF4-FFF2-40B4-BE49-F238E27FC236}">
                      <a16:creationId xmlns:a16="http://schemas.microsoft.com/office/drawing/2014/main" id="{F8BC6DAA-39CD-4EF8-83D2-3F6EACEEE5F3}"/>
                    </a:ext>
                  </a:extLst>
                </p14:cNvPr>
                <p14:cNvContentPartPr/>
                <p14:nvPr/>
              </p14:nvContentPartPr>
              <p14:xfrm>
                <a:off x="6907979" y="2598451"/>
                <a:ext cx="97200" cy="150480"/>
              </p14:xfrm>
            </p:contentPart>
          </mc:Choice>
          <mc:Fallback xmlns="">
            <p:pic>
              <p:nvPicPr>
                <p:cNvPr id="670" name="Freihand 669">
                  <a:extLst>
                    <a:ext uri="{FF2B5EF4-FFF2-40B4-BE49-F238E27FC236}">
                      <a16:creationId xmlns:a16="http://schemas.microsoft.com/office/drawing/2014/main" id="{F8BC6DAA-39CD-4EF8-83D2-3F6EACEEE5F3}"/>
                    </a:ext>
                  </a:extLst>
                </p:cNvPr>
                <p:cNvPicPr/>
                <p:nvPr/>
              </p:nvPicPr>
              <p:blipFill>
                <a:blip r:embed="rId1233"/>
                <a:stretch>
                  <a:fillRect/>
                </a:stretch>
              </p:blipFill>
              <p:spPr>
                <a:xfrm>
                  <a:off x="6903659" y="2594131"/>
                  <a:ext cx="105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671" name="Freihand 670">
                  <a:extLst>
                    <a:ext uri="{FF2B5EF4-FFF2-40B4-BE49-F238E27FC236}">
                      <a16:creationId xmlns:a16="http://schemas.microsoft.com/office/drawing/2014/main" id="{008D7E99-89C8-46D8-92A1-9D5A429D24E1}"/>
                    </a:ext>
                  </a:extLst>
                </p14:cNvPr>
                <p14:cNvContentPartPr/>
                <p14:nvPr/>
              </p14:nvContentPartPr>
              <p14:xfrm>
                <a:off x="6961979" y="2616811"/>
                <a:ext cx="78120" cy="95400"/>
              </p14:xfrm>
            </p:contentPart>
          </mc:Choice>
          <mc:Fallback xmlns="">
            <p:pic>
              <p:nvPicPr>
                <p:cNvPr id="671" name="Freihand 670">
                  <a:extLst>
                    <a:ext uri="{FF2B5EF4-FFF2-40B4-BE49-F238E27FC236}">
                      <a16:creationId xmlns:a16="http://schemas.microsoft.com/office/drawing/2014/main" id="{008D7E99-89C8-46D8-92A1-9D5A429D24E1}"/>
                    </a:ext>
                  </a:extLst>
                </p:cNvPr>
                <p:cNvPicPr/>
                <p:nvPr/>
              </p:nvPicPr>
              <p:blipFill>
                <a:blip r:embed="rId1235"/>
                <a:stretch>
                  <a:fillRect/>
                </a:stretch>
              </p:blipFill>
              <p:spPr>
                <a:xfrm>
                  <a:off x="6957659" y="2612491"/>
                  <a:ext cx="86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672" name="Freihand 671">
                  <a:extLst>
                    <a:ext uri="{FF2B5EF4-FFF2-40B4-BE49-F238E27FC236}">
                      <a16:creationId xmlns:a16="http://schemas.microsoft.com/office/drawing/2014/main" id="{4C9AE07E-1226-4AB1-A0CA-A886F85463B8}"/>
                    </a:ext>
                  </a:extLst>
                </p14:cNvPr>
                <p14:cNvContentPartPr/>
                <p14:nvPr/>
              </p14:nvContentPartPr>
              <p14:xfrm>
                <a:off x="7010579" y="2537611"/>
                <a:ext cx="57600" cy="169200"/>
              </p14:xfrm>
            </p:contentPart>
          </mc:Choice>
          <mc:Fallback xmlns="">
            <p:pic>
              <p:nvPicPr>
                <p:cNvPr id="672" name="Freihand 671">
                  <a:extLst>
                    <a:ext uri="{FF2B5EF4-FFF2-40B4-BE49-F238E27FC236}">
                      <a16:creationId xmlns:a16="http://schemas.microsoft.com/office/drawing/2014/main" id="{4C9AE07E-1226-4AB1-A0CA-A886F85463B8}"/>
                    </a:ext>
                  </a:extLst>
                </p:cNvPr>
                <p:cNvPicPr/>
                <p:nvPr/>
              </p:nvPicPr>
              <p:blipFill>
                <a:blip r:embed="rId1237"/>
                <a:stretch>
                  <a:fillRect/>
                </a:stretch>
              </p:blipFill>
              <p:spPr>
                <a:xfrm>
                  <a:off x="7006259" y="2533291"/>
                  <a:ext cx="66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673" name="Freihand 672">
                  <a:extLst>
                    <a:ext uri="{FF2B5EF4-FFF2-40B4-BE49-F238E27FC236}">
                      <a16:creationId xmlns:a16="http://schemas.microsoft.com/office/drawing/2014/main" id="{E0C65A36-3D71-4AA6-B4C7-AFA57A680FB1}"/>
                    </a:ext>
                  </a:extLst>
                </p14:cNvPr>
                <p14:cNvContentPartPr/>
                <p14:nvPr/>
              </p14:nvContentPartPr>
              <p14:xfrm>
                <a:off x="7082579" y="2515651"/>
                <a:ext cx="137160" cy="94680"/>
              </p14:xfrm>
            </p:contentPart>
          </mc:Choice>
          <mc:Fallback xmlns="">
            <p:pic>
              <p:nvPicPr>
                <p:cNvPr id="673" name="Freihand 672">
                  <a:extLst>
                    <a:ext uri="{FF2B5EF4-FFF2-40B4-BE49-F238E27FC236}">
                      <a16:creationId xmlns:a16="http://schemas.microsoft.com/office/drawing/2014/main" id="{E0C65A36-3D71-4AA6-B4C7-AFA57A680FB1}"/>
                    </a:ext>
                  </a:extLst>
                </p:cNvPr>
                <p:cNvPicPr/>
                <p:nvPr/>
              </p:nvPicPr>
              <p:blipFill>
                <a:blip r:embed="rId1239"/>
                <a:stretch>
                  <a:fillRect/>
                </a:stretch>
              </p:blipFill>
              <p:spPr>
                <a:xfrm>
                  <a:off x="7078259" y="2511331"/>
                  <a:ext cx="145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675" name="Freihand 674">
                  <a:extLst>
                    <a:ext uri="{FF2B5EF4-FFF2-40B4-BE49-F238E27FC236}">
                      <a16:creationId xmlns:a16="http://schemas.microsoft.com/office/drawing/2014/main" id="{B5717CD1-E7C4-440E-A634-9F7B1F402475}"/>
                    </a:ext>
                  </a:extLst>
                </p14:cNvPr>
                <p14:cNvContentPartPr/>
                <p14:nvPr/>
              </p14:nvContentPartPr>
              <p14:xfrm>
                <a:off x="7164299" y="2398291"/>
                <a:ext cx="146880" cy="145800"/>
              </p14:xfrm>
            </p:contentPart>
          </mc:Choice>
          <mc:Fallback xmlns="">
            <p:pic>
              <p:nvPicPr>
                <p:cNvPr id="675" name="Freihand 674">
                  <a:extLst>
                    <a:ext uri="{FF2B5EF4-FFF2-40B4-BE49-F238E27FC236}">
                      <a16:creationId xmlns:a16="http://schemas.microsoft.com/office/drawing/2014/main" id="{B5717CD1-E7C4-440E-A634-9F7B1F402475}"/>
                    </a:ext>
                  </a:extLst>
                </p:cNvPr>
                <p:cNvPicPr/>
                <p:nvPr/>
              </p:nvPicPr>
              <p:blipFill>
                <a:blip r:embed="rId1241"/>
                <a:stretch>
                  <a:fillRect/>
                </a:stretch>
              </p:blipFill>
              <p:spPr>
                <a:xfrm>
                  <a:off x="7159979" y="2393971"/>
                  <a:ext cx="155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621" name="Freihand 620">
                  <a:extLst>
                    <a:ext uri="{FF2B5EF4-FFF2-40B4-BE49-F238E27FC236}">
                      <a16:creationId xmlns:a16="http://schemas.microsoft.com/office/drawing/2014/main" id="{65605E55-4A0F-4CE1-8F4C-4F63A6BC53A7}"/>
                    </a:ext>
                  </a:extLst>
                </p14:cNvPr>
                <p14:cNvContentPartPr/>
                <p14:nvPr/>
              </p14:nvContentPartPr>
              <p14:xfrm>
                <a:off x="6989339" y="4129531"/>
                <a:ext cx="100080" cy="239760"/>
              </p14:xfrm>
            </p:contentPart>
          </mc:Choice>
          <mc:Fallback xmlns="">
            <p:pic>
              <p:nvPicPr>
                <p:cNvPr id="621" name="Freihand 620">
                  <a:extLst>
                    <a:ext uri="{FF2B5EF4-FFF2-40B4-BE49-F238E27FC236}">
                      <a16:creationId xmlns:a16="http://schemas.microsoft.com/office/drawing/2014/main" id="{65605E55-4A0F-4CE1-8F4C-4F63A6BC53A7}"/>
                    </a:ext>
                  </a:extLst>
                </p:cNvPr>
                <p:cNvPicPr/>
                <p:nvPr/>
              </p:nvPicPr>
              <p:blipFill>
                <a:blip r:embed="rId1243"/>
                <a:stretch>
                  <a:fillRect/>
                </a:stretch>
              </p:blipFill>
              <p:spPr>
                <a:xfrm>
                  <a:off x="6985019" y="4125211"/>
                  <a:ext cx="1087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622" name="Freihand 621">
                  <a:extLst>
                    <a:ext uri="{FF2B5EF4-FFF2-40B4-BE49-F238E27FC236}">
                      <a16:creationId xmlns:a16="http://schemas.microsoft.com/office/drawing/2014/main" id="{841AAD33-9AB6-42EE-87D3-998D3A483407}"/>
                    </a:ext>
                  </a:extLst>
                </p14:cNvPr>
                <p14:cNvContentPartPr/>
                <p14:nvPr/>
              </p14:nvContentPartPr>
              <p14:xfrm>
                <a:off x="7136579" y="4097491"/>
                <a:ext cx="39240" cy="141840"/>
              </p14:xfrm>
            </p:contentPart>
          </mc:Choice>
          <mc:Fallback xmlns="">
            <p:pic>
              <p:nvPicPr>
                <p:cNvPr id="622" name="Freihand 621">
                  <a:extLst>
                    <a:ext uri="{FF2B5EF4-FFF2-40B4-BE49-F238E27FC236}">
                      <a16:creationId xmlns:a16="http://schemas.microsoft.com/office/drawing/2014/main" id="{841AAD33-9AB6-42EE-87D3-998D3A483407}"/>
                    </a:ext>
                  </a:extLst>
                </p:cNvPr>
                <p:cNvPicPr/>
                <p:nvPr/>
              </p:nvPicPr>
              <p:blipFill>
                <a:blip r:embed="rId1245"/>
                <a:stretch>
                  <a:fillRect/>
                </a:stretch>
              </p:blipFill>
              <p:spPr>
                <a:xfrm>
                  <a:off x="7132259" y="4093171"/>
                  <a:ext cx="47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623" name="Freihand 622">
                  <a:extLst>
                    <a:ext uri="{FF2B5EF4-FFF2-40B4-BE49-F238E27FC236}">
                      <a16:creationId xmlns:a16="http://schemas.microsoft.com/office/drawing/2014/main" id="{B67298F4-24CE-4609-BD59-34EC9EEFBC98}"/>
                    </a:ext>
                  </a:extLst>
                </p14:cNvPr>
                <p14:cNvContentPartPr/>
                <p14:nvPr/>
              </p14:nvContentPartPr>
              <p14:xfrm>
                <a:off x="7212179" y="4144651"/>
                <a:ext cx="90360" cy="84960"/>
              </p14:xfrm>
            </p:contentPart>
          </mc:Choice>
          <mc:Fallback xmlns="">
            <p:pic>
              <p:nvPicPr>
                <p:cNvPr id="623" name="Freihand 622">
                  <a:extLst>
                    <a:ext uri="{FF2B5EF4-FFF2-40B4-BE49-F238E27FC236}">
                      <a16:creationId xmlns:a16="http://schemas.microsoft.com/office/drawing/2014/main" id="{B67298F4-24CE-4609-BD59-34EC9EEFBC98}"/>
                    </a:ext>
                  </a:extLst>
                </p:cNvPr>
                <p:cNvPicPr/>
                <p:nvPr/>
              </p:nvPicPr>
              <p:blipFill>
                <a:blip r:embed="rId1247"/>
                <a:stretch>
                  <a:fillRect/>
                </a:stretch>
              </p:blipFill>
              <p:spPr>
                <a:xfrm>
                  <a:off x="7207859" y="4140331"/>
                  <a:ext cx="99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624" name="Freihand 623">
                  <a:extLst>
                    <a:ext uri="{FF2B5EF4-FFF2-40B4-BE49-F238E27FC236}">
                      <a16:creationId xmlns:a16="http://schemas.microsoft.com/office/drawing/2014/main" id="{3E3B1D0E-DC3C-4ACB-93CE-DE507FF267EB}"/>
                    </a:ext>
                  </a:extLst>
                </p14:cNvPr>
                <p14:cNvContentPartPr/>
                <p14:nvPr/>
              </p14:nvContentPartPr>
              <p14:xfrm>
                <a:off x="7321979" y="4089571"/>
                <a:ext cx="48600" cy="150120"/>
              </p14:xfrm>
            </p:contentPart>
          </mc:Choice>
          <mc:Fallback xmlns="">
            <p:pic>
              <p:nvPicPr>
                <p:cNvPr id="624" name="Freihand 623">
                  <a:extLst>
                    <a:ext uri="{FF2B5EF4-FFF2-40B4-BE49-F238E27FC236}">
                      <a16:creationId xmlns:a16="http://schemas.microsoft.com/office/drawing/2014/main" id="{3E3B1D0E-DC3C-4ACB-93CE-DE507FF267EB}"/>
                    </a:ext>
                  </a:extLst>
                </p:cNvPr>
                <p:cNvPicPr/>
                <p:nvPr/>
              </p:nvPicPr>
              <p:blipFill>
                <a:blip r:embed="rId1249"/>
                <a:stretch>
                  <a:fillRect/>
                </a:stretch>
              </p:blipFill>
              <p:spPr>
                <a:xfrm>
                  <a:off x="7317659" y="4085251"/>
                  <a:ext cx="57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625" name="Freihand 624">
                  <a:extLst>
                    <a:ext uri="{FF2B5EF4-FFF2-40B4-BE49-F238E27FC236}">
                      <a16:creationId xmlns:a16="http://schemas.microsoft.com/office/drawing/2014/main" id="{354C1AE8-C0F0-4E26-9153-5DDBBC039E70}"/>
                    </a:ext>
                  </a:extLst>
                </p14:cNvPr>
                <p14:cNvContentPartPr/>
                <p14:nvPr/>
              </p14:nvContentPartPr>
              <p14:xfrm>
                <a:off x="7445099" y="4130251"/>
                <a:ext cx="165240" cy="55080"/>
              </p14:xfrm>
            </p:contentPart>
          </mc:Choice>
          <mc:Fallback xmlns="">
            <p:pic>
              <p:nvPicPr>
                <p:cNvPr id="625" name="Freihand 624">
                  <a:extLst>
                    <a:ext uri="{FF2B5EF4-FFF2-40B4-BE49-F238E27FC236}">
                      <a16:creationId xmlns:a16="http://schemas.microsoft.com/office/drawing/2014/main" id="{354C1AE8-C0F0-4E26-9153-5DDBBC039E70}"/>
                    </a:ext>
                  </a:extLst>
                </p:cNvPr>
                <p:cNvPicPr/>
                <p:nvPr/>
              </p:nvPicPr>
              <p:blipFill>
                <a:blip r:embed="rId1251"/>
                <a:stretch>
                  <a:fillRect/>
                </a:stretch>
              </p:blipFill>
              <p:spPr>
                <a:xfrm>
                  <a:off x="7440779" y="4125931"/>
                  <a:ext cx="173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626" name="Freihand 625">
                  <a:extLst>
                    <a:ext uri="{FF2B5EF4-FFF2-40B4-BE49-F238E27FC236}">
                      <a16:creationId xmlns:a16="http://schemas.microsoft.com/office/drawing/2014/main" id="{2CE2F0C2-8B29-46C7-8B4A-7AE018D6922E}"/>
                    </a:ext>
                  </a:extLst>
                </p14:cNvPr>
                <p14:cNvContentPartPr/>
                <p14:nvPr/>
              </p14:nvContentPartPr>
              <p14:xfrm>
                <a:off x="7724099" y="4013971"/>
                <a:ext cx="117720" cy="154800"/>
              </p14:xfrm>
            </p:contentPart>
          </mc:Choice>
          <mc:Fallback xmlns="">
            <p:pic>
              <p:nvPicPr>
                <p:cNvPr id="626" name="Freihand 625">
                  <a:extLst>
                    <a:ext uri="{FF2B5EF4-FFF2-40B4-BE49-F238E27FC236}">
                      <a16:creationId xmlns:a16="http://schemas.microsoft.com/office/drawing/2014/main" id="{2CE2F0C2-8B29-46C7-8B4A-7AE018D6922E}"/>
                    </a:ext>
                  </a:extLst>
                </p:cNvPr>
                <p:cNvPicPr/>
                <p:nvPr/>
              </p:nvPicPr>
              <p:blipFill>
                <a:blip r:embed="rId1253"/>
                <a:stretch>
                  <a:fillRect/>
                </a:stretch>
              </p:blipFill>
              <p:spPr>
                <a:xfrm>
                  <a:off x="7719779" y="4009651"/>
                  <a:ext cx="126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627" name="Freihand 626">
                  <a:extLst>
                    <a:ext uri="{FF2B5EF4-FFF2-40B4-BE49-F238E27FC236}">
                      <a16:creationId xmlns:a16="http://schemas.microsoft.com/office/drawing/2014/main" id="{33E33A36-1822-4850-B91E-BB6DEE881595}"/>
                    </a:ext>
                  </a:extLst>
                </p14:cNvPr>
                <p14:cNvContentPartPr/>
                <p14:nvPr/>
              </p14:nvContentPartPr>
              <p14:xfrm>
                <a:off x="7872419" y="4055371"/>
                <a:ext cx="100800" cy="20880"/>
              </p14:xfrm>
            </p:contentPart>
          </mc:Choice>
          <mc:Fallback xmlns="">
            <p:pic>
              <p:nvPicPr>
                <p:cNvPr id="627" name="Freihand 626">
                  <a:extLst>
                    <a:ext uri="{FF2B5EF4-FFF2-40B4-BE49-F238E27FC236}">
                      <a16:creationId xmlns:a16="http://schemas.microsoft.com/office/drawing/2014/main" id="{33E33A36-1822-4850-B91E-BB6DEE881595}"/>
                    </a:ext>
                  </a:extLst>
                </p:cNvPr>
                <p:cNvPicPr/>
                <p:nvPr/>
              </p:nvPicPr>
              <p:blipFill>
                <a:blip r:embed="rId1255"/>
                <a:stretch>
                  <a:fillRect/>
                </a:stretch>
              </p:blipFill>
              <p:spPr>
                <a:xfrm>
                  <a:off x="7868099" y="4051051"/>
                  <a:ext cx="109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628" name="Freihand 627">
                  <a:extLst>
                    <a:ext uri="{FF2B5EF4-FFF2-40B4-BE49-F238E27FC236}">
                      <a16:creationId xmlns:a16="http://schemas.microsoft.com/office/drawing/2014/main" id="{4E7F978D-1281-4B46-8871-AAB3201CC250}"/>
                    </a:ext>
                  </a:extLst>
                </p14:cNvPr>
                <p14:cNvContentPartPr/>
                <p14:nvPr/>
              </p14:nvContentPartPr>
              <p14:xfrm>
                <a:off x="7847939" y="4029451"/>
                <a:ext cx="96840" cy="109440"/>
              </p14:xfrm>
            </p:contentPart>
          </mc:Choice>
          <mc:Fallback xmlns="">
            <p:pic>
              <p:nvPicPr>
                <p:cNvPr id="628" name="Freihand 627">
                  <a:extLst>
                    <a:ext uri="{FF2B5EF4-FFF2-40B4-BE49-F238E27FC236}">
                      <a16:creationId xmlns:a16="http://schemas.microsoft.com/office/drawing/2014/main" id="{4E7F978D-1281-4B46-8871-AAB3201CC250}"/>
                    </a:ext>
                  </a:extLst>
                </p:cNvPr>
                <p:cNvPicPr/>
                <p:nvPr/>
              </p:nvPicPr>
              <p:blipFill>
                <a:blip r:embed="rId1257"/>
                <a:stretch>
                  <a:fillRect/>
                </a:stretch>
              </p:blipFill>
              <p:spPr>
                <a:xfrm>
                  <a:off x="7843619" y="4025131"/>
                  <a:ext cx="105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629" name="Freihand 628">
                  <a:extLst>
                    <a:ext uri="{FF2B5EF4-FFF2-40B4-BE49-F238E27FC236}">
                      <a16:creationId xmlns:a16="http://schemas.microsoft.com/office/drawing/2014/main" id="{D249799A-5A8B-4B8B-9E06-2658C5E022C3}"/>
                    </a:ext>
                  </a:extLst>
                </p14:cNvPr>
                <p14:cNvContentPartPr/>
                <p14:nvPr/>
              </p14:nvContentPartPr>
              <p14:xfrm>
                <a:off x="7849019" y="4055371"/>
                <a:ext cx="125640" cy="44640"/>
              </p14:xfrm>
            </p:contentPart>
          </mc:Choice>
          <mc:Fallback xmlns="">
            <p:pic>
              <p:nvPicPr>
                <p:cNvPr id="629" name="Freihand 628">
                  <a:extLst>
                    <a:ext uri="{FF2B5EF4-FFF2-40B4-BE49-F238E27FC236}">
                      <a16:creationId xmlns:a16="http://schemas.microsoft.com/office/drawing/2014/main" id="{D249799A-5A8B-4B8B-9E06-2658C5E022C3}"/>
                    </a:ext>
                  </a:extLst>
                </p:cNvPr>
                <p:cNvPicPr/>
                <p:nvPr/>
              </p:nvPicPr>
              <p:blipFill>
                <a:blip r:embed="rId1259"/>
                <a:stretch>
                  <a:fillRect/>
                </a:stretch>
              </p:blipFill>
              <p:spPr>
                <a:xfrm>
                  <a:off x="7844699" y="4051051"/>
                  <a:ext cx="1342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630" name="Freihand 629">
                  <a:extLst>
                    <a:ext uri="{FF2B5EF4-FFF2-40B4-BE49-F238E27FC236}">
                      <a16:creationId xmlns:a16="http://schemas.microsoft.com/office/drawing/2014/main" id="{65D4F136-8D53-449A-A726-E72B2A834AA6}"/>
                    </a:ext>
                  </a:extLst>
                </p14:cNvPr>
                <p14:cNvContentPartPr/>
                <p14:nvPr/>
              </p14:nvContentPartPr>
              <p14:xfrm>
                <a:off x="7991579" y="4047451"/>
                <a:ext cx="94320" cy="19080"/>
              </p14:xfrm>
            </p:contentPart>
          </mc:Choice>
          <mc:Fallback xmlns="">
            <p:pic>
              <p:nvPicPr>
                <p:cNvPr id="630" name="Freihand 629">
                  <a:extLst>
                    <a:ext uri="{FF2B5EF4-FFF2-40B4-BE49-F238E27FC236}">
                      <a16:creationId xmlns:a16="http://schemas.microsoft.com/office/drawing/2014/main" id="{65D4F136-8D53-449A-A726-E72B2A834AA6}"/>
                    </a:ext>
                  </a:extLst>
                </p:cNvPr>
                <p:cNvPicPr/>
                <p:nvPr/>
              </p:nvPicPr>
              <p:blipFill>
                <a:blip r:embed="rId1261"/>
                <a:stretch>
                  <a:fillRect/>
                </a:stretch>
              </p:blipFill>
              <p:spPr>
                <a:xfrm>
                  <a:off x="7987259" y="4043131"/>
                  <a:ext cx="102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631" name="Freihand 630">
                  <a:extLst>
                    <a:ext uri="{FF2B5EF4-FFF2-40B4-BE49-F238E27FC236}">
                      <a16:creationId xmlns:a16="http://schemas.microsoft.com/office/drawing/2014/main" id="{E47CDE0C-D873-4556-93FC-01F6CD42791B}"/>
                    </a:ext>
                  </a:extLst>
                </p14:cNvPr>
                <p14:cNvContentPartPr/>
                <p14:nvPr/>
              </p14:nvContentPartPr>
              <p14:xfrm>
                <a:off x="8110019" y="3990571"/>
                <a:ext cx="112680" cy="64800"/>
              </p14:xfrm>
            </p:contentPart>
          </mc:Choice>
          <mc:Fallback xmlns="">
            <p:pic>
              <p:nvPicPr>
                <p:cNvPr id="631" name="Freihand 630">
                  <a:extLst>
                    <a:ext uri="{FF2B5EF4-FFF2-40B4-BE49-F238E27FC236}">
                      <a16:creationId xmlns:a16="http://schemas.microsoft.com/office/drawing/2014/main" id="{E47CDE0C-D873-4556-93FC-01F6CD42791B}"/>
                    </a:ext>
                  </a:extLst>
                </p:cNvPr>
                <p:cNvPicPr/>
                <p:nvPr/>
              </p:nvPicPr>
              <p:blipFill>
                <a:blip r:embed="rId1263"/>
                <a:stretch>
                  <a:fillRect/>
                </a:stretch>
              </p:blipFill>
              <p:spPr>
                <a:xfrm>
                  <a:off x="8105699" y="3986251"/>
                  <a:ext cx="1213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632" name="Freihand 631">
                  <a:extLst>
                    <a:ext uri="{FF2B5EF4-FFF2-40B4-BE49-F238E27FC236}">
                      <a16:creationId xmlns:a16="http://schemas.microsoft.com/office/drawing/2014/main" id="{4255DDC2-9191-4572-B92B-5DBF710F34F9}"/>
                    </a:ext>
                  </a:extLst>
                </p14:cNvPr>
                <p14:cNvContentPartPr/>
                <p14:nvPr/>
              </p14:nvContentPartPr>
              <p14:xfrm>
                <a:off x="8193539" y="3928651"/>
                <a:ext cx="57960" cy="176760"/>
              </p14:xfrm>
            </p:contentPart>
          </mc:Choice>
          <mc:Fallback xmlns="">
            <p:pic>
              <p:nvPicPr>
                <p:cNvPr id="632" name="Freihand 631">
                  <a:extLst>
                    <a:ext uri="{FF2B5EF4-FFF2-40B4-BE49-F238E27FC236}">
                      <a16:creationId xmlns:a16="http://schemas.microsoft.com/office/drawing/2014/main" id="{4255DDC2-9191-4572-B92B-5DBF710F34F9}"/>
                    </a:ext>
                  </a:extLst>
                </p:cNvPr>
                <p:cNvPicPr/>
                <p:nvPr/>
              </p:nvPicPr>
              <p:blipFill>
                <a:blip r:embed="rId1265"/>
                <a:stretch>
                  <a:fillRect/>
                </a:stretch>
              </p:blipFill>
              <p:spPr>
                <a:xfrm>
                  <a:off x="8189219" y="3924331"/>
                  <a:ext cx="66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633" name="Freihand 632">
                  <a:extLst>
                    <a:ext uri="{FF2B5EF4-FFF2-40B4-BE49-F238E27FC236}">
                      <a16:creationId xmlns:a16="http://schemas.microsoft.com/office/drawing/2014/main" id="{2D2CAAFF-1DC9-49A6-82BB-6FC03410C512}"/>
                    </a:ext>
                  </a:extLst>
                </p14:cNvPr>
                <p14:cNvContentPartPr/>
                <p14:nvPr/>
              </p14:nvContentPartPr>
              <p14:xfrm>
                <a:off x="8240699" y="3834691"/>
                <a:ext cx="111960" cy="104040"/>
              </p14:xfrm>
            </p:contentPart>
          </mc:Choice>
          <mc:Fallback xmlns="">
            <p:pic>
              <p:nvPicPr>
                <p:cNvPr id="633" name="Freihand 632">
                  <a:extLst>
                    <a:ext uri="{FF2B5EF4-FFF2-40B4-BE49-F238E27FC236}">
                      <a16:creationId xmlns:a16="http://schemas.microsoft.com/office/drawing/2014/main" id="{2D2CAAFF-1DC9-49A6-82BB-6FC03410C512}"/>
                    </a:ext>
                  </a:extLst>
                </p:cNvPr>
                <p:cNvPicPr/>
                <p:nvPr/>
              </p:nvPicPr>
              <p:blipFill>
                <a:blip r:embed="rId1267"/>
                <a:stretch>
                  <a:fillRect/>
                </a:stretch>
              </p:blipFill>
              <p:spPr>
                <a:xfrm>
                  <a:off x="8236379" y="3830371"/>
                  <a:ext cx="120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635" name="Freihand 634">
                  <a:extLst>
                    <a:ext uri="{FF2B5EF4-FFF2-40B4-BE49-F238E27FC236}">
                      <a16:creationId xmlns:a16="http://schemas.microsoft.com/office/drawing/2014/main" id="{C04BBABA-89CC-41DE-A2A1-860716695266}"/>
                    </a:ext>
                  </a:extLst>
                </p14:cNvPr>
                <p14:cNvContentPartPr/>
                <p14:nvPr/>
              </p14:nvContentPartPr>
              <p14:xfrm>
                <a:off x="7042979" y="4486291"/>
                <a:ext cx="104400" cy="254880"/>
              </p14:xfrm>
            </p:contentPart>
          </mc:Choice>
          <mc:Fallback xmlns="">
            <p:pic>
              <p:nvPicPr>
                <p:cNvPr id="635" name="Freihand 634">
                  <a:extLst>
                    <a:ext uri="{FF2B5EF4-FFF2-40B4-BE49-F238E27FC236}">
                      <a16:creationId xmlns:a16="http://schemas.microsoft.com/office/drawing/2014/main" id="{C04BBABA-89CC-41DE-A2A1-860716695266}"/>
                    </a:ext>
                  </a:extLst>
                </p:cNvPr>
                <p:cNvPicPr/>
                <p:nvPr/>
              </p:nvPicPr>
              <p:blipFill>
                <a:blip r:embed="rId1269"/>
                <a:stretch>
                  <a:fillRect/>
                </a:stretch>
              </p:blipFill>
              <p:spPr>
                <a:xfrm>
                  <a:off x="7038659" y="4481971"/>
                  <a:ext cx="1130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636" name="Freihand 635">
                  <a:extLst>
                    <a:ext uri="{FF2B5EF4-FFF2-40B4-BE49-F238E27FC236}">
                      <a16:creationId xmlns:a16="http://schemas.microsoft.com/office/drawing/2014/main" id="{F82CB194-A0F6-47D9-9BFD-8B8A70B350F9}"/>
                    </a:ext>
                  </a:extLst>
                </p14:cNvPr>
                <p14:cNvContentPartPr/>
                <p14:nvPr/>
              </p14:nvContentPartPr>
              <p14:xfrm>
                <a:off x="7107419" y="4446331"/>
                <a:ext cx="41760" cy="68040"/>
              </p14:xfrm>
            </p:contentPart>
          </mc:Choice>
          <mc:Fallback xmlns="">
            <p:pic>
              <p:nvPicPr>
                <p:cNvPr id="636" name="Freihand 635">
                  <a:extLst>
                    <a:ext uri="{FF2B5EF4-FFF2-40B4-BE49-F238E27FC236}">
                      <a16:creationId xmlns:a16="http://schemas.microsoft.com/office/drawing/2014/main" id="{F82CB194-A0F6-47D9-9BFD-8B8A70B350F9}"/>
                    </a:ext>
                  </a:extLst>
                </p:cNvPr>
                <p:cNvPicPr/>
                <p:nvPr/>
              </p:nvPicPr>
              <p:blipFill>
                <a:blip r:embed="rId1271"/>
                <a:stretch>
                  <a:fillRect/>
                </a:stretch>
              </p:blipFill>
              <p:spPr>
                <a:xfrm>
                  <a:off x="7103099" y="4442011"/>
                  <a:ext cx="50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637" name="Freihand 636">
                  <a:extLst>
                    <a:ext uri="{FF2B5EF4-FFF2-40B4-BE49-F238E27FC236}">
                      <a16:creationId xmlns:a16="http://schemas.microsoft.com/office/drawing/2014/main" id="{18C22203-3A34-4A3C-8C51-5E977C74D41D}"/>
                    </a:ext>
                  </a:extLst>
                </p14:cNvPr>
                <p14:cNvContentPartPr/>
                <p14:nvPr/>
              </p14:nvContentPartPr>
              <p14:xfrm>
                <a:off x="7190939" y="4430131"/>
                <a:ext cx="65880" cy="175680"/>
              </p14:xfrm>
            </p:contentPart>
          </mc:Choice>
          <mc:Fallback xmlns="">
            <p:pic>
              <p:nvPicPr>
                <p:cNvPr id="637" name="Freihand 636">
                  <a:extLst>
                    <a:ext uri="{FF2B5EF4-FFF2-40B4-BE49-F238E27FC236}">
                      <a16:creationId xmlns:a16="http://schemas.microsoft.com/office/drawing/2014/main" id="{18C22203-3A34-4A3C-8C51-5E977C74D41D}"/>
                    </a:ext>
                  </a:extLst>
                </p:cNvPr>
                <p:cNvPicPr/>
                <p:nvPr/>
              </p:nvPicPr>
              <p:blipFill>
                <a:blip r:embed="rId1273"/>
                <a:stretch>
                  <a:fillRect/>
                </a:stretch>
              </p:blipFill>
              <p:spPr>
                <a:xfrm>
                  <a:off x="7186619" y="4425811"/>
                  <a:ext cx="74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638" name="Freihand 637">
                  <a:extLst>
                    <a:ext uri="{FF2B5EF4-FFF2-40B4-BE49-F238E27FC236}">
                      <a16:creationId xmlns:a16="http://schemas.microsoft.com/office/drawing/2014/main" id="{30F8D099-54D8-4593-AACF-9027D9889106}"/>
                    </a:ext>
                  </a:extLst>
                </p14:cNvPr>
                <p14:cNvContentPartPr/>
                <p14:nvPr/>
              </p14:nvContentPartPr>
              <p14:xfrm>
                <a:off x="7246019" y="4481971"/>
                <a:ext cx="116280" cy="97920"/>
              </p14:xfrm>
            </p:contentPart>
          </mc:Choice>
          <mc:Fallback xmlns="">
            <p:pic>
              <p:nvPicPr>
                <p:cNvPr id="638" name="Freihand 637">
                  <a:extLst>
                    <a:ext uri="{FF2B5EF4-FFF2-40B4-BE49-F238E27FC236}">
                      <a16:creationId xmlns:a16="http://schemas.microsoft.com/office/drawing/2014/main" id="{30F8D099-54D8-4593-AACF-9027D9889106}"/>
                    </a:ext>
                  </a:extLst>
                </p:cNvPr>
                <p:cNvPicPr/>
                <p:nvPr/>
              </p:nvPicPr>
              <p:blipFill>
                <a:blip r:embed="rId1275"/>
                <a:stretch>
                  <a:fillRect/>
                </a:stretch>
              </p:blipFill>
              <p:spPr>
                <a:xfrm>
                  <a:off x="7241699" y="4477651"/>
                  <a:ext cx="124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639" name="Freihand 638">
                  <a:extLst>
                    <a:ext uri="{FF2B5EF4-FFF2-40B4-BE49-F238E27FC236}">
                      <a16:creationId xmlns:a16="http://schemas.microsoft.com/office/drawing/2014/main" id="{7682D516-5B41-4A15-961B-6E98F8C3F944}"/>
                    </a:ext>
                  </a:extLst>
                </p14:cNvPr>
                <p14:cNvContentPartPr/>
                <p14:nvPr/>
              </p14:nvContentPartPr>
              <p14:xfrm>
                <a:off x="7355459" y="4430851"/>
                <a:ext cx="211680" cy="170280"/>
              </p14:xfrm>
            </p:contentPart>
          </mc:Choice>
          <mc:Fallback xmlns="">
            <p:pic>
              <p:nvPicPr>
                <p:cNvPr id="639" name="Freihand 638">
                  <a:extLst>
                    <a:ext uri="{FF2B5EF4-FFF2-40B4-BE49-F238E27FC236}">
                      <a16:creationId xmlns:a16="http://schemas.microsoft.com/office/drawing/2014/main" id="{7682D516-5B41-4A15-961B-6E98F8C3F944}"/>
                    </a:ext>
                  </a:extLst>
                </p:cNvPr>
                <p:cNvPicPr/>
                <p:nvPr/>
              </p:nvPicPr>
              <p:blipFill>
                <a:blip r:embed="rId1277"/>
                <a:stretch>
                  <a:fillRect/>
                </a:stretch>
              </p:blipFill>
              <p:spPr>
                <a:xfrm>
                  <a:off x="7351139" y="4426531"/>
                  <a:ext cx="220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640" name="Freihand 639">
                  <a:extLst>
                    <a:ext uri="{FF2B5EF4-FFF2-40B4-BE49-F238E27FC236}">
                      <a16:creationId xmlns:a16="http://schemas.microsoft.com/office/drawing/2014/main" id="{A40BF73C-963E-415A-8614-FFA5C2B0B569}"/>
                    </a:ext>
                  </a:extLst>
                </p14:cNvPr>
                <p14:cNvContentPartPr/>
                <p14:nvPr/>
              </p14:nvContentPartPr>
              <p14:xfrm>
                <a:off x="7480019" y="4462891"/>
                <a:ext cx="143640" cy="47520"/>
              </p14:xfrm>
            </p:contentPart>
          </mc:Choice>
          <mc:Fallback xmlns="">
            <p:pic>
              <p:nvPicPr>
                <p:cNvPr id="640" name="Freihand 639">
                  <a:extLst>
                    <a:ext uri="{FF2B5EF4-FFF2-40B4-BE49-F238E27FC236}">
                      <a16:creationId xmlns:a16="http://schemas.microsoft.com/office/drawing/2014/main" id="{A40BF73C-963E-415A-8614-FFA5C2B0B569}"/>
                    </a:ext>
                  </a:extLst>
                </p:cNvPr>
                <p:cNvPicPr/>
                <p:nvPr/>
              </p:nvPicPr>
              <p:blipFill>
                <a:blip r:embed="rId1279"/>
                <a:stretch>
                  <a:fillRect/>
                </a:stretch>
              </p:blipFill>
              <p:spPr>
                <a:xfrm>
                  <a:off x="7475699" y="4458571"/>
                  <a:ext cx="152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643" name="Freihand 642">
                  <a:extLst>
                    <a:ext uri="{FF2B5EF4-FFF2-40B4-BE49-F238E27FC236}">
                      <a16:creationId xmlns:a16="http://schemas.microsoft.com/office/drawing/2014/main" id="{8592497F-2CFE-4F77-AC58-7BF0E4A80B06}"/>
                    </a:ext>
                  </a:extLst>
                </p14:cNvPr>
                <p14:cNvContentPartPr/>
                <p14:nvPr/>
              </p14:nvContentPartPr>
              <p14:xfrm>
                <a:off x="8102459" y="4073011"/>
                <a:ext cx="149400" cy="64080"/>
              </p14:xfrm>
            </p:contentPart>
          </mc:Choice>
          <mc:Fallback xmlns="">
            <p:pic>
              <p:nvPicPr>
                <p:cNvPr id="643" name="Freihand 642">
                  <a:extLst>
                    <a:ext uri="{FF2B5EF4-FFF2-40B4-BE49-F238E27FC236}">
                      <a16:creationId xmlns:a16="http://schemas.microsoft.com/office/drawing/2014/main" id="{8592497F-2CFE-4F77-AC58-7BF0E4A80B06}"/>
                    </a:ext>
                  </a:extLst>
                </p:cNvPr>
                <p:cNvPicPr/>
                <p:nvPr/>
              </p:nvPicPr>
              <p:blipFill>
                <a:blip r:embed="rId1281"/>
                <a:stretch>
                  <a:fillRect/>
                </a:stretch>
              </p:blipFill>
              <p:spPr>
                <a:xfrm>
                  <a:off x="8098139" y="4068691"/>
                  <a:ext cx="158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645" name="Freihand 644">
                  <a:extLst>
                    <a:ext uri="{FF2B5EF4-FFF2-40B4-BE49-F238E27FC236}">
                      <a16:creationId xmlns:a16="http://schemas.microsoft.com/office/drawing/2014/main" id="{DAB5284E-6A7F-4A0D-BBF9-DC870C7E74D0}"/>
                    </a:ext>
                  </a:extLst>
                </p14:cNvPr>
                <p14:cNvContentPartPr/>
                <p14:nvPr/>
              </p14:nvContentPartPr>
              <p14:xfrm>
                <a:off x="7693859" y="4313131"/>
                <a:ext cx="82800" cy="173160"/>
              </p14:xfrm>
            </p:contentPart>
          </mc:Choice>
          <mc:Fallback xmlns="">
            <p:pic>
              <p:nvPicPr>
                <p:cNvPr id="645" name="Freihand 644">
                  <a:extLst>
                    <a:ext uri="{FF2B5EF4-FFF2-40B4-BE49-F238E27FC236}">
                      <a16:creationId xmlns:a16="http://schemas.microsoft.com/office/drawing/2014/main" id="{DAB5284E-6A7F-4A0D-BBF9-DC870C7E74D0}"/>
                    </a:ext>
                  </a:extLst>
                </p:cNvPr>
                <p:cNvPicPr/>
                <p:nvPr/>
              </p:nvPicPr>
              <p:blipFill>
                <a:blip r:embed="rId1283"/>
                <a:stretch>
                  <a:fillRect/>
                </a:stretch>
              </p:blipFill>
              <p:spPr>
                <a:xfrm>
                  <a:off x="7689539" y="4308811"/>
                  <a:ext cx="91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646" name="Freihand 645">
                  <a:extLst>
                    <a:ext uri="{FF2B5EF4-FFF2-40B4-BE49-F238E27FC236}">
                      <a16:creationId xmlns:a16="http://schemas.microsoft.com/office/drawing/2014/main" id="{7430D711-07A8-46BD-9BB8-BF90A9731B7E}"/>
                    </a:ext>
                  </a:extLst>
                </p14:cNvPr>
                <p14:cNvContentPartPr/>
                <p14:nvPr/>
              </p14:nvContentPartPr>
              <p14:xfrm>
                <a:off x="7757579" y="4330051"/>
                <a:ext cx="89640" cy="93600"/>
              </p14:xfrm>
            </p:contentPart>
          </mc:Choice>
          <mc:Fallback xmlns="">
            <p:pic>
              <p:nvPicPr>
                <p:cNvPr id="646" name="Freihand 645">
                  <a:extLst>
                    <a:ext uri="{FF2B5EF4-FFF2-40B4-BE49-F238E27FC236}">
                      <a16:creationId xmlns:a16="http://schemas.microsoft.com/office/drawing/2014/main" id="{7430D711-07A8-46BD-9BB8-BF90A9731B7E}"/>
                    </a:ext>
                  </a:extLst>
                </p:cNvPr>
                <p:cNvPicPr/>
                <p:nvPr/>
              </p:nvPicPr>
              <p:blipFill>
                <a:blip r:embed="rId1285"/>
                <a:stretch>
                  <a:fillRect/>
                </a:stretch>
              </p:blipFill>
              <p:spPr>
                <a:xfrm>
                  <a:off x="7753259" y="4325731"/>
                  <a:ext cx="98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647" name="Freihand 646">
                  <a:extLst>
                    <a:ext uri="{FF2B5EF4-FFF2-40B4-BE49-F238E27FC236}">
                      <a16:creationId xmlns:a16="http://schemas.microsoft.com/office/drawing/2014/main" id="{4CA8F8B9-AC43-4933-A9D5-6D7E2E361AFB}"/>
                    </a:ext>
                  </a:extLst>
                </p14:cNvPr>
                <p14:cNvContentPartPr/>
                <p14:nvPr/>
              </p14:nvContentPartPr>
              <p14:xfrm>
                <a:off x="7593419" y="4349851"/>
                <a:ext cx="93960" cy="151560"/>
              </p14:xfrm>
            </p:contentPart>
          </mc:Choice>
          <mc:Fallback xmlns="">
            <p:pic>
              <p:nvPicPr>
                <p:cNvPr id="647" name="Freihand 646">
                  <a:extLst>
                    <a:ext uri="{FF2B5EF4-FFF2-40B4-BE49-F238E27FC236}">
                      <a16:creationId xmlns:a16="http://schemas.microsoft.com/office/drawing/2014/main" id="{4CA8F8B9-AC43-4933-A9D5-6D7E2E361AFB}"/>
                    </a:ext>
                  </a:extLst>
                </p:cNvPr>
                <p:cNvPicPr/>
                <p:nvPr/>
              </p:nvPicPr>
              <p:blipFill>
                <a:blip r:embed="rId1287"/>
                <a:stretch>
                  <a:fillRect/>
                </a:stretch>
              </p:blipFill>
              <p:spPr>
                <a:xfrm>
                  <a:off x="7589099" y="4345531"/>
                  <a:ext cx="102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649" name="Freihand 648">
                  <a:extLst>
                    <a:ext uri="{FF2B5EF4-FFF2-40B4-BE49-F238E27FC236}">
                      <a16:creationId xmlns:a16="http://schemas.microsoft.com/office/drawing/2014/main" id="{7FA29B72-CB46-4A3F-98AD-245A4FE2321B}"/>
                    </a:ext>
                  </a:extLst>
                </p14:cNvPr>
                <p14:cNvContentPartPr/>
                <p14:nvPr/>
              </p14:nvContentPartPr>
              <p14:xfrm>
                <a:off x="7872779" y="4322491"/>
                <a:ext cx="54720" cy="79920"/>
              </p14:xfrm>
            </p:contentPart>
          </mc:Choice>
          <mc:Fallback xmlns="">
            <p:pic>
              <p:nvPicPr>
                <p:cNvPr id="649" name="Freihand 648">
                  <a:extLst>
                    <a:ext uri="{FF2B5EF4-FFF2-40B4-BE49-F238E27FC236}">
                      <a16:creationId xmlns:a16="http://schemas.microsoft.com/office/drawing/2014/main" id="{7FA29B72-CB46-4A3F-98AD-245A4FE2321B}"/>
                    </a:ext>
                  </a:extLst>
                </p:cNvPr>
                <p:cNvPicPr/>
                <p:nvPr/>
              </p:nvPicPr>
              <p:blipFill>
                <a:blip r:embed="rId1289"/>
                <a:stretch>
                  <a:fillRect/>
                </a:stretch>
              </p:blipFill>
              <p:spPr>
                <a:xfrm>
                  <a:off x="7868459" y="4318171"/>
                  <a:ext cx="63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650" name="Freihand 649">
                  <a:extLst>
                    <a:ext uri="{FF2B5EF4-FFF2-40B4-BE49-F238E27FC236}">
                      <a16:creationId xmlns:a16="http://schemas.microsoft.com/office/drawing/2014/main" id="{176EB274-D844-4503-B947-6434D0B58BC9}"/>
                    </a:ext>
                  </a:extLst>
                </p14:cNvPr>
                <p14:cNvContentPartPr/>
                <p14:nvPr/>
              </p14:nvContentPartPr>
              <p14:xfrm>
                <a:off x="7868459" y="4361371"/>
                <a:ext cx="78120" cy="26640"/>
              </p14:xfrm>
            </p:contentPart>
          </mc:Choice>
          <mc:Fallback xmlns="">
            <p:pic>
              <p:nvPicPr>
                <p:cNvPr id="650" name="Freihand 649">
                  <a:extLst>
                    <a:ext uri="{FF2B5EF4-FFF2-40B4-BE49-F238E27FC236}">
                      <a16:creationId xmlns:a16="http://schemas.microsoft.com/office/drawing/2014/main" id="{176EB274-D844-4503-B947-6434D0B58BC9}"/>
                    </a:ext>
                  </a:extLst>
                </p:cNvPr>
                <p:cNvPicPr/>
                <p:nvPr/>
              </p:nvPicPr>
              <p:blipFill>
                <a:blip r:embed="rId1291"/>
                <a:stretch>
                  <a:fillRect/>
                </a:stretch>
              </p:blipFill>
              <p:spPr>
                <a:xfrm>
                  <a:off x="7864139" y="4357051"/>
                  <a:ext cx="86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651" name="Freihand 650">
                  <a:extLst>
                    <a:ext uri="{FF2B5EF4-FFF2-40B4-BE49-F238E27FC236}">
                      <a16:creationId xmlns:a16="http://schemas.microsoft.com/office/drawing/2014/main" id="{5BC6C085-92E7-47AC-8B99-F1B81764D7EF}"/>
                    </a:ext>
                  </a:extLst>
                </p14:cNvPr>
                <p14:cNvContentPartPr/>
                <p14:nvPr/>
              </p14:nvContentPartPr>
              <p14:xfrm>
                <a:off x="7984739" y="4326091"/>
                <a:ext cx="69840" cy="21240"/>
              </p14:xfrm>
            </p:contentPart>
          </mc:Choice>
          <mc:Fallback xmlns="">
            <p:pic>
              <p:nvPicPr>
                <p:cNvPr id="651" name="Freihand 650">
                  <a:extLst>
                    <a:ext uri="{FF2B5EF4-FFF2-40B4-BE49-F238E27FC236}">
                      <a16:creationId xmlns:a16="http://schemas.microsoft.com/office/drawing/2014/main" id="{5BC6C085-92E7-47AC-8B99-F1B81764D7EF}"/>
                    </a:ext>
                  </a:extLst>
                </p:cNvPr>
                <p:cNvPicPr/>
                <p:nvPr/>
              </p:nvPicPr>
              <p:blipFill>
                <a:blip r:embed="rId1293"/>
                <a:stretch>
                  <a:fillRect/>
                </a:stretch>
              </p:blipFill>
              <p:spPr>
                <a:xfrm>
                  <a:off x="7980419" y="4321771"/>
                  <a:ext cx="78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652" name="Freihand 651">
                  <a:extLst>
                    <a:ext uri="{FF2B5EF4-FFF2-40B4-BE49-F238E27FC236}">
                      <a16:creationId xmlns:a16="http://schemas.microsoft.com/office/drawing/2014/main" id="{62D998E8-9B8C-46A1-A41A-FE8E843B0AB6}"/>
                    </a:ext>
                  </a:extLst>
                </p14:cNvPr>
                <p14:cNvContentPartPr/>
                <p14:nvPr/>
              </p14:nvContentPartPr>
              <p14:xfrm>
                <a:off x="8087699" y="4255531"/>
                <a:ext cx="104760" cy="68400"/>
              </p14:xfrm>
            </p:contentPart>
          </mc:Choice>
          <mc:Fallback xmlns="">
            <p:pic>
              <p:nvPicPr>
                <p:cNvPr id="652" name="Freihand 651">
                  <a:extLst>
                    <a:ext uri="{FF2B5EF4-FFF2-40B4-BE49-F238E27FC236}">
                      <a16:creationId xmlns:a16="http://schemas.microsoft.com/office/drawing/2014/main" id="{62D998E8-9B8C-46A1-A41A-FE8E843B0AB6}"/>
                    </a:ext>
                  </a:extLst>
                </p:cNvPr>
                <p:cNvPicPr/>
                <p:nvPr/>
              </p:nvPicPr>
              <p:blipFill>
                <a:blip r:embed="rId1295"/>
                <a:stretch>
                  <a:fillRect/>
                </a:stretch>
              </p:blipFill>
              <p:spPr>
                <a:xfrm>
                  <a:off x="8083379" y="4251211"/>
                  <a:ext cx="113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653" name="Freihand 652">
                  <a:extLst>
                    <a:ext uri="{FF2B5EF4-FFF2-40B4-BE49-F238E27FC236}">
                      <a16:creationId xmlns:a16="http://schemas.microsoft.com/office/drawing/2014/main" id="{58F582B0-8A59-4089-A468-D8533AC59977}"/>
                    </a:ext>
                  </a:extLst>
                </p14:cNvPr>
                <p14:cNvContentPartPr/>
                <p14:nvPr/>
              </p14:nvContentPartPr>
              <p14:xfrm>
                <a:off x="8153219" y="4187131"/>
                <a:ext cx="75240" cy="222480"/>
              </p14:xfrm>
            </p:contentPart>
          </mc:Choice>
          <mc:Fallback xmlns="">
            <p:pic>
              <p:nvPicPr>
                <p:cNvPr id="653" name="Freihand 652">
                  <a:extLst>
                    <a:ext uri="{FF2B5EF4-FFF2-40B4-BE49-F238E27FC236}">
                      <a16:creationId xmlns:a16="http://schemas.microsoft.com/office/drawing/2014/main" id="{58F582B0-8A59-4089-A468-D8533AC59977}"/>
                    </a:ext>
                  </a:extLst>
                </p:cNvPr>
                <p:cNvPicPr/>
                <p:nvPr/>
              </p:nvPicPr>
              <p:blipFill>
                <a:blip r:embed="rId1297"/>
                <a:stretch>
                  <a:fillRect/>
                </a:stretch>
              </p:blipFill>
              <p:spPr>
                <a:xfrm>
                  <a:off x="8148899" y="4182811"/>
                  <a:ext cx="838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655" name="Freihand 654">
                  <a:extLst>
                    <a:ext uri="{FF2B5EF4-FFF2-40B4-BE49-F238E27FC236}">
                      <a16:creationId xmlns:a16="http://schemas.microsoft.com/office/drawing/2014/main" id="{469C6558-FA98-490C-9D34-069C8C82EA37}"/>
                    </a:ext>
                  </a:extLst>
                </p14:cNvPr>
                <p14:cNvContentPartPr/>
                <p14:nvPr/>
              </p14:nvContentPartPr>
              <p14:xfrm>
                <a:off x="8291819" y="4220251"/>
                <a:ext cx="36360" cy="28080"/>
              </p14:xfrm>
            </p:contentPart>
          </mc:Choice>
          <mc:Fallback xmlns="">
            <p:pic>
              <p:nvPicPr>
                <p:cNvPr id="655" name="Freihand 654">
                  <a:extLst>
                    <a:ext uri="{FF2B5EF4-FFF2-40B4-BE49-F238E27FC236}">
                      <a16:creationId xmlns:a16="http://schemas.microsoft.com/office/drawing/2014/main" id="{469C6558-FA98-490C-9D34-069C8C82EA37}"/>
                    </a:ext>
                  </a:extLst>
                </p:cNvPr>
                <p:cNvPicPr/>
                <p:nvPr/>
              </p:nvPicPr>
              <p:blipFill>
                <a:blip r:embed="rId1299"/>
                <a:stretch>
                  <a:fillRect/>
                </a:stretch>
              </p:blipFill>
              <p:spPr>
                <a:xfrm>
                  <a:off x="8287499" y="4215931"/>
                  <a:ext cx="45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00">
              <p14:nvContentPartPr>
                <p14:cNvPr id="657" name="Freihand 656">
                  <a:extLst>
                    <a:ext uri="{FF2B5EF4-FFF2-40B4-BE49-F238E27FC236}">
                      <a16:creationId xmlns:a16="http://schemas.microsoft.com/office/drawing/2014/main" id="{427445F5-D25D-4EFF-83A8-3B2D9B4B5654}"/>
                    </a:ext>
                  </a:extLst>
                </p14:cNvPr>
                <p14:cNvContentPartPr/>
                <p14:nvPr/>
              </p14:nvContentPartPr>
              <p14:xfrm>
                <a:off x="7800419" y="4449931"/>
                <a:ext cx="131040" cy="45000"/>
              </p14:xfrm>
            </p:contentPart>
          </mc:Choice>
          <mc:Fallback xmlns="">
            <p:pic>
              <p:nvPicPr>
                <p:cNvPr id="657" name="Freihand 656">
                  <a:extLst>
                    <a:ext uri="{FF2B5EF4-FFF2-40B4-BE49-F238E27FC236}">
                      <a16:creationId xmlns:a16="http://schemas.microsoft.com/office/drawing/2014/main" id="{427445F5-D25D-4EFF-83A8-3B2D9B4B5654}"/>
                    </a:ext>
                  </a:extLst>
                </p:cNvPr>
                <p:cNvPicPr/>
                <p:nvPr/>
              </p:nvPicPr>
              <p:blipFill>
                <a:blip r:embed="rId1301"/>
                <a:stretch>
                  <a:fillRect/>
                </a:stretch>
              </p:blipFill>
              <p:spPr>
                <a:xfrm>
                  <a:off x="7796099" y="4445611"/>
                  <a:ext cx="139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676" name="Freihand 675">
                  <a:extLst>
                    <a:ext uri="{FF2B5EF4-FFF2-40B4-BE49-F238E27FC236}">
                      <a16:creationId xmlns:a16="http://schemas.microsoft.com/office/drawing/2014/main" id="{CE91621E-9492-46B1-8448-401F7ADB5B13}"/>
                    </a:ext>
                  </a:extLst>
                </p14:cNvPr>
                <p14:cNvContentPartPr/>
                <p14:nvPr/>
              </p14:nvContentPartPr>
              <p14:xfrm>
                <a:off x="8362739" y="4105051"/>
                <a:ext cx="127440" cy="147960"/>
              </p14:xfrm>
            </p:contentPart>
          </mc:Choice>
          <mc:Fallback xmlns="">
            <p:pic>
              <p:nvPicPr>
                <p:cNvPr id="676" name="Freihand 675">
                  <a:extLst>
                    <a:ext uri="{FF2B5EF4-FFF2-40B4-BE49-F238E27FC236}">
                      <a16:creationId xmlns:a16="http://schemas.microsoft.com/office/drawing/2014/main" id="{CE91621E-9492-46B1-8448-401F7ADB5B13}"/>
                    </a:ext>
                  </a:extLst>
                </p:cNvPr>
                <p:cNvPicPr/>
                <p:nvPr/>
              </p:nvPicPr>
              <p:blipFill>
                <a:blip r:embed="rId1303"/>
                <a:stretch>
                  <a:fillRect/>
                </a:stretch>
              </p:blipFill>
              <p:spPr>
                <a:xfrm>
                  <a:off x="8358419" y="4100731"/>
                  <a:ext cx="136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678" name="Freihand 677">
                  <a:extLst>
                    <a:ext uri="{FF2B5EF4-FFF2-40B4-BE49-F238E27FC236}">
                      <a16:creationId xmlns:a16="http://schemas.microsoft.com/office/drawing/2014/main" id="{BC0658E3-56A3-45DF-A5E6-E0A9D4C6E142}"/>
                    </a:ext>
                  </a:extLst>
                </p14:cNvPr>
                <p14:cNvContentPartPr/>
                <p14:nvPr/>
              </p14:nvContentPartPr>
              <p14:xfrm>
                <a:off x="7374539" y="4817131"/>
                <a:ext cx="136440" cy="18720"/>
              </p14:xfrm>
            </p:contentPart>
          </mc:Choice>
          <mc:Fallback xmlns="">
            <p:pic>
              <p:nvPicPr>
                <p:cNvPr id="678" name="Freihand 677">
                  <a:extLst>
                    <a:ext uri="{FF2B5EF4-FFF2-40B4-BE49-F238E27FC236}">
                      <a16:creationId xmlns:a16="http://schemas.microsoft.com/office/drawing/2014/main" id="{BC0658E3-56A3-45DF-A5E6-E0A9D4C6E142}"/>
                    </a:ext>
                  </a:extLst>
                </p:cNvPr>
                <p:cNvPicPr/>
                <p:nvPr/>
              </p:nvPicPr>
              <p:blipFill>
                <a:blip r:embed="rId1305"/>
                <a:stretch>
                  <a:fillRect/>
                </a:stretch>
              </p:blipFill>
              <p:spPr>
                <a:xfrm>
                  <a:off x="7370219" y="4812811"/>
                  <a:ext cx="145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679" name="Freihand 678">
                  <a:extLst>
                    <a:ext uri="{FF2B5EF4-FFF2-40B4-BE49-F238E27FC236}">
                      <a16:creationId xmlns:a16="http://schemas.microsoft.com/office/drawing/2014/main" id="{A7DAE890-A736-417B-A860-8ED3FDBBC0C4}"/>
                    </a:ext>
                  </a:extLst>
                </p14:cNvPr>
                <p14:cNvContentPartPr/>
                <p14:nvPr/>
              </p14:nvContentPartPr>
              <p14:xfrm>
                <a:off x="7358699" y="4847371"/>
                <a:ext cx="157320" cy="40320"/>
              </p14:xfrm>
            </p:contentPart>
          </mc:Choice>
          <mc:Fallback xmlns="">
            <p:pic>
              <p:nvPicPr>
                <p:cNvPr id="679" name="Freihand 678">
                  <a:extLst>
                    <a:ext uri="{FF2B5EF4-FFF2-40B4-BE49-F238E27FC236}">
                      <a16:creationId xmlns:a16="http://schemas.microsoft.com/office/drawing/2014/main" id="{A7DAE890-A736-417B-A860-8ED3FDBBC0C4}"/>
                    </a:ext>
                  </a:extLst>
                </p:cNvPr>
                <p:cNvPicPr/>
                <p:nvPr/>
              </p:nvPicPr>
              <p:blipFill>
                <a:blip r:embed="rId1307"/>
                <a:stretch>
                  <a:fillRect/>
                </a:stretch>
              </p:blipFill>
              <p:spPr>
                <a:xfrm>
                  <a:off x="7354379" y="4843051"/>
                  <a:ext cx="165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680" name="Freihand 679">
                  <a:extLst>
                    <a:ext uri="{FF2B5EF4-FFF2-40B4-BE49-F238E27FC236}">
                      <a16:creationId xmlns:a16="http://schemas.microsoft.com/office/drawing/2014/main" id="{BD652C71-9A88-4DD3-A81E-D853FD692CA7}"/>
                    </a:ext>
                  </a:extLst>
                </p14:cNvPr>
                <p14:cNvContentPartPr/>
                <p14:nvPr/>
              </p14:nvContentPartPr>
              <p14:xfrm>
                <a:off x="7558499" y="4698331"/>
                <a:ext cx="109800" cy="163440"/>
              </p14:xfrm>
            </p:contentPart>
          </mc:Choice>
          <mc:Fallback xmlns="">
            <p:pic>
              <p:nvPicPr>
                <p:cNvPr id="680" name="Freihand 679">
                  <a:extLst>
                    <a:ext uri="{FF2B5EF4-FFF2-40B4-BE49-F238E27FC236}">
                      <a16:creationId xmlns:a16="http://schemas.microsoft.com/office/drawing/2014/main" id="{BD652C71-9A88-4DD3-A81E-D853FD692CA7}"/>
                    </a:ext>
                  </a:extLst>
                </p:cNvPr>
                <p:cNvPicPr/>
                <p:nvPr/>
              </p:nvPicPr>
              <p:blipFill>
                <a:blip r:embed="rId1309"/>
                <a:stretch>
                  <a:fillRect/>
                </a:stretch>
              </p:blipFill>
              <p:spPr>
                <a:xfrm>
                  <a:off x="7554179" y="4694011"/>
                  <a:ext cx="118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681" name="Freihand 680">
                  <a:extLst>
                    <a:ext uri="{FF2B5EF4-FFF2-40B4-BE49-F238E27FC236}">
                      <a16:creationId xmlns:a16="http://schemas.microsoft.com/office/drawing/2014/main" id="{A7459356-563C-4B4A-81EB-01A58BC2AF0B}"/>
                    </a:ext>
                  </a:extLst>
                </p14:cNvPr>
                <p14:cNvContentPartPr/>
                <p14:nvPr/>
              </p14:nvContentPartPr>
              <p14:xfrm>
                <a:off x="7678739" y="4592131"/>
                <a:ext cx="95400" cy="215280"/>
              </p14:xfrm>
            </p:contentPart>
          </mc:Choice>
          <mc:Fallback xmlns="">
            <p:pic>
              <p:nvPicPr>
                <p:cNvPr id="681" name="Freihand 680">
                  <a:extLst>
                    <a:ext uri="{FF2B5EF4-FFF2-40B4-BE49-F238E27FC236}">
                      <a16:creationId xmlns:a16="http://schemas.microsoft.com/office/drawing/2014/main" id="{A7459356-563C-4B4A-81EB-01A58BC2AF0B}"/>
                    </a:ext>
                  </a:extLst>
                </p:cNvPr>
                <p:cNvPicPr/>
                <p:nvPr/>
              </p:nvPicPr>
              <p:blipFill>
                <a:blip r:embed="rId1311"/>
                <a:stretch>
                  <a:fillRect/>
                </a:stretch>
              </p:blipFill>
              <p:spPr>
                <a:xfrm>
                  <a:off x="7674419" y="4587811"/>
                  <a:ext cx="104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682" name="Freihand 681">
                  <a:extLst>
                    <a:ext uri="{FF2B5EF4-FFF2-40B4-BE49-F238E27FC236}">
                      <a16:creationId xmlns:a16="http://schemas.microsoft.com/office/drawing/2014/main" id="{955338DD-1CD6-438E-93B0-AFCEE6DEA1DA}"/>
                    </a:ext>
                  </a:extLst>
                </p14:cNvPr>
                <p14:cNvContentPartPr/>
                <p14:nvPr/>
              </p14:nvContentPartPr>
              <p14:xfrm>
                <a:off x="7773779" y="4628131"/>
                <a:ext cx="123120" cy="118440"/>
              </p14:xfrm>
            </p:contentPart>
          </mc:Choice>
          <mc:Fallback xmlns="">
            <p:pic>
              <p:nvPicPr>
                <p:cNvPr id="682" name="Freihand 681">
                  <a:extLst>
                    <a:ext uri="{FF2B5EF4-FFF2-40B4-BE49-F238E27FC236}">
                      <a16:creationId xmlns:a16="http://schemas.microsoft.com/office/drawing/2014/main" id="{955338DD-1CD6-438E-93B0-AFCEE6DEA1DA}"/>
                    </a:ext>
                  </a:extLst>
                </p:cNvPr>
                <p:cNvPicPr/>
                <p:nvPr/>
              </p:nvPicPr>
              <p:blipFill>
                <a:blip r:embed="rId1313"/>
                <a:stretch>
                  <a:fillRect/>
                </a:stretch>
              </p:blipFill>
              <p:spPr>
                <a:xfrm>
                  <a:off x="7769459" y="4623811"/>
                  <a:ext cx="131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683" name="Freihand 682">
                  <a:extLst>
                    <a:ext uri="{FF2B5EF4-FFF2-40B4-BE49-F238E27FC236}">
                      <a16:creationId xmlns:a16="http://schemas.microsoft.com/office/drawing/2014/main" id="{4D154E6D-71D0-49A2-9B23-710EDDE32995}"/>
                    </a:ext>
                  </a:extLst>
                </p14:cNvPr>
                <p14:cNvContentPartPr/>
                <p14:nvPr/>
              </p14:nvContentPartPr>
              <p14:xfrm>
                <a:off x="7910579" y="4633531"/>
                <a:ext cx="67680" cy="111240"/>
              </p14:xfrm>
            </p:contentPart>
          </mc:Choice>
          <mc:Fallback xmlns="">
            <p:pic>
              <p:nvPicPr>
                <p:cNvPr id="683" name="Freihand 682">
                  <a:extLst>
                    <a:ext uri="{FF2B5EF4-FFF2-40B4-BE49-F238E27FC236}">
                      <a16:creationId xmlns:a16="http://schemas.microsoft.com/office/drawing/2014/main" id="{4D154E6D-71D0-49A2-9B23-710EDDE32995}"/>
                    </a:ext>
                  </a:extLst>
                </p:cNvPr>
                <p:cNvPicPr/>
                <p:nvPr/>
              </p:nvPicPr>
              <p:blipFill>
                <a:blip r:embed="rId1315"/>
                <a:stretch>
                  <a:fillRect/>
                </a:stretch>
              </p:blipFill>
              <p:spPr>
                <a:xfrm>
                  <a:off x="7906259" y="4629211"/>
                  <a:ext cx="76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684" name="Freihand 683">
                  <a:extLst>
                    <a:ext uri="{FF2B5EF4-FFF2-40B4-BE49-F238E27FC236}">
                      <a16:creationId xmlns:a16="http://schemas.microsoft.com/office/drawing/2014/main" id="{1E7F6ED7-A50B-4168-98F0-8D0D00DFC970}"/>
                    </a:ext>
                  </a:extLst>
                </p14:cNvPr>
                <p14:cNvContentPartPr/>
                <p14:nvPr/>
              </p14:nvContentPartPr>
              <p14:xfrm>
                <a:off x="7903379" y="4652611"/>
                <a:ext cx="117000" cy="28080"/>
              </p14:xfrm>
            </p:contentPart>
          </mc:Choice>
          <mc:Fallback xmlns="">
            <p:pic>
              <p:nvPicPr>
                <p:cNvPr id="684" name="Freihand 683">
                  <a:extLst>
                    <a:ext uri="{FF2B5EF4-FFF2-40B4-BE49-F238E27FC236}">
                      <a16:creationId xmlns:a16="http://schemas.microsoft.com/office/drawing/2014/main" id="{1E7F6ED7-A50B-4168-98F0-8D0D00DFC970}"/>
                    </a:ext>
                  </a:extLst>
                </p:cNvPr>
                <p:cNvPicPr/>
                <p:nvPr/>
              </p:nvPicPr>
              <p:blipFill>
                <a:blip r:embed="rId1317"/>
                <a:stretch>
                  <a:fillRect/>
                </a:stretch>
              </p:blipFill>
              <p:spPr>
                <a:xfrm>
                  <a:off x="7899059" y="4648291"/>
                  <a:ext cx="125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685" name="Freihand 684">
                  <a:extLst>
                    <a:ext uri="{FF2B5EF4-FFF2-40B4-BE49-F238E27FC236}">
                      <a16:creationId xmlns:a16="http://schemas.microsoft.com/office/drawing/2014/main" id="{0951BC3E-4E60-44CF-9F02-5FF5A867F02E}"/>
                    </a:ext>
                  </a:extLst>
                </p14:cNvPr>
                <p14:cNvContentPartPr/>
                <p14:nvPr/>
              </p14:nvContentPartPr>
              <p14:xfrm>
                <a:off x="8056739" y="4614451"/>
                <a:ext cx="91080" cy="15120"/>
              </p14:xfrm>
            </p:contentPart>
          </mc:Choice>
          <mc:Fallback xmlns="">
            <p:pic>
              <p:nvPicPr>
                <p:cNvPr id="685" name="Freihand 684">
                  <a:extLst>
                    <a:ext uri="{FF2B5EF4-FFF2-40B4-BE49-F238E27FC236}">
                      <a16:creationId xmlns:a16="http://schemas.microsoft.com/office/drawing/2014/main" id="{0951BC3E-4E60-44CF-9F02-5FF5A867F02E}"/>
                    </a:ext>
                  </a:extLst>
                </p:cNvPr>
                <p:cNvPicPr/>
                <p:nvPr/>
              </p:nvPicPr>
              <p:blipFill>
                <a:blip r:embed="rId1319"/>
                <a:stretch>
                  <a:fillRect/>
                </a:stretch>
              </p:blipFill>
              <p:spPr>
                <a:xfrm>
                  <a:off x="8052419" y="4610131"/>
                  <a:ext cx="99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686" name="Freihand 685">
                  <a:extLst>
                    <a:ext uri="{FF2B5EF4-FFF2-40B4-BE49-F238E27FC236}">
                      <a16:creationId xmlns:a16="http://schemas.microsoft.com/office/drawing/2014/main" id="{10A892C1-36BB-4433-A00B-B3AC79EC0A50}"/>
                    </a:ext>
                  </a:extLst>
                </p14:cNvPr>
                <p14:cNvContentPartPr/>
                <p14:nvPr/>
              </p14:nvContentPartPr>
              <p14:xfrm>
                <a:off x="8171219" y="4545691"/>
                <a:ext cx="111240" cy="61560"/>
              </p14:xfrm>
            </p:contentPart>
          </mc:Choice>
          <mc:Fallback xmlns="">
            <p:pic>
              <p:nvPicPr>
                <p:cNvPr id="686" name="Freihand 685">
                  <a:extLst>
                    <a:ext uri="{FF2B5EF4-FFF2-40B4-BE49-F238E27FC236}">
                      <a16:creationId xmlns:a16="http://schemas.microsoft.com/office/drawing/2014/main" id="{10A892C1-36BB-4433-A00B-B3AC79EC0A50}"/>
                    </a:ext>
                  </a:extLst>
                </p:cNvPr>
                <p:cNvPicPr/>
                <p:nvPr/>
              </p:nvPicPr>
              <p:blipFill>
                <a:blip r:embed="rId1321"/>
                <a:stretch>
                  <a:fillRect/>
                </a:stretch>
              </p:blipFill>
              <p:spPr>
                <a:xfrm>
                  <a:off x="8166899" y="4541371"/>
                  <a:ext cx="119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687" name="Freihand 686">
                  <a:extLst>
                    <a:ext uri="{FF2B5EF4-FFF2-40B4-BE49-F238E27FC236}">
                      <a16:creationId xmlns:a16="http://schemas.microsoft.com/office/drawing/2014/main" id="{DA42F50B-132E-4FB7-8C58-D8B9DD7CE7A7}"/>
                    </a:ext>
                  </a:extLst>
                </p14:cNvPr>
                <p14:cNvContentPartPr/>
                <p14:nvPr/>
              </p14:nvContentPartPr>
              <p14:xfrm>
                <a:off x="8253659" y="4436971"/>
                <a:ext cx="85680" cy="268200"/>
              </p14:xfrm>
            </p:contentPart>
          </mc:Choice>
          <mc:Fallback xmlns="">
            <p:pic>
              <p:nvPicPr>
                <p:cNvPr id="687" name="Freihand 686">
                  <a:extLst>
                    <a:ext uri="{FF2B5EF4-FFF2-40B4-BE49-F238E27FC236}">
                      <a16:creationId xmlns:a16="http://schemas.microsoft.com/office/drawing/2014/main" id="{DA42F50B-132E-4FB7-8C58-D8B9DD7CE7A7}"/>
                    </a:ext>
                  </a:extLst>
                </p:cNvPr>
                <p:cNvPicPr/>
                <p:nvPr/>
              </p:nvPicPr>
              <p:blipFill>
                <a:blip r:embed="rId1323"/>
                <a:stretch>
                  <a:fillRect/>
                </a:stretch>
              </p:blipFill>
              <p:spPr>
                <a:xfrm>
                  <a:off x="8249339" y="4432651"/>
                  <a:ext cx="943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771" name="Freihand 770">
                  <a:extLst>
                    <a:ext uri="{FF2B5EF4-FFF2-40B4-BE49-F238E27FC236}">
                      <a16:creationId xmlns:a16="http://schemas.microsoft.com/office/drawing/2014/main" id="{C8E3309F-3C25-435F-9978-C41DDB8FD638}"/>
                    </a:ext>
                  </a:extLst>
                </p14:cNvPr>
                <p14:cNvContentPartPr/>
                <p14:nvPr/>
              </p14:nvContentPartPr>
              <p14:xfrm>
                <a:off x="6153059" y="3465331"/>
                <a:ext cx="97920" cy="248400"/>
              </p14:xfrm>
            </p:contentPart>
          </mc:Choice>
          <mc:Fallback xmlns="">
            <p:pic>
              <p:nvPicPr>
                <p:cNvPr id="771" name="Freihand 770">
                  <a:extLst>
                    <a:ext uri="{FF2B5EF4-FFF2-40B4-BE49-F238E27FC236}">
                      <a16:creationId xmlns:a16="http://schemas.microsoft.com/office/drawing/2014/main" id="{C8E3309F-3C25-435F-9978-C41DDB8FD638}"/>
                    </a:ext>
                  </a:extLst>
                </p:cNvPr>
                <p:cNvPicPr/>
                <p:nvPr/>
              </p:nvPicPr>
              <p:blipFill>
                <a:blip r:embed="rId1325"/>
                <a:stretch>
                  <a:fillRect/>
                </a:stretch>
              </p:blipFill>
              <p:spPr>
                <a:xfrm>
                  <a:off x="6148739" y="3461011"/>
                  <a:ext cx="106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772" name="Freihand 771">
                  <a:extLst>
                    <a:ext uri="{FF2B5EF4-FFF2-40B4-BE49-F238E27FC236}">
                      <a16:creationId xmlns:a16="http://schemas.microsoft.com/office/drawing/2014/main" id="{33B810B8-4382-4F46-A6BE-3127A6A403DF}"/>
                    </a:ext>
                  </a:extLst>
                </p14:cNvPr>
                <p14:cNvContentPartPr/>
                <p14:nvPr/>
              </p14:nvContentPartPr>
              <p14:xfrm>
                <a:off x="6312179" y="3486211"/>
                <a:ext cx="100080" cy="50040"/>
              </p14:xfrm>
            </p:contentPart>
          </mc:Choice>
          <mc:Fallback xmlns="">
            <p:pic>
              <p:nvPicPr>
                <p:cNvPr id="772" name="Freihand 771">
                  <a:extLst>
                    <a:ext uri="{FF2B5EF4-FFF2-40B4-BE49-F238E27FC236}">
                      <a16:creationId xmlns:a16="http://schemas.microsoft.com/office/drawing/2014/main" id="{33B810B8-4382-4F46-A6BE-3127A6A403DF}"/>
                    </a:ext>
                  </a:extLst>
                </p:cNvPr>
                <p:cNvPicPr/>
                <p:nvPr/>
              </p:nvPicPr>
              <p:blipFill>
                <a:blip r:embed="rId1327"/>
                <a:stretch>
                  <a:fillRect/>
                </a:stretch>
              </p:blipFill>
              <p:spPr>
                <a:xfrm>
                  <a:off x="6307859" y="3481891"/>
                  <a:ext cx="108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773" name="Freihand 772">
                  <a:extLst>
                    <a:ext uri="{FF2B5EF4-FFF2-40B4-BE49-F238E27FC236}">
                      <a16:creationId xmlns:a16="http://schemas.microsoft.com/office/drawing/2014/main" id="{26DF917F-8635-4141-B985-BCECE2F727DF}"/>
                    </a:ext>
                  </a:extLst>
                </p14:cNvPr>
                <p14:cNvContentPartPr/>
                <p14:nvPr/>
              </p14:nvContentPartPr>
              <p14:xfrm>
                <a:off x="6330539" y="3508531"/>
                <a:ext cx="102960" cy="35640"/>
              </p14:xfrm>
            </p:contentPart>
          </mc:Choice>
          <mc:Fallback xmlns="">
            <p:pic>
              <p:nvPicPr>
                <p:cNvPr id="773" name="Freihand 772">
                  <a:extLst>
                    <a:ext uri="{FF2B5EF4-FFF2-40B4-BE49-F238E27FC236}">
                      <a16:creationId xmlns:a16="http://schemas.microsoft.com/office/drawing/2014/main" id="{26DF917F-8635-4141-B985-BCECE2F727DF}"/>
                    </a:ext>
                  </a:extLst>
                </p:cNvPr>
                <p:cNvPicPr/>
                <p:nvPr/>
              </p:nvPicPr>
              <p:blipFill>
                <a:blip r:embed="rId1329"/>
                <a:stretch>
                  <a:fillRect/>
                </a:stretch>
              </p:blipFill>
              <p:spPr>
                <a:xfrm>
                  <a:off x="6326219" y="3504211"/>
                  <a:ext cx="111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774" name="Freihand 773">
                  <a:extLst>
                    <a:ext uri="{FF2B5EF4-FFF2-40B4-BE49-F238E27FC236}">
                      <a16:creationId xmlns:a16="http://schemas.microsoft.com/office/drawing/2014/main" id="{F331B1D4-D120-4EA7-9DF8-E464E1B7ADAA}"/>
                    </a:ext>
                  </a:extLst>
                </p14:cNvPr>
                <p14:cNvContentPartPr/>
                <p14:nvPr/>
              </p14:nvContentPartPr>
              <p14:xfrm>
                <a:off x="6448619" y="3329971"/>
                <a:ext cx="106920" cy="116640"/>
              </p14:xfrm>
            </p:contentPart>
          </mc:Choice>
          <mc:Fallback xmlns="">
            <p:pic>
              <p:nvPicPr>
                <p:cNvPr id="774" name="Freihand 773">
                  <a:extLst>
                    <a:ext uri="{FF2B5EF4-FFF2-40B4-BE49-F238E27FC236}">
                      <a16:creationId xmlns:a16="http://schemas.microsoft.com/office/drawing/2014/main" id="{F331B1D4-D120-4EA7-9DF8-E464E1B7ADAA}"/>
                    </a:ext>
                  </a:extLst>
                </p:cNvPr>
                <p:cNvPicPr/>
                <p:nvPr/>
              </p:nvPicPr>
              <p:blipFill>
                <a:blip r:embed="rId1331"/>
                <a:stretch>
                  <a:fillRect/>
                </a:stretch>
              </p:blipFill>
              <p:spPr>
                <a:xfrm>
                  <a:off x="6444299" y="3325651"/>
                  <a:ext cx="115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775" name="Freihand 774">
                  <a:extLst>
                    <a:ext uri="{FF2B5EF4-FFF2-40B4-BE49-F238E27FC236}">
                      <a16:creationId xmlns:a16="http://schemas.microsoft.com/office/drawing/2014/main" id="{4A5AF4F4-CFFD-4697-841A-A35684EE03A5}"/>
                    </a:ext>
                  </a:extLst>
                </p14:cNvPr>
                <p14:cNvContentPartPr/>
                <p14:nvPr/>
              </p14:nvContentPartPr>
              <p14:xfrm>
                <a:off x="6546539" y="3246451"/>
                <a:ext cx="109800" cy="174240"/>
              </p14:xfrm>
            </p:contentPart>
          </mc:Choice>
          <mc:Fallback xmlns="">
            <p:pic>
              <p:nvPicPr>
                <p:cNvPr id="775" name="Freihand 774">
                  <a:extLst>
                    <a:ext uri="{FF2B5EF4-FFF2-40B4-BE49-F238E27FC236}">
                      <a16:creationId xmlns:a16="http://schemas.microsoft.com/office/drawing/2014/main" id="{4A5AF4F4-CFFD-4697-841A-A35684EE03A5}"/>
                    </a:ext>
                  </a:extLst>
                </p:cNvPr>
                <p:cNvPicPr/>
                <p:nvPr/>
              </p:nvPicPr>
              <p:blipFill>
                <a:blip r:embed="rId1333"/>
                <a:stretch>
                  <a:fillRect/>
                </a:stretch>
              </p:blipFill>
              <p:spPr>
                <a:xfrm>
                  <a:off x="6542219" y="3242131"/>
                  <a:ext cx="118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776" name="Freihand 775">
                  <a:extLst>
                    <a:ext uri="{FF2B5EF4-FFF2-40B4-BE49-F238E27FC236}">
                      <a16:creationId xmlns:a16="http://schemas.microsoft.com/office/drawing/2014/main" id="{2E5F8D49-1FF8-494A-908A-535002B5107E}"/>
                    </a:ext>
                  </a:extLst>
                </p14:cNvPr>
                <p14:cNvContentPartPr/>
                <p14:nvPr/>
              </p14:nvContentPartPr>
              <p14:xfrm>
                <a:off x="6630059" y="3269851"/>
                <a:ext cx="38520" cy="90000"/>
              </p14:xfrm>
            </p:contentPart>
          </mc:Choice>
          <mc:Fallback xmlns="">
            <p:pic>
              <p:nvPicPr>
                <p:cNvPr id="776" name="Freihand 775">
                  <a:extLst>
                    <a:ext uri="{FF2B5EF4-FFF2-40B4-BE49-F238E27FC236}">
                      <a16:creationId xmlns:a16="http://schemas.microsoft.com/office/drawing/2014/main" id="{2E5F8D49-1FF8-494A-908A-535002B5107E}"/>
                    </a:ext>
                  </a:extLst>
                </p:cNvPr>
                <p:cNvPicPr/>
                <p:nvPr/>
              </p:nvPicPr>
              <p:blipFill>
                <a:blip r:embed="rId1335"/>
                <a:stretch>
                  <a:fillRect/>
                </a:stretch>
              </p:blipFill>
              <p:spPr>
                <a:xfrm>
                  <a:off x="6625739" y="3265531"/>
                  <a:ext cx="47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777" name="Freihand 776">
                  <a:extLst>
                    <a:ext uri="{FF2B5EF4-FFF2-40B4-BE49-F238E27FC236}">
                      <a16:creationId xmlns:a16="http://schemas.microsoft.com/office/drawing/2014/main" id="{9C2288AF-B25C-48E4-812B-F5735367C21D}"/>
                    </a:ext>
                  </a:extLst>
                </p14:cNvPr>
                <p14:cNvContentPartPr/>
                <p14:nvPr/>
              </p14:nvContentPartPr>
              <p14:xfrm>
                <a:off x="6568499" y="3193891"/>
                <a:ext cx="138960" cy="136440"/>
              </p14:xfrm>
            </p:contentPart>
          </mc:Choice>
          <mc:Fallback xmlns="">
            <p:pic>
              <p:nvPicPr>
                <p:cNvPr id="777" name="Freihand 776">
                  <a:extLst>
                    <a:ext uri="{FF2B5EF4-FFF2-40B4-BE49-F238E27FC236}">
                      <a16:creationId xmlns:a16="http://schemas.microsoft.com/office/drawing/2014/main" id="{9C2288AF-B25C-48E4-812B-F5735367C21D}"/>
                    </a:ext>
                  </a:extLst>
                </p:cNvPr>
                <p:cNvPicPr/>
                <p:nvPr/>
              </p:nvPicPr>
              <p:blipFill>
                <a:blip r:embed="rId1337"/>
                <a:stretch>
                  <a:fillRect/>
                </a:stretch>
              </p:blipFill>
              <p:spPr>
                <a:xfrm>
                  <a:off x="6564179" y="3189571"/>
                  <a:ext cx="147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778" name="Freihand 777">
                  <a:extLst>
                    <a:ext uri="{FF2B5EF4-FFF2-40B4-BE49-F238E27FC236}">
                      <a16:creationId xmlns:a16="http://schemas.microsoft.com/office/drawing/2014/main" id="{548DD8C8-4EBF-4955-9C8A-582028A73537}"/>
                    </a:ext>
                  </a:extLst>
                </p14:cNvPr>
                <p14:cNvContentPartPr/>
                <p14:nvPr/>
              </p14:nvContentPartPr>
              <p14:xfrm>
                <a:off x="6223979" y="3481891"/>
                <a:ext cx="73080" cy="109080"/>
              </p14:xfrm>
            </p:contentPart>
          </mc:Choice>
          <mc:Fallback xmlns="">
            <p:pic>
              <p:nvPicPr>
                <p:cNvPr id="778" name="Freihand 777">
                  <a:extLst>
                    <a:ext uri="{FF2B5EF4-FFF2-40B4-BE49-F238E27FC236}">
                      <a16:creationId xmlns:a16="http://schemas.microsoft.com/office/drawing/2014/main" id="{548DD8C8-4EBF-4955-9C8A-582028A73537}"/>
                    </a:ext>
                  </a:extLst>
                </p:cNvPr>
                <p:cNvPicPr/>
                <p:nvPr/>
              </p:nvPicPr>
              <p:blipFill>
                <a:blip r:embed="rId1339"/>
                <a:stretch>
                  <a:fillRect/>
                </a:stretch>
              </p:blipFill>
              <p:spPr>
                <a:xfrm>
                  <a:off x="6219659" y="3477571"/>
                  <a:ext cx="81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779" name="Freihand 778">
                  <a:extLst>
                    <a:ext uri="{FF2B5EF4-FFF2-40B4-BE49-F238E27FC236}">
                      <a16:creationId xmlns:a16="http://schemas.microsoft.com/office/drawing/2014/main" id="{0FEDF9D1-1AEB-4544-AC4C-BB419A115584}"/>
                    </a:ext>
                  </a:extLst>
                </p14:cNvPr>
                <p14:cNvContentPartPr/>
                <p14:nvPr/>
              </p14:nvContentPartPr>
              <p14:xfrm>
                <a:off x="6274739" y="3516091"/>
                <a:ext cx="22320" cy="52560"/>
              </p14:xfrm>
            </p:contentPart>
          </mc:Choice>
          <mc:Fallback xmlns="">
            <p:pic>
              <p:nvPicPr>
                <p:cNvPr id="779" name="Freihand 778">
                  <a:extLst>
                    <a:ext uri="{FF2B5EF4-FFF2-40B4-BE49-F238E27FC236}">
                      <a16:creationId xmlns:a16="http://schemas.microsoft.com/office/drawing/2014/main" id="{0FEDF9D1-1AEB-4544-AC4C-BB419A115584}"/>
                    </a:ext>
                  </a:extLst>
                </p:cNvPr>
                <p:cNvPicPr/>
                <p:nvPr/>
              </p:nvPicPr>
              <p:blipFill>
                <a:blip r:embed="rId1341"/>
                <a:stretch>
                  <a:fillRect/>
                </a:stretch>
              </p:blipFill>
              <p:spPr>
                <a:xfrm>
                  <a:off x="6270419" y="3511771"/>
                  <a:ext cx="30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780" name="Freihand 779">
                  <a:extLst>
                    <a:ext uri="{FF2B5EF4-FFF2-40B4-BE49-F238E27FC236}">
                      <a16:creationId xmlns:a16="http://schemas.microsoft.com/office/drawing/2014/main" id="{AC886F8F-57CD-4106-9ADF-6FFDCC20A958}"/>
                    </a:ext>
                  </a:extLst>
                </p14:cNvPr>
                <p14:cNvContentPartPr/>
                <p14:nvPr/>
              </p14:nvContentPartPr>
              <p14:xfrm>
                <a:off x="6249539" y="3439771"/>
                <a:ext cx="68400" cy="123480"/>
              </p14:xfrm>
            </p:contentPart>
          </mc:Choice>
          <mc:Fallback xmlns="">
            <p:pic>
              <p:nvPicPr>
                <p:cNvPr id="780" name="Freihand 779">
                  <a:extLst>
                    <a:ext uri="{FF2B5EF4-FFF2-40B4-BE49-F238E27FC236}">
                      <a16:creationId xmlns:a16="http://schemas.microsoft.com/office/drawing/2014/main" id="{AC886F8F-57CD-4106-9ADF-6FFDCC20A958}"/>
                    </a:ext>
                  </a:extLst>
                </p:cNvPr>
                <p:cNvPicPr/>
                <p:nvPr/>
              </p:nvPicPr>
              <p:blipFill>
                <a:blip r:embed="rId1343"/>
                <a:stretch>
                  <a:fillRect/>
                </a:stretch>
              </p:blipFill>
              <p:spPr>
                <a:xfrm>
                  <a:off x="6245219" y="3435451"/>
                  <a:ext cx="77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781" name="Freihand 780">
                  <a:extLst>
                    <a:ext uri="{FF2B5EF4-FFF2-40B4-BE49-F238E27FC236}">
                      <a16:creationId xmlns:a16="http://schemas.microsoft.com/office/drawing/2014/main" id="{77A65AEA-792F-4EC7-B7C6-8909352B59FB}"/>
                    </a:ext>
                  </a:extLst>
                </p14:cNvPr>
                <p14:cNvContentPartPr/>
                <p14:nvPr/>
              </p14:nvContentPartPr>
              <p14:xfrm>
                <a:off x="6289499" y="3397291"/>
                <a:ext cx="51120" cy="232200"/>
              </p14:xfrm>
            </p:contentPart>
          </mc:Choice>
          <mc:Fallback xmlns="">
            <p:pic>
              <p:nvPicPr>
                <p:cNvPr id="781" name="Freihand 780">
                  <a:extLst>
                    <a:ext uri="{FF2B5EF4-FFF2-40B4-BE49-F238E27FC236}">
                      <a16:creationId xmlns:a16="http://schemas.microsoft.com/office/drawing/2014/main" id="{77A65AEA-792F-4EC7-B7C6-8909352B59FB}"/>
                    </a:ext>
                  </a:extLst>
                </p:cNvPr>
                <p:cNvPicPr/>
                <p:nvPr/>
              </p:nvPicPr>
              <p:blipFill>
                <a:blip r:embed="rId1345"/>
                <a:stretch>
                  <a:fillRect/>
                </a:stretch>
              </p:blipFill>
              <p:spPr>
                <a:xfrm>
                  <a:off x="6285179" y="3392971"/>
                  <a:ext cx="597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783" name="Freihand 782">
                  <a:extLst>
                    <a:ext uri="{FF2B5EF4-FFF2-40B4-BE49-F238E27FC236}">
                      <a16:creationId xmlns:a16="http://schemas.microsoft.com/office/drawing/2014/main" id="{95FE39E6-5CCF-4EA2-A7AC-4E00CD3593E8}"/>
                    </a:ext>
                  </a:extLst>
                </p14:cNvPr>
                <p14:cNvContentPartPr/>
                <p14:nvPr/>
              </p14:nvContentPartPr>
              <p14:xfrm>
                <a:off x="6724019" y="3244291"/>
                <a:ext cx="54720" cy="41400"/>
              </p14:xfrm>
            </p:contentPart>
          </mc:Choice>
          <mc:Fallback xmlns="">
            <p:pic>
              <p:nvPicPr>
                <p:cNvPr id="783" name="Freihand 782">
                  <a:extLst>
                    <a:ext uri="{FF2B5EF4-FFF2-40B4-BE49-F238E27FC236}">
                      <a16:creationId xmlns:a16="http://schemas.microsoft.com/office/drawing/2014/main" id="{95FE39E6-5CCF-4EA2-A7AC-4E00CD3593E8}"/>
                    </a:ext>
                  </a:extLst>
                </p:cNvPr>
                <p:cNvPicPr/>
                <p:nvPr/>
              </p:nvPicPr>
              <p:blipFill>
                <a:blip r:embed="rId1347"/>
                <a:stretch>
                  <a:fillRect/>
                </a:stretch>
              </p:blipFill>
              <p:spPr>
                <a:xfrm>
                  <a:off x="6719699" y="3239971"/>
                  <a:ext cx="63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784" name="Freihand 783">
                  <a:extLst>
                    <a:ext uri="{FF2B5EF4-FFF2-40B4-BE49-F238E27FC236}">
                      <a16:creationId xmlns:a16="http://schemas.microsoft.com/office/drawing/2014/main" id="{54CC367F-9045-4835-A332-321BA000D4B6}"/>
                    </a:ext>
                  </a:extLst>
                </p14:cNvPr>
                <p14:cNvContentPartPr/>
                <p14:nvPr/>
              </p14:nvContentPartPr>
              <p14:xfrm>
                <a:off x="6787739" y="3176971"/>
                <a:ext cx="45000" cy="88560"/>
              </p14:xfrm>
            </p:contentPart>
          </mc:Choice>
          <mc:Fallback xmlns="">
            <p:pic>
              <p:nvPicPr>
                <p:cNvPr id="784" name="Freihand 783">
                  <a:extLst>
                    <a:ext uri="{FF2B5EF4-FFF2-40B4-BE49-F238E27FC236}">
                      <a16:creationId xmlns:a16="http://schemas.microsoft.com/office/drawing/2014/main" id="{54CC367F-9045-4835-A332-321BA000D4B6}"/>
                    </a:ext>
                  </a:extLst>
                </p:cNvPr>
                <p:cNvPicPr/>
                <p:nvPr/>
              </p:nvPicPr>
              <p:blipFill>
                <a:blip r:embed="rId1349"/>
                <a:stretch>
                  <a:fillRect/>
                </a:stretch>
              </p:blipFill>
              <p:spPr>
                <a:xfrm>
                  <a:off x="6783419" y="3172651"/>
                  <a:ext cx="53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785" name="Freihand 784">
                  <a:extLst>
                    <a:ext uri="{FF2B5EF4-FFF2-40B4-BE49-F238E27FC236}">
                      <a16:creationId xmlns:a16="http://schemas.microsoft.com/office/drawing/2014/main" id="{6C7ECA06-4EFA-4348-871C-BB23270FEBCE}"/>
                    </a:ext>
                  </a:extLst>
                </p14:cNvPr>
                <p14:cNvContentPartPr/>
                <p14:nvPr/>
              </p14:nvContentPartPr>
              <p14:xfrm>
                <a:off x="6746699" y="3106051"/>
                <a:ext cx="113040" cy="142200"/>
              </p14:xfrm>
            </p:contentPart>
          </mc:Choice>
          <mc:Fallback xmlns="">
            <p:pic>
              <p:nvPicPr>
                <p:cNvPr id="785" name="Freihand 784">
                  <a:extLst>
                    <a:ext uri="{FF2B5EF4-FFF2-40B4-BE49-F238E27FC236}">
                      <a16:creationId xmlns:a16="http://schemas.microsoft.com/office/drawing/2014/main" id="{6C7ECA06-4EFA-4348-871C-BB23270FEBCE}"/>
                    </a:ext>
                  </a:extLst>
                </p:cNvPr>
                <p:cNvPicPr/>
                <p:nvPr/>
              </p:nvPicPr>
              <p:blipFill>
                <a:blip r:embed="rId1351"/>
                <a:stretch>
                  <a:fillRect/>
                </a:stretch>
              </p:blipFill>
              <p:spPr>
                <a:xfrm>
                  <a:off x="6742379" y="3101731"/>
                  <a:ext cx="1216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786" name="Freihand 785">
                  <a:extLst>
                    <a:ext uri="{FF2B5EF4-FFF2-40B4-BE49-F238E27FC236}">
                      <a16:creationId xmlns:a16="http://schemas.microsoft.com/office/drawing/2014/main" id="{D4B03878-B834-48A0-ADB7-A57779AD0B22}"/>
                    </a:ext>
                  </a:extLst>
                </p14:cNvPr>
                <p14:cNvContentPartPr/>
                <p14:nvPr/>
              </p14:nvContentPartPr>
              <p14:xfrm>
                <a:off x="6846419" y="3038011"/>
                <a:ext cx="80280" cy="85680"/>
              </p14:xfrm>
            </p:contentPart>
          </mc:Choice>
          <mc:Fallback xmlns="">
            <p:pic>
              <p:nvPicPr>
                <p:cNvPr id="786" name="Freihand 785">
                  <a:extLst>
                    <a:ext uri="{FF2B5EF4-FFF2-40B4-BE49-F238E27FC236}">
                      <a16:creationId xmlns:a16="http://schemas.microsoft.com/office/drawing/2014/main" id="{D4B03878-B834-48A0-ADB7-A57779AD0B22}"/>
                    </a:ext>
                  </a:extLst>
                </p:cNvPr>
                <p:cNvPicPr/>
                <p:nvPr/>
              </p:nvPicPr>
              <p:blipFill>
                <a:blip r:embed="rId1353"/>
                <a:stretch>
                  <a:fillRect/>
                </a:stretch>
              </p:blipFill>
              <p:spPr>
                <a:xfrm>
                  <a:off x="6842099" y="3033691"/>
                  <a:ext cx="88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787" name="Freihand 786">
                  <a:extLst>
                    <a:ext uri="{FF2B5EF4-FFF2-40B4-BE49-F238E27FC236}">
                      <a16:creationId xmlns:a16="http://schemas.microsoft.com/office/drawing/2014/main" id="{6F4C5DC3-C549-4B46-A5D8-F4595E351707}"/>
                    </a:ext>
                  </a:extLst>
                </p14:cNvPr>
                <p14:cNvContentPartPr/>
                <p14:nvPr/>
              </p14:nvContentPartPr>
              <p14:xfrm>
                <a:off x="6897899" y="2996971"/>
                <a:ext cx="52920" cy="292320"/>
              </p14:xfrm>
            </p:contentPart>
          </mc:Choice>
          <mc:Fallback xmlns="">
            <p:pic>
              <p:nvPicPr>
                <p:cNvPr id="787" name="Freihand 786">
                  <a:extLst>
                    <a:ext uri="{FF2B5EF4-FFF2-40B4-BE49-F238E27FC236}">
                      <a16:creationId xmlns:a16="http://schemas.microsoft.com/office/drawing/2014/main" id="{6F4C5DC3-C549-4B46-A5D8-F4595E351707}"/>
                    </a:ext>
                  </a:extLst>
                </p:cNvPr>
                <p:cNvPicPr/>
                <p:nvPr/>
              </p:nvPicPr>
              <p:blipFill>
                <a:blip r:embed="rId1355"/>
                <a:stretch>
                  <a:fillRect/>
                </a:stretch>
              </p:blipFill>
              <p:spPr>
                <a:xfrm>
                  <a:off x="6893579" y="2992651"/>
                  <a:ext cx="615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789" name="Freihand 788">
                  <a:extLst>
                    <a:ext uri="{FF2B5EF4-FFF2-40B4-BE49-F238E27FC236}">
                      <a16:creationId xmlns:a16="http://schemas.microsoft.com/office/drawing/2014/main" id="{2AFD9813-6551-4862-9B4B-A20058D3A455}"/>
                    </a:ext>
                  </a:extLst>
                </p14:cNvPr>
                <p14:cNvContentPartPr/>
                <p14:nvPr/>
              </p14:nvContentPartPr>
              <p14:xfrm>
                <a:off x="6198419" y="3872851"/>
                <a:ext cx="99360" cy="225000"/>
              </p14:xfrm>
            </p:contentPart>
          </mc:Choice>
          <mc:Fallback xmlns="">
            <p:pic>
              <p:nvPicPr>
                <p:cNvPr id="789" name="Freihand 788">
                  <a:extLst>
                    <a:ext uri="{FF2B5EF4-FFF2-40B4-BE49-F238E27FC236}">
                      <a16:creationId xmlns:a16="http://schemas.microsoft.com/office/drawing/2014/main" id="{2AFD9813-6551-4862-9B4B-A20058D3A455}"/>
                    </a:ext>
                  </a:extLst>
                </p:cNvPr>
                <p:cNvPicPr/>
                <p:nvPr/>
              </p:nvPicPr>
              <p:blipFill>
                <a:blip r:embed="rId1357"/>
                <a:stretch>
                  <a:fillRect/>
                </a:stretch>
              </p:blipFill>
              <p:spPr>
                <a:xfrm>
                  <a:off x="6194099" y="3868531"/>
                  <a:ext cx="1080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790" name="Freihand 789">
                  <a:extLst>
                    <a:ext uri="{FF2B5EF4-FFF2-40B4-BE49-F238E27FC236}">
                      <a16:creationId xmlns:a16="http://schemas.microsoft.com/office/drawing/2014/main" id="{F15B060A-1CE1-4D68-B9FB-1B2747BC9EDC}"/>
                    </a:ext>
                  </a:extLst>
                </p14:cNvPr>
                <p14:cNvContentPartPr/>
                <p14:nvPr/>
              </p14:nvContentPartPr>
              <p14:xfrm>
                <a:off x="6272219" y="3807691"/>
                <a:ext cx="28080" cy="74520"/>
              </p14:xfrm>
            </p:contentPart>
          </mc:Choice>
          <mc:Fallback xmlns="">
            <p:pic>
              <p:nvPicPr>
                <p:cNvPr id="790" name="Freihand 789">
                  <a:extLst>
                    <a:ext uri="{FF2B5EF4-FFF2-40B4-BE49-F238E27FC236}">
                      <a16:creationId xmlns:a16="http://schemas.microsoft.com/office/drawing/2014/main" id="{F15B060A-1CE1-4D68-B9FB-1B2747BC9EDC}"/>
                    </a:ext>
                  </a:extLst>
                </p:cNvPr>
                <p:cNvPicPr/>
                <p:nvPr/>
              </p:nvPicPr>
              <p:blipFill>
                <a:blip r:embed="rId1359"/>
                <a:stretch>
                  <a:fillRect/>
                </a:stretch>
              </p:blipFill>
              <p:spPr>
                <a:xfrm>
                  <a:off x="6267899" y="3803371"/>
                  <a:ext cx="36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791" name="Freihand 790">
                  <a:extLst>
                    <a:ext uri="{FF2B5EF4-FFF2-40B4-BE49-F238E27FC236}">
                      <a16:creationId xmlns:a16="http://schemas.microsoft.com/office/drawing/2014/main" id="{1123E6B9-C6FC-4532-A997-CE2A904E164A}"/>
                    </a:ext>
                  </a:extLst>
                </p14:cNvPr>
                <p14:cNvContentPartPr/>
                <p14:nvPr/>
              </p14:nvContentPartPr>
              <p14:xfrm>
                <a:off x="6335939" y="3798331"/>
                <a:ext cx="68760" cy="182160"/>
              </p14:xfrm>
            </p:contentPart>
          </mc:Choice>
          <mc:Fallback xmlns="">
            <p:pic>
              <p:nvPicPr>
                <p:cNvPr id="791" name="Freihand 790">
                  <a:extLst>
                    <a:ext uri="{FF2B5EF4-FFF2-40B4-BE49-F238E27FC236}">
                      <a16:creationId xmlns:a16="http://schemas.microsoft.com/office/drawing/2014/main" id="{1123E6B9-C6FC-4532-A997-CE2A904E164A}"/>
                    </a:ext>
                  </a:extLst>
                </p:cNvPr>
                <p:cNvPicPr/>
                <p:nvPr/>
              </p:nvPicPr>
              <p:blipFill>
                <a:blip r:embed="rId1361"/>
                <a:stretch>
                  <a:fillRect/>
                </a:stretch>
              </p:blipFill>
              <p:spPr>
                <a:xfrm>
                  <a:off x="6331619" y="3794011"/>
                  <a:ext cx="77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792" name="Freihand 791">
                  <a:extLst>
                    <a:ext uri="{FF2B5EF4-FFF2-40B4-BE49-F238E27FC236}">
                      <a16:creationId xmlns:a16="http://schemas.microsoft.com/office/drawing/2014/main" id="{DD32BC4D-4582-4004-B25F-7B0AE6ED564C}"/>
                    </a:ext>
                  </a:extLst>
                </p14:cNvPr>
                <p14:cNvContentPartPr/>
                <p14:nvPr/>
              </p14:nvContentPartPr>
              <p14:xfrm>
                <a:off x="6414779" y="3826051"/>
                <a:ext cx="47160" cy="87120"/>
              </p14:xfrm>
            </p:contentPart>
          </mc:Choice>
          <mc:Fallback xmlns="">
            <p:pic>
              <p:nvPicPr>
                <p:cNvPr id="792" name="Freihand 791">
                  <a:extLst>
                    <a:ext uri="{FF2B5EF4-FFF2-40B4-BE49-F238E27FC236}">
                      <a16:creationId xmlns:a16="http://schemas.microsoft.com/office/drawing/2014/main" id="{DD32BC4D-4582-4004-B25F-7B0AE6ED564C}"/>
                    </a:ext>
                  </a:extLst>
                </p:cNvPr>
                <p:cNvPicPr/>
                <p:nvPr/>
              </p:nvPicPr>
              <p:blipFill>
                <a:blip r:embed="rId1363"/>
                <a:stretch>
                  <a:fillRect/>
                </a:stretch>
              </p:blipFill>
              <p:spPr>
                <a:xfrm>
                  <a:off x="6410459" y="3821731"/>
                  <a:ext cx="55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793" name="Freihand 792">
                  <a:extLst>
                    <a:ext uri="{FF2B5EF4-FFF2-40B4-BE49-F238E27FC236}">
                      <a16:creationId xmlns:a16="http://schemas.microsoft.com/office/drawing/2014/main" id="{2E37326B-6104-4709-BD98-6AD514176EC4}"/>
                    </a:ext>
                  </a:extLst>
                </p14:cNvPr>
                <p14:cNvContentPartPr/>
                <p14:nvPr/>
              </p14:nvContentPartPr>
              <p14:xfrm>
                <a:off x="6379859" y="3788611"/>
                <a:ext cx="84600" cy="40320"/>
              </p14:xfrm>
            </p:contentPart>
          </mc:Choice>
          <mc:Fallback xmlns="">
            <p:pic>
              <p:nvPicPr>
                <p:cNvPr id="793" name="Freihand 792">
                  <a:extLst>
                    <a:ext uri="{FF2B5EF4-FFF2-40B4-BE49-F238E27FC236}">
                      <a16:creationId xmlns:a16="http://schemas.microsoft.com/office/drawing/2014/main" id="{2E37326B-6104-4709-BD98-6AD514176EC4}"/>
                    </a:ext>
                  </a:extLst>
                </p:cNvPr>
                <p:cNvPicPr/>
                <p:nvPr/>
              </p:nvPicPr>
              <p:blipFill>
                <a:blip r:embed="rId1365"/>
                <a:stretch>
                  <a:fillRect/>
                </a:stretch>
              </p:blipFill>
              <p:spPr>
                <a:xfrm>
                  <a:off x="6375539" y="3784291"/>
                  <a:ext cx="93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794" name="Freihand 793">
                  <a:extLst>
                    <a:ext uri="{FF2B5EF4-FFF2-40B4-BE49-F238E27FC236}">
                      <a16:creationId xmlns:a16="http://schemas.microsoft.com/office/drawing/2014/main" id="{DA391FA7-84C7-421E-8988-A62459EE7DE3}"/>
                    </a:ext>
                  </a:extLst>
                </p14:cNvPr>
                <p14:cNvContentPartPr/>
                <p14:nvPr/>
              </p14:nvContentPartPr>
              <p14:xfrm>
                <a:off x="6479579" y="3729571"/>
                <a:ext cx="27000" cy="221760"/>
              </p14:xfrm>
            </p:contentPart>
          </mc:Choice>
          <mc:Fallback xmlns="">
            <p:pic>
              <p:nvPicPr>
                <p:cNvPr id="794" name="Freihand 793">
                  <a:extLst>
                    <a:ext uri="{FF2B5EF4-FFF2-40B4-BE49-F238E27FC236}">
                      <a16:creationId xmlns:a16="http://schemas.microsoft.com/office/drawing/2014/main" id="{DA391FA7-84C7-421E-8988-A62459EE7DE3}"/>
                    </a:ext>
                  </a:extLst>
                </p:cNvPr>
                <p:cNvPicPr/>
                <p:nvPr/>
              </p:nvPicPr>
              <p:blipFill>
                <a:blip r:embed="rId1367"/>
                <a:stretch>
                  <a:fillRect/>
                </a:stretch>
              </p:blipFill>
              <p:spPr>
                <a:xfrm>
                  <a:off x="6475259" y="3725251"/>
                  <a:ext cx="356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795" name="Freihand 794">
                  <a:extLst>
                    <a:ext uri="{FF2B5EF4-FFF2-40B4-BE49-F238E27FC236}">
                      <a16:creationId xmlns:a16="http://schemas.microsoft.com/office/drawing/2014/main" id="{F1212D6F-C452-4A02-903C-590F39488BF3}"/>
                    </a:ext>
                  </a:extLst>
                </p14:cNvPr>
                <p14:cNvContentPartPr/>
                <p14:nvPr/>
              </p14:nvContentPartPr>
              <p14:xfrm>
                <a:off x="6540059" y="3759451"/>
                <a:ext cx="136440" cy="77400"/>
              </p14:xfrm>
            </p:contentPart>
          </mc:Choice>
          <mc:Fallback xmlns="">
            <p:pic>
              <p:nvPicPr>
                <p:cNvPr id="795" name="Freihand 794">
                  <a:extLst>
                    <a:ext uri="{FF2B5EF4-FFF2-40B4-BE49-F238E27FC236}">
                      <a16:creationId xmlns:a16="http://schemas.microsoft.com/office/drawing/2014/main" id="{F1212D6F-C452-4A02-903C-590F39488BF3}"/>
                    </a:ext>
                  </a:extLst>
                </p:cNvPr>
                <p:cNvPicPr/>
                <p:nvPr/>
              </p:nvPicPr>
              <p:blipFill>
                <a:blip r:embed="rId1369"/>
                <a:stretch>
                  <a:fillRect/>
                </a:stretch>
              </p:blipFill>
              <p:spPr>
                <a:xfrm>
                  <a:off x="6535739" y="3755131"/>
                  <a:ext cx="145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845" name="Freihand 844">
                  <a:extLst>
                    <a:ext uri="{FF2B5EF4-FFF2-40B4-BE49-F238E27FC236}">
                      <a16:creationId xmlns:a16="http://schemas.microsoft.com/office/drawing/2014/main" id="{2A0D2D40-4629-4E86-AF21-128BB9231518}"/>
                    </a:ext>
                  </a:extLst>
                </p14:cNvPr>
                <p14:cNvContentPartPr/>
                <p14:nvPr/>
              </p14:nvContentPartPr>
              <p14:xfrm>
                <a:off x="6836699" y="3015331"/>
                <a:ext cx="74160" cy="110520"/>
              </p14:xfrm>
            </p:contentPart>
          </mc:Choice>
          <mc:Fallback xmlns="">
            <p:pic>
              <p:nvPicPr>
                <p:cNvPr id="845" name="Freihand 844">
                  <a:extLst>
                    <a:ext uri="{FF2B5EF4-FFF2-40B4-BE49-F238E27FC236}">
                      <a16:creationId xmlns:a16="http://schemas.microsoft.com/office/drawing/2014/main" id="{2A0D2D40-4629-4E86-AF21-128BB9231518}"/>
                    </a:ext>
                  </a:extLst>
                </p:cNvPr>
                <p:cNvPicPr/>
                <p:nvPr/>
              </p:nvPicPr>
              <p:blipFill>
                <a:blip r:embed="rId1371"/>
                <a:stretch>
                  <a:fillRect/>
                </a:stretch>
              </p:blipFill>
              <p:spPr>
                <a:xfrm>
                  <a:off x="6832379" y="3011011"/>
                  <a:ext cx="82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846" name="Freihand 845">
                  <a:extLst>
                    <a:ext uri="{FF2B5EF4-FFF2-40B4-BE49-F238E27FC236}">
                      <a16:creationId xmlns:a16="http://schemas.microsoft.com/office/drawing/2014/main" id="{D6B1E013-B708-4744-8CA4-E721AF19493B}"/>
                    </a:ext>
                  </a:extLst>
                </p14:cNvPr>
                <p14:cNvContentPartPr/>
                <p14:nvPr/>
              </p14:nvContentPartPr>
              <p14:xfrm>
                <a:off x="6834179" y="3013531"/>
                <a:ext cx="89280" cy="107640"/>
              </p14:xfrm>
            </p:contentPart>
          </mc:Choice>
          <mc:Fallback xmlns="">
            <p:pic>
              <p:nvPicPr>
                <p:cNvPr id="846" name="Freihand 845">
                  <a:extLst>
                    <a:ext uri="{FF2B5EF4-FFF2-40B4-BE49-F238E27FC236}">
                      <a16:creationId xmlns:a16="http://schemas.microsoft.com/office/drawing/2014/main" id="{D6B1E013-B708-4744-8CA4-E721AF19493B}"/>
                    </a:ext>
                  </a:extLst>
                </p:cNvPr>
                <p:cNvPicPr/>
                <p:nvPr/>
              </p:nvPicPr>
              <p:blipFill>
                <a:blip r:embed="rId1373"/>
                <a:stretch>
                  <a:fillRect/>
                </a:stretch>
              </p:blipFill>
              <p:spPr>
                <a:xfrm>
                  <a:off x="6829859" y="3009211"/>
                  <a:ext cx="97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848" name="Freihand 847">
                  <a:extLst>
                    <a:ext uri="{FF2B5EF4-FFF2-40B4-BE49-F238E27FC236}">
                      <a16:creationId xmlns:a16="http://schemas.microsoft.com/office/drawing/2014/main" id="{FB005BDA-8204-40D4-A1C4-CB8CE60D0434}"/>
                    </a:ext>
                  </a:extLst>
                </p14:cNvPr>
                <p14:cNvContentPartPr/>
                <p14:nvPr/>
              </p14:nvContentPartPr>
              <p14:xfrm>
                <a:off x="6332699" y="3058171"/>
                <a:ext cx="63720" cy="138960"/>
              </p14:xfrm>
            </p:contentPart>
          </mc:Choice>
          <mc:Fallback xmlns="">
            <p:pic>
              <p:nvPicPr>
                <p:cNvPr id="848" name="Freihand 847">
                  <a:extLst>
                    <a:ext uri="{FF2B5EF4-FFF2-40B4-BE49-F238E27FC236}">
                      <a16:creationId xmlns:a16="http://schemas.microsoft.com/office/drawing/2014/main" id="{FB005BDA-8204-40D4-A1C4-CB8CE60D0434}"/>
                    </a:ext>
                  </a:extLst>
                </p:cNvPr>
                <p:cNvPicPr/>
                <p:nvPr/>
              </p:nvPicPr>
              <p:blipFill>
                <a:blip r:embed="rId1375"/>
                <a:stretch>
                  <a:fillRect/>
                </a:stretch>
              </p:blipFill>
              <p:spPr>
                <a:xfrm>
                  <a:off x="6328379" y="3053851"/>
                  <a:ext cx="72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849" name="Freihand 848">
                  <a:extLst>
                    <a:ext uri="{FF2B5EF4-FFF2-40B4-BE49-F238E27FC236}">
                      <a16:creationId xmlns:a16="http://schemas.microsoft.com/office/drawing/2014/main" id="{6F5527D8-D966-4F1C-871B-91CA838B9063}"/>
                    </a:ext>
                  </a:extLst>
                </p14:cNvPr>
                <p14:cNvContentPartPr/>
                <p14:nvPr/>
              </p14:nvContentPartPr>
              <p14:xfrm>
                <a:off x="6338099" y="3074011"/>
                <a:ext cx="84600" cy="136440"/>
              </p14:xfrm>
            </p:contentPart>
          </mc:Choice>
          <mc:Fallback xmlns="">
            <p:pic>
              <p:nvPicPr>
                <p:cNvPr id="849" name="Freihand 848">
                  <a:extLst>
                    <a:ext uri="{FF2B5EF4-FFF2-40B4-BE49-F238E27FC236}">
                      <a16:creationId xmlns:a16="http://schemas.microsoft.com/office/drawing/2014/main" id="{6F5527D8-D966-4F1C-871B-91CA838B9063}"/>
                    </a:ext>
                  </a:extLst>
                </p:cNvPr>
                <p:cNvPicPr/>
                <p:nvPr/>
              </p:nvPicPr>
              <p:blipFill>
                <a:blip r:embed="rId1377"/>
                <a:stretch>
                  <a:fillRect/>
                </a:stretch>
              </p:blipFill>
              <p:spPr>
                <a:xfrm>
                  <a:off x="6333779" y="3069691"/>
                  <a:ext cx="93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850" name="Freihand 849">
                  <a:extLst>
                    <a:ext uri="{FF2B5EF4-FFF2-40B4-BE49-F238E27FC236}">
                      <a16:creationId xmlns:a16="http://schemas.microsoft.com/office/drawing/2014/main" id="{08039DE0-A43E-4DC2-A684-14AF0677490C}"/>
                    </a:ext>
                  </a:extLst>
                </p14:cNvPr>
                <p14:cNvContentPartPr/>
                <p14:nvPr/>
              </p14:nvContentPartPr>
              <p14:xfrm>
                <a:off x="6219299" y="2921731"/>
                <a:ext cx="87840" cy="95400"/>
              </p14:xfrm>
            </p:contentPart>
          </mc:Choice>
          <mc:Fallback xmlns="">
            <p:pic>
              <p:nvPicPr>
                <p:cNvPr id="850" name="Freihand 849">
                  <a:extLst>
                    <a:ext uri="{FF2B5EF4-FFF2-40B4-BE49-F238E27FC236}">
                      <a16:creationId xmlns:a16="http://schemas.microsoft.com/office/drawing/2014/main" id="{08039DE0-A43E-4DC2-A684-14AF0677490C}"/>
                    </a:ext>
                  </a:extLst>
                </p:cNvPr>
                <p:cNvPicPr/>
                <p:nvPr/>
              </p:nvPicPr>
              <p:blipFill>
                <a:blip r:embed="rId1379"/>
                <a:stretch>
                  <a:fillRect/>
                </a:stretch>
              </p:blipFill>
              <p:spPr>
                <a:xfrm>
                  <a:off x="6214979" y="2917411"/>
                  <a:ext cx="96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851" name="Freihand 850">
                  <a:extLst>
                    <a:ext uri="{FF2B5EF4-FFF2-40B4-BE49-F238E27FC236}">
                      <a16:creationId xmlns:a16="http://schemas.microsoft.com/office/drawing/2014/main" id="{D2031CDA-C00F-47D9-9C18-406B5BFDF3BD}"/>
                    </a:ext>
                  </a:extLst>
                </p14:cNvPr>
                <p14:cNvContentPartPr/>
                <p14:nvPr/>
              </p14:nvContentPartPr>
              <p14:xfrm>
                <a:off x="6282299" y="2905171"/>
                <a:ext cx="60840" cy="81360"/>
              </p14:xfrm>
            </p:contentPart>
          </mc:Choice>
          <mc:Fallback xmlns="">
            <p:pic>
              <p:nvPicPr>
                <p:cNvPr id="851" name="Freihand 850">
                  <a:extLst>
                    <a:ext uri="{FF2B5EF4-FFF2-40B4-BE49-F238E27FC236}">
                      <a16:creationId xmlns:a16="http://schemas.microsoft.com/office/drawing/2014/main" id="{D2031CDA-C00F-47D9-9C18-406B5BFDF3BD}"/>
                    </a:ext>
                  </a:extLst>
                </p:cNvPr>
                <p:cNvPicPr/>
                <p:nvPr/>
              </p:nvPicPr>
              <p:blipFill>
                <a:blip r:embed="rId1381"/>
                <a:stretch>
                  <a:fillRect/>
                </a:stretch>
              </p:blipFill>
              <p:spPr>
                <a:xfrm>
                  <a:off x="6277979" y="2900851"/>
                  <a:ext cx="69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852" name="Freihand 851">
                  <a:extLst>
                    <a:ext uri="{FF2B5EF4-FFF2-40B4-BE49-F238E27FC236}">
                      <a16:creationId xmlns:a16="http://schemas.microsoft.com/office/drawing/2014/main" id="{14FC48ED-5CB1-428B-B5D4-EAA8803DD79D}"/>
                    </a:ext>
                  </a:extLst>
                </p14:cNvPr>
                <p14:cNvContentPartPr/>
                <p14:nvPr/>
              </p14:nvContentPartPr>
              <p14:xfrm>
                <a:off x="6672899" y="2843251"/>
                <a:ext cx="51480" cy="92880"/>
              </p14:xfrm>
            </p:contentPart>
          </mc:Choice>
          <mc:Fallback xmlns="">
            <p:pic>
              <p:nvPicPr>
                <p:cNvPr id="852" name="Freihand 851">
                  <a:extLst>
                    <a:ext uri="{FF2B5EF4-FFF2-40B4-BE49-F238E27FC236}">
                      <a16:creationId xmlns:a16="http://schemas.microsoft.com/office/drawing/2014/main" id="{14FC48ED-5CB1-428B-B5D4-EAA8803DD79D}"/>
                    </a:ext>
                  </a:extLst>
                </p:cNvPr>
                <p:cNvPicPr/>
                <p:nvPr/>
              </p:nvPicPr>
              <p:blipFill>
                <a:blip r:embed="rId1383"/>
                <a:stretch>
                  <a:fillRect/>
                </a:stretch>
              </p:blipFill>
              <p:spPr>
                <a:xfrm>
                  <a:off x="6668579" y="2838931"/>
                  <a:ext cx="60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853" name="Freihand 852">
                  <a:extLst>
                    <a:ext uri="{FF2B5EF4-FFF2-40B4-BE49-F238E27FC236}">
                      <a16:creationId xmlns:a16="http://schemas.microsoft.com/office/drawing/2014/main" id="{0ABBB3F6-99BA-49BA-A939-3E8F7F1942C2}"/>
                    </a:ext>
                  </a:extLst>
                </p14:cNvPr>
                <p14:cNvContentPartPr/>
                <p14:nvPr/>
              </p14:nvContentPartPr>
              <p14:xfrm>
                <a:off x="6668219" y="2870971"/>
                <a:ext cx="74160" cy="97560"/>
              </p14:xfrm>
            </p:contentPart>
          </mc:Choice>
          <mc:Fallback xmlns="">
            <p:pic>
              <p:nvPicPr>
                <p:cNvPr id="853" name="Freihand 852">
                  <a:extLst>
                    <a:ext uri="{FF2B5EF4-FFF2-40B4-BE49-F238E27FC236}">
                      <a16:creationId xmlns:a16="http://schemas.microsoft.com/office/drawing/2014/main" id="{0ABBB3F6-99BA-49BA-A939-3E8F7F1942C2}"/>
                    </a:ext>
                  </a:extLst>
                </p:cNvPr>
                <p:cNvPicPr/>
                <p:nvPr/>
              </p:nvPicPr>
              <p:blipFill>
                <a:blip r:embed="rId1385"/>
                <a:stretch>
                  <a:fillRect/>
                </a:stretch>
              </p:blipFill>
              <p:spPr>
                <a:xfrm>
                  <a:off x="6663899" y="2866651"/>
                  <a:ext cx="82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854" name="Freihand 853">
                  <a:extLst>
                    <a:ext uri="{FF2B5EF4-FFF2-40B4-BE49-F238E27FC236}">
                      <a16:creationId xmlns:a16="http://schemas.microsoft.com/office/drawing/2014/main" id="{E089EF74-1589-4281-908E-B489ADC490D8}"/>
                    </a:ext>
                  </a:extLst>
                </p14:cNvPr>
                <p14:cNvContentPartPr/>
                <p14:nvPr/>
              </p14:nvContentPartPr>
              <p14:xfrm>
                <a:off x="6508739" y="2730211"/>
                <a:ext cx="61200" cy="82440"/>
              </p14:xfrm>
            </p:contentPart>
          </mc:Choice>
          <mc:Fallback xmlns="">
            <p:pic>
              <p:nvPicPr>
                <p:cNvPr id="854" name="Freihand 853">
                  <a:extLst>
                    <a:ext uri="{FF2B5EF4-FFF2-40B4-BE49-F238E27FC236}">
                      <a16:creationId xmlns:a16="http://schemas.microsoft.com/office/drawing/2014/main" id="{E089EF74-1589-4281-908E-B489ADC490D8}"/>
                    </a:ext>
                  </a:extLst>
                </p:cNvPr>
                <p:cNvPicPr/>
                <p:nvPr/>
              </p:nvPicPr>
              <p:blipFill>
                <a:blip r:embed="rId1387"/>
                <a:stretch>
                  <a:fillRect/>
                </a:stretch>
              </p:blipFill>
              <p:spPr>
                <a:xfrm>
                  <a:off x="6504419" y="2725891"/>
                  <a:ext cx="69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855" name="Freihand 854">
                  <a:extLst>
                    <a:ext uri="{FF2B5EF4-FFF2-40B4-BE49-F238E27FC236}">
                      <a16:creationId xmlns:a16="http://schemas.microsoft.com/office/drawing/2014/main" id="{FC3D06A2-3E21-4091-8AEF-EBB33343EDA6}"/>
                    </a:ext>
                  </a:extLst>
                </p14:cNvPr>
                <p14:cNvContentPartPr/>
                <p14:nvPr/>
              </p14:nvContentPartPr>
              <p14:xfrm>
                <a:off x="6536819" y="2636971"/>
                <a:ext cx="110160" cy="110160"/>
              </p14:xfrm>
            </p:contentPart>
          </mc:Choice>
          <mc:Fallback xmlns="">
            <p:pic>
              <p:nvPicPr>
                <p:cNvPr id="855" name="Freihand 854">
                  <a:extLst>
                    <a:ext uri="{FF2B5EF4-FFF2-40B4-BE49-F238E27FC236}">
                      <a16:creationId xmlns:a16="http://schemas.microsoft.com/office/drawing/2014/main" id="{FC3D06A2-3E21-4091-8AEF-EBB33343EDA6}"/>
                    </a:ext>
                  </a:extLst>
                </p:cNvPr>
                <p:cNvPicPr/>
                <p:nvPr/>
              </p:nvPicPr>
              <p:blipFill>
                <a:blip r:embed="rId1389"/>
                <a:stretch>
                  <a:fillRect/>
                </a:stretch>
              </p:blipFill>
              <p:spPr>
                <a:xfrm>
                  <a:off x="6532499" y="2632651"/>
                  <a:ext cx="118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857" name="Freihand 856">
                  <a:extLst>
                    <a:ext uri="{FF2B5EF4-FFF2-40B4-BE49-F238E27FC236}">
                      <a16:creationId xmlns:a16="http://schemas.microsoft.com/office/drawing/2014/main" id="{3A73AF47-5F7D-4BE8-A524-CEA6661FF3E4}"/>
                    </a:ext>
                  </a:extLst>
                </p14:cNvPr>
                <p14:cNvContentPartPr/>
                <p14:nvPr/>
              </p14:nvContentPartPr>
              <p14:xfrm>
                <a:off x="6502979" y="2720851"/>
                <a:ext cx="90000" cy="62640"/>
              </p14:xfrm>
            </p:contentPart>
          </mc:Choice>
          <mc:Fallback xmlns="">
            <p:pic>
              <p:nvPicPr>
                <p:cNvPr id="857" name="Freihand 856">
                  <a:extLst>
                    <a:ext uri="{FF2B5EF4-FFF2-40B4-BE49-F238E27FC236}">
                      <a16:creationId xmlns:a16="http://schemas.microsoft.com/office/drawing/2014/main" id="{3A73AF47-5F7D-4BE8-A524-CEA6661FF3E4}"/>
                    </a:ext>
                  </a:extLst>
                </p:cNvPr>
                <p:cNvPicPr/>
                <p:nvPr/>
              </p:nvPicPr>
              <p:blipFill>
                <a:blip r:embed="rId1391"/>
                <a:stretch>
                  <a:fillRect/>
                </a:stretch>
              </p:blipFill>
              <p:spPr>
                <a:xfrm>
                  <a:off x="6498659" y="2716531"/>
                  <a:ext cx="98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884" name="Freihand 883">
                  <a:extLst>
                    <a:ext uri="{FF2B5EF4-FFF2-40B4-BE49-F238E27FC236}">
                      <a16:creationId xmlns:a16="http://schemas.microsoft.com/office/drawing/2014/main" id="{4CD0665D-4845-407B-9069-A4637F070FDB}"/>
                    </a:ext>
                  </a:extLst>
                </p14:cNvPr>
                <p14:cNvContentPartPr/>
                <p14:nvPr/>
              </p14:nvContentPartPr>
              <p14:xfrm>
                <a:off x="5981699" y="3415291"/>
                <a:ext cx="80280" cy="6480"/>
              </p14:xfrm>
            </p:contentPart>
          </mc:Choice>
          <mc:Fallback xmlns="">
            <p:pic>
              <p:nvPicPr>
                <p:cNvPr id="884" name="Freihand 883">
                  <a:extLst>
                    <a:ext uri="{FF2B5EF4-FFF2-40B4-BE49-F238E27FC236}">
                      <a16:creationId xmlns:a16="http://schemas.microsoft.com/office/drawing/2014/main" id="{4CD0665D-4845-407B-9069-A4637F070FDB}"/>
                    </a:ext>
                  </a:extLst>
                </p:cNvPr>
                <p:cNvPicPr/>
                <p:nvPr/>
              </p:nvPicPr>
              <p:blipFill>
                <a:blip r:embed="rId1393"/>
                <a:stretch>
                  <a:fillRect/>
                </a:stretch>
              </p:blipFill>
              <p:spPr>
                <a:xfrm>
                  <a:off x="5977379" y="3410971"/>
                  <a:ext cx="889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885" name="Freihand 884">
                  <a:extLst>
                    <a:ext uri="{FF2B5EF4-FFF2-40B4-BE49-F238E27FC236}">
                      <a16:creationId xmlns:a16="http://schemas.microsoft.com/office/drawing/2014/main" id="{55DF541C-595F-4802-ACBE-36118B275C8D}"/>
                    </a:ext>
                  </a:extLst>
                </p14:cNvPr>
                <p14:cNvContentPartPr/>
                <p14:nvPr/>
              </p14:nvContentPartPr>
              <p14:xfrm>
                <a:off x="5970539" y="3448771"/>
                <a:ext cx="85320" cy="13680"/>
              </p14:xfrm>
            </p:contentPart>
          </mc:Choice>
          <mc:Fallback xmlns="">
            <p:pic>
              <p:nvPicPr>
                <p:cNvPr id="885" name="Freihand 884">
                  <a:extLst>
                    <a:ext uri="{FF2B5EF4-FFF2-40B4-BE49-F238E27FC236}">
                      <a16:creationId xmlns:a16="http://schemas.microsoft.com/office/drawing/2014/main" id="{55DF541C-595F-4802-ACBE-36118B275C8D}"/>
                    </a:ext>
                  </a:extLst>
                </p:cNvPr>
                <p:cNvPicPr/>
                <p:nvPr/>
              </p:nvPicPr>
              <p:blipFill>
                <a:blip r:embed="rId1395"/>
                <a:stretch>
                  <a:fillRect/>
                </a:stretch>
              </p:blipFill>
              <p:spPr>
                <a:xfrm>
                  <a:off x="5966219" y="3444451"/>
                  <a:ext cx="93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886" name="Freihand 885">
                  <a:extLst>
                    <a:ext uri="{FF2B5EF4-FFF2-40B4-BE49-F238E27FC236}">
                      <a16:creationId xmlns:a16="http://schemas.microsoft.com/office/drawing/2014/main" id="{88945B77-98EB-439D-99BA-26979D29DDEE}"/>
                    </a:ext>
                  </a:extLst>
                </p14:cNvPr>
                <p14:cNvContentPartPr/>
                <p14:nvPr/>
              </p14:nvContentPartPr>
              <p14:xfrm>
                <a:off x="6079979" y="3355171"/>
                <a:ext cx="131760" cy="108360"/>
              </p14:xfrm>
            </p:contentPart>
          </mc:Choice>
          <mc:Fallback xmlns="">
            <p:pic>
              <p:nvPicPr>
                <p:cNvPr id="886" name="Freihand 885">
                  <a:extLst>
                    <a:ext uri="{FF2B5EF4-FFF2-40B4-BE49-F238E27FC236}">
                      <a16:creationId xmlns:a16="http://schemas.microsoft.com/office/drawing/2014/main" id="{88945B77-98EB-439D-99BA-26979D29DDEE}"/>
                    </a:ext>
                  </a:extLst>
                </p:cNvPr>
                <p:cNvPicPr/>
                <p:nvPr/>
              </p:nvPicPr>
              <p:blipFill>
                <a:blip r:embed="rId1397"/>
                <a:stretch>
                  <a:fillRect/>
                </a:stretch>
              </p:blipFill>
              <p:spPr>
                <a:xfrm>
                  <a:off x="6075659" y="3350851"/>
                  <a:ext cx="140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887" name="Freihand 886">
                  <a:extLst>
                    <a:ext uri="{FF2B5EF4-FFF2-40B4-BE49-F238E27FC236}">
                      <a16:creationId xmlns:a16="http://schemas.microsoft.com/office/drawing/2014/main" id="{3751CFD5-1D04-4A28-B5B8-C1391AFD357B}"/>
                    </a:ext>
                  </a:extLst>
                </p14:cNvPr>
                <p14:cNvContentPartPr/>
                <p14:nvPr/>
              </p14:nvContentPartPr>
              <p14:xfrm>
                <a:off x="6051179" y="3212251"/>
                <a:ext cx="183240" cy="396720"/>
              </p14:xfrm>
            </p:contentPart>
          </mc:Choice>
          <mc:Fallback xmlns="">
            <p:pic>
              <p:nvPicPr>
                <p:cNvPr id="887" name="Freihand 886">
                  <a:extLst>
                    <a:ext uri="{FF2B5EF4-FFF2-40B4-BE49-F238E27FC236}">
                      <a16:creationId xmlns:a16="http://schemas.microsoft.com/office/drawing/2014/main" id="{3751CFD5-1D04-4A28-B5B8-C1391AFD357B}"/>
                    </a:ext>
                  </a:extLst>
                </p:cNvPr>
                <p:cNvPicPr/>
                <p:nvPr/>
              </p:nvPicPr>
              <p:blipFill>
                <a:blip r:embed="rId1399"/>
                <a:stretch>
                  <a:fillRect/>
                </a:stretch>
              </p:blipFill>
              <p:spPr>
                <a:xfrm>
                  <a:off x="6046859" y="3207931"/>
                  <a:ext cx="19188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611" name="Freihand 610">
                  <a:extLst>
                    <a:ext uri="{FF2B5EF4-FFF2-40B4-BE49-F238E27FC236}">
                      <a16:creationId xmlns:a16="http://schemas.microsoft.com/office/drawing/2014/main" id="{648049B9-5AB7-4F5D-94A9-82DC05CE30C4}"/>
                    </a:ext>
                  </a:extLst>
                </p14:cNvPr>
                <p14:cNvContentPartPr/>
                <p14:nvPr/>
              </p14:nvContentPartPr>
              <p14:xfrm>
                <a:off x="2485379" y="3548131"/>
                <a:ext cx="23040" cy="161640"/>
              </p14:xfrm>
            </p:contentPart>
          </mc:Choice>
          <mc:Fallback xmlns="">
            <p:pic>
              <p:nvPicPr>
                <p:cNvPr id="611" name="Freihand 610">
                  <a:extLst>
                    <a:ext uri="{FF2B5EF4-FFF2-40B4-BE49-F238E27FC236}">
                      <a16:creationId xmlns:a16="http://schemas.microsoft.com/office/drawing/2014/main" id="{648049B9-5AB7-4F5D-94A9-82DC05CE30C4}"/>
                    </a:ext>
                  </a:extLst>
                </p:cNvPr>
                <p:cNvPicPr/>
                <p:nvPr/>
              </p:nvPicPr>
              <p:blipFill>
                <a:blip r:embed="rId1401"/>
                <a:stretch>
                  <a:fillRect/>
                </a:stretch>
              </p:blipFill>
              <p:spPr>
                <a:xfrm>
                  <a:off x="2481059" y="3543811"/>
                  <a:ext cx="31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612" name="Freihand 611">
                  <a:extLst>
                    <a:ext uri="{FF2B5EF4-FFF2-40B4-BE49-F238E27FC236}">
                      <a16:creationId xmlns:a16="http://schemas.microsoft.com/office/drawing/2014/main" id="{BE8AD3BD-0FEB-4B08-8A65-2DBCCE4410CA}"/>
                    </a:ext>
                  </a:extLst>
                </p14:cNvPr>
                <p14:cNvContentPartPr/>
                <p14:nvPr/>
              </p14:nvContentPartPr>
              <p14:xfrm>
                <a:off x="2452979" y="3599251"/>
                <a:ext cx="141840" cy="23040"/>
              </p14:xfrm>
            </p:contentPart>
          </mc:Choice>
          <mc:Fallback xmlns="">
            <p:pic>
              <p:nvPicPr>
                <p:cNvPr id="612" name="Freihand 611">
                  <a:extLst>
                    <a:ext uri="{FF2B5EF4-FFF2-40B4-BE49-F238E27FC236}">
                      <a16:creationId xmlns:a16="http://schemas.microsoft.com/office/drawing/2014/main" id="{BE8AD3BD-0FEB-4B08-8A65-2DBCCE4410CA}"/>
                    </a:ext>
                  </a:extLst>
                </p:cNvPr>
                <p:cNvPicPr/>
                <p:nvPr/>
              </p:nvPicPr>
              <p:blipFill>
                <a:blip r:embed="rId1403"/>
                <a:stretch>
                  <a:fillRect/>
                </a:stretch>
              </p:blipFill>
              <p:spPr>
                <a:xfrm>
                  <a:off x="2448659" y="3594931"/>
                  <a:ext cx="150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617" name="Freihand 616">
                  <a:extLst>
                    <a:ext uri="{FF2B5EF4-FFF2-40B4-BE49-F238E27FC236}">
                      <a16:creationId xmlns:a16="http://schemas.microsoft.com/office/drawing/2014/main" id="{AB175251-AEAB-4282-8B26-EAD1833DD9F4}"/>
                    </a:ext>
                  </a:extLst>
                </p14:cNvPr>
                <p14:cNvContentPartPr/>
                <p14:nvPr/>
              </p14:nvContentPartPr>
              <p14:xfrm>
                <a:off x="2743859" y="3326011"/>
                <a:ext cx="159840" cy="181800"/>
              </p14:xfrm>
            </p:contentPart>
          </mc:Choice>
          <mc:Fallback xmlns="">
            <p:pic>
              <p:nvPicPr>
                <p:cNvPr id="617" name="Freihand 616">
                  <a:extLst>
                    <a:ext uri="{FF2B5EF4-FFF2-40B4-BE49-F238E27FC236}">
                      <a16:creationId xmlns:a16="http://schemas.microsoft.com/office/drawing/2014/main" id="{AB175251-AEAB-4282-8B26-EAD1833DD9F4}"/>
                    </a:ext>
                  </a:extLst>
                </p:cNvPr>
                <p:cNvPicPr/>
                <p:nvPr/>
              </p:nvPicPr>
              <p:blipFill>
                <a:blip r:embed="rId1405"/>
                <a:stretch>
                  <a:fillRect/>
                </a:stretch>
              </p:blipFill>
              <p:spPr>
                <a:xfrm>
                  <a:off x="2739539" y="3321691"/>
                  <a:ext cx="1684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618" name="Freihand 617">
                  <a:extLst>
                    <a:ext uri="{FF2B5EF4-FFF2-40B4-BE49-F238E27FC236}">
                      <a16:creationId xmlns:a16="http://schemas.microsoft.com/office/drawing/2014/main" id="{52654320-D4A6-4DF2-83D8-3557A682F009}"/>
                    </a:ext>
                  </a:extLst>
                </p14:cNvPr>
                <p14:cNvContentPartPr/>
                <p14:nvPr/>
              </p14:nvContentPartPr>
              <p14:xfrm>
                <a:off x="2763299" y="3514651"/>
                <a:ext cx="245520" cy="23040"/>
              </p14:xfrm>
            </p:contentPart>
          </mc:Choice>
          <mc:Fallback xmlns="">
            <p:pic>
              <p:nvPicPr>
                <p:cNvPr id="618" name="Freihand 617">
                  <a:extLst>
                    <a:ext uri="{FF2B5EF4-FFF2-40B4-BE49-F238E27FC236}">
                      <a16:creationId xmlns:a16="http://schemas.microsoft.com/office/drawing/2014/main" id="{52654320-D4A6-4DF2-83D8-3557A682F009}"/>
                    </a:ext>
                  </a:extLst>
                </p:cNvPr>
                <p:cNvPicPr/>
                <p:nvPr/>
              </p:nvPicPr>
              <p:blipFill>
                <a:blip r:embed="rId1407"/>
                <a:stretch>
                  <a:fillRect/>
                </a:stretch>
              </p:blipFill>
              <p:spPr>
                <a:xfrm>
                  <a:off x="2758979" y="3510331"/>
                  <a:ext cx="254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619" name="Freihand 618">
                  <a:extLst>
                    <a:ext uri="{FF2B5EF4-FFF2-40B4-BE49-F238E27FC236}">
                      <a16:creationId xmlns:a16="http://schemas.microsoft.com/office/drawing/2014/main" id="{C6A05F55-79FA-4DEA-88D3-C3A8D4E99A88}"/>
                    </a:ext>
                  </a:extLst>
                </p14:cNvPr>
                <p14:cNvContentPartPr/>
                <p14:nvPr/>
              </p14:nvContentPartPr>
              <p14:xfrm>
                <a:off x="2748179" y="3601411"/>
                <a:ext cx="253440" cy="201240"/>
              </p14:xfrm>
            </p:contentPart>
          </mc:Choice>
          <mc:Fallback xmlns="">
            <p:pic>
              <p:nvPicPr>
                <p:cNvPr id="619" name="Freihand 618">
                  <a:extLst>
                    <a:ext uri="{FF2B5EF4-FFF2-40B4-BE49-F238E27FC236}">
                      <a16:creationId xmlns:a16="http://schemas.microsoft.com/office/drawing/2014/main" id="{C6A05F55-79FA-4DEA-88D3-C3A8D4E99A88}"/>
                    </a:ext>
                  </a:extLst>
                </p:cNvPr>
                <p:cNvPicPr/>
                <p:nvPr/>
              </p:nvPicPr>
              <p:blipFill>
                <a:blip r:embed="rId1409"/>
                <a:stretch>
                  <a:fillRect/>
                </a:stretch>
              </p:blipFill>
              <p:spPr>
                <a:xfrm>
                  <a:off x="2743859" y="3597091"/>
                  <a:ext cx="2620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740" name="Freihand 739">
                  <a:extLst>
                    <a:ext uri="{FF2B5EF4-FFF2-40B4-BE49-F238E27FC236}">
                      <a16:creationId xmlns:a16="http://schemas.microsoft.com/office/drawing/2014/main" id="{A4AF5D6B-B80B-436A-B7BA-D67C5C140BD3}"/>
                    </a:ext>
                  </a:extLst>
                </p14:cNvPr>
                <p14:cNvContentPartPr/>
                <p14:nvPr/>
              </p14:nvContentPartPr>
              <p14:xfrm>
                <a:off x="3081179" y="3521491"/>
                <a:ext cx="37440" cy="43920"/>
              </p14:xfrm>
            </p:contentPart>
          </mc:Choice>
          <mc:Fallback xmlns="">
            <p:pic>
              <p:nvPicPr>
                <p:cNvPr id="740" name="Freihand 739">
                  <a:extLst>
                    <a:ext uri="{FF2B5EF4-FFF2-40B4-BE49-F238E27FC236}">
                      <a16:creationId xmlns:a16="http://schemas.microsoft.com/office/drawing/2014/main" id="{A4AF5D6B-B80B-436A-B7BA-D67C5C140BD3}"/>
                    </a:ext>
                  </a:extLst>
                </p:cNvPr>
                <p:cNvPicPr/>
                <p:nvPr/>
              </p:nvPicPr>
              <p:blipFill>
                <a:blip r:embed="rId1411"/>
                <a:stretch>
                  <a:fillRect/>
                </a:stretch>
              </p:blipFill>
              <p:spPr>
                <a:xfrm>
                  <a:off x="3076859" y="3517171"/>
                  <a:ext cx="46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741" name="Freihand 740">
                  <a:extLst>
                    <a:ext uri="{FF2B5EF4-FFF2-40B4-BE49-F238E27FC236}">
                      <a16:creationId xmlns:a16="http://schemas.microsoft.com/office/drawing/2014/main" id="{F622A2B7-4EDC-4B32-A5DC-B386B60B5CB9}"/>
                    </a:ext>
                  </a:extLst>
                </p14:cNvPr>
                <p14:cNvContentPartPr/>
                <p14:nvPr/>
              </p14:nvContentPartPr>
              <p14:xfrm>
                <a:off x="3187019" y="3439411"/>
                <a:ext cx="137880" cy="181080"/>
              </p14:xfrm>
            </p:contentPart>
          </mc:Choice>
          <mc:Fallback xmlns="">
            <p:pic>
              <p:nvPicPr>
                <p:cNvPr id="741" name="Freihand 740">
                  <a:extLst>
                    <a:ext uri="{FF2B5EF4-FFF2-40B4-BE49-F238E27FC236}">
                      <a16:creationId xmlns:a16="http://schemas.microsoft.com/office/drawing/2014/main" id="{F622A2B7-4EDC-4B32-A5DC-B386B60B5CB9}"/>
                    </a:ext>
                  </a:extLst>
                </p:cNvPr>
                <p:cNvPicPr/>
                <p:nvPr/>
              </p:nvPicPr>
              <p:blipFill>
                <a:blip r:embed="rId1413"/>
                <a:stretch>
                  <a:fillRect/>
                </a:stretch>
              </p:blipFill>
              <p:spPr>
                <a:xfrm>
                  <a:off x="3182699" y="3435091"/>
                  <a:ext cx="146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880" name="Freihand 879">
                  <a:extLst>
                    <a:ext uri="{FF2B5EF4-FFF2-40B4-BE49-F238E27FC236}">
                      <a16:creationId xmlns:a16="http://schemas.microsoft.com/office/drawing/2014/main" id="{6CB84671-407D-481F-AE58-9800B3259007}"/>
                    </a:ext>
                  </a:extLst>
                </p14:cNvPr>
                <p14:cNvContentPartPr/>
                <p14:nvPr/>
              </p14:nvContentPartPr>
              <p14:xfrm>
                <a:off x="315659" y="3997411"/>
                <a:ext cx="123480" cy="14040"/>
              </p14:xfrm>
            </p:contentPart>
          </mc:Choice>
          <mc:Fallback xmlns="">
            <p:pic>
              <p:nvPicPr>
                <p:cNvPr id="880" name="Freihand 879">
                  <a:extLst>
                    <a:ext uri="{FF2B5EF4-FFF2-40B4-BE49-F238E27FC236}">
                      <a16:creationId xmlns:a16="http://schemas.microsoft.com/office/drawing/2014/main" id="{6CB84671-407D-481F-AE58-9800B3259007}"/>
                    </a:ext>
                  </a:extLst>
                </p:cNvPr>
                <p:cNvPicPr/>
                <p:nvPr/>
              </p:nvPicPr>
              <p:blipFill>
                <a:blip r:embed="rId1415"/>
                <a:stretch>
                  <a:fillRect/>
                </a:stretch>
              </p:blipFill>
              <p:spPr>
                <a:xfrm>
                  <a:off x="311339" y="3993091"/>
                  <a:ext cx="13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881" name="Freihand 880">
                  <a:extLst>
                    <a:ext uri="{FF2B5EF4-FFF2-40B4-BE49-F238E27FC236}">
                      <a16:creationId xmlns:a16="http://schemas.microsoft.com/office/drawing/2014/main" id="{639300CA-7ACE-4BDF-AD74-6AEF722A27D5}"/>
                    </a:ext>
                  </a:extLst>
                </p14:cNvPr>
                <p14:cNvContentPartPr/>
                <p14:nvPr/>
              </p14:nvContentPartPr>
              <p14:xfrm>
                <a:off x="325379" y="4016851"/>
                <a:ext cx="111240" cy="29880"/>
              </p14:xfrm>
            </p:contentPart>
          </mc:Choice>
          <mc:Fallback xmlns="">
            <p:pic>
              <p:nvPicPr>
                <p:cNvPr id="881" name="Freihand 880">
                  <a:extLst>
                    <a:ext uri="{FF2B5EF4-FFF2-40B4-BE49-F238E27FC236}">
                      <a16:creationId xmlns:a16="http://schemas.microsoft.com/office/drawing/2014/main" id="{639300CA-7ACE-4BDF-AD74-6AEF722A27D5}"/>
                    </a:ext>
                  </a:extLst>
                </p:cNvPr>
                <p:cNvPicPr/>
                <p:nvPr/>
              </p:nvPicPr>
              <p:blipFill>
                <a:blip r:embed="rId1417"/>
                <a:stretch>
                  <a:fillRect/>
                </a:stretch>
              </p:blipFill>
              <p:spPr>
                <a:xfrm>
                  <a:off x="321059" y="4012531"/>
                  <a:ext cx="119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882" name="Freihand 881">
                  <a:extLst>
                    <a:ext uri="{FF2B5EF4-FFF2-40B4-BE49-F238E27FC236}">
                      <a16:creationId xmlns:a16="http://schemas.microsoft.com/office/drawing/2014/main" id="{95B65D72-6D1F-45B8-9677-840FE61A60EF}"/>
                    </a:ext>
                  </a:extLst>
                </p14:cNvPr>
                <p14:cNvContentPartPr/>
                <p14:nvPr/>
              </p14:nvContentPartPr>
              <p14:xfrm>
                <a:off x="494579" y="3943051"/>
                <a:ext cx="100800" cy="116640"/>
              </p14:xfrm>
            </p:contentPart>
          </mc:Choice>
          <mc:Fallback xmlns="">
            <p:pic>
              <p:nvPicPr>
                <p:cNvPr id="882" name="Freihand 881">
                  <a:extLst>
                    <a:ext uri="{FF2B5EF4-FFF2-40B4-BE49-F238E27FC236}">
                      <a16:creationId xmlns:a16="http://schemas.microsoft.com/office/drawing/2014/main" id="{95B65D72-6D1F-45B8-9677-840FE61A60EF}"/>
                    </a:ext>
                  </a:extLst>
                </p:cNvPr>
                <p:cNvPicPr/>
                <p:nvPr/>
              </p:nvPicPr>
              <p:blipFill>
                <a:blip r:embed="rId1419"/>
                <a:stretch>
                  <a:fillRect/>
                </a:stretch>
              </p:blipFill>
              <p:spPr>
                <a:xfrm>
                  <a:off x="490259" y="3938731"/>
                  <a:ext cx="10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889" name="Freihand 888">
                  <a:extLst>
                    <a:ext uri="{FF2B5EF4-FFF2-40B4-BE49-F238E27FC236}">
                      <a16:creationId xmlns:a16="http://schemas.microsoft.com/office/drawing/2014/main" id="{A6F8D16A-E9E6-4442-8EA2-2D83221F869A}"/>
                    </a:ext>
                  </a:extLst>
                </p14:cNvPr>
                <p14:cNvContentPartPr/>
                <p14:nvPr/>
              </p14:nvContentPartPr>
              <p14:xfrm>
                <a:off x="750899" y="3956371"/>
                <a:ext cx="86760" cy="135360"/>
              </p14:xfrm>
            </p:contentPart>
          </mc:Choice>
          <mc:Fallback xmlns="">
            <p:pic>
              <p:nvPicPr>
                <p:cNvPr id="889" name="Freihand 888">
                  <a:extLst>
                    <a:ext uri="{FF2B5EF4-FFF2-40B4-BE49-F238E27FC236}">
                      <a16:creationId xmlns:a16="http://schemas.microsoft.com/office/drawing/2014/main" id="{A6F8D16A-E9E6-4442-8EA2-2D83221F869A}"/>
                    </a:ext>
                  </a:extLst>
                </p:cNvPr>
                <p:cNvPicPr/>
                <p:nvPr/>
              </p:nvPicPr>
              <p:blipFill>
                <a:blip r:embed="rId1421"/>
                <a:stretch>
                  <a:fillRect/>
                </a:stretch>
              </p:blipFill>
              <p:spPr>
                <a:xfrm>
                  <a:off x="746579" y="3952051"/>
                  <a:ext cx="95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890" name="Freihand 889">
                  <a:extLst>
                    <a:ext uri="{FF2B5EF4-FFF2-40B4-BE49-F238E27FC236}">
                      <a16:creationId xmlns:a16="http://schemas.microsoft.com/office/drawing/2014/main" id="{097FA0D6-B94B-4273-89E5-77CE8B9F0FCE}"/>
                    </a:ext>
                  </a:extLst>
                </p14:cNvPr>
                <p14:cNvContentPartPr/>
                <p14:nvPr/>
              </p14:nvContentPartPr>
              <p14:xfrm>
                <a:off x="872219" y="3987691"/>
                <a:ext cx="63000" cy="68040"/>
              </p14:xfrm>
            </p:contentPart>
          </mc:Choice>
          <mc:Fallback xmlns="">
            <p:pic>
              <p:nvPicPr>
                <p:cNvPr id="890" name="Freihand 889">
                  <a:extLst>
                    <a:ext uri="{FF2B5EF4-FFF2-40B4-BE49-F238E27FC236}">
                      <a16:creationId xmlns:a16="http://schemas.microsoft.com/office/drawing/2014/main" id="{097FA0D6-B94B-4273-89E5-77CE8B9F0FCE}"/>
                    </a:ext>
                  </a:extLst>
                </p:cNvPr>
                <p:cNvPicPr/>
                <p:nvPr/>
              </p:nvPicPr>
              <p:blipFill>
                <a:blip r:embed="rId1423"/>
                <a:stretch>
                  <a:fillRect/>
                </a:stretch>
              </p:blipFill>
              <p:spPr>
                <a:xfrm>
                  <a:off x="867899" y="3983371"/>
                  <a:ext cx="71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891" name="Freihand 890">
                  <a:extLst>
                    <a:ext uri="{FF2B5EF4-FFF2-40B4-BE49-F238E27FC236}">
                      <a16:creationId xmlns:a16="http://schemas.microsoft.com/office/drawing/2014/main" id="{6E55C2C5-A0E9-42AF-AED3-5895A81B39FF}"/>
                    </a:ext>
                  </a:extLst>
                </p14:cNvPr>
                <p14:cNvContentPartPr/>
                <p14:nvPr/>
              </p14:nvContentPartPr>
              <p14:xfrm>
                <a:off x="977699" y="3870331"/>
                <a:ext cx="20520" cy="199080"/>
              </p14:xfrm>
            </p:contentPart>
          </mc:Choice>
          <mc:Fallback xmlns="">
            <p:pic>
              <p:nvPicPr>
                <p:cNvPr id="891" name="Freihand 890">
                  <a:extLst>
                    <a:ext uri="{FF2B5EF4-FFF2-40B4-BE49-F238E27FC236}">
                      <a16:creationId xmlns:a16="http://schemas.microsoft.com/office/drawing/2014/main" id="{6E55C2C5-A0E9-42AF-AED3-5895A81B39FF}"/>
                    </a:ext>
                  </a:extLst>
                </p:cNvPr>
                <p:cNvPicPr/>
                <p:nvPr/>
              </p:nvPicPr>
              <p:blipFill>
                <a:blip r:embed="rId1425"/>
                <a:stretch>
                  <a:fillRect/>
                </a:stretch>
              </p:blipFill>
              <p:spPr>
                <a:xfrm>
                  <a:off x="973379" y="3866011"/>
                  <a:ext cx="291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892" name="Freihand 891">
                  <a:extLst>
                    <a:ext uri="{FF2B5EF4-FFF2-40B4-BE49-F238E27FC236}">
                      <a16:creationId xmlns:a16="http://schemas.microsoft.com/office/drawing/2014/main" id="{94B35DE4-2F9F-48AF-B387-988B087F39B8}"/>
                    </a:ext>
                  </a:extLst>
                </p14:cNvPr>
                <p14:cNvContentPartPr/>
                <p14:nvPr/>
              </p14:nvContentPartPr>
              <p14:xfrm>
                <a:off x="1015139" y="3951691"/>
                <a:ext cx="266760" cy="92520"/>
              </p14:xfrm>
            </p:contentPart>
          </mc:Choice>
          <mc:Fallback xmlns="">
            <p:pic>
              <p:nvPicPr>
                <p:cNvPr id="892" name="Freihand 891">
                  <a:extLst>
                    <a:ext uri="{FF2B5EF4-FFF2-40B4-BE49-F238E27FC236}">
                      <a16:creationId xmlns:a16="http://schemas.microsoft.com/office/drawing/2014/main" id="{94B35DE4-2F9F-48AF-B387-988B087F39B8}"/>
                    </a:ext>
                  </a:extLst>
                </p:cNvPr>
                <p:cNvPicPr/>
                <p:nvPr/>
              </p:nvPicPr>
              <p:blipFill>
                <a:blip r:embed="rId1427"/>
                <a:stretch>
                  <a:fillRect/>
                </a:stretch>
              </p:blipFill>
              <p:spPr>
                <a:xfrm>
                  <a:off x="1010819" y="3947371"/>
                  <a:ext cx="275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893" name="Freihand 892">
                  <a:extLst>
                    <a:ext uri="{FF2B5EF4-FFF2-40B4-BE49-F238E27FC236}">
                      <a16:creationId xmlns:a16="http://schemas.microsoft.com/office/drawing/2014/main" id="{BF90D5DB-3885-424C-BA11-4B7C2B549D6A}"/>
                    </a:ext>
                  </a:extLst>
                </p14:cNvPr>
                <p14:cNvContentPartPr/>
                <p14:nvPr/>
              </p14:nvContentPartPr>
              <p14:xfrm>
                <a:off x="1333739" y="3892651"/>
                <a:ext cx="173880" cy="122400"/>
              </p14:xfrm>
            </p:contentPart>
          </mc:Choice>
          <mc:Fallback xmlns="">
            <p:pic>
              <p:nvPicPr>
                <p:cNvPr id="893" name="Freihand 892">
                  <a:extLst>
                    <a:ext uri="{FF2B5EF4-FFF2-40B4-BE49-F238E27FC236}">
                      <a16:creationId xmlns:a16="http://schemas.microsoft.com/office/drawing/2014/main" id="{BF90D5DB-3885-424C-BA11-4B7C2B549D6A}"/>
                    </a:ext>
                  </a:extLst>
                </p:cNvPr>
                <p:cNvPicPr/>
                <p:nvPr/>
              </p:nvPicPr>
              <p:blipFill>
                <a:blip r:embed="rId1429"/>
                <a:stretch>
                  <a:fillRect/>
                </a:stretch>
              </p:blipFill>
              <p:spPr>
                <a:xfrm>
                  <a:off x="1329419" y="3888331"/>
                  <a:ext cx="182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894" name="Freihand 893">
                  <a:extLst>
                    <a:ext uri="{FF2B5EF4-FFF2-40B4-BE49-F238E27FC236}">
                      <a16:creationId xmlns:a16="http://schemas.microsoft.com/office/drawing/2014/main" id="{C7DCEA84-5C86-4CA3-831D-29D24CF836CA}"/>
                    </a:ext>
                  </a:extLst>
                </p14:cNvPr>
                <p14:cNvContentPartPr/>
                <p14:nvPr/>
              </p14:nvContentPartPr>
              <p14:xfrm>
                <a:off x="1693019" y="3847651"/>
                <a:ext cx="124200" cy="251280"/>
              </p14:xfrm>
            </p:contentPart>
          </mc:Choice>
          <mc:Fallback xmlns="">
            <p:pic>
              <p:nvPicPr>
                <p:cNvPr id="894" name="Freihand 893">
                  <a:extLst>
                    <a:ext uri="{FF2B5EF4-FFF2-40B4-BE49-F238E27FC236}">
                      <a16:creationId xmlns:a16="http://schemas.microsoft.com/office/drawing/2014/main" id="{C7DCEA84-5C86-4CA3-831D-29D24CF836CA}"/>
                    </a:ext>
                  </a:extLst>
                </p:cNvPr>
                <p:cNvPicPr/>
                <p:nvPr/>
              </p:nvPicPr>
              <p:blipFill>
                <a:blip r:embed="rId1431"/>
                <a:stretch>
                  <a:fillRect/>
                </a:stretch>
              </p:blipFill>
              <p:spPr>
                <a:xfrm>
                  <a:off x="1688699" y="3843331"/>
                  <a:ext cx="1328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895" name="Freihand 894">
                  <a:extLst>
                    <a:ext uri="{FF2B5EF4-FFF2-40B4-BE49-F238E27FC236}">
                      <a16:creationId xmlns:a16="http://schemas.microsoft.com/office/drawing/2014/main" id="{10F0BA41-288F-4DA9-9053-306D0E89291E}"/>
                    </a:ext>
                  </a:extLst>
                </p14:cNvPr>
                <p14:cNvContentPartPr/>
                <p14:nvPr/>
              </p14:nvContentPartPr>
              <p14:xfrm>
                <a:off x="1823339" y="3891931"/>
                <a:ext cx="192600" cy="78120"/>
              </p14:xfrm>
            </p:contentPart>
          </mc:Choice>
          <mc:Fallback xmlns="">
            <p:pic>
              <p:nvPicPr>
                <p:cNvPr id="895" name="Freihand 894">
                  <a:extLst>
                    <a:ext uri="{FF2B5EF4-FFF2-40B4-BE49-F238E27FC236}">
                      <a16:creationId xmlns:a16="http://schemas.microsoft.com/office/drawing/2014/main" id="{10F0BA41-288F-4DA9-9053-306D0E89291E}"/>
                    </a:ext>
                  </a:extLst>
                </p:cNvPr>
                <p:cNvPicPr/>
                <p:nvPr/>
              </p:nvPicPr>
              <p:blipFill>
                <a:blip r:embed="rId1433"/>
                <a:stretch>
                  <a:fillRect/>
                </a:stretch>
              </p:blipFill>
              <p:spPr>
                <a:xfrm>
                  <a:off x="1819019" y="3887611"/>
                  <a:ext cx="201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34">
              <p14:nvContentPartPr>
                <p14:cNvPr id="897" name="Freihand 896">
                  <a:extLst>
                    <a:ext uri="{FF2B5EF4-FFF2-40B4-BE49-F238E27FC236}">
                      <a16:creationId xmlns:a16="http://schemas.microsoft.com/office/drawing/2014/main" id="{D3936212-301F-4A2E-B9A8-7B72088EB451}"/>
                    </a:ext>
                  </a:extLst>
                </p14:cNvPr>
                <p14:cNvContentPartPr/>
                <p14:nvPr/>
              </p14:nvContentPartPr>
              <p14:xfrm>
                <a:off x="2275859" y="3920731"/>
                <a:ext cx="52200" cy="87480"/>
              </p14:xfrm>
            </p:contentPart>
          </mc:Choice>
          <mc:Fallback xmlns="">
            <p:pic>
              <p:nvPicPr>
                <p:cNvPr id="897" name="Freihand 896">
                  <a:extLst>
                    <a:ext uri="{FF2B5EF4-FFF2-40B4-BE49-F238E27FC236}">
                      <a16:creationId xmlns:a16="http://schemas.microsoft.com/office/drawing/2014/main" id="{D3936212-301F-4A2E-B9A8-7B72088EB451}"/>
                    </a:ext>
                  </a:extLst>
                </p:cNvPr>
                <p:cNvPicPr/>
                <p:nvPr/>
              </p:nvPicPr>
              <p:blipFill>
                <a:blip r:embed="rId1435"/>
                <a:stretch>
                  <a:fillRect/>
                </a:stretch>
              </p:blipFill>
              <p:spPr>
                <a:xfrm>
                  <a:off x="2271539" y="3916411"/>
                  <a:ext cx="60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36">
              <p14:nvContentPartPr>
                <p14:cNvPr id="898" name="Freihand 897">
                  <a:extLst>
                    <a:ext uri="{FF2B5EF4-FFF2-40B4-BE49-F238E27FC236}">
                      <a16:creationId xmlns:a16="http://schemas.microsoft.com/office/drawing/2014/main" id="{E4630154-3DB0-4AB3-93A1-DA8A0D00DA3E}"/>
                    </a:ext>
                  </a:extLst>
                </p14:cNvPr>
                <p14:cNvContentPartPr/>
                <p14:nvPr/>
              </p14:nvContentPartPr>
              <p14:xfrm>
                <a:off x="2229059" y="3872491"/>
                <a:ext cx="218880" cy="150840"/>
              </p14:xfrm>
            </p:contentPart>
          </mc:Choice>
          <mc:Fallback xmlns="">
            <p:pic>
              <p:nvPicPr>
                <p:cNvPr id="898" name="Freihand 897">
                  <a:extLst>
                    <a:ext uri="{FF2B5EF4-FFF2-40B4-BE49-F238E27FC236}">
                      <a16:creationId xmlns:a16="http://schemas.microsoft.com/office/drawing/2014/main" id="{E4630154-3DB0-4AB3-93A1-DA8A0D00DA3E}"/>
                    </a:ext>
                  </a:extLst>
                </p:cNvPr>
                <p:cNvPicPr/>
                <p:nvPr/>
              </p:nvPicPr>
              <p:blipFill>
                <a:blip r:embed="rId1437"/>
                <a:stretch>
                  <a:fillRect/>
                </a:stretch>
              </p:blipFill>
              <p:spPr>
                <a:xfrm>
                  <a:off x="2224739" y="3868171"/>
                  <a:ext cx="227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38">
              <p14:nvContentPartPr>
                <p14:cNvPr id="900" name="Freihand 899">
                  <a:extLst>
                    <a:ext uri="{FF2B5EF4-FFF2-40B4-BE49-F238E27FC236}">
                      <a16:creationId xmlns:a16="http://schemas.microsoft.com/office/drawing/2014/main" id="{DC60FE6B-F9B9-44E2-9376-A6AA7F1A76AC}"/>
                    </a:ext>
                  </a:extLst>
                </p14:cNvPr>
                <p14:cNvContentPartPr/>
                <p14:nvPr/>
              </p14:nvContentPartPr>
              <p14:xfrm>
                <a:off x="3082619" y="3419251"/>
                <a:ext cx="189000" cy="171720"/>
              </p14:xfrm>
            </p:contentPart>
          </mc:Choice>
          <mc:Fallback xmlns="">
            <p:pic>
              <p:nvPicPr>
                <p:cNvPr id="900" name="Freihand 899">
                  <a:extLst>
                    <a:ext uri="{FF2B5EF4-FFF2-40B4-BE49-F238E27FC236}">
                      <a16:creationId xmlns:a16="http://schemas.microsoft.com/office/drawing/2014/main" id="{DC60FE6B-F9B9-44E2-9376-A6AA7F1A76AC}"/>
                    </a:ext>
                  </a:extLst>
                </p:cNvPr>
                <p:cNvPicPr/>
                <p:nvPr/>
              </p:nvPicPr>
              <p:blipFill>
                <a:blip r:embed="rId1439"/>
                <a:stretch>
                  <a:fillRect/>
                </a:stretch>
              </p:blipFill>
              <p:spPr>
                <a:xfrm>
                  <a:off x="3078299" y="3414931"/>
                  <a:ext cx="197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40">
              <p14:nvContentPartPr>
                <p14:cNvPr id="901" name="Freihand 900">
                  <a:extLst>
                    <a:ext uri="{FF2B5EF4-FFF2-40B4-BE49-F238E27FC236}">
                      <a16:creationId xmlns:a16="http://schemas.microsoft.com/office/drawing/2014/main" id="{AF7143E9-18EB-40B9-9E3B-B33B1FCDB160}"/>
                    </a:ext>
                  </a:extLst>
                </p14:cNvPr>
                <p14:cNvContentPartPr/>
                <p14:nvPr/>
              </p14:nvContentPartPr>
              <p14:xfrm>
                <a:off x="2777699" y="3608971"/>
                <a:ext cx="204120" cy="141480"/>
              </p14:xfrm>
            </p:contentPart>
          </mc:Choice>
          <mc:Fallback xmlns="">
            <p:pic>
              <p:nvPicPr>
                <p:cNvPr id="901" name="Freihand 900">
                  <a:extLst>
                    <a:ext uri="{FF2B5EF4-FFF2-40B4-BE49-F238E27FC236}">
                      <a16:creationId xmlns:a16="http://schemas.microsoft.com/office/drawing/2014/main" id="{AF7143E9-18EB-40B9-9E3B-B33B1FCDB160}"/>
                    </a:ext>
                  </a:extLst>
                </p:cNvPr>
                <p:cNvPicPr/>
                <p:nvPr/>
              </p:nvPicPr>
              <p:blipFill>
                <a:blip r:embed="rId1441"/>
                <a:stretch>
                  <a:fillRect/>
                </a:stretch>
              </p:blipFill>
              <p:spPr>
                <a:xfrm>
                  <a:off x="2773379" y="3604651"/>
                  <a:ext cx="212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42">
              <p14:nvContentPartPr>
                <p14:cNvPr id="903" name="Freihand 902">
                  <a:extLst>
                    <a:ext uri="{FF2B5EF4-FFF2-40B4-BE49-F238E27FC236}">
                      <a16:creationId xmlns:a16="http://schemas.microsoft.com/office/drawing/2014/main" id="{212BFEC0-6E43-425C-915A-53D9666F124C}"/>
                    </a:ext>
                  </a:extLst>
                </p14:cNvPr>
                <p14:cNvContentPartPr/>
                <p14:nvPr/>
              </p14:nvContentPartPr>
              <p14:xfrm>
                <a:off x="3582299" y="3670531"/>
                <a:ext cx="340560" cy="10440"/>
              </p14:xfrm>
            </p:contentPart>
          </mc:Choice>
          <mc:Fallback xmlns="">
            <p:pic>
              <p:nvPicPr>
                <p:cNvPr id="903" name="Freihand 902">
                  <a:extLst>
                    <a:ext uri="{FF2B5EF4-FFF2-40B4-BE49-F238E27FC236}">
                      <a16:creationId xmlns:a16="http://schemas.microsoft.com/office/drawing/2014/main" id="{212BFEC0-6E43-425C-915A-53D9666F124C}"/>
                    </a:ext>
                  </a:extLst>
                </p:cNvPr>
                <p:cNvPicPr/>
                <p:nvPr/>
              </p:nvPicPr>
              <p:blipFill>
                <a:blip r:embed="rId1443"/>
                <a:stretch>
                  <a:fillRect/>
                </a:stretch>
              </p:blipFill>
              <p:spPr>
                <a:xfrm>
                  <a:off x="3577979" y="3666211"/>
                  <a:ext cx="349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444">
              <p14:nvContentPartPr>
                <p14:cNvPr id="904" name="Freihand 903">
                  <a:extLst>
                    <a:ext uri="{FF2B5EF4-FFF2-40B4-BE49-F238E27FC236}">
                      <a16:creationId xmlns:a16="http://schemas.microsoft.com/office/drawing/2014/main" id="{9767493F-A67B-4EDD-ADDD-E1A07F03BB62}"/>
                    </a:ext>
                  </a:extLst>
                </p14:cNvPr>
                <p14:cNvContentPartPr/>
                <p14:nvPr/>
              </p14:nvContentPartPr>
              <p14:xfrm>
                <a:off x="3740339" y="3317731"/>
                <a:ext cx="293400" cy="321120"/>
              </p14:xfrm>
            </p:contentPart>
          </mc:Choice>
          <mc:Fallback xmlns="">
            <p:pic>
              <p:nvPicPr>
                <p:cNvPr id="904" name="Freihand 903">
                  <a:extLst>
                    <a:ext uri="{FF2B5EF4-FFF2-40B4-BE49-F238E27FC236}">
                      <a16:creationId xmlns:a16="http://schemas.microsoft.com/office/drawing/2014/main" id="{9767493F-A67B-4EDD-ADDD-E1A07F03BB62}"/>
                    </a:ext>
                  </a:extLst>
                </p:cNvPr>
                <p:cNvPicPr/>
                <p:nvPr/>
              </p:nvPicPr>
              <p:blipFill>
                <a:blip r:embed="rId1445"/>
                <a:stretch>
                  <a:fillRect/>
                </a:stretch>
              </p:blipFill>
              <p:spPr>
                <a:xfrm>
                  <a:off x="3736019" y="3313411"/>
                  <a:ext cx="3020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446">
              <p14:nvContentPartPr>
                <p14:cNvPr id="578" name="Freihand 577">
                  <a:extLst>
                    <a:ext uri="{FF2B5EF4-FFF2-40B4-BE49-F238E27FC236}">
                      <a16:creationId xmlns:a16="http://schemas.microsoft.com/office/drawing/2014/main" id="{13FD26AD-182D-42ED-B175-2CD18C0B0AEA}"/>
                    </a:ext>
                  </a:extLst>
                </p14:cNvPr>
                <p14:cNvContentPartPr/>
                <p14:nvPr/>
              </p14:nvContentPartPr>
              <p14:xfrm>
                <a:off x="336539" y="3495931"/>
                <a:ext cx="157320" cy="158400"/>
              </p14:xfrm>
            </p:contentPart>
          </mc:Choice>
          <mc:Fallback xmlns="">
            <p:pic>
              <p:nvPicPr>
                <p:cNvPr id="578" name="Freihand 577">
                  <a:extLst>
                    <a:ext uri="{FF2B5EF4-FFF2-40B4-BE49-F238E27FC236}">
                      <a16:creationId xmlns:a16="http://schemas.microsoft.com/office/drawing/2014/main" id="{13FD26AD-182D-42ED-B175-2CD18C0B0AEA}"/>
                    </a:ext>
                  </a:extLst>
                </p:cNvPr>
                <p:cNvPicPr/>
                <p:nvPr/>
              </p:nvPicPr>
              <p:blipFill>
                <a:blip r:embed="rId1447"/>
                <a:stretch>
                  <a:fillRect/>
                </a:stretch>
              </p:blipFill>
              <p:spPr>
                <a:xfrm>
                  <a:off x="332219" y="3491611"/>
                  <a:ext cx="165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48">
              <p14:nvContentPartPr>
                <p14:cNvPr id="579" name="Freihand 578">
                  <a:extLst>
                    <a:ext uri="{FF2B5EF4-FFF2-40B4-BE49-F238E27FC236}">
                      <a16:creationId xmlns:a16="http://schemas.microsoft.com/office/drawing/2014/main" id="{F4260740-8C09-4F47-82BB-66ACA3DF5CED}"/>
                    </a:ext>
                  </a:extLst>
                </p14:cNvPr>
                <p14:cNvContentPartPr/>
                <p14:nvPr/>
              </p14:nvContentPartPr>
              <p14:xfrm>
                <a:off x="505739" y="3415651"/>
                <a:ext cx="8640" cy="85320"/>
              </p14:xfrm>
            </p:contentPart>
          </mc:Choice>
          <mc:Fallback xmlns="">
            <p:pic>
              <p:nvPicPr>
                <p:cNvPr id="579" name="Freihand 578">
                  <a:extLst>
                    <a:ext uri="{FF2B5EF4-FFF2-40B4-BE49-F238E27FC236}">
                      <a16:creationId xmlns:a16="http://schemas.microsoft.com/office/drawing/2014/main" id="{F4260740-8C09-4F47-82BB-66ACA3DF5CED}"/>
                    </a:ext>
                  </a:extLst>
                </p:cNvPr>
                <p:cNvPicPr/>
                <p:nvPr/>
              </p:nvPicPr>
              <p:blipFill>
                <a:blip r:embed="rId1449"/>
                <a:stretch>
                  <a:fillRect/>
                </a:stretch>
              </p:blipFill>
              <p:spPr>
                <a:xfrm>
                  <a:off x="501419" y="3411331"/>
                  <a:ext cx="17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450">
              <p14:nvContentPartPr>
                <p14:cNvPr id="580" name="Freihand 579">
                  <a:extLst>
                    <a:ext uri="{FF2B5EF4-FFF2-40B4-BE49-F238E27FC236}">
                      <a16:creationId xmlns:a16="http://schemas.microsoft.com/office/drawing/2014/main" id="{EF3C15FC-AAC7-4ECE-89A6-6726F2BF8356}"/>
                    </a:ext>
                  </a:extLst>
                </p14:cNvPr>
                <p14:cNvContentPartPr/>
                <p14:nvPr/>
              </p14:nvContentPartPr>
              <p14:xfrm>
                <a:off x="549659" y="3426091"/>
                <a:ext cx="82800" cy="205560"/>
              </p14:xfrm>
            </p:contentPart>
          </mc:Choice>
          <mc:Fallback xmlns="">
            <p:pic>
              <p:nvPicPr>
                <p:cNvPr id="580" name="Freihand 579">
                  <a:extLst>
                    <a:ext uri="{FF2B5EF4-FFF2-40B4-BE49-F238E27FC236}">
                      <a16:creationId xmlns:a16="http://schemas.microsoft.com/office/drawing/2014/main" id="{EF3C15FC-AAC7-4ECE-89A6-6726F2BF8356}"/>
                    </a:ext>
                  </a:extLst>
                </p:cNvPr>
                <p:cNvPicPr/>
                <p:nvPr/>
              </p:nvPicPr>
              <p:blipFill>
                <a:blip r:embed="rId1451"/>
                <a:stretch>
                  <a:fillRect/>
                </a:stretch>
              </p:blipFill>
              <p:spPr>
                <a:xfrm>
                  <a:off x="545339" y="3421771"/>
                  <a:ext cx="914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452">
              <p14:nvContentPartPr>
                <p14:cNvPr id="581" name="Freihand 580">
                  <a:extLst>
                    <a:ext uri="{FF2B5EF4-FFF2-40B4-BE49-F238E27FC236}">
                      <a16:creationId xmlns:a16="http://schemas.microsoft.com/office/drawing/2014/main" id="{4C7880DA-554A-4CF7-AECD-7CAEA6AC0AF2}"/>
                    </a:ext>
                  </a:extLst>
                </p14:cNvPr>
                <p14:cNvContentPartPr/>
                <p14:nvPr/>
              </p14:nvContentPartPr>
              <p14:xfrm>
                <a:off x="699419" y="3509251"/>
                <a:ext cx="43200" cy="57600"/>
              </p14:xfrm>
            </p:contentPart>
          </mc:Choice>
          <mc:Fallback xmlns="">
            <p:pic>
              <p:nvPicPr>
                <p:cNvPr id="581" name="Freihand 580">
                  <a:extLst>
                    <a:ext uri="{FF2B5EF4-FFF2-40B4-BE49-F238E27FC236}">
                      <a16:creationId xmlns:a16="http://schemas.microsoft.com/office/drawing/2014/main" id="{4C7880DA-554A-4CF7-AECD-7CAEA6AC0AF2}"/>
                    </a:ext>
                  </a:extLst>
                </p:cNvPr>
                <p:cNvPicPr/>
                <p:nvPr/>
              </p:nvPicPr>
              <p:blipFill>
                <a:blip r:embed="rId1453"/>
                <a:stretch>
                  <a:fillRect/>
                </a:stretch>
              </p:blipFill>
              <p:spPr>
                <a:xfrm>
                  <a:off x="695099" y="3504931"/>
                  <a:ext cx="518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54">
              <p14:nvContentPartPr>
                <p14:cNvPr id="582" name="Freihand 581">
                  <a:extLst>
                    <a:ext uri="{FF2B5EF4-FFF2-40B4-BE49-F238E27FC236}">
                      <a16:creationId xmlns:a16="http://schemas.microsoft.com/office/drawing/2014/main" id="{88943309-7749-454D-9D5D-5AC2B9E5EED5}"/>
                    </a:ext>
                  </a:extLst>
                </p14:cNvPr>
                <p14:cNvContentPartPr/>
                <p14:nvPr/>
              </p14:nvContentPartPr>
              <p14:xfrm>
                <a:off x="687179" y="3464971"/>
                <a:ext cx="115200" cy="128160"/>
              </p14:xfrm>
            </p:contentPart>
          </mc:Choice>
          <mc:Fallback xmlns="">
            <p:pic>
              <p:nvPicPr>
                <p:cNvPr id="582" name="Freihand 581">
                  <a:extLst>
                    <a:ext uri="{FF2B5EF4-FFF2-40B4-BE49-F238E27FC236}">
                      <a16:creationId xmlns:a16="http://schemas.microsoft.com/office/drawing/2014/main" id="{88943309-7749-454D-9D5D-5AC2B9E5EED5}"/>
                    </a:ext>
                  </a:extLst>
                </p:cNvPr>
                <p:cNvPicPr/>
                <p:nvPr/>
              </p:nvPicPr>
              <p:blipFill>
                <a:blip r:embed="rId1455"/>
                <a:stretch>
                  <a:fillRect/>
                </a:stretch>
              </p:blipFill>
              <p:spPr>
                <a:xfrm>
                  <a:off x="682859" y="3460651"/>
                  <a:ext cx="123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56">
              <p14:nvContentPartPr>
                <p14:cNvPr id="583" name="Freihand 582">
                  <a:extLst>
                    <a:ext uri="{FF2B5EF4-FFF2-40B4-BE49-F238E27FC236}">
                      <a16:creationId xmlns:a16="http://schemas.microsoft.com/office/drawing/2014/main" id="{D292E26E-639B-4E76-9ABC-598B0F9D092B}"/>
                    </a:ext>
                  </a:extLst>
                </p14:cNvPr>
                <p14:cNvContentPartPr/>
                <p14:nvPr/>
              </p14:nvContentPartPr>
              <p14:xfrm>
                <a:off x="783299" y="3413851"/>
                <a:ext cx="86760" cy="236880"/>
              </p14:xfrm>
            </p:contentPart>
          </mc:Choice>
          <mc:Fallback xmlns="">
            <p:pic>
              <p:nvPicPr>
                <p:cNvPr id="583" name="Freihand 582">
                  <a:extLst>
                    <a:ext uri="{FF2B5EF4-FFF2-40B4-BE49-F238E27FC236}">
                      <a16:creationId xmlns:a16="http://schemas.microsoft.com/office/drawing/2014/main" id="{D292E26E-639B-4E76-9ABC-598B0F9D092B}"/>
                    </a:ext>
                  </a:extLst>
                </p:cNvPr>
                <p:cNvPicPr/>
                <p:nvPr/>
              </p:nvPicPr>
              <p:blipFill>
                <a:blip r:embed="rId1457"/>
                <a:stretch>
                  <a:fillRect/>
                </a:stretch>
              </p:blipFill>
              <p:spPr>
                <a:xfrm>
                  <a:off x="778979" y="3409531"/>
                  <a:ext cx="954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458">
              <p14:nvContentPartPr>
                <p14:cNvPr id="584" name="Freihand 583">
                  <a:extLst>
                    <a:ext uri="{FF2B5EF4-FFF2-40B4-BE49-F238E27FC236}">
                      <a16:creationId xmlns:a16="http://schemas.microsoft.com/office/drawing/2014/main" id="{24289A1F-5648-4610-9BEE-A9A4911E89FC}"/>
                    </a:ext>
                  </a:extLst>
                </p14:cNvPr>
                <p14:cNvContentPartPr/>
                <p14:nvPr/>
              </p14:nvContentPartPr>
              <p14:xfrm>
                <a:off x="1054019" y="3536251"/>
                <a:ext cx="145080" cy="28440"/>
              </p14:xfrm>
            </p:contentPart>
          </mc:Choice>
          <mc:Fallback xmlns="">
            <p:pic>
              <p:nvPicPr>
                <p:cNvPr id="584" name="Freihand 583">
                  <a:extLst>
                    <a:ext uri="{FF2B5EF4-FFF2-40B4-BE49-F238E27FC236}">
                      <a16:creationId xmlns:a16="http://schemas.microsoft.com/office/drawing/2014/main" id="{24289A1F-5648-4610-9BEE-A9A4911E89FC}"/>
                    </a:ext>
                  </a:extLst>
                </p:cNvPr>
                <p:cNvPicPr/>
                <p:nvPr/>
              </p:nvPicPr>
              <p:blipFill>
                <a:blip r:embed="rId1459"/>
                <a:stretch>
                  <a:fillRect/>
                </a:stretch>
              </p:blipFill>
              <p:spPr>
                <a:xfrm>
                  <a:off x="1049699" y="3531931"/>
                  <a:ext cx="153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60">
              <p14:nvContentPartPr>
                <p14:cNvPr id="586" name="Freihand 585">
                  <a:extLst>
                    <a:ext uri="{FF2B5EF4-FFF2-40B4-BE49-F238E27FC236}">
                      <a16:creationId xmlns:a16="http://schemas.microsoft.com/office/drawing/2014/main" id="{280FE427-35C2-4878-BAEA-549E90465EAB}"/>
                    </a:ext>
                  </a:extLst>
                </p14:cNvPr>
                <p14:cNvContentPartPr/>
                <p14:nvPr/>
              </p14:nvContentPartPr>
              <p14:xfrm>
                <a:off x="1305659" y="3382891"/>
                <a:ext cx="145440" cy="118440"/>
              </p14:xfrm>
            </p:contentPart>
          </mc:Choice>
          <mc:Fallback xmlns="">
            <p:pic>
              <p:nvPicPr>
                <p:cNvPr id="586" name="Freihand 585">
                  <a:extLst>
                    <a:ext uri="{FF2B5EF4-FFF2-40B4-BE49-F238E27FC236}">
                      <a16:creationId xmlns:a16="http://schemas.microsoft.com/office/drawing/2014/main" id="{280FE427-35C2-4878-BAEA-549E90465EAB}"/>
                    </a:ext>
                  </a:extLst>
                </p:cNvPr>
                <p:cNvPicPr/>
                <p:nvPr/>
              </p:nvPicPr>
              <p:blipFill>
                <a:blip r:embed="rId1461"/>
                <a:stretch>
                  <a:fillRect/>
                </a:stretch>
              </p:blipFill>
              <p:spPr>
                <a:xfrm>
                  <a:off x="1301339" y="3378571"/>
                  <a:ext cx="154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62">
              <p14:nvContentPartPr>
                <p14:cNvPr id="587" name="Freihand 586">
                  <a:extLst>
                    <a:ext uri="{FF2B5EF4-FFF2-40B4-BE49-F238E27FC236}">
                      <a16:creationId xmlns:a16="http://schemas.microsoft.com/office/drawing/2014/main" id="{7A2B46AF-7F78-4BCB-8F7C-683CB7603742}"/>
                    </a:ext>
                  </a:extLst>
                </p14:cNvPr>
                <p14:cNvContentPartPr/>
                <p14:nvPr/>
              </p14:nvContentPartPr>
              <p14:xfrm>
                <a:off x="1290179" y="3534451"/>
                <a:ext cx="191160" cy="25560"/>
              </p14:xfrm>
            </p:contentPart>
          </mc:Choice>
          <mc:Fallback xmlns="">
            <p:pic>
              <p:nvPicPr>
                <p:cNvPr id="587" name="Freihand 586">
                  <a:extLst>
                    <a:ext uri="{FF2B5EF4-FFF2-40B4-BE49-F238E27FC236}">
                      <a16:creationId xmlns:a16="http://schemas.microsoft.com/office/drawing/2014/main" id="{7A2B46AF-7F78-4BCB-8F7C-683CB7603742}"/>
                    </a:ext>
                  </a:extLst>
                </p:cNvPr>
                <p:cNvPicPr/>
                <p:nvPr/>
              </p:nvPicPr>
              <p:blipFill>
                <a:blip r:embed="rId1463"/>
                <a:stretch>
                  <a:fillRect/>
                </a:stretch>
              </p:blipFill>
              <p:spPr>
                <a:xfrm>
                  <a:off x="1285859" y="3530131"/>
                  <a:ext cx="1998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64">
              <p14:nvContentPartPr>
                <p14:cNvPr id="588" name="Freihand 587">
                  <a:extLst>
                    <a:ext uri="{FF2B5EF4-FFF2-40B4-BE49-F238E27FC236}">
                      <a16:creationId xmlns:a16="http://schemas.microsoft.com/office/drawing/2014/main" id="{5C5876D1-FCA9-4BDA-BE43-0D2FB23BD7D1}"/>
                    </a:ext>
                  </a:extLst>
                </p14:cNvPr>
                <p14:cNvContentPartPr/>
                <p14:nvPr/>
              </p14:nvContentPartPr>
              <p14:xfrm>
                <a:off x="1295939" y="3607171"/>
                <a:ext cx="150120" cy="136800"/>
              </p14:xfrm>
            </p:contentPart>
          </mc:Choice>
          <mc:Fallback xmlns="">
            <p:pic>
              <p:nvPicPr>
                <p:cNvPr id="588" name="Freihand 587">
                  <a:extLst>
                    <a:ext uri="{FF2B5EF4-FFF2-40B4-BE49-F238E27FC236}">
                      <a16:creationId xmlns:a16="http://schemas.microsoft.com/office/drawing/2014/main" id="{5C5876D1-FCA9-4BDA-BE43-0D2FB23BD7D1}"/>
                    </a:ext>
                  </a:extLst>
                </p:cNvPr>
                <p:cNvPicPr/>
                <p:nvPr/>
              </p:nvPicPr>
              <p:blipFill>
                <a:blip r:embed="rId1465"/>
                <a:stretch>
                  <a:fillRect/>
                </a:stretch>
              </p:blipFill>
              <p:spPr>
                <a:xfrm>
                  <a:off x="1291619" y="3602851"/>
                  <a:ext cx="158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66">
              <p14:nvContentPartPr>
                <p14:cNvPr id="600" name="Freihand 599">
                  <a:extLst>
                    <a:ext uri="{FF2B5EF4-FFF2-40B4-BE49-F238E27FC236}">
                      <a16:creationId xmlns:a16="http://schemas.microsoft.com/office/drawing/2014/main" id="{E426F557-CF11-4817-820C-A026DC1BF8E6}"/>
                    </a:ext>
                  </a:extLst>
                </p14:cNvPr>
                <p14:cNvContentPartPr/>
                <p14:nvPr/>
              </p14:nvContentPartPr>
              <p14:xfrm>
                <a:off x="1583219" y="3431491"/>
                <a:ext cx="115200" cy="126720"/>
              </p14:xfrm>
            </p:contentPart>
          </mc:Choice>
          <mc:Fallback xmlns="">
            <p:pic>
              <p:nvPicPr>
                <p:cNvPr id="600" name="Freihand 599">
                  <a:extLst>
                    <a:ext uri="{FF2B5EF4-FFF2-40B4-BE49-F238E27FC236}">
                      <a16:creationId xmlns:a16="http://schemas.microsoft.com/office/drawing/2014/main" id="{E426F557-CF11-4817-820C-A026DC1BF8E6}"/>
                    </a:ext>
                  </a:extLst>
                </p:cNvPr>
                <p:cNvPicPr/>
                <p:nvPr/>
              </p:nvPicPr>
              <p:blipFill>
                <a:blip r:embed="rId1467"/>
                <a:stretch>
                  <a:fillRect/>
                </a:stretch>
              </p:blipFill>
              <p:spPr>
                <a:xfrm>
                  <a:off x="1578899" y="3427171"/>
                  <a:ext cx="123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68">
              <p14:nvContentPartPr>
                <p14:cNvPr id="602" name="Freihand 601">
                  <a:extLst>
                    <a:ext uri="{FF2B5EF4-FFF2-40B4-BE49-F238E27FC236}">
                      <a16:creationId xmlns:a16="http://schemas.microsoft.com/office/drawing/2014/main" id="{8DD977C5-4F9C-43DD-B837-0A3279048111}"/>
                    </a:ext>
                  </a:extLst>
                </p14:cNvPr>
                <p14:cNvContentPartPr/>
                <p14:nvPr/>
              </p14:nvContentPartPr>
              <p14:xfrm>
                <a:off x="1777979" y="3475051"/>
                <a:ext cx="109080" cy="67320"/>
              </p14:xfrm>
            </p:contentPart>
          </mc:Choice>
          <mc:Fallback xmlns="">
            <p:pic>
              <p:nvPicPr>
                <p:cNvPr id="602" name="Freihand 601">
                  <a:extLst>
                    <a:ext uri="{FF2B5EF4-FFF2-40B4-BE49-F238E27FC236}">
                      <a16:creationId xmlns:a16="http://schemas.microsoft.com/office/drawing/2014/main" id="{8DD977C5-4F9C-43DD-B837-0A3279048111}"/>
                    </a:ext>
                  </a:extLst>
                </p:cNvPr>
                <p:cNvPicPr/>
                <p:nvPr/>
              </p:nvPicPr>
              <p:blipFill>
                <a:blip r:embed="rId1469"/>
                <a:stretch>
                  <a:fillRect/>
                </a:stretch>
              </p:blipFill>
              <p:spPr>
                <a:xfrm>
                  <a:off x="1773659" y="3470731"/>
                  <a:ext cx="117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470">
              <p14:nvContentPartPr>
                <p14:cNvPr id="603" name="Freihand 602">
                  <a:extLst>
                    <a:ext uri="{FF2B5EF4-FFF2-40B4-BE49-F238E27FC236}">
                      <a16:creationId xmlns:a16="http://schemas.microsoft.com/office/drawing/2014/main" id="{75574EC2-D3FA-4159-9FA2-7C5500982F73}"/>
                    </a:ext>
                  </a:extLst>
                </p14:cNvPr>
                <p14:cNvContentPartPr/>
                <p14:nvPr/>
              </p14:nvContentPartPr>
              <p14:xfrm>
                <a:off x="1967699" y="3467491"/>
                <a:ext cx="53640" cy="80640"/>
              </p14:xfrm>
            </p:contentPart>
          </mc:Choice>
          <mc:Fallback xmlns="">
            <p:pic>
              <p:nvPicPr>
                <p:cNvPr id="603" name="Freihand 602">
                  <a:extLst>
                    <a:ext uri="{FF2B5EF4-FFF2-40B4-BE49-F238E27FC236}">
                      <a16:creationId xmlns:a16="http://schemas.microsoft.com/office/drawing/2014/main" id="{75574EC2-D3FA-4159-9FA2-7C5500982F73}"/>
                    </a:ext>
                  </a:extLst>
                </p:cNvPr>
                <p:cNvPicPr/>
                <p:nvPr/>
              </p:nvPicPr>
              <p:blipFill>
                <a:blip r:embed="rId1471"/>
                <a:stretch>
                  <a:fillRect/>
                </a:stretch>
              </p:blipFill>
              <p:spPr>
                <a:xfrm>
                  <a:off x="1963379" y="3463171"/>
                  <a:ext cx="62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72">
              <p14:nvContentPartPr>
                <p14:cNvPr id="604" name="Freihand 603">
                  <a:extLst>
                    <a:ext uri="{FF2B5EF4-FFF2-40B4-BE49-F238E27FC236}">
                      <a16:creationId xmlns:a16="http://schemas.microsoft.com/office/drawing/2014/main" id="{32865416-5EF7-4E6E-99B7-EA01D94FED46}"/>
                    </a:ext>
                  </a:extLst>
                </p14:cNvPr>
                <p14:cNvContentPartPr/>
                <p14:nvPr/>
              </p14:nvContentPartPr>
              <p14:xfrm>
                <a:off x="2034659" y="3454891"/>
                <a:ext cx="16560" cy="91800"/>
              </p14:xfrm>
            </p:contentPart>
          </mc:Choice>
          <mc:Fallback xmlns="">
            <p:pic>
              <p:nvPicPr>
                <p:cNvPr id="604" name="Freihand 603">
                  <a:extLst>
                    <a:ext uri="{FF2B5EF4-FFF2-40B4-BE49-F238E27FC236}">
                      <a16:creationId xmlns:a16="http://schemas.microsoft.com/office/drawing/2014/main" id="{32865416-5EF7-4E6E-99B7-EA01D94FED46}"/>
                    </a:ext>
                  </a:extLst>
                </p:cNvPr>
                <p:cNvPicPr/>
                <p:nvPr/>
              </p:nvPicPr>
              <p:blipFill>
                <a:blip r:embed="rId1473"/>
                <a:stretch>
                  <a:fillRect/>
                </a:stretch>
              </p:blipFill>
              <p:spPr>
                <a:xfrm>
                  <a:off x="2030339" y="3450571"/>
                  <a:ext cx="25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74">
              <p14:nvContentPartPr>
                <p14:cNvPr id="605" name="Freihand 604">
                  <a:extLst>
                    <a:ext uri="{FF2B5EF4-FFF2-40B4-BE49-F238E27FC236}">
                      <a16:creationId xmlns:a16="http://schemas.microsoft.com/office/drawing/2014/main" id="{A2138E26-C6E4-4378-9672-FD186CBD5D27}"/>
                    </a:ext>
                  </a:extLst>
                </p14:cNvPr>
                <p14:cNvContentPartPr/>
                <p14:nvPr/>
              </p14:nvContentPartPr>
              <p14:xfrm>
                <a:off x="1946459" y="3414571"/>
                <a:ext cx="169560" cy="11880"/>
              </p14:xfrm>
            </p:contentPart>
          </mc:Choice>
          <mc:Fallback xmlns="">
            <p:pic>
              <p:nvPicPr>
                <p:cNvPr id="605" name="Freihand 604">
                  <a:extLst>
                    <a:ext uri="{FF2B5EF4-FFF2-40B4-BE49-F238E27FC236}">
                      <a16:creationId xmlns:a16="http://schemas.microsoft.com/office/drawing/2014/main" id="{A2138E26-C6E4-4378-9672-FD186CBD5D27}"/>
                    </a:ext>
                  </a:extLst>
                </p:cNvPr>
                <p:cNvPicPr/>
                <p:nvPr/>
              </p:nvPicPr>
              <p:blipFill>
                <a:blip r:embed="rId1475"/>
                <a:stretch>
                  <a:fillRect/>
                </a:stretch>
              </p:blipFill>
              <p:spPr>
                <a:xfrm>
                  <a:off x="1942139" y="3410251"/>
                  <a:ext cx="178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76">
              <p14:nvContentPartPr>
                <p14:cNvPr id="607" name="Freihand 606">
                  <a:extLst>
                    <a:ext uri="{FF2B5EF4-FFF2-40B4-BE49-F238E27FC236}">
                      <a16:creationId xmlns:a16="http://schemas.microsoft.com/office/drawing/2014/main" id="{363A0B5A-5949-4A27-99F6-AF0670DA4D61}"/>
                    </a:ext>
                  </a:extLst>
                </p14:cNvPr>
                <p14:cNvContentPartPr/>
                <p14:nvPr/>
              </p14:nvContentPartPr>
              <p14:xfrm>
                <a:off x="1579259" y="3365611"/>
                <a:ext cx="126000" cy="149400"/>
              </p14:xfrm>
            </p:contentPart>
          </mc:Choice>
          <mc:Fallback xmlns="">
            <p:pic>
              <p:nvPicPr>
                <p:cNvPr id="607" name="Freihand 606">
                  <a:extLst>
                    <a:ext uri="{FF2B5EF4-FFF2-40B4-BE49-F238E27FC236}">
                      <a16:creationId xmlns:a16="http://schemas.microsoft.com/office/drawing/2014/main" id="{363A0B5A-5949-4A27-99F6-AF0670DA4D61}"/>
                    </a:ext>
                  </a:extLst>
                </p:cNvPr>
                <p:cNvPicPr/>
                <p:nvPr/>
              </p:nvPicPr>
              <p:blipFill>
                <a:blip r:embed="rId1477"/>
                <a:stretch>
                  <a:fillRect/>
                </a:stretch>
              </p:blipFill>
              <p:spPr>
                <a:xfrm>
                  <a:off x="1574939" y="3361291"/>
                  <a:ext cx="134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478">
              <p14:nvContentPartPr>
                <p14:cNvPr id="608" name="Freihand 607">
                  <a:extLst>
                    <a:ext uri="{FF2B5EF4-FFF2-40B4-BE49-F238E27FC236}">
                      <a16:creationId xmlns:a16="http://schemas.microsoft.com/office/drawing/2014/main" id="{20CF0CC1-9F1E-4A3A-97E7-B911D8B05494}"/>
                    </a:ext>
                  </a:extLst>
                </p14:cNvPr>
                <p14:cNvContentPartPr/>
                <p14:nvPr/>
              </p14:nvContentPartPr>
              <p14:xfrm>
                <a:off x="1342739" y="3638851"/>
                <a:ext cx="141840" cy="88200"/>
              </p14:xfrm>
            </p:contentPart>
          </mc:Choice>
          <mc:Fallback xmlns="">
            <p:pic>
              <p:nvPicPr>
                <p:cNvPr id="608" name="Freihand 607">
                  <a:extLst>
                    <a:ext uri="{FF2B5EF4-FFF2-40B4-BE49-F238E27FC236}">
                      <a16:creationId xmlns:a16="http://schemas.microsoft.com/office/drawing/2014/main" id="{20CF0CC1-9F1E-4A3A-97E7-B911D8B05494}"/>
                    </a:ext>
                  </a:extLst>
                </p:cNvPr>
                <p:cNvPicPr/>
                <p:nvPr/>
              </p:nvPicPr>
              <p:blipFill>
                <a:blip r:embed="rId1479"/>
                <a:stretch>
                  <a:fillRect/>
                </a:stretch>
              </p:blipFill>
              <p:spPr>
                <a:xfrm>
                  <a:off x="1338419" y="3634531"/>
                  <a:ext cx="150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80">
              <p14:nvContentPartPr>
                <p14:cNvPr id="906" name="Freihand 905">
                  <a:extLst>
                    <a:ext uri="{FF2B5EF4-FFF2-40B4-BE49-F238E27FC236}">
                      <a16:creationId xmlns:a16="http://schemas.microsoft.com/office/drawing/2014/main" id="{0DD3A87A-919A-4555-8400-C4E5A676ECAF}"/>
                    </a:ext>
                  </a:extLst>
                </p14:cNvPr>
                <p14:cNvContentPartPr/>
                <p14:nvPr/>
              </p14:nvContentPartPr>
              <p14:xfrm>
                <a:off x="1865819" y="3322051"/>
                <a:ext cx="270360" cy="311760"/>
              </p14:xfrm>
            </p:contentPart>
          </mc:Choice>
          <mc:Fallback xmlns="">
            <p:pic>
              <p:nvPicPr>
                <p:cNvPr id="906" name="Freihand 905">
                  <a:extLst>
                    <a:ext uri="{FF2B5EF4-FFF2-40B4-BE49-F238E27FC236}">
                      <a16:creationId xmlns:a16="http://schemas.microsoft.com/office/drawing/2014/main" id="{0DD3A87A-919A-4555-8400-C4E5A676ECAF}"/>
                    </a:ext>
                  </a:extLst>
                </p:cNvPr>
                <p:cNvPicPr/>
                <p:nvPr/>
              </p:nvPicPr>
              <p:blipFill>
                <a:blip r:embed="rId1481"/>
                <a:stretch>
                  <a:fillRect/>
                </a:stretch>
              </p:blipFill>
              <p:spPr>
                <a:xfrm>
                  <a:off x="1861499" y="3317731"/>
                  <a:ext cx="2790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482">
              <p14:nvContentPartPr>
                <p14:cNvPr id="919" name="Freihand 918">
                  <a:extLst>
                    <a:ext uri="{FF2B5EF4-FFF2-40B4-BE49-F238E27FC236}">
                      <a16:creationId xmlns:a16="http://schemas.microsoft.com/office/drawing/2014/main" id="{FFDED230-86E5-4300-8587-E2738925249C}"/>
                    </a:ext>
                  </a:extLst>
                </p14:cNvPr>
                <p14:cNvContentPartPr/>
                <p14:nvPr/>
              </p14:nvContentPartPr>
              <p14:xfrm>
                <a:off x="3561059" y="3661891"/>
                <a:ext cx="387000" cy="32040"/>
              </p14:xfrm>
            </p:contentPart>
          </mc:Choice>
          <mc:Fallback xmlns="">
            <p:pic>
              <p:nvPicPr>
                <p:cNvPr id="919" name="Freihand 918">
                  <a:extLst>
                    <a:ext uri="{FF2B5EF4-FFF2-40B4-BE49-F238E27FC236}">
                      <a16:creationId xmlns:a16="http://schemas.microsoft.com/office/drawing/2014/main" id="{FFDED230-86E5-4300-8587-E2738925249C}"/>
                    </a:ext>
                  </a:extLst>
                </p:cNvPr>
                <p:cNvPicPr/>
                <p:nvPr/>
              </p:nvPicPr>
              <p:blipFill>
                <a:blip r:embed="rId1483"/>
                <a:stretch>
                  <a:fillRect/>
                </a:stretch>
              </p:blipFill>
              <p:spPr>
                <a:xfrm>
                  <a:off x="3556739" y="3657571"/>
                  <a:ext cx="395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84">
              <p14:nvContentPartPr>
                <p14:cNvPr id="921" name="Freihand 920">
                  <a:extLst>
                    <a:ext uri="{FF2B5EF4-FFF2-40B4-BE49-F238E27FC236}">
                      <a16:creationId xmlns:a16="http://schemas.microsoft.com/office/drawing/2014/main" id="{F2529DCB-EEBC-43E5-8E93-B54E851DDBDA}"/>
                    </a:ext>
                  </a:extLst>
                </p14:cNvPr>
                <p14:cNvContentPartPr/>
                <p14:nvPr/>
              </p14:nvContentPartPr>
              <p14:xfrm>
                <a:off x="5735099" y="3285331"/>
                <a:ext cx="199440" cy="329400"/>
              </p14:xfrm>
            </p:contentPart>
          </mc:Choice>
          <mc:Fallback xmlns="">
            <p:pic>
              <p:nvPicPr>
                <p:cNvPr id="921" name="Freihand 920">
                  <a:extLst>
                    <a:ext uri="{FF2B5EF4-FFF2-40B4-BE49-F238E27FC236}">
                      <a16:creationId xmlns:a16="http://schemas.microsoft.com/office/drawing/2014/main" id="{F2529DCB-EEBC-43E5-8E93-B54E851DDBDA}"/>
                    </a:ext>
                  </a:extLst>
                </p:cNvPr>
                <p:cNvPicPr/>
                <p:nvPr/>
              </p:nvPicPr>
              <p:blipFill>
                <a:blip r:embed="rId1485"/>
                <a:stretch>
                  <a:fillRect/>
                </a:stretch>
              </p:blipFill>
              <p:spPr>
                <a:xfrm>
                  <a:off x="5730779" y="3281011"/>
                  <a:ext cx="2080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486">
              <p14:nvContentPartPr>
                <p14:cNvPr id="923" name="Freihand 922">
                  <a:extLst>
                    <a:ext uri="{FF2B5EF4-FFF2-40B4-BE49-F238E27FC236}">
                      <a16:creationId xmlns:a16="http://schemas.microsoft.com/office/drawing/2014/main" id="{56700615-9CDD-4A6F-97F8-A3B65C95F18E}"/>
                    </a:ext>
                  </a:extLst>
                </p14:cNvPr>
                <p14:cNvContentPartPr/>
                <p14:nvPr/>
              </p14:nvContentPartPr>
              <p14:xfrm>
                <a:off x="2104859" y="4209091"/>
                <a:ext cx="126000" cy="87120"/>
              </p14:xfrm>
            </p:contentPart>
          </mc:Choice>
          <mc:Fallback xmlns="">
            <p:pic>
              <p:nvPicPr>
                <p:cNvPr id="923" name="Freihand 922">
                  <a:extLst>
                    <a:ext uri="{FF2B5EF4-FFF2-40B4-BE49-F238E27FC236}">
                      <a16:creationId xmlns:a16="http://schemas.microsoft.com/office/drawing/2014/main" id="{56700615-9CDD-4A6F-97F8-A3B65C95F18E}"/>
                    </a:ext>
                  </a:extLst>
                </p:cNvPr>
                <p:cNvPicPr/>
                <p:nvPr/>
              </p:nvPicPr>
              <p:blipFill>
                <a:blip r:embed="rId1487"/>
                <a:stretch>
                  <a:fillRect/>
                </a:stretch>
              </p:blipFill>
              <p:spPr>
                <a:xfrm>
                  <a:off x="2100539" y="4204771"/>
                  <a:ext cx="134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88">
              <p14:nvContentPartPr>
                <p14:cNvPr id="925" name="Freihand 924">
                  <a:extLst>
                    <a:ext uri="{FF2B5EF4-FFF2-40B4-BE49-F238E27FC236}">
                      <a16:creationId xmlns:a16="http://schemas.microsoft.com/office/drawing/2014/main" id="{34A98E5B-3745-457A-9995-CBBDECB60DE9}"/>
                    </a:ext>
                  </a:extLst>
                </p14:cNvPr>
                <p14:cNvContentPartPr/>
                <p14:nvPr/>
              </p14:nvContentPartPr>
              <p14:xfrm>
                <a:off x="3610379" y="3559651"/>
                <a:ext cx="14040" cy="2880"/>
              </p14:xfrm>
            </p:contentPart>
          </mc:Choice>
          <mc:Fallback xmlns="">
            <p:pic>
              <p:nvPicPr>
                <p:cNvPr id="925" name="Freihand 924">
                  <a:extLst>
                    <a:ext uri="{FF2B5EF4-FFF2-40B4-BE49-F238E27FC236}">
                      <a16:creationId xmlns:a16="http://schemas.microsoft.com/office/drawing/2014/main" id="{34A98E5B-3745-457A-9995-CBBDECB60DE9}"/>
                    </a:ext>
                  </a:extLst>
                </p:cNvPr>
                <p:cNvPicPr/>
                <p:nvPr/>
              </p:nvPicPr>
              <p:blipFill>
                <a:blip r:embed="rId1489"/>
                <a:stretch>
                  <a:fillRect/>
                </a:stretch>
              </p:blipFill>
              <p:spPr>
                <a:xfrm>
                  <a:off x="3606059" y="3555331"/>
                  <a:ext cx="22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490">
              <p14:nvContentPartPr>
                <p14:cNvPr id="926" name="Freihand 925">
                  <a:extLst>
                    <a:ext uri="{FF2B5EF4-FFF2-40B4-BE49-F238E27FC236}">
                      <a16:creationId xmlns:a16="http://schemas.microsoft.com/office/drawing/2014/main" id="{01F7A934-CA93-4E68-BB9D-205FFF0725C6}"/>
                    </a:ext>
                  </a:extLst>
                </p14:cNvPr>
                <p14:cNvContentPartPr/>
                <p14:nvPr/>
              </p14:nvContentPartPr>
              <p14:xfrm>
                <a:off x="4031939" y="3576571"/>
                <a:ext cx="9360" cy="1800"/>
              </p14:xfrm>
            </p:contentPart>
          </mc:Choice>
          <mc:Fallback xmlns="">
            <p:pic>
              <p:nvPicPr>
                <p:cNvPr id="926" name="Freihand 925">
                  <a:extLst>
                    <a:ext uri="{FF2B5EF4-FFF2-40B4-BE49-F238E27FC236}">
                      <a16:creationId xmlns:a16="http://schemas.microsoft.com/office/drawing/2014/main" id="{01F7A934-CA93-4E68-BB9D-205FFF0725C6}"/>
                    </a:ext>
                  </a:extLst>
                </p:cNvPr>
                <p:cNvPicPr/>
                <p:nvPr/>
              </p:nvPicPr>
              <p:blipFill>
                <a:blip r:embed="rId1491"/>
                <a:stretch>
                  <a:fillRect/>
                </a:stretch>
              </p:blipFill>
              <p:spPr>
                <a:xfrm>
                  <a:off x="4027619" y="3572251"/>
                  <a:ext cx="18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92">
              <p14:nvContentPartPr>
                <p14:cNvPr id="927" name="Freihand 926">
                  <a:extLst>
                    <a:ext uri="{FF2B5EF4-FFF2-40B4-BE49-F238E27FC236}">
                      <a16:creationId xmlns:a16="http://schemas.microsoft.com/office/drawing/2014/main" id="{9D70404F-2601-4710-AD99-C5127D729E1C}"/>
                    </a:ext>
                  </a:extLst>
                </p14:cNvPr>
                <p14:cNvContentPartPr/>
                <p14:nvPr/>
              </p14:nvContentPartPr>
              <p14:xfrm>
                <a:off x="4077659" y="3552091"/>
                <a:ext cx="92880" cy="38880"/>
              </p14:xfrm>
            </p:contentPart>
          </mc:Choice>
          <mc:Fallback xmlns="">
            <p:pic>
              <p:nvPicPr>
                <p:cNvPr id="927" name="Freihand 926">
                  <a:extLst>
                    <a:ext uri="{FF2B5EF4-FFF2-40B4-BE49-F238E27FC236}">
                      <a16:creationId xmlns:a16="http://schemas.microsoft.com/office/drawing/2014/main" id="{9D70404F-2601-4710-AD99-C5127D729E1C}"/>
                    </a:ext>
                  </a:extLst>
                </p:cNvPr>
                <p:cNvPicPr/>
                <p:nvPr/>
              </p:nvPicPr>
              <p:blipFill>
                <a:blip r:embed="rId1493"/>
                <a:stretch>
                  <a:fillRect/>
                </a:stretch>
              </p:blipFill>
              <p:spPr>
                <a:xfrm>
                  <a:off x="4073339" y="3547771"/>
                  <a:ext cx="101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94">
              <p14:nvContentPartPr>
                <p14:cNvPr id="928" name="Freihand 927">
                  <a:extLst>
                    <a:ext uri="{FF2B5EF4-FFF2-40B4-BE49-F238E27FC236}">
                      <a16:creationId xmlns:a16="http://schemas.microsoft.com/office/drawing/2014/main" id="{19E0C7BA-975A-422F-A689-0D516D7F6570}"/>
                    </a:ext>
                  </a:extLst>
                </p14:cNvPr>
                <p14:cNvContentPartPr/>
                <p14:nvPr/>
              </p14:nvContentPartPr>
              <p14:xfrm>
                <a:off x="3631619" y="3605731"/>
                <a:ext cx="30240" cy="8280"/>
              </p14:xfrm>
            </p:contentPart>
          </mc:Choice>
          <mc:Fallback xmlns="">
            <p:pic>
              <p:nvPicPr>
                <p:cNvPr id="928" name="Freihand 927">
                  <a:extLst>
                    <a:ext uri="{FF2B5EF4-FFF2-40B4-BE49-F238E27FC236}">
                      <a16:creationId xmlns:a16="http://schemas.microsoft.com/office/drawing/2014/main" id="{19E0C7BA-975A-422F-A689-0D516D7F6570}"/>
                    </a:ext>
                  </a:extLst>
                </p:cNvPr>
                <p:cNvPicPr/>
                <p:nvPr/>
              </p:nvPicPr>
              <p:blipFill>
                <a:blip r:embed="rId1495"/>
                <a:stretch>
                  <a:fillRect/>
                </a:stretch>
              </p:blipFill>
              <p:spPr>
                <a:xfrm>
                  <a:off x="3627299" y="3601411"/>
                  <a:ext cx="388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96">
              <p14:nvContentPartPr>
                <p14:cNvPr id="930" name="Freihand 929">
                  <a:extLst>
                    <a:ext uri="{FF2B5EF4-FFF2-40B4-BE49-F238E27FC236}">
                      <a16:creationId xmlns:a16="http://schemas.microsoft.com/office/drawing/2014/main" id="{AF96DFA7-7308-4A8B-AF5F-F192A0AD0ABC}"/>
                    </a:ext>
                  </a:extLst>
                </p14:cNvPr>
                <p14:cNvContentPartPr/>
                <p14:nvPr/>
              </p14:nvContentPartPr>
              <p14:xfrm>
                <a:off x="5833019" y="3524011"/>
                <a:ext cx="44280" cy="10440"/>
              </p14:xfrm>
            </p:contentPart>
          </mc:Choice>
          <mc:Fallback xmlns="">
            <p:pic>
              <p:nvPicPr>
                <p:cNvPr id="930" name="Freihand 929">
                  <a:extLst>
                    <a:ext uri="{FF2B5EF4-FFF2-40B4-BE49-F238E27FC236}">
                      <a16:creationId xmlns:a16="http://schemas.microsoft.com/office/drawing/2014/main" id="{AF96DFA7-7308-4A8B-AF5F-F192A0AD0ABC}"/>
                    </a:ext>
                  </a:extLst>
                </p:cNvPr>
                <p:cNvPicPr/>
                <p:nvPr/>
              </p:nvPicPr>
              <p:blipFill>
                <a:blip r:embed="rId1497"/>
                <a:stretch>
                  <a:fillRect/>
                </a:stretch>
              </p:blipFill>
              <p:spPr>
                <a:xfrm>
                  <a:off x="5828699" y="3519691"/>
                  <a:ext cx="529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498">
              <p14:nvContentPartPr>
                <p14:cNvPr id="932" name="Freihand 931">
                  <a:extLst>
                    <a:ext uri="{FF2B5EF4-FFF2-40B4-BE49-F238E27FC236}">
                      <a16:creationId xmlns:a16="http://schemas.microsoft.com/office/drawing/2014/main" id="{AE2A6742-FA02-46DC-A3B7-4E838E8D2339}"/>
                    </a:ext>
                  </a:extLst>
                </p14:cNvPr>
                <p14:cNvContentPartPr/>
                <p14:nvPr/>
              </p14:nvContentPartPr>
              <p14:xfrm>
                <a:off x="2502299" y="4421131"/>
                <a:ext cx="118440" cy="11160"/>
              </p14:xfrm>
            </p:contentPart>
          </mc:Choice>
          <mc:Fallback xmlns="">
            <p:pic>
              <p:nvPicPr>
                <p:cNvPr id="932" name="Freihand 931">
                  <a:extLst>
                    <a:ext uri="{FF2B5EF4-FFF2-40B4-BE49-F238E27FC236}">
                      <a16:creationId xmlns:a16="http://schemas.microsoft.com/office/drawing/2014/main" id="{AE2A6742-FA02-46DC-A3B7-4E838E8D2339}"/>
                    </a:ext>
                  </a:extLst>
                </p:cNvPr>
                <p:cNvPicPr/>
                <p:nvPr/>
              </p:nvPicPr>
              <p:blipFill>
                <a:blip r:embed="rId1499"/>
                <a:stretch>
                  <a:fillRect/>
                </a:stretch>
              </p:blipFill>
              <p:spPr>
                <a:xfrm>
                  <a:off x="2497979" y="4416811"/>
                  <a:ext cx="127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00">
              <p14:nvContentPartPr>
                <p14:cNvPr id="933" name="Freihand 932">
                  <a:extLst>
                    <a:ext uri="{FF2B5EF4-FFF2-40B4-BE49-F238E27FC236}">
                      <a16:creationId xmlns:a16="http://schemas.microsoft.com/office/drawing/2014/main" id="{6D8D6278-27AF-4A03-98F8-EFA376365D34}"/>
                    </a:ext>
                  </a:extLst>
                </p14:cNvPr>
                <p14:cNvContentPartPr/>
                <p14:nvPr/>
              </p14:nvContentPartPr>
              <p14:xfrm>
                <a:off x="2704259" y="4291171"/>
                <a:ext cx="99360" cy="162720"/>
              </p14:xfrm>
            </p:contentPart>
          </mc:Choice>
          <mc:Fallback xmlns="">
            <p:pic>
              <p:nvPicPr>
                <p:cNvPr id="933" name="Freihand 932">
                  <a:extLst>
                    <a:ext uri="{FF2B5EF4-FFF2-40B4-BE49-F238E27FC236}">
                      <a16:creationId xmlns:a16="http://schemas.microsoft.com/office/drawing/2014/main" id="{6D8D6278-27AF-4A03-98F8-EFA376365D34}"/>
                    </a:ext>
                  </a:extLst>
                </p:cNvPr>
                <p:cNvPicPr/>
                <p:nvPr/>
              </p:nvPicPr>
              <p:blipFill>
                <a:blip r:embed="rId1501"/>
                <a:stretch>
                  <a:fillRect/>
                </a:stretch>
              </p:blipFill>
              <p:spPr>
                <a:xfrm>
                  <a:off x="2699939" y="4286851"/>
                  <a:ext cx="108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502">
              <p14:nvContentPartPr>
                <p14:cNvPr id="934" name="Freihand 933">
                  <a:extLst>
                    <a:ext uri="{FF2B5EF4-FFF2-40B4-BE49-F238E27FC236}">
                      <a16:creationId xmlns:a16="http://schemas.microsoft.com/office/drawing/2014/main" id="{E0257091-A91D-44D6-AEDC-BF8E94CF69B9}"/>
                    </a:ext>
                  </a:extLst>
                </p14:cNvPr>
                <p14:cNvContentPartPr/>
                <p14:nvPr/>
              </p14:nvContentPartPr>
              <p14:xfrm>
                <a:off x="2761499" y="4202251"/>
                <a:ext cx="134640" cy="76320"/>
              </p14:xfrm>
            </p:contentPart>
          </mc:Choice>
          <mc:Fallback xmlns="">
            <p:pic>
              <p:nvPicPr>
                <p:cNvPr id="934" name="Freihand 933">
                  <a:extLst>
                    <a:ext uri="{FF2B5EF4-FFF2-40B4-BE49-F238E27FC236}">
                      <a16:creationId xmlns:a16="http://schemas.microsoft.com/office/drawing/2014/main" id="{E0257091-A91D-44D6-AEDC-BF8E94CF69B9}"/>
                    </a:ext>
                  </a:extLst>
                </p:cNvPr>
                <p:cNvPicPr/>
                <p:nvPr/>
              </p:nvPicPr>
              <p:blipFill>
                <a:blip r:embed="rId1503"/>
                <a:stretch>
                  <a:fillRect/>
                </a:stretch>
              </p:blipFill>
              <p:spPr>
                <a:xfrm>
                  <a:off x="2757179" y="4197931"/>
                  <a:ext cx="143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04">
              <p14:nvContentPartPr>
                <p14:cNvPr id="935" name="Freihand 934">
                  <a:extLst>
                    <a:ext uri="{FF2B5EF4-FFF2-40B4-BE49-F238E27FC236}">
                      <a16:creationId xmlns:a16="http://schemas.microsoft.com/office/drawing/2014/main" id="{5CF0CED3-FC84-435C-8435-156A9F3B6AEE}"/>
                    </a:ext>
                  </a:extLst>
                </p14:cNvPr>
                <p14:cNvContentPartPr/>
                <p14:nvPr/>
              </p14:nvContentPartPr>
              <p14:xfrm>
                <a:off x="2956619" y="4319971"/>
                <a:ext cx="30600" cy="94320"/>
              </p14:xfrm>
            </p:contentPart>
          </mc:Choice>
          <mc:Fallback xmlns="">
            <p:pic>
              <p:nvPicPr>
                <p:cNvPr id="935" name="Freihand 934">
                  <a:extLst>
                    <a:ext uri="{FF2B5EF4-FFF2-40B4-BE49-F238E27FC236}">
                      <a16:creationId xmlns:a16="http://schemas.microsoft.com/office/drawing/2014/main" id="{5CF0CED3-FC84-435C-8435-156A9F3B6AEE}"/>
                    </a:ext>
                  </a:extLst>
                </p:cNvPr>
                <p:cNvPicPr/>
                <p:nvPr/>
              </p:nvPicPr>
              <p:blipFill>
                <a:blip r:embed="rId1505"/>
                <a:stretch>
                  <a:fillRect/>
                </a:stretch>
              </p:blipFill>
              <p:spPr>
                <a:xfrm>
                  <a:off x="2952299" y="4315651"/>
                  <a:ext cx="39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506">
              <p14:nvContentPartPr>
                <p14:cNvPr id="936" name="Freihand 935">
                  <a:extLst>
                    <a:ext uri="{FF2B5EF4-FFF2-40B4-BE49-F238E27FC236}">
                      <a16:creationId xmlns:a16="http://schemas.microsoft.com/office/drawing/2014/main" id="{AA3C38D7-6C5E-4BDE-B455-3D1B48BC76E7}"/>
                    </a:ext>
                  </a:extLst>
                </p14:cNvPr>
                <p14:cNvContentPartPr/>
                <p14:nvPr/>
              </p14:nvContentPartPr>
              <p14:xfrm>
                <a:off x="3016379" y="4326091"/>
                <a:ext cx="16560" cy="92520"/>
              </p14:xfrm>
            </p:contentPart>
          </mc:Choice>
          <mc:Fallback xmlns="">
            <p:pic>
              <p:nvPicPr>
                <p:cNvPr id="936" name="Freihand 935">
                  <a:extLst>
                    <a:ext uri="{FF2B5EF4-FFF2-40B4-BE49-F238E27FC236}">
                      <a16:creationId xmlns:a16="http://schemas.microsoft.com/office/drawing/2014/main" id="{AA3C38D7-6C5E-4BDE-B455-3D1B48BC76E7}"/>
                    </a:ext>
                  </a:extLst>
                </p:cNvPr>
                <p:cNvPicPr/>
                <p:nvPr/>
              </p:nvPicPr>
              <p:blipFill>
                <a:blip r:embed="rId1507"/>
                <a:stretch>
                  <a:fillRect/>
                </a:stretch>
              </p:blipFill>
              <p:spPr>
                <a:xfrm>
                  <a:off x="3012059" y="4321771"/>
                  <a:ext cx="25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508">
              <p14:nvContentPartPr>
                <p14:cNvPr id="937" name="Freihand 936">
                  <a:extLst>
                    <a:ext uri="{FF2B5EF4-FFF2-40B4-BE49-F238E27FC236}">
                      <a16:creationId xmlns:a16="http://schemas.microsoft.com/office/drawing/2014/main" id="{3FE7FD79-0E4D-477F-BBDC-F84ABFB280BF}"/>
                    </a:ext>
                  </a:extLst>
                </p14:cNvPr>
                <p14:cNvContentPartPr/>
                <p14:nvPr/>
              </p14:nvContentPartPr>
              <p14:xfrm>
                <a:off x="2922419" y="4266331"/>
                <a:ext cx="169560" cy="12240"/>
              </p14:xfrm>
            </p:contentPart>
          </mc:Choice>
          <mc:Fallback xmlns="">
            <p:pic>
              <p:nvPicPr>
                <p:cNvPr id="937" name="Freihand 936">
                  <a:extLst>
                    <a:ext uri="{FF2B5EF4-FFF2-40B4-BE49-F238E27FC236}">
                      <a16:creationId xmlns:a16="http://schemas.microsoft.com/office/drawing/2014/main" id="{3FE7FD79-0E4D-477F-BBDC-F84ABFB280BF}"/>
                    </a:ext>
                  </a:extLst>
                </p:cNvPr>
                <p:cNvPicPr/>
                <p:nvPr/>
              </p:nvPicPr>
              <p:blipFill>
                <a:blip r:embed="rId1509"/>
                <a:stretch>
                  <a:fillRect/>
                </a:stretch>
              </p:blipFill>
              <p:spPr>
                <a:xfrm>
                  <a:off x="2918099" y="4262011"/>
                  <a:ext cx="178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510">
              <p14:nvContentPartPr>
                <p14:cNvPr id="938" name="Freihand 937">
                  <a:extLst>
                    <a:ext uri="{FF2B5EF4-FFF2-40B4-BE49-F238E27FC236}">
                      <a16:creationId xmlns:a16="http://schemas.microsoft.com/office/drawing/2014/main" id="{06F53EC2-32F3-4429-9BCE-DA4F0A3CCF2C}"/>
                    </a:ext>
                  </a:extLst>
                </p14:cNvPr>
                <p14:cNvContentPartPr/>
                <p14:nvPr/>
              </p14:nvContentPartPr>
              <p14:xfrm>
                <a:off x="3134819" y="4203691"/>
                <a:ext cx="133200" cy="102240"/>
              </p14:xfrm>
            </p:contentPart>
          </mc:Choice>
          <mc:Fallback xmlns="">
            <p:pic>
              <p:nvPicPr>
                <p:cNvPr id="938" name="Freihand 937">
                  <a:extLst>
                    <a:ext uri="{FF2B5EF4-FFF2-40B4-BE49-F238E27FC236}">
                      <a16:creationId xmlns:a16="http://schemas.microsoft.com/office/drawing/2014/main" id="{06F53EC2-32F3-4429-9BCE-DA4F0A3CCF2C}"/>
                    </a:ext>
                  </a:extLst>
                </p:cNvPr>
                <p:cNvPicPr/>
                <p:nvPr/>
              </p:nvPicPr>
              <p:blipFill>
                <a:blip r:embed="rId1511"/>
                <a:stretch>
                  <a:fillRect/>
                </a:stretch>
              </p:blipFill>
              <p:spPr>
                <a:xfrm>
                  <a:off x="3130499" y="4199371"/>
                  <a:ext cx="141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512">
              <p14:nvContentPartPr>
                <p14:cNvPr id="941" name="Freihand 940">
                  <a:extLst>
                    <a:ext uri="{FF2B5EF4-FFF2-40B4-BE49-F238E27FC236}">
                      <a16:creationId xmlns:a16="http://schemas.microsoft.com/office/drawing/2014/main" id="{953A2063-17C2-4CC8-91B8-6242D29BA350}"/>
                    </a:ext>
                  </a:extLst>
                </p14:cNvPr>
                <p14:cNvContentPartPr/>
                <p14:nvPr/>
              </p14:nvContentPartPr>
              <p14:xfrm>
                <a:off x="3588779" y="4273891"/>
                <a:ext cx="120240" cy="126000"/>
              </p14:xfrm>
            </p:contentPart>
          </mc:Choice>
          <mc:Fallback xmlns="">
            <p:pic>
              <p:nvPicPr>
                <p:cNvPr id="941" name="Freihand 940">
                  <a:extLst>
                    <a:ext uri="{FF2B5EF4-FFF2-40B4-BE49-F238E27FC236}">
                      <a16:creationId xmlns:a16="http://schemas.microsoft.com/office/drawing/2014/main" id="{953A2063-17C2-4CC8-91B8-6242D29BA350}"/>
                    </a:ext>
                  </a:extLst>
                </p:cNvPr>
                <p:cNvPicPr/>
                <p:nvPr/>
              </p:nvPicPr>
              <p:blipFill>
                <a:blip r:embed="rId1513"/>
                <a:stretch>
                  <a:fillRect/>
                </a:stretch>
              </p:blipFill>
              <p:spPr>
                <a:xfrm>
                  <a:off x="3584459" y="4269571"/>
                  <a:ext cx="128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14">
              <p14:nvContentPartPr>
                <p14:cNvPr id="942" name="Freihand 941">
                  <a:extLst>
                    <a:ext uri="{FF2B5EF4-FFF2-40B4-BE49-F238E27FC236}">
                      <a16:creationId xmlns:a16="http://schemas.microsoft.com/office/drawing/2014/main" id="{2976618A-270B-46BB-A427-D1F1E90D9D68}"/>
                    </a:ext>
                  </a:extLst>
                </p14:cNvPr>
                <p14:cNvContentPartPr/>
                <p14:nvPr/>
              </p14:nvContentPartPr>
              <p14:xfrm>
                <a:off x="3646019" y="4340131"/>
                <a:ext cx="75600" cy="55080"/>
              </p14:xfrm>
            </p:contentPart>
          </mc:Choice>
          <mc:Fallback xmlns="">
            <p:pic>
              <p:nvPicPr>
                <p:cNvPr id="942" name="Freihand 941">
                  <a:extLst>
                    <a:ext uri="{FF2B5EF4-FFF2-40B4-BE49-F238E27FC236}">
                      <a16:creationId xmlns:a16="http://schemas.microsoft.com/office/drawing/2014/main" id="{2976618A-270B-46BB-A427-D1F1E90D9D68}"/>
                    </a:ext>
                  </a:extLst>
                </p:cNvPr>
                <p:cNvPicPr/>
                <p:nvPr/>
              </p:nvPicPr>
              <p:blipFill>
                <a:blip r:embed="rId1515"/>
                <a:stretch>
                  <a:fillRect/>
                </a:stretch>
              </p:blipFill>
              <p:spPr>
                <a:xfrm>
                  <a:off x="3641699" y="4335811"/>
                  <a:ext cx="84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516">
              <p14:nvContentPartPr>
                <p14:cNvPr id="943" name="Freihand 942">
                  <a:extLst>
                    <a:ext uri="{FF2B5EF4-FFF2-40B4-BE49-F238E27FC236}">
                      <a16:creationId xmlns:a16="http://schemas.microsoft.com/office/drawing/2014/main" id="{AD0A20CF-618C-4201-BDA8-70A5D902FFDE}"/>
                    </a:ext>
                  </a:extLst>
                </p14:cNvPr>
                <p14:cNvContentPartPr/>
                <p14:nvPr/>
              </p14:nvContentPartPr>
              <p14:xfrm>
                <a:off x="3766619" y="4346971"/>
                <a:ext cx="57600" cy="6480"/>
              </p14:xfrm>
            </p:contentPart>
          </mc:Choice>
          <mc:Fallback xmlns="">
            <p:pic>
              <p:nvPicPr>
                <p:cNvPr id="943" name="Freihand 942">
                  <a:extLst>
                    <a:ext uri="{FF2B5EF4-FFF2-40B4-BE49-F238E27FC236}">
                      <a16:creationId xmlns:a16="http://schemas.microsoft.com/office/drawing/2014/main" id="{AD0A20CF-618C-4201-BDA8-70A5D902FFDE}"/>
                    </a:ext>
                  </a:extLst>
                </p:cNvPr>
                <p:cNvPicPr/>
                <p:nvPr/>
              </p:nvPicPr>
              <p:blipFill>
                <a:blip r:embed="rId1517"/>
                <a:stretch>
                  <a:fillRect/>
                </a:stretch>
              </p:blipFill>
              <p:spPr>
                <a:xfrm>
                  <a:off x="3762299" y="4342651"/>
                  <a:ext cx="66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518">
              <p14:nvContentPartPr>
                <p14:cNvPr id="944" name="Freihand 943">
                  <a:extLst>
                    <a:ext uri="{FF2B5EF4-FFF2-40B4-BE49-F238E27FC236}">
                      <a16:creationId xmlns:a16="http://schemas.microsoft.com/office/drawing/2014/main" id="{BD1B922A-8D69-42A2-9EC6-0D6DA2BB24D0}"/>
                    </a:ext>
                  </a:extLst>
                </p14:cNvPr>
                <p14:cNvContentPartPr/>
                <p14:nvPr/>
              </p14:nvContentPartPr>
              <p14:xfrm>
                <a:off x="3881819" y="4267411"/>
                <a:ext cx="66600" cy="113400"/>
              </p14:xfrm>
            </p:contentPart>
          </mc:Choice>
          <mc:Fallback xmlns="">
            <p:pic>
              <p:nvPicPr>
                <p:cNvPr id="944" name="Freihand 943">
                  <a:extLst>
                    <a:ext uri="{FF2B5EF4-FFF2-40B4-BE49-F238E27FC236}">
                      <a16:creationId xmlns:a16="http://schemas.microsoft.com/office/drawing/2014/main" id="{BD1B922A-8D69-42A2-9EC6-0D6DA2BB24D0}"/>
                    </a:ext>
                  </a:extLst>
                </p:cNvPr>
                <p:cNvPicPr/>
                <p:nvPr/>
              </p:nvPicPr>
              <p:blipFill>
                <a:blip r:embed="rId1519"/>
                <a:stretch>
                  <a:fillRect/>
                </a:stretch>
              </p:blipFill>
              <p:spPr>
                <a:xfrm>
                  <a:off x="3877499" y="4263091"/>
                  <a:ext cx="75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20">
              <p14:nvContentPartPr>
                <p14:cNvPr id="945" name="Freihand 944">
                  <a:extLst>
                    <a:ext uri="{FF2B5EF4-FFF2-40B4-BE49-F238E27FC236}">
                      <a16:creationId xmlns:a16="http://schemas.microsoft.com/office/drawing/2014/main" id="{D0622254-F75F-4EF3-80F6-3EB75E87DCBE}"/>
                    </a:ext>
                  </a:extLst>
                </p14:cNvPr>
                <p14:cNvContentPartPr/>
                <p14:nvPr/>
              </p14:nvContentPartPr>
              <p14:xfrm>
                <a:off x="3933299" y="4213771"/>
                <a:ext cx="88560" cy="200520"/>
              </p14:xfrm>
            </p:contentPart>
          </mc:Choice>
          <mc:Fallback xmlns="">
            <p:pic>
              <p:nvPicPr>
                <p:cNvPr id="945" name="Freihand 944">
                  <a:extLst>
                    <a:ext uri="{FF2B5EF4-FFF2-40B4-BE49-F238E27FC236}">
                      <a16:creationId xmlns:a16="http://schemas.microsoft.com/office/drawing/2014/main" id="{D0622254-F75F-4EF3-80F6-3EB75E87DCBE}"/>
                    </a:ext>
                  </a:extLst>
                </p:cNvPr>
                <p:cNvPicPr/>
                <p:nvPr/>
              </p:nvPicPr>
              <p:blipFill>
                <a:blip r:embed="rId1521"/>
                <a:stretch>
                  <a:fillRect/>
                </a:stretch>
              </p:blipFill>
              <p:spPr>
                <a:xfrm>
                  <a:off x="3928979" y="4209451"/>
                  <a:ext cx="972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522">
              <p14:nvContentPartPr>
                <p14:cNvPr id="946" name="Freihand 945">
                  <a:extLst>
                    <a:ext uri="{FF2B5EF4-FFF2-40B4-BE49-F238E27FC236}">
                      <a16:creationId xmlns:a16="http://schemas.microsoft.com/office/drawing/2014/main" id="{22A4C00F-2A52-4FE4-B72F-6AF9D246176A}"/>
                    </a:ext>
                  </a:extLst>
                </p14:cNvPr>
                <p14:cNvContentPartPr/>
                <p14:nvPr/>
              </p14:nvContentPartPr>
              <p14:xfrm>
                <a:off x="3511379" y="4210891"/>
                <a:ext cx="109440" cy="244800"/>
              </p14:xfrm>
            </p:contentPart>
          </mc:Choice>
          <mc:Fallback xmlns="">
            <p:pic>
              <p:nvPicPr>
                <p:cNvPr id="946" name="Freihand 945">
                  <a:extLst>
                    <a:ext uri="{FF2B5EF4-FFF2-40B4-BE49-F238E27FC236}">
                      <a16:creationId xmlns:a16="http://schemas.microsoft.com/office/drawing/2014/main" id="{22A4C00F-2A52-4FE4-B72F-6AF9D246176A}"/>
                    </a:ext>
                  </a:extLst>
                </p:cNvPr>
                <p:cNvPicPr/>
                <p:nvPr/>
              </p:nvPicPr>
              <p:blipFill>
                <a:blip r:embed="rId1523"/>
                <a:stretch>
                  <a:fillRect/>
                </a:stretch>
              </p:blipFill>
              <p:spPr>
                <a:xfrm>
                  <a:off x="3507059" y="4206571"/>
                  <a:ext cx="1180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524">
              <p14:nvContentPartPr>
                <p14:cNvPr id="948" name="Freihand 947">
                  <a:extLst>
                    <a:ext uri="{FF2B5EF4-FFF2-40B4-BE49-F238E27FC236}">
                      <a16:creationId xmlns:a16="http://schemas.microsoft.com/office/drawing/2014/main" id="{01DC60A5-7746-4FB5-8C15-FAA6452C720D}"/>
                    </a:ext>
                  </a:extLst>
                </p14:cNvPr>
                <p14:cNvContentPartPr/>
                <p14:nvPr/>
              </p14:nvContentPartPr>
              <p14:xfrm>
                <a:off x="4057859" y="4207651"/>
                <a:ext cx="107640" cy="152280"/>
              </p14:xfrm>
            </p:contentPart>
          </mc:Choice>
          <mc:Fallback xmlns="">
            <p:pic>
              <p:nvPicPr>
                <p:cNvPr id="948" name="Freihand 947">
                  <a:extLst>
                    <a:ext uri="{FF2B5EF4-FFF2-40B4-BE49-F238E27FC236}">
                      <a16:creationId xmlns:a16="http://schemas.microsoft.com/office/drawing/2014/main" id="{01DC60A5-7746-4FB5-8C15-FAA6452C720D}"/>
                    </a:ext>
                  </a:extLst>
                </p:cNvPr>
                <p:cNvPicPr/>
                <p:nvPr/>
              </p:nvPicPr>
              <p:blipFill>
                <a:blip r:embed="rId1525"/>
                <a:stretch>
                  <a:fillRect/>
                </a:stretch>
              </p:blipFill>
              <p:spPr>
                <a:xfrm>
                  <a:off x="4053539" y="4203331"/>
                  <a:ext cx="116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526">
              <p14:nvContentPartPr>
                <p14:cNvPr id="950" name="Freihand 949">
                  <a:extLst>
                    <a:ext uri="{FF2B5EF4-FFF2-40B4-BE49-F238E27FC236}">
                      <a16:creationId xmlns:a16="http://schemas.microsoft.com/office/drawing/2014/main" id="{7023EA82-969F-4539-B93D-0BF7A8932F28}"/>
                    </a:ext>
                  </a:extLst>
                </p14:cNvPr>
                <p14:cNvContentPartPr/>
                <p14:nvPr/>
              </p14:nvContentPartPr>
              <p14:xfrm>
                <a:off x="5704139" y="3287131"/>
                <a:ext cx="238320" cy="286200"/>
              </p14:xfrm>
            </p:contentPart>
          </mc:Choice>
          <mc:Fallback xmlns="">
            <p:pic>
              <p:nvPicPr>
                <p:cNvPr id="950" name="Freihand 949">
                  <a:extLst>
                    <a:ext uri="{FF2B5EF4-FFF2-40B4-BE49-F238E27FC236}">
                      <a16:creationId xmlns:a16="http://schemas.microsoft.com/office/drawing/2014/main" id="{7023EA82-969F-4539-B93D-0BF7A8932F28}"/>
                    </a:ext>
                  </a:extLst>
                </p:cNvPr>
                <p:cNvPicPr/>
                <p:nvPr/>
              </p:nvPicPr>
              <p:blipFill>
                <a:blip r:embed="rId1527"/>
                <a:stretch>
                  <a:fillRect/>
                </a:stretch>
              </p:blipFill>
              <p:spPr>
                <a:xfrm>
                  <a:off x="5699819" y="3282811"/>
                  <a:ext cx="2469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528">
              <p14:nvContentPartPr>
                <p14:cNvPr id="951" name="Freihand 950">
                  <a:extLst>
                    <a:ext uri="{FF2B5EF4-FFF2-40B4-BE49-F238E27FC236}">
                      <a16:creationId xmlns:a16="http://schemas.microsoft.com/office/drawing/2014/main" id="{1791E13C-193E-4118-A37E-5624381D54E9}"/>
                    </a:ext>
                  </a:extLst>
                </p14:cNvPr>
                <p14:cNvContentPartPr/>
                <p14:nvPr/>
              </p14:nvContentPartPr>
              <p14:xfrm>
                <a:off x="4689299" y="3631651"/>
                <a:ext cx="765720" cy="26640"/>
              </p14:xfrm>
            </p:contentPart>
          </mc:Choice>
          <mc:Fallback xmlns="">
            <p:pic>
              <p:nvPicPr>
                <p:cNvPr id="951" name="Freihand 950">
                  <a:extLst>
                    <a:ext uri="{FF2B5EF4-FFF2-40B4-BE49-F238E27FC236}">
                      <a16:creationId xmlns:a16="http://schemas.microsoft.com/office/drawing/2014/main" id="{1791E13C-193E-4118-A37E-5624381D54E9}"/>
                    </a:ext>
                  </a:extLst>
                </p:cNvPr>
                <p:cNvPicPr/>
                <p:nvPr/>
              </p:nvPicPr>
              <p:blipFill>
                <a:blip r:embed="rId1529"/>
                <a:stretch>
                  <a:fillRect/>
                </a:stretch>
              </p:blipFill>
              <p:spPr>
                <a:xfrm>
                  <a:off x="4684979" y="3627331"/>
                  <a:ext cx="774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30">
              <p14:nvContentPartPr>
                <p14:cNvPr id="953" name="Freihand 952">
                  <a:extLst>
                    <a:ext uri="{FF2B5EF4-FFF2-40B4-BE49-F238E27FC236}">
                      <a16:creationId xmlns:a16="http://schemas.microsoft.com/office/drawing/2014/main" id="{6FB93D05-A71D-4D4F-8A04-A334B2638AC7}"/>
                    </a:ext>
                  </a:extLst>
                </p14:cNvPr>
                <p14:cNvContentPartPr/>
                <p14:nvPr/>
              </p14:nvContentPartPr>
              <p14:xfrm>
                <a:off x="4207619" y="4301251"/>
                <a:ext cx="110520" cy="31680"/>
              </p14:xfrm>
            </p:contentPart>
          </mc:Choice>
          <mc:Fallback xmlns="">
            <p:pic>
              <p:nvPicPr>
                <p:cNvPr id="953" name="Freihand 952">
                  <a:extLst>
                    <a:ext uri="{FF2B5EF4-FFF2-40B4-BE49-F238E27FC236}">
                      <a16:creationId xmlns:a16="http://schemas.microsoft.com/office/drawing/2014/main" id="{6FB93D05-A71D-4D4F-8A04-A334B2638AC7}"/>
                    </a:ext>
                  </a:extLst>
                </p:cNvPr>
                <p:cNvPicPr/>
                <p:nvPr/>
              </p:nvPicPr>
              <p:blipFill>
                <a:blip r:embed="rId1531"/>
                <a:stretch>
                  <a:fillRect/>
                </a:stretch>
              </p:blipFill>
              <p:spPr>
                <a:xfrm>
                  <a:off x="4203299" y="4296931"/>
                  <a:ext cx="119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32">
              <p14:nvContentPartPr>
                <p14:cNvPr id="954" name="Freihand 953">
                  <a:extLst>
                    <a:ext uri="{FF2B5EF4-FFF2-40B4-BE49-F238E27FC236}">
                      <a16:creationId xmlns:a16="http://schemas.microsoft.com/office/drawing/2014/main" id="{A8D4D582-18E8-43A5-9672-E645B162F4C9}"/>
                    </a:ext>
                  </a:extLst>
                </p14:cNvPr>
                <p14:cNvContentPartPr/>
                <p14:nvPr/>
              </p14:nvContentPartPr>
              <p14:xfrm>
                <a:off x="4246499" y="4291171"/>
                <a:ext cx="89280" cy="151920"/>
              </p14:xfrm>
            </p:contentPart>
          </mc:Choice>
          <mc:Fallback xmlns="">
            <p:pic>
              <p:nvPicPr>
                <p:cNvPr id="954" name="Freihand 953">
                  <a:extLst>
                    <a:ext uri="{FF2B5EF4-FFF2-40B4-BE49-F238E27FC236}">
                      <a16:creationId xmlns:a16="http://schemas.microsoft.com/office/drawing/2014/main" id="{A8D4D582-18E8-43A5-9672-E645B162F4C9}"/>
                    </a:ext>
                  </a:extLst>
                </p:cNvPr>
                <p:cNvPicPr/>
                <p:nvPr/>
              </p:nvPicPr>
              <p:blipFill>
                <a:blip r:embed="rId1533"/>
                <a:stretch>
                  <a:fillRect/>
                </a:stretch>
              </p:blipFill>
              <p:spPr>
                <a:xfrm>
                  <a:off x="4242179" y="4286851"/>
                  <a:ext cx="97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34">
              <p14:nvContentPartPr>
                <p14:cNvPr id="955" name="Freihand 954">
                  <a:extLst>
                    <a:ext uri="{FF2B5EF4-FFF2-40B4-BE49-F238E27FC236}">
                      <a16:creationId xmlns:a16="http://schemas.microsoft.com/office/drawing/2014/main" id="{44562170-BA8F-480E-B2DD-B51222D4E523}"/>
                    </a:ext>
                  </a:extLst>
                </p14:cNvPr>
                <p14:cNvContentPartPr/>
                <p14:nvPr/>
              </p14:nvContentPartPr>
              <p14:xfrm>
                <a:off x="4379339" y="4191451"/>
                <a:ext cx="135720" cy="132480"/>
              </p14:xfrm>
            </p:contentPart>
          </mc:Choice>
          <mc:Fallback xmlns="">
            <p:pic>
              <p:nvPicPr>
                <p:cNvPr id="955" name="Freihand 954">
                  <a:extLst>
                    <a:ext uri="{FF2B5EF4-FFF2-40B4-BE49-F238E27FC236}">
                      <a16:creationId xmlns:a16="http://schemas.microsoft.com/office/drawing/2014/main" id="{44562170-BA8F-480E-B2DD-B51222D4E523}"/>
                    </a:ext>
                  </a:extLst>
                </p:cNvPr>
                <p:cNvPicPr/>
                <p:nvPr/>
              </p:nvPicPr>
              <p:blipFill>
                <a:blip r:embed="rId1535"/>
                <a:stretch>
                  <a:fillRect/>
                </a:stretch>
              </p:blipFill>
              <p:spPr>
                <a:xfrm>
                  <a:off x="4375019" y="4187131"/>
                  <a:ext cx="144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536">
              <p14:nvContentPartPr>
                <p14:cNvPr id="957" name="Freihand 956">
                  <a:extLst>
                    <a:ext uri="{FF2B5EF4-FFF2-40B4-BE49-F238E27FC236}">
                      <a16:creationId xmlns:a16="http://schemas.microsoft.com/office/drawing/2014/main" id="{96AAD133-6BA6-4020-93CB-2A503739B64E}"/>
                    </a:ext>
                  </a:extLst>
                </p14:cNvPr>
                <p14:cNvContentPartPr/>
                <p14:nvPr/>
              </p14:nvContentPartPr>
              <p14:xfrm>
                <a:off x="4713779" y="4251211"/>
                <a:ext cx="145440" cy="32760"/>
              </p14:xfrm>
            </p:contentPart>
          </mc:Choice>
          <mc:Fallback xmlns="">
            <p:pic>
              <p:nvPicPr>
                <p:cNvPr id="957" name="Freihand 956">
                  <a:extLst>
                    <a:ext uri="{FF2B5EF4-FFF2-40B4-BE49-F238E27FC236}">
                      <a16:creationId xmlns:a16="http://schemas.microsoft.com/office/drawing/2014/main" id="{96AAD133-6BA6-4020-93CB-2A503739B64E}"/>
                    </a:ext>
                  </a:extLst>
                </p:cNvPr>
                <p:cNvPicPr/>
                <p:nvPr/>
              </p:nvPicPr>
              <p:blipFill>
                <a:blip r:embed="rId1537"/>
                <a:stretch>
                  <a:fillRect/>
                </a:stretch>
              </p:blipFill>
              <p:spPr>
                <a:xfrm>
                  <a:off x="4709459" y="4246891"/>
                  <a:ext cx="1540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538">
              <p14:nvContentPartPr>
                <p14:cNvPr id="958" name="Freihand 957">
                  <a:extLst>
                    <a:ext uri="{FF2B5EF4-FFF2-40B4-BE49-F238E27FC236}">
                      <a16:creationId xmlns:a16="http://schemas.microsoft.com/office/drawing/2014/main" id="{2810753A-E2C3-40F4-82AF-D88392BF461D}"/>
                    </a:ext>
                  </a:extLst>
                </p14:cNvPr>
                <p14:cNvContentPartPr/>
                <p14:nvPr/>
              </p14:nvContentPartPr>
              <p14:xfrm>
                <a:off x="4745099" y="4304491"/>
                <a:ext cx="139680" cy="22320"/>
              </p14:xfrm>
            </p:contentPart>
          </mc:Choice>
          <mc:Fallback xmlns="">
            <p:pic>
              <p:nvPicPr>
                <p:cNvPr id="958" name="Freihand 957">
                  <a:extLst>
                    <a:ext uri="{FF2B5EF4-FFF2-40B4-BE49-F238E27FC236}">
                      <a16:creationId xmlns:a16="http://schemas.microsoft.com/office/drawing/2014/main" id="{2810753A-E2C3-40F4-82AF-D88392BF461D}"/>
                    </a:ext>
                  </a:extLst>
                </p:cNvPr>
                <p:cNvPicPr/>
                <p:nvPr/>
              </p:nvPicPr>
              <p:blipFill>
                <a:blip r:embed="rId1539"/>
                <a:stretch>
                  <a:fillRect/>
                </a:stretch>
              </p:blipFill>
              <p:spPr>
                <a:xfrm>
                  <a:off x="4740779" y="4300171"/>
                  <a:ext cx="148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40">
              <p14:nvContentPartPr>
                <p14:cNvPr id="959" name="Freihand 958">
                  <a:extLst>
                    <a:ext uri="{FF2B5EF4-FFF2-40B4-BE49-F238E27FC236}">
                      <a16:creationId xmlns:a16="http://schemas.microsoft.com/office/drawing/2014/main" id="{23A1FD55-276C-47E1-BDB5-7F46A185B34E}"/>
                    </a:ext>
                  </a:extLst>
                </p14:cNvPr>
                <p14:cNvContentPartPr/>
                <p14:nvPr/>
              </p14:nvContentPartPr>
              <p14:xfrm>
                <a:off x="4997099" y="4251931"/>
                <a:ext cx="153000" cy="90000"/>
              </p14:xfrm>
            </p:contentPart>
          </mc:Choice>
          <mc:Fallback xmlns="">
            <p:pic>
              <p:nvPicPr>
                <p:cNvPr id="959" name="Freihand 958">
                  <a:extLst>
                    <a:ext uri="{FF2B5EF4-FFF2-40B4-BE49-F238E27FC236}">
                      <a16:creationId xmlns:a16="http://schemas.microsoft.com/office/drawing/2014/main" id="{23A1FD55-276C-47E1-BDB5-7F46A185B34E}"/>
                    </a:ext>
                  </a:extLst>
                </p:cNvPr>
                <p:cNvPicPr/>
                <p:nvPr/>
              </p:nvPicPr>
              <p:blipFill>
                <a:blip r:embed="rId1541"/>
                <a:stretch>
                  <a:fillRect/>
                </a:stretch>
              </p:blipFill>
              <p:spPr>
                <a:xfrm>
                  <a:off x="4992779" y="4247611"/>
                  <a:ext cx="161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42">
              <p14:nvContentPartPr>
                <p14:cNvPr id="908" name="Freihand 907">
                  <a:extLst>
                    <a:ext uri="{FF2B5EF4-FFF2-40B4-BE49-F238E27FC236}">
                      <a16:creationId xmlns:a16="http://schemas.microsoft.com/office/drawing/2014/main" id="{78FEF2A5-0AA3-47DD-AD48-68CEAA7EF28E}"/>
                    </a:ext>
                  </a:extLst>
                </p14:cNvPr>
                <p14:cNvContentPartPr/>
                <p14:nvPr/>
              </p14:nvContentPartPr>
              <p14:xfrm>
                <a:off x="1018379" y="4438771"/>
                <a:ext cx="175320" cy="79920"/>
              </p14:xfrm>
            </p:contentPart>
          </mc:Choice>
          <mc:Fallback xmlns="">
            <p:pic>
              <p:nvPicPr>
                <p:cNvPr id="908" name="Freihand 907">
                  <a:extLst>
                    <a:ext uri="{FF2B5EF4-FFF2-40B4-BE49-F238E27FC236}">
                      <a16:creationId xmlns:a16="http://schemas.microsoft.com/office/drawing/2014/main" id="{78FEF2A5-0AA3-47DD-AD48-68CEAA7EF28E}"/>
                    </a:ext>
                  </a:extLst>
                </p:cNvPr>
                <p:cNvPicPr/>
                <p:nvPr/>
              </p:nvPicPr>
              <p:blipFill>
                <a:blip r:embed="rId1543"/>
                <a:stretch>
                  <a:fillRect/>
                </a:stretch>
              </p:blipFill>
              <p:spPr>
                <a:xfrm>
                  <a:off x="1014059" y="4434451"/>
                  <a:ext cx="183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44">
              <p14:nvContentPartPr>
                <p14:cNvPr id="909" name="Freihand 908">
                  <a:extLst>
                    <a:ext uri="{FF2B5EF4-FFF2-40B4-BE49-F238E27FC236}">
                      <a16:creationId xmlns:a16="http://schemas.microsoft.com/office/drawing/2014/main" id="{2D2439B6-8E10-4707-8E3D-74C8B2377539}"/>
                    </a:ext>
                  </a:extLst>
                </p14:cNvPr>
                <p14:cNvContentPartPr/>
                <p14:nvPr/>
              </p14:nvContentPartPr>
              <p14:xfrm>
                <a:off x="1345619" y="4417531"/>
                <a:ext cx="146160" cy="75600"/>
              </p14:xfrm>
            </p:contentPart>
          </mc:Choice>
          <mc:Fallback xmlns="">
            <p:pic>
              <p:nvPicPr>
                <p:cNvPr id="909" name="Freihand 908">
                  <a:extLst>
                    <a:ext uri="{FF2B5EF4-FFF2-40B4-BE49-F238E27FC236}">
                      <a16:creationId xmlns:a16="http://schemas.microsoft.com/office/drawing/2014/main" id="{2D2439B6-8E10-4707-8E3D-74C8B2377539}"/>
                    </a:ext>
                  </a:extLst>
                </p:cNvPr>
                <p:cNvPicPr/>
                <p:nvPr/>
              </p:nvPicPr>
              <p:blipFill>
                <a:blip r:embed="rId1545"/>
                <a:stretch>
                  <a:fillRect/>
                </a:stretch>
              </p:blipFill>
              <p:spPr>
                <a:xfrm>
                  <a:off x="1341299" y="4413211"/>
                  <a:ext cx="154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46">
              <p14:nvContentPartPr>
                <p14:cNvPr id="910" name="Freihand 909">
                  <a:extLst>
                    <a:ext uri="{FF2B5EF4-FFF2-40B4-BE49-F238E27FC236}">
                      <a16:creationId xmlns:a16="http://schemas.microsoft.com/office/drawing/2014/main" id="{79BAED70-F2E9-4575-A358-CB282E7409C2}"/>
                    </a:ext>
                  </a:extLst>
                </p14:cNvPr>
                <p14:cNvContentPartPr/>
                <p14:nvPr/>
              </p14:nvContentPartPr>
              <p14:xfrm>
                <a:off x="1585019" y="4398811"/>
                <a:ext cx="40680" cy="75960"/>
              </p14:xfrm>
            </p:contentPart>
          </mc:Choice>
          <mc:Fallback xmlns="">
            <p:pic>
              <p:nvPicPr>
                <p:cNvPr id="910" name="Freihand 909">
                  <a:extLst>
                    <a:ext uri="{FF2B5EF4-FFF2-40B4-BE49-F238E27FC236}">
                      <a16:creationId xmlns:a16="http://schemas.microsoft.com/office/drawing/2014/main" id="{79BAED70-F2E9-4575-A358-CB282E7409C2}"/>
                    </a:ext>
                  </a:extLst>
                </p:cNvPr>
                <p:cNvPicPr/>
                <p:nvPr/>
              </p:nvPicPr>
              <p:blipFill>
                <a:blip r:embed="rId1547"/>
                <a:stretch>
                  <a:fillRect/>
                </a:stretch>
              </p:blipFill>
              <p:spPr>
                <a:xfrm>
                  <a:off x="1580699" y="4394491"/>
                  <a:ext cx="49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548">
              <p14:nvContentPartPr>
                <p14:cNvPr id="911" name="Freihand 910">
                  <a:extLst>
                    <a:ext uri="{FF2B5EF4-FFF2-40B4-BE49-F238E27FC236}">
                      <a16:creationId xmlns:a16="http://schemas.microsoft.com/office/drawing/2014/main" id="{9211208E-89C2-4FE3-9E12-A25A831D6432}"/>
                    </a:ext>
                  </a:extLst>
                </p14:cNvPr>
                <p14:cNvContentPartPr/>
                <p14:nvPr/>
              </p14:nvContentPartPr>
              <p14:xfrm>
                <a:off x="1551539" y="4364251"/>
                <a:ext cx="173520" cy="131400"/>
              </p14:xfrm>
            </p:contentPart>
          </mc:Choice>
          <mc:Fallback xmlns="">
            <p:pic>
              <p:nvPicPr>
                <p:cNvPr id="911" name="Freihand 910">
                  <a:extLst>
                    <a:ext uri="{FF2B5EF4-FFF2-40B4-BE49-F238E27FC236}">
                      <a16:creationId xmlns:a16="http://schemas.microsoft.com/office/drawing/2014/main" id="{9211208E-89C2-4FE3-9E12-A25A831D6432}"/>
                    </a:ext>
                  </a:extLst>
                </p:cNvPr>
                <p:cNvPicPr/>
                <p:nvPr/>
              </p:nvPicPr>
              <p:blipFill>
                <a:blip r:embed="rId1549"/>
                <a:stretch>
                  <a:fillRect/>
                </a:stretch>
              </p:blipFill>
              <p:spPr>
                <a:xfrm>
                  <a:off x="1547219" y="4359931"/>
                  <a:ext cx="182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50">
              <p14:nvContentPartPr>
                <p14:cNvPr id="913" name="Freihand 912">
                  <a:extLst>
                    <a:ext uri="{FF2B5EF4-FFF2-40B4-BE49-F238E27FC236}">
                      <a16:creationId xmlns:a16="http://schemas.microsoft.com/office/drawing/2014/main" id="{036F0CE1-82CC-4C36-B327-C4A1C92EE38A}"/>
                    </a:ext>
                  </a:extLst>
                </p14:cNvPr>
                <p14:cNvContentPartPr/>
                <p14:nvPr/>
              </p14:nvContentPartPr>
              <p14:xfrm>
                <a:off x="1897499" y="4397731"/>
                <a:ext cx="7200" cy="99720"/>
              </p14:xfrm>
            </p:contentPart>
          </mc:Choice>
          <mc:Fallback xmlns="">
            <p:pic>
              <p:nvPicPr>
                <p:cNvPr id="913" name="Freihand 912">
                  <a:extLst>
                    <a:ext uri="{FF2B5EF4-FFF2-40B4-BE49-F238E27FC236}">
                      <a16:creationId xmlns:a16="http://schemas.microsoft.com/office/drawing/2014/main" id="{036F0CE1-82CC-4C36-B327-C4A1C92EE38A}"/>
                    </a:ext>
                  </a:extLst>
                </p:cNvPr>
                <p:cNvPicPr/>
                <p:nvPr/>
              </p:nvPicPr>
              <p:blipFill>
                <a:blip r:embed="rId1551"/>
                <a:stretch>
                  <a:fillRect/>
                </a:stretch>
              </p:blipFill>
              <p:spPr>
                <a:xfrm>
                  <a:off x="1893179" y="4393411"/>
                  <a:ext cx="15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52">
              <p14:nvContentPartPr>
                <p14:cNvPr id="914" name="Freihand 913">
                  <a:extLst>
                    <a:ext uri="{FF2B5EF4-FFF2-40B4-BE49-F238E27FC236}">
                      <a16:creationId xmlns:a16="http://schemas.microsoft.com/office/drawing/2014/main" id="{C3C5794A-A572-410A-9EFC-EC09EA996454}"/>
                    </a:ext>
                  </a:extLst>
                </p14:cNvPr>
                <p14:cNvContentPartPr/>
                <p14:nvPr/>
              </p14:nvContentPartPr>
              <p14:xfrm>
                <a:off x="1851059" y="4427971"/>
                <a:ext cx="142200" cy="3960"/>
              </p14:xfrm>
            </p:contentPart>
          </mc:Choice>
          <mc:Fallback xmlns="">
            <p:pic>
              <p:nvPicPr>
                <p:cNvPr id="914" name="Freihand 913">
                  <a:extLst>
                    <a:ext uri="{FF2B5EF4-FFF2-40B4-BE49-F238E27FC236}">
                      <a16:creationId xmlns:a16="http://schemas.microsoft.com/office/drawing/2014/main" id="{C3C5794A-A572-410A-9EFC-EC09EA996454}"/>
                    </a:ext>
                  </a:extLst>
                </p:cNvPr>
                <p:cNvPicPr/>
                <p:nvPr/>
              </p:nvPicPr>
              <p:blipFill>
                <a:blip r:embed="rId1553"/>
                <a:stretch>
                  <a:fillRect/>
                </a:stretch>
              </p:blipFill>
              <p:spPr>
                <a:xfrm>
                  <a:off x="1846739" y="4423651"/>
                  <a:ext cx="150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54">
              <p14:nvContentPartPr>
                <p14:cNvPr id="915" name="Freihand 914">
                  <a:extLst>
                    <a:ext uri="{FF2B5EF4-FFF2-40B4-BE49-F238E27FC236}">
                      <a16:creationId xmlns:a16="http://schemas.microsoft.com/office/drawing/2014/main" id="{B99D4F6F-3AB2-4A2E-B859-867A5A8AF80B}"/>
                    </a:ext>
                  </a:extLst>
                </p14:cNvPr>
                <p14:cNvContentPartPr/>
                <p14:nvPr/>
              </p14:nvContentPartPr>
              <p14:xfrm>
                <a:off x="2091899" y="4317811"/>
                <a:ext cx="113760" cy="139320"/>
              </p14:xfrm>
            </p:contentPart>
          </mc:Choice>
          <mc:Fallback xmlns="">
            <p:pic>
              <p:nvPicPr>
                <p:cNvPr id="915" name="Freihand 914">
                  <a:extLst>
                    <a:ext uri="{FF2B5EF4-FFF2-40B4-BE49-F238E27FC236}">
                      <a16:creationId xmlns:a16="http://schemas.microsoft.com/office/drawing/2014/main" id="{B99D4F6F-3AB2-4A2E-B859-867A5A8AF80B}"/>
                    </a:ext>
                  </a:extLst>
                </p:cNvPr>
                <p:cNvPicPr/>
                <p:nvPr/>
              </p:nvPicPr>
              <p:blipFill>
                <a:blip r:embed="rId1555"/>
                <a:stretch>
                  <a:fillRect/>
                </a:stretch>
              </p:blipFill>
              <p:spPr>
                <a:xfrm>
                  <a:off x="2087579" y="4313491"/>
                  <a:ext cx="122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56">
              <p14:nvContentPartPr>
                <p14:cNvPr id="916" name="Freihand 915">
                  <a:extLst>
                    <a:ext uri="{FF2B5EF4-FFF2-40B4-BE49-F238E27FC236}">
                      <a16:creationId xmlns:a16="http://schemas.microsoft.com/office/drawing/2014/main" id="{C7B0F2C8-91EA-430D-A327-344F809BFCB6}"/>
                    </a:ext>
                  </a:extLst>
                </p14:cNvPr>
                <p14:cNvContentPartPr/>
                <p14:nvPr/>
              </p14:nvContentPartPr>
              <p14:xfrm>
                <a:off x="2267579" y="4372891"/>
                <a:ext cx="46440" cy="72720"/>
              </p14:xfrm>
            </p:contentPart>
          </mc:Choice>
          <mc:Fallback xmlns="">
            <p:pic>
              <p:nvPicPr>
                <p:cNvPr id="916" name="Freihand 915">
                  <a:extLst>
                    <a:ext uri="{FF2B5EF4-FFF2-40B4-BE49-F238E27FC236}">
                      <a16:creationId xmlns:a16="http://schemas.microsoft.com/office/drawing/2014/main" id="{C7B0F2C8-91EA-430D-A327-344F809BFCB6}"/>
                    </a:ext>
                  </a:extLst>
                </p:cNvPr>
                <p:cNvPicPr/>
                <p:nvPr/>
              </p:nvPicPr>
              <p:blipFill>
                <a:blip r:embed="rId1557"/>
                <a:stretch>
                  <a:fillRect/>
                </a:stretch>
              </p:blipFill>
              <p:spPr>
                <a:xfrm>
                  <a:off x="2263259" y="4368571"/>
                  <a:ext cx="55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58">
              <p14:nvContentPartPr>
                <p14:cNvPr id="917" name="Freihand 916">
                  <a:extLst>
                    <a:ext uri="{FF2B5EF4-FFF2-40B4-BE49-F238E27FC236}">
                      <a16:creationId xmlns:a16="http://schemas.microsoft.com/office/drawing/2014/main" id="{4BDA8C0A-4B1C-4273-B1C4-CC82D3197A13}"/>
                    </a:ext>
                  </a:extLst>
                </p14:cNvPr>
                <p14:cNvContentPartPr/>
                <p14:nvPr/>
              </p14:nvContentPartPr>
              <p14:xfrm>
                <a:off x="2257139" y="4351651"/>
                <a:ext cx="151920" cy="108000"/>
              </p14:xfrm>
            </p:contentPart>
          </mc:Choice>
          <mc:Fallback xmlns="">
            <p:pic>
              <p:nvPicPr>
                <p:cNvPr id="917" name="Freihand 916">
                  <a:extLst>
                    <a:ext uri="{FF2B5EF4-FFF2-40B4-BE49-F238E27FC236}">
                      <a16:creationId xmlns:a16="http://schemas.microsoft.com/office/drawing/2014/main" id="{4BDA8C0A-4B1C-4273-B1C4-CC82D3197A13}"/>
                    </a:ext>
                  </a:extLst>
                </p:cNvPr>
                <p:cNvPicPr/>
                <p:nvPr/>
              </p:nvPicPr>
              <p:blipFill>
                <a:blip r:embed="rId1559"/>
                <a:stretch>
                  <a:fillRect/>
                </a:stretch>
              </p:blipFill>
              <p:spPr>
                <a:xfrm>
                  <a:off x="2252819" y="4347331"/>
                  <a:ext cx="160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560">
              <p14:nvContentPartPr>
                <p14:cNvPr id="961" name="Freihand 960">
                  <a:extLst>
                    <a:ext uri="{FF2B5EF4-FFF2-40B4-BE49-F238E27FC236}">
                      <a16:creationId xmlns:a16="http://schemas.microsoft.com/office/drawing/2014/main" id="{2FD13DFA-D3FC-496A-9C1C-6712BD0AA8B5}"/>
                    </a:ext>
                  </a:extLst>
                </p14:cNvPr>
                <p14:cNvContentPartPr/>
                <p14:nvPr/>
              </p14:nvContentPartPr>
              <p14:xfrm>
                <a:off x="1330859" y="4562971"/>
                <a:ext cx="400320" cy="90720"/>
              </p14:xfrm>
            </p:contentPart>
          </mc:Choice>
          <mc:Fallback xmlns="">
            <p:pic>
              <p:nvPicPr>
                <p:cNvPr id="961" name="Freihand 960">
                  <a:extLst>
                    <a:ext uri="{FF2B5EF4-FFF2-40B4-BE49-F238E27FC236}">
                      <a16:creationId xmlns:a16="http://schemas.microsoft.com/office/drawing/2014/main" id="{2FD13DFA-D3FC-496A-9C1C-6712BD0AA8B5}"/>
                    </a:ext>
                  </a:extLst>
                </p:cNvPr>
                <p:cNvPicPr/>
                <p:nvPr/>
              </p:nvPicPr>
              <p:blipFill>
                <a:blip r:embed="rId1561"/>
                <a:stretch>
                  <a:fillRect/>
                </a:stretch>
              </p:blipFill>
              <p:spPr>
                <a:xfrm>
                  <a:off x="1326539" y="4558651"/>
                  <a:ext cx="408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62">
              <p14:nvContentPartPr>
                <p14:cNvPr id="962" name="Freihand 961">
                  <a:extLst>
                    <a:ext uri="{FF2B5EF4-FFF2-40B4-BE49-F238E27FC236}">
                      <a16:creationId xmlns:a16="http://schemas.microsoft.com/office/drawing/2014/main" id="{0132F2EE-3146-4BC8-A8A5-9745D644E9EC}"/>
                    </a:ext>
                  </a:extLst>
                </p14:cNvPr>
                <p14:cNvContentPartPr/>
                <p14:nvPr/>
              </p14:nvContentPartPr>
              <p14:xfrm>
                <a:off x="1756379" y="4557571"/>
                <a:ext cx="540000" cy="67680"/>
              </p14:xfrm>
            </p:contentPart>
          </mc:Choice>
          <mc:Fallback xmlns="">
            <p:pic>
              <p:nvPicPr>
                <p:cNvPr id="962" name="Freihand 961">
                  <a:extLst>
                    <a:ext uri="{FF2B5EF4-FFF2-40B4-BE49-F238E27FC236}">
                      <a16:creationId xmlns:a16="http://schemas.microsoft.com/office/drawing/2014/main" id="{0132F2EE-3146-4BC8-A8A5-9745D644E9EC}"/>
                    </a:ext>
                  </a:extLst>
                </p:cNvPr>
                <p:cNvPicPr/>
                <p:nvPr/>
              </p:nvPicPr>
              <p:blipFill>
                <a:blip r:embed="rId1563"/>
                <a:stretch>
                  <a:fillRect/>
                </a:stretch>
              </p:blipFill>
              <p:spPr>
                <a:xfrm>
                  <a:off x="1752059" y="4553251"/>
                  <a:ext cx="548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64">
              <p14:nvContentPartPr>
                <p14:cNvPr id="964" name="Freihand 963">
                  <a:extLst>
                    <a:ext uri="{FF2B5EF4-FFF2-40B4-BE49-F238E27FC236}">
                      <a16:creationId xmlns:a16="http://schemas.microsoft.com/office/drawing/2014/main" id="{7C41A873-13B9-4B17-9995-D506C719BFED}"/>
                    </a:ext>
                  </a:extLst>
                </p14:cNvPr>
                <p14:cNvContentPartPr/>
                <p14:nvPr/>
              </p14:nvContentPartPr>
              <p14:xfrm>
                <a:off x="976259" y="4942411"/>
                <a:ext cx="154080" cy="17280"/>
              </p14:xfrm>
            </p:contentPart>
          </mc:Choice>
          <mc:Fallback xmlns="">
            <p:pic>
              <p:nvPicPr>
                <p:cNvPr id="964" name="Freihand 963">
                  <a:extLst>
                    <a:ext uri="{FF2B5EF4-FFF2-40B4-BE49-F238E27FC236}">
                      <a16:creationId xmlns:a16="http://schemas.microsoft.com/office/drawing/2014/main" id="{7C41A873-13B9-4B17-9995-D506C719BFED}"/>
                    </a:ext>
                  </a:extLst>
                </p:cNvPr>
                <p:cNvPicPr/>
                <p:nvPr/>
              </p:nvPicPr>
              <p:blipFill>
                <a:blip r:embed="rId1565"/>
                <a:stretch>
                  <a:fillRect/>
                </a:stretch>
              </p:blipFill>
              <p:spPr>
                <a:xfrm>
                  <a:off x="971939" y="4938091"/>
                  <a:ext cx="162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66">
              <p14:nvContentPartPr>
                <p14:cNvPr id="965" name="Freihand 964">
                  <a:extLst>
                    <a:ext uri="{FF2B5EF4-FFF2-40B4-BE49-F238E27FC236}">
                      <a16:creationId xmlns:a16="http://schemas.microsoft.com/office/drawing/2014/main" id="{6BB3FC10-767D-411A-ABA6-78AE90AD45CD}"/>
                    </a:ext>
                  </a:extLst>
                </p14:cNvPr>
                <p14:cNvContentPartPr/>
                <p14:nvPr/>
              </p14:nvContentPartPr>
              <p14:xfrm>
                <a:off x="1023059" y="4967251"/>
                <a:ext cx="123480" cy="29520"/>
              </p14:xfrm>
            </p:contentPart>
          </mc:Choice>
          <mc:Fallback xmlns="">
            <p:pic>
              <p:nvPicPr>
                <p:cNvPr id="965" name="Freihand 964">
                  <a:extLst>
                    <a:ext uri="{FF2B5EF4-FFF2-40B4-BE49-F238E27FC236}">
                      <a16:creationId xmlns:a16="http://schemas.microsoft.com/office/drawing/2014/main" id="{6BB3FC10-767D-411A-ABA6-78AE90AD45CD}"/>
                    </a:ext>
                  </a:extLst>
                </p:cNvPr>
                <p:cNvPicPr/>
                <p:nvPr/>
              </p:nvPicPr>
              <p:blipFill>
                <a:blip r:embed="rId1567"/>
                <a:stretch>
                  <a:fillRect/>
                </a:stretch>
              </p:blipFill>
              <p:spPr>
                <a:xfrm>
                  <a:off x="1018739" y="4962931"/>
                  <a:ext cx="132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568">
              <p14:nvContentPartPr>
                <p14:cNvPr id="969" name="Freihand 968">
                  <a:extLst>
                    <a:ext uri="{FF2B5EF4-FFF2-40B4-BE49-F238E27FC236}">
                      <a16:creationId xmlns:a16="http://schemas.microsoft.com/office/drawing/2014/main" id="{C7C17BDD-AD25-4037-A186-80127ABC3BF2}"/>
                    </a:ext>
                  </a:extLst>
                </p14:cNvPr>
                <p14:cNvContentPartPr/>
                <p14:nvPr/>
              </p14:nvContentPartPr>
              <p14:xfrm>
                <a:off x="1355339" y="4919371"/>
                <a:ext cx="133560" cy="81720"/>
              </p14:xfrm>
            </p:contentPart>
          </mc:Choice>
          <mc:Fallback xmlns="">
            <p:pic>
              <p:nvPicPr>
                <p:cNvPr id="969" name="Freihand 968">
                  <a:extLst>
                    <a:ext uri="{FF2B5EF4-FFF2-40B4-BE49-F238E27FC236}">
                      <a16:creationId xmlns:a16="http://schemas.microsoft.com/office/drawing/2014/main" id="{C7C17BDD-AD25-4037-A186-80127ABC3BF2}"/>
                    </a:ext>
                  </a:extLst>
                </p:cNvPr>
                <p:cNvPicPr/>
                <p:nvPr/>
              </p:nvPicPr>
              <p:blipFill>
                <a:blip r:embed="rId1569"/>
                <a:stretch>
                  <a:fillRect/>
                </a:stretch>
              </p:blipFill>
              <p:spPr>
                <a:xfrm>
                  <a:off x="1351019" y="4915051"/>
                  <a:ext cx="142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70">
              <p14:nvContentPartPr>
                <p14:cNvPr id="970" name="Freihand 969">
                  <a:extLst>
                    <a:ext uri="{FF2B5EF4-FFF2-40B4-BE49-F238E27FC236}">
                      <a16:creationId xmlns:a16="http://schemas.microsoft.com/office/drawing/2014/main" id="{3EF594B2-4F8F-48B1-A191-1CE5BD21C0DC}"/>
                    </a:ext>
                  </a:extLst>
                </p14:cNvPr>
                <p14:cNvContentPartPr/>
                <p14:nvPr/>
              </p14:nvContentPartPr>
              <p14:xfrm>
                <a:off x="1559819" y="4911451"/>
                <a:ext cx="23040" cy="101880"/>
              </p14:xfrm>
            </p:contentPart>
          </mc:Choice>
          <mc:Fallback xmlns="">
            <p:pic>
              <p:nvPicPr>
                <p:cNvPr id="970" name="Freihand 969">
                  <a:extLst>
                    <a:ext uri="{FF2B5EF4-FFF2-40B4-BE49-F238E27FC236}">
                      <a16:creationId xmlns:a16="http://schemas.microsoft.com/office/drawing/2014/main" id="{3EF594B2-4F8F-48B1-A191-1CE5BD21C0DC}"/>
                    </a:ext>
                  </a:extLst>
                </p:cNvPr>
                <p:cNvPicPr/>
                <p:nvPr/>
              </p:nvPicPr>
              <p:blipFill>
                <a:blip r:embed="rId1571"/>
                <a:stretch>
                  <a:fillRect/>
                </a:stretch>
              </p:blipFill>
              <p:spPr>
                <a:xfrm>
                  <a:off x="1555499" y="4907131"/>
                  <a:ext cx="31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72">
              <p14:nvContentPartPr>
                <p14:cNvPr id="971" name="Freihand 970">
                  <a:extLst>
                    <a:ext uri="{FF2B5EF4-FFF2-40B4-BE49-F238E27FC236}">
                      <a16:creationId xmlns:a16="http://schemas.microsoft.com/office/drawing/2014/main" id="{6DD75AE1-3485-482D-9B86-7C4FDC884766}"/>
                    </a:ext>
                  </a:extLst>
                </p14:cNvPr>
                <p14:cNvContentPartPr/>
                <p14:nvPr/>
              </p14:nvContentPartPr>
              <p14:xfrm>
                <a:off x="1519859" y="4958971"/>
                <a:ext cx="88560" cy="9720"/>
              </p14:xfrm>
            </p:contentPart>
          </mc:Choice>
          <mc:Fallback xmlns="">
            <p:pic>
              <p:nvPicPr>
                <p:cNvPr id="971" name="Freihand 970">
                  <a:extLst>
                    <a:ext uri="{FF2B5EF4-FFF2-40B4-BE49-F238E27FC236}">
                      <a16:creationId xmlns:a16="http://schemas.microsoft.com/office/drawing/2014/main" id="{6DD75AE1-3485-482D-9B86-7C4FDC884766}"/>
                    </a:ext>
                  </a:extLst>
                </p:cNvPr>
                <p:cNvPicPr/>
                <p:nvPr/>
              </p:nvPicPr>
              <p:blipFill>
                <a:blip r:embed="rId1573"/>
                <a:stretch>
                  <a:fillRect/>
                </a:stretch>
              </p:blipFill>
              <p:spPr>
                <a:xfrm>
                  <a:off x="1515539" y="4954651"/>
                  <a:ext cx="97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574">
              <p14:nvContentPartPr>
                <p14:cNvPr id="972" name="Freihand 971">
                  <a:extLst>
                    <a:ext uri="{FF2B5EF4-FFF2-40B4-BE49-F238E27FC236}">
                      <a16:creationId xmlns:a16="http://schemas.microsoft.com/office/drawing/2014/main" id="{6B2C5A5D-DCB3-4C3A-9D96-A3C31D563E7B}"/>
                    </a:ext>
                  </a:extLst>
                </p14:cNvPr>
                <p14:cNvContentPartPr/>
                <p14:nvPr/>
              </p14:nvContentPartPr>
              <p14:xfrm>
                <a:off x="1664219" y="4852411"/>
                <a:ext cx="78120" cy="147960"/>
              </p14:xfrm>
            </p:contentPart>
          </mc:Choice>
          <mc:Fallback xmlns="">
            <p:pic>
              <p:nvPicPr>
                <p:cNvPr id="972" name="Freihand 971">
                  <a:extLst>
                    <a:ext uri="{FF2B5EF4-FFF2-40B4-BE49-F238E27FC236}">
                      <a16:creationId xmlns:a16="http://schemas.microsoft.com/office/drawing/2014/main" id="{6B2C5A5D-DCB3-4C3A-9D96-A3C31D563E7B}"/>
                    </a:ext>
                  </a:extLst>
                </p:cNvPr>
                <p:cNvPicPr/>
                <p:nvPr/>
              </p:nvPicPr>
              <p:blipFill>
                <a:blip r:embed="rId1575"/>
                <a:stretch>
                  <a:fillRect/>
                </a:stretch>
              </p:blipFill>
              <p:spPr>
                <a:xfrm>
                  <a:off x="1659899" y="4848091"/>
                  <a:ext cx="86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76">
              <p14:nvContentPartPr>
                <p14:cNvPr id="974" name="Freihand 973">
                  <a:extLst>
                    <a:ext uri="{FF2B5EF4-FFF2-40B4-BE49-F238E27FC236}">
                      <a16:creationId xmlns:a16="http://schemas.microsoft.com/office/drawing/2014/main" id="{189C01F0-BF8D-4AB8-B407-8B993C47D3F5}"/>
                    </a:ext>
                  </a:extLst>
                </p14:cNvPr>
                <p14:cNvContentPartPr/>
                <p14:nvPr/>
              </p14:nvContentPartPr>
              <p14:xfrm>
                <a:off x="1761779" y="4879771"/>
                <a:ext cx="19800" cy="8640"/>
              </p14:xfrm>
            </p:contentPart>
          </mc:Choice>
          <mc:Fallback xmlns="">
            <p:pic>
              <p:nvPicPr>
                <p:cNvPr id="974" name="Freihand 973">
                  <a:extLst>
                    <a:ext uri="{FF2B5EF4-FFF2-40B4-BE49-F238E27FC236}">
                      <a16:creationId xmlns:a16="http://schemas.microsoft.com/office/drawing/2014/main" id="{189C01F0-BF8D-4AB8-B407-8B993C47D3F5}"/>
                    </a:ext>
                  </a:extLst>
                </p:cNvPr>
                <p:cNvPicPr/>
                <p:nvPr/>
              </p:nvPicPr>
              <p:blipFill>
                <a:blip r:embed="rId1577"/>
                <a:stretch>
                  <a:fillRect/>
                </a:stretch>
              </p:blipFill>
              <p:spPr>
                <a:xfrm>
                  <a:off x="1757459" y="4875451"/>
                  <a:ext cx="28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578">
              <p14:nvContentPartPr>
                <p14:cNvPr id="976" name="Freihand 975">
                  <a:extLst>
                    <a:ext uri="{FF2B5EF4-FFF2-40B4-BE49-F238E27FC236}">
                      <a16:creationId xmlns:a16="http://schemas.microsoft.com/office/drawing/2014/main" id="{9F96501A-0545-4D73-A4FE-3E7643B74CB4}"/>
                    </a:ext>
                  </a:extLst>
                </p14:cNvPr>
                <p14:cNvContentPartPr/>
                <p14:nvPr/>
              </p14:nvContentPartPr>
              <p14:xfrm>
                <a:off x="1712459" y="4774651"/>
                <a:ext cx="123480" cy="86760"/>
              </p14:xfrm>
            </p:contentPart>
          </mc:Choice>
          <mc:Fallback xmlns="">
            <p:pic>
              <p:nvPicPr>
                <p:cNvPr id="976" name="Freihand 975">
                  <a:extLst>
                    <a:ext uri="{FF2B5EF4-FFF2-40B4-BE49-F238E27FC236}">
                      <a16:creationId xmlns:a16="http://schemas.microsoft.com/office/drawing/2014/main" id="{9F96501A-0545-4D73-A4FE-3E7643B74CB4}"/>
                    </a:ext>
                  </a:extLst>
                </p:cNvPr>
                <p:cNvPicPr/>
                <p:nvPr/>
              </p:nvPicPr>
              <p:blipFill>
                <a:blip r:embed="rId1579"/>
                <a:stretch>
                  <a:fillRect/>
                </a:stretch>
              </p:blipFill>
              <p:spPr>
                <a:xfrm>
                  <a:off x="1708139" y="4770331"/>
                  <a:ext cx="132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80">
              <p14:nvContentPartPr>
                <p14:cNvPr id="978" name="Freihand 977">
                  <a:extLst>
                    <a:ext uri="{FF2B5EF4-FFF2-40B4-BE49-F238E27FC236}">
                      <a16:creationId xmlns:a16="http://schemas.microsoft.com/office/drawing/2014/main" id="{316FB9BD-FAA7-4484-90EE-49C7485419EC}"/>
                    </a:ext>
                  </a:extLst>
                </p14:cNvPr>
                <p14:cNvContentPartPr/>
                <p14:nvPr/>
              </p14:nvContentPartPr>
              <p14:xfrm>
                <a:off x="1264259" y="4804171"/>
                <a:ext cx="136800" cy="293040"/>
              </p14:xfrm>
            </p:contentPart>
          </mc:Choice>
          <mc:Fallback xmlns="">
            <p:pic>
              <p:nvPicPr>
                <p:cNvPr id="978" name="Freihand 977">
                  <a:extLst>
                    <a:ext uri="{FF2B5EF4-FFF2-40B4-BE49-F238E27FC236}">
                      <a16:creationId xmlns:a16="http://schemas.microsoft.com/office/drawing/2014/main" id="{316FB9BD-FAA7-4484-90EE-49C7485419EC}"/>
                    </a:ext>
                  </a:extLst>
                </p:cNvPr>
                <p:cNvPicPr/>
                <p:nvPr/>
              </p:nvPicPr>
              <p:blipFill>
                <a:blip r:embed="rId1581"/>
                <a:stretch>
                  <a:fillRect/>
                </a:stretch>
              </p:blipFill>
              <p:spPr>
                <a:xfrm>
                  <a:off x="1259939" y="4799851"/>
                  <a:ext cx="1454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582">
              <p14:nvContentPartPr>
                <p14:cNvPr id="979" name="Freihand 978">
                  <a:extLst>
                    <a:ext uri="{FF2B5EF4-FFF2-40B4-BE49-F238E27FC236}">
                      <a16:creationId xmlns:a16="http://schemas.microsoft.com/office/drawing/2014/main" id="{5AFA7C69-EBDD-4F9D-9BBE-3D0508F3C0F9}"/>
                    </a:ext>
                  </a:extLst>
                </p14:cNvPr>
                <p14:cNvContentPartPr/>
                <p14:nvPr/>
              </p14:nvContentPartPr>
              <p14:xfrm>
                <a:off x="1740179" y="4779691"/>
                <a:ext cx="130680" cy="312840"/>
              </p14:xfrm>
            </p:contentPart>
          </mc:Choice>
          <mc:Fallback xmlns="">
            <p:pic>
              <p:nvPicPr>
                <p:cNvPr id="979" name="Freihand 978">
                  <a:extLst>
                    <a:ext uri="{FF2B5EF4-FFF2-40B4-BE49-F238E27FC236}">
                      <a16:creationId xmlns:a16="http://schemas.microsoft.com/office/drawing/2014/main" id="{5AFA7C69-EBDD-4F9D-9BBE-3D0508F3C0F9}"/>
                    </a:ext>
                  </a:extLst>
                </p:cNvPr>
                <p:cNvPicPr/>
                <p:nvPr/>
              </p:nvPicPr>
              <p:blipFill>
                <a:blip r:embed="rId1583"/>
                <a:stretch>
                  <a:fillRect/>
                </a:stretch>
              </p:blipFill>
              <p:spPr>
                <a:xfrm>
                  <a:off x="1735859" y="4775371"/>
                  <a:ext cx="1393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584">
              <p14:nvContentPartPr>
                <p14:cNvPr id="980" name="Freihand 979">
                  <a:extLst>
                    <a:ext uri="{FF2B5EF4-FFF2-40B4-BE49-F238E27FC236}">
                      <a16:creationId xmlns:a16="http://schemas.microsoft.com/office/drawing/2014/main" id="{7544E880-62A8-40D4-AC56-E08B6966F2E7}"/>
                    </a:ext>
                  </a:extLst>
                </p14:cNvPr>
                <p14:cNvContentPartPr/>
                <p14:nvPr/>
              </p14:nvContentPartPr>
              <p14:xfrm>
                <a:off x="1991099" y="4896691"/>
                <a:ext cx="21240" cy="111240"/>
              </p14:xfrm>
            </p:contentPart>
          </mc:Choice>
          <mc:Fallback xmlns="">
            <p:pic>
              <p:nvPicPr>
                <p:cNvPr id="980" name="Freihand 979">
                  <a:extLst>
                    <a:ext uri="{FF2B5EF4-FFF2-40B4-BE49-F238E27FC236}">
                      <a16:creationId xmlns:a16="http://schemas.microsoft.com/office/drawing/2014/main" id="{7544E880-62A8-40D4-AC56-E08B6966F2E7}"/>
                    </a:ext>
                  </a:extLst>
                </p:cNvPr>
                <p:cNvPicPr/>
                <p:nvPr/>
              </p:nvPicPr>
              <p:blipFill>
                <a:blip r:embed="rId1585"/>
                <a:stretch>
                  <a:fillRect/>
                </a:stretch>
              </p:blipFill>
              <p:spPr>
                <a:xfrm>
                  <a:off x="1986779" y="4892371"/>
                  <a:ext cx="29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86">
              <p14:nvContentPartPr>
                <p14:cNvPr id="981" name="Freihand 980">
                  <a:extLst>
                    <a:ext uri="{FF2B5EF4-FFF2-40B4-BE49-F238E27FC236}">
                      <a16:creationId xmlns:a16="http://schemas.microsoft.com/office/drawing/2014/main" id="{FDC673BD-2C0D-4802-9A0E-3FA47FB890A9}"/>
                    </a:ext>
                  </a:extLst>
                </p14:cNvPr>
                <p14:cNvContentPartPr/>
                <p14:nvPr/>
              </p14:nvContentPartPr>
              <p14:xfrm>
                <a:off x="2050859" y="4881571"/>
                <a:ext cx="10800" cy="112680"/>
              </p14:xfrm>
            </p:contentPart>
          </mc:Choice>
          <mc:Fallback xmlns="">
            <p:pic>
              <p:nvPicPr>
                <p:cNvPr id="981" name="Freihand 980">
                  <a:extLst>
                    <a:ext uri="{FF2B5EF4-FFF2-40B4-BE49-F238E27FC236}">
                      <a16:creationId xmlns:a16="http://schemas.microsoft.com/office/drawing/2014/main" id="{FDC673BD-2C0D-4802-9A0E-3FA47FB890A9}"/>
                    </a:ext>
                  </a:extLst>
                </p:cNvPr>
                <p:cNvPicPr/>
                <p:nvPr/>
              </p:nvPicPr>
              <p:blipFill>
                <a:blip r:embed="rId1587"/>
                <a:stretch>
                  <a:fillRect/>
                </a:stretch>
              </p:blipFill>
              <p:spPr>
                <a:xfrm>
                  <a:off x="2046539" y="4877251"/>
                  <a:ext cx="19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88">
              <p14:nvContentPartPr>
                <p14:cNvPr id="982" name="Freihand 981">
                  <a:extLst>
                    <a:ext uri="{FF2B5EF4-FFF2-40B4-BE49-F238E27FC236}">
                      <a16:creationId xmlns:a16="http://schemas.microsoft.com/office/drawing/2014/main" id="{9295C357-D457-4DFC-86A3-835AFE5E9832}"/>
                    </a:ext>
                  </a:extLst>
                </p14:cNvPr>
                <p14:cNvContentPartPr/>
                <p14:nvPr/>
              </p14:nvContentPartPr>
              <p14:xfrm>
                <a:off x="1967699" y="4831531"/>
                <a:ext cx="159120" cy="7920"/>
              </p14:xfrm>
            </p:contentPart>
          </mc:Choice>
          <mc:Fallback xmlns="">
            <p:pic>
              <p:nvPicPr>
                <p:cNvPr id="982" name="Freihand 981">
                  <a:extLst>
                    <a:ext uri="{FF2B5EF4-FFF2-40B4-BE49-F238E27FC236}">
                      <a16:creationId xmlns:a16="http://schemas.microsoft.com/office/drawing/2014/main" id="{9295C357-D457-4DFC-86A3-835AFE5E9832}"/>
                    </a:ext>
                  </a:extLst>
                </p:cNvPr>
                <p:cNvPicPr/>
                <p:nvPr/>
              </p:nvPicPr>
              <p:blipFill>
                <a:blip r:embed="rId1589"/>
                <a:stretch>
                  <a:fillRect/>
                </a:stretch>
              </p:blipFill>
              <p:spPr>
                <a:xfrm>
                  <a:off x="1963379" y="4827211"/>
                  <a:ext cx="167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90">
              <p14:nvContentPartPr>
                <p14:cNvPr id="984" name="Freihand 983">
                  <a:extLst>
                    <a:ext uri="{FF2B5EF4-FFF2-40B4-BE49-F238E27FC236}">
                      <a16:creationId xmlns:a16="http://schemas.microsoft.com/office/drawing/2014/main" id="{4D83A9F0-A6A4-4714-91E7-FCC3E94CCE8F}"/>
                    </a:ext>
                  </a:extLst>
                </p14:cNvPr>
                <p14:cNvContentPartPr/>
                <p14:nvPr/>
              </p14:nvContentPartPr>
              <p14:xfrm>
                <a:off x="2528219" y="3975091"/>
                <a:ext cx="2021760" cy="730440"/>
              </p14:xfrm>
            </p:contentPart>
          </mc:Choice>
          <mc:Fallback xmlns="">
            <p:pic>
              <p:nvPicPr>
                <p:cNvPr id="984" name="Freihand 983">
                  <a:extLst>
                    <a:ext uri="{FF2B5EF4-FFF2-40B4-BE49-F238E27FC236}">
                      <a16:creationId xmlns:a16="http://schemas.microsoft.com/office/drawing/2014/main" id="{4D83A9F0-A6A4-4714-91E7-FCC3E94CCE8F}"/>
                    </a:ext>
                  </a:extLst>
                </p:cNvPr>
                <p:cNvPicPr/>
                <p:nvPr/>
              </p:nvPicPr>
              <p:blipFill>
                <a:blip r:embed="rId1591"/>
                <a:stretch>
                  <a:fillRect/>
                </a:stretch>
              </p:blipFill>
              <p:spPr>
                <a:xfrm>
                  <a:off x="2523899" y="3970771"/>
                  <a:ext cx="203040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1592">
              <p14:nvContentPartPr>
                <p14:cNvPr id="985" name="Freihand 984">
                  <a:extLst>
                    <a:ext uri="{FF2B5EF4-FFF2-40B4-BE49-F238E27FC236}">
                      <a16:creationId xmlns:a16="http://schemas.microsoft.com/office/drawing/2014/main" id="{5804369A-A0CC-4370-9269-5FBB3C000291}"/>
                    </a:ext>
                  </a:extLst>
                </p14:cNvPr>
                <p14:cNvContentPartPr/>
                <p14:nvPr/>
              </p14:nvContentPartPr>
              <p14:xfrm>
                <a:off x="3931139" y="3828931"/>
                <a:ext cx="1555200" cy="358200"/>
              </p14:xfrm>
            </p:contentPart>
          </mc:Choice>
          <mc:Fallback xmlns="">
            <p:pic>
              <p:nvPicPr>
                <p:cNvPr id="985" name="Freihand 984">
                  <a:extLst>
                    <a:ext uri="{FF2B5EF4-FFF2-40B4-BE49-F238E27FC236}">
                      <a16:creationId xmlns:a16="http://schemas.microsoft.com/office/drawing/2014/main" id="{5804369A-A0CC-4370-9269-5FBB3C000291}"/>
                    </a:ext>
                  </a:extLst>
                </p:cNvPr>
                <p:cNvPicPr/>
                <p:nvPr/>
              </p:nvPicPr>
              <p:blipFill>
                <a:blip r:embed="rId1593"/>
                <a:stretch>
                  <a:fillRect/>
                </a:stretch>
              </p:blipFill>
              <p:spPr>
                <a:xfrm>
                  <a:off x="3926819" y="3824611"/>
                  <a:ext cx="156384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594">
              <p14:nvContentPartPr>
                <p14:cNvPr id="986" name="Freihand 985">
                  <a:extLst>
                    <a:ext uri="{FF2B5EF4-FFF2-40B4-BE49-F238E27FC236}">
                      <a16:creationId xmlns:a16="http://schemas.microsoft.com/office/drawing/2014/main" id="{C28F8063-77D0-4E85-B608-739624500C9C}"/>
                    </a:ext>
                  </a:extLst>
                </p14:cNvPr>
                <p14:cNvContentPartPr/>
                <p14:nvPr/>
              </p14:nvContentPartPr>
              <p14:xfrm>
                <a:off x="5265659" y="4049251"/>
                <a:ext cx="440640" cy="229680"/>
              </p14:xfrm>
            </p:contentPart>
          </mc:Choice>
          <mc:Fallback xmlns="">
            <p:pic>
              <p:nvPicPr>
                <p:cNvPr id="986" name="Freihand 985">
                  <a:extLst>
                    <a:ext uri="{FF2B5EF4-FFF2-40B4-BE49-F238E27FC236}">
                      <a16:creationId xmlns:a16="http://schemas.microsoft.com/office/drawing/2014/main" id="{C28F8063-77D0-4E85-B608-739624500C9C}"/>
                    </a:ext>
                  </a:extLst>
                </p:cNvPr>
                <p:cNvPicPr/>
                <p:nvPr/>
              </p:nvPicPr>
              <p:blipFill>
                <a:blip r:embed="rId1595"/>
                <a:stretch>
                  <a:fillRect/>
                </a:stretch>
              </p:blipFill>
              <p:spPr>
                <a:xfrm>
                  <a:off x="5261339" y="4044931"/>
                  <a:ext cx="449280" cy="238320"/>
                </a:xfrm>
                <a:prstGeom prst="rect">
                  <a:avLst/>
                </a:prstGeom>
              </p:spPr>
            </p:pic>
          </mc:Fallback>
        </mc:AlternateContent>
      </p:grpSp>
      <p:grpSp>
        <p:nvGrpSpPr>
          <p:cNvPr id="990" name="Gruppieren 989">
            <a:extLst>
              <a:ext uri="{FF2B5EF4-FFF2-40B4-BE49-F238E27FC236}">
                <a16:creationId xmlns:a16="http://schemas.microsoft.com/office/drawing/2014/main" id="{62AB416F-3AC7-40A9-97EE-D82D402C31AA}"/>
              </a:ext>
            </a:extLst>
          </p:cNvPr>
          <p:cNvGrpSpPr/>
          <p:nvPr/>
        </p:nvGrpSpPr>
        <p:grpSpPr>
          <a:xfrm>
            <a:off x="2517779" y="4939531"/>
            <a:ext cx="248040" cy="38520"/>
            <a:chOff x="2517779" y="4939531"/>
            <a:chExt cx="248040" cy="38520"/>
          </a:xfrm>
        </p:grpSpPr>
        <mc:AlternateContent xmlns:mc="http://schemas.openxmlformats.org/markup-compatibility/2006" xmlns:p14="http://schemas.microsoft.com/office/powerpoint/2010/main">
          <mc:Choice Requires="p14">
            <p:contentPart p14:bwMode="auto" r:id="rId1596">
              <p14:nvContentPartPr>
                <p14:cNvPr id="988" name="Freihand 987">
                  <a:extLst>
                    <a:ext uri="{FF2B5EF4-FFF2-40B4-BE49-F238E27FC236}">
                      <a16:creationId xmlns:a16="http://schemas.microsoft.com/office/drawing/2014/main" id="{E10BA6F5-5433-48A7-BA60-B3A3372F7C15}"/>
                    </a:ext>
                  </a:extLst>
                </p14:cNvPr>
                <p14:cNvContentPartPr/>
                <p14:nvPr/>
              </p14:nvContentPartPr>
              <p14:xfrm>
                <a:off x="2517779" y="4939531"/>
                <a:ext cx="213840" cy="3600"/>
              </p14:xfrm>
            </p:contentPart>
          </mc:Choice>
          <mc:Fallback xmlns="">
            <p:pic>
              <p:nvPicPr>
                <p:cNvPr id="988" name="Freihand 987">
                  <a:extLst>
                    <a:ext uri="{FF2B5EF4-FFF2-40B4-BE49-F238E27FC236}">
                      <a16:creationId xmlns:a16="http://schemas.microsoft.com/office/drawing/2014/main" id="{E10BA6F5-5433-48A7-BA60-B3A3372F7C15}"/>
                    </a:ext>
                  </a:extLst>
                </p:cNvPr>
                <p:cNvPicPr/>
                <p:nvPr/>
              </p:nvPicPr>
              <p:blipFill>
                <a:blip r:embed="rId1597"/>
                <a:stretch>
                  <a:fillRect/>
                </a:stretch>
              </p:blipFill>
              <p:spPr>
                <a:xfrm>
                  <a:off x="2513459" y="4935211"/>
                  <a:ext cx="222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98">
              <p14:nvContentPartPr>
                <p14:cNvPr id="989" name="Freihand 988">
                  <a:extLst>
                    <a:ext uri="{FF2B5EF4-FFF2-40B4-BE49-F238E27FC236}">
                      <a16:creationId xmlns:a16="http://schemas.microsoft.com/office/drawing/2014/main" id="{CE6E0FDB-F939-459E-A883-375ECD3AFA15}"/>
                    </a:ext>
                  </a:extLst>
                </p14:cNvPr>
                <p14:cNvContentPartPr/>
                <p14:nvPr/>
              </p14:nvContentPartPr>
              <p14:xfrm>
                <a:off x="2560619" y="4964371"/>
                <a:ext cx="205200" cy="13680"/>
              </p14:xfrm>
            </p:contentPart>
          </mc:Choice>
          <mc:Fallback xmlns="">
            <p:pic>
              <p:nvPicPr>
                <p:cNvPr id="989" name="Freihand 988">
                  <a:extLst>
                    <a:ext uri="{FF2B5EF4-FFF2-40B4-BE49-F238E27FC236}">
                      <a16:creationId xmlns:a16="http://schemas.microsoft.com/office/drawing/2014/main" id="{CE6E0FDB-F939-459E-A883-375ECD3AFA15}"/>
                    </a:ext>
                  </a:extLst>
                </p:cNvPr>
                <p:cNvPicPr/>
                <p:nvPr/>
              </p:nvPicPr>
              <p:blipFill>
                <a:blip r:embed="rId1599"/>
                <a:stretch>
                  <a:fillRect/>
                </a:stretch>
              </p:blipFill>
              <p:spPr>
                <a:xfrm>
                  <a:off x="2556299" y="4960051"/>
                  <a:ext cx="213840" cy="22320"/>
                </a:xfrm>
                <a:prstGeom prst="rect">
                  <a:avLst/>
                </a:prstGeom>
              </p:spPr>
            </p:pic>
          </mc:Fallback>
        </mc:AlternateContent>
      </p:grpSp>
      <p:grpSp>
        <p:nvGrpSpPr>
          <p:cNvPr id="1009" name="Gruppieren 1008">
            <a:extLst>
              <a:ext uri="{FF2B5EF4-FFF2-40B4-BE49-F238E27FC236}">
                <a16:creationId xmlns:a16="http://schemas.microsoft.com/office/drawing/2014/main" id="{A9EB7E67-DF10-495D-8575-968043F7897A}"/>
              </a:ext>
            </a:extLst>
          </p:cNvPr>
          <p:cNvGrpSpPr/>
          <p:nvPr/>
        </p:nvGrpSpPr>
        <p:grpSpPr>
          <a:xfrm>
            <a:off x="2980379" y="4636411"/>
            <a:ext cx="2048400" cy="324000"/>
            <a:chOff x="2980379" y="4636411"/>
            <a:chExt cx="2048400" cy="324000"/>
          </a:xfrm>
        </p:grpSpPr>
        <mc:AlternateContent xmlns:mc="http://schemas.openxmlformats.org/markup-compatibility/2006" xmlns:p14="http://schemas.microsoft.com/office/powerpoint/2010/main">
          <mc:Choice Requires="p14">
            <p:contentPart p14:bwMode="auto" r:id="rId1600">
              <p14:nvContentPartPr>
                <p14:cNvPr id="991" name="Freihand 990">
                  <a:extLst>
                    <a:ext uri="{FF2B5EF4-FFF2-40B4-BE49-F238E27FC236}">
                      <a16:creationId xmlns:a16="http://schemas.microsoft.com/office/drawing/2014/main" id="{49F63F96-E002-4D71-80D3-CFB7E5BB2EDB}"/>
                    </a:ext>
                  </a:extLst>
                </p14:cNvPr>
                <p14:cNvContentPartPr/>
                <p14:nvPr/>
              </p14:nvContentPartPr>
              <p14:xfrm>
                <a:off x="2980379" y="4840891"/>
                <a:ext cx="105840" cy="119520"/>
              </p14:xfrm>
            </p:contentPart>
          </mc:Choice>
          <mc:Fallback xmlns="">
            <p:pic>
              <p:nvPicPr>
                <p:cNvPr id="991" name="Freihand 990">
                  <a:extLst>
                    <a:ext uri="{FF2B5EF4-FFF2-40B4-BE49-F238E27FC236}">
                      <a16:creationId xmlns:a16="http://schemas.microsoft.com/office/drawing/2014/main" id="{49F63F96-E002-4D71-80D3-CFB7E5BB2EDB}"/>
                    </a:ext>
                  </a:extLst>
                </p:cNvPr>
                <p:cNvPicPr/>
                <p:nvPr/>
              </p:nvPicPr>
              <p:blipFill>
                <a:blip r:embed="rId1601"/>
                <a:stretch>
                  <a:fillRect/>
                </a:stretch>
              </p:blipFill>
              <p:spPr>
                <a:xfrm>
                  <a:off x="2976059" y="4836571"/>
                  <a:ext cx="114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602">
              <p14:nvContentPartPr>
                <p14:cNvPr id="992" name="Freihand 991">
                  <a:extLst>
                    <a:ext uri="{FF2B5EF4-FFF2-40B4-BE49-F238E27FC236}">
                      <a16:creationId xmlns:a16="http://schemas.microsoft.com/office/drawing/2014/main" id="{0609571A-2E4F-4E6B-98BB-9C708811135B}"/>
                    </a:ext>
                  </a:extLst>
                </p14:cNvPr>
                <p14:cNvContentPartPr/>
                <p14:nvPr/>
              </p14:nvContentPartPr>
              <p14:xfrm>
                <a:off x="3043739" y="4747651"/>
                <a:ext cx="139680" cy="84960"/>
              </p14:xfrm>
            </p:contentPart>
          </mc:Choice>
          <mc:Fallback xmlns="">
            <p:pic>
              <p:nvPicPr>
                <p:cNvPr id="992" name="Freihand 991">
                  <a:extLst>
                    <a:ext uri="{FF2B5EF4-FFF2-40B4-BE49-F238E27FC236}">
                      <a16:creationId xmlns:a16="http://schemas.microsoft.com/office/drawing/2014/main" id="{0609571A-2E4F-4E6B-98BB-9C708811135B}"/>
                    </a:ext>
                  </a:extLst>
                </p:cNvPr>
                <p:cNvPicPr/>
                <p:nvPr/>
              </p:nvPicPr>
              <p:blipFill>
                <a:blip r:embed="rId1603"/>
                <a:stretch>
                  <a:fillRect/>
                </a:stretch>
              </p:blipFill>
              <p:spPr>
                <a:xfrm>
                  <a:off x="3039059" y="4743331"/>
                  <a:ext cx="148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604">
              <p14:nvContentPartPr>
                <p14:cNvPr id="993" name="Freihand 992">
                  <a:extLst>
                    <a:ext uri="{FF2B5EF4-FFF2-40B4-BE49-F238E27FC236}">
                      <a16:creationId xmlns:a16="http://schemas.microsoft.com/office/drawing/2014/main" id="{937C6A5F-B530-4892-9161-D5CF86D47D72}"/>
                    </a:ext>
                  </a:extLst>
                </p14:cNvPr>
                <p14:cNvContentPartPr/>
                <p14:nvPr/>
              </p14:nvContentPartPr>
              <p14:xfrm>
                <a:off x="3275219" y="4827931"/>
                <a:ext cx="27000" cy="106920"/>
              </p14:xfrm>
            </p:contentPart>
          </mc:Choice>
          <mc:Fallback xmlns="">
            <p:pic>
              <p:nvPicPr>
                <p:cNvPr id="993" name="Freihand 992">
                  <a:extLst>
                    <a:ext uri="{FF2B5EF4-FFF2-40B4-BE49-F238E27FC236}">
                      <a16:creationId xmlns:a16="http://schemas.microsoft.com/office/drawing/2014/main" id="{937C6A5F-B530-4892-9161-D5CF86D47D72}"/>
                    </a:ext>
                  </a:extLst>
                </p:cNvPr>
                <p:cNvPicPr/>
                <p:nvPr/>
              </p:nvPicPr>
              <p:blipFill>
                <a:blip r:embed="rId1605"/>
                <a:stretch>
                  <a:fillRect/>
                </a:stretch>
              </p:blipFill>
              <p:spPr>
                <a:xfrm>
                  <a:off x="3270899" y="4823611"/>
                  <a:ext cx="35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06">
              <p14:nvContentPartPr>
                <p14:cNvPr id="994" name="Freihand 993">
                  <a:extLst>
                    <a:ext uri="{FF2B5EF4-FFF2-40B4-BE49-F238E27FC236}">
                      <a16:creationId xmlns:a16="http://schemas.microsoft.com/office/drawing/2014/main" id="{05E52785-84ED-4122-A870-7AA5D2B58DBF}"/>
                    </a:ext>
                  </a:extLst>
                </p14:cNvPr>
                <p14:cNvContentPartPr/>
                <p14:nvPr/>
              </p14:nvContentPartPr>
              <p14:xfrm>
                <a:off x="3340019" y="4825411"/>
                <a:ext cx="16560" cy="87120"/>
              </p14:xfrm>
            </p:contentPart>
          </mc:Choice>
          <mc:Fallback xmlns="">
            <p:pic>
              <p:nvPicPr>
                <p:cNvPr id="994" name="Freihand 993">
                  <a:extLst>
                    <a:ext uri="{FF2B5EF4-FFF2-40B4-BE49-F238E27FC236}">
                      <a16:creationId xmlns:a16="http://schemas.microsoft.com/office/drawing/2014/main" id="{05E52785-84ED-4122-A870-7AA5D2B58DBF}"/>
                    </a:ext>
                  </a:extLst>
                </p:cNvPr>
                <p:cNvPicPr/>
                <p:nvPr/>
              </p:nvPicPr>
              <p:blipFill>
                <a:blip r:embed="rId1607"/>
                <a:stretch>
                  <a:fillRect/>
                </a:stretch>
              </p:blipFill>
              <p:spPr>
                <a:xfrm>
                  <a:off x="3335699" y="4821091"/>
                  <a:ext cx="25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08">
              <p14:nvContentPartPr>
                <p14:cNvPr id="995" name="Freihand 994">
                  <a:extLst>
                    <a:ext uri="{FF2B5EF4-FFF2-40B4-BE49-F238E27FC236}">
                      <a16:creationId xmlns:a16="http://schemas.microsoft.com/office/drawing/2014/main" id="{08BAC6B8-24A4-437E-A9BE-C84A79C7C6FC}"/>
                    </a:ext>
                  </a:extLst>
                </p14:cNvPr>
                <p14:cNvContentPartPr/>
                <p14:nvPr/>
              </p14:nvContentPartPr>
              <p14:xfrm>
                <a:off x="3238139" y="4774291"/>
                <a:ext cx="148320" cy="18360"/>
              </p14:xfrm>
            </p:contentPart>
          </mc:Choice>
          <mc:Fallback xmlns="">
            <p:pic>
              <p:nvPicPr>
                <p:cNvPr id="995" name="Freihand 994">
                  <a:extLst>
                    <a:ext uri="{FF2B5EF4-FFF2-40B4-BE49-F238E27FC236}">
                      <a16:creationId xmlns:a16="http://schemas.microsoft.com/office/drawing/2014/main" id="{08BAC6B8-24A4-437E-A9BE-C84A79C7C6FC}"/>
                    </a:ext>
                  </a:extLst>
                </p:cNvPr>
                <p:cNvPicPr/>
                <p:nvPr/>
              </p:nvPicPr>
              <p:blipFill>
                <a:blip r:embed="rId1609"/>
                <a:stretch>
                  <a:fillRect/>
                </a:stretch>
              </p:blipFill>
              <p:spPr>
                <a:xfrm>
                  <a:off x="3233819" y="4769971"/>
                  <a:ext cx="156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10">
              <p14:nvContentPartPr>
                <p14:cNvPr id="996" name="Freihand 995">
                  <a:extLst>
                    <a:ext uri="{FF2B5EF4-FFF2-40B4-BE49-F238E27FC236}">
                      <a16:creationId xmlns:a16="http://schemas.microsoft.com/office/drawing/2014/main" id="{9787ACEE-FCD1-4D11-B5BA-93FD7609CB03}"/>
                    </a:ext>
                  </a:extLst>
                </p14:cNvPr>
                <p14:cNvContentPartPr/>
                <p14:nvPr/>
              </p14:nvContentPartPr>
              <p14:xfrm>
                <a:off x="3451259" y="4740091"/>
                <a:ext cx="119160" cy="70560"/>
              </p14:xfrm>
            </p:contentPart>
          </mc:Choice>
          <mc:Fallback xmlns="">
            <p:pic>
              <p:nvPicPr>
                <p:cNvPr id="996" name="Freihand 995">
                  <a:extLst>
                    <a:ext uri="{FF2B5EF4-FFF2-40B4-BE49-F238E27FC236}">
                      <a16:creationId xmlns:a16="http://schemas.microsoft.com/office/drawing/2014/main" id="{9787ACEE-FCD1-4D11-B5BA-93FD7609CB03}"/>
                    </a:ext>
                  </a:extLst>
                </p:cNvPr>
                <p:cNvPicPr/>
                <p:nvPr/>
              </p:nvPicPr>
              <p:blipFill>
                <a:blip r:embed="rId1611"/>
                <a:stretch>
                  <a:fillRect/>
                </a:stretch>
              </p:blipFill>
              <p:spPr>
                <a:xfrm>
                  <a:off x="3446939" y="4735771"/>
                  <a:ext cx="127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12">
              <p14:nvContentPartPr>
                <p14:cNvPr id="997" name="Freihand 996">
                  <a:extLst>
                    <a:ext uri="{FF2B5EF4-FFF2-40B4-BE49-F238E27FC236}">
                      <a16:creationId xmlns:a16="http://schemas.microsoft.com/office/drawing/2014/main" id="{BE2AA427-CE2C-4A75-A936-951048CAEFAC}"/>
                    </a:ext>
                  </a:extLst>
                </p14:cNvPr>
                <p14:cNvContentPartPr/>
                <p14:nvPr/>
              </p14:nvContentPartPr>
              <p14:xfrm>
                <a:off x="3744659" y="4853851"/>
                <a:ext cx="8640" cy="91440"/>
              </p14:xfrm>
            </p:contentPart>
          </mc:Choice>
          <mc:Fallback xmlns="">
            <p:pic>
              <p:nvPicPr>
                <p:cNvPr id="997" name="Freihand 996">
                  <a:extLst>
                    <a:ext uri="{FF2B5EF4-FFF2-40B4-BE49-F238E27FC236}">
                      <a16:creationId xmlns:a16="http://schemas.microsoft.com/office/drawing/2014/main" id="{BE2AA427-CE2C-4A75-A936-951048CAEFAC}"/>
                    </a:ext>
                  </a:extLst>
                </p:cNvPr>
                <p:cNvPicPr/>
                <p:nvPr/>
              </p:nvPicPr>
              <p:blipFill>
                <a:blip r:embed="rId1613"/>
                <a:stretch>
                  <a:fillRect/>
                </a:stretch>
              </p:blipFill>
              <p:spPr>
                <a:xfrm>
                  <a:off x="3740339" y="4849531"/>
                  <a:ext cx="17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14">
              <p14:nvContentPartPr>
                <p14:cNvPr id="998" name="Freihand 997">
                  <a:extLst>
                    <a:ext uri="{FF2B5EF4-FFF2-40B4-BE49-F238E27FC236}">
                      <a16:creationId xmlns:a16="http://schemas.microsoft.com/office/drawing/2014/main" id="{2EEC1370-7A89-4192-BDDD-78BA05B3177F}"/>
                    </a:ext>
                  </a:extLst>
                </p14:cNvPr>
                <p14:cNvContentPartPr/>
                <p14:nvPr/>
              </p14:nvContentPartPr>
              <p14:xfrm>
                <a:off x="3710819" y="4875811"/>
                <a:ext cx="153360" cy="11160"/>
              </p14:xfrm>
            </p:contentPart>
          </mc:Choice>
          <mc:Fallback xmlns="">
            <p:pic>
              <p:nvPicPr>
                <p:cNvPr id="998" name="Freihand 997">
                  <a:extLst>
                    <a:ext uri="{FF2B5EF4-FFF2-40B4-BE49-F238E27FC236}">
                      <a16:creationId xmlns:a16="http://schemas.microsoft.com/office/drawing/2014/main" id="{2EEC1370-7A89-4192-BDDD-78BA05B3177F}"/>
                    </a:ext>
                  </a:extLst>
                </p:cNvPr>
                <p:cNvPicPr/>
                <p:nvPr/>
              </p:nvPicPr>
              <p:blipFill>
                <a:blip r:embed="rId1615"/>
                <a:stretch>
                  <a:fillRect/>
                </a:stretch>
              </p:blipFill>
              <p:spPr>
                <a:xfrm>
                  <a:off x="3706499" y="4871491"/>
                  <a:ext cx="162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616">
              <p14:nvContentPartPr>
                <p14:cNvPr id="999" name="Freihand 998">
                  <a:extLst>
                    <a:ext uri="{FF2B5EF4-FFF2-40B4-BE49-F238E27FC236}">
                      <a16:creationId xmlns:a16="http://schemas.microsoft.com/office/drawing/2014/main" id="{56F59996-9733-4C5E-86DD-06149D4CC20B}"/>
                    </a:ext>
                  </a:extLst>
                </p14:cNvPr>
                <p14:cNvContentPartPr/>
                <p14:nvPr/>
              </p14:nvContentPartPr>
              <p14:xfrm>
                <a:off x="3957779" y="4760971"/>
                <a:ext cx="120960" cy="141120"/>
              </p14:xfrm>
            </p:contentPart>
          </mc:Choice>
          <mc:Fallback xmlns="">
            <p:pic>
              <p:nvPicPr>
                <p:cNvPr id="999" name="Freihand 998">
                  <a:extLst>
                    <a:ext uri="{FF2B5EF4-FFF2-40B4-BE49-F238E27FC236}">
                      <a16:creationId xmlns:a16="http://schemas.microsoft.com/office/drawing/2014/main" id="{56F59996-9733-4C5E-86DD-06149D4CC20B}"/>
                    </a:ext>
                  </a:extLst>
                </p:cNvPr>
                <p:cNvPicPr/>
                <p:nvPr/>
              </p:nvPicPr>
              <p:blipFill>
                <a:blip r:embed="rId1617"/>
                <a:stretch>
                  <a:fillRect/>
                </a:stretch>
              </p:blipFill>
              <p:spPr>
                <a:xfrm>
                  <a:off x="3953459" y="4756651"/>
                  <a:ext cx="129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618">
              <p14:nvContentPartPr>
                <p14:cNvPr id="1000" name="Freihand 999">
                  <a:extLst>
                    <a:ext uri="{FF2B5EF4-FFF2-40B4-BE49-F238E27FC236}">
                      <a16:creationId xmlns:a16="http://schemas.microsoft.com/office/drawing/2014/main" id="{E3CA3222-4050-4700-A4CF-991D97ECAC75}"/>
                    </a:ext>
                  </a:extLst>
                </p14:cNvPr>
                <p14:cNvContentPartPr/>
                <p14:nvPr/>
              </p14:nvContentPartPr>
              <p14:xfrm>
                <a:off x="4169099" y="4838731"/>
                <a:ext cx="108000" cy="15480"/>
              </p14:xfrm>
            </p:contentPart>
          </mc:Choice>
          <mc:Fallback xmlns="">
            <p:pic>
              <p:nvPicPr>
                <p:cNvPr id="1000" name="Freihand 999">
                  <a:extLst>
                    <a:ext uri="{FF2B5EF4-FFF2-40B4-BE49-F238E27FC236}">
                      <a16:creationId xmlns:a16="http://schemas.microsoft.com/office/drawing/2014/main" id="{E3CA3222-4050-4700-A4CF-991D97ECAC75}"/>
                    </a:ext>
                  </a:extLst>
                </p:cNvPr>
                <p:cNvPicPr/>
                <p:nvPr/>
              </p:nvPicPr>
              <p:blipFill>
                <a:blip r:embed="rId1619"/>
                <a:stretch>
                  <a:fillRect/>
                </a:stretch>
              </p:blipFill>
              <p:spPr>
                <a:xfrm>
                  <a:off x="4164779" y="4834411"/>
                  <a:ext cx="116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20">
              <p14:nvContentPartPr>
                <p14:cNvPr id="1001" name="Freihand 1000">
                  <a:extLst>
                    <a:ext uri="{FF2B5EF4-FFF2-40B4-BE49-F238E27FC236}">
                      <a16:creationId xmlns:a16="http://schemas.microsoft.com/office/drawing/2014/main" id="{D4EA1B52-79C2-476D-AB47-5D7270D6551C}"/>
                    </a:ext>
                  </a:extLst>
                </p14:cNvPr>
                <p14:cNvContentPartPr/>
                <p14:nvPr/>
              </p14:nvContentPartPr>
              <p14:xfrm>
                <a:off x="4295819" y="4764931"/>
                <a:ext cx="119520" cy="108360"/>
              </p14:xfrm>
            </p:contentPart>
          </mc:Choice>
          <mc:Fallback xmlns="">
            <p:pic>
              <p:nvPicPr>
                <p:cNvPr id="1001" name="Freihand 1000">
                  <a:extLst>
                    <a:ext uri="{FF2B5EF4-FFF2-40B4-BE49-F238E27FC236}">
                      <a16:creationId xmlns:a16="http://schemas.microsoft.com/office/drawing/2014/main" id="{D4EA1B52-79C2-476D-AB47-5D7270D6551C}"/>
                    </a:ext>
                  </a:extLst>
                </p:cNvPr>
                <p:cNvPicPr/>
                <p:nvPr/>
              </p:nvPicPr>
              <p:blipFill>
                <a:blip r:embed="rId1621"/>
                <a:stretch>
                  <a:fillRect/>
                </a:stretch>
              </p:blipFill>
              <p:spPr>
                <a:xfrm>
                  <a:off x="4291499" y="4760611"/>
                  <a:ext cx="128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22">
              <p14:nvContentPartPr>
                <p14:cNvPr id="1002" name="Freihand 1001">
                  <a:extLst>
                    <a:ext uri="{FF2B5EF4-FFF2-40B4-BE49-F238E27FC236}">
                      <a16:creationId xmlns:a16="http://schemas.microsoft.com/office/drawing/2014/main" id="{0A4D4B29-B7FD-4321-80E4-AC132FE83062}"/>
                    </a:ext>
                  </a:extLst>
                </p14:cNvPr>
                <p14:cNvContentPartPr/>
                <p14:nvPr/>
              </p14:nvContentPartPr>
              <p14:xfrm>
                <a:off x="4385819" y="4698691"/>
                <a:ext cx="111240" cy="230040"/>
              </p14:xfrm>
            </p:contentPart>
          </mc:Choice>
          <mc:Fallback xmlns="">
            <p:pic>
              <p:nvPicPr>
                <p:cNvPr id="1002" name="Freihand 1001">
                  <a:extLst>
                    <a:ext uri="{FF2B5EF4-FFF2-40B4-BE49-F238E27FC236}">
                      <a16:creationId xmlns:a16="http://schemas.microsoft.com/office/drawing/2014/main" id="{0A4D4B29-B7FD-4321-80E4-AC132FE83062}"/>
                    </a:ext>
                  </a:extLst>
                </p:cNvPr>
                <p:cNvPicPr/>
                <p:nvPr/>
              </p:nvPicPr>
              <p:blipFill>
                <a:blip r:embed="rId1623"/>
                <a:stretch>
                  <a:fillRect/>
                </a:stretch>
              </p:blipFill>
              <p:spPr>
                <a:xfrm>
                  <a:off x="4381499" y="4694371"/>
                  <a:ext cx="1198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624">
              <p14:nvContentPartPr>
                <p14:cNvPr id="1003" name="Freihand 1002">
                  <a:extLst>
                    <a:ext uri="{FF2B5EF4-FFF2-40B4-BE49-F238E27FC236}">
                      <a16:creationId xmlns:a16="http://schemas.microsoft.com/office/drawing/2014/main" id="{D6505DB6-6BCF-4136-A540-EC495322282C}"/>
                    </a:ext>
                  </a:extLst>
                </p14:cNvPr>
                <p14:cNvContentPartPr/>
                <p14:nvPr/>
              </p14:nvContentPartPr>
              <p14:xfrm>
                <a:off x="3840419" y="4740451"/>
                <a:ext cx="132120" cy="217080"/>
              </p14:xfrm>
            </p:contentPart>
          </mc:Choice>
          <mc:Fallback xmlns="">
            <p:pic>
              <p:nvPicPr>
                <p:cNvPr id="1003" name="Freihand 1002">
                  <a:extLst>
                    <a:ext uri="{FF2B5EF4-FFF2-40B4-BE49-F238E27FC236}">
                      <a16:creationId xmlns:a16="http://schemas.microsoft.com/office/drawing/2014/main" id="{D6505DB6-6BCF-4136-A540-EC495322282C}"/>
                    </a:ext>
                  </a:extLst>
                </p:cNvPr>
                <p:cNvPicPr/>
                <p:nvPr/>
              </p:nvPicPr>
              <p:blipFill>
                <a:blip r:embed="rId1625"/>
                <a:stretch>
                  <a:fillRect/>
                </a:stretch>
              </p:blipFill>
              <p:spPr>
                <a:xfrm>
                  <a:off x="3836099" y="4736131"/>
                  <a:ext cx="1407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626">
              <p14:nvContentPartPr>
                <p14:cNvPr id="1005" name="Freihand 1004">
                  <a:extLst>
                    <a:ext uri="{FF2B5EF4-FFF2-40B4-BE49-F238E27FC236}">
                      <a16:creationId xmlns:a16="http://schemas.microsoft.com/office/drawing/2014/main" id="{897DC64B-1F08-4BEC-9F59-EF0211F3EFE5}"/>
                    </a:ext>
                  </a:extLst>
                </p14:cNvPr>
                <p14:cNvContentPartPr/>
                <p14:nvPr/>
              </p14:nvContentPartPr>
              <p14:xfrm>
                <a:off x="4550339" y="4686451"/>
                <a:ext cx="114840" cy="161640"/>
              </p14:xfrm>
            </p:contentPart>
          </mc:Choice>
          <mc:Fallback xmlns="">
            <p:pic>
              <p:nvPicPr>
                <p:cNvPr id="1005" name="Freihand 1004">
                  <a:extLst>
                    <a:ext uri="{FF2B5EF4-FFF2-40B4-BE49-F238E27FC236}">
                      <a16:creationId xmlns:a16="http://schemas.microsoft.com/office/drawing/2014/main" id="{897DC64B-1F08-4BEC-9F59-EF0211F3EFE5}"/>
                    </a:ext>
                  </a:extLst>
                </p:cNvPr>
                <p:cNvPicPr/>
                <p:nvPr/>
              </p:nvPicPr>
              <p:blipFill>
                <a:blip r:embed="rId1627"/>
                <a:stretch>
                  <a:fillRect/>
                </a:stretch>
              </p:blipFill>
              <p:spPr>
                <a:xfrm>
                  <a:off x="4546019" y="4682131"/>
                  <a:ext cx="123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28">
              <p14:nvContentPartPr>
                <p14:cNvPr id="1006" name="Freihand 1005">
                  <a:extLst>
                    <a:ext uri="{FF2B5EF4-FFF2-40B4-BE49-F238E27FC236}">
                      <a16:creationId xmlns:a16="http://schemas.microsoft.com/office/drawing/2014/main" id="{2AF0C282-99EF-48FB-8BF2-372C9394EA85}"/>
                    </a:ext>
                  </a:extLst>
                </p14:cNvPr>
                <p14:cNvContentPartPr/>
                <p14:nvPr/>
              </p14:nvContentPartPr>
              <p14:xfrm>
                <a:off x="4744379" y="4749811"/>
                <a:ext cx="111960" cy="54360"/>
              </p14:xfrm>
            </p:contentPart>
          </mc:Choice>
          <mc:Fallback xmlns="">
            <p:pic>
              <p:nvPicPr>
                <p:cNvPr id="1006" name="Freihand 1005">
                  <a:extLst>
                    <a:ext uri="{FF2B5EF4-FFF2-40B4-BE49-F238E27FC236}">
                      <a16:creationId xmlns:a16="http://schemas.microsoft.com/office/drawing/2014/main" id="{2AF0C282-99EF-48FB-8BF2-372C9394EA85}"/>
                    </a:ext>
                  </a:extLst>
                </p:cNvPr>
                <p:cNvPicPr/>
                <p:nvPr/>
              </p:nvPicPr>
              <p:blipFill>
                <a:blip r:embed="rId1629"/>
                <a:stretch>
                  <a:fillRect/>
                </a:stretch>
              </p:blipFill>
              <p:spPr>
                <a:xfrm>
                  <a:off x="4740059" y="4745491"/>
                  <a:ext cx="120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30">
              <p14:nvContentPartPr>
                <p14:cNvPr id="1007" name="Freihand 1006">
                  <a:extLst>
                    <a:ext uri="{FF2B5EF4-FFF2-40B4-BE49-F238E27FC236}">
                      <a16:creationId xmlns:a16="http://schemas.microsoft.com/office/drawing/2014/main" id="{CD33795E-ED22-4051-9FB2-22D6CAB6575A}"/>
                    </a:ext>
                  </a:extLst>
                </p14:cNvPr>
                <p14:cNvContentPartPr/>
                <p14:nvPr/>
              </p14:nvContentPartPr>
              <p14:xfrm>
                <a:off x="4808459" y="4768891"/>
                <a:ext cx="67680" cy="172440"/>
              </p14:xfrm>
            </p:contentPart>
          </mc:Choice>
          <mc:Fallback xmlns="">
            <p:pic>
              <p:nvPicPr>
                <p:cNvPr id="1007" name="Freihand 1006">
                  <a:extLst>
                    <a:ext uri="{FF2B5EF4-FFF2-40B4-BE49-F238E27FC236}">
                      <a16:creationId xmlns:a16="http://schemas.microsoft.com/office/drawing/2014/main" id="{CD33795E-ED22-4051-9FB2-22D6CAB6575A}"/>
                    </a:ext>
                  </a:extLst>
                </p:cNvPr>
                <p:cNvPicPr/>
                <p:nvPr/>
              </p:nvPicPr>
              <p:blipFill>
                <a:blip r:embed="rId1631"/>
                <a:stretch>
                  <a:fillRect/>
                </a:stretch>
              </p:blipFill>
              <p:spPr>
                <a:xfrm>
                  <a:off x="4804139" y="4764571"/>
                  <a:ext cx="76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32">
              <p14:nvContentPartPr>
                <p14:cNvPr id="1008" name="Freihand 1007">
                  <a:extLst>
                    <a:ext uri="{FF2B5EF4-FFF2-40B4-BE49-F238E27FC236}">
                      <a16:creationId xmlns:a16="http://schemas.microsoft.com/office/drawing/2014/main" id="{5327DEFB-5F43-45E0-9F15-6DF1D85FB759}"/>
                    </a:ext>
                  </a:extLst>
                </p14:cNvPr>
                <p14:cNvContentPartPr/>
                <p14:nvPr/>
              </p14:nvContentPartPr>
              <p14:xfrm>
                <a:off x="4917899" y="4636411"/>
                <a:ext cx="110880" cy="163080"/>
              </p14:xfrm>
            </p:contentPart>
          </mc:Choice>
          <mc:Fallback xmlns="">
            <p:pic>
              <p:nvPicPr>
                <p:cNvPr id="1008" name="Freihand 1007">
                  <a:extLst>
                    <a:ext uri="{FF2B5EF4-FFF2-40B4-BE49-F238E27FC236}">
                      <a16:creationId xmlns:a16="http://schemas.microsoft.com/office/drawing/2014/main" id="{5327DEFB-5F43-45E0-9F15-6DF1D85FB759}"/>
                    </a:ext>
                  </a:extLst>
                </p:cNvPr>
                <p:cNvPicPr/>
                <p:nvPr/>
              </p:nvPicPr>
              <p:blipFill>
                <a:blip r:embed="rId1633"/>
                <a:stretch>
                  <a:fillRect/>
                </a:stretch>
              </p:blipFill>
              <p:spPr>
                <a:xfrm>
                  <a:off x="4913579" y="4632091"/>
                  <a:ext cx="119520" cy="171720"/>
                </a:xfrm>
                <a:prstGeom prst="rect">
                  <a:avLst/>
                </a:prstGeom>
              </p:spPr>
            </p:pic>
          </mc:Fallback>
        </mc:AlternateContent>
      </p:grpSp>
      <p:grpSp>
        <p:nvGrpSpPr>
          <p:cNvPr id="1017" name="Gruppieren 1016">
            <a:extLst>
              <a:ext uri="{FF2B5EF4-FFF2-40B4-BE49-F238E27FC236}">
                <a16:creationId xmlns:a16="http://schemas.microsoft.com/office/drawing/2014/main" id="{2A1B8BAA-BC19-4C03-AA6C-85B8D584FDCD}"/>
              </a:ext>
            </a:extLst>
          </p:cNvPr>
          <p:cNvGrpSpPr/>
          <p:nvPr/>
        </p:nvGrpSpPr>
        <p:grpSpPr>
          <a:xfrm>
            <a:off x="381899" y="5348491"/>
            <a:ext cx="312480" cy="147240"/>
            <a:chOff x="381899" y="5348491"/>
            <a:chExt cx="312480" cy="147240"/>
          </a:xfrm>
        </p:grpSpPr>
        <mc:AlternateContent xmlns:mc="http://schemas.openxmlformats.org/markup-compatibility/2006" xmlns:p14="http://schemas.microsoft.com/office/powerpoint/2010/main">
          <mc:Choice Requires="p14">
            <p:contentPart p14:bwMode="auto" r:id="rId1634">
              <p14:nvContentPartPr>
                <p14:cNvPr id="1010" name="Freihand 1009">
                  <a:extLst>
                    <a:ext uri="{FF2B5EF4-FFF2-40B4-BE49-F238E27FC236}">
                      <a16:creationId xmlns:a16="http://schemas.microsoft.com/office/drawing/2014/main" id="{3DF13F44-E1B1-4656-B271-6D000C51C618}"/>
                    </a:ext>
                  </a:extLst>
                </p14:cNvPr>
                <p14:cNvContentPartPr/>
                <p14:nvPr/>
              </p14:nvContentPartPr>
              <p14:xfrm>
                <a:off x="381899" y="5412211"/>
                <a:ext cx="146880" cy="14760"/>
              </p14:xfrm>
            </p:contentPart>
          </mc:Choice>
          <mc:Fallback xmlns="">
            <p:pic>
              <p:nvPicPr>
                <p:cNvPr id="1010" name="Freihand 1009">
                  <a:extLst>
                    <a:ext uri="{FF2B5EF4-FFF2-40B4-BE49-F238E27FC236}">
                      <a16:creationId xmlns:a16="http://schemas.microsoft.com/office/drawing/2014/main" id="{3DF13F44-E1B1-4656-B271-6D000C51C618}"/>
                    </a:ext>
                  </a:extLst>
                </p:cNvPr>
                <p:cNvPicPr/>
                <p:nvPr/>
              </p:nvPicPr>
              <p:blipFill>
                <a:blip r:embed="rId1635"/>
                <a:stretch>
                  <a:fillRect/>
                </a:stretch>
              </p:blipFill>
              <p:spPr>
                <a:xfrm>
                  <a:off x="377579" y="5407891"/>
                  <a:ext cx="155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36">
              <p14:nvContentPartPr>
                <p14:cNvPr id="1011" name="Freihand 1010">
                  <a:extLst>
                    <a:ext uri="{FF2B5EF4-FFF2-40B4-BE49-F238E27FC236}">
                      <a16:creationId xmlns:a16="http://schemas.microsoft.com/office/drawing/2014/main" id="{E9E89CA6-A510-44A9-BA82-EA8C541F226E}"/>
                    </a:ext>
                  </a:extLst>
                </p14:cNvPr>
                <p14:cNvContentPartPr/>
                <p14:nvPr/>
              </p14:nvContentPartPr>
              <p14:xfrm>
                <a:off x="420059" y="5443171"/>
                <a:ext cx="133920" cy="15840"/>
              </p14:xfrm>
            </p:contentPart>
          </mc:Choice>
          <mc:Fallback xmlns="">
            <p:pic>
              <p:nvPicPr>
                <p:cNvPr id="1011" name="Freihand 1010">
                  <a:extLst>
                    <a:ext uri="{FF2B5EF4-FFF2-40B4-BE49-F238E27FC236}">
                      <a16:creationId xmlns:a16="http://schemas.microsoft.com/office/drawing/2014/main" id="{E9E89CA6-A510-44A9-BA82-EA8C541F226E}"/>
                    </a:ext>
                  </a:extLst>
                </p:cNvPr>
                <p:cNvPicPr/>
                <p:nvPr/>
              </p:nvPicPr>
              <p:blipFill>
                <a:blip r:embed="rId1637"/>
                <a:stretch>
                  <a:fillRect/>
                </a:stretch>
              </p:blipFill>
              <p:spPr>
                <a:xfrm>
                  <a:off x="415739" y="5438851"/>
                  <a:ext cx="142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38">
              <p14:nvContentPartPr>
                <p14:cNvPr id="1012" name="Freihand 1011">
                  <a:extLst>
                    <a:ext uri="{FF2B5EF4-FFF2-40B4-BE49-F238E27FC236}">
                      <a16:creationId xmlns:a16="http://schemas.microsoft.com/office/drawing/2014/main" id="{DAE0410F-0B84-4165-A06A-942C791E77B5}"/>
                    </a:ext>
                  </a:extLst>
                </p14:cNvPr>
                <p14:cNvContentPartPr/>
                <p14:nvPr/>
              </p14:nvContentPartPr>
              <p14:xfrm>
                <a:off x="605819" y="5348491"/>
                <a:ext cx="88560" cy="147240"/>
              </p14:xfrm>
            </p:contentPart>
          </mc:Choice>
          <mc:Fallback xmlns="">
            <p:pic>
              <p:nvPicPr>
                <p:cNvPr id="1012" name="Freihand 1011">
                  <a:extLst>
                    <a:ext uri="{FF2B5EF4-FFF2-40B4-BE49-F238E27FC236}">
                      <a16:creationId xmlns:a16="http://schemas.microsoft.com/office/drawing/2014/main" id="{DAE0410F-0B84-4165-A06A-942C791E77B5}"/>
                    </a:ext>
                  </a:extLst>
                </p:cNvPr>
                <p:cNvPicPr/>
                <p:nvPr/>
              </p:nvPicPr>
              <p:blipFill>
                <a:blip r:embed="rId1639"/>
                <a:stretch>
                  <a:fillRect/>
                </a:stretch>
              </p:blipFill>
              <p:spPr>
                <a:xfrm>
                  <a:off x="601499" y="5344171"/>
                  <a:ext cx="97200" cy="155880"/>
                </a:xfrm>
                <a:prstGeom prst="rect">
                  <a:avLst/>
                </a:prstGeom>
              </p:spPr>
            </p:pic>
          </mc:Fallback>
        </mc:AlternateContent>
      </p:grpSp>
      <p:grpSp>
        <p:nvGrpSpPr>
          <p:cNvPr id="1016" name="Gruppieren 1015">
            <a:extLst>
              <a:ext uri="{FF2B5EF4-FFF2-40B4-BE49-F238E27FC236}">
                <a16:creationId xmlns:a16="http://schemas.microsoft.com/office/drawing/2014/main" id="{AC90C54E-2B9F-4A5E-B560-C9CB9FD4BBC9}"/>
              </a:ext>
            </a:extLst>
          </p:cNvPr>
          <p:cNvGrpSpPr/>
          <p:nvPr/>
        </p:nvGrpSpPr>
        <p:grpSpPr>
          <a:xfrm>
            <a:off x="951059" y="5339851"/>
            <a:ext cx="168840" cy="133200"/>
            <a:chOff x="951059" y="5339851"/>
            <a:chExt cx="168840" cy="133200"/>
          </a:xfrm>
        </p:grpSpPr>
        <mc:AlternateContent xmlns:mc="http://schemas.openxmlformats.org/markup-compatibility/2006" xmlns:p14="http://schemas.microsoft.com/office/powerpoint/2010/main">
          <mc:Choice Requires="p14">
            <p:contentPart p14:bwMode="auto" r:id="rId1640">
              <p14:nvContentPartPr>
                <p14:cNvPr id="1013" name="Freihand 1012">
                  <a:extLst>
                    <a:ext uri="{FF2B5EF4-FFF2-40B4-BE49-F238E27FC236}">
                      <a16:creationId xmlns:a16="http://schemas.microsoft.com/office/drawing/2014/main" id="{BCE5613E-0B78-4ABD-B29C-02A335C0B423}"/>
                    </a:ext>
                  </a:extLst>
                </p14:cNvPr>
                <p14:cNvContentPartPr/>
                <p14:nvPr/>
              </p14:nvContentPartPr>
              <p14:xfrm>
                <a:off x="1006139" y="5381251"/>
                <a:ext cx="21960" cy="83520"/>
              </p14:xfrm>
            </p:contentPart>
          </mc:Choice>
          <mc:Fallback xmlns="">
            <p:pic>
              <p:nvPicPr>
                <p:cNvPr id="1013" name="Freihand 1012">
                  <a:extLst>
                    <a:ext uri="{FF2B5EF4-FFF2-40B4-BE49-F238E27FC236}">
                      <a16:creationId xmlns:a16="http://schemas.microsoft.com/office/drawing/2014/main" id="{BCE5613E-0B78-4ABD-B29C-02A335C0B423}"/>
                    </a:ext>
                  </a:extLst>
                </p:cNvPr>
                <p:cNvPicPr/>
                <p:nvPr/>
              </p:nvPicPr>
              <p:blipFill>
                <a:blip r:embed="rId1641"/>
                <a:stretch>
                  <a:fillRect/>
                </a:stretch>
              </p:blipFill>
              <p:spPr>
                <a:xfrm>
                  <a:off x="1001819" y="5376931"/>
                  <a:ext cx="30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42">
              <p14:nvContentPartPr>
                <p14:cNvPr id="1014" name="Freihand 1013">
                  <a:extLst>
                    <a:ext uri="{FF2B5EF4-FFF2-40B4-BE49-F238E27FC236}">
                      <a16:creationId xmlns:a16="http://schemas.microsoft.com/office/drawing/2014/main" id="{560898E8-2981-4C62-9144-AC874E8168F4}"/>
                    </a:ext>
                  </a:extLst>
                </p14:cNvPr>
                <p14:cNvContentPartPr/>
                <p14:nvPr/>
              </p14:nvContentPartPr>
              <p14:xfrm>
                <a:off x="1064459" y="5365411"/>
                <a:ext cx="18360" cy="107640"/>
              </p14:xfrm>
            </p:contentPart>
          </mc:Choice>
          <mc:Fallback xmlns="">
            <p:pic>
              <p:nvPicPr>
                <p:cNvPr id="1014" name="Freihand 1013">
                  <a:extLst>
                    <a:ext uri="{FF2B5EF4-FFF2-40B4-BE49-F238E27FC236}">
                      <a16:creationId xmlns:a16="http://schemas.microsoft.com/office/drawing/2014/main" id="{560898E8-2981-4C62-9144-AC874E8168F4}"/>
                    </a:ext>
                  </a:extLst>
                </p:cNvPr>
                <p:cNvPicPr/>
                <p:nvPr/>
              </p:nvPicPr>
              <p:blipFill>
                <a:blip r:embed="rId1643"/>
                <a:stretch>
                  <a:fillRect/>
                </a:stretch>
              </p:blipFill>
              <p:spPr>
                <a:xfrm>
                  <a:off x="1060139" y="5361091"/>
                  <a:ext cx="27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644">
              <p14:nvContentPartPr>
                <p14:cNvPr id="1015" name="Freihand 1014">
                  <a:extLst>
                    <a:ext uri="{FF2B5EF4-FFF2-40B4-BE49-F238E27FC236}">
                      <a16:creationId xmlns:a16="http://schemas.microsoft.com/office/drawing/2014/main" id="{2D708EC5-B52F-462C-A920-1D1A50A224B2}"/>
                    </a:ext>
                  </a:extLst>
                </p14:cNvPr>
                <p14:cNvContentPartPr/>
                <p14:nvPr/>
              </p14:nvContentPartPr>
              <p14:xfrm>
                <a:off x="951059" y="5339851"/>
                <a:ext cx="168840" cy="16200"/>
              </p14:xfrm>
            </p:contentPart>
          </mc:Choice>
          <mc:Fallback xmlns="">
            <p:pic>
              <p:nvPicPr>
                <p:cNvPr id="1015" name="Freihand 1014">
                  <a:extLst>
                    <a:ext uri="{FF2B5EF4-FFF2-40B4-BE49-F238E27FC236}">
                      <a16:creationId xmlns:a16="http://schemas.microsoft.com/office/drawing/2014/main" id="{2D708EC5-B52F-462C-A920-1D1A50A224B2}"/>
                    </a:ext>
                  </a:extLst>
                </p:cNvPr>
                <p:cNvPicPr/>
                <p:nvPr/>
              </p:nvPicPr>
              <p:blipFill>
                <a:blip r:embed="rId1645"/>
                <a:stretch>
                  <a:fillRect/>
                </a:stretch>
              </p:blipFill>
              <p:spPr>
                <a:xfrm>
                  <a:off x="946739" y="5335531"/>
                  <a:ext cx="177480" cy="24840"/>
                </a:xfrm>
                <a:prstGeom prst="rect">
                  <a:avLst/>
                </a:prstGeom>
              </p:spPr>
            </p:pic>
          </mc:Fallback>
        </mc:AlternateContent>
      </p:grpSp>
      <p:grpSp>
        <p:nvGrpSpPr>
          <p:cNvPr id="1020" name="Gruppieren 1019">
            <a:extLst>
              <a:ext uri="{FF2B5EF4-FFF2-40B4-BE49-F238E27FC236}">
                <a16:creationId xmlns:a16="http://schemas.microsoft.com/office/drawing/2014/main" id="{E4FD016B-690B-4534-A26E-E0D454FFE51D}"/>
              </a:ext>
            </a:extLst>
          </p:cNvPr>
          <p:cNvGrpSpPr/>
          <p:nvPr/>
        </p:nvGrpSpPr>
        <p:grpSpPr>
          <a:xfrm>
            <a:off x="1875899" y="5353891"/>
            <a:ext cx="166320" cy="62640"/>
            <a:chOff x="1875899" y="5353891"/>
            <a:chExt cx="166320" cy="62640"/>
          </a:xfrm>
        </p:grpSpPr>
        <mc:AlternateContent xmlns:mc="http://schemas.openxmlformats.org/markup-compatibility/2006" xmlns:p14="http://schemas.microsoft.com/office/powerpoint/2010/main">
          <mc:Choice Requires="p14">
            <p:contentPart p14:bwMode="auto" r:id="rId1646">
              <p14:nvContentPartPr>
                <p14:cNvPr id="1018" name="Freihand 1017">
                  <a:extLst>
                    <a:ext uri="{FF2B5EF4-FFF2-40B4-BE49-F238E27FC236}">
                      <a16:creationId xmlns:a16="http://schemas.microsoft.com/office/drawing/2014/main" id="{B802EFC6-1D42-4150-8591-E4C5FC7C5937}"/>
                    </a:ext>
                  </a:extLst>
                </p14:cNvPr>
                <p14:cNvContentPartPr/>
                <p14:nvPr/>
              </p14:nvContentPartPr>
              <p14:xfrm>
                <a:off x="1875899" y="5353891"/>
                <a:ext cx="154800" cy="19080"/>
              </p14:xfrm>
            </p:contentPart>
          </mc:Choice>
          <mc:Fallback xmlns="">
            <p:pic>
              <p:nvPicPr>
                <p:cNvPr id="1018" name="Freihand 1017">
                  <a:extLst>
                    <a:ext uri="{FF2B5EF4-FFF2-40B4-BE49-F238E27FC236}">
                      <a16:creationId xmlns:a16="http://schemas.microsoft.com/office/drawing/2014/main" id="{B802EFC6-1D42-4150-8591-E4C5FC7C5937}"/>
                    </a:ext>
                  </a:extLst>
                </p:cNvPr>
                <p:cNvPicPr/>
                <p:nvPr/>
              </p:nvPicPr>
              <p:blipFill>
                <a:blip r:embed="rId1647"/>
                <a:stretch>
                  <a:fillRect/>
                </a:stretch>
              </p:blipFill>
              <p:spPr>
                <a:xfrm>
                  <a:off x="1871579" y="5349571"/>
                  <a:ext cx="163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648">
              <p14:nvContentPartPr>
                <p14:cNvPr id="1019" name="Freihand 1018">
                  <a:extLst>
                    <a:ext uri="{FF2B5EF4-FFF2-40B4-BE49-F238E27FC236}">
                      <a16:creationId xmlns:a16="http://schemas.microsoft.com/office/drawing/2014/main" id="{B09CC7BB-AFEB-4A40-97AA-E054D64D9FCB}"/>
                    </a:ext>
                  </a:extLst>
                </p14:cNvPr>
                <p14:cNvContentPartPr/>
                <p14:nvPr/>
              </p14:nvContentPartPr>
              <p14:xfrm>
                <a:off x="1901099" y="5396731"/>
                <a:ext cx="141120" cy="19800"/>
              </p14:xfrm>
            </p:contentPart>
          </mc:Choice>
          <mc:Fallback xmlns="">
            <p:pic>
              <p:nvPicPr>
                <p:cNvPr id="1019" name="Freihand 1018">
                  <a:extLst>
                    <a:ext uri="{FF2B5EF4-FFF2-40B4-BE49-F238E27FC236}">
                      <a16:creationId xmlns:a16="http://schemas.microsoft.com/office/drawing/2014/main" id="{B09CC7BB-AFEB-4A40-97AA-E054D64D9FCB}"/>
                    </a:ext>
                  </a:extLst>
                </p:cNvPr>
                <p:cNvPicPr/>
                <p:nvPr/>
              </p:nvPicPr>
              <p:blipFill>
                <a:blip r:embed="rId1649"/>
                <a:stretch>
                  <a:fillRect/>
                </a:stretch>
              </p:blipFill>
              <p:spPr>
                <a:xfrm>
                  <a:off x="1896779" y="5392411"/>
                  <a:ext cx="149760" cy="28440"/>
                </a:xfrm>
                <a:prstGeom prst="rect">
                  <a:avLst/>
                </a:prstGeom>
              </p:spPr>
            </p:pic>
          </mc:Fallback>
        </mc:AlternateContent>
      </p:grpSp>
      <p:grpSp>
        <p:nvGrpSpPr>
          <p:cNvPr id="1058" name="Gruppieren 1057">
            <a:extLst>
              <a:ext uri="{FF2B5EF4-FFF2-40B4-BE49-F238E27FC236}">
                <a16:creationId xmlns:a16="http://schemas.microsoft.com/office/drawing/2014/main" id="{1CDD651C-AC68-4593-928E-5038EE12B7DA}"/>
              </a:ext>
            </a:extLst>
          </p:cNvPr>
          <p:cNvGrpSpPr/>
          <p:nvPr/>
        </p:nvGrpSpPr>
        <p:grpSpPr>
          <a:xfrm>
            <a:off x="2241299" y="5051851"/>
            <a:ext cx="2795040" cy="487800"/>
            <a:chOff x="2241299" y="5051851"/>
            <a:chExt cx="2795040" cy="487800"/>
          </a:xfrm>
        </p:grpSpPr>
        <mc:AlternateContent xmlns:mc="http://schemas.openxmlformats.org/markup-compatibility/2006" xmlns:p14="http://schemas.microsoft.com/office/powerpoint/2010/main">
          <mc:Choice Requires="p14">
            <p:contentPart p14:bwMode="auto" r:id="rId1650">
              <p14:nvContentPartPr>
                <p14:cNvPr id="1021" name="Freihand 1020">
                  <a:extLst>
                    <a:ext uri="{FF2B5EF4-FFF2-40B4-BE49-F238E27FC236}">
                      <a16:creationId xmlns:a16="http://schemas.microsoft.com/office/drawing/2014/main" id="{90EC1538-AF4F-4226-8A1B-C78A8B318F3C}"/>
                    </a:ext>
                  </a:extLst>
                </p14:cNvPr>
                <p14:cNvContentPartPr/>
                <p14:nvPr/>
              </p14:nvContentPartPr>
              <p14:xfrm>
                <a:off x="2435339" y="5140771"/>
                <a:ext cx="103320" cy="136800"/>
              </p14:xfrm>
            </p:contentPart>
          </mc:Choice>
          <mc:Fallback xmlns="">
            <p:pic>
              <p:nvPicPr>
                <p:cNvPr id="1021" name="Freihand 1020">
                  <a:extLst>
                    <a:ext uri="{FF2B5EF4-FFF2-40B4-BE49-F238E27FC236}">
                      <a16:creationId xmlns:a16="http://schemas.microsoft.com/office/drawing/2014/main" id="{90EC1538-AF4F-4226-8A1B-C78A8B318F3C}"/>
                    </a:ext>
                  </a:extLst>
                </p:cNvPr>
                <p:cNvPicPr/>
                <p:nvPr/>
              </p:nvPicPr>
              <p:blipFill>
                <a:blip r:embed="rId1651"/>
                <a:stretch>
                  <a:fillRect/>
                </a:stretch>
              </p:blipFill>
              <p:spPr>
                <a:xfrm>
                  <a:off x="2431019" y="5136451"/>
                  <a:ext cx="111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52">
              <p14:nvContentPartPr>
                <p14:cNvPr id="1022" name="Freihand 1021">
                  <a:extLst>
                    <a:ext uri="{FF2B5EF4-FFF2-40B4-BE49-F238E27FC236}">
                      <a16:creationId xmlns:a16="http://schemas.microsoft.com/office/drawing/2014/main" id="{2586F192-0422-4836-9809-320C18326F1A}"/>
                    </a:ext>
                  </a:extLst>
                </p14:cNvPr>
                <p14:cNvContentPartPr/>
                <p14:nvPr/>
              </p14:nvContentPartPr>
              <p14:xfrm>
                <a:off x="2511299" y="5077051"/>
                <a:ext cx="139680" cy="73080"/>
              </p14:xfrm>
            </p:contentPart>
          </mc:Choice>
          <mc:Fallback xmlns="">
            <p:pic>
              <p:nvPicPr>
                <p:cNvPr id="1022" name="Freihand 1021">
                  <a:extLst>
                    <a:ext uri="{FF2B5EF4-FFF2-40B4-BE49-F238E27FC236}">
                      <a16:creationId xmlns:a16="http://schemas.microsoft.com/office/drawing/2014/main" id="{2586F192-0422-4836-9809-320C18326F1A}"/>
                    </a:ext>
                  </a:extLst>
                </p:cNvPr>
                <p:cNvPicPr/>
                <p:nvPr/>
              </p:nvPicPr>
              <p:blipFill>
                <a:blip r:embed="rId1653"/>
                <a:stretch>
                  <a:fillRect/>
                </a:stretch>
              </p:blipFill>
              <p:spPr>
                <a:xfrm>
                  <a:off x="2506979" y="5072731"/>
                  <a:ext cx="148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54">
              <p14:nvContentPartPr>
                <p14:cNvPr id="1023" name="Freihand 1022">
                  <a:extLst>
                    <a:ext uri="{FF2B5EF4-FFF2-40B4-BE49-F238E27FC236}">
                      <a16:creationId xmlns:a16="http://schemas.microsoft.com/office/drawing/2014/main" id="{9ED458E0-D5A1-4F34-B1FB-A00ADD070E40}"/>
                    </a:ext>
                  </a:extLst>
                </p14:cNvPr>
                <p14:cNvContentPartPr/>
                <p14:nvPr/>
              </p14:nvContentPartPr>
              <p14:xfrm>
                <a:off x="2286299" y="5300251"/>
                <a:ext cx="451800" cy="17640"/>
              </p14:xfrm>
            </p:contentPart>
          </mc:Choice>
          <mc:Fallback xmlns="">
            <p:pic>
              <p:nvPicPr>
                <p:cNvPr id="1023" name="Freihand 1022">
                  <a:extLst>
                    <a:ext uri="{FF2B5EF4-FFF2-40B4-BE49-F238E27FC236}">
                      <a16:creationId xmlns:a16="http://schemas.microsoft.com/office/drawing/2014/main" id="{9ED458E0-D5A1-4F34-B1FB-A00ADD070E40}"/>
                    </a:ext>
                  </a:extLst>
                </p:cNvPr>
                <p:cNvPicPr/>
                <p:nvPr/>
              </p:nvPicPr>
              <p:blipFill>
                <a:blip r:embed="rId1655"/>
                <a:stretch>
                  <a:fillRect/>
                </a:stretch>
              </p:blipFill>
              <p:spPr>
                <a:xfrm>
                  <a:off x="2281979" y="5295931"/>
                  <a:ext cx="460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56">
              <p14:nvContentPartPr>
                <p14:cNvPr id="1025" name="Freihand 1024">
                  <a:extLst>
                    <a:ext uri="{FF2B5EF4-FFF2-40B4-BE49-F238E27FC236}">
                      <a16:creationId xmlns:a16="http://schemas.microsoft.com/office/drawing/2014/main" id="{DEABEA47-81A9-4660-9209-770A0E0B8F2A}"/>
                    </a:ext>
                  </a:extLst>
                </p14:cNvPr>
                <p14:cNvContentPartPr/>
                <p14:nvPr/>
              </p14:nvContentPartPr>
              <p14:xfrm>
                <a:off x="2241299" y="5435611"/>
                <a:ext cx="112680" cy="91440"/>
              </p14:xfrm>
            </p:contentPart>
          </mc:Choice>
          <mc:Fallback xmlns="">
            <p:pic>
              <p:nvPicPr>
                <p:cNvPr id="1025" name="Freihand 1024">
                  <a:extLst>
                    <a:ext uri="{FF2B5EF4-FFF2-40B4-BE49-F238E27FC236}">
                      <a16:creationId xmlns:a16="http://schemas.microsoft.com/office/drawing/2014/main" id="{DEABEA47-81A9-4660-9209-770A0E0B8F2A}"/>
                    </a:ext>
                  </a:extLst>
                </p:cNvPr>
                <p:cNvPicPr/>
                <p:nvPr/>
              </p:nvPicPr>
              <p:blipFill>
                <a:blip r:embed="rId1657"/>
                <a:stretch>
                  <a:fillRect/>
                </a:stretch>
              </p:blipFill>
              <p:spPr>
                <a:xfrm>
                  <a:off x="2236979" y="5431291"/>
                  <a:ext cx="121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58">
              <p14:nvContentPartPr>
                <p14:cNvPr id="1026" name="Freihand 1025">
                  <a:extLst>
                    <a:ext uri="{FF2B5EF4-FFF2-40B4-BE49-F238E27FC236}">
                      <a16:creationId xmlns:a16="http://schemas.microsoft.com/office/drawing/2014/main" id="{6B48F2D1-D478-4697-8528-A38D8D0F6FE8}"/>
                    </a:ext>
                  </a:extLst>
                </p14:cNvPr>
                <p14:cNvContentPartPr/>
                <p14:nvPr/>
              </p14:nvContentPartPr>
              <p14:xfrm>
                <a:off x="2413379" y="5428771"/>
                <a:ext cx="13320" cy="110880"/>
              </p14:xfrm>
            </p:contentPart>
          </mc:Choice>
          <mc:Fallback xmlns="">
            <p:pic>
              <p:nvPicPr>
                <p:cNvPr id="1026" name="Freihand 1025">
                  <a:extLst>
                    <a:ext uri="{FF2B5EF4-FFF2-40B4-BE49-F238E27FC236}">
                      <a16:creationId xmlns:a16="http://schemas.microsoft.com/office/drawing/2014/main" id="{6B48F2D1-D478-4697-8528-A38D8D0F6FE8}"/>
                    </a:ext>
                  </a:extLst>
                </p:cNvPr>
                <p:cNvPicPr/>
                <p:nvPr/>
              </p:nvPicPr>
              <p:blipFill>
                <a:blip r:embed="rId1659"/>
                <a:stretch>
                  <a:fillRect/>
                </a:stretch>
              </p:blipFill>
              <p:spPr>
                <a:xfrm>
                  <a:off x="2409059" y="5424451"/>
                  <a:ext cx="21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660">
              <p14:nvContentPartPr>
                <p14:cNvPr id="1027" name="Freihand 1026">
                  <a:extLst>
                    <a:ext uri="{FF2B5EF4-FFF2-40B4-BE49-F238E27FC236}">
                      <a16:creationId xmlns:a16="http://schemas.microsoft.com/office/drawing/2014/main" id="{E6D7F27A-1E9E-4428-8780-08372D70F7B8}"/>
                    </a:ext>
                  </a:extLst>
                </p14:cNvPr>
                <p14:cNvContentPartPr/>
                <p14:nvPr/>
              </p14:nvContentPartPr>
              <p14:xfrm>
                <a:off x="2360099" y="5470531"/>
                <a:ext cx="124920" cy="9360"/>
              </p14:xfrm>
            </p:contentPart>
          </mc:Choice>
          <mc:Fallback xmlns="">
            <p:pic>
              <p:nvPicPr>
                <p:cNvPr id="1027" name="Freihand 1026">
                  <a:extLst>
                    <a:ext uri="{FF2B5EF4-FFF2-40B4-BE49-F238E27FC236}">
                      <a16:creationId xmlns:a16="http://schemas.microsoft.com/office/drawing/2014/main" id="{E6D7F27A-1E9E-4428-8780-08372D70F7B8}"/>
                    </a:ext>
                  </a:extLst>
                </p:cNvPr>
                <p:cNvPicPr/>
                <p:nvPr/>
              </p:nvPicPr>
              <p:blipFill>
                <a:blip r:embed="rId1661"/>
                <a:stretch>
                  <a:fillRect/>
                </a:stretch>
              </p:blipFill>
              <p:spPr>
                <a:xfrm>
                  <a:off x="2355779" y="5466211"/>
                  <a:ext cx="133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62">
              <p14:nvContentPartPr>
                <p14:cNvPr id="1029" name="Freihand 1028">
                  <a:extLst>
                    <a:ext uri="{FF2B5EF4-FFF2-40B4-BE49-F238E27FC236}">
                      <a16:creationId xmlns:a16="http://schemas.microsoft.com/office/drawing/2014/main" id="{5E2D1A32-B9EC-404F-A664-A99E8B2591CC}"/>
                    </a:ext>
                  </a:extLst>
                </p14:cNvPr>
                <p14:cNvContentPartPr/>
                <p14:nvPr/>
              </p14:nvContentPartPr>
              <p14:xfrm>
                <a:off x="2554859" y="5384131"/>
                <a:ext cx="109800" cy="127440"/>
              </p14:xfrm>
            </p:contentPart>
          </mc:Choice>
          <mc:Fallback xmlns="">
            <p:pic>
              <p:nvPicPr>
                <p:cNvPr id="1029" name="Freihand 1028">
                  <a:extLst>
                    <a:ext uri="{FF2B5EF4-FFF2-40B4-BE49-F238E27FC236}">
                      <a16:creationId xmlns:a16="http://schemas.microsoft.com/office/drawing/2014/main" id="{5E2D1A32-B9EC-404F-A664-A99E8B2591CC}"/>
                    </a:ext>
                  </a:extLst>
                </p:cNvPr>
                <p:cNvPicPr/>
                <p:nvPr/>
              </p:nvPicPr>
              <p:blipFill>
                <a:blip r:embed="rId1663"/>
                <a:stretch>
                  <a:fillRect/>
                </a:stretch>
              </p:blipFill>
              <p:spPr>
                <a:xfrm>
                  <a:off x="2550539" y="5379811"/>
                  <a:ext cx="118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64">
              <p14:nvContentPartPr>
                <p14:cNvPr id="1030" name="Freihand 1029">
                  <a:extLst>
                    <a:ext uri="{FF2B5EF4-FFF2-40B4-BE49-F238E27FC236}">
                      <a16:creationId xmlns:a16="http://schemas.microsoft.com/office/drawing/2014/main" id="{6A2FB35B-AE38-4132-852D-9944BB04B28B}"/>
                    </a:ext>
                  </a:extLst>
                </p14:cNvPr>
                <p14:cNvContentPartPr/>
                <p14:nvPr/>
              </p14:nvContentPartPr>
              <p14:xfrm>
                <a:off x="2639099" y="5326171"/>
                <a:ext cx="131400" cy="77040"/>
              </p14:xfrm>
            </p:contentPart>
          </mc:Choice>
          <mc:Fallback xmlns="">
            <p:pic>
              <p:nvPicPr>
                <p:cNvPr id="1030" name="Freihand 1029">
                  <a:extLst>
                    <a:ext uri="{FF2B5EF4-FFF2-40B4-BE49-F238E27FC236}">
                      <a16:creationId xmlns:a16="http://schemas.microsoft.com/office/drawing/2014/main" id="{6A2FB35B-AE38-4132-852D-9944BB04B28B}"/>
                    </a:ext>
                  </a:extLst>
                </p:cNvPr>
                <p:cNvPicPr/>
                <p:nvPr/>
              </p:nvPicPr>
              <p:blipFill>
                <a:blip r:embed="rId1665"/>
                <a:stretch>
                  <a:fillRect/>
                </a:stretch>
              </p:blipFill>
              <p:spPr>
                <a:xfrm>
                  <a:off x="2634779" y="5321851"/>
                  <a:ext cx="140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66">
              <p14:nvContentPartPr>
                <p14:cNvPr id="1032" name="Freihand 1031">
                  <a:extLst>
                    <a:ext uri="{FF2B5EF4-FFF2-40B4-BE49-F238E27FC236}">
                      <a16:creationId xmlns:a16="http://schemas.microsoft.com/office/drawing/2014/main" id="{287D1450-34E6-4C41-873A-143A97DFC188}"/>
                    </a:ext>
                  </a:extLst>
                </p14:cNvPr>
                <p14:cNvContentPartPr/>
                <p14:nvPr/>
              </p14:nvContentPartPr>
              <p14:xfrm>
                <a:off x="2923499" y="5262811"/>
                <a:ext cx="52200" cy="117720"/>
              </p14:xfrm>
            </p:contentPart>
          </mc:Choice>
          <mc:Fallback xmlns="">
            <p:pic>
              <p:nvPicPr>
                <p:cNvPr id="1032" name="Freihand 1031">
                  <a:extLst>
                    <a:ext uri="{FF2B5EF4-FFF2-40B4-BE49-F238E27FC236}">
                      <a16:creationId xmlns:a16="http://schemas.microsoft.com/office/drawing/2014/main" id="{287D1450-34E6-4C41-873A-143A97DFC188}"/>
                    </a:ext>
                  </a:extLst>
                </p:cNvPr>
                <p:cNvPicPr/>
                <p:nvPr/>
              </p:nvPicPr>
              <p:blipFill>
                <a:blip r:embed="rId1667"/>
                <a:stretch>
                  <a:fillRect/>
                </a:stretch>
              </p:blipFill>
              <p:spPr>
                <a:xfrm>
                  <a:off x="2919179" y="5258491"/>
                  <a:ext cx="60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668">
              <p14:nvContentPartPr>
                <p14:cNvPr id="1033" name="Freihand 1032">
                  <a:extLst>
                    <a:ext uri="{FF2B5EF4-FFF2-40B4-BE49-F238E27FC236}">
                      <a16:creationId xmlns:a16="http://schemas.microsoft.com/office/drawing/2014/main" id="{73F5400D-D4F2-4C96-945D-7A12C1D1AB49}"/>
                    </a:ext>
                  </a:extLst>
                </p14:cNvPr>
                <p14:cNvContentPartPr/>
                <p14:nvPr/>
              </p14:nvContentPartPr>
              <p14:xfrm>
                <a:off x="2971739" y="5264611"/>
                <a:ext cx="24840" cy="118800"/>
              </p14:xfrm>
            </p:contentPart>
          </mc:Choice>
          <mc:Fallback xmlns="">
            <p:pic>
              <p:nvPicPr>
                <p:cNvPr id="1033" name="Freihand 1032">
                  <a:extLst>
                    <a:ext uri="{FF2B5EF4-FFF2-40B4-BE49-F238E27FC236}">
                      <a16:creationId xmlns:a16="http://schemas.microsoft.com/office/drawing/2014/main" id="{73F5400D-D4F2-4C96-945D-7A12C1D1AB49}"/>
                    </a:ext>
                  </a:extLst>
                </p:cNvPr>
                <p:cNvPicPr/>
                <p:nvPr/>
              </p:nvPicPr>
              <p:blipFill>
                <a:blip r:embed="rId1669"/>
                <a:stretch>
                  <a:fillRect/>
                </a:stretch>
              </p:blipFill>
              <p:spPr>
                <a:xfrm>
                  <a:off x="2967419" y="5260291"/>
                  <a:ext cx="33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70">
              <p14:nvContentPartPr>
                <p14:cNvPr id="1034" name="Freihand 1033">
                  <a:extLst>
                    <a:ext uri="{FF2B5EF4-FFF2-40B4-BE49-F238E27FC236}">
                      <a16:creationId xmlns:a16="http://schemas.microsoft.com/office/drawing/2014/main" id="{FADDC893-1C9F-422E-8C13-996EF4E8204A}"/>
                    </a:ext>
                  </a:extLst>
                </p14:cNvPr>
                <p14:cNvContentPartPr/>
                <p14:nvPr/>
              </p14:nvContentPartPr>
              <p14:xfrm>
                <a:off x="2879579" y="5227891"/>
                <a:ext cx="145440" cy="11160"/>
              </p14:xfrm>
            </p:contentPart>
          </mc:Choice>
          <mc:Fallback xmlns="">
            <p:pic>
              <p:nvPicPr>
                <p:cNvPr id="1034" name="Freihand 1033">
                  <a:extLst>
                    <a:ext uri="{FF2B5EF4-FFF2-40B4-BE49-F238E27FC236}">
                      <a16:creationId xmlns:a16="http://schemas.microsoft.com/office/drawing/2014/main" id="{FADDC893-1C9F-422E-8C13-996EF4E8204A}"/>
                    </a:ext>
                  </a:extLst>
                </p:cNvPr>
                <p:cNvPicPr/>
                <p:nvPr/>
              </p:nvPicPr>
              <p:blipFill>
                <a:blip r:embed="rId1671"/>
                <a:stretch>
                  <a:fillRect/>
                </a:stretch>
              </p:blipFill>
              <p:spPr>
                <a:xfrm>
                  <a:off x="2875259" y="5223571"/>
                  <a:ext cx="154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672">
              <p14:nvContentPartPr>
                <p14:cNvPr id="1035" name="Freihand 1034">
                  <a:extLst>
                    <a:ext uri="{FF2B5EF4-FFF2-40B4-BE49-F238E27FC236}">
                      <a16:creationId xmlns:a16="http://schemas.microsoft.com/office/drawing/2014/main" id="{EADAA137-E677-4C2F-A93B-759E6731ACA5}"/>
                    </a:ext>
                  </a:extLst>
                </p14:cNvPr>
                <p14:cNvContentPartPr/>
                <p14:nvPr/>
              </p14:nvContentPartPr>
              <p14:xfrm>
                <a:off x="3094859" y="5163811"/>
                <a:ext cx="124200" cy="91800"/>
              </p14:xfrm>
            </p:contentPart>
          </mc:Choice>
          <mc:Fallback xmlns="">
            <p:pic>
              <p:nvPicPr>
                <p:cNvPr id="1035" name="Freihand 1034">
                  <a:extLst>
                    <a:ext uri="{FF2B5EF4-FFF2-40B4-BE49-F238E27FC236}">
                      <a16:creationId xmlns:a16="http://schemas.microsoft.com/office/drawing/2014/main" id="{EADAA137-E677-4C2F-A93B-759E6731ACA5}"/>
                    </a:ext>
                  </a:extLst>
                </p:cNvPr>
                <p:cNvPicPr/>
                <p:nvPr/>
              </p:nvPicPr>
              <p:blipFill>
                <a:blip r:embed="rId1673"/>
                <a:stretch>
                  <a:fillRect/>
                </a:stretch>
              </p:blipFill>
              <p:spPr>
                <a:xfrm>
                  <a:off x="3090539" y="5159491"/>
                  <a:ext cx="132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74">
              <p14:nvContentPartPr>
                <p14:cNvPr id="1037" name="Freihand 1036">
                  <a:extLst>
                    <a:ext uri="{FF2B5EF4-FFF2-40B4-BE49-F238E27FC236}">
                      <a16:creationId xmlns:a16="http://schemas.microsoft.com/office/drawing/2014/main" id="{3C9F15F7-15FE-4942-93AC-B80F5A4215F9}"/>
                    </a:ext>
                  </a:extLst>
                </p14:cNvPr>
                <p14:cNvContentPartPr/>
                <p14:nvPr/>
              </p14:nvContentPartPr>
              <p14:xfrm>
                <a:off x="3419579" y="5250211"/>
                <a:ext cx="15840" cy="108360"/>
              </p14:xfrm>
            </p:contentPart>
          </mc:Choice>
          <mc:Fallback xmlns="">
            <p:pic>
              <p:nvPicPr>
                <p:cNvPr id="1037" name="Freihand 1036">
                  <a:extLst>
                    <a:ext uri="{FF2B5EF4-FFF2-40B4-BE49-F238E27FC236}">
                      <a16:creationId xmlns:a16="http://schemas.microsoft.com/office/drawing/2014/main" id="{3C9F15F7-15FE-4942-93AC-B80F5A4215F9}"/>
                    </a:ext>
                  </a:extLst>
                </p:cNvPr>
                <p:cNvPicPr/>
                <p:nvPr/>
              </p:nvPicPr>
              <p:blipFill>
                <a:blip r:embed="rId1675"/>
                <a:stretch>
                  <a:fillRect/>
                </a:stretch>
              </p:blipFill>
              <p:spPr>
                <a:xfrm>
                  <a:off x="3415259" y="5245891"/>
                  <a:ext cx="24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76">
              <p14:nvContentPartPr>
                <p14:cNvPr id="1038" name="Freihand 1037">
                  <a:extLst>
                    <a:ext uri="{FF2B5EF4-FFF2-40B4-BE49-F238E27FC236}">
                      <a16:creationId xmlns:a16="http://schemas.microsoft.com/office/drawing/2014/main" id="{B4768744-D66C-4224-8611-A998EEFAEED4}"/>
                    </a:ext>
                  </a:extLst>
                </p14:cNvPr>
                <p14:cNvContentPartPr/>
                <p14:nvPr/>
              </p14:nvContentPartPr>
              <p14:xfrm>
                <a:off x="3380699" y="5293411"/>
                <a:ext cx="124200" cy="4320"/>
              </p14:xfrm>
            </p:contentPart>
          </mc:Choice>
          <mc:Fallback xmlns="">
            <p:pic>
              <p:nvPicPr>
                <p:cNvPr id="1038" name="Freihand 1037">
                  <a:extLst>
                    <a:ext uri="{FF2B5EF4-FFF2-40B4-BE49-F238E27FC236}">
                      <a16:creationId xmlns:a16="http://schemas.microsoft.com/office/drawing/2014/main" id="{B4768744-D66C-4224-8611-A998EEFAEED4}"/>
                    </a:ext>
                  </a:extLst>
                </p:cNvPr>
                <p:cNvPicPr/>
                <p:nvPr/>
              </p:nvPicPr>
              <p:blipFill>
                <a:blip r:embed="rId1677"/>
                <a:stretch>
                  <a:fillRect/>
                </a:stretch>
              </p:blipFill>
              <p:spPr>
                <a:xfrm>
                  <a:off x="3376379" y="5289091"/>
                  <a:ext cx="1328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678">
              <p14:nvContentPartPr>
                <p14:cNvPr id="1040" name="Freihand 1039">
                  <a:extLst>
                    <a:ext uri="{FF2B5EF4-FFF2-40B4-BE49-F238E27FC236}">
                      <a16:creationId xmlns:a16="http://schemas.microsoft.com/office/drawing/2014/main" id="{131A8354-E528-4C9A-8D75-CDE7114560DB}"/>
                    </a:ext>
                  </a:extLst>
                </p14:cNvPr>
                <p14:cNvContentPartPr/>
                <p14:nvPr/>
              </p14:nvContentPartPr>
              <p14:xfrm>
                <a:off x="3774179" y="5111971"/>
                <a:ext cx="79560" cy="128880"/>
              </p14:xfrm>
            </p:contentPart>
          </mc:Choice>
          <mc:Fallback xmlns="">
            <p:pic>
              <p:nvPicPr>
                <p:cNvPr id="1040" name="Freihand 1039">
                  <a:extLst>
                    <a:ext uri="{FF2B5EF4-FFF2-40B4-BE49-F238E27FC236}">
                      <a16:creationId xmlns:a16="http://schemas.microsoft.com/office/drawing/2014/main" id="{131A8354-E528-4C9A-8D75-CDE7114560DB}"/>
                    </a:ext>
                  </a:extLst>
                </p:cNvPr>
                <p:cNvPicPr/>
                <p:nvPr/>
              </p:nvPicPr>
              <p:blipFill>
                <a:blip r:embed="rId1679"/>
                <a:stretch>
                  <a:fillRect/>
                </a:stretch>
              </p:blipFill>
              <p:spPr>
                <a:xfrm>
                  <a:off x="3769859" y="5107651"/>
                  <a:ext cx="88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80">
              <p14:nvContentPartPr>
                <p14:cNvPr id="1041" name="Freihand 1040">
                  <a:extLst>
                    <a:ext uri="{FF2B5EF4-FFF2-40B4-BE49-F238E27FC236}">
                      <a16:creationId xmlns:a16="http://schemas.microsoft.com/office/drawing/2014/main" id="{15E909F6-1977-4E13-B073-AF57949F01E3}"/>
                    </a:ext>
                  </a:extLst>
                </p14:cNvPr>
                <p14:cNvContentPartPr/>
                <p14:nvPr/>
              </p14:nvContentPartPr>
              <p14:xfrm>
                <a:off x="3819899" y="5178931"/>
                <a:ext cx="68400" cy="41760"/>
              </p14:xfrm>
            </p:contentPart>
          </mc:Choice>
          <mc:Fallback xmlns="">
            <p:pic>
              <p:nvPicPr>
                <p:cNvPr id="1041" name="Freihand 1040">
                  <a:extLst>
                    <a:ext uri="{FF2B5EF4-FFF2-40B4-BE49-F238E27FC236}">
                      <a16:creationId xmlns:a16="http://schemas.microsoft.com/office/drawing/2014/main" id="{15E909F6-1977-4E13-B073-AF57949F01E3}"/>
                    </a:ext>
                  </a:extLst>
                </p:cNvPr>
                <p:cNvPicPr/>
                <p:nvPr/>
              </p:nvPicPr>
              <p:blipFill>
                <a:blip r:embed="rId1681"/>
                <a:stretch>
                  <a:fillRect/>
                </a:stretch>
              </p:blipFill>
              <p:spPr>
                <a:xfrm>
                  <a:off x="3815579" y="5174611"/>
                  <a:ext cx="77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82">
              <p14:nvContentPartPr>
                <p14:cNvPr id="1042" name="Freihand 1041">
                  <a:extLst>
                    <a:ext uri="{FF2B5EF4-FFF2-40B4-BE49-F238E27FC236}">
                      <a16:creationId xmlns:a16="http://schemas.microsoft.com/office/drawing/2014/main" id="{F15ADA06-5CCE-4808-946C-3517BD659019}"/>
                    </a:ext>
                  </a:extLst>
                </p14:cNvPr>
                <p14:cNvContentPartPr/>
                <p14:nvPr/>
              </p14:nvContentPartPr>
              <p14:xfrm>
                <a:off x="3918899" y="5194411"/>
                <a:ext cx="84600" cy="4320"/>
              </p14:xfrm>
            </p:contentPart>
          </mc:Choice>
          <mc:Fallback xmlns="">
            <p:pic>
              <p:nvPicPr>
                <p:cNvPr id="1042" name="Freihand 1041">
                  <a:extLst>
                    <a:ext uri="{FF2B5EF4-FFF2-40B4-BE49-F238E27FC236}">
                      <a16:creationId xmlns:a16="http://schemas.microsoft.com/office/drawing/2014/main" id="{F15ADA06-5CCE-4808-946C-3517BD659019}"/>
                    </a:ext>
                  </a:extLst>
                </p:cNvPr>
                <p:cNvPicPr/>
                <p:nvPr/>
              </p:nvPicPr>
              <p:blipFill>
                <a:blip r:embed="rId1683"/>
                <a:stretch>
                  <a:fillRect/>
                </a:stretch>
              </p:blipFill>
              <p:spPr>
                <a:xfrm>
                  <a:off x="3914579" y="5190091"/>
                  <a:ext cx="932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684">
              <p14:nvContentPartPr>
                <p14:cNvPr id="1043" name="Freihand 1042">
                  <a:extLst>
                    <a:ext uri="{FF2B5EF4-FFF2-40B4-BE49-F238E27FC236}">
                      <a16:creationId xmlns:a16="http://schemas.microsoft.com/office/drawing/2014/main" id="{02986161-D88A-445C-A9D8-8BEF5519D067}"/>
                    </a:ext>
                  </a:extLst>
                </p14:cNvPr>
                <p14:cNvContentPartPr/>
                <p14:nvPr/>
              </p14:nvContentPartPr>
              <p14:xfrm>
                <a:off x="4066859" y="5089291"/>
                <a:ext cx="168120" cy="174600"/>
              </p14:xfrm>
            </p:contentPart>
          </mc:Choice>
          <mc:Fallback xmlns="">
            <p:pic>
              <p:nvPicPr>
                <p:cNvPr id="1043" name="Freihand 1042">
                  <a:extLst>
                    <a:ext uri="{FF2B5EF4-FFF2-40B4-BE49-F238E27FC236}">
                      <a16:creationId xmlns:a16="http://schemas.microsoft.com/office/drawing/2014/main" id="{02986161-D88A-445C-A9D8-8BEF5519D067}"/>
                    </a:ext>
                  </a:extLst>
                </p:cNvPr>
                <p:cNvPicPr/>
                <p:nvPr/>
              </p:nvPicPr>
              <p:blipFill>
                <a:blip r:embed="rId1685"/>
                <a:stretch>
                  <a:fillRect/>
                </a:stretch>
              </p:blipFill>
              <p:spPr>
                <a:xfrm>
                  <a:off x="4062539" y="5084971"/>
                  <a:ext cx="1767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86">
              <p14:nvContentPartPr>
                <p14:cNvPr id="1044" name="Freihand 1043">
                  <a:extLst>
                    <a:ext uri="{FF2B5EF4-FFF2-40B4-BE49-F238E27FC236}">
                      <a16:creationId xmlns:a16="http://schemas.microsoft.com/office/drawing/2014/main" id="{A091C82A-79D7-4DED-B7A0-7F0E3E2927AD}"/>
                    </a:ext>
                  </a:extLst>
                </p14:cNvPr>
                <p14:cNvContentPartPr/>
                <p14:nvPr/>
              </p14:nvContentPartPr>
              <p14:xfrm>
                <a:off x="3664019" y="5051851"/>
                <a:ext cx="131400" cy="228240"/>
              </p14:xfrm>
            </p:contentPart>
          </mc:Choice>
          <mc:Fallback xmlns="">
            <p:pic>
              <p:nvPicPr>
                <p:cNvPr id="1044" name="Freihand 1043">
                  <a:extLst>
                    <a:ext uri="{FF2B5EF4-FFF2-40B4-BE49-F238E27FC236}">
                      <a16:creationId xmlns:a16="http://schemas.microsoft.com/office/drawing/2014/main" id="{A091C82A-79D7-4DED-B7A0-7F0E3E2927AD}"/>
                    </a:ext>
                  </a:extLst>
                </p:cNvPr>
                <p:cNvPicPr/>
                <p:nvPr/>
              </p:nvPicPr>
              <p:blipFill>
                <a:blip r:embed="rId1687"/>
                <a:stretch>
                  <a:fillRect/>
                </a:stretch>
              </p:blipFill>
              <p:spPr>
                <a:xfrm>
                  <a:off x="3659699" y="5047531"/>
                  <a:ext cx="1400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688">
              <p14:nvContentPartPr>
                <p14:cNvPr id="1046" name="Freihand 1045">
                  <a:extLst>
                    <a:ext uri="{FF2B5EF4-FFF2-40B4-BE49-F238E27FC236}">
                      <a16:creationId xmlns:a16="http://schemas.microsoft.com/office/drawing/2014/main" id="{36E979F0-440F-4520-B01E-A850C8C3C6B8}"/>
                    </a:ext>
                  </a:extLst>
                </p14:cNvPr>
                <p14:cNvContentPartPr/>
                <p14:nvPr/>
              </p14:nvContentPartPr>
              <p14:xfrm>
                <a:off x="4307699" y="5088931"/>
                <a:ext cx="115920" cy="114120"/>
              </p14:xfrm>
            </p:contentPart>
          </mc:Choice>
          <mc:Fallback xmlns="">
            <p:pic>
              <p:nvPicPr>
                <p:cNvPr id="1046" name="Freihand 1045">
                  <a:extLst>
                    <a:ext uri="{FF2B5EF4-FFF2-40B4-BE49-F238E27FC236}">
                      <a16:creationId xmlns:a16="http://schemas.microsoft.com/office/drawing/2014/main" id="{36E979F0-440F-4520-B01E-A850C8C3C6B8}"/>
                    </a:ext>
                  </a:extLst>
                </p:cNvPr>
                <p:cNvPicPr/>
                <p:nvPr/>
              </p:nvPicPr>
              <p:blipFill>
                <a:blip r:embed="rId1689"/>
                <a:stretch>
                  <a:fillRect/>
                </a:stretch>
              </p:blipFill>
              <p:spPr>
                <a:xfrm>
                  <a:off x="4303379" y="5084611"/>
                  <a:ext cx="124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690">
              <p14:nvContentPartPr>
                <p14:cNvPr id="1047" name="Freihand 1046">
                  <a:extLst>
                    <a:ext uri="{FF2B5EF4-FFF2-40B4-BE49-F238E27FC236}">
                      <a16:creationId xmlns:a16="http://schemas.microsoft.com/office/drawing/2014/main" id="{8D6D2120-C7AA-4E57-99E2-E899C3768A44}"/>
                    </a:ext>
                  </a:extLst>
                </p14:cNvPr>
                <p14:cNvContentPartPr/>
                <p14:nvPr/>
              </p14:nvContentPartPr>
              <p14:xfrm>
                <a:off x="3697139" y="5263171"/>
                <a:ext cx="872280" cy="56520"/>
              </p14:xfrm>
            </p:contentPart>
          </mc:Choice>
          <mc:Fallback xmlns="">
            <p:pic>
              <p:nvPicPr>
                <p:cNvPr id="1047" name="Freihand 1046">
                  <a:extLst>
                    <a:ext uri="{FF2B5EF4-FFF2-40B4-BE49-F238E27FC236}">
                      <a16:creationId xmlns:a16="http://schemas.microsoft.com/office/drawing/2014/main" id="{8D6D2120-C7AA-4E57-99E2-E899C3768A44}"/>
                    </a:ext>
                  </a:extLst>
                </p:cNvPr>
                <p:cNvPicPr/>
                <p:nvPr/>
              </p:nvPicPr>
              <p:blipFill>
                <a:blip r:embed="rId1691"/>
                <a:stretch>
                  <a:fillRect/>
                </a:stretch>
              </p:blipFill>
              <p:spPr>
                <a:xfrm>
                  <a:off x="3692819" y="5258851"/>
                  <a:ext cx="8809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92">
              <p14:nvContentPartPr>
                <p14:cNvPr id="1049" name="Freihand 1048">
                  <a:extLst>
                    <a:ext uri="{FF2B5EF4-FFF2-40B4-BE49-F238E27FC236}">
                      <a16:creationId xmlns:a16="http://schemas.microsoft.com/office/drawing/2014/main" id="{910206F1-C871-4FED-B200-9B782BAA964F}"/>
                    </a:ext>
                  </a:extLst>
                </p14:cNvPr>
                <p14:cNvContentPartPr/>
                <p14:nvPr/>
              </p14:nvContentPartPr>
              <p14:xfrm>
                <a:off x="3889379" y="5414011"/>
                <a:ext cx="116280" cy="76680"/>
              </p14:xfrm>
            </p:contentPart>
          </mc:Choice>
          <mc:Fallback xmlns="">
            <p:pic>
              <p:nvPicPr>
                <p:cNvPr id="1049" name="Freihand 1048">
                  <a:extLst>
                    <a:ext uri="{FF2B5EF4-FFF2-40B4-BE49-F238E27FC236}">
                      <a16:creationId xmlns:a16="http://schemas.microsoft.com/office/drawing/2014/main" id="{910206F1-C871-4FED-B200-9B782BAA964F}"/>
                    </a:ext>
                  </a:extLst>
                </p:cNvPr>
                <p:cNvPicPr/>
                <p:nvPr/>
              </p:nvPicPr>
              <p:blipFill>
                <a:blip r:embed="rId1693"/>
                <a:stretch>
                  <a:fillRect/>
                </a:stretch>
              </p:blipFill>
              <p:spPr>
                <a:xfrm>
                  <a:off x="3885059" y="5409691"/>
                  <a:ext cx="124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694">
              <p14:nvContentPartPr>
                <p14:cNvPr id="1050" name="Freihand 1049">
                  <a:extLst>
                    <a:ext uri="{FF2B5EF4-FFF2-40B4-BE49-F238E27FC236}">
                      <a16:creationId xmlns:a16="http://schemas.microsoft.com/office/drawing/2014/main" id="{7357064D-8EEF-44AD-A5F7-7C8BC14194FA}"/>
                    </a:ext>
                  </a:extLst>
                </p14:cNvPr>
                <p14:cNvContentPartPr/>
                <p14:nvPr/>
              </p14:nvContentPartPr>
              <p14:xfrm>
                <a:off x="4095299" y="5406811"/>
                <a:ext cx="18360" cy="87120"/>
              </p14:xfrm>
            </p:contentPart>
          </mc:Choice>
          <mc:Fallback xmlns="">
            <p:pic>
              <p:nvPicPr>
                <p:cNvPr id="1050" name="Freihand 1049">
                  <a:extLst>
                    <a:ext uri="{FF2B5EF4-FFF2-40B4-BE49-F238E27FC236}">
                      <a16:creationId xmlns:a16="http://schemas.microsoft.com/office/drawing/2014/main" id="{7357064D-8EEF-44AD-A5F7-7C8BC14194FA}"/>
                    </a:ext>
                  </a:extLst>
                </p:cNvPr>
                <p:cNvPicPr/>
                <p:nvPr/>
              </p:nvPicPr>
              <p:blipFill>
                <a:blip r:embed="rId1695"/>
                <a:stretch>
                  <a:fillRect/>
                </a:stretch>
              </p:blipFill>
              <p:spPr>
                <a:xfrm>
                  <a:off x="4090979" y="5402491"/>
                  <a:ext cx="27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96">
              <p14:nvContentPartPr>
                <p14:cNvPr id="1051" name="Freihand 1050">
                  <a:extLst>
                    <a:ext uri="{FF2B5EF4-FFF2-40B4-BE49-F238E27FC236}">
                      <a16:creationId xmlns:a16="http://schemas.microsoft.com/office/drawing/2014/main" id="{A3BFAADE-6D32-4C6E-891C-8877FA723E62}"/>
                    </a:ext>
                  </a:extLst>
                </p14:cNvPr>
                <p14:cNvContentPartPr/>
                <p14:nvPr/>
              </p14:nvContentPartPr>
              <p14:xfrm>
                <a:off x="4063619" y="5442811"/>
                <a:ext cx="82800" cy="14760"/>
              </p14:xfrm>
            </p:contentPart>
          </mc:Choice>
          <mc:Fallback xmlns="">
            <p:pic>
              <p:nvPicPr>
                <p:cNvPr id="1051" name="Freihand 1050">
                  <a:extLst>
                    <a:ext uri="{FF2B5EF4-FFF2-40B4-BE49-F238E27FC236}">
                      <a16:creationId xmlns:a16="http://schemas.microsoft.com/office/drawing/2014/main" id="{A3BFAADE-6D32-4C6E-891C-8877FA723E62}"/>
                    </a:ext>
                  </a:extLst>
                </p:cNvPr>
                <p:cNvPicPr/>
                <p:nvPr/>
              </p:nvPicPr>
              <p:blipFill>
                <a:blip r:embed="rId1697"/>
                <a:stretch>
                  <a:fillRect/>
                </a:stretch>
              </p:blipFill>
              <p:spPr>
                <a:xfrm>
                  <a:off x="4059299" y="5438491"/>
                  <a:ext cx="91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98">
              <p14:nvContentPartPr>
                <p14:cNvPr id="1052" name="Freihand 1051">
                  <a:extLst>
                    <a:ext uri="{FF2B5EF4-FFF2-40B4-BE49-F238E27FC236}">
                      <a16:creationId xmlns:a16="http://schemas.microsoft.com/office/drawing/2014/main" id="{E1122799-29A2-4196-BC02-D6585C37F12E}"/>
                    </a:ext>
                  </a:extLst>
                </p14:cNvPr>
                <p14:cNvContentPartPr/>
                <p14:nvPr/>
              </p14:nvContentPartPr>
              <p14:xfrm>
                <a:off x="4193939" y="5376571"/>
                <a:ext cx="80280" cy="114120"/>
              </p14:xfrm>
            </p:contentPart>
          </mc:Choice>
          <mc:Fallback xmlns="">
            <p:pic>
              <p:nvPicPr>
                <p:cNvPr id="1052" name="Freihand 1051">
                  <a:extLst>
                    <a:ext uri="{FF2B5EF4-FFF2-40B4-BE49-F238E27FC236}">
                      <a16:creationId xmlns:a16="http://schemas.microsoft.com/office/drawing/2014/main" id="{E1122799-29A2-4196-BC02-D6585C37F12E}"/>
                    </a:ext>
                  </a:extLst>
                </p:cNvPr>
                <p:cNvPicPr/>
                <p:nvPr/>
              </p:nvPicPr>
              <p:blipFill>
                <a:blip r:embed="rId1699"/>
                <a:stretch>
                  <a:fillRect/>
                </a:stretch>
              </p:blipFill>
              <p:spPr>
                <a:xfrm>
                  <a:off x="4189619" y="5372251"/>
                  <a:ext cx="88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700">
              <p14:nvContentPartPr>
                <p14:cNvPr id="1053" name="Freihand 1052">
                  <a:extLst>
                    <a:ext uri="{FF2B5EF4-FFF2-40B4-BE49-F238E27FC236}">
                      <a16:creationId xmlns:a16="http://schemas.microsoft.com/office/drawing/2014/main" id="{1569B5D2-AB5F-4A9D-B689-BFD81FD4F8EB}"/>
                    </a:ext>
                  </a:extLst>
                </p14:cNvPr>
                <p14:cNvContentPartPr/>
                <p14:nvPr/>
              </p14:nvContentPartPr>
              <p14:xfrm>
                <a:off x="4268099" y="5348491"/>
                <a:ext cx="114840" cy="77040"/>
              </p14:xfrm>
            </p:contentPart>
          </mc:Choice>
          <mc:Fallback xmlns="">
            <p:pic>
              <p:nvPicPr>
                <p:cNvPr id="1053" name="Freihand 1052">
                  <a:extLst>
                    <a:ext uri="{FF2B5EF4-FFF2-40B4-BE49-F238E27FC236}">
                      <a16:creationId xmlns:a16="http://schemas.microsoft.com/office/drawing/2014/main" id="{1569B5D2-AB5F-4A9D-B689-BFD81FD4F8EB}"/>
                    </a:ext>
                  </a:extLst>
                </p:cNvPr>
                <p:cNvPicPr/>
                <p:nvPr/>
              </p:nvPicPr>
              <p:blipFill>
                <a:blip r:embed="rId1701"/>
                <a:stretch>
                  <a:fillRect/>
                </a:stretch>
              </p:blipFill>
              <p:spPr>
                <a:xfrm>
                  <a:off x="4263779" y="5344171"/>
                  <a:ext cx="123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02">
              <p14:nvContentPartPr>
                <p14:cNvPr id="1054" name="Freihand 1053">
                  <a:extLst>
                    <a:ext uri="{FF2B5EF4-FFF2-40B4-BE49-F238E27FC236}">
                      <a16:creationId xmlns:a16="http://schemas.microsoft.com/office/drawing/2014/main" id="{3B65071D-A57C-45EF-A78F-527FADBFF6E1}"/>
                    </a:ext>
                  </a:extLst>
                </p14:cNvPr>
                <p14:cNvContentPartPr/>
                <p14:nvPr/>
              </p14:nvContentPartPr>
              <p14:xfrm>
                <a:off x="4695779" y="5227171"/>
                <a:ext cx="140400" cy="56880"/>
              </p14:xfrm>
            </p:contentPart>
          </mc:Choice>
          <mc:Fallback xmlns="">
            <p:pic>
              <p:nvPicPr>
                <p:cNvPr id="1054" name="Freihand 1053">
                  <a:extLst>
                    <a:ext uri="{FF2B5EF4-FFF2-40B4-BE49-F238E27FC236}">
                      <a16:creationId xmlns:a16="http://schemas.microsoft.com/office/drawing/2014/main" id="{3B65071D-A57C-45EF-A78F-527FADBFF6E1}"/>
                    </a:ext>
                  </a:extLst>
                </p:cNvPr>
                <p:cNvPicPr/>
                <p:nvPr/>
              </p:nvPicPr>
              <p:blipFill>
                <a:blip r:embed="rId1703"/>
                <a:stretch>
                  <a:fillRect/>
                </a:stretch>
              </p:blipFill>
              <p:spPr>
                <a:xfrm>
                  <a:off x="4691459" y="5222851"/>
                  <a:ext cx="149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04">
              <p14:nvContentPartPr>
                <p14:cNvPr id="1055" name="Freihand 1054">
                  <a:extLst>
                    <a:ext uri="{FF2B5EF4-FFF2-40B4-BE49-F238E27FC236}">
                      <a16:creationId xmlns:a16="http://schemas.microsoft.com/office/drawing/2014/main" id="{0765D491-98D4-4761-94FD-F218E8431064}"/>
                    </a:ext>
                  </a:extLst>
                </p14:cNvPr>
                <p14:cNvContentPartPr/>
                <p14:nvPr/>
              </p14:nvContentPartPr>
              <p14:xfrm>
                <a:off x="4779299" y="5225371"/>
                <a:ext cx="73080" cy="151560"/>
              </p14:xfrm>
            </p:contentPart>
          </mc:Choice>
          <mc:Fallback xmlns="">
            <p:pic>
              <p:nvPicPr>
                <p:cNvPr id="1055" name="Freihand 1054">
                  <a:extLst>
                    <a:ext uri="{FF2B5EF4-FFF2-40B4-BE49-F238E27FC236}">
                      <a16:creationId xmlns:a16="http://schemas.microsoft.com/office/drawing/2014/main" id="{0765D491-98D4-4761-94FD-F218E8431064}"/>
                    </a:ext>
                  </a:extLst>
                </p:cNvPr>
                <p:cNvPicPr/>
                <p:nvPr/>
              </p:nvPicPr>
              <p:blipFill>
                <a:blip r:embed="rId1705"/>
                <a:stretch>
                  <a:fillRect/>
                </a:stretch>
              </p:blipFill>
              <p:spPr>
                <a:xfrm>
                  <a:off x="4774979" y="5221051"/>
                  <a:ext cx="81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706">
              <p14:nvContentPartPr>
                <p14:cNvPr id="1056" name="Freihand 1055">
                  <a:extLst>
                    <a:ext uri="{FF2B5EF4-FFF2-40B4-BE49-F238E27FC236}">
                      <a16:creationId xmlns:a16="http://schemas.microsoft.com/office/drawing/2014/main" id="{A47F58F8-6E28-4A0D-BCCA-2E43F6C8F655}"/>
                    </a:ext>
                  </a:extLst>
                </p14:cNvPr>
                <p14:cNvContentPartPr/>
                <p14:nvPr/>
              </p14:nvContentPartPr>
              <p14:xfrm>
                <a:off x="4905659" y="5131051"/>
                <a:ext cx="130680" cy="154080"/>
              </p14:xfrm>
            </p:contentPart>
          </mc:Choice>
          <mc:Fallback xmlns="">
            <p:pic>
              <p:nvPicPr>
                <p:cNvPr id="1056" name="Freihand 1055">
                  <a:extLst>
                    <a:ext uri="{FF2B5EF4-FFF2-40B4-BE49-F238E27FC236}">
                      <a16:creationId xmlns:a16="http://schemas.microsoft.com/office/drawing/2014/main" id="{A47F58F8-6E28-4A0D-BCCA-2E43F6C8F655}"/>
                    </a:ext>
                  </a:extLst>
                </p:cNvPr>
                <p:cNvPicPr/>
                <p:nvPr/>
              </p:nvPicPr>
              <p:blipFill>
                <a:blip r:embed="rId1707"/>
                <a:stretch>
                  <a:fillRect/>
                </a:stretch>
              </p:blipFill>
              <p:spPr>
                <a:xfrm>
                  <a:off x="4901339" y="5126731"/>
                  <a:ext cx="13932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8">
            <p14:nvContentPartPr>
              <p14:cNvPr id="1059" name="Freihand 1058">
                <a:extLst>
                  <a:ext uri="{FF2B5EF4-FFF2-40B4-BE49-F238E27FC236}">
                    <a16:creationId xmlns:a16="http://schemas.microsoft.com/office/drawing/2014/main" id="{C512358F-FE9E-40BB-B028-D0FADD37FA89}"/>
                  </a:ext>
                </a:extLst>
              </p14:cNvPr>
              <p14:cNvContentPartPr/>
              <p14:nvPr/>
            </p14:nvContentPartPr>
            <p14:xfrm>
              <a:off x="448499" y="20131"/>
              <a:ext cx="1403640" cy="464040"/>
            </p14:xfrm>
          </p:contentPart>
        </mc:Choice>
        <mc:Fallback xmlns="">
          <p:pic>
            <p:nvPicPr>
              <p:cNvPr id="1059" name="Freihand 1058">
                <a:extLst>
                  <a:ext uri="{FF2B5EF4-FFF2-40B4-BE49-F238E27FC236}">
                    <a16:creationId xmlns:a16="http://schemas.microsoft.com/office/drawing/2014/main" id="{C512358F-FE9E-40BB-B028-D0FADD37FA89}"/>
                  </a:ext>
                </a:extLst>
              </p:cNvPr>
              <p:cNvPicPr/>
              <p:nvPr/>
            </p:nvPicPr>
            <p:blipFill>
              <a:blip r:embed="rId1709"/>
              <a:stretch>
                <a:fillRect/>
              </a:stretch>
            </p:blipFill>
            <p:spPr>
              <a:xfrm>
                <a:off x="444179" y="15811"/>
                <a:ext cx="1412280" cy="472680"/>
              </a:xfrm>
              <a:prstGeom prst="rect">
                <a:avLst/>
              </a:prstGeom>
            </p:spPr>
          </p:pic>
        </mc:Fallback>
      </mc:AlternateContent>
      <p:grpSp>
        <p:nvGrpSpPr>
          <p:cNvPr id="1082" name="Gruppieren 1081">
            <a:extLst>
              <a:ext uri="{FF2B5EF4-FFF2-40B4-BE49-F238E27FC236}">
                <a16:creationId xmlns:a16="http://schemas.microsoft.com/office/drawing/2014/main" id="{83F6F462-43C1-44F9-A884-A0BEBB140971}"/>
              </a:ext>
            </a:extLst>
          </p:cNvPr>
          <p:cNvGrpSpPr/>
          <p:nvPr/>
        </p:nvGrpSpPr>
        <p:grpSpPr>
          <a:xfrm>
            <a:off x="638219" y="5676811"/>
            <a:ext cx="2739600" cy="218520"/>
            <a:chOff x="638219" y="5676811"/>
            <a:chExt cx="2739600" cy="218520"/>
          </a:xfrm>
        </p:grpSpPr>
        <mc:AlternateContent xmlns:mc="http://schemas.openxmlformats.org/markup-compatibility/2006" xmlns:p14="http://schemas.microsoft.com/office/powerpoint/2010/main">
          <mc:Choice Requires="p14">
            <p:contentPart p14:bwMode="auto" r:id="rId1710">
              <p14:nvContentPartPr>
                <p14:cNvPr id="1060" name="Freihand 1059">
                  <a:extLst>
                    <a:ext uri="{FF2B5EF4-FFF2-40B4-BE49-F238E27FC236}">
                      <a16:creationId xmlns:a16="http://schemas.microsoft.com/office/drawing/2014/main" id="{A4BB87EF-6395-43CD-A54A-069299AA91BA}"/>
                    </a:ext>
                  </a:extLst>
                </p14:cNvPr>
                <p14:cNvContentPartPr/>
                <p14:nvPr/>
              </p14:nvContentPartPr>
              <p14:xfrm>
                <a:off x="638219" y="5829091"/>
                <a:ext cx="244080" cy="11160"/>
              </p14:xfrm>
            </p:contentPart>
          </mc:Choice>
          <mc:Fallback xmlns="">
            <p:pic>
              <p:nvPicPr>
                <p:cNvPr id="1060" name="Freihand 1059">
                  <a:extLst>
                    <a:ext uri="{FF2B5EF4-FFF2-40B4-BE49-F238E27FC236}">
                      <a16:creationId xmlns:a16="http://schemas.microsoft.com/office/drawing/2014/main" id="{A4BB87EF-6395-43CD-A54A-069299AA91BA}"/>
                    </a:ext>
                  </a:extLst>
                </p:cNvPr>
                <p:cNvPicPr/>
                <p:nvPr/>
              </p:nvPicPr>
              <p:blipFill>
                <a:blip r:embed="rId1711"/>
                <a:stretch>
                  <a:fillRect/>
                </a:stretch>
              </p:blipFill>
              <p:spPr>
                <a:xfrm>
                  <a:off x="633899" y="5824771"/>
                  <a:ext cx="252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12">
              <p14:nvContentPartPr>
                <p14:cNvPr id="1061" name="Freihand 1060">
                  <a:extLst>
                    <a:ext uri="{FF2B5EF4-FFF2-40B4-BE49-F238E27FC236}">
                      <a16:creationId xmlns:a16="http://schemas.microsoft.com/office/drawing/2014/main" id="{9B866B47-DB5F-4926-A04C-8F1F7D81C8BE}"/>
                    </a:ext>
                  </a:extLst>
                </p14:cNvPr>
                <p14:cNvContentPartPr/>
                <p14:nvPr/>
              </p14:nvContentPartPr>
              <p14:xfrm>
                <a:off x="660539" y="5852491"/>
                <a:ext cx="245520" cy="36000"/>
              </p14:xfrm>
            </p:contentPart>
          </mc:Choice>
          <mc:Fallback xmlns="">
            <p:pic>
              <p:nvPicPr>
                <p:cNvPr id="1061" name="Freihand 1060">
                  <a:extLst>
                    <a:ext uri="{FF2B5EF4-FFF2-40B4-BE49-F238E27FC236}">
                      <a16:creationId xmlns:a16="http://schemas.microsoft.com/office/drawing/2014/main" id="{9B866B47-DB5F-4926-A04C-8F1F7D81C8BE}"/>
                    </a:ext>
                  </a:extLst>
                </p:cNvPr>
                <p:cNvPicPr/>
                <p:nvPr/>
              </p:nvPicPr>
              <p:blipFill>
                <a:blip r:embed="rId1713"/>
                <a:stretch>
                  <a:fillRect/>
                </a:stretch>
              </p:blipFill>
              <p:spPr>
                <a:xfrm>
                  <a:off x="656219" y="5848171"/>
                  <a:ext cx="254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14">
              <p14:nvContentPartPr>
                <p14:cNvPr id="1062" name="Freihand 1061">
                  <a:extLst>
                    <a:ext uri="{FF2B5EF4-FFF2-40B4-BE49-F238E27FC236}">
                      <a16:creationId xmlns:a16="http://schemas.microsoft.com/office/drawing/2014/main" id="{762E49B0-B6E9-4A77-8D63-C3CF49DEDF12}"/>
                    </a:ext>
                  </a:extLst>
                </p14:cNvPr>
                <p14:cNvContentPartPr/>
                <p14:nvPr/>
              </p14:nvContentPartPr>
              <p14:xfrm>
                <a:off x="920099" y="5777251"/>
                <a:ext cx="138240" cy="117720"/>
              </p14:xfrm>
            </p:contentPart>
          </mc:Choice>
          <mc:Fallback xmlns="">
            <p:pic>
              <p:nvPicPr>
                <p:cNvPr id="1062" name="Freihand 1061">
                  <a:extLst>
                    <a:ext uri="{FF2B5EF4-FFF2-40B4-BE49-F238E27FC236}">
                      <a16:creationId xmlns:a16="http://schemas.microsoft.com/office/drawing/2014/main" id="{762E49B0-B6E9-4A77-8D63-C3CF49DEDF12}"/>
                    </a:ext>
                  </a:extLst>
                </p:cNvPr>
                <p:cNvPicPr/>
                <p:nvPr/>
              </p:nvPicPr>
              <p:blipFill>
                <a:blip r:embed="rId1715"/>
                <a:stretch>
                  <a:fillRect/>
                </a:stretch>
              </p:blipFill>
              <p:spPr>
                <a:xfrm>
                  <a:off x="915779" y="5772931"/>
                  <a:ext cx="146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716">
              <p14:nvContentPartPr>
                <p14:cNvPr id="1063" name="Freihand 1062">
                  <a:extLst>
                    <a:ext uri="{FF2B5EF4-FFF2-40B4-BE49-F238E27FC236}">
                      <a16:creationId xmlns:a16="http://schemas.microsoft.com/office/drawing/2014/main" id="{C50C496D-22BF-4EF9-9D04-3138F88199CF}"/>
                    </a:ext>
                  </a:extLst>
                </p14:cNvPr>
                <p14:cNvContentPartPr/>
                <p14:nvPr/>
              </p14:nvContentPartPr>
              <p14:xfrm>
                <a:off x="1216379" y="5706331"/>
                <a:ext cx="205200" cy="179640"/>
              </p14:xfrm>
            </p:contentPart>
          </mc:Choice>
          <mc:Fallback xmlns="">
            <p:pic>
              <p:nvPicPr>
                <p:cNvPr id="1063" name="Freihand 1062">
                  <a:extLst>
                    <a:ext uri="{FF2B5EF4-FFF2-40B4-BE49-F238E27FC236}">
                      <a16:creationId xmlns:a16="http://schemas.microsoft.com/office/drawing/2014/main" id="{C50C496D-22BF-4EF9-9D04-3138F88199CF}"/>
                    </a:ext>
                  </a:extLst>
                </p:cNvPr>
                <p:cNvPicPr/>
                <p:nvPr/>
              </p:nvPicPr>
              <p:blipFill>
                <a:blip r:embed="rId1717"/>
                <a:stretch>
                  <a:fillRect/>
                </a:stretch>
              </p:blipFill>
              <p:spPr>
                <a:xfrm>
                  <a:off x="1212059" y="5702011"/>
                  <a:ext cx="213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718">
              <p14:nvContentPartPr>
                <p14:cNvPr id="1064" name="Freihand 1063">
                  <a:extLst>
                    <a:ext uri="{FF2B5EF4-FFF2-40B4-BE49-F238E27FC236}">
                      <a16:creationId xmlns:a16="http://schemas.microsoft.com/office/drawing/2014/main" id="{60DBB52F-B1ED-40CD-8F8C-79DFA7808ECE}"/>
                    </a:ext>
                  </a:extLst>
                </p14:cNvPr>
                <p14:cNvContentPartPr/>
                <p14:nvPr/>
              </p14:nvContentPartPr>
              <p14:xfrm>
                <a:off x="1459379" y="5769331"/>
                <a:ext cx="83520" cy="83160"/>
              </p14:xfrm>
            </p:contentPart>
          </mc:Choice>
          <mc:Fallback xmlns="">
            <p:pic>
              <p:nvPicPr>
                <p:cNvPr id="1064" name="Freihand 1063">
                  <a:extLst>
                    <a:ext uri="{FF2B5EF4-FFF2-40B4-BE49-F238E27FC236}">
                      <a16:creationId xmlns:a16="http://schemas.microsoft.com/office/drawing/2014/main" id="{60DBB52F-B1ED-40CD-8F8C-79DFA7808ECE}"/>
                    </a:ext>
                  </a:extLst>
                </p:cNvPr>
                <p:cNvPicPr/>
                <p:nvPr/>
              </p:nvPicPr>
              <p:blipFill>
                <a:blip r:embed="rId1719"/>
                <a:stretch>
                  <a:fillRect/>
                </a:stretch>
              </p:blipFill>
              <p:spPr>
                <a:xfrm>
                  <a:off x="1455059" y="5765011"/>
                  <a:ext cx="92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20">
              <p14:nvContentPartPr>
                <p14:cNvPr id="1065" name="Freihand 1064">
                  <a:extLst>
                    <a:ext uri="{FF2B5EF4-FFF2-40B4-BE49-F238E27FC236}">
                      <a16:creationId xmlns:a16="http://schemas.microsoft.com/office/drawing/2014/main" id="{958D1D61-A718-420C-8307-8ECAC1041AA5}"/>
                    </a:ext>
                  </a:extLst>
                </p14:cNvPr>
                <p14:cNvContentPartPr/>
                <p14:nvPr/>
              </p14:nvContentPartPr>
              <p14:xfrm>
                <a:off x="1583579" y="5759251"/>
                <a:ext cx="173880" cy="67320"/>
              </p14:xfrm>
            </p:contentPart>
          </mc:Choice>
          <mc:Fallback xmlns="">
            <p:pic>
              <p:nvPicPr>
                <p:cNvPr id="1065" name="Freihand 1064">
                  <a:extLst>
                    <a:ext uri="{FF2B5EF4-FFF2-40B4-BE49-F238E27FC236}">
                      <a16:creationId xmlns:a16="http://schemas.microsoft.com/office/drawing/2014/main" id="{958D1D61-A718-420C-8307-8ECAC1041AA5}"/>
                    </a:ext>
                  </a:extLst>
                </p:cNvPr>
                <p:cNvPicPr/>
                <p:nvPr/>
              </p:nvPicPr>
              <p:blipFill>
                <a:blip r:embed="rId1721"/>
                <a:stretch>
                  <a:fillRect/>
                </a:stretch>
              </p:blipFill>
              <p:spPr>
                <a:xfrm>
                  <a:off x="1579259" y="5754931"/>
                  <a:ext cx="182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722">
              <p14:nvContentPartPr>
                <p14:cNvPr id="1066" name="Freihand 1065">
                  <a:extLst>
                    <a:ext uri="{FF2B5EF4-FFF2-40B4-BE49-F238E27FC236}">
                      <a16:creationId xmlns:a16="http://schemas.microsoft.com/office/drawing/2014/main" id="{A53E878C-6B5A-4F20-ACBA-CEEB96246AA0}"/>
                    </a:ext>
                  </a:extLst>
                </p14:cNvPr>
                <p14:cNvContentPartPr/>
                <p14:nvPr/>
              </p14:nvContentPartPr>
              <p14:xfrm>
                <a:off x="1779779" y="5742331"/>
                <a:ext cx="133920" cy="87480"/>
              </p14:xfrm>
            </p:contentPart>
          </mc:Choice>
          <mc:Fallback xmlns="">
            <p:pic>
              <p:nvPicPr>
                <p:cNvPr id="1066" name="Freihand 1065">
                  <a:extLst>
                    <a:ext uri="{FF2B5EF4-FFF2-40B4-BE49-F238E27FC236}">
                      <a16:creationId xmlns:a16="http://schemas.microsoft.com/office/drawing/2014/main" id="{A53E878C-6B5A-4F20-ACBA-CEEB96246AA0}"/>
                    </a:ext>
                  </a:extLst>
                </p:cNvPr>
                <p:cNvPicPr/>
                <p:nvPr/>
              </p:nvPicPr>
              <p:blipFill>
                <a:blip r:embed="rId1723"/>
                <a:stretch>
                  <a:fillRect/>
                </a:stretch>
              </p:blipFill>
              <p:spPr>
                <a:xfrm>
                  <a:off x="1775459" y="5738011"/>
                  <a:ext cx="142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724">
              <p14:nvContentPartPr>
                <p14:cNvPr id="1067" name="Freihand 1066">
                  <a:extLst>
                    <a:ext uri="{FF2B5EF4-FFF2-40B4-BE49-F238E27FC236}">
                      <a16:creationId xmlns:a16="http://schemas.microsoft.com/office/drawing/2014/main" id="{3578481E-527E-4B7F-88FF-4CF5689E8543}"/>
                    </a:ext>
                  </a:extLst>
                </p14:cNvPr>
                <p14:cNvContentPartPr/>
                <p14:nvPr/>
              </p14:nvContentPartPr>
              <p14:xfrm>
                <a:off x="1955819" y="5684371"/>
                <a:ext cx="175320" cy="154440"/>
              </p14:xfrm>
            </p:contentPart>
          </mc:Choice>
          <mc:Fallback xmlns="">
            <p:pic>
              <p:nvPicPr>
                <p:cNvPr id="1067" name="Freihand 1066">
                  <a:extLst>
                    <a:ext uri="{FF2B5EF4-FFF2-40B4-BE49-F238E27FC236}">
                      <a16:creationId xmlns:a16="http://schemas.microsoft.com/office/drawing/2014/main" id="{3578481E-527E-4B7F-88FF-4CF5689E8543}"/>
                    </a:ext>
                  </a:extLst>
                </p:cNvPr>
                <p:cNvPicPr/>
                <p:nvPr/>
              </p:nvPicPr>
              <p:blipFill>
                <a:blip r:embed="rId1725"/>
                <a:stretch>
                  <a:fillRect/>
                </a:stretch>
              </p:blipFill>
              <p:spPr>
                <a:xfrm>
                  <a:off x="1951499" y="5680051"/>
                  <a:ext cx="183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726">
              <p14:nvContentPartPr>
                <p14:cNvPr id="1068" name="Freihand 1067">
                  <a:extLst>
                    <a:ext uri="{FF2B5EF4-FFF2-40B4-BE49-F238E27FC236}">
                      <a16:creationId xmlns:a16="http://schemas.microsoft.com/office/drawing/2014/main" id="{7D247174-B806-47AC-83B3-EC94A9849207}"/>
                    </a:ext>
                  </a:extLst>
                </p14:cNvPr>
                <p14:cNvContentPartPr/>
                <p14:nvPr/>
              </p14:nvContentPartPr>
              <p14:xfrm>
                <a:off x="2087219" y="5689411"/>
                <a:ext cx="45000" cy="116280"/>
              </p14:xfrm>
            </p:contentPart>
          </mc:Choice>
          <mc:Fallback xmlns="">
            <p:pic>
              <p:nvPicPr>
                <p:cNvPr id="1068" name="Freihand 1067">
                  <a:extLst>
                    <a:ext uri="{FF2B5EF4-FFF2-40B4-BE49-F238E27FC236}">
                      <a16:creationId xmlns:a16="http://schemas.microsoft.com/office/drawing/2014/main" id="{7D247174-B806-47AC-83B3-EC94A9849207}"/>
                    </a:ext>
                  </a:extLst>
                </p:cNvPr>
                <p:cNvPicPr/>
                <p:nvPr/>
              </p:nvPicPr>
              <p:blipFill>
                <a:blip r:embed="rId1727"/>
                <a:stretch>
                  <a:fillRect/>
                </a:stretch>
              </p:blipFill>
              <p:spPr>
                <a:xfrm>
                  <a:off x="2082899" y="5685091"/>
                  <a:ext cx="53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728">
              <p14:nvContentPartPr>
                <p14:cNvPr id="1069" name="Freihand 1068">
                  <a:extLst>
                    <a:ext uri="{FF2B5EF4-FFF2-40B4-BE49-F238E27FC236}">
                      <a16:creationId xmlns:a16="http://schemas.microsoft.com/office/drawing/2014/main" id="{D5D44B32-A537-41B9-B390-D373E8C998E8}"/>
                    </a:ext>
                  </a:extLst>
                </p14:cNvPr>
                <p14:cNvContentPartPr/>
                <p14:nvPr/>
              </p14:nvContentPartPr>
              <p14:xfrm>
                <a:off x="2103419" y="5753491"/>
                <a:ext cx="23760" cy="83160"/>
              </p14:xfrm>
            </p:contentPart>
          </mc:Choice>
          <mc:Fallback xmlns="">
            <p:pic>
              <p:nvPicPr>
                <p:cNvPr id="1069" name="Freihand 1068">
                  <a:extLst>
                    <a:ext uri="{FF2B5EF4-FFF2-40B4-BE49-F238E27FC236}">
                      <a16:creationId xmlns:a16="http://schemas.microsoft.com/office/drawing/2014/main" id="{D5D44B32-A537-41B9-B390-D373E8C998E8}"/>
                    </a:ext>
                  </a:extLst>
                </p:cNvPr>
                <p:cNvPicPr/>
                <p:nvPr/>
              </p:nvPicPr>
              <p:blipFill>
                <a:blip r:embed="rId1729"/>
                <a:stretch>
                  <a:fillRect/>
                </a:stretch>
              </p:blipFill>
              <p:spPr>
                <a:xfrm>
                  <a:off x="2099099" y="5749171"/>
                  <a:ext cx="32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30">
              <p14:nvContentPartPr>
                <p14:cNvPr id="1070" name="Freihand 1069">
                  <a:extLst>
                    <a:ext uri="{FF2B5EF4-FFF2-40B4-BE49-F238E27FC236}">
                      <a16:creationId xmlns:a16="http://schemas.microsoft.com/office/drawing/2014/main" id="{22342127-7598-4EC1-A4D8-DE1D565F210F}"/>
                    </a:ext>
                  </a:extLst>
                </p14:cNvPr>
                <p14:cNvContentPartPr/>
                <p14:nvPr/>
              </p14:nvContentPartPr>
              <p14:xfrm>
                <a:off x="2127899" y="5708851"/>
                <a:ext cx="21240" cy="15120"/>
              </p14:xfrm>
            </p:contentPart>
          </mc:Choice>
          <mc:Fallback xmlns="">
            <p:pic>
              <p:nvPicPr>
                <p:cNvPr id="1070" name="Freihand 1069">
                  <a:extLst>
                    <a:ext uri="{FF2B5EF4-FFF2-40B4-BE49-F238E27FC236}">
                      <a16:creationId xmlns:a16="http://schemas.microsoft.com/office/drawing/2014/main" id="{22342127-7598-4EC1-A4D8-DE1D565F210F}"/>
                    </a:ext>
                  </a:extLst>
                </p:cNvPr>
                <p:cNvPicPr/>
                <p:nvPr/>
              </p:nvPicPr>
              <p:blipFill>
                <a:blip r:embed="rId1731"/>
                <a:stretch>
                  <a:fillRect/>
                </a:stretch>
              </p:blipFill>
              <p:spPr>
                <a:xfrm>
                  <a:off x="2123579" y="5704531"/>
                  <a:ext cx="29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32">
              <p14:nvContentPartPr>
                <p14:cNvPr id="1071" name="Freihand 1070">
                  <a:extLst>
                    <a:ext uri="{FF2B5EF4-FFF2-40B4-BE49-F238E27FC236}">
                      <a16:creationId xmlns:a16="http://schemas.microsoft.com/office/drawing/2014/main" id="{78A16789-1442-490B-916F-A6B89D9FFAA3}"/>
                    </a:ext>
                  </a:extLst>
                </p14:cNvPr>
                <p14:cNvContentPartPr/>
                <p14:nvPr/>
              </p14:nvContentPartPr>
              <p14:xfrm>
                <a:off x="2202419" y="5780851"/>
                <a:ext cx="171720" cy="39240"/>
              </p14:xfrm>
            </p:contentPart>
          </mc:Choice>
          <mc:Fallback xmlns="">
            <p:pic>
              <p:nvPicPr>
                <p:cNvPr id="1071" name="Freihand 1070">
                  <a:extLst>
                    <a:ext uri="{FF2B5EF4-FFF2-40B4-BE49-F238E27FC236}">
                      <a16:creationId xmlns:a16="http://schemas.microsoft.com/office/drawing/2014/main" id="{78A16789-1442-490B-916F-A6B89D9FFAA3}"/>
                    </a:ext>
                  </a:extLst>
                </p:cNvPr>
                <p:cNvPicPr/>
                <p:nvPr/>
              </p:nvPicPr>
              <p:blipFill>
                <a:blip r:embed="rId1733"/>
                <a:stretch>
                  <a:fillRect/>
                </a:stretch>
              </p:blipFill>
              <p:spPr>
                <a:xfrm>
                  <a:off x="2198099" y="5776531"/>
                  <a:ext cx="180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34">
              <p14:nvContentPartPr>
                <p14:cNvPr id="1072" name="Freihand 1071">
                  <a:extLst>
                    <a:ext uri="{FF2B5EF4-FFF2-40B4-BE49-F238E27FC236}">
                      <a16:creationId xmlns:a16="http://schemas.microsoft.com/office/drawing/2014/main" id="{7ADB335E-573A-447A-A280-33597FB4F135}"/>
                    </a:ext>
                  </a:extLst>
                </p14:cNvPr>
                <p14:cNvContentPartPr/>
                <p14:nvPr/>
              </p14:nvContentPartPr>
              <p14:xfrm>
                <a:off x="2506259" y="5696251"/>
                <a:ext cx="279000" cy="199080"/>
              </p14:xfrm>
            </p:contentPart>
          </mc:Choice>
          <mc:Fallback xmlns="">
            <p:pic>
              <p:nvPicPr>
                <p:cNvPr id="1072" name="Freihand 1071">
                  <a:extLst>
                    <a:ext uri="{FF2B5EF4-FFF2-40B4-BE49-F238E27FC236}">
                      <a16:creationId xmlns:a16="http://schemas.microsoft.com/office/drawing/2014/main" id="{7ADB335E-573A-447A-A280-33597FB4F135}"/>
                    </a:ext>
                  </a:extLst>
                </p:cNvPr>
                <p:cNvPicPr/>
                <p:nvPr/>
              </p:nvPicPr>
              <p:blipFill>
                <a:blip r:embed="rId1735"/>
                <a:stretch>
                  <a:fillRect/>
                </a:stretch>
              </p:blipFill>
              <p:spPr>
                <a:xfrm>
                  <a:off x="2501939" y="5691931"/>
                  <a:ext cx="2876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736">
              <p14:nvContentPartPr>
                <p14:cNvPr id="1073" name="Freihand 1072">
                  <a:extLst>
                    <a:ext uri="{FF2B5EF4-FFF2-40B4-BE49-F238E27FC236}">
                      <a16:creationId xmlns:a16="http://schemas.microsoft.com/office/drawing/2014/main" id="{20B563D0-1786-4DE5-A222-BA506BF2A3C9}"/>
                    </a:ext>
                  </a:extLst>
                </p14:cNvPr>
                <p14:cNvContentPartPr/>
                <p14:nvPr/>
              </p14:nvContentPartPr>
              <p14:xfrm>
                <a:off x="2825579" y="5763571"/>
                <a:ext cx="78120" cy="48960"/>
              </p14:xfrm>
            </p:contentPart>
          </mc:Choice>
          <mc:Fallback xmlns="">
            <p:pic>
              <p:nvPicPr>
                <p:cNvPr id="1073" name="Freihand 1072">
                  <a:extLst>
                    <a:ext uri="{FF2B5EF4-FFF2-40B4-BE49-F238E27FC236}">
                      <a16:creationId xmlns:a16="http://schemas.microsoft.com/office/drawing/2014/main" id="{20B563D0-1786-4DE5-A222-BA506BF2A3C9}"/>
                    </a:ext>
                  </a:extLst>
                </p:cNvPr>
                <p:cNvPicPr/>
                <p:nvPr/>
              </p:nvPicPr>
              <p:blipFill>
                <a:blip r:embed="rId1737"/>
                <a:stretch>
                  <a:fillRect/>
                </a:stretch>
              </p:blipFill>
              <p:spPr>
                <a:xfrm>
                  <a:off x="2821259" y="5759251"/>
                  <a:ext cx="86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38">
              <p14:nvContentPartPr>
                <p14:cNvPr id="1074" name="Freihand 1073">
                  <a:extLst>
                    <a:ext uri="{FF2B5EF4-FFF2-40B4-BE49-F238E27FC236}">
                      <a16:creationId xmlns:a16="http://schemas.microsoft.com/office/drawing/2014/main" id="{2A64BB00-81DF-43BF-AAA3-092D301DF975}"/>
                    </a:ext>
                  </a:extLst>
                </p14:cNvPr>
                <p14:cNvContentPartPr/>
                <p14:nvPr/>
              </p14:nvContentPartPr>
              <p14:xfrm>
                <a:off x="2955539" y="5683291"/>
                <a:ext cx="173880" cy="144720"/>
              </p14:xfrm>
            </p:contentPart>
          </mc:Choice>
          <mc:Fallback xmlns="">
            <p:pic>
              <p:nvPicPr>
                <p:cNvPr id="1074" name="Freihand 1073">
                  <a:extLst>
                    <a:ext uri="{FF2B5EF4-FFF2-40B4-BE49-F238E27FC236}">
                      <a16:creationId xmlns:a16="http://schemas.microsoft.com/office/drawing/2014/main" id="{2A64BB00-81DF-43BF-AAA3-092D301DF975}"/>
                    </a:ext>
                  </a:extLst>
                </p:cNvPr>
                <p:cNvPicPr/>
                <p:nvPr/>
              </p:nvPicPr>
              <p:blipFill>
                <a:blip r:embed="rId1739"/>
                <a:stretch>
                  <a:fillRect/>
                </a:stretch>
              </p:blipFill>
              <p:spPr>
                <a:xfrm>
                  <a:off x="2951219" y="5678971"/>
                  <a:ext cx="182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740">
              <p14:nvContentPartPr>
                <p14:cNvPr id="1075" name="Freihand 1074">
                  <a:extLst>
                    <a:ext uri="{FF2B5EF4-FFF2-40B4-BE49-F238E27FC236}">
                      <a16:creationId xmlns:a16="http://schemas.microsoft.com/office/drawing/2014/main" id="{D731E547-BCE2-4A3C-971A-91B33B374225}"/>
                    </a:ext>
                  </a:extLst>
                </p14:cNvPr>
                <p14:cNvContentPartPr/>
                <p14:nvPr/>
              </p14:nvContentPartPr>
              <p14:xfrm>
                <a:off x="3118259" y="5676811"/>
                <a:ext cx="42480" cy="47160"/>
              </p14:xfrm>
            </p:contentPart>
          </mc:Choice>
          <mc:Fallback xmlns="">
            <p:pic>
              <p:nvPicPr>
                <p:cNvPr id="1075" name="Freihand 1074">
                  <a:extLst>
                    <a:ext uri="{FF2B5EF4-FFF2-40B4-BE49-F238E27FC236}">
                      <a16:creationId xmlns:a16="http://schemas.microsoft.com/office/drawing/2014/main" id="{D731E547-BCE2-4A3C-971A-91B33B374225}"/>
                    </a:ext>
                  </a:extLst>
                </p:cNvPr>
                <p:cNvPicPr/>
                <p:nvPr/>
              </p:nvPicPr>
              <p:blipFill>
                <a:blip r:embed="rId1741"/>
                <a:stretch>
                  <a:fillRect/>
                </a:stretch>
              </p:blipFill>
              <p:spPr>
                <a:xfrm>
                  <a:off x="3113939" y="5672491"/>
                  <a:ext cx="511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742">
              <p14:nvContentPartPr>
                <p14:cNvPr id="1076" name="Freihand 1075">
                  <a:extLst>
                    <a:ext uri="{FF2B5EF4-FFF2-40B4-BE49-F238E27FC236}">
                      <a16:creationId xmlns:a16="http://schemas.microsoft.com/office/drawing/2014/main" id="{10F7F814-7DE4-4889-988D-AC4A0EC3909A}"/>
                    </a:ext>
                  </a:extLst>
                </p14:cNvPr>
                <p14:cNvContentPartPr/>
                <p14:nvPr/>
              </p14:nvContentPartPr>
              <p14:xfrm>
                <a:off x="3161819" y="5752411"/>
                <a:ext cx="216000" cy="44280"/>
              </p14:xfrm>
            </p:contentPart>
          </mc:Choice>
          <mc:Fallback xmlns="">
            <p:pic>
              <p:nvPicPr>
                <p:cNvPr id="1076" name="Freihand 1075">
                  <a:extLst>
                    <a:ext uri="{FF2B5EF4-FFF2-40B4-BE49-F238E27FC236}">
                      <a16:creationId xmlns:a16="http://schemas.microsoft.com/office/drawing/2014/main" id="{10F7F814-7DE4-4889-988D-AC4A0EC3909A}"/>
                    </a:ext>
                  </a:extLst>
                </p:cNvPr>
                <p:cNvPicPr/>
                <p:nvPr/>
              </p:nvPicPr>
              <p:blipFill>
                <a:blip r:embed="rId1743"/>
                <a:stretch>
                  <a:fillRect/>
                </a:stretch>
              </p:blipFill>
              <p:spPr>
                <a:xfrm>
                  <a:off x="3157499" y="5748091"/>
                  <a:ext cx="224640" cy="5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44">
            <p14:nvContentPartPr>
              <p14:cNvPr id="1077" name="Freihand 1076">
                <a:extLst>
                  <a:ext uri="{FF2B5EF4-FFF2-40B4-BE49-F238E27FC236}">
                    <a16:creationId xmlns:a16="http://schemas.microsoft.com/office/drawing/2014/main" id="{6604754E-E9FB-428E-9AEC-5250B73860E8}"/>
                  </a:ext>
                </a:extLst>
              </p14:cNvPr>
              <p14:cNvContentPartPr/>
              <p14:nvPr/>
            </p14:nvContentPartPr>
            <p14:xfrm>
              <a:off x="3578699" y="5679691"/>
              <a:ext cx="375840" cy="256680"/>
            </p14:xfrm>
          </p:contentPart>
        </mc:Choice>
        <mc:Fallback xmlns="">
          <p:pic>
            <p:nvPicPr>
              <p:cNvPr id="1077" name="Freihand 1076">
                <a:extLst>
                  <a:ext uri="{FF2B5EF4-FFF2-40B4-BE49-F238E27FC236}">
                    <a16:creationId xmlns:a16="http://schemas.microsoft.com/office/drawing/2014/main" id="{6604754E-E9FB-428E-9AEC-5250B73860E8}"/>
                  </a:ext>
                </a:extLst>
              </p:cNvPr>
              <p:cNvPicPr/>
              <p:nvPr/>
            </p:nvPicPr>
            <p:blipFill>
              <a:blip r:embed="rId1745"/>
              <a:stretch>
                <a:fillRect/>
              </a:stretch>
            </p:blipFill>
            <p:spPr>
              <a:xfrm>
                <a:off x="3574379" y="5675371"/>
                <a:ext cx="384480" cy="265320"/>
              </a:xfrm>
              <a:prstGeom prst="rect">
                <a:avLst/>
              </a:prstGeom>
            </p:spPr>
          </p:pic>
        </mc:Fallback>
      </mc:AlternateContent>
      <p:grpSp>
        <p:nvGrpSpPr>
          <p:cNvPr id="1081" name="Gruppieren 1080">
            <a:extLst>
              <a:ext uri="{FF2B5EF4-FFF2-40B4-BE49-F238E27FC236}">
                <a16:creationId xmlns:a16="http://schemas.microsoft.com/office/drawing/2014/main" id="{57F76A49-B475-4008-A14A-389A50139470}"/>
              </a:ext>
            </a:extLst>
          </p:cNvPr>
          <p:cNvGrpSpPr/>
          <p:nvPr/>
        </p:nvGrpSpPr>
        <p:grpSpPr>
          <a:xfrm>
            <a:off x="4169459" y="5657011"/>
            <a:ext cx="450000" cy="182880"/>
            <a:chOff x="4169459" y="5657011"/>
            <a:chExt cx="450000" cy="182880"/>
          </a:xfrm>
        </p:grpSpPr>
        <mc:AlternateContent xmlns:mc="http://schemas.openxmlformats.org/markup-compatibility/2006" xmlns:p14="http://schemas.microsoft.com/office/powerpoint/2010/main">
          <mc:Choice Requires="p14">
            <p:contentPart p14:bwMode="auto" r:id="rId1746">
              <p14:nvContentPartPr>
                <p14:cNvPr id="1078" name="Freihand 1077">
                  <a:extLst>
                    <a:ext uri="{FF2B5EF4-FFF2-40B4-BE49-F238E27FC236}">
                      <a16:creationId xmlns:a16="http://schemas.microsoft.com/office/drawing/2014/main" id="{807639F0-988D-47E5-AD22-45507C7D13EB}"/>
                    </a:ext>
                  </a:extLst>
                </p14:cNvPr>
                <p14:cNvContentPartPr/>
                <p14:nvPr/>
              </p14:nvContentPartPr>
              <p14:xfrm>
                <a:off x="4169459" y="5702731"/>
                <a:ext cx="222480" cy="97560"/>
              </p14:xfrm>
            </p:contentPart>
          </mc:Choice>
          <mc:Fallback xmlns="">
            <p:pic>
              <p:nvPicPr>
                <p:cNvPr id="1078" name="Freihand 1077">
                  <a:extLst>
                    <a:ext uri="{FF2B5EF4-FFF2-40B4-BE49-F238E27FC236}">
                      <a16:creationId xmlns:a16="http://schemas.microsoft.com/office/drawing/2014/main" id="{807639F0-988D-47E5-AD22-45507C7D13EB}"/>
                    </a:ext>
                  </a:extLst>
                </p:cNvPr>
                <p:cNvPicPr/>
                <p:nvPr/>
              </p:nvPicPr>
              <p:blipFill>
                <a:blip r:embed="rId1747"/>
                <a:stretch>
                  <a:fillRect/>
                </a:stretch>
              </p:blipFill>
              <p:spPr>
                <a:xfrm>
                  <a:off x="4165139" y="5698411"/>
                  <a:ext cx="231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748">
              <p14:nvContentPartPr>
                <p14:cNvPr id="1079" name="Freihand 1078">
                  <a:extLst>
                    <a:ext uri="{FF2B5EF4-FFF2-40B4-BE49-F238E27FC236}">
                      <a16:creationId xmlns:a16="http://schemas.microsoft.com/office/drawing/2014/main" id="{DE0AE673-5882-47A2-9C69-3FB695E4B332}"/>
                    </a:ext>
                  </a:extLst>
                </p14:cNvPr>
                <p14:cNvContentPartPr/>
                <p14:nvPr/>
              </p14:nvContentPartPr>
              <p14:xfrm>
                <a:off x="4460339" y="5680411"/>
                <a:ext cx="12600" cy="125640"/>
              </p14:xfrm>
            </p:contentPart>
          </mc:Choice>
          <mc:Fallback xmlns="">
            <p:pic>
              <p:nvPicPr>
                <p:cNvPr id="1079" name="Freihand 1078">
                  <a:extLst>
                    <a:ext uri="{FF2B5EF4-FFF2-40B4-BE49-F238E27FC236}">
                      <a16:creationId xmlns:a16="http://schemas.microsoft.com/office/drawing/2014/main" id="{DE0AE673-5882-47A2-9C69-3FB695E4B332}"/>
                    </a:ext>
                  </a:extLst>
                </p:cNvPr>
                <p:cNvPicPr/>
                <p:nvPr/>
              </p:nvPicPr>
              <p:blipFill>
                <a:blip r:embed="rId1749"/>
                <a:stretch>
                  <a:fillRect/>
                </a:stretch>
              </p:blipFill>
              <p:spPr>
                <a:xfrm>
                  <a:off x="4456019" y="5676091"/>
                  <a:ext cx="21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750">
              <p14:nvContentPartPr>
                <p14:cNvPr id="1080" name="Freihand 1079">
                  <a:extLst>
                    <a:ext uri="{FF2B5EF4-FFF2-40B4-BE49-F238E27FC236}">
                      <a16:creationId xmlns:a16="http://schemas.microsoft.com/office/drawing/2014/main" id="{A2D8AA9A-F9EE-4B3C-8BCD-9DD68D676EBC}"/>
                    </a:ext>
                  </a:extLst>
                </p14:cNvPr>
                <p14:cNvContentPartPr/>
                <p14:nvPr/>
              </p14:nvContentPartPr>
              <p14:xfrm>
                <a:off x="4348019" y="5657011"/>
                <a:ext cx="271440" cy="182880"/>
              </p14:xfrm>
            </p:contentPart>
          </mc:Choice>
          <mc:Fallback xmlns="">
            <p:pic>
              <p:nvPicPr>
                <p:cNvPr id="1080" name="Freihand 1079">
                  <a:extLst>
                    <a:ext uri="{FF2B5EF4-FFF2-40B4-BE49-F238E27FC236}">
                      <a16:creationId xmlns:a16="http://schemas.microsoft.com/office/drawing/2014/main" id="{A2D8AA9A-F9EE-4B3C-8BCD-9DD68D676EBC}"/>
                    </a:ext>
                  </a:extLst>
                </p:cNvPr>
                <p:cNvPicPr/>
                <p:nvPr/>
              </p:nvPicPr>
              <p:blipFill>
                <a:blip r:embed="rId1751"/>
                <a:stretch>
                  <a:fillRect/>
                </a:stretch>
              </p:blipFill>
              <p:spPr>
                <a:xfrm>
                  <a:off x="4343699" y="5652691"/>
                  <a:ext cx="280080" cy="191520"/>
                </a:xfrm>
                <a:prstGeom prst="rect">
                  <a:avLst/>
                </a:prstGeom>
              </p:spPr>
            </p:pic>
          </mc:Fallback>
        </mc:AlternateContent>
      </p:grpSp>
      <p:grpSp>
        <p:nvGrpSpPr>
          <p:cNvPr id="1090" name="Gruppieren 1089">
            <a:extLst>
              <a:ext uri="{FF2B5EF4-FFF2-40B4-BE49-F238E27FC236}">
                <a16:creationId xmlns:a16="http://schemas.microsoft.com/office/drawing/2014/main" id="{E9A385CE-9D4F-4719-8E8E-B86C2B99EA44}"/>
              </a:ext>
            </a:extLst>
          </p:cNvPr>
          <p:cNvGrpSpPr/>
          <p:nvPr/>
        </p:nvGrpSpPr>
        <p:grpSpPr>
          <a:xfrm>
            <a:off x="4822859" y="5592571"/>
            <a:ext cx="1188360" cy="317520"/>
            <a:chOff x="4822859" y="5592571"/>
            <a:chExt cx="1188360" cy="317520"/>
          </a:xfrm>
        </p:grpSpPr>
        <mc:AlternateContent xmlns:mc="http://schemas.openxmlformats.org/markup-compatibility/2006" xmlns:p14="http://schemas.microsoft.com/office/powerpoint/2010/main">
          <mc:Choice Requires="p14">
            <p:contentPart p14:bwMode="auto" r:id="rId1752">
              <p14:nvContentPartPr>
                <p14:cNvPr id="1083" name="Freihand 1082">
                  <a:extLst>
                    <a:ext uri="{FF2B5EF4-FFF2-40B4-BE49-F238E27FC236}">
                      <a16:creationId xmlns:a16="http://schemas.microsoft.com/office/drawing/2014/main" id="{6454778E-62F9-4E43-ACDB-10ACBFE2859A}"/>
                    </a:ext>
                  </a:extLst>
                </p14:cNvPr>
                <p14:cNvContentPartPr/>
                <p14:nvPr/>
              </p14:nvContentPartPr>
              <p14:xfrm>
                <a:off x="4822859" y="5641171"/>
                <a:ext cx="159480" cy="162000"/>
              </p14:xfrm>
            </p:contentPart>
          </mc:Choice>
          <mc:Fallback xmlns="">
            <p:pic>
              <p:nvPicPr>
                <p:cNvPr id="1083" name="Freihand 1082">
                  <a:extLst>
                    <a:ext uri="{FF2B5EF4-FFF2-40B4-BE49-F238E27FC236}">
                      <a16:creationId xmlns:a16="http://schemas.microsoft.com/office/drawing/2014/main" id="{6454778E-62F9-4E43-ACDB-10ACBFE2859A}"/>
                    </a:ext>
                  </a:extLst>
                </p:cNvPr>
                <p:cNvPicPr/>
                <p:nvPr/>
              </p:nvPicPr>
              <p:blipFill>
                <a:blip r:embed="rId1753"/>
                <a:stretch>
                  <a:fillRect/>
                </a:stretch>
              </p:blipFill>
              <p:spPr>
                <a:xfrm>
                  <a:off x="4818539" y="5636851"/>
                  <a:ext cx="168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754">
              <p14:nvContentPartPr>
                <p14:cNvPr id="1084" name="Freihand 1083">
                  <a:extLst>
                    <a:ext uri="{FF2B5EF4-FFF2-40B4-BE49-F238E27FC236}">
                      <a16:creationId xmlns:a16="http://schemas.microsoft.com/office/drawing/2014/main" id="{93E7CED0-50C5-4176-B748-BE4CCEFF5833}"/>
                    </a:ext>
                  </a:extLst>
                </p14:cNvPr>
                <p14:cNvContentPartPr/>
                <p14:nvPr/>
              </p14:nvContentPartPr>
              <p14:xfrm>
                <a:off x="5015099" y="5660611"/>
                <a:ext cx="101880" cy="100800"/>
              </p14:xfrm>
            </p:contentPart>
          </mc:Choice>
          <mc:Fallback xmlns="">
            <p:pic>
              <p:nvPicPr>
                <p:cNvPr id="1084" name="Freihand 1083">
                  <a:extLst>
                    <a:ext uri="{FF2B5EF4-FFF2-40B4-BE49-F238E27FC236}">
                      <a16:creationId xmlns:a16="http://schemas.microsoft.com/office/drawing/2014/main" id="{93E7CED0-50C5-4176-B748-BE4CCEFF5833}"/>
                    </a:ext>
                  </a:extLst>
                </p:cNvPr>
                <p:cNvPicPr/>
                <p:nvPr/>
              </p:nvPicPr>
              <p:blipFill>
                <a:blip r:embed="rId1755"/>
                <a:stretch>
                  <a:fillRect/>
                </a:stretch>
              </p:blipFill>
              <p:spPr>
                <a:xfrm>
                  <a:off x="5010779" y="5656291"/>
                  <a:ext cx="110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56">
              <p14:nvContentPartPr>
                <p14:cNvPr id="1085" name="Freihand 1084">
                  <a:extLst>
                    <a:ext uri="{FF2B5EF4-FFF2-40B4-BE49-F238E27FC236}">
                      <a16:creationId xmlns:a16="http://schemas.microsoft.com/office/drawing/2014/main" id="{688FABCC-D5A8-4108-9664-F907861DA470}"/>
                    </a:ext>
                  </a:extLst>
                </p14:cNvPr>
                <p14:cNvContentPartPr/>
                <p14:nvPr/>
              </p14:nvContentPartPr>
              <p14:xfrm>
                <a:off x="5100779" y="5653771"/>
                <a:ext cx="149760" cy="256320"/>
              </p14:xfrm>
            </p:contentPart>
          </mc:Choice>
          <mc:Fallback xmlns="">
            <p:pic>
              <p:nvPicPr>
                <p:cNvPr id="1085" name="Freihand 1084">
                  <a:extLst>
                    <a:ext uri="{FF2B5EF4-FFF2-40B4-BE49-F238E27FC236}">
                      <a16:creationId xmlns:a16="http://schemas.microsoft.com/office/drawing/2014/main" id="{688FABCC-D5A8-4108-9664-F907861DA470}"/>
                    </a:ext>
                  </a:extLst>
                </p:cNvPr>
                <p:cNvPicPr/>
                <p:nvPr/>
              </p:nvPicPr>
              <p:blipFill>
                <a:blip r:embed="rId1757"/>
                <a:stretch>
                  <a:fillRect/>
                </a:stretch>
              </p:blipFill>
              <p:spPr>
                <a:xfrm>
                  <a:off x="5096459" y="5649451"/>
                  <a:ext cx="1584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758">
              <p14:nvContentPartPr>
                <p14:cNvPr id="1086" name="Freihand 1085">
                  <a:extLst>
                    <a:ext uri="{FF2B5EF4-FFF2-40B4-BE49-F238E27FC236}">
                      <a16:creationId xmlns:a16="http://schemas.microsoft.com/office/drawing/2014/main" id="{F6BF7B67-AACE-48E1-BF65-EF4FAC579B80}"/>
                    </a:ext>
                  </a:extLst>
                </p14:cNvPr>
                <p14:cNvContentPartPr/>
                <p14:nvPr/>
              </p14:nvContentPartPr>
              <p14:xfrm>
                <a:off x="5247659" y="5657371"/>
                <a:ext cx="283680" cy="77040"/>
              </p14:xfrm>
            </p:contentPart>
          </mc:Choice>
          <mc:Fallback xmlns="">
            <p:pic>
              <p:nvPicPr>
                <p:cNvPr id="1086" name="Freihand 1085">
                  <a:extLst>
                    <a:ext uri="{FF2B5EF4-FFF2-40B4-BE49-F238E27FC236}">
                      <a16:creationId xmlns:a16="http://schemas.microsoft.com/office/drawing/2014/main" id="{F6BF7B67-AACE-48E1-BF65-EF4FAC579B80}"/>
                    </a:ext>
                  </a:extLst>
                </p:cNvPr>
                <p:cNvPicPr/>
                <p:nvPr/>
              </p:nvPicPr>
              <p:blipFill>
                <a:blip r:embed="rId1759"/>
                <a:stretch>
                  <a:fillRect/>
                </a:stretch>
              </p:blipFill>
              <p:spPr>
                <a:xfrm>
                  <a:off x="5243339" y="5653051"/>
                  <a:ext cx="292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60">
              <p14:nvContentPartPr>
                <p14:cNvPr id="1087" name="Freihand 1086">
                  <a:extLst>
                    <a:ext uri="{FF2B5EF4-FFF2-40B4-BE49-F238E27FC236}">
                      <a16:creationId xmlns:a16="http://schemas.microsoft.com/office/drawing/2014/main" id="{19112F4D-BC2B-4596-A4B3-2C2343242D12}"/>
                    </a:ext>
                  </a:extLst>
                </p14:cNvPr>
                <p14:cNvContentPartPr/>
                <p14:nvPr/>
              </p14:nvContentPartPr>
              <p14:xfrm>
                <a:off x="5551859" y="5592571"/>
                <a:ext cx="330840" cy="115560"/>
              </p14:xfrm>
            </p:contentPart>
          </mc:Choice>
          <mc:Fallback xmlns="">
            <p:pic>
              <p:nvPicPr>
                <p:cNvPr id="1087" name="Freihand 1086">
                  <a:extLst>
                    <a:ext uri="{FF2B5EF4-FFF2-40B4-BE49-F238E27FC236}">
                      <a16:creationId xmlns:a16="http://schemas.microsoft.com/office/drawing/2014/main" id="{19112F4D-BC2B-4596-A4B3-2C2343242D12}"/>
                    </a:ext>
                  </a:extLst>
                </p:cNvPr>
                <p:cNvPicPr/>
                <p:nvPr/>
              </p:nvPicPr>
              <p:blipFill>
                <a:blip r:embed="rId1761"/>
                <a:stretch>
                  <a:fillRect/>
                </a:stretch>
              </p:blipFill>
              <p:spPr>
                <a:xfrm>
                  <a:off x="5547539" y="5588251"/>
                  <a:ext cx="339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62">
              <p14:nvContentPartPr>
                <p14:cNvPr id="1088" name="Freihand 1087">
                  <a:extLst>
                    <a:ext uri="{FF2B5EF4-FFF2-40B4-BE49-F238E27FC236}">
                      <a16:creationId xmlns:a16="http://schemas.microsoft.com/office/drawing/2014/main" id="{704AA626-6637-491C-98C5-21AB68CF5B90}"/>
                    </a:ext>
                  </a:extLst>
                </p14:cNvPr>
                <p14:cNvContentPartPr/>
                <p14:nvPr/>
              </p14:nvContentPartPr>
              <p14:xfrm>
                <a:off x="5854619" y="5601931"/>
                <a:ext cx="82800" cy="17640"/>
              </p14:xfrm>
            </p:contentPart>
          </mc:Choice>
          <mc:Fallback xmlns="">
            <p:pic>
              <p:nvPicPr>
                <p:cNvPr id="1088" name="Freihand 1087">
                  <a:extLst>
                    <a:ext uri="{FF2B5EF4-FFF2-40B4-BE49-F238E27FC236}">
                      <a16:creationId xmlns:a16="http://schemas.microsoft.com/office/drawing/2014/main" id="{704AA626-6637-491C-98C5-21AB68CF5B90}"/>
                    </a:ext>
                  </a:extLst>
                </p:cNvPr>
                <p:cNvPicPr/>
                <p:nvPr/>
              </p:nvPicPr>
              <p:blipFill>
                <a:blip r:embed="rId1763"/>
                <a:stretch>
                  <a:fillRect/>
                </a:stretch>
              </p:blipFill>
              <p:spPr>
                <a:xfrm>
                  <a:off x="5850299" y="5597611"/>
                  <a:ext cx="91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64">
              <p14:nvContentPartPr>
                <p14:cNvPr id="1089" name="Freihand 1088">
                  <a:extLst>
                    <a:ext uri="{FF2B5EF4-FFF2-40B4-BE49-F238E27FC236}">
                      <a16:creationId xmlns:a16="http://schemas.microsoft.com/office/drawing/2014/main" id="{A9F1007B-C955-428A-8C35-E4A817303382}"/>
                    </a:ext>
                  </a:extLst>
                </p14:cNvPr>
                <p14:cNvContentPartPr/>
                <p14:nvPr/>
              </p14:nvContentPartPr>
              <p14:xfrm>
                <a:off x="5833019" y="5619931"/>
                <a:ext cx="178200" cy="234360"/>
              </p14:xfrm>
            </p:contentPart>
          </mc:Choice>
          <mc:Fallback xmlns="">
            <p:pic>
              <p:nvPicPr>
                <p:cNvPr id="1089" name="Freihand 1088">
                  <a:extLst>
                    <a:ext uri="{FF2B5EF4-FFF2-40B4-BE49-F238E27FC236}">
                      <a16:creationId xmlns:a16="http://schemas.microsoft.com/office/drawing/2014/main" id="{A9F1007B-C955-428A-8C35-E4A817303382}"/>
                    </a:ext>
                  </a:extLst>
                </p:cNvPr>
                <p:cNvPicPr/>
                <p:nvPr/>
              </p:nvPicPr>
              <p:blipFill>
                <a:blip r:embed="rId1765"/>
                <a:stretch>
                  <a:fillRect/>
                </a:stretch>
              </p:blipFill>
              <p:spPr>
                <a:xfrm>
                  <a:off x="5828699" y="5615611"/>
                  <a:ext cx="186840" cy="243000"/>
                </a:xfrm>
                <a:prstGeom prst="rect">
                  <a:avLst/>
                </a:prstGeom>
              </p:spPr>
            </p:pic>
          </mc:Fallback>
        </mc:AlternateContent>
      </p:grpSp>
      <p:grpSp>
        <p:nvGrpSpPr>
          <p:cNvPr id="1094" name="Gruppieren 1093">
            <a:extLst>
              <a:ext uri="{FF2B5EF4-FFF2-40B4-BE49-F238E27FC236}">
                <a16:creationId xmlns:a16="http://schemas.microsoft.com/office/drawing/2014/main" id="{5DE05910-2F92-431A-9FF1-1F221739BD2C}"/>
              </a:ext>
            </a:extLst>
          </p:cNvPr>
          <p:cNvGrpSpPr/>
          <p:nvPr/>
        </p:nvGrpSpPr>
        <p:grpSpPr>
          <a:xfrm>
            <a:off x="1341659" y="6079291"/>
            <a:ext cx="285480" cy="113040"/>
            <a:chOff x="1341659" y="6079291"/>
            <a:chExt cx="285480" cy="113040"/>
          </a:xfrm>
        </p:grpSpPr>
        <mc:AlternateContent xmlns:mc="http://schemas.openxmlformats.org/markup-compatibility/2006" xmlns:p14="http://schemas.microsoft.com/office/powerpoint/2010/main">
          <mc:Choice Requires="p14">
            <p:contentPart p14:bwMode="auto" r:id="rId1766">
              <p14:nvContentPartPr>
                <p14:cNvPr id="1091" name="Freihand 1090">
                  <a:extLst>
                    <a:ext uri="{FF2B5EF4-FFF2-40B4-BE49-F238E27FC236}">
                      <a16:creationId xmlns:a16="http://schemas.microsoft.com/office/drawing/2014/main" id="{D3547B9B-C0F0-477A-BE1C-E3D56B7D9E8F}"/>
                    </a:ext>
                  </a:extLst>
                </p14:cNvPr>
                <p14:cNvContentPartPr/>
                <p14:nvPr/>
              </p14:nvContentPartPr>
              <p14:xfrm>
                <a:off x="1358939" y="6094771"/>
                <a:ext cx="268200" cy="80640"/>
              </p14:xfrm>
            </p:contentPart>
          </mc:Choice>
          <mc:Fallback xmlns="">
            <p:pic>
              <p:nvPicPr>
                <p:cNvPr id="1091" name="Freihand 1090">
                  <a:extLst>
                    <a:ext uri="{FF2B5EF4-FFF2-40B4-BE49-F238E27FC236}">
                      <a16:creationId xmlns:a16="http://schemas.microsoft.com/office/drawing/2014/main" id="{D3547B9B-C0F0-477A-BE1C-E3D56B7D9E8F}"/>
                    </a:ext>
                  </a:extLst>
                </p:cNvPr>
                <p:cNvPicPr/>
                <p:nvPr/>
              </p:nvPicPr>
              <p:blipFill>
                <a:blip r:embed="rId1767"/>
                <a:stretch>
                  <a:fillRect/>
                </a:stretch>
              </p:blipFill>
              <p:spPr>
                <a:xfrm>
                  <a:off x="1354619" y="6090451"/>
                  <a:ext cx="276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768">
              <p14:nvContentPartPr>
                <p14:cNvPr id="1092" name="Freihand 1091">
                  <a:extLst>
                    <a:ext uri="{FF2B5EF4-FFF2-40B4-BE49-F238E27FC236}">
                      <a16:creationId xmlns:a16="http://schemas.microsoft.com/office/drawing/2014/main" id="{39150805-2303-444F-883C-B2BA7B598C99}"/>
                    </a:ext>
                  </a:extLst>
                </p14:cNvPr>
                <p14:cNvContentPartPr/>
                <p14:nvPr/>
              </p14:nvContentPartPr>
              <p14:xfrm>
                <a:off x="1341659" y="6092611"/>
                <a:ext cx="119880" cy="92880"/>
              </p14:xfrm>
            </p:contentPart>
          </mc:Choice>
          <mc:Fallback xmlns="">
            <p:pic>
              <p:nvPicPr>
                <p:cNvPr id="1092" name="Freihand 1091">
                  <a:extLst>
                    <a:ext uri="{FF2B5EF4-FFF2-40B4-BE49-F238E27FC236}">
                      <a16:creationId xmlns:a16="http://schemas.microsoft.com/office/drawing/2014/main" id="{39150805-2303-444F-883C-B2BA7B598C99}"/>
                    </a:ext>
                  </a:extLst>
                </p:cNvPr>
                <p:cNvPicPr/>
                <p:nvPr/>
              </p:nvPicPr>
              <p:blipFill>
                <a:blip r:embed="rId1769"/>
                <a:stretch>
                  <a:fillRect/>
                </a:stretch>
              </p:blipFill>
              <p:spPr>
                <a:xfrm>
                  <a:off x="1337339" y="6088291"/>
                  <a:ext cx="128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70">
              <p14:nvContentPartPr>
                <p14:cNvPr id="1093" name="Freihand 1092">
                  <a:extLst>
                    <a:ext uri="{FF2B5EF4-FFF2-40B4-BE49-F238E27FC236}">
                      <a16:creationId xmlns:a16="http://schemas.microsoft.com/office/drawing/2014/main" id="{1A4B1EBF-DF9A-4C51-A090-48CDC8906543}"/>
                    </a:ext>
                  </a:extLst>
                </p14:cNvPr>
                <p14:cNvContentPartPr/>
                <p14:nvPr/>
              </p14:nvContentPartPr>
              <p14:xfrm>
                <a:off x="1525619" y="6079291"/>
                <a:ext cx="100080" cy="113040"/>
              </p14:xfrm>
            </p:contentPart>
          </mc:Choice>
          <mc:Fallback xmlns="">
            <p:pic>
              <p:nvPicPr>
                <p:cNvPr id="1093" name="Freihand 1092">
                  <a:extLst>
                    <a:ext uri="{FF2B5EF4-FFF2-40B4-BE49-F238E27FC236}">
                      <a16:creationId xmlns:a16="http://schemas.microsoft.com/office/drawing/2014/main" id="{1A4B1EBF-DF9A-4C51-A090-48CDC8906543}"/>
                    </a:ext>
                  </a:extLst>
                </p:cNvPr>
                <p:cNvPicPr/>
                <p:nvPr/>
              </p:nvPicPr>
              <p:blipFill>
                <a:blip r:embed="rId1771"/>
                <a:stretch>
                  <a:fillRect/>
                </a:stretch>
              </p:blipFill>
              <p:spPr>
                <a:xfrm>
                  <a:off x="1521299" y="6074971"/>
                  <a:ext cx="108720" cy="121680"/>
                </a:xfrm>
                <a:prstGeom prst="rect">
                  <a:avLst/>
                </a:prstGeom>
              </p:spPr>
            </p:pic>
          </mc:Fallback>
        </mc:AlternateContent>
      </p:grpSp>
      <p:grpSp>
        <p:nvGrpSpPr>
          <p:cNvPr id="1103" name="Gruppieren 1102">
            <a:extLst>
              <a:ext uri="{FF2B5EF4-FFF2-40B4-BE49-F238E27FC236}">
                <a16:creationId xmlns:a16="http://schemas.microsoft.com/office/drawing/2014/main" id="{734CB8CB-FAAE-490F-BC96-406BFE54368A}"/>
              </a:ext>
            </a:extLst>
          </p:cNvPr>
          <p:cNvGrpSpPr/>
          <p:nvPr/>
        </p:nvGrpSpPr>
        <p:grpSpPr>
          <a:xfrm>
            <a:off x="1847819" y="6035371"/>
            <a:ext cx="1185840" cy="220320"/>
            <a:chOff x="1847819" y="6035371"/>
            <a:chExt cx="1185840" cy="220320"/>
          </a:xfrm>
        </p:grpSpPr>
        <mc:AlternateContent xmlns:mc="http://schemas.openxmlformats.org/markup-compatibility/2006" xmlns:p14="http://schemas.microsoft.com/office/powerpoint/2010/main">
          <mc:Choice Requires="p14">
            <p:contentPart p14:bwMode="auto" r:id="rId1772">
              <p14:nvContentPartPr>
                <p14:cNvPr id="1095" name="Freihand 1094">
                  <a:extLst>
                    <a:ext uri="{FF2B5EF4-FFF2-40B4-BE49-F238E27FC236}">
                      <a16:creationId xmlns:a16="http://schemas.microsoft.com/office/drawing/2014/main" id="{EDADBFCE-9A69-4F88-B0B2-605AA5C22193}"/>
                    </a:ext>
                  </a:extLst>
                </p14:cNvPr>
                <p14:cNvContentPartPr/>
                <p14:nvPr/>
              </p14:nvContentPartPr>
              <p14:xfrm>
                <a:off x="1847819" y="6089011"/>
                <a:ext cx="152280" cy="88200"/>
              </p14:xfrm>
            </p:contentPart>
          </mc:Choice>
          <mc:Fallback xmlns="">
            <p:pic>
              <p:nvPicPr>
                <p:cNvPr id="1095" name="Freihand 1094">
                  <a:extLst>
                    <a:ext uri="{FF2B5EF4-FFF2-40B4-BE49-F238E27FC236}">
                      <a16:creationId xmlns:a16="http://schemas.microsoft.com/office/drawing/2014/main" id="{EDADBFCE-9A69-4F88-B0B2-605AA5C22193}"/>
                    </a:ext>
                  </a:extLst>
                </p:cNvPr>
                <p:cNvPicPr/>
                <p:nvPr/>
              </p:nvPicPr>
              <p:blipFill>
                <a:blip r:embed="rId1773"/>
                <a:stretch>
                  <a:fillRect/>
                </a:stretch>
              </p:blipFill>
              <p:spPr>
                <a:xfrm>
                  <a:off x="1843499" y="6084691"/>
                  <a:ext cx="160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74">
              <p14:nvContentPartPr>
                <p14:cNvPr id="1096" name="Freihand 1095">
                  <a:extLst>
                    <a:ext uri="{FF2B5EF4-FFF2-40B4-BE49-F238E27FC236}">
                      <a16:creationId xmlns:a16="http://schemas.microsoft.com/office/drawing/2014/main" id="{C90D4B69-2792-4B7E-B6B9-B7A5350D255C}"/>
                    </a:ext>
                  </a:extLst>
                </p14:cNvPr>
                <p14:cNvContentPartPr/>
                <p14:nvPr/>
              </p14:nvContentPartPr>
              <p14:xfrm>
                <a:off x="2037899" y="6090451"/>
                <a:ext cx="85320" cy="110520"/>
              </p14:xfrm>
            </p:contentPart>
          </mc:Choice>
          <mc:Fallback xmlns="">
            <p:pic>
              <p:nvPicPr>
                <p:cNvPr id="1096" name="Freihand 1095">
                  <a:extLst>
                    <a:ext uri="{FF2B5EF4-FFF2-40B4-BE49-F238E27FC236}">
                      <a16:creationId xmlns:a16="http://schemas.microsoft.com/office/drawing/2014/main" id="{C90D4B69-2792-4B7E-B6B9-B7A5350D255C}"/>
                    </a:ext>
                  </a:extLst>
                </p:cNvPr>
                <p:cNvPicPr/>
                <p:nvPr/>
              </p:nvPicPr>
              <p:blipFill>
                <a:blip r:embed="rId1775"/>
                <a:stretch>
                  <a:fillRect/>
                </a:stretch>
              </p:blipFill>
              <p:spPr>
                <a:xfrm>
                  <a:off x="2033579" y="6086131"/>
                  <a:ext cx="93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76">
              <p14:nvContentPartPr>
                <p14:cNvPr id="1097" name="Freihand 1096">
                  <a:extLst>
                    <a:ext uri="{FF2B5EF4-FFF2-40B4-BE49-F238E27FC236}">
                      <a16:creationId xmlns:a16="http://schemas.microsoft.com/office/drawing/2014/main" id="{F95D0D0F-6474-4AFB-ACFC-0A2BA3A4C641}"/>
                    </a:ext>
                  </a:extLst>
                </p14:cNvPr>
                <p14:cNvContentPartPr/>
                <p14:nvPr/>
              </p14:nvContentPartPr>
              <p14:xfrm>
                <a:off x="2038619" y="6103771"/>
                <a:ext cx="96840" cy="73800"/>
              </p14:xfrm>
            </p:contentPart>
          </mc:Choice>
          <mc:Fallback xmlns="">
            <p:pic>
              <p:nvPicPr>
                <p:cNvPr id="1097" name="Freihand 1096">
                  <a:extLst>
                    <a:ext uri="{FF2B5EF4-FFF2-40B4-BE49-F238E27FC236}">
                      <a16:creationId xmlns:a16="http://schemas.microsoft.com/office/drawing/2014/main" id="{F95D0D0F-6474-4AFB-ACFC-0A2BA3A4C641}"/>
                    </a:ext>
                  </a:extLst>
                </p:cNvPr>
                <p:cNvPicPr/>
                <p:nvPr/>
              </p:nvPicPr>
              <p:blipFill>
                <a:blip r:embed="rId1777"/>
                <a:stretch>
                  <a:fillRect/>
                </a:stretch>
              </p:blipFill>
              <p:spPr>
                <a:xfrm>
                  <a:off x="2034299" y="6099451"/>
                  <a:ext cx="105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78">
              <p14:nvContentPartPr>
                <p14:cNvPr id="1098" name="Freihand 1097">
                  <a:extLst>
                    <a:ext uri="{FF2B5EF4-FFF2-40B4-BE49-F238E27FC236}">
                      <a16:creationId xmlns:a16="http://schemas.microsoft.com/office/drawing/2014/main" id="{63BA736D-E71E-410D-B51C-B071333390EA}"/>
                    </a:ext>
                  </a:extLst>
                </p14:cNvPr>
                <p14:cNvContentPartPr/>
                <p14:nvPr/>
              </p14:nvContentPartPr>
              <p14:xfrm>
                <a:off x="2188379" y="6078211"/>
                <a:ext cx="157320" cy="177480"/>
              </p14:xfrm>
            </p:contentPart>
          </mc:Choice>
          <mc:Fallback xmlns="">
            <p:pic>
              <p:nvPicPr>
                <p:cNvPr id="1098" name="Freihand 1097">
                  <a:extLst>
                    <a:ext uri="{FF2B5EF4-FFF2-40B4-BE49-F238E27FC236}">
                      <a16:creationId xmlns:a16="http://schemas.microsoft.com/office/drawing/2014/main" id="{63BA736D-E71E-410D-B51C-B071333390EA}"/>
                    </a:ext>
                  </a:extLst>
                </p:cNvPr>
                <p:cNvPicPr/>
                <p:nvPr/>
              </p:nvPicPr>
              <p:blipFill>
                <a:blip r:embed="rId1779"/>
                <a:stretch>
                  <a:fillRect/>
                </a:stretch>
              </p:blipFill>
              <p:spPr>
                <a:xfrm>
                  <a:off x="2184059" y="6073891"/>
                  <a:ext cx="165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780">
              <p14:nvContentPartPr>
                <p14:cNvPr id="1099" name="Freihand 1098">
                  <a:extLst>
                    <a:ext uri="{FF2B5EF4-FFF2-40B4-BE49-F238E27FC236}">
                      <a16:creationId xmlns:a16="http://schemas.microsoft.com/office/drawing/2014/main" id="{B6E57684-0ABC-4662-A752-32B31A04C2CB}"/>
                    </a:ext>
                  </a:extLst>
                </p14:cNvPr>
                <p14:cNvContentPartPr/>
                <p14:nvPr/>
              </p14:nvContentPartPr>
              <p14:xfrm>
                <a:off x="2379899" y="6086491"/>
                <a:ext cx="124200" cy="96120"/>
              </p14:xfrm>
            </p:contentPart>
          </mc:Choice>
          <mc:Fallback xmlns="">
            <p:pic>
              <p:nvPicPr>
                <p:cNvPr id="1099" name="Freihand 1098">
                  <a:extLst>
                    <a:ext uri="{FF2B5EF4-FFF2-40B4-BE49-F238E27FC236}">
                      <a16:creationId xmlns:a16="http://schemas.microsoft.com/office/drawing/2014/main" id="{B6E57684-0ABC-4662-A752-32B31A04C2CB}"/>
                    </a:ext>
                  </a:extLst>
                </p:cNvPr>
                <p:cNvPicPr/>
                <p:nvPr/>
              </p:nvPicPr>
              <p:blipFill>
                <a:blip r:embed="rId1781"/>
                <a:stretch>
                  <a:fillRect/>
                </a:stretch>
              </p:blipFill>
              <p:spPr>
                <a:xfrm>
                  <a:off x="2375579" y="6082171"/>
                  <a:ext cx="132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82">
              <p14:nvContentPartPr>
                <p14:cNvPr id="1100" name="Freihand 1099">
                  <a:extLst>
                    <a:ext uri="{FF2B5EF4-FFF2-40B4-BE49-F238E27FC236}">
                      <a16:creationId xmlns:a16="http://schemas.microsoft.com/office/drawing/2014/main" id="{E99D68F0-1937-40AC-85F3-656FDDBD4123}"/>
                    </a:ext>
                  </a:extLst>
                </p14:cNvPr>
                <p14:cNvContentPartPr/>
                <p14:nvPr/>
              </p14:nvContentPartPr>
              <p14:xfrm>
                <a:off x="2530019" y="6112411"/>
                <a:ext cx="86760" cy="44280"/>
              </p14:xfrm>
            </p:contentPart>
          </mc:Choice>
          <mc:Fallback xmlns="">
            <p:pic>
              <p:nvPicPr>
                <p:cNvPr id="1100" name="Freihand 1099">
                  <a:extLst>
                    <a:ext uri="{FF2B5EF4-FFF2-40B4-BE49-F238E27FC236}">
                      <a16:creationId xmlns:a16="http://schemas.microsoft.com/office/drawing/2014/main" id="{E99D68F0-1937-40AC-85F3-656FDDBD4123}"/>
                    </a:ext>
                  </a:extLst>
                </p:cNvPr>
                <p:cNvPicPr/>
                <p:nvPr/>
              </p:nvPicPr>
              <p:blipFill>
                <a:blip r:embed="rId1783"/>
                <a:stretch>
                  <a:fillRect/>
                </a:stretch>
              </p:blipFill>
              <p:spPr>
                <a:xfrm>
                  <a:off x="2525699" y="6108091"/>
                  <a:ext cx="954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84">
              <p14:nvContentPartPr>
                <p14:cNvPr id="1101" name="Freihand 1100">
                  <a:extLst>
                    <a:ext uri="{FF2B5EF4-FFF2-40B4-BE49-F238E27FC236}">
                      <a16:creationId xmlns:a16="http://schemas.microsoft.com/office/drawing/2014/main" id="{1BB915C6-88DC-46C5-A178-4538C60133A8}"/>
                    </a:ext>
                  </a:extLst>
                </p14:cNvPr>
                <p14:cNvContentPartPr/>
                <p14:nvPr/>
              </p14:nvContentPartPr>
              <p14:xfrm>
                <a:off x="2662139" y="6035371"/>
                <a:ext cx="175680" cy="164880"/>
              </p14:xfrm>
            </p:contentPart>
          </mc:Choice>
          <mc:Fallback xmlns="">
            <p:pic>
              <p:nvPicPr>
                <p:cNvPr id="1101" name="Freihand 1100">
                  <a:extLst>
                    <a:ext uri="{FF2B5EF4-FFF2-40B4-BE49-F238E27FC236}">
                      <a16:creationId xmlns:a16="http://schemas.microsoft.com/office/drawing/2014/main" id="{1BB915C6-88DC-46C5-A178-4538C60133A8}"/>
                    </a:ext>
                  </a:extLst>
                </p:cNvPr>
                <p:cNvPicPr/>
                <p:nvPr/>
              </p:nvPicPr>
              <p:blipFill>
                <a:blip r:embed="rId1785"/>
                <a:stretch>
                  <a:fillRect/>
                </a:stretch>
              </p:blipFill>
              <p:spPr>
                <a:xfrm>
                  <a:off x="2657819" y="6031051"/>
                  <a:ext cx="184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786">
              <p14:nvContentPartPr>
                <p14:cNvPr id="1102" name="Freihand 1101">
                  <a:extLst>
                    <a:ext uri="{FF2B5EF4-FFF2-40B4-BE49-F238E27FC236}">
                      <a16:creationId xmlns:a16="http://schemas.microsoft.com/office/drawing/2014/main" id="{76A9769D-219F-4535-8F57-90CB2A9477D5}"/>
                    </a:ext>
                  </a:extLst>
                </p14:cNvPr>
                <p14:cNvContentPartPr/>
                <p14:nvPr/>
              </p14:nvContentPartPr>
              <p14:xfrm>
                <a:off x="2841059" y="6068491"/>
                <a:ext cx="192600" cy="102960"/>
              </p14:xfrm>
            </p:contentPart>
          </mc:Choice>
          <mc:Fallback xmlns="">
            <p:pic>
              <p:nvPicPr>
                <p:cNvPr id="1102" name="Freihand 1101">
                  <a:extLst>
                    <a:ext uri="{FF2B5EF4-FFF2-40B4-BE49-F238E27FC236}">
                      <a16:creationId xmlns:a16="http://schemas.microsoft.com/office/drawing/2014/main" id="{76A9769D-219F-4535-8F57-90CB2A9477D5}"/>
                    </a:ext>
                  </a:extLst>
                </p:cNvPr>
                <p:cNvPicPr/>
                <p:nvPr/>
              </p:nvPicPr>
              <p:blipFill>
                <a:blip r:embed="rId1787"/>
                <a:stretch>
                  <a:fillRect/>
                </a:stretch>
              </p:blipFill>
              <p:spPr>
                <a:xfrm>
                  <a:off x="2836739" y="6064171"/>
                  <a:ext cx="201240" cy="111600"/>
                </a:xfrm>
                <a:prstGeom prst="rect">
                  <a:avLst/>
                </a:prstGeom>
              </p:spPr>
            </p:pic>
          </mc:Fallback>
        </mc:AlternateContent>
      </p:grpSp>
      <p:grpSp>
        <p:nvGrpSpPr>
          <p:cNvPr id="1120" name="Gruppieren 1119">
            <a:extLst>
              <a:ext uri="{FF2B5EF4-FFF2-40B4-BE49-F238E27FC236}">
                <a16:creationId xmlns:a16="http://schemas.microsoft.com/office/drawing/2014/main" id="{59215B5A-1C49-4E31-8D3A-184BB05CC328}"/>
              </a:ext>
            </a:extLst>
          </p:cNvPr>
          <p:cNvGrpSpPr/>
          <p:nvPr/>
        </p:nvGrpSpPr>
        <p:grpSpPr>
          <a:xfrm>
            <a:off x="3213299" y="5962651"/>
            <a:ext cx="1829520" cy="259560"/>
            <a:chOff x="3213299" y="5962651"/>
            <a:chExt cx="1829520" cy="259560"/>
          </a:xfrm>
        </p:grpSpPr>
        <mc:AlternateContent xmlns:mc="http://schemas.openxmlformats.org/markup-compatibility/2006" xmlns:p14="http://schemas.microsoft.com/office/powerpoint/2010/main">
          <mc:Choice Requires="p14">
            <p:contentPart p14:bwMode="auto" r:id="rId1788">
              <p14:nvContentPartPr>
                <p14:cNvPr id="1104" name="Freihand 1103">
                  <a:extLst>
                    <a:ext uri="{FF2B5EF4-FFF2-40B4-BE49-F238E27FC236}">
                      <a16:creationId xmlns:a16="http://schemas.microsoft.com/office/drawing/2014/main" id="{80AFE596-1EB2-4364-BA0C-8749724E985B}"/>
                    </a:ext>
                  </a:extLst>
                </p14:cNvPr>
                <p14:cNvContentPartPr/>
                <p14:nvPr/>
              </p14:nvContentPartPr>
              <p14:xfrm>
                <a:off x="3304739" y="6077131"/>
                <a:ext cx="25560" cy="109080"/>
              </p14:xfrm>
            </p:contentPart>
          </mc:Choice>
          <mc:Fallback xmlns="">
            <p:pic>
              <p:nvPicPr>
                <p:cNvPr id="1104" name="Freihand 1103">
                  <a:extLst>
                    <a:ext uri="{FF2B5EF4-FFF2-40B4-BE49-F238E27FC236}">
                      <a16:creationId xmlns:a16="http://schemas.microsoft.com/office/drawing/2014/main" id="{80AFE596-1EB2-4364-BA0C-8749724E985B}"/>
                    </a:ext>
                  </a:extLst>
                </p:cNvPr>
                <p:cNvPicPr/>
                <p:nvPr/>
              </p:nvPicPr>
              <p:blipFill>
                <a:blip r:embed="rId1789"/>
                <a:stretch>
                  <a:fillRect/>
                </a:stretch>
              </p:blipFill>
              <p:spPr>
                <a:xfrm>
                  <a:off x="3300419" y="6072811"/>
                  <a:ext cx="34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90">
              <p14:nvContentPartPr>
                <p14:cNvPr id="1105" name="Freihand 1104">
                  <a:extLst>
                    <a:ext uri="{FF2B5EF4-FFF2-40B4-BE49-F238E27FC236}">
                      <a16:creationId xmlns:a16="http://schemas.microsoft.com/office/drawing/2014/main" id="{3BBF38DA-24D9-4EED-BC93-653938D5E651}"/>
                    </a:ext>
                  </a:extLst>
                </p14:cNvPr>
                <p14:cNvContentPartPr/>
                <p14:nvPr/>
              </p14:nvContentPartPr>
              <p14:xfrm>
                <a:off x="3354779" y="6086491"/>
                <a:ext cx="22320" cy="119880"/>
              </p14:xfrm>
            </p:contentPart>
          </mc:Choice>
          <mc:Fallback xmlns="">
            <p:pic>
              <p:nvPicPr>
                <p:cNvPr id="1105" name="Freihand 1104">
                  <a:extLst>
                    <a:ext uri="{FF2B5EF4-FFF2-40B4-BE49-F238E27FC236}">
                      <a16:creationId xmlns:a16="http://schemas.microsoft.com/office/drawing/2014/main" id="{3BBF38DA-24D9-4EED-BC93-653938D5E651}"/>
                    </a:ext>
                  </a:extLst>
                </p:cNvPr>
                <p:cNvPicPr/>
                <p:nvPr/>
              </p:nvPicPr>
              <p:blipFill>
                <a:blip r:embed="rId1791"/>
                <a:stretch>
                  <a:fillRect/>
                </a:stretch>
              </p:blipFill>
              <p:spPr>
                <a:xfrm>
                  <a:off x="3350459" y="6082171"/>
                  <a:ext cx="30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92">
              <p14:nvContentPartPr>
                <p14:cNvPr id="1107" name="Freihand 1106">
                  <a:extLst>
                    <a:ext uri="{FF2B5EF4-FFF2-40B4-BE49-F238E27FC236}">
                      <a16:creationId xmlns:a16="http://schemas.microsoft.com/office/drawing/2014/main" id="{CA8EB046-5A44-4228-A4B3-9C0AA7171EDE}"/>
                    </a:ext>
                  </a:extLst>
                </p14:cNvPr>
                <p14:cNvContentPartPr/>
                <p14:nvPr/>
              </p14:nvContentPartPr>
              <p14:xfrm>
                <a:off x="3327059" y="6012331"/>
                <a:ext cx="21960" cy="189720"/>
              </p14:xfrm>
            </p:contentPart>
          </mc:Choice>
          <mc:Fallback xmlns="">
            <p:pic>
              <p:nvPicPr>
                <p:cNvPr id="1107" name="Freihand 1106">
                  <a:extLst>
                    <a:ext uri="{FF2B5EF4-FFF2-40B4-BE49-F238E27FC236}">
                      <a16:creationId xmlns:a16="http://schemas.microsoft.com/office/drawing/2014/main" id="{CA8EB046-5A44-4228-A4B3-9C0AA7171EDE}"/>
                    </a:ext>
                  </a:extLst>
                </p:cNvPr>
                <p:cNvPicPr/>
                <p:nvPr/>
              </p:nvPicPr>
              <p:blipFill>
                <a:blip r:embed="rId1793"/>
                <a:stretch>
                  <a:fillRect/>
                </a:stretch>
              </p:blipFill>
              <p:spPr>
                <a:xfrm>
                  <a:off x="3322739" y="6008011"/>
                  <a:ext cx="306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94">
              <p14:nvContentPartPr>
                <p14:cNvPr id="1108" name="Freihand 1107">
                  <a:extLst>
                    <a:ext uri="{FF2B5EF4-FFF2-40B4-BE49-F238E27FC236}">
                      <a16:creationId xmlns:a16="http://schemas.microsoft.com/office/drawing/2014/main" id="{F67CCC60-8016-4269-82AE-9297692B617F}"/>
                    </a:ext>
                  </a:extLst>
                </p14:cNvPr>
                <p14:cNvContentPartPr/>
                <p14:nvPr/>
              </p14:nvContentPartPr>
              <p14:xfrm>
                <a:off x="3242099" y="6151291"/>
                <a:ext cx="229680" cy="50400"/>
              </p14:xfrm>
            </p:contentPart>
          </mc:Choice>
          <mc:Fallback xmlns="">
            <p:pic>
              <p:nvPicPr>
                <p:cNvPr id="1108" name="Freihand 1107">
                  <a:extLst>
                    <a:ext uri="{FF2B5EF4-FFF2-40B4-BE49-F238E27FC236}">
                      <a16:creationId xmlns:a16="http://schemas.microsoft.com/office/drawing/2014/main" id="{F67CCC60-8016-4269-82AE-9297692B617F}"/>
                    </a:ext>
                  </a:extLst>
                </p:cNvPr>
                <p:cNvPicPr/>
                <p:nvPr/>
              </p:nvPicPr>
              <p:blipFill>
                <a:blip r:embed="rId1795"/>
                <a:stretch>
                  <a:fillRect/>
                </a:stretch>
              </p:blipFill>
              <p:spPr>
                <a:xfrm>
                  <a:off x="3237779" y="6146971"/>
                  <a:ext cx="238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796">
              <p14:nvContentPartPr>
                <p14:cNvPr id="1109" name="Freihand 1108">
                  <a:extLst>
                    <a:ext uri="{FF2B5EF4-FFF2-40B4-BE49-F238E27FC236}">
                      <a16:creationId xmlns:a16="http://schemas.microsoft.com/office/drawing/2014/main" id="{37DDEA33-B86E-4DD2-BD18-B1BD5D263626}"/>
                    </a:ext>
                  </a:extLst>
                </p14:cNvPr>
                <p14:cNvContentPartPr/>
                <p14:nvPr/>
              </p14:nvContentPartPr>
              <p14:xfrm>
                <a:off x="3213299" y="6008731"/>
                <a:ext cx="260280" cy="28080"/>
              </p14:xfrm>
            </p:contentPart>
          </mc:Choice>
          <mc:Fallback xmlns="">
            <p:pic>
              <p:nvPicPr>
                <p:cNvPr id="1109" name="Freihand 1108">
                  <a:extLst>
                    <a:ext uri="{FF2B5EF4-FFF2-40B4-BE49-F238E27FC236}">
                      <a16:creationId xmlns:a16="http://schemas.microsoft.com/office/drawing/2014/main" id="{37DDEA33-B86E-4DD2-BD18-B1BD5D263626}"/>
                    </a:ext>
                  </a:extLst>
                </p:cNvPr>
                <p:cNvPicPr/>
                <p:nvPr/>
              </p:nvPicPr>
              <p:blipFill>
                <a:blip r:embed="rId1797"/>
                <a:stretch>
                  <a:fillRect/>
                </a:stretch>
              </p:blipFill>
              <p:spPr>
                <a:xfrm>
                  <a:off x="3208979" y="6004411"/>
                  <a:ext cx="268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98">
              <p14:nvContentPartPr>
                <p14:cNvPr id="1110" name="Freihand 1109">
                  <a:extLst>
                    <a:ext uri="{FF2B5EF4-FFF2-40B4-BE49-F238E27FC236}">
                      <a16:creationId xmlns:a16="http://schemas.microsoft.com/office/drawing/2014/main" id="{DDEC960F-9F5B-4FA3-A8A5-8B2D8384EC4E}"/>
                    </a:ext>
                  </a:extLst>
                </p14:cNvPr>
                <p14:cNvContentPartPr/>
                <p14:nvPr/>
              </p14:nvContentPartPr>
              <p14:xfrm>
                <a:off x="3503459" y="6096931"/>
                <a:ext cx="110520" cy="87480"/>
              </p14:xfrm>
            </p:contentPart>
          </mc:Choice>
          <mc:Fallback xmlns="">
            <p:pic>
              <p:nvPicPr>
                <p:cNvPr id="1110" name="Freihand 1109">
                  <a:extLst>
                    <a:ext uri="{FF2B5EF4-FFF2-40B4-BE49-F238E27FC236}">
                      <a16:creationId xmlns:a16="http://schemas.microsoft.com/office/drawing/2014/main" id="{DDEC960F-9F5B-4FA3-A8A5-8B2D8384EC4E}"/>
                    </a:ext>
                  </a:extLst>
                </p:cNvPr>
                <p:cNvPicPr/>
                <p:nvPr/>
              </p:nvPicPr>
              <p:blipFill>
                <a:blip r:embed="rId1799"/>
                <a:stretch>
                  <a:fillRect/>
                </a:stretch>
              </p:blipFill>
              <p:spPr>
                <a:xfrm>
                  <a:off x="3499139" y="6092611"/>
                  <a:ext cx="119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00">
              <p14:nvContentPartPr>
                <p14:cNvPr id="1111" name="Freihand 1110">
                  <a:extLst>
                    <a:ext uri="{FF2B5EF4-FFF2-40B4-BE49-F238E27FC236}">
                      <a16:creationId xmlns:a16="http://schemas.microsoft.com/office/drawing/2014/main" id="{E1474372-40F7-4B0B-B024-55201A358AF3}"/>
                    </a:ext>
                  </a:extLst>
                </p14:cNvPr>
                <p14:cNvContentPartPr/>
                <p14:nvPr/>
              </p14:nvContentPartPr>
              <p14:xfrm>
                <a:off x="3679139" y="6017011"/>
                <a:ext cx="244080" cy="205200"/>
              </p14:xfrm>
            </p:contentPart>
          </mc:Choice>
          <mc:Fallback xmlns="">
            <p:pic>
              <p:nvPicPr>
                <p:cNvPr id="1111" name="Freihand 1110">
                  <a:extLst>
                    <a:ext uri="{FF2B5EF4-FFF2-40B4-BE49-F238E27FC236}">
                      <a16:creationId xmlns:a16="http://schemas.microsoft.com/office/drawing/2014/main" id="{E1474372-40F7-4B0B-B024-55201A358AF3}"/>
                    </a:ext>
                  </a:extLst>
                </p:cNvPr>
                <p:cNvPicPr/>
                <p:nvPr/>
              </p:nvPicPr>
              <p:blipFill>
                <a:blip r:embed="rId1801"/>
                <a:stretch>
                  <a:fillRect/>
                </a:stretch>
              </p:blipFill>
              <p:spPr>
                <a:xfrm>
                  <a:off x="3674819" y="6012691"/>
                  <a:ext cx="2527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802">
              <p14:nvContentPartPr>
                <p14:cNvPr id="1112" name="Freihand 1111">
                  <a:extLst>
                    <a:ext uri="{FF2B5EF4-FFF2-40B4-BE49-F238E27FC236}">
                      <a16:creationId xmlns:a16="http://schemas.microsoft.com/office/drawing/2014/main" id="{667D2D1D-DAF1-46A4-9776-CAA1AE0CDDF3}"/>
                    </a:ext>
                  </a:extLst>
                </p14:cNvPr>
                <p14:cNvContentPartPr/>
                <p14:nvPr/>
              </p14:nvContentPartPr>
              <p14:xfrm>
                <a:off x="3842219" y="6087931"/>
                <a:ext cx="184680" cy="64800"/>
              </p14:xfrm>
            </p:contentPart>
          </mc:Choice>
          <mc:Fallback xmlns="">
            <p:pic>
              <p:nvPicPr>
                <p:cNvPr id="1112" name="Freihand 1111">
                  <a:extLst>
                    <a:ext uri="{FF2B5EF4-FFF2-40B4-BE49-F238E27FC236}">
                      <a16:creationId xmlns:a16="http://schemas.microsoft.com/office/drawing/2014/main" id="{667D2D1D-DAF1-46A4-9776-CAA1AE0CDDF3}"/>
                    </a:ext>
                  </a:extLst>
                </p:cNvPr>
                <p:cNvPicPr/>
                <p:nvPr/>
              </p:nvPicPr>
              <p:blipFill>
                <a:blip r:embed="rId1803"/>
                <a:stretch>
                  <a:fillRect/>
                </a:stretch>
              </p:blipFill>
              <p:spPr>
                <a:xfrm>
                  <a:off x="3837899" y="6083611"/>
                  <a:ext cx="1933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804">
              <p14:nvContentPartPr>
                <p14:cNvPr id="1113" name="Freihand 1112">
                  <a:extLst>
                    <a:ext uri="{FF2B5EF4-FFF2-40B4-BE49-F238E27FC236}">
                      <a16:creationId xmlns:a16="http://schemas.microsoft.com/office/drawing/2014/main" id="{A27E0B9E-4AEC-450E-BCF3-BD1B793390D9}"/>
                    </a:ext>
                  </a:extLst>
                </p14:cNvPr>
                <p14:cNvContentPartPr/>
                <p14:nvPr/>
              </p14:nvContentPartPr>
              <p14:xfrm>
                <a:off x="4027259" y="6000451"/>
                <a:ext cx="195120" cy="149040"/>
              </p14:xfrm>
            </p:contentPart>
          </mc:Choice>
          <mc:Fallback xmlns="">
            <p:pic>
              <p:nvPicPr>
                <p:cNvPr id="1113" name="Freihand 1112">
                  <a:extLst>
                    <a:ext uri="{FF2B5EF4-FFF2-40B4-BE49-F238E27FC236}">
                      <a16:creationId xmlns:a16="http://schemas.microsoft.com/office/drawing/2014/main" id="{A27E0B9E-4AEC-450E-BCF3-BD1B793390D9}"/>
                    </a:ext>
                  </a:extLst>
                </p:cNvPr>
                <p:cNvPicPr/>
                <p:nvPr/>
              </p:nvPicPr>
              <p:blipFill>
                <a:blip r:embed="rId1805"/>
                <a:stretch>
                  <a:fillRect/>
                </a:stretch>
              </p:blipFill>
              <p:spPr>
                <a:xfrm>
                  <a:off x="4022939" y="5996131"/>
                  <a:ext cx="203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806">
              <p14:nvContentPartPr>
                <p14:cNvPr id="1114" name="Freihand 1113">
                  <a:extLst>
                    <a:ext uri="{FF2B5EF4-FFF2-40B4-BE49-F238E27FC236}">
                      <a16:creationId xmlns:a16="http://schemas.microsoft.com/office/drawing/2014/main" id="{FC7D93FC-B662-439D-866C-FC76C51D9747}"/>
                    </a:ext>
                  </a:extLst>
                </p14:cNvPr>
                <p14:cNvContentPartPr/>
                <p14:nvPr/>
              </p14:nvContentPartPr>
              <p14:xfrm>
                <a:off x="4190699" y="5988931"/>
                <a:ext cx="19800" cy="25920"/>
              </p14:xfrm>
            </p:contentPart>
          </mc:Choice>
          <mc:Fallback xmlns="">
            <p:pic>
              <p:nvPicPr>
                <p:cNvPr id="1114" name="Freihand 1113">
                  <a:extLst>
                    <a:ext uri="{FF2B5EF4-FFF2-40B4-BE49-F238E27FC236}">
                      <a16:creationId xmlns:a16="http://schemas.microsoft.com/office/drawing/2014/main" id="{FC7D93FC-B662-439D-866C-FC76C51D9747}"/>
                    </a:ext>
                  </a:extLst>
                </p:cNvPr>
                <p:cNvPicPr/>
                <p:nvPr/>
              </p:nvPicPr>
              <p:blipFill>
                <a:blip r:embed="rId1807"/>
                <a:stretch>
                  <a:fillRect/>
                </a:stretch>
              </p:blipFill>
              <p:spPr>
                <a:xfrm>
                  <a:off x="4186379" y="5984611"/>
                  <a:ext cx="28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808">
              <p14:nvContentPartPr>
                <p14:cNvPr id="1115" name="Freihand 1114">
                  <a:extLst>
                    <a:ext uri="{FF2B5EF4-FFF2-40B4-BE49-F238E27FC236}">
                      <a16:creationId xmlns:a16="http://schemas.microsoft.com/office/drawing/2014/main" id="{68F910EE-F47D-4B7E-98DF-5B6F492D72B0}"/>
                    </a:ext>
                  </a:extLst>
                </p14:cNvPr>
                <p14:cNvContentPartPr/>
                <p14:nvPr/>
              </p14:nvContentPartPr>
              <p14:xfrm>
                <a:off x="4267019" y="6090091"/>
                <a:ext cx="215640" cy="52560"/>
              </p14:xfrm>
            </p:contentPart>
          </mc:Choice>
          <mc:Fallback xmlns="">
            <p:pic>
              <p:nvPicPr>
                <p:cNvPr id="1115" name="Freihand 1114">
                  <a:extLst>
                    <a:ext uri="{FF2B5EF4-FFF2-40B4-BE49-F238E27FC236}">
                      <a16:creationId xmlns:a16="http://schemas.microsoft.com/office/drawing/2014/main" id="{68F910EE-F47D-4B7E-98DF-5B6F492D72B0}"/>
                    </a:ext>
                  </a:extLst>
                </p:cNvPr>
                <p:cNvPicPr/>
                <p:nvPr/>
              </p:nvPicPr>
              <p:blipFill>
                <a:blip r:embed="rId1809"/>
                <a:stretch>
                  <a:fillRect/>
                </a:stretch>
              </p:blipFill>
              <p:spPr>
                <a:xfrm>
                  <a:off x="4262699" y="6085771"/>
                  <a:ext cx="224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10">
              <p14:nvContentPartPr>
                <p14:cNvPr id="1116" name="Freihand 1115">
                  <a:extLst>
                    <a:ext uri="{FF2B5EF4-FFF2-40B4-BE49-F238E27FC236}">
                      <a16:creationId xmlns:a16="http://schemas.microsoft.com/office/drawing/2014/main" id="{2D059044-E958-4A3B-8140-E226A78A207D}"/>
                    </a:ext>
                  </a:extLst>
                </p14:cNvPr>
                <p14:cNvContentPartPr/>
                <p14:nvPr/>
              </p14:nvContentPartPr>
              <p14:xfrm>
                <a:off x="4711979" y="6085051"/>
                <a:ext cx="52200" cy="65520"/>
              </p14:xfrm>
            </p:contentPart>
          </mc:Choice>
          <mc:Fallback xmlns="">
            <p:pic>
              <p:nvPicPr>
                <p:cNvPr id="1116" name="Freihand 1115">
                  <a:extLst>
                    <a:ext uri="{FF2B5EF4-FFF2-40B4-BE49-F238E27FC236}">
                      <a16:creationId xmlns:a16="http://schemas.microsoft.com/office/drawing/2014/main" id="{2D059044-E958-4A3B-8140-E226A78A207D}"/>
                    </a:ext>
                  </a:extLst>
                </p:cNvPr>
                <p:cNvPicPr/>
                <p:nvPr/>
              </p:nvPicPr>
              <p:blipFill>
                <a:blip r:embed="rId1811"/>
                <a:stretch>
                  <a:fillRect/>
                </a:stretch>
              </p:blipFill>
              <p:spPr>
                <a:xfrm>
                  <a:off x="4707659" y="6080731"/>
                  <a:ext cx="60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812">
              <p14:nvContentPartPr>
                <p14:cNvPr id="1117" name="Freihand 1116">
                  <a:extLst>
                    <a:ext uri="{FF2B5EF4-FFF2-40B4-BE49-F238E27FC236}">
                      <a16:creationId xmlns:a16="http://schemas.microsoft.com/office/drawing/2014/main" id="{A0D54281-CBAB-4F18-95C9-078884FFFF53}"/>
                    </a:ext>
                  </a:extLst>
                </p14:cNvPr>
                <p14:cNvContentPartPr/>
                <p14:nvPr/>
              </p14:nvContentPartPr>
              <p14:xfrm>
                <a:off x="4761299" y="6067051"/>
                <a:ext cx="27720" cy="91800"/>
              </p14:xfrm>
            </p:contentPart>
          </mc:Choice>
          <mc:Fallback xmlns="">
            <p:pic>
              <p:nvPicPr>
                <p:cNvPr id="1117" name="Freihand 1116">
                  <a:extLst>
                    <a:ext uri="{FF2B5EF4-FFF2-40B4-BE49-F238E27FC236}">
                      <a16:creationId xmlns:a16="http://schemas.microsoft.com/office/drawing/2014/main" id="{A0D54281-CBAB-4F18-95C9-078884FFFF53}"/>
                    </a:ext>
                  </a:extLst>
                </p:cNvPr>
                <p:cNvPicPr/>
                <p:nvPr/>
              </p:nvPicPr>
              <p:blipFill>
                <a:blip r:embed="rId1813"/>
                <a:stretch>
                  <a:fillRect/>
                </a:stretch>
              </p:blipFill>
              <p:spPr>
                <a:xfrm>
                  <a:off x="4756979" y="6062731"/>
                  <a:ext cx="36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14">
              <p14:nvContentPartPr>
                <p14:cNvPr id="1118" name="Freihand 1117">
                  <a:extLst>
                    <a:ext uri="{FF2B5EF4-FFF2-40B4-BE49-F238E27FC236}">
                      <a16:creationId xmlns:a16="http://schemas.microsoft.com/office/drawing/2014/main" id="{E66C8D6E-EEA5-455A-8199-CE473F92A08C}"/>
                    </a:ext>
                  </a:extLst>
                </p14:cNvPr>
                <p14:cNvContentPartPr/>
                <p14:nvPr/>
              </p14:nvContentPartPr>
              <p14:xfrm>
                <a:off x="4645739" y="6028531"/>
                <a:ext cx="189720" cy="30600"/>
              </p14:xfrm>
            </p:contentPart>
          </mc:Choice>
          <mc:Fallback xmlns="">
            <p:pic>
              <p:nvPicPr>
                <p:cNvPr id="1118" name="Freihand 1117">
                  <a:extLst>
                    <a:ext uri="{FF2B5EF4-FFF2-40B4-BE49-F238E27FC236}">
                      <a16:creationId xmlns:a16="http://schemas.microsoft.com/office/drawing/2014/main" id="{E66C8D6E-EEA5-455A-8199-CE473F92A08C}"/>
                    </a:ext>
                  </a:extLst>
                </p:cNvPr>
                <p:cNvPicPr/>
                <p:nvPr/>
              </p:nvPicPr>
              <p:blipFill>
                <a:blip r:embed="rId1815"/>
                <a:stretch>
                  <a:fillRect/>
                </a:stretch>
              </p:blipFill>
              <p:spPr>
                <a:xfrm>
                  <a:off x="4641419" y="6024211"/>
                  <a:ext cx="198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16">
              <p14:nvContentPartPr>
                <p14:cNvPr id="1119" name="Freihand 1118">
                  <a:extLst>
                    <a:ext uri="{FF2B5EF4-FFF2-40B4-BE49-F238E27FC236}">
                      <a16:creationId xmlns:a16="http://schemas.microsoft.com/office/drawing/2014/main" id="{0428D0A1-D689-4A94-9F4A-0761519D7606}"/>
                    </a:ext>
                  </a:extLst>
                </p14:cNvPr>
                <p14:cNvContentPartPr/>
                <p14:nvPr/>
              </p14:nvContentPartPr>
              <p14:xfrm>
                <a:off x="4895939" y="5962651"/>
                <a:ext cx="146880" cy="133560"/>
              </p14:xfrm>
            </p:contentPart>
          </mc:Choice>
          <mc:Fallback xmlns="">
            <p:pic>
              <p:nvPicPr>
                <p:cNvPr id="1119" name="Freihand 1118">
                  <a:extLst>
                    <a:ext uri="{FF2B5EF4-FFF2-40B4-BE49-F238E27FC236}">
                      <a16:creationId xmlns:a16="http://schemas.microsoft.com/office/drawing/2014/main" id="{0428D0A1-D689-4A94-9F4A-0761519D7606}"/>
                    </a:ext>
                  </a:extLst>
                </p:cNvPr>
                <p:cNvPicPr/>
                <p:nvPr/>
              </p:nvPicPr>
              <p:blipFill>
                <a:blip r:embed="rId1817"/>
                <a:stretch>
                  <a:fillRect/>
                </a:stretch>
              </p:blipFill>
              <p:spPr>
                <a:xfrm>
                  <a:off x="4891619" y="5958331"/>
                  <a:ext cx="15552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8">
            <p14:nvContentPartPr>
              <p14:cNvPr id="1121" name="Freihand 1120">
                <a:extLst>
                  <a:ext uri="{FF2B5EF4-FFF2-40B4-BE49-F238E27FC236}">
                    <a16:creationId xmlns:a16="http://schemas.microsoft.com/office/drawing/2014/main" id="{37087ED8-F815-4660-BEF1-122C1A6ADB9B}"/>
                  </a:ext>
                </a:extLst>
              </p14:cNvPr>
              <p14:cNvContentPartPr/>
              <p14:nvPr/>
            </p14:nvContentPartPr>
            <p14:xfrm>
              <a:off x="430139" y="316411"/>
              <a:ext cx="3030480" cy="660600"/>
            </p14:xfrm>
          </p:contentPart>
        </mc:Choice>
        <mc:Fallback xmlns="">
          <p:pic>
            <p:nvPicPr>
              <p:cNvPr id="1121" name="Freihand 1120">
                <a:extLst>
                  <a:ext uri="{FF2B5EF4-FFF2-40B4-BE49-F238E27FC236}">
                    <a16:creationId xmlns:a16="http://schemas.microsoft.com/office/drawing/2014/main" id="{37087ED8-F815-4660-BEF1-122C1A6ADB9B}"/>
                  </a:ext>
                </a:extLst>
              </p:cNvPr>
              <p:cNvPicPr/>
              <p:nvPr/>
            </p:nvPicPr>
            <p:blipFill>
              <a:blip r:embed="rId1819"/>
              <a:stretch>
                <a:fillRect/>
              </a:stretch>
            </p:blipFill>
            <p:spPr>
              <a:xfrm>
                <a:off x="425819" y="312091"/>
                <a:ext cx="3039120" cy="669240"/>
              </a:xfrm>
              <a:prstGeom prst="rect">
                <a:avLst/>
              </a:prstGeom>
            </p:spPr>
          </p:pic>
        </mc:Fallback>
      </mc:AlternateContent>
      <mc:AlternateContent xmlns:mc="http://schemas.openxmlformats.org/markup-compatibility/2006" xmlns:p14="http://schemas.microsoft.com/office/powerpoint/2010/main">
        <mc:Choice Requires="p14">
          <p:contentPart p14:bwMode="auto" r:id="rId1820">
            <p14:nvContentPartPr>
              <p14:cNvPr id="1122" name="Freihand 1121">
                <a:extLst>
                  <a:ext uri="{FF2B5EF4-FFF2-40B4-BE49-F238E27FC236}">
                    <a16:creationId xmlns:a16="http://schemas.microsoft.com/office/drawing/2014/main" id="{18240562-2C94-4388-98B5-860C0F250FD9}"/>
                  </a:ext>
                </a:extLst>
              </p14:cNvPr>
              <p14:cNvContentPartPr/>
              <p14:nvPr/>
            </p14:nvContentPartPr>
            <p14:xfrm>
              <a:off x="445259" y="324691"/>
              <a:ext cx="2734200" cy="653760"/>
            </p14:xfrm>
          </p:contentPart>
        </mc:Choice>
        <mc:Fallback xmlns="">
          <p:pic>
            <p:nvPicPr>
              <p:cNvPr id="1122" name="Freihand 1121">
                <a:extLst>
                  <a:ext uri="{FF2B5EF4-FFF2-40B4-BE49-F238E27FC236}">
                    <a16:creationId xmlns:a16="http://schemas.microsoft.com/office/drawing/2014/main" id="{18240562-2C94-4388-98B5-860C0F250FD9}"/>
                  </a:ext>
                </a:extLst>
              </p:cNvPr>
              <p:cNvPicPr/>
              <p:nvPr/>
            </p:nvPicPr>
            <p:blipFill>
              <a:blip r:embed="rId1821"/>
              <a:stretch>
                <a:fillRect/>
              </a:stretch>
            </p:blipFill>
            <p:spPr>
              <a:xfrm>
                <a:off x="440939" y="320371"/>
                <a:ext cx="2742840" cy="662400"/>
              </a:xfrm>
              <a:prstGeom prst="rect">
                <a:avLst/>
              </a:prstGeom>
            </p:spPr>
          </p:pic>
        </mc:Fallback>
      </mc:AlternateContent>
      <mc:AlternateContent xmlns:mc="http://schemas.openxmlformats.org/markup-compatibility/2006">
        <mc:Choice xmlns:p14="http://schemas.microsoft.com/office/powerpoint/2010/main" Requires="p14">
          <p:contentPart p14:bwMode="auto" r:id="rId1822">
            <p14:nvContentPartPr>
              <p14:cNvPr id="22" name="Freihand 21">
                <a:extLst>
                  <a:ext uri="{FF2B5EF4-FFF2-40B4-BE49-F238E27FC236}">
                    <a16:creationId xmlns:a16="http://schemas.microsoft.com/office/drawing/2014/main" id="{456D9F15-AAFD-4531-A109-698B50A04349}"/>
                  </a:ext>
                </a:extLst>
              </p14:cNvPr>
              <p14:cNvContentPartPr/>
              <p14:nvPr/>
            </p14:nvContentPartPr>
            <p14:xfrm>
              <a:off x="1795619" y="443851"/>
              <a:ext cx="1053000" cy="524160"/>
            </p14:xfrm>
          </p:contentPart>
        </mc:Choice>
        <mc:Fallback>
          <p:pic>
            <p:nvPicPr>
              <p:cNvPr id="22" name="Freihand 21">
                <a:extLst>
                  <a:ext uri="{FF2B5EF4-FFF2-40B4-BE49-F238E27FC236}">
                    <a16:creationId xmlns:a16="http://schemas.microsoft.com/office/drawing/2014/main" id="{456D9F15-AAFD-4531-A109-698B50A04349}"/>
                  </a:ext>
                </a:extLst>
              </p:cNvPr>
              <p:cNvPicPr/>
              <p:nvPr/>
            </p:nvPicPr>
            <p:blipFill>
              <a:blip r:embed="rId1823"/>
              <a:stretch>
                <a:fillRect/>
              </a:stretch>
            </p:blipFill>
            <p:spPr>
              <a:xfrm>
                <a:off x="1791299" y="439531"/>
                <a:ext cx="106164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1824">
            <p14:nvContentPartPr>
              <p14:cNvPr id="40" name="Freihand 39">
                <a:extLst>
                  <a:ext uri="{FF2B5EF4-FFF2-40B4-BE49-F238E27FC236}">
                    <a16:creationId xmlns:a16="http://schemas.microsoft.com/office/drawing/2014/main" id="{1FCBAE0A-3A74-43A8-97C5-38799F6857B0}"/>
                  </a:ext>
                </a:extLst>
              </p14:cNvPr>
              <p14:cNvContentPartPr/>
              <p14:nvPr/>
            </p14:nvContentPartPr>
            <p14:xfrm>
              <a:off x="1771859" y="432331"/>
              <a:ext cx="991440" cy="539640"/>
            </p14:xfrm>
          </p:contentPart>
        </mc:Choice>
        <mc:Fallback>
          <p:pic>
            <p:nvPicPr>
              <p:cNvPr id="40" name="Freihand 39">
                <a:extLst>
                  <a:ext uri="{FF2B5EF4-FFF2-40B4-BE49-F238E27FC236}">
                    <a16:creationId xmlns:a16="http://schemas.microsoft.com/office/drawing/2014/main" id="{1FCBAE0A-3A74-43A8-97C5-38799F6857B0}"/>
                  </a:ext>
                </a:extLst>
              </p:cNvPr>
              <p:cNvPicPr/>
              <p:nvPr/>
            </p:nvPicPr>
            <p:blipFill>
              <a:blip r:embed="rId1825"/>
              <a:stretch>
                <a:fillRect/>
              </a:stretch>
            </p:blipFill>
            <p:spPr>
              <a:xfrm>
                <a:off x="1767539" y="428011"/>
                <a:ext cx="100008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1826">
            <p14:nvContentPartPr>
              <p14:cNvPr id="65" name="Freihand 64">
                <a:extLst>
                  <a:ext uri="{FF2B5EF4-FFF2-40B4-BE49-F238E27FC236}">
                    <a16:creationId xmlns:a16="http://schemas.microsoft.com/office/drawing/2014/main" id="{83957909-F64F-4F00-9256-CAE36EC02EDE}"/>
                  </a:ext>
                </a:extLst>
              </p14:cNvPr>
              <p14:cNvContentPartPr/>
              <p14:nvPr/>
            </p14:nvContentPartPr>
            <p14:xfrm>
              <a:off x="3384299" y="352411"/>
              <a:ext cx="754920" cy="609120"/>
            </p14:xfrm>
          </p:contentPart>
        </mc:Choice>
        <mc:Fallback>
          <p:pic>
            <p:nvPicPr>
              <p:cNvPr id="65" name="Freihand 64">
                <a:extLst>
                  <a:ext uri="{FF2B5EF4-FFF2-40B4-BE49-F238E27FC236}">
                    <a16:creationId xmlns:a16="http://schemas.microsoft.com/office/drawing/2014/main" id="{83957909-F64F-4F00-9256-CAE36EC02EDE}"/>
                  </a:ext>
                </a:extLst>
              </p:cNvPr>
              <p:cNvPicPr/>
              <p:nvPr/>
            </p:nvPicPr>
            <p:blipFill>
              <a:blip r:embed="rId1827"/>
              <a:stretch>
                <a:fillRect/>
              </a:stretch>
            </p:blipFill>
            <p:spPr>
              <a:xfrm>
                <a:off x="3379979" y="348091"/>
                <a:ext cx="763560" cy="617760"/>
              </a:xfrm>
              <a:prstGeom prst="rect">
                <a:avLst/>
              </a:prstGeom>
            </p:spPr>
          </p:pic>
        </mc:Fallback>
      </mc:AlternateContent>
      <p:grpSp>
        <p:nvGrpSpPr>
          <p:cNvPr id="89" name="Gruppieren 88">
            <a:extLst>
              <a:ext uri="{FF2B5EF4-FFF2-40B4-BE49-F238E27FC236}">
                <a16:creationId xmlns:a16="http://schemas.microsoft.com/office/drawing/2014/main" id="{5F9E92B7-C21F-4038-939B-5ABBF4070717}"/>
              </a:ext>
            </a:extLst>
          </p:cNvPr>
          <p:cNvGrpSpPr/>
          <p:nvPr/>
        </p:nvGrpSpPr>
        <p:grpSpPr>
          <a:xfrm>
            <a:off x="1211699" y="410011"/>
            <a:ext cx="1462680" cy="545400"/>
            <a:chOff x="1211699" y="410011"/>
            <a:chExt cx="1462680" cy="545400"/>
          </a:xfrm>
        </p:grpSpPr>
        <mc:AlternateContent xmlns:mc="http://schemas.openxmlformats.org/markup-compatibility/2006">
          <mc:Choice xmlns:p14="http://schemas.microsoft.com/office/powerpoint/2010/main" Requires="p14">
            <p:contentPart p14:bwMode="auto" r:id="rId1828">
              <p14:nvContentPartPr>
                <p14:cNvPr id="2" name="Freihand 1">
                  <a:extLst>
                    <a:ext uri="{FF2B5EF4-FFF2-40B4-BE49-F238E27FC236}">
                      <a16:creationId xmlns:a16="http://schemas.microsoft.com/office/drawing/2014/main" id="{DD7D7A98-F74E-40FA-A370-31BCCB6F35A2}"/>
                    </a:ext>
                  </a:extLst>
                </p14:cNvPr>
                <p14:cNvContentPartPr/>
                <p14:nvPr/>
              </p14:nvContentPartPr>
              <p14:xfrm>
                <a:off x="1347419" y="945331"/>
                <a:ext cx="10800" cy="10080"/>
              </p14:xfrm>
            </p:contentPart>
          </mc:Choice>
          <mc:Fallback>
            <p:pic>
              <p:nvPicPr>
                <p:cNvPr id="2" name="Freihand 1">
                  <a:extLst>
                    <a:ext uri="{FF2B5EF4-FFF2-40B4-BE49-F238E27FC236}">
                      <a16:creationId xmlns:a16="http://schemas.microsoft.com/office/drawing/2014/main" id="{DD7D7A98-F74E-40FA-A370-31BCCB6F35A2}"/>
                    </a:ext>
                  </a:extLst>
                </p:cNvPr>
                <p:cNvPicPr/>
                <p:nvPr/>
              </p:nvPicPr>
              <p:blipFill>
                <a:blip r:embed="rId1829"/>
                <a:stretch>
                  <a:fillRect/>
                </a:stretch>
              </p:blipFill>
              <p:spPr>
                <a:xfrm>
                  <a:off x="1343099" y="941011"/>
                  <a:ext cx="19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830">
              <p14:nvContentPartPr>
                <p14:cNvPr id="3" name="Freihand 2">
                  <a:extLst>
                    <a:ext uri="{FF2B5EF4-FFF2-40B4-BE49-F238E27FC236}">
                      <a16:creationId xmlns:a16="http://schemas.microsoft.com/office/drawing/2014/main" id="{661D71C1-C295-4F9D-9716-75316EADF420}"/>
                    </a:ext>
                  </a:extLst>
                </p14:cNvPr>
                <p14:cNvContentPartPr/>
                <p14:nvPr/>
              </p14:nvContentPartPr>
              <p14:xfrm>
                <a:off x="1211699" y="410011"/>
                <a:ext cx="437040" cy="461160"/>
              </p14:xfrm>
            </p:contentPart>
          </mc:Choice>
          <mc:Fallback>
            <p:pic>
              <p:nvPicPr>
                <p:cNvPr id="3" name="Freihand 2">
                  <a:extLst>
                    <a:ext uri="{FF2B5EF4-FFF2-40B4-BE49-F238E27FC236}">
                      <a16:creationId xmlns:a16="http://schemas.microsoft.com/office/drawing/2014/main" id="{661D71C1-C295-4F9D-9716-75316EADF420}"/>
                    </a:ext>
                  </a:extLst>
                </p:cNvPr>
                <p:cNvPicPr/>
                <p:nvPr/>
              </p:nvPicPr>
              <p:blipFill>
                <a:blip r:embed="rId1831"/>
                <a:stretch>
                  <a:fillRect/>
                </a:stretch>
              </p:blipFill>
              <p:spPr>
                <a:xfrm>
                  <a:off x="1207379" y="405691"/>
                  <a:ext cx="44568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1832">
              <p14:nvContentPartPr>
                <p14:cNvPr id="70" name="Freihand 69">
                  <a:extLst>
                    <a:ext uri="{FF2B5EF4-FFF2-40B4-BE49-F238E27FC236}">
                      <a16:creationId xmlns:a16="http://schemas.microsoft.com/office/drawing/2014/main" id="{180CEAE6-7448-4194-86DC-1C6AF763E802}"/>
                    </a:ext>
                  </a:extLst>
                </p14:cNvPr>
                <p14:cNvContentPartPr/>
                <p14:nvPr/>
              </p14:nvContentPartPr>
              <p14:xfrm>
                <a:off x="1788779" y="838411"/>
                <a:ext cx="885600" cy="42120"/>
              </p14:xfrm>
            </p:contentPart>
          </mc:Choice>
          <mc:Fallback>
            <p:pic>
              <p:nvPicPr>
                <p:cNvPr id="70" name="Freihand 69">
                  <a:extLst>
                    <a:ext uri="{FF2B5EF4-FFF2-40B4-BE49-F238E27FC236}">
                      <a16:creationId xmlns:a16="http://schemas.microsoft.com/office/drawing/2014/main" id="{180CEAE6-7448-4194-86DC-1C6AF763E802}"/>
                    </a:ext>
                  </a:extLst>
                </p:cNvPr>
                <p:cNvPicPr/>
                <p:nvPr/>
              </p:nvPicPr>
              <p:blipFill>
                <a:blip r:embed="rId1833"/>
                <a:stretch>
                  <a:fillRect/>
                </a:stretch>
              </p:blipFill>
              <p:spPr>
                <a:xfrm>
                  <a:off x="1784459" y="834091"/>
                  <a:ext cx="894240" cy="5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34">
            <p14:nvContentPartPr>
              <p14:cNvPr id="105" name="Freihand 104">
                <a:extLst>
                  <a:ext uri="{FF2B5EF4-FFF2-40B4-BE49-F238E27FC236}">
                    <a16:creationId xmlns:a16="http://schemas.microsoft.com/office/drawing/2014/main" id="{7DBB498E-ED26-4AD1-9495-D5438B1A28C4}"/>
                  </a:ext>
                </a:extLst>
              </p14:cNvPr>
              <p14:cNvContentPartPr/>
              <p14:nvPr/>
            </p14:nvContentPartPr>
            <p14:xfrm>
              <a:off x="4256579" y="759571"/>
              <a:ext cx="1023840" cy="90000"/>
            </p14:xfrm>
          </p:contentPart>
        </mc:Choice>
        <mc:Fallback>
          <p:pic>
            <p:nvPicPr>
              <p:cNvPr id="105" name="Freihand 104">
                <a:extLst>
                  <a:ext uri="{FF2B5EF4-FFF2-40B4-BE49-F238E27FC236}">
                    <a16:creationId xmlns:a16="http://schemas.microsoft.com/office/drawing/2014/main" id="{7DBB498E-ED26-4AD1-9495-D5438B1A28C4}"/>
                  </a:ext>
                </a:extLst>
              </p:cNvPr>
              <p:cNvPicPr/>
              <p:nvPr/>
            </p:nvPicPr>
            <p:blipFill>
              <a:blip r:embed="rId1835"/>
              <a:stretch>
                <a:fillRect/>
              </a:stretch>
            </p:blipFill>
            <p:spPr>
              <a:xfrm>
                <a:off x="4252259" y="755251"/>
                <a:ext cx="1032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36">
            <p14:nvContentPartPr>
              <p14:cNvPr id="132" name="Freihand 131">
                <a:extLst>
                  <a:ext uri="{FF2B5EF4-FFF2-40B4-BE49-F238E27FC236}">
                    <a16:creationId xmlns:a16="http://schemas.microsoft.com/office/drawing/2014/main" id="{6598808B-1A89-400E-9856-9DE2F751E1E1}"/>
                  </a:ext>
                </a:extLst>
              </p14:cNvPr>
              <p14:cNvContentPartPr/>
              <p14:nvPr/>
            </p14:nvContentPartPr>
            <p14:xfrm>
              <a:off x="4389779" y="442051"/>
              <a:ext cx="769680" cy="501840"/>
            </p14:xfrm>
          </p:contentPart>
        </mc:Choice>
        <mc:Fallback>
          <p:pic>
            <p:nvPicPr>
              <p:cNvPr id="132" name="Freihand 131">
                <a:extLst>
                  <a:ext uri="{FF2B5EF4-FFF2-40B4-BE49-F238E27FC236}">
                    <a16:creationId xmlns:a16="http://schemas.microsoft.com/office/drawing/2014/main" id="{6598808B-1A89-400E-9856-9DE2F751E1E1}"/>
                  </a:ext>
                </a:extLst>
              </p:cNvPr>
              <p:cNvPicPr/>
              <p:nvPr/>
            </p:nvPicPr>
            <p:blipFill>
              <a:blip r:embed="rId1837"/>
              <a:stretch>
                <a:fillRect/>
              </a:stretch>
            </p:blipFill>
            <p:spPr>
              <a:xfrm>
                <a:off x="4385459" y="437731"/>
                <a:ext cx="77832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1838">
            <p14:nvContentPartPr>
              <p14:cNvPr id="220" name="Freihand 219">
                <a:extLst>
                  <a:ext uri="{FF2B5EF4-FFF2-40B4-BE49-F238E27FC236}">
                    <a16:creationId xmlns:a16="http://schemas.microsoft.com/office/drawing/2014/main" id="{120FC9A4-D583-48B5-ACA7-1FC491C5FE4A}"/>
                  </a:ext>
                </a:extLst>
              </p14:cNvPr>
              <p14:cNvContentPartPr/>
              <p14:nvPr/>
            </p14:nvContentPartPr>
            <p14:xfrm>
              <a:off x="9020459" y="1289851"/>
              <a:ext cx="1047960" cy="44640"/>
            </p14:xfrm>
          </p:contentPart>
        </mc:Choice>
        <mc:Fallback>
          <p:pic>
            <p:nvPicPr>
              <p:cNvPr id="220" name="Freihand 219">
                <a:extLst>
                  <a:ext uri="{FF2B5EF4-FFF2-40B4-BE49-F238E27FC236}">
                    <a16:creationId xmlns:a16="http://schemas.microsoft.com/office/drawing/2014/main" id="{120FC9A4-D583-48B5-ACA7-1FC491C5FE4A}"/>
                  </a:ext>
                </a:extLst>
              </p:cNvPr>
              <p:cNvPicPr/>
              <p:nvPr/>
            </p:nvPicPr>
            <p:blipFill>
              <a:blip r:embed="rId1839"/>
              <a:stretch>
                <a:fillRect/>
              </a:stretch>
            </p:blipFill>
            <p:spPr>
              <a:xfrm>
                <a:off x="9016139" y="1285531"/>
                <a:ext cx="10566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840">
            <p14:nvContentPartPr>
              <p14:cNvPr id="222" name="Freihand 221">
                <a:extLst>
                  <a:ext uri="{FF2B5EF4-FFF2-40B4-BE49-F238E27FC236}">
                    <a16:creationId xmlns:a16="http://schemas.microsoft.com/office/drawing/2014/main" id="{A7885D88-0C24-475E-9D52-1B2B3B809C33}"/>
                  </a:ext>
                </a:extLst>
              </p14:cNvPr>
              <p14:cNvContentPartPr/>
              <p14:nvPr/>
            </p14:nvContentPartPr>
            <p14:xfrm>
              <a:off x="10725419" y="859651"/>
              <a:ext cx="1406880" cy="670680"/>
            </p14:xfrm>
          </p:contentPart>
        </mc:Choice>
        <mc:Fallback>
          <p:pic>
            <p:nvPicPr>
              <p:cNvPr id="222" name="Freihand 221">
                <a:extLst>
                  <a:ext uri="{FF2B5EF4-FFF2-40B4-BE49-F238E27FC236}">
                    <a16:creationId xmlns:a16="http://schemas.microsoft.com/office/drawing/2014/main" id="{A7885D88-0C24-475E-9D52-1B2B3B809C33}"/>
                  </a:ext>
                </a:extLst>
              </p:cNvPr>
              <p:cNvPicPr/>
              <p:nvPr/>
            </p:nvPicPr>
            <p:blipFill>
              <a:blip r:embed="rId1841"/>
              <a:stretch>
                <a:fillRect/>
              </a:stretch>
            </p:blipFill>
            <p:spPr>
              <a:xfrm>
                <a:off x="10721099" y="855331"/>
                <a:ext cx="1415520" cy="679320"/>
              </a:xfrm>
              <a:prstGeom prst="rect">
                <a:avLst/>
              </a:prstGeom>
            </p:spPr>
          </p:pic>
        </mc:Fallback>
      </mc:AlternateContent>
      <mc:AlternateContent xmlns:mc="http://schemas.openxmlformats.org/markup-compatibility/2006">
        <mc:Choice xmlns:p14="http://schemas.microsoft.com/office/powerpoint/2010/main" Requires="p14">
          <p:contentPart p14:bwMode="auto" r:id="rId1842">
            <p14:nvContentPartPr>
              <p14:cNvPr id="224" name="Freihand 223">
                <a:extLst>
                  <a:ext uri="{FF2B5EF4-FFF2-40B4-BE49-F238E27FC236}">
                    <a16:creationId xmlns:a16="http://schemas.microsoft.com/office/drawing/2014/main" id="{8302F3EC-049E-410C-BBF0-5B3D008AED1B}"/>
                  </a:ext>
                </a:extLst>
              </p14:cNvPr>
              <p14:cNvContentPartPr/>
              <p14:nvPr/>
            </p14:nvContentPartPr>
            <p14:xfrm>
              <a:off x="10708499" y="950731"/>
              <a:ext cx="354600" cy="427320"/>
            </p14:xfrm>
          </p:contentPart>
        </mc:Choice>
        <mc:Fallback>
          <p:pic>
            <p:nvPicPr>
              <p:cNvPr id="224" name="Freihand 223">
                <a:extLst>
                  <a:ext uri="{FF2B5EF4-FFF2-40B4-BE49-F238E27FC236}">
                    <a16:creationId xmlns:a16="http://schemas.microsoft.com/office/drawing/2014/main" id="{8302F3EC-049E-410C-BBF0-5B3D008AED1B}"/>
                  </a:ext>
                </a:extLst>
              </p:cNvPr>
              <p:cNvPicPr/>
              <p:nvPr/>
            </p:nvPicPr>
            <p:blipFill>
              <a:blip r:embed="rId1843"/>
              <a:stretch>
                <a:fillRect/>
              </a:stretch>
            </p:blipFill>
            <p:spPr>
              <a:xfrm>
                <a:off x="10704179" y="946411"/>
                <a:ext cx="36324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1844">
            <p14:nvContentPartPr>
              <p14:cNvPr id="231" name="Freihand 230">
                <a:extLst>
                  <a:ext uri="{FF2B5EF4-FFF2-40B4-BE49-F238E27FC236}">
                    <a16:creationId xmlns:a16="http://schemas.microsoft.com/office/drawing/2014/main" id="{CDFDAF67-39E9-4C6F-855E-C5F9DC4ECCF1}"/>
                  </a:ext>
                </a:extLst>
              </p14:cNvPr>
              <p14:cNvContentPartPr/>
              <p14:nvPr/>
            </p14:nvContentPartPr>
            <p14:xfrm>
              <a:off x="771779" y="1130011"/>
              <a:ext cx="1113480" cy="526320"/>
            </p14:xfrm>
          </p:contentPart>
        </mc:Choice>
        <mc:Fallback>
          <p:pic>
            <p:nvPicPr>
              <p:cNvPr id="231" name="Freihand 230">
                <a:extLst>
                  <a:ext uri="{FF2B5EF4-FFF2-40B4-BE49-F238E27FC236}">
                    <a16:creationId xmlns:a16="http://schemas.microsoft.com/office/drawing/2014/main" id="{CDFDAF67-39E9-4C6F-855E-C5F9DC4ECCF1}"/>
                  </a:ext>
                </a:extLst>
              </p:cNvPr>
              <p:cNvPicPr/>
              <p:nvPr/>
            </p:nvPicPr>
            <p:blipFill>
              <a:blip r:embed="rId1845"/>
              <a:stretch>
                <a:fillRect/>
              </a:stretch>
            </p:blipFill>
            <p:spPr>
              <a:xfrm>
                <a:off x="767459" y="1125691"/>
                <a:ext cx="1122120" cy="534960"/>
              </a:xfrm>
              <a:prstGeom prst="rect">
                <a:avLst/>
              </a:prstGeom>
            </p:spPr>
          </p:pic>
        </mc:Fallback>
      </mc:AlternateContent>
      <p:grpSp>
        <p:nvGrpSpPr>
          <p:cNvPr id="235" name="Gruppieren 234">
            <a:extLst>
              <a:ext uri="{FF2B5EF4-FFF2-40B4-BE49-F238E27FC236}">
                <a16:creationId xmlns:a16="http://schemas.microsoft.com/office/drawing/2014/main" id="{F5AF3646-089B-42E2-BC0B-0F7C8D0ED245}"/>
              </a:ext>
            </a:extLst>
          </p:cNvPr>
          <p:cNvGrpSpPr/>
          <p:nvPr/>
        </p:nvGrpSpPr>
        <p:grpSpPr>
          <a:xfrm>
            <a:off x="3283859" y="407491"/>
            <a:ext cx="2516400" cy="1114200"/>
            <a:chOff x="3283859" y="407491"/>
            <a:chExt cx="2516400" cy="1114200"/>
          </a:xfrm>
        </p:grpSpPr>
        <mc:AlternateContent xmlns:mc="http://schemas.openxmlformats.org/markup-compatibility/2006">
          <mc:Choice xmlns:p14="http://schemas.microsoft.com/office/powerpoint/2010/main" Requires="p14">
            <p:contentPart p14:bwMode="auto" r:id="rId1846">
              <p14:nvContentPartPr>
                <p14:cNvPr id="46" name="Freihand 45">
                  <a:extLst>
                    <a:ext uri="{FF2B5EF4-FFF2-40B4-BE49-F238E27FC236}">
                      <a16:creationId xmlns:a16="http://schemas.microsoft.com/office/drawing/2014/main" id="{380ECDAE-5261-46A9-A719-859CAC6ECE74}"/>
                    </a:ext>
                  </a:extLst>
                </p14:cNvPr>
                <p14:cNvContentPartPr/>
                <p14:nvPr/>
              </p14:nvContentPartPr>
              <p14:xfrm>
                <a:off x="5206619" y="602971"/>
                <a:ext cx="360" cy="360"/>
              </p14:xfrm>
            </p:contentPart>
          </mc:Choice>
          <mc:Fallback>
            <p:pic>
              <p:nvPicPr>
                <p:cNvPr id="46" name="Freihand 45">
                  <a:extLst>
                    <a:ext uri="{FF2B5EF4-FFF2-40B4-BE49-F238E27FC236}">
                      <a16:creationId xmlns:a16="http://schemas.microsoft.com/office/drawing/2014/main" id="{380ECDAE-5261-46A9-A719-859CAC6ECE74}"/>
                    </a:ext>
                  </a:extLst>
                </p:cNvPr>
                <p:cNvPicPr/>
                <p:nvPr/>
              </p:nvPicPr>
              <p:blipFill>
                <a:blip r:embed="rId1847"/>
                <a:stretch>
                  <a:fillRect/>
                </a:stretch>
              </p:blipFill>
              <p:spPr>
                <a:xfrm>
                  <a:off x="5202299" y="5986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48">
              <p14:nvContentPartPr>
                <p14:cNvPr id="52" name="Freihand 51">
                  <a:extLst>
                    <a:ext uri="{FF2B5EF4-FFF2-40B4-BE49-F238E27FC236}">
                      <a16:creationId xmlns:a16="http://schemas.microsoft.com/office/drawing/2014/main" id="{AFE67A4A-DB63-4267-8D7A-346F58A67512}"/>
                    </a:ext>
                  </a:extLst>
                </p14:cNvPr>
                <p14:cNvContentPartPr/>
                <p14:nvPr/>
              </p14:nvContentPartPr>
              <p14:xfrm>
                <a:off x="3325979" y="491011"/>
                <a:ext cx="1951920" cy="435600"/>
              </p14:xfrm>
            </p:contentPart>
          </mc:Choice>
          <mc:Fallback>
            <p:pic>
              <p:nvPicPr>
                <p:cNvPr id="52" name="Freihand 51">
                  <a:extLst>
                    <a:ext uri="{FF2B5EF4-FFF2-40B4-BE49-F238E27FC236}">
                      <a16:creationId xmlns:a16="http://schemas.microsoft.com/office/drawing/2014/main" id="{AFE67A4A-DB63-4267-8D7A-346F58A67512}"/>
                    </a:ext>
                  </a:extLst>
                </p:cNvPr>
                <p:cNvPicPr/>
                <p:nvPr/>
              </p:nvPicPr>
              <p:blipFill>
                <a:blip r:embed="rId1849"/>
                <a:stretch>
                  <a:fillRect/>
                </a:stretch>
              </p:blipFill>
              <p:spPr>
                <a:xfrm>
                  <a:off x="3321659" y="486691"/>
                  <a:ext cx="196056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1850">
              <p14:nvContentPartPr>
                <p14:cNvPr id="138" name="Freihand 137">
                  <a:extLst>
                    <a:ext uri="{FF2B5EF4-FFF2-40B4-BE49-F238E27FC236}">
                      <a16:creationId xmlns:a16="http://schemas.microsoft.com/office/drawing/2014/main" id="{A84CCF37-54E7-4EC7-AF8B-27AAE2BBD6C7}"/>
                    </a:ext>
                  </a:extLst>
                </p14:cNvPr>
                <p14:cNvContentPartPr/>
                <p14:nvPr/>
              </p14:nvContentPartPr>
              <p14:xfrm>
                <a:off x="4542059" y="772531"/>
                <a:ext cx="149040" cy="27360"/>
              </p14:xfrm>
            </p:contentPart>
          </mc:Choice>
          <mc:Fallback>
            <p:pic>
              <p:nvPicPr>
                <p:cNvPr id="138" name="Freihand 137">
                  <a:extLst>
                    <a:ext uri="{FF2B5EF4-FFF2-40B4-BE49-F238E27FC236}">
                      <a16:creationId xmlns:a16="http://schemas.microsoft.com/office/drawing/2014/main" id="{A84CCF37-54E7-4EC7-AF8B-27AAE2BBD6C7}"/>
                    </a:ext>
                  </a:extLst>
                </p:cNvPr>
                <p:cNvPicPr/>
                <p:nvPr/>
              </p:nvPicPr>
              <p:blipFill>
                <a:blip r:embed="rId1851"/>
                <a:stretch>
                  <a:fillRect/>
                </a:stretch>
              </p:blipFill>
              <p:spPr>
                <a:xfrm>
                  <a:off x="4537739" y="768211"/>
                  <a:ext cx="157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52">
              <p14:nvContentPartPr>
                <p14:cNvPr id="145" name="Freihand 144">
                  <a:extLst>
                    <a:ext uri="{FF2B5EF4-FFF2-40B4-BE49-F238E27FC236}">
                      <a16:creationId xmlns:a16="http://schemas.microsoft.com/office/drawing/2014/main" id="{9A839615-9628-4272-B888-A99F5597F2CE}"/>
                    </a:ext>
                  </a:extLst>
                </p14:cNvPr>
                <p14:cNvContentPartPr/>
                <p14:nvPr/>
              </p14:nvContentPartPr>
              <p14:xfrm>
                <a:off x="4823219" y="756331"/>
                <a:ext cx="166680" cy="46800"/>
              </p14:xfrm>
            </p:contentPart>
          </mc:Choice>
          <mc:Fallback>
            <p:pic>
              <p:nvPicPr>
                <p:cNvPr id="145" name="Freihand 144">
                  <a:extLst>
                    <a:ext uri="{FF2B5EF4-FFF2-40B4-BE49-F238E27FC236}">
                      <a16:creationId xmlns:a16="http://schemas.microsoft.com/office/drawing/2014/main" id="{9A839615-9628-4272-B888-A99F5597F2CE}"/>
                    </a:ext>
                  </a:extLst>
                </p:cNvPr>
                <p:cNvPicPr/>
                <p:nvPr/>
              </p:nvPicPr>
              <p:blipFill>
                <a:blip r:embed="rId1853"/>
                <a:stretch>
                  <a:fillRect/>
                </a:stretch>
              </p:blipFill>
              <p:spPr>
                <a:xfrm>
                  <a:off x="4818899" y="752011"/>
                  <a:ext cx="175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854">
              <p14:nvContentPartPr>
                <p14:cNvPr id="154" name="Freihand 153">
                  <a:extLst>
                    <a:ext uri="{FF2B5EF4-FFF2-40B4-BE49-F238E27FC236}">
                      <a16:creationId xmlns:a16="http://schemas.microsoft.com/office/drawing/2014/main" id="{25D11287-C461-4446-B89B-FEE8D8244C21}"/>
                    </a:ext>
                  </a:extLst>
                </p14:cNvPr>
                <p14:cNvContentPartPr/>
                <p14:nvPr/>
              </p14:nvContentPartPr>
              <p14:xfrm>
                <a:off x="4287899" y="589651"/>
                <a:ext cx="10800" cy="186480"/>
              </p14:xfrm>
            </p:contentPart>
          </mc:Choice>
          <mc:Fallback>
            <p:pic>
              <p:nvPicPr>
                <p:cNvPr id="154" name="Freihand 153">
                  <a:extLst>
                    <a:ext uri="{FF2B5EF4-FFF2-40B4-BE49-F238E27FC236}">
                      <a16:creationId xmlns:a16="http://schemas.microsoft.com/office/drawing/2014/main" id="{25D11287-C461-4446-B89B-FEE8D8244C21}"/>
                    </a:ext>
                  </a:extLst>
                </p:cNvPr>
                <p:cNvPicPr/>
                <p:nvPr/>
              </p:nvPicPr>
              <p:blipFill>
                <a:blip r:embed="rId1855"/>
                <a:stretch>
                  <a:fillRect/>
                </a:stretch>
              </p:blipFill>
              <p:spPr>
                <a:xfrm>
                  <a:off x="4283579" y="585331"/>
                  <a:ext cx="194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856">
              <p14:nvContentPartPr>
                <p14:cNvPr id="166" name="Freihand 165">
                  <a:extLst>
                    <a:ext uri="{FF2B5EF4-FFF2-40B4-BE49-F238E27FC236}">
                      <a16:creationId xmlns:a16="http://schemas.microsoft.com/office/drawing/2014/main" id="{8B50C3ED-D145-44E9-A4A9-F2B4B1DE8974}"/>
                    </a:ext>
                  </a:extLst>
                </p14:cNvPr>
                <p14:cNvContentPartPr/>
                <p14:nvPr/>
              </p14:nvContentPartPr>
              <p14:xfrm>
                <a:off x="4219859" y="481651"/>
                <a:ext cx="83880" cy="143640"/>
              </p14:xfrm>
            </p:contentPart>
          </mc:Choice>
          <mc:Fallback>
            <p:pic>
              <p:nvPicPr>
                <p:cNvPr id="166" name="Freihand 165">
                  <a:extLst>
                    <a:ext uri="{FF2B5EF4-FFF2-40B4-BE49-F238E27FC236}">
                      <a16:creationId xmlns:a16="http://schemas.microsoft.com/office/drawing/2014/main" id="{8B50C3ED-D145-44E9-A4A9-F2B4B1DE8974}"/>
                    </a:ext>
                  </a:extLst>
                </p:cNvPr>
                <p:cNvPicPr/>
                <p:nvPr/>
              </p:nvPicPr>
              <p:blipFill>
                <a:blip r:embed="rId1857"/>
                <a:stretch>
                  <a:fillRect/>
                </a:stretch>
              </p:blipFill>
              <p:spPr>
                <a:xfrm>
                  <a:off x="4215539" y="477331"/>
                  <a:ext cx="92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858">
              <p14:nvContentPartPr>
                <p14:cNvPr id="171" name="Freihand 170">
                  <a:extLst>
                    <a:ext uri="{FF2B5EF4-FFF2-40B4-BE49-F238E27FC236}">
                      <a16:creationId xmlns:a16="http://schemas.microsoft.com/office/drawing/2014/main" id="{5ABD3079-17D2-403C-9E1C-D28ECEE679A1}"/>
                    </a:ext>
                  </a:extLst>
                </p14:cNvPr>
                <p14:cNvContentPartPr/>
                <p14:nvPr/>
              </p14:nvContentPartPr>
              <p14:xfrm>
                <a:off x="4217699" y="545731"/>
                <a:ext cx="41760" cy="338040"/>
              </p14:xfrm>
            </p:contentPart>
          </mc:Choice>
          <mc:Fallback>
            <p:pic>
              <p:nvPicPr>
                <p:cNvPr id="171" name="Freihand 170">
                  <a:extLst>
                    <a:ext uri="{FF2B5EF4-FFF2-40B4-BE49-F238E27FC236}">
                      <a16:creationId xmlns:a16="http://schemas.microsoft.com/office/drawing/2014/main" id="{5ABD3079-17D2-403C-9E1C-D28ECEE679A1}"/>
                    </a:ext>
                  </a:extLst>
                </p:cNvPr>
                <p:cNvPicPr/>
                <p:nvPr/>
              </p:nvPicPr>
              <p:blipFill>
                <a:blip r:embed="rId1859"/>
                <a:stretch>
                  <a:fillRect/>
                </a:stretch>
              </p:blipFill>
              <p:spPr>
                <a:xfrm>
                  <a:off x="4213379" y="541411"/>
                  <a:ext cx="5040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1860">
              <p14:nvContentPartPr>
                <p14:cNvPr id="179" name="Freihand 178">
                  <a:extLst>
                    <a:ext uri="{FF2B5EF4-FFF2-40B4-BE49-F238E27FC236}">
                      <a16:creationId xmlns:a16="http://schemas.microsoft.com/office/drawing/2014/main" id="{71C4F9FC-D851-4A6E-B466-58031CBF76AA}"/>
                    </a:ext>
                  </a:extLst>
                </p14:cNvPr>
                <p14:cNvContentPartPr/>
                <p14:nvPr/>
              </p14:nvContentPartPr>
              <p14:xfrm>
                <a:off x="4151099" y="781531"/>
                <a:ext cx="126000" cy="113040"/>
              </p14:xfrm>
            </p:contentPart>
          </mc:Choice>
          <mc:Fallback>
            <p:pic>
              <p:nvPicPr>
                <p:cNvPr id="179" name="Freihand 178">
                  <a:extLst>
                    <a:ext uri="{FF2B5EF4-FFF2-40B4-BE49-F238E27FC236}">
                      <a16:creationId xmlns:a16="http://schemas.microsoft.com/office/drawing/2014/main" id="{71C4F9FC-D851-4A6E-B466-58031CBF76AA}"/>
                    </a:ext>
                  </a:extLst>
                </p:cNvPr>
                <p:cNvPicPr/>
                <p:nvPr/>
              </p:nvPicPr>
              <p:blipFill>
                <a:blip r:embed="rId1861"/>
                <a:stretch>
                  <a:fillRect/>
                </a:stretch>
              </p:blipFill>
              <p:spPr>
                <a:xfrm>
                  <a:off x="4146779" y="777211"/>
                  <a:ext cx="134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862">
              <p14:nvContentPartPr>
                <p14:cNvPr id="189" name="Freihand 188">
                  <a:extLst>
                    <a:ext uri="{FF2B5EF4-FFF2-40B4-BE49-F238E27FC236}">
                      <a16:creationId xmlns:a16="http://schemas.microsoft.com/office/drawing/2014/main" id="{BF01E7CA-8AEA-4430-8BFA-F30138037279}"/>
                    </a:ext>
                  </a:extLst>
                </p14:cNvPr>
                <p14:cNvContentPartPr/>
                <p14:nvPr/>
              </p14:nvContentPartPr>
              <p14:xfrm>
                <a:off x="3396179" y="524851"/>
                <a:ext cx="60840" cy="335880"/>
              </p14:xfrm>
            </p:contentPart>
          </mc:Choice>
          <mc:Fallback>
            <p:pic>
              <p:nvPicPr>
                <p:cNvPr id="189" name="Freihand 188">
                  <a:extLst>
                    <a:ext uri="{FF2B5EF4-FFF2-40B4-BE49-F238E27FC236}">
                      <a16:creationId xmlns:a16="http://schemas.microsoft.com/office/drawing/2014/main" id="{BF01E7CA-8AEA-4430-8BFA-F30138037279}"/>
                    </a:ext>
                  </a:extLst>
                </p:cNvPr>
                <p:cNvPicPr/>
                <p:nvPr/>
              </p:nvPicPr>
              <p:blipFill>
                <a:blip r:embed="rId1863"/>
                <a:stretch>
                  <a:fillRect/>
                </a:stretch>
              </p:blipFill>
              <p:spPr>
                <a:xfrm>
                  <a:off x="3391859" y="520531"/>
                  <a:ext cx="6948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864">
              <p14:nvContentPartPr>
                <p14:cNvPr id="208" name="Freihand 207">
                  <a:extLst>
                    <a:ext uri="{FF2B5EF4-FFF2-40B4-BE49-F238E27FC236}">
                      <a16:creationId xmlns:a16="http://schemas.microsoft.com/office/drawing/2014/main" id="{701FB785-0088-42BB-8594-3A9A838DFF6D}"/>
                    </a:ext>
                  </a:extLst>
                </p14:cNvPr>
                <p14:cNvContentPartPr/>
                <p14:nvPr/>
              </p14:nvContentPartPr>
              <p14:xfrm>
                <a:off x="3356219" y="407491"/>
                <a:ext cx="155160" cy="177480"/>
              </p14:xfrm>
            </p:contentPart>
          </mc:Choice>
          <mc:Fallback>
            <p:pic>
              <p:nvPicPr>
                <p:cNvPr id="208" name="Freihand 207">
                  <a:extLst>
                    <a:ext uri="{FF2B5EF4-FFF2-40B4-BE49-F238E27FC236}">
                      <a16:creationId xmlns:a16="http://schemas.microsoft.com/office/drawing/2014/main" id="{701FB785-0088-42BB-8594-3A9A838DFF6D}"/>
                    </a:ext>
                  </a:extLst>
                </p:cNvPr>
                <p:cNvPicPr/>
                <p:nvPr/>
              </p:nvPicPr>
              <p:blipFill>
                <a:blip r:embed="rId1865"/>
                <a:stretch>
                  <a:fillRect/>
                </a:stretch>
              </p:blipFill>
              <p:spPr>
                <a:xfrm>
                  <a:off x="3351899" y="403171"/>
                  <a:ext cx="1638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866">
              <p14:nvContentPartPr>
                <p14:cNvPr id="233" name="Freihand 232">
                  <a:extLst>
                    <a:ext uri="{FF2B5EF4-FFF2-40B4-BE49-F238E27FC236}">
                      <a16:creationId xmlns:a16="http://schemas.microsoft.com/office/drawing/2014/main" id="{F0D70BE7-146B-4018-A0A0-06B391050FB9}"/>
                    </a:ext>
                  </a:extLst>
                </p14:cNvPr>
                <p14:cNvContentPartPr/>
                <p14:nvPr/>
              </p14:nvContentPartPr>
              <p14:xfrm>
                <a:off x="3283859" y="1023091"/>
                <a:ext cx="2516400" cy="498600"/>
              </p14:xfrm>
            </p:contentPart>
          </mc:Choice>
          <mc:Fallback>
            <p:pic>
              <p:nvPicPr>
                <p:cNvPr id="233" name="Freihand 232">
                  <a:extLst>
                    <a:ext uri="{FF2B5EF4-FFF2-40B4-BE49-F238E27FC236}">
                      <a16:creationId xmlns:a16="http://schemas.microsoft.com/office/drawing/2014/main" id="{F0D70BE7-146B-4018-A0A0-06B391050FB9}"/>
                    </a:ext>
                  </a:extLst>
                </p:cNvPr>
                <p:cNvPicPr/>
                <p:nvPr/>
              </p:nvPicPr>
              <p:blipFill>
                <a:blip r:embed="rId1867"/>
                <a:stretch>
                  <a:fillRect/>
                </a:stretch>
              </p:blipFill>
              <p:spPr>
                <a:xfrm>
                  <a:off x="3279539" y="1018771"/>
                  <a:ext cx="2525040" cy="50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68">
            <p14:nvContentPartPr>
              <p14:cNvPr id="238" name="Freihand 237">
                <a:extLst>
                  <a:ext uri="{FF2B5EF4-FFF2-40B4-BE49-F238E27FC236}">
                    <a16:creationId xmlns:a16="http://schemas.microsoft.com/office/drawing/2014/main" id="{342EBB6B-A283-4F9A-AFC7-8C95336528F3}"/>
                  </a:ext>
                </a:extLst>
              </p14:cNvPr>
              <p14:cNvContentPartPr/>
              <p14:nvPr/>
            </p14:nvContentPartPr>
            <p14:xfrm>
              <a:off x="295859" y="1547611"/>
              <a:ext cx="1355400" cy="50040"/>
            </p14:xfrm>
          </p:contentPart>
        </mc:Choice>
        <mc:Fallback>
          <p:pic>
            <p:nvPicPr>
              <p:cNvPr id="238" name="Freihand 237">
                <a:extLst>
                  <a:ext uri="{FF2B5EF4-FFF2-40B4-BE49-F238E27FC236}">
                    <a16:creationId xmlns:a16="http://schemas.microsoft.com/office/drawing/2014/main" id="{342EBB6B-A283-4F9A-AFC7-8C95336528F3}"/>
                  </a:ext>
                </a:extLst>
              </p:cNvPr>
              <p:cNvPicPr/>
              <p:nvPr/>
            </p:nvPicPr>
            <p:blipFill>
              <a:blip r:embed="rId1869"/>
              <a:stretch>
                <a:fillRect/>
              </a:stretch>
            </p:blipFill>
            <p:spPr>
              <a:xfrm>
                <a:off x="291539" y="1543291"/>
                <a:ext cx="1364040" cy="58680"/>
              </a:xfrm>
              <a:prstGeom prst="rect">
                <a:avLst/>
              </a:prstGeom>
            </p:spPr>
          </p:pic>
        </mc:Fallback>
      </mc:AlternateContent>
      <p:grpSp>
        <p:nvGrpSpPr>
          <p:cNvPr id="275" name="Gruppieren 274">
            <a:extLst>
              <a:ext uri="{FF2B5EF4-FFF2-40B4-BE49-F238E27FC236}">
                <a16:creationId xmlns:a16="http://schemas.microsoft.com/office/drawing/2014/main" id="{9683CF9C-2028-454D-9F29-BC2A3FEB7869}"/>
              </a:ext>
            </a:extLst>
          </p:cNvPr>
          <p:cNvGrpSpPr/>
          <p:nvPr/>
        </p:nvGrpSpPr>
        <p:grpSpPr>
          <a:xfrm>
            <a:off x="1381619" y="1023451"/>
            <a:ext cx="2326320" cy="270360"/>
            <a:chOff x="1381619" y="1023451"/>
            <a:chExt cx="2326320" cy="270360"/>
          </a:xfrm>
        </p:grpSpPr>
        <mc:AlternateContent xmlns:mc="http://schemas.openxmlformats.org/markup-compatibility/2006">
          <mc:Choice xmlns:p14="http://schemas.microsoft.com/office/powerpoint/2010/main" Requires="p14">
            <p:contentPart p14:bwMode="auto" r:id="rId1870">
              <p14:nvContentPartPr>
                <p14:cNvPr id="253" name="Freihand 252">
                  <a:extLst>
                    <a:ext uri="{FF2B5EF4-FFF2-40B4-BE49-F238E27FC236}">
                      <a16:creationId xmlns:a16="http://schemas.microsoft.com/office/drawing/2014/main" id="{2F41DA2C-9C95-49F8-A7C7-8F03545458EF}"/>
                    </a:ext>
                  </a:extLst>
                </p14:cNvPr>
                <p14:cNvContentPartPr/>
                <p14:nvPr/>
              </p14:nvContentPartPr>
              <p14:xfrm>
                <a:off x="1431299" y="1023451"/>
                <a:ext cx="2276640" cy="186480"/>
              </p14:xfrm>
            </p:contentPart>
          </mc:Choice>
          <mc:Fallback>
            <p:pic>
              <p:nvPicPr>
                <p:cNvPr id="253" name="Freihand 252">
                  <a:extLst>
                    <a:ext uri="{FF2B5EF4-FFF2-40B4-BE49-F238E27FC236}">
                      <a16:creationId xmlns:a16="http://schemas.microsoft.com/office/drawing/2014/main" id="{2F41DA2C-9C95-49F8-A7C7-8F03545458EF}"/>
                    </a:ext>
                  </a:extLst>
                </p:cNvPr>
                <p:cNvPicPr/>
                <p:nvPr/>
              </p:nvPicPr>
              <p:blipFill>
                <a:blip r:embed="rId1871"/>
                <a:stretch>
                  <a:fillRect/>
                </a:stretch>
              </p:blipFill>
              <p:spPr>
                <a:xfrm>
                  <a:off x="1426979" y="1019131"/>
                  <a:ext cx="2285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872">
              <p14:nvContentPartPr>
                <p14:cNvPr id="273" name="Freihand 272">
                  <a:extLst>
                    <a:ext uri="{FF2B5EF4-FFF2-40B4-BE49-F238E27FC236}">
                      <a16:creationId xmlns:a16="http://schemas.microsoft.com/office/drawing/2014/main" id="{A15106DA-E48A-4363-A502-D53AB3E817C8}"/>
                    </a:ext>
                  </a:extLst>
                </p14:cNvPr>
                <p14:cNvContentPartPr/>
                <p14:nvPr/>
              </p14:nvContentPartPr>
              <p14:xfrm>
                <a:off x="1465139" y="1148371"/>
                <a:ext cx="1080" cy="360"/>
              </p14:xfrm>
            </p:contentPart>
          </mc:Choice>
          <mc:Fallback>
            <p:pic>
              <p:nvPicPr>
                <p:cNvPr id="273" name="Freihand 272">
                  <a:extLst>
                    <a:ext uri="{FF2B5EF4-FFF2-40B4-BE49-F238E27FC236}">
                      <a16:creationId xmlns:a16="http://schemas.microsoft.com/office/drawing/2014/main" id="{A15106DA-E48A-4363-A502-D53AB3E817C8}"/>
                    </a:ext>
                  </a:extLst>
                </p:cNvPr>
                <p:cNvPicPr/>
                <p:nvPr/>
              </p:nvPicPr>
              <p:blipFill>
                <a:blip r:embed="rId1873"/>
                <a:stretch>
                  <a:fillRect/>
                </a:stretch>
              </p:blipFill>
              <p:spPr>
                <a:xfrm>
                  <a:off x="1460819" y="1144051"/>
                  <a:ext cx="97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74">
              <p14:nvContentPartPr>
                <p14:cNvPr id="274" name="Freihand 273">
                  <a:extLst>
                    <a:ext uri="{FF2B5EF4-FFF2-40B4-BE49-F238E27FC236}">
                      <a16:creationId xmlns:a16="http://schemas.microsoft.com/office/drawing/2014/main" id="{C247F37D-9701-4C71-A9AC-6ADB5FBB2CBE}"/>
                    </a:ext>
                  </a:extLst>
                </p14:cNvPr>
                <p14:cNvContentPartPr/>
                <p14:nvPr/>
              </p14:nvContentPartPr>
              <p14:xfrm>
                <a:off x="1381619" y="1122811"/>
                <a:ext cx="172800" cy="171000"/>
              </p14:xfrm>
            </p:contentPart>
          </mc:Choice>
          <mc:Fallback>
            <p:pic>
              <p:nvPicPr>
                <p:cNvPr id="274" name="Freihand 273">
                  <a:extLst>
                    <a:ext uri="{FF2B5EF4-FFF2-40B4-BE49-F238E27FC236}">
                      <a16:creationId xmlns:a16="http://schemas.microsoft.com/office/drawing/2014/main" id="{C247F37D-9701-4C71-A9AC-6ADB5FBB2CBE}"/>
                    </a:ext>
                  </a:extLst>
                </p:cNvPr>
                <p:cNvPicPr/>
                <p:nvPr/>
              </p:nvPicPr>
              <p:blipFill>
                <a:blip r:embed="rId1875"/>
                <a:stretch>
                  <a:fillRect/>
                </a:stretch>
              </p:blipFill>
              <p:spPr>
                <a:xfrm>
                  <a:off x="1377299" y="1118491"/>
                  <a:ext cx="181440" cy="17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76">
            <p14:nvContentPartPr>
              <p14:cNvPr id="276" name="Freihand 275">
                <a:extLst>
                  <a:ext uri="{FF2B5EF4-FFF2-40B4-BE49-F238E27FC236}">
                    <a16:creationId xmlns:a16="http://schemas.microsoft.com/office/drawing/2014/main" id="{F4FFE38B-2C9C-498D-8926-88E39067C94D}"/>
                  </a:ext>
                </a:extLst>
              </p14:cNvPr>
              <p14:cNvContentPartPr/>
              <p14:nvPr/>
            </p14:nvContentPartPr>
            <p14:xfrm>
              <a:off x="591059" y="1881691"/>
              <a:ext cx="732240" cy="663840"/>
            </p14:xfrm>
          </p:contentPart>
        </mc:Choice>
        <mc:Fallback>
          <p:pic>
            <p:nvPicPr>
              <p:cNvPr id="276" name="Freihand 275">
                <a:extLst>
                  <a:ext uri="{FF2B5EF4-FFF2-40B4-BE49-F238E27FC236}">
                    <a16:creationId xmlns:a16="http://schemas.microsoft.com/office/drawing/2014/main" id="{F4FFE38B-2C9C-498D-8926-88E39067C94D}"/>
                  </a:ext>
                </a:extLst>
              </p:cNvPr>
              <p:cNvPicPr/>
              <p:nvPr/>
            </p:nvPicPr>
            <p:blipFill>
              <a:blip r:embed="rId1877"/>
              <a:stretch>
                <a:fillRect/>
              </a:stretch>
            </p:blipFill>
            <p:spPr>
              <a:xfrm>
                <a:off x="586739" y="1877371"/>
                <a:ext cx="740880" cy="672480"/>
              </a:xfrm>
              <a:prstGeom prst="rect">
                <a:avLst/>
              </a:prstGeom>
            </p:spPr>
          </p:pic>
        </mc:Fallback>
      </mc:AlternateContent>
      <mc:AlternateContent xmlns:mc="http://schemas.openxmlformats.org/markup-compatibility/2006">
        <mc:Choice xmlns:p14="http://schemas.microsoft.com/office/powerpoint/2010/main" Requires="p14">
          <p:contentPart p14:bwMode="auto" r:id="rId1878">
            <p14:nvContentPartPr>
              <p14:cNvPr id="286" name="Freihand 285">
                <a:extLst>
                  <a:ext uri="{FF2B5EF4-FFF2-40B4-BE49-F238E27FC236}">
                    <a16:creationId xmlns:a16="http://schemas.microsoft.com/office/drawing/2014/main" id="{31F602B5-C82D-48E2-9E53-0E671E33C7B8}"/>
                  </a:ext>
                </a:extLst>
              </p14:cNvPr>
              <p14:cNvContentPartPr/>
              <p14:nvPr/>
            </p14:nvContentPartPr>
            <p14:xfrm>
              <a:off x="772139" y="5033491"/>
              <a:ext cx="4572000" cy="605160"/>
            </p14:xfrm>
          </p:contentPart>
        </mc:Choice>
        <mc:Fallback>
          <p:pic>
            <p:nvPicPr>
              <p:cNvPr id="286" name="Freihand 285">
                <a:extLst>
                  <a:ext uri="{FF2B5EF4-FFF2-40B4-BE49-F238E27FC236}">
                    <a16:creationId xmlns:a16="http://schemas.microsoft.com/office/drawing/2014/main" id="{31F602B5-C82D-48E2-9E53-0E671E33C7B8}"/>
                  </a:ext>
                </a:extLst>
              </p:cNvPr>
              <p:cNvPicPr/>
              <p:nvPr/>
            </p:nvPicPr>
            <p:blipFill>
              <a:blip r:embed="rId1879"/>
              <a:stretch>
                <a:fillRect/>
              </a:stretch>
            </p:blipFill>
            <p:spPr>
              <a:xfrm>
                <a:off x="767819" y="5029171"/>
                <a:ext cx="4580640" cy="613800"/>
              </a:xfrm>
              <a:prstGeom prst="rect">
                <a:avLst/>
              </a:prstGeom>
            </p:spPr>
          </p:pic>
        </mc:Fallback>
      </mc:AlternateContent>
      <mc:AlternateContent xmlns:mc="http://schemas.openxmlformats.org/markup-compatibility/2006">
        <mc:Choice xmlns:p14="http://schemas.microsoft.com/office/powerpoint/2010/main" Requires="p14">
          <p:contentPart p14:bwMode="auto" r:id="rId1880">
            <p14:nvContentPartPr>
              <p14:cNvPr id="301" name="Freihand 300">
                <a:extLst>
                  <a:ext uri="{FF2B5EF4-FFF2-40B4-BE49-F238E27FC236}">
                    <a16:creationId xmlns:a16="http://schemas.microsoft.com/office/drawing/2014/main" id="{408DDFA9-64C6-4235-89EC-5DE51D7CC506}"/>
                  </a:ext>
                </a:extLst>
              </p14:cNvPr>
              <p14:cNvContentPartPr/>
              <p14:nvPr/>
            </p14:nvContentPartPr>
            <p14:xfrm>
              <a:off x="2786699" y="5458291"/>
              <a:ext cx="263880" cy="102960"/>
            </p14:xfrm>
          </p:contentPart>
        </mc:Choice>
        <mc:Fallback>
          <p:pic>
            <p:nvPicPr>
              <p:cNvPr id="301" name="Freihand 300">
                <a:extLst>
                  <a:ext uri="{FF2B5EF4-FFF2-40B4-BE49-F238E27FC236}">
                    <a16:creationId xmlns:a16="http://schemas.microsoft.com/office/drawing/2014/main" id="{408DDFA9-64C6-4235-89EC-5DE51D7CC506}"/>
                  </a:ext>
                </a:extLst>
              </p:cNvPr>
              <p:cNvPicPr/>
              <p:nvPr/>
            </p:nvPicPr>
            <p:blipFill>
              <a:blip r:embed="rId1881"/>
              <a:stretch>
                <a:fillRect/>
              </a:stretch>
            </p:blipFill>
            <p:spPr>
              <a:xfrm>
                <a:off x="2782379" y="5453971"/>
                <a:ext cx="272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82">
            <p14:nvContentPartPr>
              <p14:cNvPr id="304" name="Freihand 303">
                <a:extLst>
                  <a:ext uri="{FF2B5EF4-FFF2-40B4-BE49-F238E27FC236}">
                    <a16:creationId xmlns:a16="http://schemas.microsoft.com/office/drawing/2014/main" id="{5E571B94-90C8-48F5-A053-AB2A392B15FD}"/>
                  </a:ext>
                </a:extLst>
              </p14:cNvPr>
              <p14:cNvContentPartPr/>
              <p14:nvPr/>
            </p14:nvContentPartPr>
            <p14:xfrm>
              <a:off x="1240859" y="5892811"/>
              <a:ext cx="2471040" cy="160920"/>
            </p14:xfrm>
          </p:contentPart>
        </mc:Choice>
        <mc:Fallback>
          <p:pic>
            <p:nvPicPr>
              <p:cNvPr id="304" name="Freihand 303">
                <a:extLst>
                  <a:ext uri="{FF2B5EF4-FFF2-40B4-BE49-F238E27FC236}">
                    <a16:creationId xmlns:a16="http://schemas.microsoft.com/office/drawing/2014/main" id="{5E571B94-90C8-48F5-A053-AB2A392B15FD}"/>
                  </a:ext>
                </a:extLst>
              </p:cNvPr>
              <p:cNvPicPr/>
              <p:nvPr/>
            </p:nvPicPr>
            <p:blipFill>
              <a:blip r:embed="rId1883"/>
              <a:stretch>
                <a:fillRect/>
              </a:stretch>
            </p:blipFill>
            <p:spPr>
              <a:xfrm>
                <a:off x="1236539" y="5888491"/>
                <a:ext cx="2479680" cy="169560"/>
              </a:xfrm>
              <a:prstGeom prst="rect">
                <a:avLst/>
              </a:prstGeom>
            </p:spPr>
          </p:pic>
        </mc:Fallback>
      </mc:AlternateContent>
    </p:spTree>
    <p:extLst>
      <p:ext uri="{BB962C8B-B14F-4D97-AF65-F5344CB8AC3E}">
        <p14:creationId xmlns:p14="http://schemas.microsoft.com/office/powerpoint/2010/main" val="248829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a:t>
            </a:r>
            <a:endParaRPr lang="en-US" sz="3266" dirty="0">
              <a:solidFill>
                <a:sysClr val="windowText" lastClr="000000"/>
              </a:solidFill>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 name="Gruppieren 1">
            <a:extLst>
              <a:ext uri="{FF2B5EF4-FFF2-40B4-BE49-F238E27FC236}">
                <a16:creationId xmlns:a16="http://schemas.microsoft.com/office/drawing/2014/main" id="{20EA41E8-40AC-4907-8358-248CFB709742}"/>
              </a:ext>
            </a:extLst>
          </p:cNvPr>
          <p:cNvGrpSpPr/>
          <p:nvPr/>
        </p:nvGrpSpPr>
        <p:grpSpPr>
          <a:xfrm>
            <a:off x="360340" y="536495"/>
            <a:ext cx="4085280" cy="487800"/>
            <a:chOff x="951059" y="5051851"/>
            <a:chExt cx="4085280" cy="48780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3E86CFD4-00B2-4627-9DD8-C76FBB0A0E81}"/>
                    </a:ext>
                  </a:extLst>
                </p14:cNvPr>
                <p14:cNvContentPartPr/>
                <p14:nvPr/>
              </p14:nvContentPartPr>
              <p14:xfrm>
                <a:off x="1006139" y="5381251"/>
                <a:ext cx="21960" cy="83520"/>
              </p14:xfrm>
            </p:contentPart>
          </mc:Choice>
          <mc:Fallback xmlns="">
            <p:pic>
              <p:nvPicPr>
                <p:cNvPr id="5" name="Freihand 4">
                  <a:extLst>
                    <a:ext uri="{FF2B5EF4-FFF2-40B4-BE49-F238E27FC236}">
                      <a16:creationId xmlns:a16="http://schemas.microsoft.com/office/drawing/2014/main" id="{3E86CFD4-00B2-4627-9DD8-C76FBB0A0E81}"/>
                    </a:ext>
                  </a:extLst>
                </p:cNvPr>
                <p:cNvPicPr/>
                <p:nvPr/>
              </p:nvPicPr>
              <p:blipFill>
                <a:blip r:embed="rId4"/>
                <a:stretch>
                  <a:fillRect/>
                </a:stretch>
              </p:blipFill>
              <p:spPr>
                <a:xfrm>
                  <a:off x="1001819" y="5376931"/>
                  <a:ext cx="30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1F03D073-858C-4407-889C-0E0F908E29C2}"/>
                    </a:ext>
                  </a:extLst>
                </p14:cNvPr>
                <p14:cNvContentPartPr/>
                <p14:nvPr/>
              </p14:nvContentPartPr>
              <p14:xfrm>
                <a:off x="1064459" y="5365411"/>
                <a:ext cx="18360" cy="107640"/>
              </p14:xfrm>
            </p:contentPart>
          </mc:Choice>
          <mc:Fallback xmlns="">
            <p:pic>
              <p:nvPicPr>
                <p:cNvPr id="6" name="Freihand 5">
                  <a:extLst>
                    <a:ext uri="{FF2B5EF4-FFF2-40B4-BE49-F238E27FC236}">
                      <a16:creationId xmlns:a16="http://schemas.microsoft.com/office/drawing/2014/main" id="{1F03D073-858C-4407-889C-0E0F908E29C2}"/>
                    </a:ext>
                  </a:extLst>
                </p:cNvPr>
                <p:cNvPicPr/>
                <p:nvPr/>
              </p:nvPicPr>
              <p:blipFill>
                <a:blip r:embed="rId6"/>
                <a:stretch>
                  <a:fillRect/>
                </a:stretch>
              </p:blipFill>
              <p:spPr>
                <a:xfrm>
                  <a:off x="1060139" y="5361091"/>
                  <a:ext cx="27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E3FEBD60-7A47-454E-B8BA-28A833DB8BE0}"/>
                    </a:ext>
                  </a:extLst>
                </p14:cNvPr>
                <p14:cNvContentPartPr/>
                <p14:nvPr/>
              </p14:nvContentPartPr>
              <p14:xfrm>
                <a:off x="951059" y="5339851"/>
                <a:ext cx="168840" cy="16200"/>
              </p14:xfrm>
            </p:contentPart>
          </mc:Choice>
          <mc:Fallback xmlns="">
            <p:pic>
              <p:nvPicPr>
                <p:cNvPr id="7" name="Freihand 6">
                  <a:extLst>
                    <a:ext uri="{FF2B5EF4-FFF2-40B4-BE49-F238E27FC236}">
                      <a16:creationId xmlns:a16="http://schemas.microsoft.com/office/drawing/2014/main" id="{E3FEBD60-7A47-454E-B8BA-28A833DB8BE0}"/>
                    </a:ext>
                  </a:extLst>
                </p:cNvPr>
                <p:cNvPicPr/>
                <p:nvPr/>
              </p:nvPicPr>
              <p:blipFill>
                <a:blip r:embed="rId8"/>
                <a:stretch>
                  <a:fillRect/>
                </a:stretch>
              </p:blipFill>
              <p:spPr>
                <a:xfrm>
                  <a:off x="946739" y="5335531"/>
                  <a:ext cx="177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60222880-9B51-46E9-80E8-4F44E246F186}"/>
                    </a:ext>
                  </a:extLst>
                </p14:cNvPr>
                <p14:cNvContentPartPr/>
                <p14:nvPr/>
              </p14:nvContentPartPr>
              <p14:xfrm>
                <a:off x="1875899" y="5353891"/>
                <a:ext cx="154800" cy="19080"/>
              </p14:xfrm>
            </p:contentPart>
          </mc:Choice>
          <mc:Fallback xmlns="">
            <p:pic>
              <p:nvPicPr>
                <p:cNvPr id="8" name="Freihand 7">
                  <a:extLst>
                    <a:ext uri="{FF2B5EF4-FFF2-40B4-BE49-F238E27FC236}">
                      <a16:creationId xmlns:a16="http://schemas.microsoft.com/office/drawing/2014/main" id="{60222880-9B51-46E9-80E8-4F44E246F186}"/>
                    </a:ext>
                  </a:extLst>
                </p:cNvPr>
                <p:cNvPicPr/>
                <p:nvPr/>
              </p:nvPicPr>
              <p:blipFill>
                <a:blip r:embed="rId10"/>
                <a:stretch>
                  <a:fillRect/>
                </a:stretch>
              </p:blipFill>
              <p:spPr>
                <a:xfrm>
                  <a:off x="1871579" y="5349571"/>
                  <a:ext cx="163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D2672A7D-FC70-45AA-A2CC-D89BD6A21E03}"/>
                    </a:ext>
                  </a:extLst>
                </p14:cNvPr>
                <p14:cNvContentPartPr/>
                <p14:nvPr/>
              </p14:nvContentPartPr>
              <p14:xfrm>
                <a:off x="1901099" y="5396731"/>
                <a:ext cx="141120" cy="19800"/>
              </p14:xfrm>
            </p:contentPart>
          </mc:Choice>
          <mc:Fallback xmlns="">
            <p:pic>
              <p:nvPicPr>
                <p:cNvPr id="10" name="Freihand 9">
                  <a:extLst>
                    <a:ext uri="{FF2B5EF4-FFF2-40B4-BE49-F238E27FC236}">
                      <a16:creationId xmlns:a16="http://schemas.microsoft.com/office/drawing/2014/main" id="{D2672A7D-FC70-45AA-A2CC-D89BD6A21E03}"/>
                    </a:ext>
                  </a:extLst>
                </p:cNvPr>
                <p:cNvPicPr/>
                <p:nvPr/>
              </p:nvPicPr>
              <p:blipFill>
                <a:blip r:embed="rId12"/>
                <a:stretch>
                  <a:fillRect/>
                </a:stretch>
              </p:blipFill>
              <p:spPr>
                <a:xfrm>
                  <a:off x="1896779" y="5392411"/>
                  <a:ext cx="149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91753D9C-EF30-46B9-8436-CEA573BA013D}"/>
                    </a:ext>
                  </a:extLst>
                </p14:cNvPr>
                <p14:cNvContentPartPr/>
                <p14:nvPr/>
              </p14:nvContentPartPr>
              <p14:xfrm>
                <a:off x="2435339" y="5140771"/>
                <a:ext cx="103320" cy="136800"/>
              </p14:xfrm>
            </p:contentPart>
          </mc:Choice>
          <mc:Fallback xmlns="">
            <p:pic>
              <p:nvPicPr>
                <p:cNvPr id="11" name="Freihand 10">
                  <a:extLst>
                    <a:ext uri="{FF2B5EF4-FFF2-40B4-BE49-F238E27FC236}">
                      <a16:creationId xmlns:a16="http://schemas.microsoft.com/office/drawing/2014/main" id="{91753D9C-EF30-46B9-8436-CEA573BA013D}"/>
                    </a:ext>
                  </a:extLst>
                </p:cNvPr>
                <p:cNvPicPr/>
                <p:nvPr/>
              </p:nvPicPr>
              <p:blipFill>
                <a:blip r:embed="rId14"/>
                <a:stretch>
                  <a:fillRect/>
                </a:stretch>
              </p:blipFill>
              <p:spPr>
                <a:xfrm>
                  <a:off x="2431019" y="5136451"/>
                  <a:ext cx="111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CEF6A142-325D-47EA-81FE-CA81087333EC}"/>
                    </a:ext>
                  </a:extLst>
                </p14:cNvPr>
                <p14:cNvContentPartPr/>
                <p14:nvPr/>
              </p14:nvContentPartPr>
              <p14:xfrm>
                <a:off x="2511299" y="5077051"/>
                <a:ext cx="139680" cy="73080"/>
              </p14:xfrm>
            </p:contentPart>
          </mc:Choice>
          <mc:Fallback xmlns="">
            <p:pic>
              <p:nvPicPr>
                <p:cNvPr id="12" name="Freihand 11">
                  <a:extLst>
                    <a:ext uri="{FF2B5EF4-FFF2-40B4-BE49-F238E27FC236}">
                      <a16:creationId xmlns:a16="http://schemas.microsoft.com/office/drawing/2014/main" id="{CEF6A142-325D-47EA-81FE-CA81087333EC}"/>
                    </a:ext>
                  </a:extLst>
                </p:cNvPr>
                <p:cNvPicPr/>
                <p:nvPr/>
              </p:nvPicPr>
              <p:blipFill>
                <a:blip r:embed="rId16"/>
                <a:stretch>
                  <a:fillRect/>
                </a:stretch>
              </p:blipFill>
              <p:spPr>
                <a:xfrm>
                  <a:off x="2506979" y="5072731"/>
                  <a:ext cx="148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5F7A9B38-7741-47B0-AB7E-D921BFF46AA4}"/>
                    </a:ext>
                  </a:extLst>
                </p14:cNvPr>
                <p14:cNvContentPartPr/>
                <p14:nvPr/>
              </p14:nvContentPartPr>
              <p14:xfrm>
                <a:off x="2286299" y="5300251"/>
                <a:ext cx="451800" cy="17640"/>
              </p14:xfrm>
            </p:contentPart>
          </mc:Choice>
          <mc:Fallback xmlns="">
            <p:pic>
              <p:nvPicPr>
                <p:cNvPr id="13" name="Freihand 12">
                  <a:extLst>
                    <a:ext uri="{FF2B5EF4-FFF2-40B4-BE49-F238E27FC236}">
                      <a16:creationId xmlns:a16="http://schemas.microsoft.com/office/drawing/2014/main" id="{5F7A9B38-7741-47B0-AB7E-D921BFF46AA4}"/>
                    </a:ext>
                  </a:extLst>
                </p:cNvPr>
                <p:cNvPicPr/>
                <p:nvPr/>
              </p:nvPicPr>
              <p:blipFill>
                <a:blip r:embed="rId18"/>
                <a:stretch>
                  <a:fillRect/>
                </a:stretch>
              </p:blipFill>
              <p:spPr>
                <a:xfrm>
                  <a:off x="2281979" y="5295931"/>
                  <a:ext cx="460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6B37AC49-10CF-4236-9FA1-8F4382A2B586}"/>
                    </a:ext>
                  </a:extLst>
                </p14:cNvPr>
                <p14:cNvContentPartPr/>
                <p14:nvPr/>
              </p14:nvContentPartPr>
              <p14:xfrm>
                <a:off x="2241299" y="5435611"/>
                <a:ext cx="112680" cy="91440"/>
              </p14:xfrm>
            </p:contentPart>
          </mc:Choice>
          <mc:Fallback xmlns="">
            <p:pic>
              <p:nvPicPr>
                <p:cNvPr id="14" name="Freihand 13">
                  <a:extLst>
                    <a:ext uri="{FF2B5EF4-FFF2-40B4-BE49-F238E27FC236}">
                      <a16:creationId xmlns:a16="http://schemas.microsoft.com/office/drawing/2014/main" id="{6B37AC49-10CF-4236-9FA1-8F4382A2B586}"/>
                    </a:ext>
                  </a:extLst>
                </p:cNvPr>
                <p:cNvPicPr/>
                <p:nvPr/>
              </p:nvPicPr>
              <p:blipFill>
                <a:blip r:embed="rId20"/>
                <a:stretch>
                  <a:fillRect/>
                </a:stretch>
              </p:blipFill>
              <p:spPr>
                <a:xfrm>
                  <a:off x="2236979" y="5431291"/>
                  <a:ext cx="121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B764AFEB-0878-4004-AD99-2DB6A65668B1}"/>
                    </a:ext>
                  </a:extLst>
                </p14:cNvPr>
                <p14:cNvContentPartPr/>
                <p14:nvPr/>
              </p14:nvContentPartPr>
              <p14:xfrm>
                <a:off x="2413379" y="5428771"/>
                <a:ext cx="13320" cy="110880"/>
              </p14:xfrm>
            </p:contentPart>
          </mc:Choice>
          <mc:Fallback xmlns="">
            <p:pic>
              <p:nvPicPr>
                <p:cNvPr id="15" name="Freihand 14">
                  <a:extLst>
                    <a:ext uri="{FF2B5EF4-FFF2-40B4-BE49-F238E27FC236}">
                      <a16:creationId xmlns:a16="http://schemas.microsoft.com/office/drawing/2014/main" id="{B764AFEB-0878-4004-AD99-2DB6A65668B1}"/>
                    </a:ext>
                  </a:extLst>
                </p:cNvPr>
                <p:cNvPicPr/>
                <p:nvPr/>
              </p:nvPicPr>
              <p:blipFill>
                <a:blip r:embed="rId22"/>
                <a:stretch>
                  <a:fillRect/>
                </a:stretch>
              </p:blipFill>
              <p:spPr>
                <a:xfrm>
                  <a:off x="2409059" y="5424451"/>
                  <a:ext cx="21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C3B68301-3A4C-49E9-A99E-CBD44321EA1A}"/>
                    </a:ext>
                  </a:extLst>
                </p14:cNvPr>
                <p14:cNvContentPartPr/>
                <p14:nvPr/>
              </p14:nvContentPartPr>
              <p14:xfrm>
                <a:off x="2360099" y="5470531"/>
                <a:ext cx="124920" cy="9360"/>
              </p14:xfrm>
            </p:contentPart>
          </mc:Choice>
          <mc:Fallback xmlns="">
            <p:pic>
              <p:nvPicPr>
                <p:cNvPr id="16" name="Freihand 15">
                  <a:extLst>
                    <a:ext uri="{FF2B5EF4-FFF2-40B4-BE49-F238E27FC236}">
                      <a16:creationId xmlns:a16="http://schemas.microsoft.com/office/drawing/2014/main" id="{C3B68301-3A4C-49E9-A99E-CBD44321EA1A}"/>
                    </a:ext>
                  </a:extLst>
                </p:cNvPr>
                <p:cNvPicPr/>
                <p:nvPr/>
              </p:nvPicPr>
              <p:blipFill>
                <a:blip r:embed="rId24"/>
                <a:stretch>
                  <a:fillRect/>
                </a:stretch>
              </p:blipFill>
              <p:spPr>
                <a:xfrm>
                  <a:off x="2355779" y="5466211"/>
                  <a:ext cx="133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67A84853-8325-4E48-AA72-B026FDDE3996}"/>
                    </a:ext>
                  </a:extLst>
                </p14:cNvPr>
                <p14:cNvContentPartPr/>
                <p14:nvPr/>
              </p14:nvContentPartPr>
              <p14:xfrm>
                <a:off x="2554859" y="5384131"/>
                <a:ext cx="109800" cy="127440"/>
              </p14:xfrm>
            </p:contentPart>
          </mc:Choice>
          <mc:Fallback xmlns="">
            <p:pic>
              <p:nvPicPr>
                <p:cNvPr id="17" name="Freihand 16">
                  <a:extLst>
                    <a:ext uri="{FF2B5EF4-FFF2-40B4-BE49-F238E27FC236}">
                      <a16:creationId xmlns:a16="http://schemas.microsoft.com/office/drawing/2014/main" id="{67A84853-8325-4E48-AA72-B026FDDE3996}"/>
                    </a:ext>
                  </a:extLst>
                </p:cNvPr>
                <p:cNvPicPr/>
                <p:nvPr/>
              </p:nvPicPr>
              <p:blipFill>
                <a:blip r:embed="rId26"/>
                <a:stretch>
                  <a:fillRect/>
                </a:stretch>
              </p:blipFill>
              <p:spPr>
                <a:xfrm>
                  <a:off x="2550539" y="5379811"/>
                  <a:ext cx="118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74C6F4DB-71A8-4A8F-A419-6298EC2A0834}"/>
                    </a:ext>
                  </a:extLst>
                </p14:cNvPr>
                <p14:cNvContentPartPr/>
                <p14:nvPr/>
              </p14:nvContentPartPr>
              <p14:xfrm>
                <a:off x="2639099" y="5326171"/>
                <a:ext cx="131400" cy="77040"/>
              </p14:xfrm>
            </p:contentPart>
          </mc:Choice>
          <mc:Fallback xmlns="">
            <p:pic>
              <p:nvPicPr>
                <p:cNvPr id="18" name="Freihand 17">
                  <a:extLst>
                    <a:ext uri="{FF2B5EF4-FFF2-40B4-BE49-F238E27FC236}">
                      <a16:creationId xmlns:a16="http://schemas.microsoft.com/office/drawing/2014/main" id="{74C6F4DB-71A8-4A8F-A419-6298EC2A0834}"/>
                    </a:ext>
                  </a:extLst>
                </p:cNvPr>
                <p:cNvPicPr/>
                <p:nvPr/>
              </p:nvPicPr>
              <p:blipFill>
                <a:blip r:embed="rId28"/>
                <a:stretch>
                  <a:fillRect/>
                </a:stretch>
              </p:blipFill>
              <p:spPr>
                <a:xfrm>
                  <a:off x="2634779" y="5321851"/>
                  <a:ext cx="140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57C1BA81-7136-438D-B219-027A1CFD0E69}"/>
                    </a:ext>
                  </a:extLst>
                </p14:cNvPr>
                <p14:cNvContentPartPr/>
                <p14:nvPr/>
              </p14:nvContentPartPr>
              <p14:xfrm>
                <a:off x="2923499" y="5262811"/>
                <a:ext cx="52200" cy="117720"/>
              </p14:xfrm>
            </p:contentPart>
          </mc:Choice>
          <mc:Fallback xmlns="">
            <p:pic>
              <p:nvPicPr>
                <p:cNvPr id="19" name="Freihand 18">
                  <a:extLst>
                    <a:ext uri="{FF2B5EF4-FFF2-40B4-BE49-F238E27FC236}">
                      <a16:creationId xmlns:a16="http://schemas.microsoft.com/office/drawing/2014/main" id="{57C1BA81-7136-438D-B219-027A1CFD0E69}"/>
                    </a:ext>
                  </a:extLst>
                </p:cNvPr>
                <p:cNvPicPr/>
                <p:nvPr/>
              </p:nvPicPr>
              <p:blipFill>
                <a:blip r:embed="rId30"/>
                <a:stretch>
                  <a:fillRect/>
                </a:stretch>
              </p:blipFill>
              <p:spPr>
                <a:xfrm>
                  <a:off x="2919179" y="5258491"/>
                  <a:ext cx="60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3C995771-D21D-459F-BFFE-FE73CDD99189}"/>
                    </a:ext>
                  </a:extLst>
                </p14:cNvPr>
                <p14:cNvContentPartPr/>
                <p14:nvPr/>
              </p14:nvContentPartPr>
              <p14:xfrm>
                <a:off x="2971739" y="5264611"/>
                <a:ext cx="24840" cy="118800"/>
              </p14:xfrm>
            </p:contentPart>
          </mc:Choice>
          <mc:Fallback xmlns="">
            <p:pic>
              <p:nvPicPr>
                <p:cNvPr id="20" name="Freihand 19">
                  <a:extLst>
                    <a:ext uri="{FF2B5EF4-FFF2-40B4-BE49-F238E27FC236}">
                      <a16:creationId xmlns:a16="http://schemas.microsoft.com/office/drawing/2014/main" id="{3C995771-D21D-459F-BFFE-FE73CDD99189}"/>
                    </a:ext>
                  </a:extLst>
                </p:cNvPr>
                <p:cNvPicPr/>
                <p:nvPr/>
              </p:nvPicPr>
              <p:blipFill>
                <a:blip r:embed="rId32"/>
                <a:stretch>
                  <a:fillRect/>
                </a:stretch>
              </p:blipFill>
              <p:spPr>
                <a:xfrm>
                  <a:off x="2967419" y="5260291"/>
                  <a:ext cx="33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B9569EF2-E8C3-4001-AB3E-2C0BE4CD4671}"/>
                    </a:ext>
                  </a:extLst>
                </p14:cNvPr>
                <p14:cNvContentPartPr/>
                <p14:nvPr/>
              </p14:nvContentPartPr>
              <p14:xfrm>
                <a:off x="2879579" y="5227891"/>
                <a:ext cx="145440" cy="11160"/>
              </p14:xfrm>
            </p:contentPart>
          </mc:Choice>
          <mc:Fallback xmlns="">
            <p:pic>
              <p:nvPicPr>
                <p:cNvPr id="21" name="Freihand 20">
                  <a:extLst>
                    <a:ext uri="{FF2B5EF4-FFF2-40B4-BE49-F238E27FC236}">
                      <a16:creationId xmlns:a16="http://schemas.microsoft.com/office/drawing/2014/main" id="{B9569EF2-E8C3-4001-AB3E-2C0BE4CD4671}"/>
                    </a:ext>
                  </a:extLst>
                </p:cNvPr>
                <p:cNvPicPr/>
                <p:nvPr/>
              </p:nvPicPr>
              <p:blipFill>
                <a:blip r:embed="rId34"/>
                <a:stretch>
                  <a:fillRect/>
                </a:stretch>
              </p:blipFill>
              <p:spPr>
                <a:xfrm>
                  <a:off x="2875259" y="5223571"/>
                  <a:ext cx="154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F8F11D9E-309D-42F1-81EF-21889C37F591}"/>
                    </a:ext>
                  </a:extLst>
                </p14:cNvPr>
                <p14:cNvContentPartPr/>
                <p14:nvPr/>
              </p14:nvContentPartPr>
              <p14:xfrm>
                <a:off x="3094859" y="5163811"/>
                <a:ext cx="124200" cy="91800"/>
              </p14:xfrm>
            </p:contentPart>
          </mc:Choice>
          <mc:Fallback xmlns="">
            <p:pic>
              <p:nvPicPr>
                <p:cNvPr id="22" name="Freihand 21">
                  <a:extLst>
                    <a:ext uri="{FF2B5EF4-FFF2-40B4-BE49-F238E27FC236}">
                      <a16:creationId xmlns:a16="http://schemas.microsoft.com/office/drawing/2014/main" id="{F8F11D9E-309D-42F1-81EF-21889C37F591}"/>
                    </a:ext>
                  </a:extLst>
                </p:cNvPr>
                <p:cNvPicPr/>
                <p:nvPr/>
              </p:nvPicPr>
              <p:blipFill>
                <a:blip r:embed="rId36"/>
                <a:stretch>
                  <a:fillRect/>
                </a:stretch>
              </p:blipFill>
              <p:spPr>
                <a:xfrm>
                  <a:off x="3090539" y="5159491"/>
                  <a:ext cx="132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7C1AC547-47AD-4539-9ACF-5162CEB024B4}"/>
                    </a:ext>
                  </a:extLst>
                </p14:cNvPr>
                <p14:cNvContentPartPr/>
                <p14:nvPr/>
              </p14:nvContentPartPr>
              <p14:xfrm>
                <a:off x="3419579" y="5250211"/>
                <a:ext cx="15840" cy="108360"/>
              </p14:xfrm>
            </p:contentPart>
          </mc:Choice>
          <mc:Fallback xmlns="">
            <p:pic>
              <p:nvPicPr>
                <p:cNvPr id="23" name="Freihand 22">
                  <a:extLst>
                    <a:ext uri="{FF2B5EF4-FFF2-40B4-BE49-F238E27FC236}">
                      <a16:creationId xmlns:a16="http://schemas.microsoft.com/office/drawing/2014/main" id="{7C1AC547-47AD-4539-9ACF-5162CEB024B4}"/>
                    </a:ext>
                  </a:extLst>
                </p:cNvPr>
                <p:cNvPicPr/>
                <p:nvPr/>
              </p:nvPicPr>
              <p:blipFill>
                <a:blip r:embed="rId38"/>
                <a:stretch>
                  <a:fillRect/>
                </a:stretch>
              </p:blipFill>
              <p:spPr>
                <a:xfrm>
                  <a:off x="3415259" y="5245891"/>
                  <a:ext cx="24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D05EBED2-FFCA-4511-8649-5ADF66228C0C}"/>
                    </a:ext>
                  </a:extLst>
                </p14:cNvPr>
                <p14:cNvContentPartPr/>
                <p14:nvPr/>
              </p14:nvContentPartPr>
              <p14:xfrm>
                <a:off x="3380699" y="5293411"/>
                <a:ext cx="124200" cy="4320"/>
              </p14:xfrm>
            </p:contentPart>
          </mc:Choice>
          <mc:Fallback xmlns="">
            <p:pic>
              <p:nvPicPr>
                <p:cNvPr id="24" name="Freihand 23">
                  <a:extLst>
                    <a:ext uri="{FF2B5EF4-FFF2-40B4-BE49-F238E27FC236}">
                      <a16:creationId xmlns:a16="http://schemas.microsoft.com/office/drawing/2014/main" id="{D05EBED2-FFCA-4511-8649-5ADF66228C0C}"/>
                    </a:ext>
                  </a:extLst>
                </p:cNvPr>
                <p:cNvPicPr/>
                <p:nvPr/>
              </p:nvPicPr>
              <p:blipFill>
                <a:blip r:embed="rId40"/>
                <a:stretch>
                  <a:fillRect/>
                </a:stretch>
              </p:blipFill>
              <p:spPr>
                <a:xfrm>
                  <a:off x="3376379" y="5289091"/>
                  <a:ext cx="1328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13D3CC82-11A7-469D-ABF1-436070B9AA73}"/>
                    </a:ext>
                  </a:extLst>
                </p14:cNvPr>
                <p14:cNvContentPartPr/>
                <p14:nvPr/>
              </p14:nvContentPartPr>
              <p14:xfrm>
                <a:off x="3774179" y="5111971"/>
                <a:ext cx="79560" cy="128880"/>
              </p14:xfrm>
            </p:contentPart>
          </mc:Choice>
          <mc:Fallback xmlns="">
            <p:pic>
              <p:nvPicPr>
                <p:cNvPr id="25" name="Freihand 24">
                  <a:extLst>
                    <a:ext uri="{FF2B5EF4-FFF2-40B4-BE49-F238E27FC236}">
                      <a16:creationId xmlns:a16="http://schemas.microsoft.com/office/drawing/2014/main" id="{13D3CC82-11A7-469D-ABF1-436070B9AA73}"/>
                    </a:ext>
                  </a:extLst>
                </p:cNvPr>
                <p:cNvPicPr/>
                <p:nvPr/>
              </p:nvPicPr>
              <p:blipFill>
                <a:blip r:embed="rId42"/>
                <a:stretch>
                  <a:fillRect/>
                </a:stretch>
              </p:blipFill>
              <p:spPr>
                <a:xfrm>
                  <a:off x="3769859" y="5107651"/>
                  <a:ext cx="88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C051FD8B-4AD9-46C6-BBE3-84032FB3B704}"/>
                    </a:ext>
                  </a:extLst>
                </p14:cNvPr>
                <p14:cNvContentPartPr/>
                <p14:nvPr/>
              </p14:nvContentPartPr>
              <p14:xfrm>
                <a:off x="3819899" y="5178931"/>
                <a:ext cx="68400" cy="41760"/>
              </p14:xfrm>
            </p:contentPart>
          </mc:Choice>
          <mc:Fallback xmlns="">
            <p:pic>
              <p:nvPicPr>
                <p:cNvPr id="26" name="Freihand 25">
                  <a:extLst>
                    <a:ext uri="{FF2B5EF4-FFF2-40B4-BE49-F238E27FC236}">
                      <a16:creationId xmlns:a16="http://schemas.microsoft.com/office/drawing/2014/main" id="{C051FD8B-4AD9-46C6-BBE3-84032FB3B704}"/>
                    </a:ext>
                  </a:extLst>
                </p:cNvPr>
                <p:cNvPicPr/>
                <p:nvPr/>
              </p:nvPicPr>
              <p:blipFill>
                <a:blip r:embed="rId44"/>
                <a:stretch>
                  <a:fillRect/>
                </a:stretch>
              </p:blipFill>
              <p:spPr>
                <a:xfrm>
                  <a:off x="3815579" y="5174611"/>
                  <a:ext cx="77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4263AF2C-1C11-4E22-9D53-10AAFC71550B}"/>
                    </a:ext>
                  </a:extLst>
                </p14:cNvPr>
                <p14:cNvContentPartPr/>
                <p14:nvPr/>
              </p14:nvContentPartPr>
              <p14:xfrm>
                <a:off x="3918899" y="5194411"/>
                <a:ext cx="84600" cy="4320"/>
              </p14:xfrm>
            </p:contentPart>
          </mc:Choice>
          <mc:Fallback xmlns="">
            <p:pic>
              <p:nvPicPr>
                <p:cNvPr id="27" name="Freihand 26">
                  <a:extLst>
                    <a:ext uri="{FF2B5EF4-FFF2-40B4-BE49-F238E27FC236}">
                      <a16:creationId xmlns:a16="http://schemas.microsoft.com/office/drawing/2014/main" id="{4263AF2C-1C11-4E22-9D53-10AAFC71550B}"/>
                    </a:ext>
                  </a:extLst>
                </p:cNvPr>
                <p:cNvPicPr/>
                <p:nvPr/>
              </p:nvPicPr>
              <p:blipFill>
                <a:blip r:embed="rId46"/>
                <a:stretch>
                  <a:fillRect/>
                </a:stretch>
              </p:blipFill>
              <p:spPr>
                <a:xfrm>
                  <a:off x="3914579" y="5190091"/>
                  <a:ext cx="932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4887A2A6-AAD5-4CB7-B108-23F369DECD78}"/>
                    </a:ext>
                  </a:extLst>
                </p14:cNvPr>
                <p14:cNvContentPartPr/>
                <p14:nvPr/>
              </p14:nvContentPartPr>
              <p14:xfrm>
                <a:off x="4066859" y="5089291"/>
                <a:ext cx="168120" cy="174600"/>
              </p14:xfrm>
            </p:contentPart>
          </mc:Choice>
          <mc:Fallback xmlns="">
            <p:pic>
              <p:nvPicPr>
                <p:cNvPr id="28" name="Freihand 27">
                  <a:extLst>
                    <a:ext uri="{FF2B5EF4-FFF2-40B4-BE49-F238E27FC236}">
                      <a16:creationId xmlns:a16="http://schemas.microsoft.com/office/drawing/2014/main" id="{4887A2A6-AAD5-4CB7-B108-23F369DECD78}"/>
                    </a:ext>
                  </a:extLst>
                </p:cNvPr>
                <p:cNvPicPr/>
                <p:nvPr/>
              </p:nvPicPr>
              <p:blipFill>
                <a:blip r:embed="rId48"/>
                <a:stretch>
                  <a:fillRect/>
                </a:stretch>
              </p:blipFill>
              <p:spPr>
                <a:xfrm>
                  <a:off x="4062539" y="5084971"/>
                  <a:ext cx="1767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03F70AC1-053B-4D42-B99E-33619F77EDCC}"/>
                    </a:ext>
                  </a:extLst>
                </p14:cNvPr>
                <p14:cNvContentPartPr/>
                <p14:nvPr/>
              </p14:nvContentPartPr>
              <p14:xfrm>
                <a:off x="3664019" y="5051851"/>
                <a:ext cx="131400" cy="228240"/>
              </p14:xfrm>
            </p:contentPart>
          </mc:Choice>
          <mc:Fallback xmlns="">
            <p:pic>
              <p:nvPicPr>
                <p:cNvPr id="29" name="Freihand 28">
                  <a:extLst>
                    <a:ext uri="{FF2B5EF4-FFF2-40B4-BE49-F238E27FC236}">
                      <a16:creationId xmlns:a16="http://schemas.microsoft.com/office/drawing/2014/main" id="{03F70AC1-053B-4D42-B99E-33619F77EDCC}"/>
                    </a:ext>
                  </a:extLst>
                </p:cNvPr>
                <p:cNvPicPr/>
                <p:nvPr/>
              </p:nvPicPr>
              <p:blipFill>
                <a:blip r:embed="rId50"/>
                <a:stretch>
                  <a:fillRect/>
                </a:stretch>
              </p:blipFill>
              <p:spPr>
                <a:xfrm>
                  <a:off x="3659699" y="5047531"/>
                  <a:ext cx="1400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1E2B75CC-C2FD-4F47-B56A-D92C177B4136}"/>
                    </a:ext>
                  </a:extLst>
                </p14:cNvPr>
                <p14:cNvContentPartPr/>
                <p14:nvPr/>
              </p14:nvContentPartPr>
              <p14:xfrm>
                <a:off x="4307699" y="5088931"/>
                <a:ext cx="115920" cy="114120"/>
              </p14:xfrm>
            </p:contentPart>
          </mc:Choice>
          <mc:Fallback xmlns="">
            <p:pic>
              <p:nvPicPr>
                <p:cNvPr id="30" name="Freihand 29">
                  <a:extLst>
                    <a:ext uri="{FF2B5EF4-FFF2-40B4-BE49-F238E27FC236}">
                      <a16:creationId xmlns:a16="http://schemas.microsoft.com/office/drawing/2014/main" id="{1E2B75CC-C2FD-4F47-B56A-D92C177B4136}"/>
                    </a:ext>
                  </a:extLst>
                </p:cNvPr>
                <p:cNvPicPr/>
                <p:nvPr/>
              </p:nvPicPr>
              <p:blipFill>
                <a:blip r:embed="rId52"/>
                <a:stretch>
                  <a:fillRect/>
                </a:stretch>
              </p:blipFill>
              <p:spPr>
                <a:xfrm>
                  <a:off x="4303379" y="5084611"/>
                  <a:ext cx="124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4E0E096C-1B78-4316-AE24-D14D3C560E22}"/>
                    </a:ext>
                  </a:extLst>
                </p14:cNvPr>
                <p14:cNvContentPartPr/>
                <p14:nvPr/>
              </p14:nvContentPartPr>
              <p14:xfrm>
                <a:off x="3697139" y="5263171"/>
                <a:ext cx="872280" cy="56520"/>
              </p14:xfrm>
            </p:contentPart>
          </mc:Choice>
          <mc:Fallback xmlns="">
            <p:pic>
              <p:nvPicPr>
                <p:cNvPr id="31" name="Freihand 30">
                  <a:extLst>
                    <a:ext uri="{FF2B5EF4-FFF2-40B4-BE49-F238E27FC236}">
                      <a16:creationId xmlns:a16="http://schemas.microsoft.com/office/drawing/2014/main" id="{4E0E096C-1B78-4316-AE24-D14D3C560E22}"/>
                    </a:ext>
                  </a:extLst>
                </p:cNvPr>
                <p:cNvPicPr/>
                <p:nvPr/>
              </p:nvPicPr>
              <p:blipFill>
                <a:blip r:embed="rId54"/>
                <a:stretch>
                  <a:fillRect/>
                </a:stretch>
              </p:blipFill>
              <p:spPr>
                <a:xfrm>
                  <a:off x="3692819" y="5258851"/>
                  <a:ext cx="8809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714C4FAB-565D-40E9-A378-DBD38B9696CA}"/>
                    </a:ext>
                  </a:extLst>
                </p14:cNvPr>
                <p14:cNvContentPartPr/>
                <p14:nvPr/>
              </p14:nvContentPartPr>
              <p14:xfrm>
                <a:off x="4695779" y="5227171"/>
                <a:ext cx="140400" cy="56880"/>
              </p14:xfrm>
            </p:contentPart>
          </mc:Choice>
          <mc:Fallback xmlns="">
            <p:pic>
              <p:nvPicPr>
                <p:cNvPr id="32" name="Freihand 31">
                  <a:extLst>
                    <a:ext uri="{FF2B5EF4-FFF2-40B4-BE49-F238E27FC236}">
                      <a16:creationId xmlns:a16="http://schemas.microsoft.com/office/drawing/2014/main" id="{714C4FAB-565D-40E9-A378-DBD38B9696CA}"/>
                    </a:ext>
                  </a:extLst>
                </p:cNvPr>
                <p:cNvPicPr/>
                <p:nvPr/>
              </p:nvPicPr>
              <p:blipFill>
                <a:blip r:embed="rId56"/>
                <a:stretch>
                  <a:fillRect/>
                </a:stretch>
              </p:blipFill>
              <p:spPr>
                <a:xfrm>
                  <a:off x="4691459" y="5222851"/>
                  <a:ext cx="149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3CDB2C2A-CB8B-4A7A-98FA-531E75C7C8FA}"/>
                    </a:ext>
                  </a:extLst>
                </p14:cNvPr>
                <p14:cNvContentPartPr/>
                <p14:nvPr/>
              </p14:nvContentPartPr>
              <p14:xfrm>
                <a:off x="4779299" y="5225371"/>
                <a:ext cx="73080" cy="151560"/>
              </p14:xfrm>
            </p:contentPart>
          </mc:Choice>
          <mc:Fallback xmlns="">
            <p:pic>
              <p:nvPicPr>
                <p:cNvPr id="33" name="Freihand 32">
                  <a:extLst>
                    <a:ext uri="{FF2B5EF4-FFF2-40B4-BE49-F238E27FC236}">
                      <a16:creationId xmlns:a16="http://schemas.microsoft.com/office/drawing/2014/main" id="{3CDB2C2A-CB8B-4A7A-98FA-531E75C7C8FA}"/>
                    </a:ext>
                  </a:extLst>
                </p:cNvPr>
                <p:cNvPicPr/>
                <p:nvPr/>
              </p:nvPicPr>
              <p:blipFill>
                <a:blip r:embed="rId58"/>
                <a:stretch>
                  <a:fillRect/>
                </a:stretch>
              </p:blipFill>
              <p:spPr>
                <a:xfrm>
                  <a:off x="4774979" y="5221051"/>
                  <a:ext cx="81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6C55E686-17F4-4099-BF63-A8C2C7A1C109}"/>
                    </a:ext>
                  </a:extLst>
                </p14:cNvPr>
                <p14:cNvContentPartPr/>
                <p14:nvPr/>
              </p14:nvContentPartPr>
              <p14:xfrm>
                <a:off x="4905659" y="5131051"/>
                <a:ext cx="130680" cy="154080"/>
              </p14:xfrm>
            </p:contentPart>
          </mc:Choice>
          <mc:Fallback xmlns="">
            <p:pic>
              <p:nvPicPr>
                <p:cNvPr id="34" name="Freihand 33">
                  <a:extLst>
                    <a:ext uri="{FF2B5EF4-FFF2-40B4-BE49-F238E27FC236}">
                      <a16:creationId xmlns:a16="http://schemas.microsoft.com/office/drawing/2014/main" id="{6C55E686-17F4-4099-BF63-A8C2C7A1C109}"/>
                    </a:ext>
                  </a:extLst>
                </p:cNvPr>
                <p:cNvPicPr/>
                <p:nvPr/>
              </p:nvPicPr>
              <p:blipFill>
                <a:blip r:embed="rId60"/>
                <a:stretch>
                  <a:fillRect/>
                </a:stretch>
              </p:blipFill>
              <p:spPr>
                <a:xfrm>
                  <a:off x="4901339" y="5126731"/>
                  <a:ext cx="13932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117" name="Freihand 116">
                <a:extLst>
                  <a:ext uri="{FF2B5EF4-FFF2-40B4-BE49-F238E27FC236}">
                    <a16:creationId xmlns:a16="http://schemas.microsoft.com/office/drawing/2014/main" id="{45339092-C8C7-4D35-BFBC-00F72568A478}"/>
                  </a:ext>
                </a:extLst>
              </p14:cNvPr>
              <p14:cNvContentPartPr/>
              <p14:nvPr/>
            </p14:nvContentPartPr>
            <p14:xfrm>
              <a:off x="1585379" y="1089691"/>
              <a:ext cx="2885760" cy="138240"/>
            </p14:xfrm>
          </p:contentPart>
        </mc:Choice>
        <mc:Fallback xmlns="">
          <p:pic>
            <p:nvPicPr>
              <p:cNvPr id="117" name="Freihand 116">
                <a:extLst>
                  <a:ext uri="{FF2B5EF4-FFF2-40B4-BE49-F238E27FC236}">
                    <a16:creationId xmlns:a16="http://schemas.microsoft.com/office/drawing/2014/main" id="{45339092-C8C7-4D35-BFBC-00F72568A478}"/>
                  </a:ext>
                </a:extLst>
              </p:cNvPr>
              <p:cNvPicPr/>
              <p:nvPr/>
            </p:nvPicPr>
            <p:blipFill>
              <a:blip r:embed="rId62"/>
              <a:stretch>
                <a:fillRect/>
              </a:stretch>
            </p:blipFill>
            <p:spPr>
              <a:xfrm>
                <a:off x="1581059" y="1085371"/>
                <a:ext cx="2894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8" name="Freihand 117">
                <a:extLst>
                  <a:ext uri="{FF2B5EF4-FFF2-40B4-BE49-F238E27FC236}">
                    <a16:creationId xmlns:a16="http://schemas.microsoft.com/office/drawing/2014/main" id="{E848CEE6-958C-4694-852D-22B9F8336110}"/>
                  </a:ext>
                </a:extLst>
              </p14:cNvPr>
              <p14:cNvContentPartPr/>
              <p14:nvPr/>
            </p14:nvContentPartPr>
            <p14:xfrm>
              <a:off x="10101179" y="3503851"/>
              <a:ext cx="619560" cy="416160"/>
            </p14:xfrm>
          </p:contentPart>
        </mc:Choice>
        <mc:Fallback xmlns="">
          <p:pic>
            <p:nvPicPr>
              <p:cNvPr id="118" name="Freihand 117">
                <a:extLst>
                  <a:ext uri="{FF2B5EF4-FFF2-40B4-BE49-F238E27FC236}">
                    <a16:creationId xmlns:a16="http://schemas.microsoft.com/office/drawing/2014/main" id="{E848CEE6-958C-4694-852D-22B9F8336110}"/>
                  </a:ext>
                </a:extLst>
              </p:cNvPr>
              <p:cNvPicPr/>
              <p:nvPr/>
            </p:nvPicPr>
            <p:blipFill>
              <a:blip r:embed="rId64"/>
              <a:stretch>
                <a:fillRect/>
              </a:stretch>
            </p:blipFill>
            <p:spPr>
              <a:xfrm>
                <a:off x="10096859" y="3499531"/>
                <a:ext cx="62820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0" name="Freihand 119">
                <a:extLst>
                  <a:ext uri="{FF2B5EF4-FFF2-40B4-BE49-F238E27FC236}">
                    <a16:creationId xmlns:a16="http://schemas.microsoft.com/office/drawing/2014/main" id="{6C42C11C-5E0B-49E0-9AED-854030A3C6BA}"/>
                  </a:ext>
                </a:extLst>
              </p14:cNvPr>
              <p14:cNvContentPartPr/>
              <p14:nvPr/>
            </p14:nvContentPartPr>
            <p14:xfrm>
              <a:off x="1514459" y="390211"/>
              <a:ext cx="3082320" cy="971280"/>
            </p14:xfrm>
          </p:contentPart>
        </mc:Choice>
        <mc:Fallback xmlns="">
          <p:pic>
            <p:nvPicPr>
              <p:cNvPr id="120" name="Freihand 119">
                <a:extLst>
                  <a:ext uri="{FF2B5EF4-FFF2-40B4-BE49-F238E27FC236}">
                    <a16:creationId xmlns:a16="http://schemas.microsoft.com/office/drawing/2014/main" id="{6C42C11C-5E0B-49E0-9AED-854030A3C6BA}"/>
                  </a:ext>
                </a:extLst>
              </p:cNvPr>
              <p:cNvPicPr/>
              <p:nvPr/>
            </p:nvPicPr>
            <p:blipFill>
              <a:blip r:embed="rId66"/>
              <a:stretch>
                <a:fillRect/>
              </a:stretch>
            </p:blipFill>
            <p:spPr>
              <a:xfrm>
                <a:off x="1510139" y="385891"/>
                <a:ext cx="3090960" cy="979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2" name="Freihand 121">
                <a:extLst>
                  <a:ext uri="{FF2B5EF4-FFF2-40B4-BE49-F238E27FC236}">
                    <a16:creationId xmlns:a16="http://schemas.microsoft.com/office/drawing/2014/main" id="{35659A12-A57F-40FD-887C-B992BC456264}"/>
                  </a:ext>
                </a:extLst>
              </p14:cNvPr>
              <p14:cNvContentPartPr/>
              <p14:nvPr/>
            </p14:nvContentPartPr>
            <p14:xfrm>
              <a:off x="7338899" y="1264291"/>
              <a:ext cx="3374280" cy="57600"/>
            </p14:xfrm>
          </p:contentPart>
        </mc:Choice>
        <mc:Fallback xmlns="">
          <p:pic>
            <p:nvPicPr>
              <p:cNvPr id="122" name="Freihand 121">
                <a:extLst>
                  <a:ext uri="{FF2B5EF4-FFF2-40B4-BE49-F238E27FC236}">
                    <a16:creationId xmlns:a16="http://schemas.microsoft.com/office/drawing/2014/main" id="{35659A12-A57F-40FD-887C-B992BC456264}"/>
                  </a:ext>
                </a:extLst>
              </p:cNvPr>
              <p:cNvPicPr/>
              <p:nvPr/>
            </p:nvPicPr>
            <p:blipFill>
              <a:blip r:embed="rId68"/>
              <a:stretch>
                <a:fillRect/>
              </a:stretch>
            </p:blipFill>
            <p:spPr>
              <a:xfrm>
                <a:off x="7334579" y="1259971"/>
                <a:ext cx="33829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4" name="Freihand 133">
                <a:extLst>
                  <a:ext uri="{FF2B5EF4-FFF2-40B4-BE49-F238E27FC236}">
                    <a16:creationId xmlns:a16="http://schemas.microsoft.com/office/drawing/2014/main" id="{71CE62AC-E84E-4379-A51A-285714B5B290}"/>
                  </a:ext>
                </a:extLst>
              </p14:cNvPr>
              <p14:cNvContentPartPr/>
              <p14:nvPr/>
            </p14:nvContentPartPr>
            <p14:xfrm>
              <a:off x="2770859" y="321451"/>
              <a:ext cx="2088360" cy="1008360"/>
            </p14:xfrm>
          </p:contentPart>
        </mc:Choice>
        <mc:Fallback xmlns="">
          <p:pic>
            <p:nvPicPr>
              <p:cNvPr id="134" name="Freihand 133">
                <a:extLst>
                  <a:ext uri="{FF2B5EF4-FFF2-40B4-BE49-F238E27FC236}">
                    <a16:creationId xmlns:a16="http://schemas.microsoft.com/office/drawing/2014/main" id="{71CE62AC-E84E-4379-A51A-285714B5B290}"/>
                  </a:ext>
                </a:extLst>
              </p:cNvPr>
              <p:cNvPicPr/>
              <p:nvPr/>
            </p:nvPicPr>
            <p:blipFill>
              <a:blip r:embed="rId70"/>
              <a:stretch>
                <a:fillRect/>
              </a:stretch>
            </p:blipFill>
            <p:spPr>
              <a:xfrm>
                <a:off x="2766539" y="317131"/>
                <a:ext cx="2097000" cy="1017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9" name="Freihand 178">
                <a:extLst>
                  <a:ext uri="{FF2B5EF4-FFF2-40B4-BE49-F238E27FC236}">
                    <a16:creationId xmlns:a16="http://schemas.microsoft.com/office/drawing/2014/main" id="{F240E620-92C7-43C2-87BF-993AB5287D83}"/>
                  </a:ext>
                </a:extLst>
              </p14:cNvPr>
              <p14:cNvContentPartPr/>
              <p14:nvPr/>
            </p14:nvContentPartPr>
            <p14:xfrm>
              <a:off x="8989499" y="1185811"/>
              <a:ext cx="1585800" cy="49680"/>
            </p14:xfrm>
          </p:contentPart>
        </mc:Choice>
        <mc:Fallback xmlns="">
          <p:pic>
            <p:nvPicPr>
              <p:cNvPr id="179" name="Freihand 178">
                <a:extLst>
                  <a:ext uri="{FF2B5EF4-FFF2-40B4-BE49-F238E27FC236}">
                    <a16:creationId xmlns:a16="http://schemas.microsoft.com/office/drawing/2014/main" id="{F240E620-92C7-43C2-87BF-993AB5287D83}"/>
                  </a:ext>
                </a:extLst>
              </p:cNvPr>
              <p:cNvPicPr/>
              <p:nvPr/>
            </p:nvPicPr>
            <p:blipFill>
              <a:blip r:embed="rId72"/>
              <a:stretch>
                <a:fillRect/>
              </a:stretch>
            </p:blipFill>
            <p:spPr>
              <a:xfrm>
                <a:off x="8985179" y="1181491"/>
                <a:ext cx="1594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81" name="Freihand 180">
                <a:extLst>
                  <a:ext uri="{FF2B5EF4-FFF2-40B4-BE49-F238E27FC236}">
                    <a16:creationId xmlns:a16="http://schemas.microsoft.com/office/drawing/2014/main" id="{BF9AEA2B-9726-4061-83D7-7D17DC6292B6}"/>
                  </a:ext>
                </a:extLst>
              </p14:cNvPr>
              <p14:cNvContentPartPr/>
              <p14:nvPr/>
            </p14:nvContentPartPr>
            <p14:xfrm>
              <a:off x="8840099" y="739411"/>
              <a:ext cx="1882800" cy="542520"/>
            </p14:xfrm>
          </p:contentPart>
        </mc:Choice>
        <mc:Fallback xmlns="">
          <p:pic>
            <p:nvPicPr>
              <p:cNvPr id="181" name="Freihand 180">
                <a:extLst>
                  <a:ext uri="{FF2B5EF4-FFF2-40B4-BE49-F238E27FC236}">
                    <a16:creationId xmlns:a16="http://schemas.microsoft.com/office/drawing/2014/main" id="{BF9AEA2B-9726-4061-83D7-7D17DC6292B6}"/>
                  </a:ext>
                </a:extLst>
              </p:cNvPr>
              <p:cNvPicPr/>
              <p:nvPr/>
            </p:nvPicPr>
            <p:blipFill>
              <a:blip r:embed="rId74"/>
              <a:stretch>
                <a:fillRect/>
              </a:stretch>
            </p:blipFill>
            <p:spPr>
              <a:xfrm>
                <a:off x="8835779" y="735091"/>
                <a:ext cx="189144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06" name="Freihand 205">
                <a:extLst>
                  <a:ext uri="{FF2B5EF4-FFF2-40B4-BE49-F238E27FC236}">
                    <a16:creationId xmlns:a16="http://schemas.microsoft.com/office/drawing/2014/main" id="{339DE564-DF8B-4614-9A1C-EC5EB99E543E}"/>
                  </a:ext>
                </a:extLst>
              </p14:cNvPr>
              <p14:cNvContentPartPr/>
              <p14:nvPr/>
            </p14:nvContentPartPr>
            <p14:xfrm>
              <a:off x="10250219" y="1736251"/>
              <a:ext cx="1078200" cy="56160"/>
            </p14:xfrm>
          </p:contentPart>
        </mc:Choice>
        <mc:Fallback xmlns="">
          <p:pic>
            <p:nvPicPr>
              <p:cNvPr id="206" name="Freihand 205">
                <a:extLst>
                  <a:ext uri="{FF2B5EF4-FFF2-40B4-BE49-F238E27FC236}">
                    <a16:creationId xmlns:a16="http://schemas.microsoft.com/office/drawing/2014/main" id="{339DE564-DF8B-4614-9A1C-EC5EB99E543E}"/>
                  </a:ext>
                </a:extLst>
              </p:cNvPr>
              <p:cNvPicPr/>
              <p:nvPr/>
            </p:nvPicPr>
            <p:blipFill>
              <a:blip r:embed="rId76"/>
              <a:stretch>
                <a:fillRect/>
              </a:stretch>
            </p:blipFill>
            <p:spPr>
              <a:xfrm>
                <a:off x="10245899" y="1731931"/>
                <a:ext cx="1086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3" name="Freihand 122">
                <a:extLst>
                  <a:ext uri="{FF2B5EF4-FFF2-40B4-BE49-F238E27FC236}">
                    <a16:creationId xmlns:a16="http://schemas.microsoft.com/office/drawing/2014/main" id="{851FA429-309A-4457-8C42-03D161D24756}"/>
                  </a:ext>
                </a:extLst>
              </p14:cNvPr>
              <p14:cNvContentPartPr/>
              <p14:nvPr/>
            </p14:nvContentPartPr>
            <p14:xfrm>
              <a:off x="2115659" y="60811"/>
              <a:ext cx="160200" cy="150840"/>
            </p14:xfrm>
          </p:contentPart>
        </mc:Choice>
        <mc:Fallback xmlns="">
          <p:pic>
            <p:nvPicPr>
              <p:cNvPr id="123" name="Freihand 122">
                <a:extLst>
                  <a:ext uri="{FF2B5EF4-FFF2-40B4-BE49-F238E27FC236}">
                    <a16:creationId xmlns:a16="http://schemas.microsoft.com/office/drawing/2014/main" id="{851FA429-309A-4457-8C42-03D161D24756}"/>
                  </a:ext>
                </a:extLst>
              </p:cNvPr>
              <p:cNvPicPr/>
              <p:nvPr/>
            </p:nvPicPr>
            <p:blipFill>
              <a:blip r:embed="rId78"/>
              <a:stretch>
                <a:fillRect/>
              </a:stretch>
            </p:blipFill>
            <p:spPr>
              <a:xfrm>
                <a:off x="2111339" y="56491"/>
                <a:ext cx="168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4" name="Freihand 123">
                <a:extLst>
                  <a:ext uri="{FF2B5EF4-FFF2-40B4-BE49-F238E27FC236}">
                    <a16:creationId xmlns:a16="http://schemas.microsoft.com/office/drawing/2014/main" id="{BFA6283E-A11C-40BE-BBAE-6329AEDD5611}"/>
                  </a:ext>
                </a:extLst>
              </p14:cNvPr>
              <p14:cNvContentPartPr/>
              <p14:nvPr/>
            </p14:nvContentPartPr>
            <p14:xfrm>
              <a:off x="2186219" y="159811"/>
              <a:ext cx="124200" cy="1440"/>
            </p14:xfrm>
          </p:contentPart>
        </mc:Choice>
        <mc:Fallback xmlns="">
          <p:pic>
            <p:nvPicPr>
              <p:cNvPr id="124" name="Freihand 123">
                <a:extLst>
                  <a:ext uri="{FF2B5EF4-FFF2-40B4-BE49-F238E27FC236}">
                    <a16:creationId xmlns:a16="http://schemas.microsoft.com/office/drawing/2014/main" id="{BFA6283E-A11C-40BE-BBAE-6329AEDD5611}"/>
                  </a:ext>
                </a:extLst>
              </p:cNvPr>
              <p:cNvPicPr/>
              <p:nvPr/>
            </p:nvPicPr>
            <p:blipFill>
              <a:blip r:embed="rId80"/>
              <a:stretch>
                <a:fillRect/>
              </a:stretch>
            </p:blipFill>
            <p:spPr>
              <a:xfrm>
                <a:off x="2181899" y="155491"/>
                <a:ext cx="1328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5" name="Freihand 124">
                <a:extLst>
                  <a:ext uri="{FF2B5EF4-FFF2-40B4-BE49-F238E27FC236}">
                    <a16:creationId xmlns:a16="http://schemas.microsoft.com/office/drawing/2014/main" id="{17754D47-382E-475C-9EB8-31A9993A8610}"/>
                  </a:ext>
                </a:extLst>
              </p14:cNvPr>
              <p14:cNvContentPartPr/>
              <p14:nvPr/>
            </p14:nvContentPartPr>
            <p14:xfrm>
              <a:off x="2372339" y="92851"/>
              <a:ext cx="54720" cy="95040"/>
            </p14:xfrm>
          </p:contentPart>
        </mc:Choice>
        <mc:Fallback xmlns="">
          <p:pic>
            <p:nvPicPr>
              <p:cNvPr id="125" name="Freihand 124">
                <a:extLst>
                  <a:ext uri="{FF2B5EF4-FFF2-40B4-BE49-F238E27FC236}">
                    <a16:creationId xmlns:a16="http://schemas.microsoft.com/office/drawing/2014/main" id="{17754D47-382E-475C-9EB8-31A9993A8610}"/>
                  </a:ext>
                </a:extLst>
              </p:cNvPr>
              <p:cNvPicPr/>
              <p:nvPr/>
            </p:nvPicPr>
            <p:blipFill>
              <a:blip r:embed="rId82"/>
              <a:stretch>
                <a:fillRect/>
              </a:stretch>
            </p:blipFill>
            <p:spPr>
              <a:xfrm>
                <a:off x="2368019" y="88531"/>
                <a:ext cx="63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6" name="Freihand 125">
                <a:extLst>
                  <a:ext uri="{FF2B5EF4-FFF2-40B4-BE49-F238E27FC236}">
                    <a16:creationId xmlns:a16="http://schemas.microsoft.com/office/drawing/2014/main" id="{259C9924-62DF-4CDC-8F53-07D6B261C95F}"/>
                  </a:ext>
                </a:extLst>
              </p14:cNvPr>
              <p14:cNvContentPartPr/>
              <p14:nvPr/>
            </p14:nvContentPartPr>
            <p14:xfrm>
              <a:off x="2495459" y="68731"/>
              <a:ext cx="141840" cy="92160"/>
            </p14:xfrm>
          </p:contentPart>
        </mc:Choice>
        <mc:Fallback xmlns="">
          <p:pic>
            <p:nvPicPr>
              <p:cNvPr id="126" name="Freihand 125">
                <a:extLst>
                  <a:ext uri="{FF2B5EF4-FFF2-40B4-BE49-F238E27FC236}">
                    <a16:creationId xmlns:a16="http://schemas.microsoft.com/office/drawing/2014/main" id="{259C9924-62DF-4CDC-8F53-07D6B261C95F}"/>
                  </a:ext>
                </a:extLst>
              </p:cNvPr>
              <p:cNvPicPr/>
              <p:nvPr/>
            </p:nvPicPr>
            <p:blipFill>
              <a:blip r:embed="rId84"/>
              <a:stretch>
                <a:fillRect/>
              </a:stretch>
            </p:blipFill>
            <p:spPr>
              <a:xfrm>
                <a:off x="2491139" y="64411"/>
                <a:ext cx="150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 name="Freihand 2">
                <a:extLst>
                  <a:ext uri="{FF2B5EF4-FFF2-40B4-BE49-F238E27FC236}">
                    <a16:creationId xmlns:a16="http://schemas.microsoft.com/office/drawing/2014/main" id="{08C9C9B1-C093-407C-9E4F-181160E028E8}"/>
                  </a:ext>
                </a:extLst>
              </p14:cNvPr>
              <p14:cNvContentPartPr/>
              <p14:nvPr/>
            </p14:nvContentPartPr>
            <p14:xfrm>
              <a:off x="4409219" y="964411"/>
              <a:ext cx="360" cy="360"/>
            </p14:xfrm>
          </p:contentPart>
        </mc:Choice>
        <mc:Fallback xmlns="">
          <p:pic>
            <p:nvPicPr>
              <p:cNvPr id="3" name="Freihand 2">
                <a:extLst>
                  <a:ext uri="{FF2B5EF4-FFF2-40B4-BE49-F238E27FC236}">
                    <a16:creationId xmlns:a16="http://schemas.microsoft.com/office/drawing/2014/main" id="{08C9C9B1-C093-407C-9E4F-181160E028E8}"/>
                  </a:ext>
                </a:extLst>
              </p:cNvPr>
              <p:cNvPicPr/>
              <p:nvPr/>
            </p:nvPicPr>
            <p:blipFill>
              <a:blip r:embed="rId86"/>
              <a:stretch>
                <a:fillRect/>
              </a:stretch>
            </p:blipFill>
            <p:spPr>
              <a:xfrm>
                <a:off x="4404899" y="9600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8" name="Freihand 127">
                <a:extLst>
                  <a:ext uri="{FF2B5EF4-FFF2-40B4-BE49-F238E27FC236}">
                    <a16:creationId xmlns:a16="http://schemas.microsoft.com/office/drawing/2014/main" id="{0BEC9E21-901C-4CB1-891B-2080A2229C96}"/>
                  </a:ext>
                </a:extLst>
              </p14:cNvPr>
              <p14:cNvContentPartPr/>
              <p14:nvPr/>
            </p14:nvContentPartPr>
            <p14:xfrm>
              <a:off x="3233099" y="909331"/>
              <a:ext cx="147960" cy="59760"/>
            </p14:xfrm>
          </p:contentPart>
        </mc:Choice>
        <mc:Fallback xmlns="">
          <p:pic>
            <p:nvPicPr>
              <p:cNvPr id="128" name="Freihand 127">
                <a:extLst>
                  <a:ext uri="{FF2B5EF4-FFF2-40B4-BE49-F238E27FC236}">
                    <a16:creationId xmlns:a16="http://schemas.microsoft.com/office/drawing/2014/main" id="{0BEC9E21-901C-4CB1-891B-2080A2229C96}"/>
                  </a:ext>
                </a:extLst>
              </p:cNvPr>
              <p:cNvPicPr/>
              <p:nvPr/>
            </p:nvPicPr>
            <p:blipFill>
              <a:blip r:embed="rId88"/>
              <a:stretch>
                <a:fillRect/>
              </a:stretch>
            </p:blipFill>
            <p:spPr>
              <a:xfrm>
                <a:off x="3228779" y="905011"/>
                <a:ext cx="156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9" name="Freihand 128">
                <a:extLst>
                  <a:ext uri="{FF2B5EF4-FFF2-40B4-BE49-F238E27FC236}">
                    <a16:creationId xmlns:a16="http://schemas.microsoft.com/office/drawing/2014/main" id="{BD979D79-37F4-49CE-B6BD-258ECDF81DA2}"/>
                  </a:ext>
                </a:extLst>
              </p14:cNvPr>
              <p14:cNvContentPartPr/>
              <p14:nvPr/>
            </p14:nvContentPartPr>
            <p14:xfrm>
              <a:off x="3458459" y="903211"/>
              <a:ext cx="7560" cy="88920"/>
            </p14:xfrm>
          </p:contentPart>
        </mc:Choice>
        <mc:Fallback xmlns="">
          <p:pic>
            <p:nvPicPr>
              <p:cNvPr id="129" name="Freihand 128">
                <a:extLst>
                  <a:ext uri="{FF2B5EF4-FFF2-40B4-BE49-F238E27FC236}">
                    <a16:creationId xmlns:a16="http://schemas.microsoft.com/office/drawing/2014/main" id="{BD979D79-37F4-49CE-B6BD-258ECDF81DA2}"/>
                  </a:ext>
                </a:extLst>
              </p:cNvPr>
              <p:cNvPicPr/>
              <p:nvPr/>
            </p:nvPicPr>
            <p:blipFill>
              <a:blip r:embed="rId90"/>
              <a:stretch>
                <a:fillRect/>
              </a:stretch>
            </p:blipFill>
            <p:spPr>
              <a:xfrm>
                <a:off x="3454139" y="898891"/>
                <a:ext cx="16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30" name="Freihand 129">
                <a:extLst>
                  <a:ext uri="{FF2B5EF4-FFF2-40B4-BE49-F238E27FC236}">
                    <a16:creationId xmlns:a16="http://schemas.microsoft.com/office/drawing/2014/main" id="{24A17EF6-A6AE-4450-A1A3-BD7B558A6C88}"/>
                  </a:ext>
                </a:extLst>
              </p14:cNvPr>
              <p14:cNvContentPartPr/>
              <p14:nvPr/>
            </p14:nvContentPartPr>
            <p14:xfrm>
              <a:off x="3430019" y="926971"/>
              <a:ext cx="70560" cy="6840"/>
            </p14:xfrm>
          </p:contentPart>
        </mc:Choice>
        <mc:Fallback xmlns="">
          <p:pic>
            <p:nvPicPr>
              <p:cNvPr id="130" name="Freihand 129">
                <a:extLst>
                  <a:ext uri="{FF2B5EF4-FFF2-40B4-BE49-F238E27FC236}">
                    <a16:creationId xmlns:a16="http://schemas.microsoft.com/office/drawing/2014/main" id="{24A17EF6-A6AE-4450-A1A3-BD7B558A6C88}"/>
                  </a:ext>
                </a:extLst>
              </p:cNvPr>
              <p:cNvPicPr/>
              <p:nvPr/>
            </p:nvPicPr>
            <p:blipFill>
              <a:blip r:embed="rId92"/>
              <a:stretch>
                <a:fillRect/>
              </a:stretch>
            </p:blipFill>
            <p:spPr>
              <a:xfrm>
                <a:off x="3425699" y="922651"/>
                <a:ext cx="79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31" name="Freihand 130">
                <a:extLst>
                  <a:ext uri="{FF2B5EF4-FFF2-40B4-BE49-F238E27FC236}">
                    <a16:creationId xmlns:a16="http://schemas.microsoft.com/office/drawing/2014/main" id="{828ADAD7-3229-49CF-9C1D-1956E6F3839C}"/>
                  </a:ext>
                </a:extLst>
              </p14:cNvPr>
              <p14:cNvContentPartPr/>
              <p14:nvPr/>
            </p14:nvContentPartPr>
            <p14:xfrm>
              <a:off x="3540539" y="869731"/>
              <a:ext cx="74160" cy="103320"/>
            </p14:xfrm>
          </p:contentPart>
        </mc:Choice>
        <mc:Fallback xmlns="">
          <p:pic>
            <p:nvPicPr>
              <p:cNvPr id="131" name="Freihand 130">
                <a:extLst>
                  <a:ext uri="{FF2B5EF4-FFF2-40B4-BE49-F238E27FC236}">
                    <a16:creationId xmlns:a16="http://schemas.microsoft.com/office/drawing/2014/main" id="{828ADAD7-3229-49CF-9C1D-1956E6F3839C}"/>
                  </a:ext>
                </a:extLst>
              </p:cNvPr>
              <p:cNvPicPr/>
              <p:nvPr/>
            </p:nvPicPr>
            <p:blipFill>
              <a:blip r:embed="rId94"/>
              <a:stretch>
                <a:fillRect/>
              </a:stretch>
            </p:blipFill>
            <p:spPr>
              <a:xfrm>
                <a:off x="3536219" y="865411"/>
                <a:ext cx="82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2" name="Freihand 131">
                <a:extLst>
                  <a:ext uri="{FF2B5EF4-FFF2-40B4-BE49-F238E27FC236}">
                    <a16:creationId xmlns:a16="http://schemas.microsoft.com/office/drawing/2014/main" id="{FD8D97A1-4261-432A-A20C-F140A365F712}"/>
                  </a:ext>
                </a:extLst>
              </p14:cNvPr>
              <p14:cNvContentPartPr/>
              <p14:nvPr/>
            </p14:nvContentPartPr>
            <p14:xfrm>
              <a:off x="3611099" y="827251"/>
              <a:ext cx="117720" cy="63360"/>
            </p14:xfrm>
          </p:contentPart>
        </mc:Choice>
        <mc:Fallback xmlns="">
          <p:pic>
            <p:nvPicPr>
              <p:cNvPr id="132" name="Freihand 131">
                <a:extLst>
                  <a:ext uri="{FF2B5EF4-FFF2-40B4-BE49-F238E27FC236}">
                    <a16:creationId xmlns:a16="http://schemas.microsoft.com/office/drawing/2014/main" id="{FD8D97A1-4261-432A-A20C-F140A365F712}"/>
                  </a:ext>
                </a:extLst>
              </p:cNvPr>
              <p:cNvPicPr/>
              <p:nvPr/>
            </p:nvPicPr>
            <p:blipFill>
              <a:blip r:embed="rId96"/>
              <a:stretch>
                <a:fillRect/>
              </a:stretch>
            </p:blipFill>
            <p:spPr>
              <a:xfrm>
                <a:off x="3606779" y="822931"/>
                <a:ext cx="126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5" name="Freihand 34">
                <a:extLst>
                  <a:ext uri="{FF2B5EF4-FFF2-40B4-BE49-F238E27FC236}">
                    <a16:creationId xmlns:a16="http://schemas.microsoft.com/office/drawing/2014/main" id="{08037A48-1D0D-4C0A-B75F-4BF4A8D02EC9}"/>
                  </a:ext>
                </a:extLst>
              </p14:cNvPr>
              <p14:cNvContentPartPr/>
              <p14:nvPr/>
            </p14:nvContentPartPr>
            <p14:xfrm>
              <a:off x="4990979" y="702331"/>
              <a:ext cx="235080" cy="16560"/>
            </p14:xfrm>
          </p:contentPart>
        </mc:Choice>
        <mc:Fallback xmlns="">
          <p:pic>
            <p:nvPicPr>
              <p:cNvPr id="35" name="Freihand 34">
                <a:extLst>
                  <a:ext uri="{FF2B5EF4-FFF2-40B4-BE49-F238E27FC236}">
                    <a16:creationId xmlns:a16="http://schemas.microsoft.com/office/drawing/2014/main" id="{08037A48-1D0D-4C0A-B75F-4BF4A8D02EC9}"/>
                  </a:ext>
                </a:extLst>
              </p:cNvPr>
              <p:cNvPicPr/>
              <p:nvPr/>
            </p:nvPicPr>
            <p:blipFill>
              <a:blip r:embed="rId98"/>
              <a:stretch>
                <a:fillRect/>
              </a:stretch>
            </p:blipFill>
            <p:spPr>
              <a:xfrm>
                <a:off x="4986659" y="698011"/>
                <a:ext cx="243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6" name="Freihand 35">
                <a:extLst>
                  <a:ext uri="{FF2B5EF4-FFF2-40B4-BE49-F238E27FC236}">
                    <a16:creationId xmlns:a16="http://schemas.microsoft.com/office/drawing/2014/main" id="{EF2CC73A-7EDD-4AF5-AAF3-4398049E44EA}"/>
                  </a:ext>
                </a:extLst>
              </p14:cNvPr>
              <p14:cNvContentPartPr/>
              <p14:nvPr/>
            </p14:nvContentPartPr>
            <p14:xfrm>
              <a:off x="5008979" y="767491"/>
              <a:ext cx="218880" cy="7560"/>
            </p14:xfrm>
          </p:contentPart>
        </mc:Choice>
        <mc:Fallback xmlns="">
          <p:pic>
            <p:nvPicPr>
              <p:cNvPr id="36" name="Freihand 35">
                <a:extLst>
                  <a:ext uri="{FF2B5EF4-FFF2-40B4-BE49-F238E27FC236}">
                    <a16:creationId xmlns:a16="http://schemas.microsoft.com/office/drawing/2014/main" id="{EF2CC73A-7EDD-4AF5-AAF3-4398049E44EA}"/>
                  </a:ext>
                </a:extLst>
              </p:cNvPr>
              <p:cNvPicPr/>
              <p:nvPr/>
            </p:nvPicPr>
            <p:blipFill>
              <a:blip r:embed="rId100"/>
              <a:stretch>
                <a:fillRect/>
              </a:stretch>
            </p:blipFill>
            <p:spPr>
              <a:xfrm>
                <a:off x="5004659" y="763171"/>
                <a:ext cx="2275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7" name="Freihand 36">
                <a:extLst>
                  <a:ext uri="{FF2B5EF4-FFF2-40B4-BE49-F238E27FC236}">
                    <a16:creationId xmlns:a16="http://schemas.microsoft.com/office/drawing/2014/main" id="{F460E0CE-A3DE-4A56-868C-C9BDFD52811F}"/>
                  </a:ext>
                </a:extLst>
              </p14:cNvPr>
              <p14:cNvContentPartPr/>
              <p14:nvPr/>
            </p14:nvContentPartPr>
            <p14:xfrm>
              <a:off x="5234699" y="674251"/>
              <a:ext cx="97560" cy="149040"/>
            </p14:xfrm>
          </p:contentPart>
        </mc:Choice>
        <mc:Fallback xmlns="">
          <p:pic>
            <p:nvPicPr>
              <p:cNvPr id="37" name="Freihand 36">
                <a:extLst>
                  <a:ext uri="{FF2B5EF4-FFF2-40B4-BE49-F238E27FC236}">
                    <a16:creationId xmlns:a16="http://schemas.microsoft.com/office/drawing/2014/main" id="{F460E0CE-A3DE-4A56-868C-C9BDFD52811F}"/>
                  </a:ext>
                </a:extLst>
              </p:cNvPr>
              <p:cNvPicPr/>
              <p:nvPr/>
            </p:nvPicPr>
            <p:blipFill>
              <a:blip r:embed="rId102"/>
              <a:stretch>
                <a:fillRect/>
              </a:stretch>
            </p:blipFill>
            <p:spPr>
              <a:xfrm>
                <a:off x="5230379" y="669931"/>
                <a:ext cx="106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8" name="Freihand 37">
                <a:extLst>
                  <a:ext uri="{FF2B5EF4-FFF2-40B4-BE49-F238E27FC236}">
                    <a16:creationId xmlns:a16="http://schemas.microsoft.com/office/drawing/2014/main" id="{5C72156C-FF1A-4BD3-8CD4-602F70DE84C7}"/>
                  </a:ext>
                </a:extLst>
              </p14:cNvPr>
              <p14:cNvContentPartPr/>
              <p14:nvPr/>
            </p14:nvContentPartPr>
            <p14:xfrm>
              <a:off x="5561579" y="691891"/>
              <a:ext cx="310320" cy="75600"/>
            </p14:xfrm>
          </p:contentPart>
        </mc:Choice>
        <mc:Fallback xmlns="">
          <p:pic>
            <p:nvPicPr>
              <p:cNvPr id="38" name="Freihand 37">
                <a:extLst>
                  <a:ext uri="{FF2B5EF4-FFF2-40B4-BE49-F238E27FC236}">
                    <a16:creationId xmlns:a16="http://schemas.microsoft.com/office/drawing/2014/main" id="{5C72156C-FF1A-4BD3-8CD4-602F70DE84C7}"/>
                  </a:ext>
                </a:extLst>
              </p:cNvPr>
              <p:cNvPicPr/>
              <p:nvPr/>
            </p:nvPicPr>
            <p:blipFill>
              <a:blip r:embed="rId104"/>
              <a:stretch>
                <a:fillRect/>
              </a:stretch>
            </p:blipFill>
            <p:spPr>
              <a:xfrm>
                <a:off x="5557259" y="687571"/>
                <a:ext cx="318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9" name="Freihand 38">
                <a:extLst>
                  <a:ext uri="{FF2B5EF4-FFF2-40B4-BE49-F238E27FC236}">
                    <a16:creationId xmlns:a16="http://schemas.microsoft.com/office/drawing/2014/main" id="{34AECF0B-ED9F-4527-96DF-7EF9E91B1597}"/>
                  </a:ext>
                </a:extLst>
              </p14:cNvPr>
              <p14:cNvContentPartPr/>
              <p14:nvPr/>
            </p14:nvContentPartPr>
            <p14:xfrm>
              <a:off x="5905019" y="660931"/>
              <a:ext cx="200160" cy="91800"/>
            </p14:xfrm>
          </p:contentPart>
        </mc:Choice>
        <mc:Fallback xmlns="">
          <p:pic>
            <p:nvPicPr>
              <p:cNvPr id="39" name="Freihand 38">
                <a:extLst>
                  <a:ext uri="{FF2B5EF4-FFF2-40B4-BE49-F238E27FC236}">
                    <a16:creationId xmlns:a16="http://schemas.microsoft.com/office/drawing/2014/main" id="{34AECF0B-ED9F-4527-96DF-7EF9E91B1597}"/>
                  </a:ext>
                </a:extLst>
              </p:cNvPr>
              <p:cNvPicPr/>
              <p:nvPr/>
            </p:nvPicPr>
            <p:blipFill>
              <a:blip r:embed="rId106"/>
              <a:stretch>
                <a:fillRect/>
              </a:stretch>
            </p:blipFill>
            <p:spPr>
              <a:xfrm>
                <a:off x="5900699" y="656611"/>
                <a:ext cx="208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0" name="Freihand 39">
                <a:extLst>
                  <a:ext uri="{FF2B5EF4-FFF2-40B4-BE49-F238E27FC236}">
                    <a16:creationId xmlns:a16="http://schemas.microsoft.com/office/drawing/2014/main" id="{F9C08E20-A046-4F75-9C66-EE4F6604776E}"/>
                  </a:ext>
                </a:extLst>
              </p14:cNvPr>
              <p14:cNvContentPartPr/>
              <p14:nvPr/>
            </p14:nvContentPartPr>
            <p14:xfrm>
              <a:off x="6331259" y="675691"/>
              <a:ext cx="293760" cy="103680"/>
            </p14:xfrm>
          </p:contentPart>
        </mc:Choice>
        <mc:Fallback xmlns="">
          <p:pic>
            <p:nvPicPr>
              <p:cNvPr id="40" name="Freihand 39">
                <a:extLst>
                  <a:ext uri="{FF2B5EF4-FFF2-40B4-BE49-F238E27FC236}">
                    <a16:creationId xmlns:a16="http://schemas.microsoft.com/office/drawing/2014/main" id="{F9C08E20-A046-4F75-9C66-EE4F6604776E}"/>
                  </a:ext>
                </a:extLst>
              </p:cNvPr>
              <p:cNvPicPr/>
              <p:nvPr/>
            </p:nvPicPr>
            <p:blipFill>
              <a:blip r:embed="rId108"/>
              <a:stretch>
                <a:fillRect/>
              </a:stretch>
            </p:blipFill>
            <p:spPr>
              <a:xfrm>
                <a:off x="6326939" y="671371"/>
                <a:ext cx="302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1" name="Freihand 40">
                <a:extLst>
                  <a:ext uri="{FF2B5EF4-FFF2-40B4-BE49-F238E27FC236}">
                    <a16:creationId xmlns:a16="http://schemas.microsoft.com/office/drawing/2014/main" id="{133E7E48-DEF9-421E-A071-754440E949C7}"/>
                  </a:ext>
                </a:extLst>
              </p14:cNvPr>
              <p14:cNvContentPartPr/>
              <p14:nvPr/>
            </p14:nvContentPartPr>
            <p14:xfrm>
              <a:off x="6659219" y="590731"/>
              <a:ext cx="202680" cy="166680"/>
            </p14:xfrm>
          </p:contentPart>
        </mc:Choice>
        <mc:Fallback xmlns="">
          <p:pic>
            <p:nvPicPr>
              <p:cNvPr id="41" name="Freihand 40">
                <a:extLst>
                  <a:ext uri="{FF2B5EF4-FFF2-40B4-BE49-F238E27FC236}">
                    <a16:creationId xmlns:a16="http://schemas.microsoft.com/office/drawing/2014/main" id="{133E7E48-DEF9-421E-A071-754440E949C7}"/>
                  </a:ext>
                </a:extLst>
              </p:cNvPr>
              <p:cNvPicPr/>
              <p:nvPr/>
            </p:nvPicPr>
            <p:blipFill>
              <a:blip r:embed="rId110"/>
              <a:stretch>
                <a:fillRect/>
              </a:stretch>
            </p:blipFill>
            <p:spPr>
              <a:xfrm>
                <a:off x="6654899" y="586411"/>
                <a:ext cx="211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2" name="Freihand 41">
                <a:extLst>
                  <a:ext uri="{FF2B5EF4-FFF2-40B4-BE49-F238E27FC236}">
                    <a16:creationId xmlns:a16="http://schemas.microsoft.com/office/drawing/2014/main" id="{DBC26D2B-5C59-411B-A9BD-5723B10FFE96}"/>
                  </a:ext>
                </a:extLst>
              </p14:cNvPr>
              <p14:cNvContentPartPr/>
              <p14:nvPr/>
            </p14:nvContentPartPr>
            <p14:xfrm>
              <a:off x="6842819" y="574891"/>
              <a:ext cx="6840" cy="17280"/>
            </p14:xfrm>
          </p:contentPart>
        </mc:Choice>
        <mc:Fallback xmlns="">
          <p:pic>
            <p:nvPicPr>
              <p:cNvPr id="42" name="Freihand 41">
                <a:extLst>
                  <a:ext uri="{FF2B5EF4-FFF2-40B4-BE49-F238E27FC236}">
                    <a16:creationId xmlns:a16="http://schemas.microsoft.com/office/drawing/2014/main" id="{DBC26D2B-5C59-411B-A9BD-5723B10FFE96}"/>
                  </a:ext>
                </a:extLst>
              </p:cNvPr>
              <p:cNvPicPr/>
              <p:nvPr/>
            </p:nvPicPr>
            <p:blipFill>
              <a:blip r:embed="rId112"/>
              <a:stretch>
                <a:fillRect/>
              </a:stretch>
            </p:blipFill>
            <p:spPr>
              <a:xfrm>
                <a:off x="6838499" y="570571"/>
                <a:ext cx="15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3" name="Freihand 42">
                <a:extLst>
                  <a:ext uri="{FF2B5EF4-FFF2-40B4-BE49-F238E27FC236}">
                    <a16:creationId xmlns:a16="http://schemas.microsoft.com/office/drawing/2014/main" id="{D1FB6A09-F154-4299-97F2-BC2458EF36F9}"/>
                  </a:ext>
                </a:extLst>
              </p14:cNvPr>
              <p14:cNvContentPartPr/>
              <p14:nvPr/>
            </p14:nvContentPartPr>
            <p14:xfrm>
              <a:off x="6874139" y="676051"/>
              <a:ext cx="243360" cy="51840"/>
            </p14:xfrm>
          </p:contentPart>
        </mc:Choice>
        <mc:Fallback xmlns="">
          <p:pic>
            <p:nvPicPr>
              <p:cNvPr id="43" name="Freihand 42">
                <a:extLst>
                  <a:ext uri="{FF2B5EF4-FFF2-40B4-BE49-F238E27FC236}">
                    <a16:creationId xmlns:a16="http://schemas.microsoft.com/office/drawing/2014/main" id="{D1FB6A09-F154-4299-97F2-BC2458EF36F9}"/>
                  </a:ext>
                </a:extLst>
              </p:cNvPr>
              <p:cNvPicPr/>
              <p:nvPr/>
            </p:nvPicPr>
            <p:blipFill>
              <a:blip r:embed="rId114"/>
              <a:stretch>
                <a:fillRect/>
              </a:stretch>
            </p:blipFill>
            <p:spPr>
              <a:xfrm>
                <a:off x="6869819" y="671731"/>
                <a:ext cx="252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4" name="Freihand 43">
                <a:extLst>
                  <a:ext uri="{FF2B5EF4-FFF2-40B4-BE49-F238E27FC236}">
                    <a16:creationId xmlns:a16="http://schemas.microsoft.com/office/drawing/2014/main" id="{1E4A2A90-235A-4D11-81EE-F3C249E1D253}"/>
                  </a:ext>
                </a:extLst>
              </p14:cNvPr>
              <p14:cNvContentPartPr/>
              <p14:nvPr/>
            </p14:nvContentPartPr>
            <p14:xfrm>
              <a:off x="7147019" y="596851"/>
              <a:ext cx="274680" cy="125640"/>
            </p14:xfrm>
          </p:contentPart>
        </mc:Choice>
        <mc:Fallback xmlns="">
          <p:pic>
            <p:nvPicPr>
              <p:cNvPr id="44" name="Freihand 43">
                <a:extLst>
                  <a:ext uri="{FF2B5EF4-FFF2-40B4-BE49-F238E27FC236}">
                    <a16:creationId xmlns:a16="http://schemas.microsoft.com/office/drawing/2014/main" id="{1E4A2A90-235A-4D11-81EE-F3C249E1D253}"/>
                  </a:ext>
                </a:extLst>
              </p:cNvPr>
              <p:cNvPicPr/>
              <p:nvPr/>
            </p:nvPicPr>
            <p:blipFill>
              <a:blip r:embed="rId116"/>
              <a:stretch>
                <a:fillRect/>
              </a:stretch>
            </p:blipFill>
            <p:spPr>
              <a:xfrm>
                <a:off x="7142699" y="592531"/>
                <a:ext cx="283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5" name="Freihand 44">
                <a:extLst>
                  <a:ext uri="{FF2B5EF4-FFF2-40B4-BE49-F238E27FC236}">
                    <a16:creationId xmlns:a16="http://schemas.microsoft.com/office/drawing/2014/main" id="{436F112C-724E-40DA-B0B3-E3FB80920DA0}"/>
                  </a:ext>
                </a:extLst>
              </p14:cNvPr>
              <p14:cNvContentPartPr/>
              <p14:nvPr/>
            </p14:nvContentPartPr>
            <p14:xfrm>
              <a:off x="7599179" y="640411"/>
              <a:ext cx="154440" cy="95760"/>
            </p14:xfrm>
          </p:contentPart>
        </mc:Choice>
        <mc:Fallback xmlns="">
          <p:pic>
            <p:nvPicPr>
              <p:cNvPr id="45" name="Freihand 44">
                <a:extLst>
                  <a:ext uri="{FF2B5EF4-FFF2-40B4-BE49-F238E27FC236}">
                    <a16:creationId xmlns:a16="http://schemas.microsoft.com/office/drawing/2014/main" id="{436F112C-724E-40DA-B0B3-E3FB80920DA0}"/>
                  </a:ext>
                </a:extLst>
              </p:cNvPr>
              <p:cNvPicPr/>
              <p:nvPr/>
            </p:nvPicPr>
            <p:blipFill>
              <a:blip r:embed="rId118"/>
              <a:stretch>
                <a:fillRect/>
              </a:stretch>
            </p:blipFill>
            <p:spPr>
              <a:xfrm>
                <a:off x="7594859" y="636091"/>
                <a:ext cx="163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6" name="Freihand 45">
                <a:extLst>
                  <a:ext uri="{FF2B5EF4-FFF2-40B4-BE49-F238E27FC236}">
                    <a16:creationId xmlns:a16="http://schemas.microsoft.com/office/drawing/2014/main" id="{36B46C34-7C24-4D35-AF9D-6F0E323B6B31}"/>
                  </a:ext>
                </a:extLst>
              </p14:cNvPr>
              <p14:cNvContentPartPr/>
              <p14:nvPr/>
            </p14:nvContentPartPr>
            <p14:xfrm>
              <a:off x="7784939" y="648331"/>
              <a:ext cx="151200" cy="105480"/>
            </p14:xfrm>
          </p:contentPart>
        </mc:Choice>
        <mc:Fallback xmlns="">
          <p:pic>
            <p:nvPicPr>
              <p:cNvPr id="46" name="Freihand 45">
                <a:extLst>
                  <a:ext uri="{FF2B5EF4-FFF2-40B4-BE49-F238E27FC236}">
                    <a16:creationId xmlns:a16="http://schemas.microsoft.com/office/drawing/2014/main" id="{36B46C34-7C24-4D35-AF9D-6F0E323B6B31}"/>
                  </a:ext>
                </a:extLst>
              </p:cNvPr>
              <p:cNvPicPr/>
              <p:nvPr/>
            </p:nvPicPr>
            <p:blipFill>
              <a:blip r:embed="rId120"/>
              <a:stretch>
                <a:fillRect/>
              </a:stretch>
            </p:blipFill>
            <p:spPr>
              <a:xfrm>
                <a:off x="7780619" y="644011"/>
                <a:ext cx="1598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7" name="Freihand 46">
                <a:extLst>
                  <a:ext uri="{FF2B5EF4-FFF2-40B4-BE49-F238E27FC236}">
                    <a16:creationId xmlns:a16="http://schemas.microsoft.com/office/drawing/2014/main" id="{76EAAA1C-CC17-4DB0-8FFF-8DC82B1C5B3E}"/>
                  </a:ext>
                </a:extLst>
              </p14:cNvPr>
              <p14:cNvContentPartPr/>
              <p14:nvPr/>
            </p14:nvContentPartPr>
            <p14:xfrm>
              <a:off x="7972859" y="655891"/>
              <a:ext cx="155160" cy="184680"/>
            </p14:xfrm>
          </p:contentPart>
        </mc:Choice>
        <mc:Fallback xmlns="">
          <p:pic>
            <p:nvPicPr>
              <p:cNvPr id="47" name="Freihand 46">
                <a:extLst>
                  <a:ext uri="{FF2B5EF4-FFF2-40B4-BE49-F238E27FC236}">
                    <a16:creationId xmlns:a16="http://schemas.microsoft.com/office/drawing/2014/main" id="{76EAAA1C-CC17-4DB0-8FFF-8DC82B1C5B3E}"/>
                  </a:ext>
                </a:extLst>
              </p:cNvPr>
              <p:cNvPicPr/>
              <p:nvPr/>
            </p:nvPicPr>
            <p:blipFill>
              <a:blip r:embed="rId122"/>
              <a:stretch>
                <a:fillRect/>
              </a:stretch>
            </p:blipFill>
            <p:spPr>
              <a:xfrm>
                <a:off x="7968539" y="651571"/>
                <a:ext cx="1638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 name="Freihand 47">
                <a:extLst>
                  <a:ext uri="{FF2B5EF4-FFF2-40B4-BE49-F238E27FC236}">
                    <a16:creationId xmlns:a16="http://schemas.microsoft.com/office/drawing/2014/main" id="{7E6420F6-D6EE-46E9-AAD5-FD690F6C220C}"/>
                  </a:ext>
                </a:extLst>
              </p14:cNvPr>
              <p14:cNvContentPartPr/>
              <p14:nvPr/>
            </p14:nvContentPartPr>
            <p14:xfrm>
              <a:off x="8177699" y="658411"/>
              <a:ext cx="110160" cy="72360"/>
            </p14:xfrm>
          </p:contentPart>
        </mc:Choice>
        <mc:Fallback xmlns="">
          <p:pic>
            <p:nvPicPr>
              <p:cNvPr id="48" name="Freihand 47">
                <a:extLst>
                  <a:ext uri="{FF2B5EF4-FFF2-40B4-BE49-F238E27FC236}">
                    <a16:creationId xmlns:a16="http://schemas.microsoft.com/office/drawing/2014/main" id="{7E6420F6-D6EE-46E9-AAD5-FD690F6C220C}"/>
                  </a:ext>
                </a:extLst>
              </p:cNvPr>
              <p:cNvPicPr/>
              <p:nvPr/>
            </p:nvPicPr>
            <p:blipFill>
              <a:blip r:embed="rId124"/>
              <a:stretch>
                <a:fillRect/>
              </a:stretch>
            </p:blipFill>
            <p:spPr>
              <a:xfrm>
                <a:off x="8173379" y="654091"/>
                <a:ext cx="118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9" name="Freihand 48">
                <a:extLst>
                  <a:ext uri="{FF2B5EF4-FFF2-40B4-BE49-F238E27FC236}">
                    <a16:creationId xmlns:a16="http://schemas.microsoft.com/office/drawing/2014/main" id="{F5CDDD21-2C18-481C-8821-40887FA77A42}"/>
                  </a:ext>
                </a:extLst>
              </p14:cNvPr>
              <p14:cNvContentPartPr/>
              <p14:nvPr/>
            </p14:nvContentPartPr>
            <p14:xfrm>
              <a:off x="8327459" y="672451"/>
              <a:ext cx="136080" cy="64800"/>
            </p14:xfrm>
          </p:contentPart>
        </mc:Choice>
        <mc:Fallback xmlns="">
          <p:pic>
            <p:nvPicPr>
              <p:cNvPr id="49" name="Freihand 48">
                <a:extLst>
                  <a:ext uri="{FF2B5EF4-FFF2-40B4-BE49-F238E27FC236}">
                    <a16:creationId xmlns:a16="http://schemas.microsoft.com/office/drawing/2014/main" id="{F5CDDD21-2C18-481C-8821-40887FA77A42}"/>
                  </a:ext>
                </a:extLst>
              </p:cNvPr>
              <p:cNvPicPr/>
              <p:nvPr/>
            </p:nvPicPr>
            <p:blipFill>
              <a:blip r:embed="rId126"/>
              <a:stretch>
                <a:fillRect/>
              </a:stretch>
            </p:blipFill>
            <p:spPr>
              <a:xfrm>
                <a:off x="8323139" y="668131"/>
                <a:ext cx="144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0" name="Freihand 49">
                <a:extLst>
                  <a:ext uri="{FF2B5EF4-FFF2-40B4-BE49-F238E27FC236}">
                    <a16:creationId xmlns:a16="http://schemas.microsoft.com/office/drawing/2014/main" id="{ADAAEF02-A456-45BB-891C-0B7261C816D7}"/>
                  </a:ext>
                </a:extLst>
              </p14:cNvPr>
              <p14:cNvContentPartPr/>
              <p14:nvPr/>
            </p14:nvContentPartPr>
            <p14:xfrm>
              <a:off x="8506739" y="545371"/>
              <a:ext cx="452880" cy="191160"/>
            </p14:xfrm>
          </p:contentPart>
        </mc:Choice>
        <mc:Fallback xmlns="">
          <p:pic>
            <p:nvPicPr>
              <p:cNvPr id="50" name="Freihand 49">
                <a:extLst>
                  <a:ext uri="{FF2B5EF4-FFF2-40B4-BE49-F238E27FC236}">
                    <a16:creationId xmlns:a16="http://schemas.microsoft.com/office/drawing/2014/main" id="{ADAAEF02-A456-45BB-891C-0B7261C816D7}"/>
                  </a:ext>
                </a:extLst>
              </p:cNvPr>
              <p:cNvPicPr/>
              <p:nvPr/>
            </p:nvPicPr>
            <p:blipFill>
              <a:blip r:embed="rId128"/>
              <a:stretch>
                <a:fillRect/>
              </a:stretch>
            </p:blipFill>
            <p:spPr>
              <a:xfrm>
                <a:off x="8502419" y="541051"/>
                <a:ext cx="461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1" name="Freihand 50">
                <a:extLst>
                  <a:ext uri="{FF2B5EF4-FFF2-40B4-BE49-F238E27FC236}">
                    <a16:creationId xmlns:a16="http://schemas.microsoft.com/office/drawing/2014/main" id="{BEDCE73D-8AB4-4A4C-A7AF-AC26F62677A7}"/>
                  </a:ext>
                </a:extLst>
              </p14:cNvPr>
              <p14:cNvContentPartPr/>
              <p14:nvPr/>
            </p14:nvContentPartPr>
            <p14:xfrm>
              <a:off x="8943059" y="581011"/>
              <a:ext cx="47520" cy="62640"/>
            </p14:xfrm>
          </p:contentPart>
        </mc:Choice>
        <mc:Fallback xmlns="">
          <p:pic>
            <p:nvPicPr>
              <p:cNvPr id="51" name="Freihand 50">
                <a:extLst>
                  <a:ext uri="{FF2B5EF4-FFF2-40B4-BE49-F238E27FC236}">
                    <a16:creationId xmlns:a16="http://schemas.microsoft.com/office/drawing/2014/main" id="{BEDCE73D-8AB4-4A4C-A7AF-AC26F62677A7}"/>
                  </a:ext>
                </a:extLst>
              </p:cNvPr>
              <p:cNvPicPr/>
              <p:nvPr/>
            </p:nvPicPr>
            <p:blipFill>
              <a:blip r:embed="rId130"/>
              <a:stretch>
                <a:fillRect/>
              </a:stretch>
            </p:blipFill>
            <p:spPr>
              <a:xfrm>
                <a:off x="8938739" y="576691"/>
                <a:ext cx="56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2" name="Freihand 51">
                <a:extLst>
                  <a:ext uri="{FF2B5EF4-FFF2-40B4-BE49-F238E27FC236}">
                    <a16:creationId xmlns:a16="http://schemas.microsoft.com/office/drawing/2014/main" id="{DEE0486D-810A-4EB4-B8AC-0783B69D089A}"/>
                  </a:ext>
                </a:extLst>
              </p14:cNvPr>
              <p14:cNvContentPartPr/>
              <p14:nvPr/>
            </p14:nvContentPartPr>
            <p14:xfrm>
              <a:off x="8984099" y="652291"/>
              <a:ext cx="267840" cy="53280"/>
            </p14:xfrm>
          </p:contentPart>
        </mc:Choice>
        <mc:Fallback xmlns="">
          <p:pic>
            <p:nvPicPr>
              <p:cNvPr id="52" name="Freihand 51">
                <a:extLst>
                  <a:ext uri="{FF2B5EF4-FFF2-40B4-BE49-F238E27FC236}">
                    <a16:creationId xmlns:a16="http://schemas.microsoft.com/office/drawing/2014/main" id="{DEE0486D-810A-4EB4-B8AC-0783B69D089A}"/>
                  </a:ext>
                </a:extLst>
              </p:cNvPr>
              <p:cNvPicPr/>
              <p:nvPr/>
            </p:nvPicPr>
            <p:blipFill>
              <a:blip r:embed="rId132"/>
              <a:stretch>
                <a:fillRect/>
              </a:stretch>
            </p:blipFill>
            <p:spPr>
              <a:xfrm>
                <a:off x="8979779" y="647971"/>
                <a:ext cx="276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6" name="Freihand 55">
                <a:extLst>
                  <a:ext uri="{FF2B5EF4-FFF2-40B4-BE49-F238E27FC236}">
                    <a16:creationId xmlns:a16="http://schemas.microsoft.com/office/drawing/2014/main" id="{DE11EC3D-C99F-4521-A7BB-81B0C942A7A2}"/>
                  </a:ext>
                </a:extLst>
              </p14:cNvPr>
              <p14:cNvContentPartPr/>
              <p14:nvPr/>
            </p14:nvContentPartPr>
            <p14:xfrm>
              <a:off x="9322499" y="656971"/>
              <a:ext cx="57960" cy="82080"/>
            </p14:xfrm>
          </p:contentPart>
        </mc:Choice>
        <mc:Fallback xmlns="">
          <p:pic>
            <p:nvPicPr>
              <p:cNvPr id="56" name="Freihand 55">
                <a:extLst>
                  <a:ext uri="{FF2B5EF4-FFF2-40B4-BE49-F238E27FC236}">
                    <a16:creationId xmlns:a16="http://schemas.microsoft.com/office/drawing/2014/main" id="{DE11EC3D-C99F-4521-A7BB-81B0C942A7A2}"/>
                  </a:ext>
                </a:extLst>
              </p:cNvPr>
              <p:cNvPicPr/>
              <p:nvPr/>
            </p:nvPicPr>
            <p:blipFill>
              <a:blip r:embed="rId134"/>
              <a:stretch>
                <a:fillRect/>
              </a:stretch>
            </p:blipFill>
            <p:spPr>
              <a:xfrm>
                <a:off x="9318179" y="652651"/>
                <a:ext cx="66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7" name="Freihand 56">
                <a:extLst>
                  <a:ext uri="{FF2B5EF4-FFF2-40B4-BE49-F238E27FC236}">
                    <a16:creationId xmlns:a16="http://schemas.microsoft.com/office/drawing/2014/main" id="{EC1F67BF-711A-4D8D-9775-C3751411FED7}"/>
                  </a:ext>
                </a:extLst>
              </p14:cNvPr>
              <p14:cNvContentPartPr/>
              <p14:nvPr/>
            </p14:nvContentPartPr>
            <p14:xfrm>
              <a:off x="9522659" y="580291"/>
              <a:ext cx="223560" cy="285120"/>
            </p14:xfrm>
          </p:contentPart>
        </mc:Choice>
        <mc:Fallback xmlns="">
          <p:pic>
            <p:nvPicPr>
              <p:cNvPr id="57" name="Freihand 56">
                <a:extLst>
                  <a:ext uri="{FF2B5EF4-FFF2-40B4-BE49-F238E27FC236}">
                    <a16:creationId xmlns:a16="http://schemas.microsoft.com/office/drawing/2014/main" id="{EC1F67BF-711A-4D8D-9775-C3751411FED7}"/>
                  </a:ext>
                </a:extLst>
              </p:cNvPr>
              <p:cNvPicPr/>
              <p:nvPr/>
            </p:nvPicPr>
            <p:blipFill>
              <a:blip r:embed="rId136"/>
              <a:stretch>
                <a:fillRect/>
              </a:stretch>
            </p:blipFill>
            <p:spPr>
              <a:xfrm>
                <a:off x="9518339" y="575971"/>
                <a:ext cx="2322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8" name="Freihand 57">
                <a:extLst>
                  <a:ext uri="{FF2B5EF4-FFF2-40B4-BE49-F238E27FC236}">
                    <a16:creationId xmlns:a16="http://schemas.microsoft.com/office/drawing/2014/main" id="{DCE3A015-79A6-4544-9A61-5D508A6AE66A}"/>
                  </a:ext>
                </a:extLst>
              </p14:cNvPr>
              <p14:cNvContentPartPr/>
              <p14:nvPr/>
            </p14:nvContentPartPr>
            <p14:xfrm>
              <a:off x="9975899" y="553291"/>
              <a:ext cx="245880" cy="181080"/>
            </p14:xfrm>
          </p:contentPart>
        </mc:Choice>
        <mc:Fallback xmlns="">
          <p:pic>
            <p:nvPicPr>
              <p:cNvPr id="58" name="Freihand 57">
                <a:extLst>
                  <a:ext uri="{FF2B5EF4-FFF2-40B4-BE49-F238E27FC236}">
                    <a16:creationId xmlns:a16="http://schemas.microsoft.com/office/drawing/2014/main" id="{DCE3A015-79A6-4544-9A61-5D508A6AE66A}"/>
                  </a:ext>
                </a:extLst>
              </p:cNvPr>
              <p:cNvPicPr/>
              <p:nvPr/>
            </p:nvPicPr>
            <p:blipFill>
              <a:blip r:embed="rId138"/>
              <a:stretch>
                <a:fillRect/>
              </a:stretch>
            </p:blipFill>
            <p:spPr>
              <a:xfrm>
                <a:off x="9971579" y="548971"/>
                <a:ext cx="254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9" name="Freihand 58">
                <a:extLst>
                  <a:ext uri="{FF2B5EF4-FFF2-40B4-BE49-F238E27FC236}">
                    <a16:creationId xmlns:a16="http://schemas.microsoft.com/office/drawing/2014/main" id="{A929AC8B-C7EB-4E30-AC53-2D8F97E18BEC}"/>
                  </a:ext>
                </a:extLst>
              </p14:cNvPr>
              <p14:cNvContentPartPr/>
              <p14:nvPr/>
            </p14:nvContentPartPr>
            <p14:xfrm>
              <a:off x="10540739" y="640411"/>
              <a:ext cx="360" cy="360"/>
            </p14:xfrm>
          </p:contentPart>
        </mc:Choice>
        <mc:Fallback xmlns="">
          <p:pic>
            <p:nvPicPr>
              <p:cNvPr id="59" name="Freihand 58">
                <a:extLst>
                  <a:ext uri="{FF2B5EF4-FFF2-40B4-BE49-F238E27FC236}">
                    <a16:creationId xmlns:a16="http://schemas.microsoft.com/office/drawing/2014/main" id="{A929AC8B-C7EB-4E30-AC53-2D8F97E18BEC}"/>
                  </a:ext>
                </a:extLst>
              </p:cNvPr>
              <p:cNvPicPr/>
              <p:nvPr/>
            </p:nvPicPr>
            <p:blipFill>
              <a:blip r:embed="rId86"/>
              <a:stretch>
                <a:fillRect/>
              </a:stretch>
            </p:blipFill>
            <p:spPr>
              <a:xfrm>
                <a:off x="10536419" y="6360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0" name="Freihand 59">
                <a:extLst>
                  <a:ext uri="{FF2B5EF4-FFF2-40B4-BE49-F238E27FC236}">
                    <a16:creationId xmlns:a16="http://schemas.microsoft.com/office/drawing/2014/main" id="{A6238F2B-00A4-4A88-912B-47658D1F4CC3}"/>
                  </a:ext>
                </a:extLst>
              </p14:cNvPr>
              <p14:cNvContentPartPr/>
              <p14:nvPr/>
            </p14:nvContentPartPr>
            <p14:xfrm>
              <a:off x="10480619" y="577771"/>
              <a:ext cx="96480" cy="122760"/>
            </p14:xfrm>
          </p:contentPart>
        </mc:Choice>
        <mc:Fallback xmlns="">
          <p:pic>
            <p:nvPicPr>
              <p:cNvPr id="60" name="Freihand 59">
                <a:extLst>
                  <a:ext uri="{FF2B5EF4-FFF2-40B4-BE49-F238E27FC236}">
                    <a16:creationId xmlns:a16="http://schemas.microsoft.com/office/drawing/2014/main" id="{A6238F2B-00A4-4A88-912B-47658D1F4CC3}"/>
                  </a:ext>
                </a:extLst>
              </p:cNvPr>
              <p:cNvPicPr/>
              <p:nvPr/>
            </p:nvPicPr>
            <p:blipFill>
              <a:blip r:embed="rId141"/>
              <a:stretch>
                <a:fillRect/>
              </a:stretch>
            </p:blipFill>
            <p:spPr>
              <a:xfrm>
                <a:off x="10476299" y="573451"/>
                <a:ext cx="105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1" name="Freihand 60">
                <a:extLst>
                  <a:ext uri="{FF2B5EF4-FFF2-40B4-BE49-F238E27FC236}">
                    <a16:creationId xmlns:a16="http://schemas.microsoft.com/office/drawing/2014/main" id="{97774338-8DD9-461E-9BE8-29DE9CF495F1}"/>
                  </a:ext>
                </a:extLst>
              </p14:cNvPr>
              <p14:cNvContentPartPr/>
              <p14:nvPr/>
            </p14:nvContentPartPr>
            <p14:xfrm>
              <a:off x="10612019" y="616291"/>
              <a:ext cx="102600" cy="88560"/>
            </p14:xfrm>
          </p:contentPart>
        </mc:Choice>
        <mc:Fallback xmlns="">
          <p:pic>
            <p:nvPicPr>
              <p:cNvPr id="61" name="Freihand 60">
                <a:extLst>
                  <a:ext uri="{FF2B5EF4-FFF2-40B4-BE49-F238E27FC236}">
                    <a16:creationId xmlns:a16="http://schemas.microsoft.com/office/drawing/2014/main" id="{97774338-8DD9-461E-9BE8-29DE9CF495F1}"/>
                  </a:ext>
                </a:extLst>
              </p:cNvPr>
              <p:cNvPicPr/>
              <p:nvPr/>
            </p:nvPicPr>
            <p:blipFill>
              <a:blip r:embed="rId143"/>
              <a:stretch>
                <a:fillRect/>
              </a:stretch>
            </p:blipFill>
            <p:spPr>
              <a:xfrm>
                <a:off x="10607699" y="611971"/>
                <a:ext cx="111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2" name="Freihand 61">
                <a:extLst>
                  <a:ext uri="{FF2B5EF4-FFF2-40B4-BE49-F238E27FC236}">
                    <a16:creationId xmlns:a16="http://schemas.microsoft.com/office/drawing/2014/main" id="{DA4A4C25-741F-456C-8497-5E118E232A94}"/>
                  </a:ext>
                </a:extLst>
              </p14:cNvPr>
              <p14:cNvContentPartPr/>
              <p14:nvPr/>
            </p14:nvContentPartPr>
            <p14:xfrm>
              <a:off x="10752059" y="615211"/>
              <a:ext cx="104760" cy="84600"/>
            </p14:xfrm>
          </p:contentPart>
        </mc:Choice>
        <mc:Fallback xmlns="">
          <p:pic>
            <p:nvPicPr>
              <p:cNvPr id="62" name="Freihand 61">
                <a:extLst>
                  <a:ext uri="{FF2B5EF4-FFF2-40B4-BE49-F238E27FC236}">
                    <a16:creationId xmlns:a16="http://schemas.microsoft.com/office/drawing/2014/main" id="{DA4A4C25-741F-456C-8497-5E118E232A94}"/>
                  </a:ext>
                </a:extLst>
              </p:cNvPr>
              <p:cNvPicPr/>
              <p:nvPr/>
            </p:nvPicPr>
            <p:blipFill>
              <a:blip r:embed="rId145"/>
              <a:stretch>
                <a:fillRect/>
              </a:stretch>
            </p:blipFill>
            <p:spPr>
              <a:xfrm>
                <a:off x="10747739" y="610891"/>
                <a:ext cx="113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3" name="Freihand 62">
                <a:extLst>
                  <a:ext uri="{FF2B5EF4-FFF2-40B4-BE49-F238E27FC236}">
                    <a16:creationId xmlns:a16="http://schemas.microsoft.com/office/drawing/2014/main" id="{A8624D3C-0250-4B24-B7AC-42590D1DF642}"/>
                  </a:ext>
                </a:extLst>
              </p14:cNvPr>
              <p14:cNvContentPartPr/>
              <p14:nvPr/>
            </p14:nvContentPartPr>
            <p14:xfrm>
              <a:off x="10910819" y="609091"/>
              <a:ext cx="23760" cy="88560"/>
            </p14:xfrm>
          </p:contentPart>
        </mc:Choice>
        <mc:Fallback xmlns="">
          <p:pic>
            <p:nvPicPr>
              <p:cNvPr id="63" name="Freihand 62">
                <a:extLst>
                  <a:ext uri="{FF2B5EF4-FFF2-40B4-BE49-F238E27FC236}">
                    <a16:creationId xmlns:a16="http://schemas.microsoft.com/office/drawing/2014/main" id="{A8624D3C-0250-4B24-B7AC-42590D1DF642}"/>
                  </a:ext>
                </a:extLst>
              </p:cNvPr>
              <p:cNvPicPr/>
              <p:nvPr/>
            </p:nvPicPr>
            <p:blipFill>
              <a:blip r:embed="rId147"/>
              <a:stretch>
                <a:fillRect/>
              </a:stretch>
            </p:blipFill>
            <p:spPr>
              <a:xfrm>
                <a:off x="10906499" y="604771"/>
                <a:ext cx="32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4" name="Freihand 63">
                <a:extLst>
                  <a:ext uri="{FF2B5EF4-FFF2-40B4-BE49-F238E27FC236}">
                    <a16:creationId xmlns:a16="http://schemas.microsoft.com/office/drawing/2014/main" id="{779B2963-3C08-42E6-A6DE-2E7BFDDB7532}"/>
                  </a:ext>
                </a:extLst>
              </p14:cNvPr>
              <p14:cNvContentPartPr/>
              <p14:nvPr/>
            </p14:nvContentPartPr>
            <p14:xfrm>
              <a:off x="10944659" y="532771"/>
              <a:ext cx="6120" cy="24120"/>
            </p14:xfrm>
          </p:contentPart>
        </mc:Choice>
        <mc:Fallback xmlns="">
          <p:pic>
            <p:nvPicPr>
              <p:cNvPr id="64" name="Freihand 63">
                <a:extLst>
                  <a:ext uri="{FF2B5EF4-FFF2-40B4-BE49-F238E27FC236}">
                    <a16:creationId xmlns:a16="http://schemas.microsoft.com/office/drawing/2014/main" id="{779B2963-3C08-42E6-A6DE-2E7BFDDB7532}"/>
                  </a:ext>
                </a:extLst>
              </p:cNvPr>
              <p:cNvPicPr/>
              <p:nvPr/>
            </p:nvPicPr>
            <p:blipFill>
              <a:blip r:embed="rId149"/>
              <a:stretch>
                <a:fillRect/>
              </a:stretch>
            </p:blipFill>
            <p:spPr>
              <a:xfrm>
                <a:off x="10940339" y="528451"/>
                <a:ext cx="14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5" name="Freihand 64">
                <a:extLst>
                  <a:ext uri="{FF2B5EF4-FFF2-40B4-BE49-F238E27FC236}">
                    <a16:creationId xmlns:a16="http://schemas.microsoft.com/office/drawing/2014/main" id="{1457627F-E3BE-4A0B-B299-8E99C4C0C78C}"/>
                  </a:ext>
                </a:extLst>
              </p14:cNvPr>
              <p14:cNvContentPartPr/>
              <p14:nvPr/>
            </p14:nvContentPartPr>
            <p14:xfrm>
              <a:off x="10978499" y="602251"/>
              <a:ext cx="109800" cy="66960"/>
            </p14:xfrm>
          </p:contentPart>
        </mc:Choice>
        <mc:Fallback xmlns="">
          <p:pic>
            <p:nvPicPr>
              <p:cNvPr id="65" name="Freihand 64">
                <a:extLst>
                  <a:ext uri="{FF2B5EF4-FFF2-40B4-BE49-F238E27FC236}">
                    <a16:creationId xmlns:a16="http://schemas.microsoft.com/office/drawing/2014/main" id="{1457627F-E3BE-4A0B-B299-8E99C4C0C78C}"/>
                  </a:ext>
                </a:extLst>
              </p:cNvPr>
              <p:cNvPicPr/>
              <p:nvPr/>
            </p:nvPicPr>
            <p:blipFill>
              <a:blip r:embed="rId151"/>
              <a:stretch>
                <a:fillRect/>
              </a:stretch>
            </p:blipFill>
            <p:spPr>
              <a:xfrm>
                <a:off x="10974179" y="597931"/>
                <a:ext cx="118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66" name="Freihand 65">
                <a:extLst>
                  <a:ext uri="{FF2B5EF4-FFF2-40B4-BE49-F238E27FC236}">
                    <a16:creationId xmlns:a16="http://schemas.microsoft.com/office/drawing/2014/main" id="{F35B246A-15D4-46E9-A05B-AB8624E936D7}"/>
                  </a:ext>
                </a:extLst>
              </p14:cNvPr>
              <p14:cNvContentPartPr/>
              <p14:nvPr/>
            </p14:nvContentPartPr>
            <p14:xfrm>
              <a:off x="11137979" y="495691"/>
              <a:ext cx="300600" cy="360000"/>
            </p14:xfrm>
          </p:contentPart>
        </mc:Choice>
        <mc:Fallback xmlns="">
          <p:pic>
            <p:nvPicPr>
              <p:cNvPr id="66" name="Freihand 65">
                <a:extLst>
                  <a:ext uri="{FF2B5EF4-FFF2-40B4-BE49-F238E27FC236}">
                    <a16:creationId xmlns:a16="http://schemas.microsoft.com/office/drawing/2014/main" id="{F35B246A-15D4-46E9-A05B-AB8624E936D7}"/>
                  </a:ext>
                </a:extLst>
              </p:cNvPr>
              <p:cNvPicPr/>
              <p:nvPr/>
            </p:nvPicPr>
            <p:blipFill>
              <a:blip r:embed="rId153"/>
              <a:stretch>
                <a:fillRect/>
              </a:stretch>
            </p:blipFill>
            <p:spPr>
              <a:xfrm>
                <a:off x="11133659" y="491371"/>
                <a:ext cx="30924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7" name="Freihand 66">
                <a:extLst>
                  <a:ext uri="{FF2B5EF4-FFF2-40B4-BE49-F238E27FC236}">
                    <a16:creationId xmlns:a16="http://schemas.microsoft.com/office/drawing/2014/main" id="{BF9A0E60-8A9C-4E22-BACF-F9FEB42D908A}"/>
                  </a:ext>
                </a:extLst>
              </p14:cNvPr>
              <p14:cNvContentPartPr/>
              <p14:nvPr/>
            </p14:nvContentPartPr>
            <p14:xfrm>
              <a:off x="11550899" y="649771"/>
              <a:ext cx="37800" cy="129960"/>
            </p14:xfrm>
          </p:contentPart>
        </mc:Choice>
        <mc:Fallback xmlns="">
          <p:pic>
            <p:nvPicPr>
              <p:cNvPr id="67" name="Freihand 66">
                <a:extLst>
                  <a:ext uri="{FF2B5EF4-FFF2-40B4-BE49-F238E27FC236}">
                    <a16:creationId xmlns:a16="http://schemas.microsoft.com/office/drawing/2014/main" id="{BF9A0E60-8A9C-4E22-BACF-F9FEB42D908A}"/>
                  </a:ext>
                </a:extLst>
              </p:cNvPr>
              <p:cNvPicPr/>
              <p:nvPr/>
            </p:nvPicPr>
            <p:blipFill>
              <a:blip r:embed="rId155"/>
              <a:stretch>
                <a:fillRect/>
              </a:stretch>
            </p:blipFill>
            <p:spPr>
              <a:xfrm>
                <a:off x="11546579" y="645451"/>
                <a:ext cx="46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Freihand 100">
                <a:extLst>
                  <a:ext uri="{FF2B5EF4-FFF2-40B4-BE49-F238E27FC236}">
                    <a16:creationId xmlns:a16="http://schemas.microsoft.com/office/drawing/2014/main" id="{8391F8EC-63D4-4CE7-A510-C613A51813B8}"/>
                  </a:ext>
                </a:extLst>
              </p14:cNvPr>
              <p14:cNvContentPartPr/>
              <p14:nvPr/>
            </p14:nvContentPartPr>
            <p14:xfrm>
              <a:off x="7300379" y="1568851"/>
              <a:ext cx="75600" cy="1988640"/>
            </p14:xfrm>
          </p:contentPart>
        </mc:Choice>
        <mc:Fallback xmlns="">
          <p:pic>
            <p:nvPicPr>
              <p:cNvPr id="101" name="Freihand 100">
                <a:extLst>
                  <a:ext uri="{FF2B5EF4-FFF2-40B4-BE49-F238E27FC236}">
                    <a16:creationId xmlns:a16="http://schemas.microsoft.com/office/drawing/2014/main" id="{8391F8EC-63D4-4CE7-A510-C613A51813B8}"/>
                  </a:ext>
                </a:extLst>
              </p:cNvPr>
              <p:cNvPicPr/>
              <p:nvPr/>
            </p:nvPicPr>
            <p:blipFill>
              <a:blip r:embed="rId157"/>
              <a:stretch>
                <a:fillRect/>
              </a:stretch>
            </p:blipFill>
            <p:spPr>
              <a:xfrm>
                <a:off x="7296059" y="1564531"/>
                <a:ext cx="84240" cy="1997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2" name="Freihand 101">
                <a:extLst>
                  <a:ext uri="{FF2B5EF4-FFF2-40B4-BE49-F238E27FC236}">
                    <a16:creationId xmlns:a16="http://schemas.microsoft.com/office/drawing/2014/main" id="{A1C6FBBB-83E5-44E7-A45F-2BAEAF03907D}"/>
                  </a:ext>
                </a:extLst>
              </p14:cNvPr>
              <p14:cNvContentPartPr/>
              <p14:nvPr/>
            </p14:nvContentPartPr>
            <p14:xfrm>
              <a:off x="7004819" y="3410611"/>
              <a:ext cx="3271680" cy="128160"/>
            </p14:xfrm>
          </p:contentPart>
        </mc:Choice>
        <mc:Fallback xmlns="">
          <p:pic>
            <p:nvPicPr>
              <p:cNvPr id="102" name="Freihand 101">
                <a:extLst>
                  <a:ext uri="{FF2B5EF4-FFF2-40B4-BE49-F238E27FC236}">
                    <a16:creationId xmlns:a16="http://schemas.microsoft.com/office/drawing/2014/main" id="{A1C6FBBB-83E5-44E7-A45F-2BAEAF03907D}"/>
                  </a:ext>
                </a:extLst>
              </p:cNvPr>
              <p:cNvPicPr/>
              <p:nvPr/>
            </p:nvPicPr>
            <p:blipFill>
              <a:blip r:embed="rId159"/>
              <a:stretch>
                <a:fillRect/>
              </a:stretch>
            </p:blipFill>
            <p:spPr>
              <a:xfrm>
                <a:off x="7000499" y="3406291"/>
                <a:ext cx="3280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3" name="Freihand 102">
                <a:extLst>
                  <a:ext uri="{FF2B5EF4-FFF2-40B4-BE49-F238E27FC236}">
                    <a16:creationId xmlns:a16="http://schemas.microsoft.com/office/drawing/2014/main" id="{60903726-B443-4BEC-A296-15EB5E6507F7}"/>
                  </a:ext>
                </a:extLst>
              </p14:cNvPr>
              <p14:cNvContentPartPr/>
              <p14:nvPr/>
            </p14:nvContentPartPr>
            <p14:xfrm>
              <a:off x="10280099" y="3361291"/>
              <a:ext cx="192960" cy="151920"/>
            </p14:xfrm>
          </p:contentPart>
        </mc:Choice>
        <mc:Fallback xmlns="">
          <p:pic>
            <p:nvPicPr>
              <p:cNvPr id="103" name="Freihand 102">
                <a:extLst>
                  <a:ext uri="{FF2B5EF4-FFF2-40B4-BE49-F238E27FC236}">
                    <a16:creationId xmlns:a16="http://schemas.microsoft.com/office/drawing/2014/main" id="{60903726-B443-4BEC-A296-15EB5E6507F7}"/>
                  </a:ext>
                </a:extLst>
              </p:cNvPr>
              <p:cNvPicPr/>
              <p:nvPr/>
            </p:nvPicPr>
            <p:blipFill>
              <a:blip r:embed="rId161"/>
              <a:stretch>
                <a:fillRect/>
              </a:stretch>
            </p:blipFill>
            <p:spPr>
              <a:xfrm>
                <a:off x="10275779" y="3356971"/>
                <a:ext cx="201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5" name="Freihand 104">
                <a:extLst>
                  <a:ext uri="{FF2B5EF4-FFF2-40B4-BE49-F238E27FC236}">
                    <a16:creationId xmlns:a16="http://schemas.microsoft.com/office/drawing/2014/main" id="{03D499C2-3751-48E4-9A58-0E9E354E1B77}"/>
                  </a:ext>
                </a:extLst>
              </p14:cNvPr>
              <p14:cNvContentPartPr/>
              <p14:nvPr/>
            </p14:nvContentPartPr>
            <p14:xfrm>
              <a:off x="7199939" y="1416931"/>
              <a:ext cx="210600" cy="199440"/>
            </p14:xfrm>
          </p:contentPart>
        </mc:Choice>
        <mc:Fallback xmlns="">
          <p:pic>
            <p:nvPicPr>
              <p:cNvPr id="105" name="Freihand 104">
                <a:extLst>
                  <a:ext uri="{FF2B5EF4-FFF2-40B4-BE49-F238E27FC236}">
                    <a16:creationId xmlns:a16="http://schemas.microsoft.com/office/drawing/2014/main" id="{03D499C2-3751-48E4-9A58-0E9E354E1B77}"/>
                  </a:ext>
                </a:extLst>
              </p:cNvPr>
              <p:cNvPicPr/>
              <p:nvPr/>
            </p:nvPicPr>
            <p:blipFill>
              <a:blip r:embed="rId163"/>
              <a:stretch>
                <a:fillRect/>
              </a:stretch>
            </p:blipFill>
            <p:spPr>
              <a:xfrm>
                <a:off x="7195619" y="1412611"/>
                <a:ext cx="2192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Freihand 106">
                <a:extLst>
                  <a:ext uri="{FF2B5EF4-FFF2-40B4-BE49-F238E27FC236}">
                    <a16:creationId xmlns:a16="http://schemas.microsoft.com/office/drawing/2014/main" id="{D4CCC39F-EF51-44C1-9A2F-26DE45F29087}"/>
                  </a:ext>
                </a:extLst>
              </p14:cNvPr>
              <p14:cNvContentPartPr/>
              <p14:nvPr/>
            </p14:nvContentPartPr>
            <p14:xfrm>
              <a:off x="6937859" y="1441411"/>
              <a:ext cx="37080" cy="108720"/>
            </p14:xfrm>
          </p:contentPart>
        </mc:Choice>
        <mc:Fallback xmlns="">
          <p:pic>
            <p:nvPicPr>
              <p:cNvPr id="107" name="Freihand 106">
                <a:extLst>
                  <a:ext uri="{FF2B5EF4-FFF2-40B4-BE49-F238E27FC236}">
                    <a16:creationId xmlns:a16="http://schemas.microsoft.com/office/drawing/2014/main" id="{D4CCC39F-EF51-44C1-9A2F-26DE45F29087}"/>
                  </a:ext>
                </a:extLst>
              </p:cNvPr>
              <p:cNvPicPr/>
              <p:nvPr/>
            </p:nvPicPr>
            <p:blipFill>
              <a:blip r:embed="rId165"/>
              <a:stretch>
                <a:fillRect/>
              </a:stretch>
            </p:blipFill>
            <p:spPr>
              <a:xfrm>
                <a:off x="6933539" y="1437091"/>
                <a:ext cx="45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Freihand 107">
                <a:extLst>
                  <a:ext uri="{FF2B5EF4-FFF2-40B4-BE49-F238E27FC236}">
                    <a16:creationId xmlns:a16="http://schemas.microsoft.com/office/drawing/2014/main" id="{E94CC756-4B90-46FC-BFBF-8F3E846266BD}"/>
                  </a:ext>
                </a:extLst>
              </p14:cNvPr>
              <p14:cNvContentPartPr/>
              <p14:nvPr/>
            </p14:nvContentPartPr>
            <p14:xfrm>
              <a:off x="6990419" y="1416931"/>
              <a:ext cx="17280" cy="118080"/>
            </p14:xfrm>
          </p:contentPart>
        </mc:Choice>
        <mc:Fallback xmlns="">
          <p:pic>
            <p:nvPicPr>
              <p:cNvPr id="108" name="Freihand 107">
                <a:extLst>
                  <a:ext uri="{FF2B5EF4-FFF2-40B4-BE49-F238E27FC236}">
                    <a16:creationId xmlns:a16="http://schemas.microsoft.com/office/drawing/2014/main" id="{E94CC756-4B90-46FC-BFBF-8F3E846266BD}"/>
                  </a:ext>
                </a:extLst>
              </p:cNvPr>
              <p:cNvPicPr/>
              <p:nvPr/>
            </p:nvPicPr>
            <p:blipFill>
              <a:blip r:embed="rId167"/>
              <a:stretch>
                <a:fillRect/>
              </a:stretch>
            </p:blipFill>
            <p:spPr>
              <a:xfrm>
                <a:off x="6986099" y="1412611"/>
                <a:ext cx="25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Freihand 108">
                <a:extLst>
                  <a:ext uri="{FF2B5EF4-FFF2-40B4-BE49-F238E27FC236}">
                    <a16:creationId xmlns:a16="http://schemas.microsoft.com/office/drawing/2014/main" id="{EDC4F9FB-D9D8-4F4F-9049-6F9973DC8610}"/>
                  </a:ext>
                </a:extLst>
              </p14:cNvPr>
              <p14:cNvContentPartPr/>
              <p14:nvPr/>
            </p14:nvContentPartPr>
            <p14:xfrm>
              <a:off x="6857579" y="1340611"/>
              <a:ext cx="230040" cy="59400"/>
            </p14:xfrm>
          </p:contentPart>
        </mc:Choice>
        <mc:Fallback xmlns="">
          <p:pic>
            <p:nvPicPr>
              <p:cNvPr id="109" name="Freihand 108">
                <a:extLst>
                  <a:ext uri="{FF2B5EF4-FFF2-40B4-BE49-F238E27FC236}">
                    <a16:creationId xmlns:a16="http://schemas.microsoft.com/office/drawing/2014/main" id="{EDC4F9FB-D9D8-4F4F-9049-6F9973DC8610}"/>
                  </a:ext>
                </a:extLst>
              </p:cNvPr>
              <p:cNvPicPr/>
              <p:nvPr/>
            </p:nvPicPr>
            <p:blipFill>
              <a:blip r:embed="rId169"/>
              <a:stretch>
                <a:fillRect/>
              </a:stretch>
            </p:blipFill>
            <p:spPr>
              <a:xfrm>
                <a:off x="6853259" y="1336291"/>
                <a:ext cx="238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Freihand 110">
                <a:extLst>
                  <a:ext uri="{FF2B5EF4-FFF2-40B4-BE49-F238E27FC236}">
                    <a16:creationId xmlns:a16="http://schemas.microsoft.com/office/drawing/2014/main" id="{F0CB2D61-0441-4B86-856A-3FE314D7190C}"/>
                  </a:ext>
                </a:extLst>
              </p14:cNvPr>
              <p14:cNvContentPartPr/>
              <p14:nvPr/>
            </p14:nvContentPartPr>
            <p14:xfrm>
              <a:off x="10257419" y="3656491"/>
              <a:ext cx="40680" cy="131040"/>
            </p14:xfrm>
          </p:contentPart>
        </mc:Choice>
        <mc:Fallback xmlns="">
          <p:pic>
            <p:nvPicPr>
              <p:cNvPr id="111" name="Freihand 110">
                <a:extLst>
                  <a:ext uri="{FF2B5EF4-FFF2-40B4-BE49-F238E27FC236}">
                    <a16:creationId xmlns:a16="http://schemas.microsoft.com/office/drawing/2014/main" id="{F0CB2D61-0441-4B86-856A-3FE314D7190C}"/>
                  </a:ext>
                </a:extLst>
              </p:cNvPr>
              <p:cNvPicPr/>
              <p:nvPr/>
            </p:nvPicPr>
            <p:blipFill>
              <a:blip r:embed="rId171"/>
              <a:stretch>
                <a:fillRect/>
              </a:stretch>
            </p:blipFill>
            <p:spPr>
              <a:xfrm>
                <a:off x="10253099" y="3652171"/>
                <a:ext cx="49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Freihand 111">
                <a:extLst>
                  <a:ext uri="{FF2B5EF4-FFF2-40B4-BE49-F238E27FC236}">
                    <a16:creationId xmlns:a16="http://schemas.microsoft.com/office/drawing/2014/main" id="{A1080237-ED44-46FE-8C7D-BDBF6F60D50E}"/>
                  </a:ext>
                </a:extLst>
              </p14:cNvPr>
              <p14:cNvContentPartPr/>
              <p14:nvPr/>
            </p14:nvContentPartPr>
            <p14:xfrm>
              <a:off x="10344899" y="3655411"/>
              <a:ext cx="18720" cy="133920"/>
            </p14:xfrm>
          </p:contentPart>
        </mc:Choice>
        <mc:Fallback xmlns="">
          <p:pic>
            <p:nvPicPr>
              <p:cNvPr id="112" name="Freihand 111">
                <a:extLst>
                  <a:ext uri="{FF2B5EF4-FFF2-40B4-BE49-F238E27FC236}">
                    <a16:creationId xmlns:a16="http://schemas.microsoft.com/office/drawing/2014/main" id="{A1080237-ED44-46FE-8C7D-BDBF6F60D50E}"/>
                  </a:ext>
                </a:extLst>
              </p:cNvPr>
              <p:cNvPicPr/>
              <p:nvPr/>
            </p:nvPicPr>
            <p:blipFill>
              <a:blip r:embed="rId173"/>
              <a:stretch>
                <a:fillRect/>
              </a:stretch>
            </p:blipFill>
            <p:spPr>
              <a:xfrm>
                <a:off x="10340579" y="3651091"/>
                <a:ext cx="27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Freihand 112">
                <a:extLst>
                  <a:ext uri="{FF2B5EF4-FFF2-40B4-BE49-F238E27FC236}">
                    <a16:creationId xmlns:a16="http://schemas.microsoft.com/office/drawing/2014/main" id="{7A723C1E-2D28-43E8-990C-DED1E12713F0}"/>
                  </a:ext>
                </a:extLst>
              </p14:cNvPr>
              <p14:cNvContentPartPr/>
              <p14:nvPr/>
            </p14:nvContentPartPr>
            <p14:xfrm>
              <a:off x="10193699" y="3605731"/>
              <a:ext cx="209160" cy="37080"/>
            </p14:xfrm>
          </p:contentPart>
        </mc:Choice>
        <mc:Fallback xmlns="">
          <p:pic>
            <p:nvPicPr>
              <p:cNvPr id="113" name="Freihand 112">
                <a:extLst>
                  <a:ext uri="{FF2B5EF4-FFF2-40B4-BE49-F238E27FC236}">
                    <a16:creationId xmlns:a16="http://schemas.microsoft.com/office/drawing/2014/main" id="{7A723C1E-2D28-43E8-990C-DED1E12713F0}"/>
                  </a:ext>
                </a:extLst>
              </p:cNvPr>
              <p:cNvPicPr/>
              <p:nvPr/>
            </p:nvPicPr>
            <p:blipFill>
              <a:blip r:embed="rId175"/>
              <a:stretch>
                <a:fillRect/>
              </a:stretch>
            </p:blipFill>
            <p:spPr>
              <a:xfrm>
                <a:off x="10189379" y="3601411"/>
                <a:ext cx="217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Freihand 114">
                <a:extLst>
                  <a:ext uri="{FF2B5EF4-FFF2-40B4-BE49-F238E27FC236}">
                    <a16:creationId xmlns:a16="http://schemas.microsoft.com/office/drawing/2014/main" id="{C5C2E5DE-D4D8-45B6-87E4-89D7D9F35901}"/>
                  </a:ext>
                </a:extLst>
              </p14:cNvPr>
              <p14:cNvContentPartPr/>
              <p14:nvPr/>
            </p14:nvContentPartPr>
            <p14:xfrm>
              <a:off x="10427339" y="3578011"/>
              <a:ext cx="209880" cy="90360"/>
            </p14:xfrm>
          </p:contentPart>
        </mc:Choice>
        <mc:Fallback xmlns="">
          <p:pic>
            <p:nvPicPr>
              <p:cNvPr id="115" name="Freihand 114">
                <a:extLst>
                  <a:ext uri="{FF2B5EF4-FFF2-40B4-BE49-F238E27FC236}">
                    <a16:creationId xmlns:a16="http://schemas.microsoft.com/office/drawing/2014/main" id="{C5C2E5DE-D4D8-45B6-87E4-89D7D9F35901}"/>
                  </a:ext>
                </a:extLst>
              </p:cNvPr>
              <p:cNvPicPr/>
              <p:nvPr/>
            </p:nvPicPr>
            <p:blipFill>
              <a:blip r:embed="rId177"/>
              <a:stretch>
                <a:fillRect/>
              </a:stretch>
            </p:blipFill>
            <p:spPr>
              <a:xfrm>
                <a:off x="10423019" y="3573691"/>
                <a:ext cx="218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6" name="Freihand 135">
                <a:extLst>
                  <a:ext uri="{FF2B5EF4-FFF2-40B4-BE49-F238E27FC236}">
                    <a16:creationId xmlns:a16="http://schemas.microsoft.com/office/drawing/2014/main" id="{375AC384-32E2-4518-AFEE-F22BEA2A11CE}"/>
                  </a:ext>
                </a:extLst>
              </p14:cNvPr>
              <p14:cNvContentPartPr/>
              <p14:nvPr/>
            </p14:nvContentPartPr>
            <p14:xfrm>
              <a:off x="7181219" y="2714731"/>
              <a:ext cx="240840" cy="38520"/>
            </p14:xfrm>
          </p:contentPart>
        </mc:Choice>
        <mc:Fallback xmlns="">
          <p:pic>
            <p:nvPicPr>
              <p:cNvPr id="136" name="Freihand 135">
                <a:extLst>
                  <a:ext uri="{FF2B5EF4-FFF2-40B4-BE49-F238E27FC236}">
                    <a16:creationId xmlns:a16="http://schemas.microsoft.com/office/drawing/2014/main" id="{375AC384-32E2-4518-AFEE-F22BEA2A11CE}"/>
                  </a:ext>
                </a:extLst>
              </p:cNvPr>
              <p:cNvPicPr/>
              <p:nvPr/>
            </p:nvPicPr>
            <p:blipFill>
              <a:blip r:embed="rId179"/>
              <a:stretch>
                <a:fillRect/>
              </a:stretch>
            </p:blipFill>
            <p:spPr>
              <a:xfrm>
                <a:off x="7176899" y="2710411"/>
                <a:ext cx="249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7" name="Freihand 136">
                <a:extLst>
                  <a:ext uri="{FF2B5EF4-FFF2-40B4-BE49-F238E27FC236}">
                    <a16:creationId xmlns:a16="http://schemas.microsoft.com/office/drawing/2014/main" id="{79531BB9-709B-452E-9B66-8DA29309E13C}"/>
                  </a:ext>
                </a:extLst>
              </p14:cNvPr>
              <p14:cNvContentPartPr/>
              <p14:nvPr/>
            </p14:nvContentPartPr>
            <p14:xfrm>
              <a:off x="6325859" y="2621491"/>
              <a:ext cx="126360" cy="159840"/>
            </p14:xfrm>
          </p:contentPart>
        </mc:Choice>
        <mc:Fallback xmlns="">
          <p:pic>
            <p:nvPicPr>
              <p:cNvPr id="137" name="Freihand 136">
                <a:extLst>
                  <a:ext uri="{FF2B5EF4-FFF2-40B4-BE49-F238E27FC236}">
                    <a16:creationId xmlns:a16="http://schemas.microsoft.com/office/drawing/2014/main" id="{79531BB9-709B-452E-9B66-8DA29309E13C}"/>
                  </a:ext>
                </a:extLst>
              </p:cNvPr>
              <p:cNvPicPr/>
              <p:nvPr/>
            </p:nvPicPr>
            <p:blipFill>
              <a:blip r:embed="rId181"/>
              <a:stretch>
                <a:fillRect/>
              </a:stretch>
            </p:blipFill>
            <p:spPr>
              <a:xfrm>
                <a:off x="6321539" y="2617171"/>
                <a:ext cx="135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8" name="Freihand 137">
                <a:extLst>
                  <a:ext uri="{FF2B5EF4-FFF2-40B4-BE49-F238E27FC236}">
                    <a16:creationId xmlns:a16="http://schemas.microsoft.com/office/drawing/2014/main" id="{9AE62476-BFFE-459C-BAA8-ED982080E05E}"/>
                  </a:ext>
                </a:extLst>
              </p14:cNvPr>
              <p14:cNvContentPartPr/>
              <p14:nvPr/>
            </p14:nvContentPartPr>
            <p14:xfrm>
              <a:off x="6392099" y="2712211"/>
              <a:ext cx="85320" cy="63720"/>
            </p14:xfrm>
          </p:contentPart>
        </mc:Choice>
        <mc:Fallback xmlns="">
          <p:pic>
            <p:nvPicPr>
              <p:cNvPr id="138" name="Freihand 137">
                <a:extLst>
                  <a:ext uri="{FF2B5EF4-FFF2-40B4-BE49-F238E27FC236}">
                    <a16:creationId xmlns:a16="http://schemas.microsoft.com/office/drawing/2014/main" id="{9AE62476-BFFE-459C-BAA8-ED982080E05E}"/>
                  </a:ext>
                </a:extLst>
              </p:cNvPr>
              <p:cNvPicPr/>
              <p:nvPr/>
            </p:nvPicPr>
            <p:blipFill>
              <a:blip r:embed="rId183"/>
              <a:stretch>
                <a:fillRect/>
              </a:stretch>
            </p:blipFill>
            <p:spPr>
              <a:xfrm>
                <a:off x="6387779" y="2707891"/>
                <a:ext cx="93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9" name="Freihand 138">
                <a:extLst>
                  <a:ext uri="{FF2B5EF4-FFF2-40B4-BE49-F238E27FC236}">
                    <a16:creationId xmlns:a16="http://schemas.microsoft.com/office/drawing/2014/main" id="{AACC1496-9F9D-4F15-9139-743BC69678AC}"/>
                  </a:ext>
                </a:extLst>
              </p14:cNvPr>
              <p14:cNvContentPartPr/>
              <p14:nvPr/>
            </p14:nvContentPartPr>
            <p14:xfrm>
              <a:off x="6461579" y="2725531"/>
              <a:ext cx="80640" cy="8640"/>
            </p14:xfrm>
          </p:contentPart>
        </mc:Choice>
        <mc:Fallback xmlns="">
          <p:pic>
            <p:nvPicPr>
              <p:cNvPr id="139" name="Freihand 138">
                <a:extLst>
                  <a:ext uri="{FF2B5EF4-FFF2-40B4-BE49-F238E27FC236}">
                    <a16:creationId xmlns:a16="http://schemas.microsoft.com/office/drawing/2014/main" id="{AACC1496-9F9D-4F15-9139-743BC69678AC}"/>
                  </a:ext>
                </a:extLst>
              </p:cNvPr>
              <p:cNvPicPr/>
              <p:nvPr/>
            </p:nvPicPr>
            <p:blipFill>
              <a:blip r:embed="rId185"/>
              <a:stretch>
                <a:fillRect/>
              </a:stretch>
            </p:blipFill>
            <p:spPr>
              <a:xfrm>
                <a:off x="6457259" y="2721211"/>
                <a:ext cx="89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0" name="Freihand 139">
                <a:extLst>
                  <a:ext uri="{FF2B5EF4-FFF2-40B4-BE49-F238E27FC236}">
                    <a16:creationId xmlns:a16="http://schemas.microsoft.com/office/drawing/2014/main" id="{E1E5D647-972E-42BA-B877-225CD228A44F}"/>
                  </a:ext>
                </a:extLst>
              </p14:cNvPr>
              <p14:cNvContentPartPr/>
              <p14:nvPr/>
            </p14:nvContentPartPr>
            <p14:xfrm>
              <a:off x="6585779" y="2652811"/>
              <a:ext cx="10800" cy="111600"/>
            </p14:xfrm>
          </p:contentPart>
        </mc:Choice>
        <mc:Fallback xmlns="">
          <p:pic>
            <p:nvPicPr>
              <p:cNvPr id="140" name="Freihand 139">
                <a:extLst>
                  <a:ext uri="{FF2B5EF4-FFF2-40B4-BE49-F238E27FC236}">
                    <a16:creationId xmlns:a16="http://schemas.microsoft.com/office/drawing/2014/main" id="{E1E5D647-972E-42BA-B877-225CD228A44F}"/>
                  </a:ext>
                </a:extLst>
              </p:cNvPr>
              <p:cNvPicPr/>
              <p:nvPr/>
            </p:nvPicPr>
            <p:blipFill>
              <a:blip r:embed="rId187"/>
              <a:stretch>
                <a:fillRect/>
              </a:stretch>
            </p:blipFill>
            <p:spPr>
              <a:xfrm>
                <a:off x="6581459" y="2648491"/>
                <a:ext cx="19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2" name="Freihand 141">
                <a:extLst>
                  <a:ext uri="{FF2B5EF4-FFF2-40B4-BE49-F238E27FC236}">
                    <a16:creationId xmlns:a16="http://schemas.microsoft.com/office/drawing/2014/main" id="{896D6187-36AD-4DEF-8152-F365B1974A54}"/>
                  </a:ext>
                </a:extLst>
              </p14:cNvPr>
              <p14:cNvContentPartPr/>
              <p14:nvPr/>
            </p14:nvContentPartPr>
            <p14:xfrm>
              <a:off x="6603419" y="2561371"/>
              <a:ext cx="67320" cy="218160"/>
            </p14:xfrm>
          </p:contentPart>
        </mc:Choice>
        <mc:Fallback xmlns="">
          <p:pic>
            <p:nvPicPr>
              <p:cNvPr id="142" name="Freihand 141">
                <a:extLst>
                  <a:ext uri="{FF2B5EF4-FFF2-40B4-BE49-F238E27FC236}">
                    <a16:creationId xmlns:a16="http://schemas.microsoft.com/office/drawing/2014/main" id="{896D6187-36AD-4DEF-8152-F365B1974A54}"/>
                  </a:ext>
                </a:extLst>
              </p:cNvPr>
              <p:cNvPicPr/>
              <p:nvPr/>
            </p:nvPicPr>
            <p:blipFill>
              <a:blip r:embed="rId189"/>
              <a:stretch>
                <a:fillRect/>
              </a:stretch>
            </p:blipFill>
            <p:spPr>
              <a:xfrm>
                <a:off x="6599099" y="2557051"/>
                <a:ext cx="75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3" name="Freihand 142">
                <a:extLst>
                  <a:ext uri="{FF2B5EF4-FFF2-40B4-BE49-F238E27FC236}">
                    <a16:creationId xmlns:a16="http://schemas.microsoft.com/office/drawing/2014/main" id="{8694C410-91C1-4314-829F-598052CF9EBD}"/>
                  </a:ext>
                </a:extLst>
              </p14:cNvPr>
              <p14:cNvContentPartPr/>
              <p14:nvPr/>
            </p14:nvContentPartPr>
            <p14:xfrm>
              <a:off x="6225419" y="2592331"/>
              <a:ext cx="114120" cy="214920"/>
            </p14:xfrm>
          </p:contentPart>
        </mc:Choice>
        <mc:Fallback xmlns="">
          <p:pic>
            <p:nvPicPr>
              <p:cNvPr id="143" name="Freihand 142">
                <a:extLst>
                  <a:ext uri="{FF2B5EF4-FFF2-40B4-BE49-F238E27FC236}">
                    <a16:creationId xmlns:a16="http://schemas.microsoft.com/office/drawing/2014/main" id="{8694C410-91C1-4314-829F-598052CF9EBD}"/>
                  </a:ext>
                </a:extLst>
              </p:cNvPr>
              <p:cNvPicPr/>
              <p:nvPr/>
            </p:nvPicPr>
            <p:blipFill>
              <a:blip r:embed="rId191"/>
              <a:stretch>
                <a:fillRect/>
              </a:stretch>
            </p:blipFill>
            <p:spPr>
              <a:xfrm>
                <a:off x="6221099" y="2588011"/>
                <a:ext cx="1227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4" name="Freihand 143">
                <a:extLst>
                  <a:ext uri="{FF2B5EF4-FFF2-40B4-BE49-F238E27FC236}">
                    <a16:creationId xmlns:a16="http://schemas.microsoft.com/office/drawing/2014/main" id="{49435C70-9FDA-489A-9E67-78EF092758F0}"/>
                  </a:ext>
                </a:extLst>
              </p14:cNvPr>
              <p14:cNvContentPartPr/>
              <p14:nvPr/>
            </p14:nvContentPartPr>
            <p14:xfrm>
              <a:off x="6738059" y="2523571"/>
              <a:ext cx="81360" cy="179280"/>
            </p14:xfrm>
          </p:contentPart>
        </mc:Choice>
        <mc:Fallback xmlns="">
          <p:pic>
            <p:nvPicPr>
              <p:cNvPr id="144" name="Freihand 143">
                <a:extLst>
                  <a:ext uri="{FF2B5EF4-FFF2-40B4-BE49-F238E27FC236}">
                    <a16:creationId xmlns:a16="http://schemas.microsoft.com/office/drawing/2014/main" id="{49435C70-9FDA-489A-9E67-78EF092758F0}"/>
                  </a:ext>
                </a:extLst>
              </p:cNvPr>
              <p:cNvPicPr/>
              <p:nvPr/>
            </p:nvPicPr>
            <p:blipFill>
              <a:blip r:embed="rId193"/>
              <a:stretch>
                <a:fillRect/>
              </a:stretch>
            </p:blipFill>
            <p:spPr>
              <a:xfrm>
                <a:off x="6733739" y="2519251"/>
                <a:ext cx="90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5" name="Freihand 144">
                <a:extLst>
                  <a:ext uri="{FF2B5EF4-FFF2-40B4-BE49-F238E27FC236}">
                    <a16:creationId xmlns:a16="http://schemas.microsoft.com/office/drawing/2014/main" id="{8A3C886C-5104-4661-9F12-078149E8BF9C}"/>
                  </a:ext>
                </a:extLst>
              </p14:cNvPr>
              <p14:cNvContentPartPr/>
              <p14:nvPr/>
            </p14:nvContentPartPr>
            <p14:xfrm>
              <a:off x="6221459" y="2786731"/>
              <a:ext cx="692280" cy="46800"/>
            </p14:xfrm>
          </p:contentPart>
        </mc:Choice>
        <mc:Fallback xmlns="">
          <p:pic>
            <p:nvPicPr>
              <p:cNvPr id="145" name="Freihand 144">
                <a:extLst>
                  <a:ext uri="{FF2B5EF4-FFF2-40B4-BE49-F238E27FC236}">
                    <a16:creationId xmlns:a16="http://schemas.microsoft.com/office/drawing/2014/main" id="{8A3C886C-5104-4661-9F12-078149E8BF9C}"/>
                  </a:ext>
                </a:extLst>
              </p:cNvPr>
              <p:cNvPicPr/>
              <p:nvPr/>
            </p:nvPicPr>
            <p:blipFill>
              <a:blip r:embed="rId195"/>
              <a:stretch>
                <a:fillRect/>
              </a:stretch>
            </p:blipFill>
            <p:spPr>
              <a:xfrm>
                <a:off x="6217139" y="2782411"/>
                <a:ext cx="700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7" name="Freihand 146">
                <a:extLst>
                  <a:ext uri="{FF2B5EF4-FFF2-40B4-BE49-F238E27FC236}">
                    <a16:creationId xmlns:a16="http://schemas.microsoft.com/office/drawing/2014/main" id="{AA34B04D-FF96-4123-B852-50CFB6D44302}"/>
                  </a:ext>
                </a:extLst>
              </p14:cNvPr>
              <p14:cNvContentPartPr/>
              <p14:nvPr/>
            </p14:nvContentPartPr>
            <p14:xfrm>
              <a:off x="6358259" y="2911651"/>
              <a:ext cx="132840" cy="92160"/>
            </p14:xfrm>
          </p:contentPart>
        </mc:Choice>
        <mc:Fallback xmlns="">
          <p:pic>
            <p:nvPicPr>
              <p:cNvPr id="147" name="Freihand 146">
                <a:extLst>
                  <a:ext uri="{FF2B5EF4-FFF2-40B4-BE49-F238E27FC236}">
                    <a16:creationId xmlns:a16="http://schemas.microsoft.com/office/drawing/2014/main" id="{AA34B04D-FF96-4123-B852-50CFB6D44302}"/>
                  </a:ext>
                </a:extLst>
              </p:cNvPr>
              <p:cNvPicPr/>
              <p:nvPr/>
            </p:nvPicPr>
            <p:blipFill>
              <a:blip r:embed="rId197"/>
              <a:stretch>
                <a:fillRect/>
              </a:stretch>
            </p:blipFill>
            <p:spPr>
              <a:xfrm>
                <a:off x="6353939" y="2907331"/>
                <a:ext cx="141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8" name="Freihand 147">
                <a:extLst>
                  <a:ext uri="{FF2B5EF4-FFF2-40B4-BE49-F238E27FC236}">
                    <a16:creationId xmlns:a16="http://schemas.microsoft.com/office/drawing/2014/main" id="{90306513-04E3-435C-B722-7E5D73A331B9}"/>
                  </a:ext>
                </a:extLst>
              </p14:cNvPr>
              <p14:cNvContentPartPr/>
              <p14:nvPr/>
            </p14:nvContentPartPr>
            <p14:xfrm>
              <a:off x="6551579" y="2892931"/>
              <a:ext cx="28800" cy="108720"/>
            </p14:xfrm>
          </p:contentPart>
        </mc:Choice>
        <mc:Fallback xmlns="">
          <p:pic>
            <p:nvPicPr>
              <p:cNvPr id="148" name="Freihand 147">
                <a:extLst>
                  <a:ext uri="{FF2B5EF4-FFF2-40B4-BE49-F238E27FC236}">
                    <a16:creationId xmlns:a16="http://schemas.microsoft.com/office/drawing/2014/main" id="{90306513-04E3-435C-B722-7E5D73A331B9}"/>
                  </a:ext>
                </a:extLst>
              </p:cNvPr>
              <p:cNvPicPr/>
              <p:nvPr/>
            </p:nvPicPr>
            <p:blipFill>
              <a:blip r:embed="rId199"/>
              <a:stretch>
                <a:fillRect/>
              </a:stretch>
            </p:blipFill>
            <p:spPr>
              <a:xfrm>
                <a:off x="6547259" y="2888611"/>
                <a:ext cx="37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9" name="Freihand 148">
                <a:extLst>
                  <a:ext uri="{FF2B5EF4-FFF2-40B4-BE49-F238E27FC236}">
                    <a16:creationId xmlns:a16="http://schemas.microsoft.com/office/drawing/2014/main" id="{DCFCF828-EF2C-46B1-BA07-ECBB743C143C}"/>
                  </a:ext>
                </a:extLst>
              </p14:cNvPr>
              <p14:cNvContentPartPr/>
              <p14:nvPr/>
            </p14:nvContentPartPr>
            <p14:xfrm>
              <a:off x="6517379" y="2879251"/>
              <a:ext cx="184680" cy="113400"/>
            </p14:xfrm>
          </p:contentPart>
        </mc:Choice>
        <mc:Fallback xmlns="">
          <p:pic>
            <p:nvPicPr>
              <p:cNvPr id="149" name="Freihand 148">
                <a:extLst>
                  <a:ext uri="{FF2B5EF4-FFF2-40B4-BE49-F238E27FC236}">
                    <a16:creationId xmlns:a16="http://schemas.microsoft.com/office/drawing/2014/main" id="{DCFCF828-EF2C-46B1-BA07-ECBB743C143C}"/>
                  </a:ext>
                </a:extLst>
              </p:cNvPr>
              <p:cNvPicPr/>
              <p:nvPr/>
            </p:nvPicPr>
            <p:blipFill>
              <a:blip r:embed="rId201"/>
              <a:stretch>
                <a:fillRect/>
              </a:stretch>
            </p:blipFill>
            <p:spPr>
              <a:xfrm>
                <a:off x="6512699" y="2874931"/>
                <a:ext cx="193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0" name="Freihand 149">
                <a:extLst>
                  <a:ext uri="{FF2B5EF4-FFF2-40B4-BE49-F238E27FC236}">
                    <a16:creationId xmlns:a16="http://schemas.microsoft.com/office/drawing/2014/main" id="{589293B3-DB62-4BB3-A746-9E123AB9700A}"/>
                  </a:ext>
                </a:extLst>
              </p14:cNvPr>
              <p14:cNvContentPartPr/>
              <p14:nvPr/>
            </p14:nvContentPartPr>
            <p14:xfrm>
              <a:off x="6707099" y="2847571"/>
              <a:ext cx="123480" cy="82800"/>
            </p14:xfrm>
          </p:contentPart>
        </mc:Choice>
        <mc:Fallback xmlns="">
          <p:pic>
            <p:nvPicPr>
              <p:cNvPr id="150" name="Freihand 149">
                <a:extLst>
                  <a:ext uri="{FF2B5EF4-FFF2-40B4-BE49-F238E27FC236}">
                    <a16:creationId xmlns:a16="http://schemas.microsoft.com/office/drawing/2014/main" id="{589293B3-DB62-4BB3-A746-9E123AB9700A}"/>
                  </a:ext>
                </a:extLst>
              </p:cNvPr>
              <p:cNvPicPr/>
              <p:nvPr/>
            </p:nvPicPr>
            <p:blipFill>
              <a:blip r:embed="rId203"/>
              <a:stretch>
                <a:fillRect/>
              </a:stretch>
            </p:blipFill>
            <p:spPr>
              <a:xfrm>
                <a:off x="6702779" y="2843251"/>
                <a:ext cx="132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8" name="Freihand 167">
                <a:extLst>
                  <a:ext uri="{FF2B5EF4-FFF2-40B4-BE49-F238E27FC236}">
                    <a16:creationId xmlns:a16="http://schemas.microsoft.com/office/drawing/2014/main" id="{7F1222E4-0649-462B-92ED-7F2953E2234F}"/>
                  </a:ext>
                </a:extLst>
              </p14:cNvPr>
              <p14:cNvContentPartPr/>
              <p14:nvPr/>
            </p14:nvContentPartPr>
            <p14:xfrm>
              <a:off x="7264739" y="1609171"/>
              <a:ext cx="2837520" cy="1104120"/>
            </p14:xfrm>
          </p:contentPart>
        </mc:Choice>
        <mc:Fallback xmlns="">
          <p:pic>
            <p:nvPicPr>
              <p:cNvPr id="168" name="Freihand 167">
                <a:extLst>
                  <a:ext uri="{FF2B5EF4-FFF2-40B4-BE49-F238E27FC236}">
                    <a16:creationId xmlns:a16="http://schemas.microsoft.com/office/drawing/2014/main" id="{7F1222E4-0649-462B-92ED-7F2953E2234F}"/>
                  </a:ext>
                </a:extLst>
              </p:cNvPr>
              <p:cNvPicPr/>
              <p:nvPr/>
            </p:nvPicPr>
            <p:blipFill>
              <a:blip r:embed="rId205"/>
              <a:stretch>
                <a:fillRect/>
              </a:stretch>
            </p:blipFill>
            <p:spPr>
              <a:xfrm>
                <a:off x="7260419" y="1604851"/>
                <a:ext cx="2846160" cy="1112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0" name="Freihand 169">
                <a:extLst>
                  <a:ext uri="{FF2B5EF4-FFF2-40B4-BE49-F238E27FC236}">
                    <a16:creationId xmlns:a16="http://schemas.microsoft.com/office/drawing/2014/main" id="{2FC2761E-01FE-49A7-BE69-72ABADC6CD0A}"/>
                  </a:ext>
                </a:extLst>
              </p14:cNvPr>
              <p14:cNvContentPartPr/>
              <p14:nvPr/>
            </p14:nvContentPartPr>
            <p14:xfrm>
              <a:off x="10329419" y="1588291"/>
              <a:ext cx="50760" cy="102960"/>
            </p14:xfrm>
          </p:contentPart>
        </mc:Choice>
        <mc:Fallback xmlns="">
          <p:pic>
            <p:nvPicPr>
              <p:cNvPr id="170" name="Freihand 169">
                <a:extLst>
                  <a:ext uri="{FF2B5EF4-FFF2-40B4-BE49-F238E27FC236}">
                    <a16:creationId xmlns:a16="http://schemas.microsoft.com/office/drawing/2014/main" id="{2FC2761E-01FE-49A7-BE69-72ABADC6CD0A}"/>
                  </a:ext>
                </a:extLst>
              </p:cNvPr>
              <p:cNvPicPr/>
              <p:nvPr/>
            </p:nvPicPr>
            <p:blipFill>
              <a:blip r:embed="rId207"/>
              <a:stretch>
                <a:fillRect/>
              </a:stretch>
            </p:blipFill>
            <p:spPr>
              <a:xfrm>
                <a:off x="10325099" y="1583971"/>
                <a:ext cx="59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1" name="Freihand 170">
                <a:extLst>
                  <a:ext uri="{FF2B5EF4-FFF2-40B4-BE49-F238E27FC236}">
                    <a16:creationId xmlns:a16="http://schemas.microsoft.com/office/drawing/2014/main" id="{DDCB5F1C-FB02-4FA7-BBEE-4231B95EFDDE}"/>
                  </a:ext>
                </a:extLst>
              </p14:cNvPr>
              <p14:cNvContentPartPr/>
              <p14:nvPr/>
            </p14:nvContentPartPr>
            <p14:xfrm>
              <a:off x="10396739" y="1570291"/>
              <a:ext cx="21240" cy="111240"/>
            </p14:xfrm>
          </p:contentPart>
        </mc:Choice>
        <mc:Fallback xmlns="">
          <p:pic>
            <p:nvPicPr>
              <p:cNvPr id="171" name="Freihand 170">
                <a:extLst>
                  <a:ext uri="{FF2B5EF4-FFF2-40B4-BE49-F238E27FC236}">
                    <a16:creationId xmlns:a16="http://schemas.microsoft.com/office/drawing/2014/main" id="{DDCB5F1C-FB02-4FA7-BBEE-4231B95EFDDE}"/>
                  </a:ext>
                </a:extLst>
              </p:cNvPr>
              <p:cNvPicPr/>
              <p:nvPr/>
            </p:nvPicPr>
            <p:blipFill>
              <a:blip r:embed="rId209"/>
              <a:stretch>
                <a:fillRect/>
              </a:stretch>
            </p:blipFill>
            <p:spPr>
              <a:xfrm>
                <a:off x="10392419" y="1565971"/>
                <a:ext cx="29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2" name="Freihand 171">
                <a:extLst>
                  <a:ext uri="{FF2B5EF4-FFF2-40B4-BE49-F238E27FC236}">
                    <a16:creationId xmlns:a16="http://schemas.microsoft.com/office/drawing/2014/main" id="{66307631-E0D0-4097-BCD0-992A701E2964}"/>
                  </a:ext>
                </a:extLst>
              </p14:cNvPr>
              <p14:cNvContentPartPr/>
              <p14:nvPr/>
            </p14:nvContentPartPr>
            <p14:xfrm>
              <a:off x="10260659" y="1537891"/>
              <a:ext cx="201960" cy="14040"/>
            </p14:xfrm>
          </p:contentPart>
        </mc:Choice>
        <mc:Fallback xmlns="">
          <p:pic>
            <p:nvPicPr>
              <p:cNvPr id="172" name="Freihand 171">
                <a:extLst>
                  <a:ext uri="{FF2B5EF4-FFF2-40B4-BE49-F238E27FC236}">
                    <a16:creationId xmlns:a16="http://schemas.microsoft.com/office/drawing/2014/main" id="{66307631-E0D0-4097-BCD0-992A701E2964}"/>
                  </a:ext>
                </a:extLst>
              </p:cNvPr>
              <p:cNvPicPr/>
              <p:nvPr/>
            </p:nvPicPr>
            <p:blipFill>
              <a:blip r:embed="rId211"/>
              <a:stretch>
                <a:fillRect/>
              </a:stretch>
            </p:blipFill>
            <p:spPr>
              <a:xfrm>
                <a:off x="10256339" y="1533571"/>
                <a:ext cx="210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3" name="Freihand 172">
                <a:extLst>
                  <a:ext uri="{FF2B5EF4-FFF2-40B4-BE49-F238E27FC236}">
                    <a16:creationId xmlns:a16="http://schemas.microsoft.com/office/drawing/2014/main" id="{16467FD4-F83D-4A7A-A614-8A96DBE48AD2}"/>
                  </a:ext>
                </a:extLst>
              </p14:cNvPr>
              <p14:cNvContentPartPr/>
              <p14:nvPr/>
            </p14:nvContentPartPr>
            <p14:xfrm>
              <a:off x="10587899" y="1482091"/>
              <a:ext cx="205560" cy="176400"/>
            </p14:xfrm>
          </p:contentPart>
        </mc:Choice>
        <mc:Fallback xmlns="">
          <p:pic>
            <p:nvPicPr>
              <p:cNvPr id="173" name="Freihand 172">
                <a:extLst>
                  <a:ext uri="{FF2B5EF4-FFF2-40B4-BE49-F238E27FC236}">
                    <a16:creationId xmlns:a16="http://schemas.microsoft.com/office/drawing/2014/main" id="{16467FD4-F83D-4A7A-A614-8A96DBE48AD2}"/>
                  </a:ext>
                </a:extLst>
              </p:cNvPr>
              <p:cNvPicPr/>
              <p:nvPr/>
            </p:nvPicPr>
            <p:blipFill>
              <a:blip r:embed="rId213"/>
              <a:stretch>
                <a:fillRect/>
              </a:stretch>
            </p:blipFill>
            <p:spPr>
              <a:xfrm>
                <a:off x="10583579" y="1477771"/>
                <a:ext cx="214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4" name="Freihand 173">
                <a:extLst>
                  <a:ext uri="{FF2B5EF4-FFF2-40B4-BE49-F238E27FC236}">
                    <a16:creationId xmlns:a16="http://schemas.microsoft.com/office/drawing/2014/main" id="{948F5230-9012-4B1E-8A9B-9E7A1C15B48B}"/>
                  </a:ext>
                </a:extLst>
              </p14:cNvPr>
              <p14:cNvContentPartPr/>
              <p14:nvPr/>
            </p14:nvContentPartPr>
            <p14:xfrm>
              <a:off x="10732619" y="1514491"/>
              <a:ext cx="123480" cy="138960"/>
            </p14:xfrm>
          </p:contentPart>
        </mc:Choice>
        <mc:Fallback xmlns="">
          <p:pic>
            <p:nvPicPr>
              <p:cNvPr id="174" name="Freihand 173">
                <a:extLst>
                  <a:ext uri="{FF2B5EF4-FFF2-40B4-BE49-F238E27FC236}">
                    <a16:creationId xmlns:a16="http://schemas.microsoft.com/office/drawing/2014/main" id="{948F5230-9012-4B1E-8A9B-9E7A1C15B48B}"/>
                  </a:ext>
                </a:extLst>
              </p:cNvPr>
              <p:cNvPicPr/>
              <p:nvPr/>
            </p:nvPicPr>
            <p:blipFill>
              <a:blip r:embed="rId215"/>
              <a:stretch>
                <a:fillRect/>
              </a:stretch>
            </p:blipFill>
            <p:spPr>
              <a:xfrm>
                <a:off x="10728299" y="1510171"/>
                <a:ext cx="132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5" name="Freihand 174">
                <a:extLst>
                  <a:ext uri="{FF2B5EF4-FFF2-40B4-BE49-F238E27FC236}">
                    <a16:creationId xmlns:a16="http://schemas.microsoft.com/office/drawing/2014/main" id="{3413C8B9-227C-4F23-9733-A7D58AEC41CD}"/>
                  </a:ext>
                </a:extLst>
              </p14:cNvPr>
              <p14:cNvContentPartPr/>
              <p14:nvPr/>
            </p14:nvContentPartPr>
            <p14:xfrm>
              <a:off x="10921259" y="1538251"/>
              <a:ext cx="360" cy="360"/>
            </p14:xfrm>
          </p:contentPart>
        </mc:Choice>
        <mc:Fallback xmlns="">
          <p:pic>
            <p:nvPicPr>
              <p:cNvPr id="175" name="Freihand 174">
                <a:extLst>
                  <a:ext uri="{FF2B5EF4-FFF2-40B4-BE49-F238E27FC236}">
                    <a16:creationId xmlns:a16="http://schemas.microsoft.com/office/drawing/2014/main" id="{3413C8B9-227C-4F23-9733-A7D58AEC41CD}"/>
                  </a:ext>
                </a:extLst>
              </p:cNvPr>
              <p:cNvPicPr/>
              <p:nvPr/>
            </p:nvPicPr>
            <p:blipFill>
              <a:blip r:embed="rId86"/>
              <a:stretch>
                <a:fillRect/>
              </a:stretch>
            </p:blipFill>
            <p:spPr>
              <a:xfrm>
                <a:off x="10916939" y="1533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6" name="Freihand 175">
                <a:extLst>
                  <a:ext uri="{FF2B5EF4-FFF2-40B4-BE49-F238E27FC236}">
                    <a16:creationId xmlns:a16="http://schemas.microsoft.com/office/drawing/2014/main" id="{9C53366D-E50A-411D-920A-FE72711EE0E3}"/>
                  </a:ext>
                </a:extLst>
              </p14:cNvPr>
              <p14:cNvContentPartPr/>
              <p14:nvPr/>
            </p14:nvContentPartPr>
            <p14:xfrm>
              <a:off x="10878779" y="1492171"/>
              <a:ext cx="118800" cy="75600"/>
            </p14:xfrm>
          </p:contentPart>
        </mc:Choice>
        <mc:Fallback xmlns="">
          <p:pic>
            <p:nvPicPr>
              <p:cNvPr id="176" name="Freihand 175">
                <a:extLst>
                  <a:ext uri="{FF2B5EF4-FFF2-40B4-BE49-F238E27FC236}">
                    <a16:creationId xmlns:a16="http://schemas.microsoft.com/office/drawing/2014/main" id="{9C53366D-E50A-411D-920A-FE72711EE0E3}"/>
                  </a:ext>
                </a:extLst>
              </p:cNvPr>
              <p:cNvPicPr/>
              <p:nvPr/>
            </p:nvPicPr>
            <p:blipFill>
              <a:blip r:embed="rId218"/>
              <a:stretch>
                <a:fillRect/>
              </a:stretch>
            </p:blipFill>
            <p:spPr>
              <a:xfrm>
                <a:off x="10874459" y="1487851"/>
                <a:ext cx="127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7" name="Freihand 176">
                <a:extLst>
                  <a:ext uri="{FF2B5EF4-FFF2-40B4-BE49-F238E27FC236}">
                    <a16:creationId xmlns:a16="http://schemas.microsoft.com/office/drawing/2014/main" id="{93860531-D954-4E8E-B0BE-F8734623B80F}"/>
                  </a:ext>
                </a:extLst>
              </p14:cNvPr>
              <p14:cNvContentPartPr/>
              <p14:nvPr/>
            </p14:nvContentPartPr>
            <p14:xfrm>
              <a:off x="10931699" y="1438531"/>
              <a:ext cx="159120" cy="291240"/>
            </p14:xfrm>
          </p:contentPart>
        </mc:Choice>
        <mc:Fallback xmlns="">
          <p:pic>
            <p:nvPicPr>
              <p:cNvPr id="177" name="Freihand 176">
                <a:extLst>
                  <a:ext uri="{FF2B5EF4-FFF2-40B4-BE49-F238E27FC236}">
                    <a16:creationId xmlns:a16="http://schemas.microsoft.com/office/drawing/2014/main" id="{93860531-D954-4E8E-B0BE-F8734623B80F}"/>
                  </a:ext>
                </a:extLst>
              </p:cNvPr>
              <p:cNvPicPr/>
              <p:nvPr/>
            </p:nvPicPr>
            <p:blipFill>
              <a:blip r:embed="rId220"/>
              <a:stretch>
                <a:fillRect/>
              </a:stretch>
            </p:blipFill>
            <p:spPr>
              <a:xfrm>
                <a:off x="10927379" y="1434211"/>
                <a:ext cx="1677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86" name="Freihand 185">
                <a:extLst>
                  <a:ext uri="{FF2B5EF4-FFF2-40B4-BE49-F238E27FC236}">
                    <a16:creationId xmlns:a16="http://schemas.microsoft.com/office/drawing/2014/main" id="{CF40F74C-D851-4275-9AD8-B1C21CA8C33A}"/>
                  </a:ext>
                </a:extLst>
              </p14:cNvPr>
              <p14:cNvContentPartPr/>
              <p14:nvPr/>
            </p14:nvContentPartPr>
            <p14:xfrm>
              <a:off x="7337459" y="3444811"/>
              <a:ext cx="28800" cy="10800"/>
            </p14:xfrm>
          </p:contentPart>
        </mc:Choice>
        <mc:Fallback xmlns="">
          <p:pic>
            <p:nvPicPr>
              <p:cNvPr id="186" name="Freihand 185">
                <a:extLst>
                  <a:ext uri="{FF2B5EF4-FFF2-40B4-BE49-F238E27FC236}">
                    <a16:creationId xmlns:a16="http://schemas.microsoft.com/office/drawing/2014/main" id="{CF40F74C-D851-4275-9AD8-B1C21CA8C33A}"/>
                  </a:ext>
                </a:extLst>
              </p:cNvPr>
              <p:cNvPicPr/>
              <p:nvPr/>
            </p:nvPicPr>
            <p:blipFill>
              <a:blip r:embed="rId222"/>
              <a:stretch>
                <a:fillRect/>
              </a:stretch>
            </p:blipFill>
            <p:spPr>
              <a:xfrm>
                <a:off x="7333139" y="3440491"/>
                <a:ext cx="37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87" name="Freihand 186">
                <a:extLst>
                  <a:ext uri="{FF2B5EF4-FFF2-40B4-BE49-F238E27FC236}">
                    <a16:creationId xmlns:a16="http://schemas.microsoft.com/office/drawing/2014/main" id="{463E925B-8774-453D-A8AF-4576F3B31032}"/>
                  </a:ext>
                </a:extLst>
              </p14:cNvPr>
              <p14:cNvContentPartPr/>
              <p14:nvPr/>
            </p14:nvContentPartPr>
            <p14:xfrm>
              <a:off x="7341419" y="1336291"/>
              <a:ext cx="2356560" cy="2133720"/>
            </p14:xfrm>
          </p:contentPart>
        </mc:Choice>
        <mc:Fallback xmlns="">
          <p:pic>
            <p:nvPicPr>
              <p:cNvPr id="187" name="Freihand 186">
                <a:extLst>
                  <a:ext uri="{FF2B5EF4-FFF2-40B4-BE49-F238E27FC236}">
                    <a16:creationId xmlns:a16="http://schemas.microsoft.com/office/drawing/2014/main" id="{463E925B-8774-453D-A8AF-4576F3B31032}"/>
                  </a:ext>
                </a:extLst>
              </p:cNvPr>
              <p:cNvPicPr/>
              <p:nvPr/>
            </p:nvPicPr>
            <p:blipFill>
              <a:blip r:embed="rId224"/>
              <a:stretch>
                <a:fillRect/>
              </a:stretch>
            </p:blipFill>
            <p:spPr>
              <a:xfrm>
                <a:off x="7337099" y="1331971"/>
                <a:ext cx="2365200" cy="2142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89" name="Freihand 188">
                <a:extLst>
                  <a:ext uri="{FF2B5EF4-FFF2-40B4-BE49-F238E27FC236}">
                    <a16:creationId xmlns:a16="http://schemas.microsoft.com/office/drawing/2014/main" id="{005784DF-26AF-4AEB-8AC2-ECD1DA6B067F}"/>
                  </a:ext>
                </a:extLst>
              </p14:cNvPr>
              <p14:cNvContentPartPr/>
              <p14:nvPr/>
            </p14:nvContentPartPr>
            <p14:xfrm>
              <a:off x="8950259" y="1496131"/>
              <a:ext cx="41760" cy="83160"/>
            </p14:xfrm>
          </p:contentPart>
        </mc:Choice>
        <mc:Fallback xmlns="">
          <p:pic>
            <p:nvPicPr>
              <p:cNvPr id="189" name="Freihand 188">
                <a:extLst>
                  <a:ext uri="{FF2B5EF4-FFF2-40B4-BE49-F238E27FC236}">
                    <a16:creationId xmlns:a16="http://schemas.microsoft.com/office/drawing/2014/main" id="{005784DF-26AF-4AEB-8AC2-ECD1DA6B067F}"/>
                  </a:ext>
                </a:extLst>
              </p:cNvPr>
              <p:cNvPicPr/>
              <p:nvPr/>
            </p:nvPicPr>
            <p:blipFill>
              <a:blip r:embed="rId226"/>
              <a:stretch>
                <a:fillRect/>
              </a:stretch>
            </p:blipFill>
            <p:spPr>
              <a:xfrm>
                <a:off x="8945939" y="1491811"/>
                <a:ext cx="50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90" name="Freihand 189">
                <a:extLst>
                  <a:ext uri="{FF2B5EF4-FFF2-40B4-BE49-F238E27FC236}">
                    <a16:creationId xmlns:a16="http://schemas.microsoft.com/office/drawing/2014/main" id="{DCD6B627-FF3F-4451-8C7D-17C1F8EE4905}"/>
                  </a:ext>
                </a:extLst>
              </p14:cNvPr>
              <p14:cNvContentPartPr/>
              <p14:nvPr/>
            </p14:nvContentPartPr>
            <p14:xfrm>
              <a:off x="8994179" y="1491451"/>
              <a:ext cx="19800" cy="88200"/>
            </p14:xfrm>
          </p:contentPart>
        </mc:Choice>
        <mc:Fallback xmlns="">
          <p:pic>
            <p:nvPicPr>
              <p:cNvPr id="190" name="Freihand 189">
                <a:extLst>
                  <a:ext uri="{FF2B5EF4-FFF2-40B4-BE49-F238E27FC236}">
                    <a16:creationId xmlns:a16="http://schemas.microsoft.com/office/drawing/2014/main" id="{DCD6B627-FF3F-4451-8C7D-17C1F8EE4905}"/>
                  </a:ext>
                </a:extLst>
              </p:cNvPr>
              <p:cNvPicPr/>
              <p:nvPr/>
            </p:nvPicPr>
            <p:blipFill>
              <a:blip r:embed="rId228"/>
              <a:stretch>
                <a:fillRect/>
              </a:stretch>
            </p:blipFill>
            <p:spPr>
              <a:xfrm>
                <a:off x="8989859" y="1487131"/>
                <a:ext cx="28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1" name="Freihand 190">
                <a:extLst>
                  <a:ext uri="{FF2B5EF4-FFF2-40B4-BE49-F238E27FC236}">
                    <a16:creationId xmlns:a16="http://schemas.microsoft.com/office/drawing/2014/main" id="{3B40E56F-59E5-497F-8D18-0B916C0D16B4}"/>
                  </a:ext>
                </a:extLst>
              </p14:cNvPr>
              <p14:cNvContentPartPr/>
              <p14:nvPr/>
            </p14:nvContentPartPr>
            <p14:xfrm>
              <a:off x="8862419" y="1449331"/>
              <a:ext cx="181440" cy="20520"/>
            </p14:xfrm>
          </p:contentPart>
        </mc:Choice>
        <mc:Fallback xmlns="">
          <p:pic>
            <p:nvPicPr>
              <p:cNvPr id="191" name="Freihand 190">
                <a:extLst>
                  <a:ext uri="{FF2B5EF4-FFF2-40B4-BE49-F238E27FC236}">
                    <a16:creationId xmlns:a16="http://schemas.microsoft.com/office/drawing/2014/main" id="{3B40E56F-59E5-497F-8D18-0B916C0D16B4}"/>
                  </a:ext>
                </a:extLst>
              </p:cNvPr>
              <p:cNvPicPr/>
              <p:nvPr/>
            </p:nvPicPr>
            <p:blipFill>
              <a:blip r:embed="rId230"/>
              <a:stretch>
                <a:fillRect/>
              </a:stretch>
            </p:blipFill>
            <p:spPr>
              <a:xfrm>
                <a:off x="8858099" y="1445011"/>
                <a:ext cx="190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2" name="Freihand 191">
                <a:extLst>
                  <a:ext uri="{FF2B5EF4-FFF2-40B4-BE49-F238E27FC236}">
                    <a16:creationId xmlns:a16="http://schemas.microsoft.com/office/drawing/2014/main" id="{9460EB88-CEB9-405B-A15A-03805DA8EA8A}"/>
                  </a:ext>
                </a:extLst>
              </p14:cNvPr>
              <p14:cNvContentPartPr/>
              <p14:nvPr/>
            </p14:nvContentPartPr>
            <p14:xfrm>
              <a:off x="9044939" y="1487851"/>
              <a:ext cx="132120" cy="59760"/>
            </p14:xfrm>
          </p:contentPart>
        </mc:Choice>
        <mc:Fallback xmlns="">
          <p:pic>
            <p:nvPicPr>
              <p:cNvPr id="192" name="Freihand 191">
                <a:extLst>
                  <a:ext uri="{FF2B5EF4-FFF2-40B4-BE49-F238E27FC236}">
                    <a16:creationId xmlns:a16="http://schemas.microsoft.com/office/drawing/2014/main" id="{9460EB88-CEB9-405B-A15A-03805DA8EA8A}"/>
                  </a:ext>
                </a:extLst>
              </p:cNvPr>
              <p:cNvPicPr/>
              <p:nvPr/>
            </p:nvPicPr>
            <p:blipFill>
              <a:blip r:embed="rId232"/>
              <a:stretch>
                <a:fillRect/>
              </a:stretch>
            </p:blipFill>
            <p:spPr>
              <a:xfrm>
                <a:off x="9040619" y="1483531"/>
                <a:ext cx="140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93" name="Freihand 192">
                <a:extLst>
                  <a:ext uri="{FF2B5EF4-FFF2-40B4-BE49-F238E27FC236}">
                    <a16:creationId xmlns:a16="http://schemas.microsoft.com/office/drawing/2014/main" id="{F177FA40-2ABB-4C40-8002-E816F1CE5D78}"/>
                  </a:ext>
                </a:extLst>
              </p14:cNvPr>
              <p14:cNvContentPartPr/>
              <p14:nvPr/>
            </p14:nvContentPartPr>
            <p14:xfrm>
              <a:off x="9217739" y="1447891"/>
              <a:ext cx="64080" cy="91080"/>
            </p14:xfrm>
          </p:contentPart>
        </mc:Choice>
        <mc:Fallback xmlns="">
          <p:pic>
            <p:nvPicPr>
              <p:cNvPr id="193" name="Freihand 192">
                <a:extLst>
                  <a:ext uri="{FF2B5EF4-FFF2-40B4-BE49-F238E27FC236}">
                    <a16:creationId xmlns:a16="http://schemas.microsoft.com/office/drawing/2014/main" id="{F177FA40-2ABB-4C40-8002-E816F1CE5D78}"/>
                  </a:ext>
                </a:extLst>
              </p:cNvPr>
              <p:cNvPicPr/>
              <p:nvPr/>
            </p:nvPicPr>
            <p:blipFill>
              <a:blip r:embed="rId234"/>
              <a:stretch>
                <a:fillRect/>
              </a:stretch>
            </p:blipFill>
            <p:spPr>
              <a:xfrm>
                <a:off x="9213419" y="1443571"/>
                <a:ext cx="72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94" name="Freihand 193">
                <a:extLst>
                  <a:ext uri="{FF2B5EF4-FFF2-40B4-BE49-F238E27FC236}">
                    <a16:creationId xmlns:a16="http://schemas.microsoft.com/office/drawing/2014/main" id="{9683C28C-E4D7-4311-A684-09D3A70DBC6F}"/>
                  </a:ext>
                </a:extLst>
              </p14:cNvPr>
              <p14:cNvContentPartPr/>
              <p14:nvPr/>
            </p14:nvContentPartPr>
            <p14:xfrm>
              <a:off x="9159419" y="1423051"/>
              <a:ext cx="143640" cy="23040"/>
            </p14:xfrm>
          </p:contentPart>
        </mc:Choice>
        <mc:Fallback xmlns="">
          <p:pic>
            <p:nvPicPr>
              <p:cNvPr id="194" name="Freihand 193">
                <a:extLst>
                  <a:ext uri="{FF2B5EF4-FFF2-40B4-BE49-F238E27FC236}">
                    <a16:creationId xmlns:a16="http://schemas.microsoft.com/office/drawing/2014/main" id="{9683C28C-E4D7-4311-A684-09D3A70DBC6F}"/>
                  </a:ext>
                </a:extLst>
              </p:cNvPr>
              <p:cNvPicPr/>
              <p:nvPr/>
            </p:nvPicPr>
            <p:blipFill>
              <a:blip r:embed="rId236"/>
              <a:stretch>
                <a:fillRect/>
              </a:stretch>
            </p:blipFill>
            <p:spPr>
              <a:xfrm>
                <a:off x="9155099" y="1418731"/>
                <a:ext cx="1522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95" name="Freihand 194">
                <a:extLst>
                  <a:ext uri="{FF2B5EF4-FFF2-40B4-BE49-F238E27FC236}">
                    <a16:creationId xmlns:a16="http://schemas.microsoft.com/office/drawing/2014/main" id="{FCA48B13-34B1-427D-BF74-C6A2AEA8B2E5}"/>
                  </a:ext>
                </a:extLst>
              </p14:cNvPr>
              <p14:cNvContentPartPr/>
              <p14:nvPr/>
            </p14:nvContentPartPr>
            <p14:xfrm>
              <a:off x="9317099" y="1374091"/>
              <a:ext cx="145080" cy="78480"/>
            </p14:xfrm>
          </p:contentPart>
        </mc:Choice>
        <mc:Fallback xmlns="">
          <p:pic>
            <p:nvPicPr>
              <p:cNvPr id="195" name="Freihand 194">
                <a:extLst>
                  <a:ext uri="{FF2B5EF4-FFF2-40B4-BE49-F238E27FC236}">
                    <a16:creationId xmlns:a16="http://schemas.microsoft.com/office/drawing/2014/main" id="{FCA48B13-34B1-427D-BF74-C6A2AEA8B2E5}"/>
                  </a:ext>
                </a:extLst>
              </p:cNvPr>
              <p:cNvPicPr/>
              <p:nvPr/>
            </p:nvPicPr>
            <p:blipFill>
              <a:blip r:embed="rId238"/>
              <a:stretch>
                <a:fillRect/>
              </a:stretch>
            </p:blipFill>
            <p:spPr>
              <a:xfrm>
                <a:off x="9312779" y="1369771"/>
                <a:ext cx="153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96" name="Freihand 195">
                <a:extLst>
                  <a:ext uri="{FF2B5EF4-FFF2-40B4-BE49-F238E27FC236}">
                    <a16:creationId xmlns:a16="http://schemas.microsoft.com/office/drawing/2014/main" id="{670AF1A9-2CE7-44A3-B347-A8D34A2022C6}"/>
                  </a:ext>
                </a:extLst>
              </p14:cNvPr>
              <p14:cNvContentPartPr/>
              <p14:nvPr/>
            </p14:nvContentPartPr>
            <p14:xfrm>
              <a:off x="8823899" y="1302091"/>
              <a:ext cx="641160" cy="440280"/>
            </p14:xfrm>
          </p:contentPart>
        </mc:Choice>
        <mc:Fallback xmlns="">
          <p:pic>
            <p:nvPicPr>
              <p:cNvPr id="196" name="Freihand 195">
                <a:extLst>
                  <a:ext uri="{FF2B5EF4-FFF2-40B4-BE49-F238E27FC236}">
                    <a16:creationId xmlns:a16="http://schemas.microsoft.com/office/drawing/2014/main" id="{670AF1A9-2CE7-44A3-B347-A8D34A2022C6}"/>
                  </a:ext>
                </a:extLst>
              </p:cNvPr>
              <p:cNvPicPr/>
              <p:nvPr/>
            </p:nvPicPr>
            <p:blipFill>
              <a:blip r:embed="rId240"/>
              <a:stretch>
                <a:fillRect/>
              </a:stretch>
            </p:blipFill>
            <p:spPr>
              <a:xfrm>
                <a:off x="8819579" y="1297771"/>
                <a:ext cx="64980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97" name="Freihand 196">
                <a:extLst>
                  <a:ext uri="{FF2B5EF4-FFF2-40B4-BE49-F238E27FC236}">
                    <a16:creationId xmlns:a16="http://schemas.microsoft.com/office/drawing/2014/main" id="{76D03F5D-2455-4D46-A8E3-8E4CE5B5D94D}"/>
                  </a:ext>
                </a:extLst>
              </p14:cNvPr>
              <p14:cNvContentPartPr/>
              <p14:nvPr/>
            </p14:nvContentPartPr>
            <p14:xfrm>
              <a:off x="9559739" y="1477411"/>
              <a:ext cx="23040" cy="7920"/>
            </p14:xfrm>
          </p:contentPart>
        </mc:Choice>
        <mc:Fallback xmlns="">
          <p:pic>
            <p:nvPicPr>
              <p:cNvPr id="197" name="Freihand 196">
                <a:extLst>
                  <a:ext uri="{FF2B5EF4-FFF2-40B4-BE49-F238E27FC236}">
                    <a16:creationId xmlns:a16="http://schemas.microsoft.com/office/drawing/2014/main" id="{76D03F5D-2455-4D46-A8E3-8E4CE5B5D94D}"/>
                  </a:ext>
                </a:extLst>
              </p:cNvPr>
              <p:cNvPicPr/>
              <p:nvPr/>
            </p:nvPicPr>
            <p:blipFill>
              <a:blip r:embed="rId242"/>
              <a:stretch>
                <a:fillRect/>
              </a:stretch>
            </p:blipFill>
            <p:spPr>
              <a:xfrm>
                <a:off x="9555419" y="1473091"/>
                <a:ext cx="31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98" name="Freihand 197">
                <a:extLst>
                  <a:ext uri="{FF2B5EF4-FFF2-40B4-BE49-F238E27FC236}">
                    <a16:creationId xmlns:a16="http://schemas.microsoft.com/office/drawing/2014/main" id="{CAEDA08C-23E7-4175-AB92-EB544FB0A78C}"/>
                  </a:ext>
                </a:extLst>
              </p14:cNvPr>
              <p14:cNvContentPartPr/>
              <p14:nvPr/>
            </p14:nvContentPartPr>
            <p14:xfrm>
              <a:off x="9263819" y="1702051"/>
              <a:ext cx="13320" cy="12960"/>
            </p14:xfrm>
          </p:contentPart>
        </mc:Choice>
        <mc:Fallback xmlns="">
          <p:pic>
            <p:nvPicPr>
              <p:cNvPr id="198" name="Freihand 197">
                <a:extLst>
                  <a:ext uri="{FF2B5EF4-FFF2-40B4-BE49-F238E27FC236}">
                    <a16:creationId xmlns:a16="http://schemas.microsoft.com/office/drawing/2014/main" id="{CAEDA08C-23E7-4175-AB92-EB544FB0A78C}"/>
                  </a:ext>
                </a:extLst>
              </p:cNvPr>
              <p:cNvPicPr/>
              <p:nvPr/>
            </p:nvPicPr>
            <p:blipFill>
              <a:blip r:embed="rId244"/>
              <a:stretch>
                <a:fillRect/>
              </a:stretch>
            </p:blipFill>
            <p:spPr>
              <a:xfrm>
                <a:off x="9259499" y="1697731"/>
                <a:ext cx="21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9" name="Freihand 198">
                <a:extLst>
                  <a:ext uri="{FF2B5EF4-FFF2-40B4-BE49-F238E27FC236}">
                    <a16:creationId xmlns:a16="http://schemas.microsoft.com/office/drawing/2014/main" id="{8BD7E3FD-00B3-47D8-BAD3-235045DC92FF}"/>
                  </a:ext>
                </a:extLst>
              </p14:cNvPr>
              <p14:cNvContentPartPr/>
              <p14:nvPr/>
            </p14:nvContentPartPr>
            <p14:xfrm>
              <a:off x="9234299" y="1758211"/>
              <a:ext cx="360" cy="360"/>
            </p14:xfrm>
          </p:contentPart>
        </mc:Choice>
        <mc:Fallback xmlns="">
          <p:pic>
            <p:nvPicPr>
              <p:cNvPr id="199" name="Freihand 198">
                <a:extLst>
                  <a:ext uri="{FF2B5EF4-FFF2-40B4-BE49-F238E27FC236}">
                    <a16:creationId xmlns:a16="http://schemas.microsoft.com/office/drawing/2014/main" id="{8BD7E3FD-00B3-47D8-BAD3-235045DC92FF}"/>
                  </a:ext>
                </a:extLst>
              </p:cNvPr>
              <p:cNvPicPr/>
              <p:nvPr/>
            </p:nvPicPr>
            <p:blipFill>
              <a:blip r:embed="rId86"/>
              <a:stretch>
                <a:fillRect/>
              </a:stretch>
            </p:blipFill>
            <p:spPr>
              <a:xfrm>
                <a:off x="9229979" y="17538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08" name="Freihand 207">
                <a:extLst>
                  <a:ext uri="{FF2B5EF4-FFF2-40B4-BE49-F238E27FC236}">
                    <a16:creationId xmlns:a16="http://schemas.microsoft.com/office/drawing/2014/main" id="{491357CE-1D0B-4587-AD47-5996B27D6835}"/>
                  </a:ext>
                </a:extLst>
              </p14:cNvPr>
              <p14:cNvContentPartPr/>
              <p14:nvPr/>
            </p14:nvContentPartPr>
            <p14:xfrm>
              <a:off x="251579" y="1006171"/>
              <a:ext cx="601560" cy="54720"/>
            </p14:xfrm>
          </p:contentPart>
        </mc:Choice>
        <mc:Fallback xmlns="">
          <p:pic>
            <p:nvPicPr>
              <p:cNvPr id="208" name="Freihand 207">
                <a:extLst>
                  <a:ext uri="{FF2B5EF4-FFF2-40B4-BE49-F238E27FC236}">
                    <a16:creationId xmlns:a16="http://schemas.microsoft.com/office/drawing/2014/main" id="{491357CE-1D0B-4587-AD47-5996B27D6835}"/>
                  </a:ext>
                </a:extLst>
              </p:cNvPr>
              <p:cNvPicPr/>
              <p:nvPr/>
            </p:nvPicPr>
            <p:blipFill>
              <a:blip r:embed="rId247"/>
              <a:stretch>
                <a:fillRect/>
              </a:stretch>
            </p:blipFill>
            <p:spPr>
              <a:xfrm>
                <a:off x="247259" y="1001851"/>
                <a:ext cx="610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11" name="Freihand 210">
                <a:extLst>
                  <a:ext uri="{FF2B5EF4-FFF2-40B4-BE49-F238E27FC236}">
                    <a16:creationId xmlns:a16="http://schemas.microsoft.com/office/drawing/2014/main" id="{04CE3CD6-619F-4261-B598-1196185BB2C7}"/>
                  </a:ext>
                </a:extLst>
              </p14:cNvPr>
              <p14:cNvContentPartPr/>
              <p14:nvPr/>
            </p14:nvContentPartPr>
            <p14:xfrm>
              <a:off x="8761259" y="3258691"/>
              <a:ext cx="40680" cy="102960"/>
            </p14:xfrm>
          </p:contentPart>
        </mc:Choice>
        <mc:Fallback xmlns="">
          <p:pic>
            <p:nvPicPr>
              <p:cNvPr id="211" name="Freihand 210">
                <a:extLst>
                  <a:ext uri="{FF2B5EF4-FFF2-40B4-BE49-F238E27FC236}">
                    <a16:creationId xmlns:a16="http://schemas.microsoft.com/office/drawing/2014/main" id="{04CE3CD6-619F-4261-B598-1196185BB2C7}"/>
                  </a:ext>
                </a:extLst>
              </p:cNvPr>
              <p:cNvPicPr/>
              <p:nvPr/>
            </p:nvPicPr>
            <p:blipFill>
              <a:blip r:embed="rId249"/>
              <a:stretch>
                <a:fillRect/>
              </a:stretch>
            </p:blipFill>
            <p:spPr>
              <a:xfrm>
                <a:off x="8756939" y="3254371"/>
                <a:ext cx="49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12" name="Freihand 211">
                <a:extLst>
                  <a:ext uri="{FF2B5EF4-FFF2-40B4-BE49-F238E27FC236}">
                    <a16:creationId xmlns:a16="http://schemas.microsoft.com/office/drawing/2014/main" id="{0755B844-68F5-4278-8531-64327F16E996}"/>
                  </a:ext>
                </a:extLst>
              </p14:cNvPr>
              <p14:cNvContentPartPr/>
              <p14:nvPr/>
            </p14:nvContentPartPr>
            <p14:xfrm>
              <a:off x="7337459" y="2120731"/>
              <a:ext cx="148680" cy="18720"/>
            </p14:xfrm>
          </p:contentPart>
        </mc:Choice>
        <mc:Fallback xmlns="">
          <p:pic>
            <p:nvPicPr>
              <p:cNvPr id="212" name="Freihand 211">
                <a:extLst>
                  <a:ext uri="{FF2B5EF4-FFF2-40B4-BE49-F238E27FC236}">
                    <a16:creationId xmlns:a16="http://schemas.microsoft.com/office/drawing/2014/main" id="{0755B844-68F5-4278-8531-64327F16E996}"/>
                  </a:ext>
                </a:extLst>
              </p:cNvPr>
              <p:cNvPicPr/>
              <p:nvPr/>
            </p:nvPicPr>
            <p:blipFill>
              <a:blip r:embed="rId251"/>
              <a:stretch>
                <a:fillRect/>
              </a:stretch>
            </p:blipFill>
            <p:spPr>
              <a:xfrm>
                <a:off x="7333139" y="2116411"/>
                <a:ext cx="157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02" name="Freihand 201">
                <a:extLst>
                  <a:ext uri="{FF2B5EF4-FFF2-40B4-BE49-F238E27FC236}">
                    <a16:creationId xmlns:a16="http://schemas.microsoft.com/office/drawing/2014/main" id="{EC08BF90-8A83-40D3-8598-10BDFD7B6611}"/>
                  </a:ext>
                </a:extLst>
              </p14:cNvPr>
              <p14:cNvContentPartPr/>
              <p14:nvPr/>
            </p14:nvContentPartPr>
            <p14:xfrm>
              <a:off x="8112179" y="2464891"/>
              <a:ext cx="354240" cy="341640"/>
            </p14:xfrm>
          </p:contentPart>
        </mc:Choice>
        <mc:Fallback xmlns="">
          <p:pic>
            <p:nvPicPr>
              <p:cNvPr id="202" name="Freihand 201">
                <a:extLst>
                  <a:ext uri="{FF2B5EF4-FFF2-40B4-BE49-F238E27FC236}">
                    <a16:creationId xmlns:a16="http://schemas.microsoft.com/office/drawing/2014/main" id="{EC08BF90-8A83-40D3-8598-10BDFD7B6611}"/>
                  </a:ext>
                </a:extLst>
              </p:cNvPr>
              <p:cNvPicPr/>
              <p:nvPr/>
            </p:nvPicPr>
            <p:blipFill>
              <a:blip r:embed="rId253"/>
              <a:stretch>
                <a:fillRect/>
              </a:stretch>
            </p:blipFill>
            <p:spPr>
              <a:xfrm>
                <a:off x="8107859" y="2460571"/>
                <a:ext cx="3628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03" name="Freihand 202">
                <a:extLst>
                  <a:ext uri="{FF2B5EF4-FFF2-40B4-BE49-F238E27FC236}">
                    <a16:creationId xmlns:a16="http://schemas.microsoft.com/office/drawing/2014/main" id="{1A04643C-FFEA-4CD1-B8E9-4BD90DFEF005}"/>
                  </a:ext>
                </a:extLst>
              </p14:cNvPr>
              <p14:cNvContentPartPr/>
              <p14:nvPr/>
            </p14:nvContentPartPr>
            <p14:xfrm>
              <a:off x="7991579" y="2908411"/>
              <a:ext cx="26280" cy="43560"/>
            </p14:xfrm>
          </p:contentPart>
        </mc:Choice>
        <mc:Fallback xmlns="">
          <p:pic>
            <p:nvPicPr>
              <p:cNvPr id="203" name="Freihand 202">
                <a:extLst>
                  <a:ext uri="{FF2B5EF4-FFF2-40B4-BE49-F238E27FC236}">
                    <a16:creationId xmlns:a16="http://schemas.microsoft.com/office/drawing/2014/main" id="{1A04643C-FFEA-4CD1-B8E9-4BD90DFEF005}"/>
                  </a:ext>
                </a:extLst>
              </p:cNvPr>
              <p:cNvPicPr/>
              <p:nvPr/>
            </p:nvPicPr>
            <p:blipFill>
              <a:blip r:embed="rId255"/>
              <a:stretch>
                <a:fillRect/>
              </a:stretch>
            </p:blipFill>
            <p:spPr>
              <a:xfrm>
                <a:off x="7987259" y="2904091"/>
                <a:ext cx="34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04" name="Freihand 203">
                <a:extLst>
                  <a:ext uri="{FF2B5EF4-FFF2-40B4-BE49-F238E27FC236}">
                    <a16:creationId xmlns:a16="http://schemas.microsoft.com/office/drawing/2014/main" id="{80BB7AEA-D0DC-4A4F-BD30-556C55B95115}"/>
                  </a:ext>
                </a:extLst>
              </p14:cNvPr>
              <p14:cNvContentPartPr/>
              <p14:nvPr/>
            </p14:nvContentPartPr>
            <p14:xfrm>
              <a:off x="7806899" y="3080491"/>
              <a:ext cx="44280" cy="41760"/>
            </p14:xfrm>
          </p:contentPart>
        </mc:Choice>
        <mc:Fallback xmlns="">
          <p:pic>
            <p:nvPicPr>
              <p:cNvPr id="204" name="Freihand 203">
                <a:extLst>
                  <a:ext uri="{FF2B5EF4-FFF2-40B4-BE49-F238E27FC236}">
                    <a16:creationId xmlns:a16="http://schemas.microsoft.com/office/drawing/2014/main" id="{80BB7AEA-D0DC-4A4F-BD30-556C55B95115}"/>
                  </a:ext>
                </a:extLst>
              </p:cNvPr>
              <p:cNvPicPr/>
              <p:nvPr/>
            </p:nvPicPr>
            <p:blipFill>
              <a:blip r:embed="rId257"/>
              <a:stretch>
                <a:fillRect/>
              </a:stretch>
            </p:blipFill>
            <p:spPr>
              <a:xfrm>
                <a:off x="7802579" y="3076171"/>
                <a:ext cx="52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0" name="Freihand 209">
                <a:extLst>
                  <a:ext uri="{FF2B5EF4-FFF2-40B4-BE49-F238E27FC236}">
                    <a16:creationId xmlns:a16="http://schemas.microsoft.com/office/drawing/2014/main" id="{98A10CB4-EFF2-4EC3-ABB5-09ACE8262521}"/>
                  </a:ext>
                </a:extLst>
              </p14:cNvPr>
              <p14:cNvContentPartPr/>
              <p14:nvPr/>
            </p14:nvContentPartPr>
            <p14:xfrm>
              <a:off x="8813459" y="2502331"/>
              <a:ext cx="37800" cy="615240"/>
            </p14:xfrm>
          </p:contentPart>
        </mc:Choice>
        <mc:Fallback xmlns="">
          <p:pic>
            <p:nvPicPr>
              <p:cNvPr id="210" name="Freihand 209">
                <a:extLst>
                  <a:ext uri="{FF2B5EF4-FFF2-40B4-BE49-F238E27FC236}">
                    <a16:creationId xmlns:a16="http://schemas.microsoft.com/office/drawing/2014/main" id="{98A10CB4-EFF2-4EC3-ABB5-09ACE8262521}"/>
                  </a:ext>
                </a:extLst>
              </p:cNvPr>
              <p:cNvPicPr/>
              <p:nvPr/>
            </p:nvPicPr>
            <p:blipFill>
              <a:blip r:embed="rId259"/>
              <a:stretch>
                <a:fillRect/>
              </a:stretch>
            </p:blipFill>
            <p:spPr>
              <a:xfrm>
                <a:off x="8809139" y="2498011"/>
                <a:ext cx="46440" cy="623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0" name="Freihand 199">
                <a:extLst>
                  <a:ext uri="{FF2B5EF4-FFF2-40B4-BE49-F238E27FC236}">
                    <a16:creationId xmlns:a16="http://schemas.microsoft.com/office/drawing/2014/main" id="{8B2C2BE0-AEB2-4FA4-8B95-9DA46AB4DCD9}"/>
                  </a:ext>
                </a:extLst>
              </p14:cNvPr>
              <p14:cNvContentPartPr/>
              <p14:nvPr/>
            </p14:nvContentPartPr>
            <p14:xfrm>
              <a:off x="8783939" y="1954411"/>
              <a:ext cx="257040" cy="228240"/>
            </p14:xfrm>
          </p:contentPart>
        </mc:Choice>
        <mc:Fallback xmlns="">
          <p:pic>
            <p:nvPicPr>
              <p:cNvPr id="200" name="Freihand 199">
                <a:extLst>
                  <a:ext uri="{FF2B5EF4-FFF2-40B4-BE49-F238E27FC236}">
                    <a16:creationId xmlns:a16="http://schemas.microsoft.com/office/drawing/2014/main" id="{8B2C2BE0-AEB2-4FA4-8B95-9DA46AB4DCD9}"/>
                  </a:ext>
                </a:extLst>
              </p:cNvPr>
              <p:cNvPicPr/>
              <p:nvPr/>
            </p:nvPicPr>
            <p:blipFill>
              <a:blip r:embed="rId261"/>
              <a:stretch>
                <a:fillRect/>
              </a:stretch>
            </p:blipFill>
            <p:spPr>
              <a:xfrm>
                <a:off x="8779619" y="1950091"/>
                <a:ext cx="2656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1" name="Freihand 200">
                <a:extLst>
                  <a:ext uri="{FF2B5EF4-FFF2-40B4-BE49-F238E27FC236}">
                    <a16:creationId xmlns:a16="http://schemas.microsoft.com/office/drawing/2014/main" id="{CCEB24C0-D8AC-48E6-998E-B77324844449}"/>
                  </a:ext>
                </a:extLst>
              </p14:cNvPr>
              <p14:cNvContentPartPr/>
              <p14:nvPr/>
            </p14:nvContentPartPr>
            <p14:xfrm>
              <a:off x="8604659" y="2360851"/>
              <a:ext cx="360" cy="360"/>
            </p14:xfrm>
          </p:contentPart>
        </mc:Choice>
        <mc:Fallback xmlns="">
          <p:pic>
            <p:nvPicPr>
              <p:cNvPr id="201" name="Freihand 200">
                <a:extLst>
                  <a:ext uri="{FF2B5EF4-FFF2-40B4-BE49-F238E27FC236}">
                    <a16:creationId xmlns:a16="http://schemas.microsoft.com/office/drawing/2014/main" id="{CCEB24C0-D8AC-48E6-998E-B77324844449}"/>
                  </a:ext>
                </a:extLst>
              </p:cNvPr>
              <p:cNvPicPr/>
              <p:nvPr/>
            </p:nvPicPr>
            <p:blipFill>
              <a:blip r:embed="rId86"/>
              <a:stretch>
                <a:fillRect/>
              </a:stretch>
            </p:blipFill>
            <p:spPr>
              <a:xfrm>
                <a:off x="8600339" y="23565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09" name="Freihand 208">
                <a:extLst>
                  <a:ext uri="{FF2B5EF4-FFF2-40B4-BE49-F238E27FC236}">
                    <a16:creationId xmlns:a16="http://schemas.microsoft.com/office/drawing/2014/main" id="{781D90C7-BBB4-452B-A858-81FCDAA39F0D}"/>
                  </a:ext>
                </a:extLst>
              </p14:cNvPr>
              <p14:cNvContentPartPr/>
              <p14:nvPr/>
            </p14:nvContentPartPr>
            <p14:xfrm>
              <a:off x="8849459" y="2144131"/>
              <a:ext cx="18000" cy="172080"/>
            </p14:xfrm>
          </p:contentPart>
        </mc:Choice>
        <mc:Fallback xmlns="">
          <p:pic>
            <p:nvPicPr>
              <p:cNvPr id="209" name="Freihand 208">
                <a:extLst>
                  <a:ext uri="{FF2B5EF4-FFF2-40B4-BE49-F238E27FC236}">
                    <a16:creationId xmlns:a16="http://schemas.microsoft.com/office/drawing/2014/main" id="{781D90C7-BBB4-452B-A858-81FCDAA39F0D}"/>
                  </a:ext>
                </a:extLst>
              </p:cNvPr>
              <p:cNvPicPr/>
              <p:nvPr/>
            </p:nvPicPr>
            <p:blipFill>
              <a:blip r:embed="rId264"/>
              <a:stretch>
                <a:fillRect/>
              </a:stretch>
            </p:blipFill>
            <p:spPr>
              <a:xfrm>
                <a:off x="8845139" y="2139811"/>
                <a:ext cx="26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3" name="Freihand 212">
                <a:extLst>
                  <a:ext uri="{FF2B5EF4-FFF2-40B4-BE49-F238E27FC236}">
                    <a16:creationId xmlns:a16="http://schemas.microsoft.com/office/drawing/2014/main" id="{BD3663A1-E74F-4AB9-B167-323A0502BFDA}"/>
                  </a:ext>
                </a:extLst>
              </p14:cNvPr>
              <p14:cNvContentPartPr/>
              <p14:nvPr/>
            </p14:nvContentPartPr>
            <p14:xfrm>
              <a:off x="7958819" y="2087611"/>
              <a:ext cx="776520" cy="64080"/>
            </p14:xfrm>
          </p:contentPart>
        </mc:Choice>
        <mc:Fallback xmlns="">
          <p:pic>
            <p:nvPicPr>
              <p:cNvPr id="213" name="Freihand 212">
                <a:extLst>
                  <a:ext uri="{FF2B5EF4-FFF2-40B4-BE49-F238E27FC236}">
                    <a16:creationId xmlns:a16="http://schemas.microsoft.com/office/drawing/2014/main" id="{BD3663A1-E74F-4AB9-B167-323A0502BFDA}"/>
                  </a:ext>
                </a:extLst>
              </p:cNvPr>
              <p:cNvPicPr/>
              <p:nvPr/>
            </p:nvPicPr>
            <p:blipFill>
              <a:blip r:embed="rId266"/>
              <a:stretch>
                <a:fillRect/>
              </a:stretch>
            </p:blipFill>
            <p:spPr>
              <a:xfrm>
                <a:off x="7954499" y="2083291"/>
                <a:ext cx="785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5" name="Freihand 214">
                <a:extLst>
                  <a:ext uri="{FF2B5EF4-FFF2-40B4-BE49-F238E27FC236}">
                    <a16:creationId xmlns:a16="http://schemas.microsoft.com/office/drawing/2014/main" id="{D9B883A7-CC1E-447B-8CD6-488F03CCB626}"/>
                  </a:ext>
                </a:extLst>
              </p14:cNvPr>
              <p14:cNvContentPartPr/>
              <p14:nvPr/>
            </p14:nvContentPartPr>
            <p14:xfrm>
              <a:off x="9102539" y="2204611"/>
              <a:ext cx="270360" cy="164880"/>
            </p14:xfrm>
          </p:contentPart>
        </mc:Choice>
        <mc:Fallback xmlns="">
          <p:pic>
            <p:nvPicPr>
              <p:cNvPr id="215" name="Freihand 214">
                <a:extLst>
                  <a:ext uri="{FF2B5EF4-FFF2-40B4-BE49-F238E27FC236}">
                    <a16:creationId xmlns:a16="http://schemas.microsoft.com/office/drawing/2014/main" id="{D9B883A7-CC1E-447B-8CD6-488F03CCB626}"/>
                  </a:ext>
                </a:extLst>
              </p:cNvPr>
              <p:cNvPicPr/>
              <p:nvPr/>
            </p:nvPicPr>
            <p:blipFill>
              <a:blip r:embed="rId268"/>
              <a:stretch>
                <a:fillRect/>
              </a:stretch>
            </p:blipFill>
            <p:spPr>
              <a:xfrm>
                <a:off x="9098219" y="2200291"/>
                <a:ext cx="279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6" name="Freihand 215">
                <a:extLst>
                  <a:ext uri="{FF2B5EF4-FFF2-40B4-BE49-F238E27FC236}">
                    <a16:creationId xmlns:a16="http://schemas.microsoft.com/office/drawing/2014/main" id="{953F1BD3-F038-440A-ACB0-6E99CA70007E}"/>
                  </a:ext>
                </a:extLst>
              </p14:cNvPr>
              <p14:cNvContentPartPr/>
              <p14:nvPr/>
            </p14:nvContentPartPr>
            <p14:xfrm>
              <a:off x="8993819" y="2155651"/>
              <a:ext cx="223560" cy="204120"/>
            </p14:xfrm>
          </p:contentPart>
        </mc:Choice>
        <mc:Fallback xmlns="">
          <p:pic>
            <p:nvPicPr>
              <p:cNvPr id="216" name="Freihand 215">
                <a:extLst>
                  <a:ext uri="{FF2B5EF4-FFF2-40B4-BE49-F238E27FC236}">
                    <a16:creationId xmlns:a16="http://schemas.microsoft.com/office/drawing/2014/main" id="{953F1BD3-F038-440A-ACB0-6E99CA70007E}"/>
                  </a:ext>
                </a:extLst>
              </p:cNvPr>
              <p:cNvPicPr/>
              <p:nvPr/>
            </p:nvPicPr>
            <p:blipFill>
              <a:blip r:embed="rId270"/>
              <a:stretch>
                <a:fillRect/>
              </a:stretch>
            </p:blipFill>
            <p:spPr>
              <a:xfrm>
                <a:off x="8989499" y="2151331"/>
                <a:ext cx="232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8" name="Freihand 217">
                <a:extLst>
                  <a:ext uri="{FF2B5EF4-FFF2-40B4-BE49-F238E27FC236}">
                    <a16:creationId xmlns:a16="http://schemas.microsoft.com/office/drawing/2014/main" id="{890A0653-4EAD-4A27-A22D-06D01A6A38D0}"/>
                  </a:ext>
                </a:extLst>
              </p14:cNvPr>
              <p14:cNvContentPartPr/>
              <p14:nvPr/>
            </p14:nvContentPartPr>
            <p14:xfrm>
              <a:off x="9542819" y="2244931"/>
              <a:ext cx="132480" cy="148680"/>
            </p14:xfrm>
          </p:contentPart>
        </mc:Choice>
        <mc:Fallback xmlns="">
          <p:pic>
            <p:nvPicPr>
              <p:cNvPr id="218" name="Freihand 217">
                <a:extLst>
                  <a:ext uri="{FF2B5EF4-FFF2-40B4-BE49-F238E27FC236}">
                    <a16:creationId xmlns:a16="http://schemas.microsoft.com/office/drawing/2014/main" id="{890A0653-4EAD-4A27-A22D-06D01A6A38D0}"/>
                  </a:ext>
                </a:extLst>
              </p:cNvPr>
              <p:cNvPicPr/>
              <p:nvPr/>
            </p:nvPicPr>
            <p:blipFill>
              <a:blip r:embed="rId272"/>
              <a:stretch>
                <a:fillRect/>
              </a:stretch>
            </p:blipFill>
            <p:spPr>
              <a:xfrm>
                <a:off x="9538499" y="2240611"/>
                <a:ext cx="141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9" name="Freihand 218">
                <a:extLst>
                  <a:ext uri="{FF2B5EF4-FFF2-40B4-BE49-F238E27FC236}">
                    <a16:creationId xmlns:a16="http://schemas.microsoft.com/office/drawing/2014/main" id="{12E881C3-F2B4-4C92-A937-869F02109D68}"/>
                  </a:ext>
                </a:extLst>
              </p14:cNvPr>
              <p14:cNvContentPartPr/>
              <p14:nvPr/>
            </p14:nvContentPartPr>
            <p14:xfrm>
              <a:off x="9670259" y="2232331"/>
              <a:ext cx="146520" cy="117360"/>
            </p14:xfrm>
          </p:contentPart>
        </mc:Choice>
        <mc:Fallback xmlns="">
          <p:pic>
            <p:nvPicPr>
              <p:cNvPr id="219" name="Freihand 218">
                <a:extLst>
                  <a:ext uri="{FF2B5EF4-FFF2-40B4-BE49-F238E27FC236}">
                    <a16:creationId xmlns:a16="http://schemas.microsoft.com/office/drawing/2014/main" id="{12E881C3-F2B4-4C92-A937-869F02109D68}"/>
                  </a:ext>
                </a:extLst>
              </p:cNvPr>
              <p:cNvPicPr/>
              <p:nvPr/>
            </p:nvPicPr>
            <p:blipFill>
              <a:blip r:embed="rId274"/>
              <a:stretch>
                <a:fillRect/>
              </a:stretch>
            </p:blipFill>
            <p:spPr>
              <a:xfrm>
                <a:off x="9665939" y="2228011"/>
                <a:ext cx="155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20" name="Freihand 219">
                <a:extLst>
                  <a:ext uri="{FF2B5EF4-FFF2-40B4-BE49-F238E27FC236}">
                    <a16:creationId xmlns:a16="http://schemas.microsoft.com/office/drawing/2014/main" id="{4E63822B-D477-4890-B1A5-90A5480F750B}"/>
                  </a:ext>
                </a:extLst>
              </p14:cNvPr>
              <p14:cNvContentPartPr/>
              <p14:nvPr/>
            </p14:nvContentPartPr>
            <p14:xfrm>
              <a:off x="9802379" y="2188771"/>
              <a:ext cx="178200" cy="150480"/>
            </p14:xfrm>
          </p:contentPart>
        </mc:Choice>
        <mc:Fallback xmlns="">
          <p:pic>
            <p:nvPicPr>
              <p:cNvPr id="220" name="Freihand 219">
                <a:extLst>
                  <a:ext uri="{FF2B5EF4-FFF2-40B4-BE49-F238E27FC236}">
                    <a16:creationId xmlns:a16="http://schemas.microsoft.com/office/drawing/2014/main" id="{4E63822B-D477-4890-B1A5-90A5480F750B}"/>
                  </a:ext>
                </a:extLst>
              </p:cNvPr>
              <p:cNvPicPr/>
              <p:nvPr/>
            </p:nvPicPr>
            <p:blipFill>
              <a:blip r:embed="rId276"/>
              <a:stretch>
                <a:fillRect/>
              </a:stretch>
            </p:blipFill>
            <p:spPr>
              <a:xfrm>
                <a:off x="9798059" y="2184451"/>
                <a:ext cx="186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21" name="Freihand 220">
                <a:extLst>
                  <a:ext uri="{FF2B5EF4-FFF2-40B4-BE49-F238E27FC236}">
                    <a16:creationId xmlns:a16="http://schemas.microsoft.com/office/drawing/2014/main" id="{C6201728-2D2D-40A0-BF2A-B161032FF6EC}"/>
                  </a:ext>
                </a:extLst>
              </p14:cNvPr>
              <p14:cNvContentPartPr/>
              <p14:nvPr/>
            </p14:nvContentPartPr>
            <p14:xfrm>
              <a:off x="9930539" y="2179771"/>
              <a:ext cx="41040" cy="18360"/>
            </p14:xfrm>
          </p:contentPart>
        </mc:Choice>
        <mc:Fallback xmlns="">
          <p:pic>
            <p:nvPicPr>
              <p:cNvPr id="221" name="Freihand 220">
                <a:extLst>
                  <a:ext uri="{FF2B5EF4-FFF2-40B4-BE49-F238E27FC236}">
                    <a16:creationId xmlns:a16="http://schemas.microsoft.com/office/drawing/2014/main" id="{C6201728-2D2D-40A0-BF2A-B161032FF6EC}"/>
                  </a:ext>
                </a:extLst>
              </p:cNvPr>
              <p:cNvPicPr/>
              <p:nvPr/>
            </p:nvPicPr>
            <p:blipFill>
              <a:blip r:embed="rId278"/>
              <a:stretch>
                <a:fillRect/>
              </a:stretch>
            </p:blipFill>
            <p:spPr>
              <a:xfrm>
                <a:off x="9926219" y="2175451"/>
                <a:ext cx="49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22" name="Freihand 221">
                <a:extLst>
                  <a:ext uri="{FF2B5EF4-FFF2-40B4-BE49-F238E27FC236}">
                    <a16:creationId xmlns:a16="http://schemas.microsoft.com/office/drawing/2014/main" id="{8FD889C9-58F5-499D-89B5-7E823AA858E0}"/>
                  </a:ext>
                </a:extLst>
              </p14:cNvPr>
              <p14:cNvContentPartPr/>
              <p14:nvPr/>
            </p14:nvContentPartPr>
            <p14:xfrm>
              <a:off x="9983819" y="2218651"/>
              <a:ext cx="178560" cy="54720"/>
            </p14:xfrm>
          </p:contentPart>
        </mc:Choice>
        <mc:Fallback xmlns="">
          <p:pic>
            <p:nvPicPr>
              <p:cNvPr id="222" name="Freihand 221">
                <a:extLst>
                  <a:ext uri="{FF2B5EF4-FFF2-40B4-BE49-F238E27FC236}">
                    <a16:creationId xmlns:a16="http://schemas.microsoft.com/office/drawing/2014/main" id="{8FD889C9-58F5-499D-89B5-7E823AA858E0}"/>
                  </a:ext>
                </a:extLst>
              </p:cNvPr>
              <p:cNvPicPr/>
              <p:nvPr/>
            </p:nvPicPr>
            <p:blipFill>
              <a:blip r:embed="rId280"/>
              <a:stretch>
                <a:fillRect/>
              </a:stretch>
            </p:blipFill>
            <p:spPr>
              <a:xfrm>
                <a:off x="9979499" y="2214331"/>
                <a:ext cx="187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23" name="Freihand 222">
                <a:extLst>
                  <a:ext uri="{FF2B5EF4-FFF2-40B4-BE49-F238E27FC236}">
                    <a16:creationId xmlns:a16="http://schemas.microsoft.com/office/drawing/2014/main" id="{2795FF5E-717B-4316-93F9-4D582DFC05F1}"/>
                  </a:ext>
                </a:extLst>
              </p14:cNvPr>
              <p14:cNvContentPartPr/>
              <p14:nvPr/>
            </p14:nvContentPartPr>
            <p14:xfrm>
              <a:off x="10212059" y="2104891"/>
              <a:ext cx="263160" cy="172080"/>
            </p14:xfrm>
          </p:contentPart>
        </mc:Choice>
        <mc:Fallback xmlns="">
          <p:pic>
            <p:nvPicPr>
              <p:cNvPr id="223" name="Freihand 222">
                <a:extLst>
                  <a:ext uri="{FF2B5EF4-FFF2-40B4-BE49-F238E27FC236}">
                    <a16:creationId xmlns:a16="http://schemas.microsoft.com/office/drawing/2014/main" id="{2795FF5E-717B-4316-93F9-4D582DFC05F1}"/>
                  </a:ext>
                </a:extLst>
              </p:cNvPr>
              <p:cNvPicPr/>
              <p:nvPr/>
            </p:nvPicPr>
            <p:blipFill>
              <a:blip r:embed="rId282"/>
              <a:stretch>
                <a:fillRect/>
              </a:stretch>
            </p:blipFill>
            <p:spPr>
              <a:xfrm>
                <a:off x="10207739" y="2100571"/>
                <a:ext cx="271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24" name="Freihand 223">
                <a:extLst>
                  <a:ext uri="{FF2B5EF4-FFF2-40B4-BE49-F238E27FC236}">
                    <a16:creationId xmlns:a16="http://schemas.microsoft.com/office/drawing/2014/main" id="{DF95088A-7151-4E11-B043-DAD72130BFE1}"/>
                  </a:ext>
                </a:extLst>
              </p14:cNvPr>
              <p14:cNvContentPartPr/>
              <p14:nvPr/>
            </p14:nvContentPartPr>
            <p14:xfrm>
              <a:off x="10644419" y="2103091"/>
              <a:ext cx="129240" cy="119160"/>
            </p14:xfrm>
          </p:contentPart>
        </mc:Choice>
        <mc:Fallback xmlns="">
          <p:pic>
            <p:nvPicPr>
              <p:cNvPr id="224" name="Freihand 223">
                <a:extLst>
                  <a:ext uri="{FF2B5EF4-FFF2-40B4-BE49-F238E27FC236}">
                    <a16:creationId xmlns:a16="http://schemas.microsoft.com/office/drawing/2014/main" id="{DF95088A-7151-4E11-B043-DAD72130BFE1}"/>
                  </a:ext>
                </a:extLst>
              </p:cNvPr>
              <p:cNvPicPr/>
              <p:nvPr/>
            </p:nvPicPr>
            <p:blipFill>
              <a:blip r:embed="rId284"/>
              <a:stretch>
                <a:fillRect/>
              </a:stretch>
            </p:blipFill>
            <p:spPr>
              <a:xfrm>
                <a:off x="10640099" y="2098771"/>
                <a:ext cx="137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25" name="Freihand 224">
                <a:extLst>
                  <a:ext uri="{FF2B5EF4-FFF2-40B4-BE49-F238E27FC236}">
                    <a16:creationId xmlns:a16="http://schemas.microsoft.com/office/drawing/2014/main" id="{D786E5B7-748E-4EA5-967D-FBFDA5EFE2D5}"/>
                  </a:ext>
                </a:extLst>
              </p14:cNvPr>
              <p14:cNvContentPartPr/>
              <p14:nvPr/>
            </p14:nvContentPartPr>
            <p14:xfrm>
              <a:off x="10744859" y="2083291"/>
              <a:ext cx="129240" cy="137160"/>
            </p14:xfrm>
          </p:contentPart>
        </mc:Choice>
        <mc:Fallback xmlns="">
          <p:pic>
            <p:nvPicPr>
              <p:cNvPr id="225" name="Freihand 224">
                <a:extLst>
                  <a:ext uri="{FF2B5EF4-FFF2-40B4-BE49-F238E27FC236}">
                    <a16:creationId xmlns:a16="http://schemas.microsoft.com/office/drawing/2014/main" id="{D786E5B7-748E-4EA5-967D-FBFDA5EFE2D5}"/>
                  </a:ext>
                </a:extLst>
              </p:cNvPr>
              <p:cNvPicPr/>
              <p:nvPr/>
            </p:nvPicPr>
            <p:blipFill>
              <a:blip r:embed="rId286"/>
              <a:stretch>
                <a:fillRect/>
              </a:stretch>
            </p:blipFill>
            <p:spPr>
              <a:xfrm>
                <a:off x="10740539" y="2078971"/>
                <a:ext cx="137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26" name="Freihand 225">
                <a:extLst>
                  <a:ext uri="{FF2B5EF4-FFF2-40B4-BE49-F238E27FC236}">
                    <a16:creationId xmlns:a16="http://schemas.microsoft.com/office/drawing/2014/main" id="{54811DAE-0ADE-4485-9805-327FE96ACB1A}"/>
                  </a:ext>
                </a:extLst>
              </p14:cNvPr>
              <p14:cNvContentPartPr/>
              <p14:nvPr/>
            </p14:nvContentPartPr>
            <p14:xfrm>
              <a:off x="10881659" y="2103811"/>
              <a:ext cx="63720" cy="196200"/>
            </p14:xfrm>
          </p:contentPart>
        </mc:Choice>
        <mc:Fallback xmlns="">
          <p:pic>
            <p:nvPicPr>
              <p:cNvPr id="226" name="Freihand 225">
                <a:extLst>
                  <a:ext uri="{FF2B5EF4-FFF2-40B4-BE49-F238E27FC236}">
                    <a16:creationId xmlns:a16="http://schemas.microsoft.com/office/drawing/2014/main" id="{54811DAE-0ADE-4485-9805-327FE96ACB1A}"/>
                  </a:ext>
                </a:extLst>
              </p:cNvPr>
              <p:cNvPicPr/>
              <p:nvPr/>
            </p:nvPicPr>
            <p:blipFill>
              <a:blip r:embed="rId288"/>
              <a:stretch>
                <a:fillRect/>
              </a:stretch>
            </p:blipFill>
            <p:spPr>
              <a:xfrm>
                <a:off x="10877339" y="2099491"/>
                <a:ext cx="723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27" name="Freihand 226">
                <a:extLst>
                  <a:ext uri="{FF2B5EF4-FFF2-40B4-BE49-F238E27FC236}">
                    <a16:creationId xmlns:a16="http://schemas.microsoft.com/office/drawing/2014/main" id="{CCDA1CD4-CF63-4BB5-8FD5-4F6FB3ACF9C5}"/>
                  </a:ext>
                </a:extLst>
              </p14:cNvPr>
              <p14:cNvContentPartPr/>
              <p14:nvPr/>
            </p14:nvContentPartPr>
            <p14:xfrm>
              <a:off x="10983179" y="2083651"/>
              <a:ext cx="98280" cy="81000"/>
            </p14:xfrm>
          </p:contentPart>
        </mc:Choice>
        <mc:Fallback xmlns="">
          <p:pic>
            <p:nvPicPr>
              <p:cNvPr id="227" name="Freihand 226">
                <a:extLst>
                  <a:ext uri="{FF2B5EF4-FFF2-40B4-BE49-F238E27FC236}">
                    <a16:creationId xmlns:a16="http://schemas.microsoft.com/office/drawing/2014/main" id="{CCDA1CD4-CF63-4BB5-8FD5-4F6FB3ACF9C5}"/>
                  </a:ext>
                </a:extLst>
              </p:cNvPr>
              <p:cNvPicPr/>
              <p:nvPr/>
            </p:nvPicPr>
            <p:blipFill>
              <a:blip r:embed="rId290"/>
              <a:stretch>
                <a:fillRect/>
              </a:stretch>
            </p:blipFill>
            <p:spPr>
              <a:xfrm>
                <a:off x="10978859" y="2079331"/>
                <a:ext cx="106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28" name="Freihand 227">
                <a:extLst>
                  <a:ext uri="{FF2B5EF4-FFF2-40B4-BE49-F238E27FC236}">
                    <a16:creationId xmlns:a16="http://schemas.microsoft.com/office/drawing/2014/main" id="{56E9C3FC-1E63-425C-A55C-29813B12E659}"/>
                  </a:ext>
                </a:extLst>
              </p14:cNvPr>
              <p14:cNvContentPartPr/>
              <p14:nvPr/>
            </p14:nvContentPartPr>
            <p14:xfrm>
              <a:off x="11102339" y="2098771"/>
              <a:ext cx="96840" cy="42840"/>
            </p14:xfrm>
          </p:contentPart>
        </mc:Choice>
        <mc:Fallback xmlns="">
          <p:pic>
            <p:nvPicPr>
              <p:cNvPr id="228" name="Freihand 227">
                <a:extLst>
                  <a:ext uri="{FF2B5EF4-FFF2-40B4-BE49-F238E27FC236}">
                    <a16:creationId xmlns:a16="http://schemas.microsoft.com/office/drawing/2014/main" id="{56E9C3FC-1E63-425C-A55C-29813B12E659}"/>
                  </a:ext>
                </a:extLst>
              </p:cNvPr>
              <p:cNvPicPr/>
              <p:nvPr/>
            </p:nvPicPr>
            <p:blipFill>
              <a:blip r:embed="rId292"/>
              <a:stretch>
                <a:fillRect/>
              </a:stretch>
            </p:blipFill>
            <p:spPr>
              <a:xfrm>
                <a:off x="11098019" y="2094451"/>
                <a:ext cx="105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29" name="Freihand 228">
                <a:extLst>
                  <a:ext uri="{FF2B5EF4-FFF2-40B4-BE49-F238E27FC236}">
                    <a16:creationId xmlns:a16="http://schemas.microsoft.com/office/drawing/2014/main" id="{65643D46-F7B9-406E-BA69-BD3B5B8E8EF2}"/>
                  </a:ext>
                </a:extLst>
              </p14:cNvPr>
              <p14:cNvContentPartPr/>
              <p14:nvPr/>
            </p14:nvContentPartPr>
            <p14:xfrm>
              <a:off x="11218259" y="1984291"/>
              <a:ext cx="69120" cy="153000"/>
            </p14:xfrm>
          </p:contentPart>
        </mc:Choice>
        <mc:Fallback xmlns="">
          <p:pic>
            <p:nvPicPr>
              <p:cNvPr id="229" name="Freihand 228">
                <a:extLst>
                  <a:ext uri="{FF2B5EF4-FFF2-40B4-BE49-F238E27FC236}">
                    <a16:creationId xmlns:a16="http://schemas.microsoft.com/office/drawing/2014/main" id="{65643D46-F7B9-406E-BA69-BD3B5B8E8EF2}"/>
                  </a:ext>
                </a:extLst>
              </p:cNvPr>
              <p:cNvPicPr/>
              <p:nvPr/>
            </p:nvPicPr>
            <p:blipFill>
              <a:blip r:embed="rId294"/>
              <a:stretch>
                <a:fillRect/>
              </a:stretch>
            </p:blipFill>
            <p:spPr>
              <a:xfrm>
                <a:off x="11213939" y="1979971"/>
                <a:ext cx="77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30" name="Freihand 229">
                <a:extLst>
                  <a:ext uri="{FF2B5EF4-FFF2-40B4-BE49-F238E27FC236}">
                    <a16:creationId xmlns:a16="http://schemas.microsoft.com/office/drawing/2014/main" id="{92709BAD-E788-421B-A03F-AA413475CC34}"/>
                  </a:ext>
                </a:extLst>
              </p14:cNvPr>
              <p14:cNvContentPartPr/>
              <p14:nvPr/>
            </p14:nvContentPartPr>
            <p14:xfrm>
              <a:off x="11321579" y="1930291"/>
              <a:ext cx="297360" cy="189360"/>
            </p14:xfrm>
          </p:contentPart>
        </mc:Choice>
        <mc:Fallback xmlns="">
          <p:pic>
            <p:nvPicPr>
              <p:cNvPr id="230" name="Freihand 229">
                <a:extLst>
                  <a:ext uri="{FF2B5EF4-FFF2-40B4-BE49-F238E27FC236}">
                    <a16:creationId xmlns:a16="http://schemas.microsoft.com/office/drawing/2014/main" id="{92709BAD-E788-421B-A03F-AA413475CC34}"/>
                  </a:ext>
                </a:extLst>
              </p:cNvPr>
              <p:cNvPicPr/>
              <p:nvPr/>
            </p:nvPicPr>
            <p:blipFill>
              <a:blip r:embed="rId296"/>
              <a:stretch>
                <a:fillRect/>
              </a:stretch>
            </p:blipFill>
            <p:spPr>
              <a:xfrm>
                <a:off x="11317259" y="1925971"/>
                <a:ext cx="3060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31" name="Freihand 230">
                <a:extLst>
                  <a:ext uri="{FF2B5EF4-FFF2-40B4-BE49-F238E27FC236}">
                    <a16:creationId xmlns:a16="http://schemas.microsoft.com/office/drawing/2014/main" id="{EB98233A-E469-4289-9062-9B0BB3ECA58D}"/>
                  </a:ext>
                </a:extLst>
              </p14:cNvPr>
              <p14:cNvContentPartPr/>
              <p14:nvPr/>
            </p14:nvContentPartPr>
            <p14:xfrm>
              <a:off x="11600219" y="1920571"/>
              <a:ext cx="33480" cy="67320"/>
            </p14:xfrm>
          </p:contentPart>
        </mc:Choice>
        <mc:Fallback xmlns="">
          <p:pic>
            <p:nvPicPr>
              <p:cNvPr id="231" name="Freihand 230">
                <a:extLst>
                  <a:ext uri="{FF2B5EF4-FFF2-40B4-BE49-F238E27FC236}">
                    <a16:creationId xmlns:a16="http://schemas.microsoft.com/office/drawing/2014/main" id="{EB98233A-E469-4289-9062-9B0BB3ECA58D}"/>
                  </a:ext>
                </a:extLst>
              </p:cNvPr>
              <p:cNvPicPr/>
              <p:nvPr/>
            </p:nvPicPr>
            <p:blipFill>
              <a:blip r:embed="rId298"/>
              <a:stretch>
                <a:fillRect/>
              </a:stretch>
            </p:blipFill>
            <p:spPr>
              <a:xfrm>
                <a:off x="11595899" y="1916251"/>
                <a:ext cx="42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32" name="Freihand 231">
                <a:extLst>
                  <a:ext uri="{FF2B5EF4-FFF2-40B4-BE49-F238E27FC236}">
                    <a16:creationId xmlns:a16="http://schemas.microsoft.com/office/drawing/2014/main" id="{B0C8C1B5-188A-48C9-8890-B9C1E7563E39}"/>
                  </a:ext>
                </a:extLst>
              </p14:cNvPr>
              <p14:cNvContentPartPr/>
              <p14:nvPr/>
            </p14:nvContentPartPr>
            <p14:xfrm>
              <a:off x="11664299" y="2000131"/>
              <a:ext cx="151560" cy="36720"/>
            </p14:xfrm>
          </p:contentPart>
        </mc:Choice>
        <mc:Fallback xmlns="">
          <p:pic>
            <p:nvPicPr>
              <p:cNvPr id="232" name="Freihand 231">
                <a:extLst>
                  <a:ext uri="{FF2B5EF4-FFF2-40B4-BE49-F238E27FC236}">
                    <a16:creationId xmlns:a16="http://schemas.microsoft.com/office/drawing/2014/main" id="{B0C8C1B5-188A-48C9-8890-B9C1E7563E39}"/>
                  </a:ext>
                </a:extLst>
              </p:cNvPr>
              <p:cNvPicPr/>
              <p:nvPr/>
            </p:nvPicPr>
            <p:blipFill>
              <a:blip r:embed="rId300"/>
              <a:stretch>
                <a:fillRect/>
              </a:stretch>
            </p:blipFill>
            <p:spPr>
              <a:xfrm>
                <a:off x="11659979" y="1995811"/>
                <a:ext cx="160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33" name="Freihand 232">
                <a:extLst>
                  <a:ext uri="{FF2B5EF4-FFF2-40B4-BE49-F238E27FC236}">
                    <a16:creationId xmlns:a16="http://schemas.microsoft.com/office/drawing/2014/main" id="{AC7A6D2F-0625-4266-B253-353E76899995}"/>
                  </a:ext>
                </a:extLst>
              </p14:cNvPr>
              <p14:cNvContentPartPr/>
              <p14:nvPr/>
            </p14:nvContentPartPr>
            <p14:xfrm>
              <a:off x="11829899" y="1972051"/>
              <a:ext cx="88560" cy="67680"/>
            </p14:xfrm>
          </p:contentPart>
        </mc:Choice>
        <mc:Fallback xmlns="">
          <p:pic>
            <p:nvPicPr>
              <p:cNvPr id="233" name="Freihand 232">
                <a:extLst>
                  <a:ext uri="{FF2B5EF4-FFF2-40B4-BE49-F238E27FC236}">
                    <a16:creationId xmlns:a16="http://schemas.microsoft.com/office/drawing/2014/main" id="{AC7A6D2F-0625-4266-B253-353E76899995}"/>
                  </a:ext>
                </a:extLst>
              </p:cNvPr>
              <p:cNvPicPr/>
              <p:nvPr/>
            </p:nvPicPr>
            <p:blipFill>
              <a:blip r:embed="rId302"/>
              <a:stretch>
                <a:fillRect/>
              </a:stretch>
            </p:blipFill>
            <p:spPr>
              <a:xfrm>
                <a:off x="11825579" y="1967731"/>
                <a:ext cx="97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34" name="Freihand 233">
                <a:extLst>
                  <a:ext uri="{FF2B5EF4-FFF2-40B4-BE49-F238E27FC236}">
                    <a16:creationId xmlns:a16="http://schemas.microsoft.com/office/drawing/2014/main" id="{F1B47300-1E8D-48A6-ADE2-1AD09FFBE4F3}"/>
                  </a:ext>
                </a:extLst>
              </p14:cNvPr>
              <p14:cNvContentPartPr/>
              <p14:nvPr/>
            </p14:nvContentPartPr>
            <p14:xfrm>
              <a:off x="10177859" y="2498731"/>
              <a:ext cx="169920" cy="138240"/>
            </p14:xfrm>
          </p:contentPart>
        </mc:Choice>
        <mc:Fallback xmlns="">
          <p:pic>
            <p:nvPicPr>
              <p:cNvPr id="234" name="Freihand 233">
                <a:extLst>
                  <a:ext uri="{FF2B5EF4-FFF2-40B4-BE49-F238E27FC236}">
                    <a16:creationId xmlns:a16="http://schemas.microsoft.com/office/drawing/2014/main" id="{F1B47300-1E8D-48A6-ADE2-1AD09FFBE4F3}"/>
                  </a:ext>
                </a:extLst>
              </p:cNvPr>
              <p:cNvPicPr/>
              <p:nvPr/>
            </p:nvPicPr>
            <p:blipFill>
              <a:blip r:embed="rId304"/>
              <a:stretch>
                <a:fillRect/>
              </a:stretch>
            </p:blipFill>
            <p:spPr>
              <a:xfrm>
                <a:off x="10173539" y="2494411"/>
                <a:ext cx="178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35" name="Freihand 234">
                <a:extLst>
                  <a:ext uri="{FF2B5EF4-FFF2-40B4-BE49-F238E27FC236}">
                    <a16:creationId xmlns:a16="http://schemas.microsoft.com/office/drawing/2014/main" id="{AD319E1A-BD77-4BE0-8093-7A7675D3E452}"/>
                  </a:ext>
                </a:extLst>
              </p14:cNvPr>
              <p14:cNvContentPartPr/>
              <p14:nvPr/>
            </p14:nvContentPartPr>
            <p14:xfrm>
              <a:off x="10378379" y="2481811"/>
              <a:ext cx="289080" cy="226080"/>
            </p14:xfrm>
          </p:contentPart>
        </mc:Choice>
        <mc:Fallback xmlns="">
          <p:pic>
            <p:nvPicPr>
              <p:cNvPr id="235" name="Freihand 234">
                <a:extLst>
                  <a:ext uri="{FF2B5EF4-FFF2-40B4-BE49-F238E27FC236}">
                    <a16:creationId xmlns:a16="http://schemas.microsoft.com/office/drawing/2014/main" id="{AD319E1A-BD77-4BE0-8093-7A7675D3E452}"/>
                  </a:ext>
                </a:extLst>
              </p:cNvPr>
              <p:cNvPicPr/>
              <p:nvPr/>
            </p:nvPicPr>
            <p:blipFill>
              <a:blip r:embed="rId306"/>
              <a:stretch>
                <a:fillRect/>
              </a:stretch>
            </p:blipFill>
            <p:spPr>
              <a:xfrm>
                <a:off x="10374059" y="2477491"/>
                <a:ext cx="297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38" name="Freihand 237">
                <a:extLst>
                  <a:ext uri="{FF2B5EF4-FFF2-40B4-BE49-F238E27FC236}">
                    <a16:creationId xmlns:a16="http://schemas.microsoft.com/office/drawing/2014/main" id="{5DB4C8F9-D709-4CC0-A2B4-DB4215572299}"/>
                  </a:ext>
                </a:extLst>
              </p14:cNvPr>
              <p14:cNvContentPartPr/>
              <p14:nvPr/>
            </p14:nvContentPartPr>
            <p14:xfrm>
              <a:off x="10724699" y="2484691"/>
              <a:ext cx="8640" cy="73800"/>
            </p14:xfrm>
          </p:contentPart>
        </mc:Choice>
        <mc:Fallback xmlns="">
          <p:pic>
            <p:nvPicPr>
              <p:cNvPr id="238" name="Freihand 237">
                <a:extLst>
                  <a:ext uri="{FF2B5EF4-FFF2-40B4-BE49-F238E27FC236}">
                    <a16:creationId xmlns:a16="http://schemas.microsoft.com/office/drawing/2014/main" id="{5DB4C8F9-D709-4CC0-A2B4-DB4215572299}"/>
                  </a:ext>
                </a:extLst>
              </p:cNvPr>
              <p:cNvPicPr/>
              <p:nvPr/>
            </p:nvPicPr>
            <p:blipFill>
              <a:blip r:embed="rId308"/>
              <a:stretch>
                <a:fillRect/>
              </a:stretch>
            </p:blipFill>
            <p:spPr>
              <a:xfrm>
                <a:off x="10720379" y="2480371"/>
                <a:ext cx="17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39" name="Freihand 238">
                <a:extLst>
                  <a:ext uri="{FF2B5EF4-FFF2-40B4-BE49-F238E27FC236}">
                    <a16:creationId xmlns:a16="http://schemas.microsoft.com/office/drawing/2014/main" id="{D1CDF75E-ED74-4F6D-9352-137003DD9603}"/>
                  </a:ext>
                </a:extLst>
              </p14:cNvPr>
              <p14:cNvContentPartPr/>
              <p14:nvPr/>
            </p14:nvContentPartPr>
            <p14:xfrm>
              <a:off x="10813259" y="2381011"/>
              <a:ext cx="140760" cy="160560"/>
            </p14:xfrm>
          </p:contentPart>
        </mc:Choice>
        <mc:Fallback xmlns="">
          <p:pic>
            <p:nvPicPr>
              <p:cNvPr id="239" name="Freihand 238">
                <a:extLst>
                  <a:ext uri="{FF2B5EF4-FFF2-40B4-BE49-F238E27FC236}">
                    <a16:creationId xmlns:a16="http://schemas.microsoft.com/office/drawing/2014/main" id="{D1CDF75E-ED74-4F6D-9352-137003DD9603}"/>
                  </a:ext>
                </a:extLst>
              </p:cNvPr>
              <p:cNvPicPr/>
              <p:nvPr/>
            </p:nvPicPr>
            <p:blipFill>
              <a:blip r:embed="rId310"/>
              <a:stretch>
                <a:fillRect/>
              </a:stretch>
            </p:blipFill>
            <p:spPr>
              <a:xfrm>
                <a:off x="10808939" y="2376691"/>
                <a:ext cx="149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40" name="Freihand 239">
                <a:extLst>
                  <a:ext uri="{FF2B5EF4-FFF2-40B4-BE49-F238E27FC236}">
                    <a16:creationId xmlns:a16="http://schemas.microsoft.com/office/drawing/2014/main" id="{5C8EE9FE-D273-4FE7-8DD8-B4774F5816D5}"/>
                  </a:ext>
                </a:extLst>
              </p14:cNvPr>
              <p14:cNvContentPartPr/>
              <p14:nvPr/>
            </p14:nvContentPartPr>
            <p14:xfrm>
              <a:off x="10939979" y="2392171"/>
              <a:ext cx="3600" cy="11160"/>
            </p14:xfrm>
          </p:contentPart>
        </mc:Choice>
        <mc:Fallback xmlns="">
          <p:pic>
            <p:nvPicPr>
              <p:cNvPr id="240" name="Freihand 239">
                <a:extLst>
                  <a:ext uri="{FF2B5EF4-FFF2-40B4-BE49-F238E27FC236}">
                    <a16:creationId xmlns:a16="http://schemas.microsoft.com/office/drawing/2014/main" id="{5C8EE9FE-D273-4FE7-8DD8-B4774F5816D5}"/>
                  </a:ext>
                </a:extLst>
              </p:cNvPr>
              <p:cNvPicPr/>
              <p:nvPr/>
            </p:nvPicPr>
            <p:blipFill>
              <a:blip r:embed="rId312"/>
              <a:stretch>
                <a:fillRect/>
              </a:stretch>
            </p:blipFill>
            <p:spPr>
              <a:xfrm>
                <a:off x="10935659" y="2387851"/>
                <a:ext cx="12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41" name="Freihand 240">
                <a:extLst>
                  <a:ext uri="{FF2B5EF4-FFF2-40B4-BE49-F238E27FC236}">
                    <a16:creationId xmlns:a16="http://schemas.microsoft.com/office/drawing/2014/main" id="{E800FBD7-03BA-4DD6-95DC-82C70ED74EAC}"/>
                  </a:ext>
                </a:extLst>
              </p14:cNvPr>
              <p14:cNvContentPartPr/>
              <p14:nvPr/>
            </p14:nvContentPartPr>
            <p14:xfrm>
              <a:off x="10970579" y="2298931"/>
              <a:ext cx="103680" cy="220320"/>
            </p14:xfrm>
          </p:contentPart>
        </mc:Choice>
        <mc:Fallback xmlns="">
          <p:pic>
            <p:nvPicPr>
              <p:cNvPr id="241" name="Freihand 240">
                <a:extLst>
                  <a:ext uri="{FF2B5EF4-FFF2-40B4-BE49-F238E27FC236}">
                    <a16:creationId xmlns:a16="http://schemas.microsoft.com/office/drawing/2014/main" id="{E800FBD7-03BA-4DD6-95DC-82C70ED74EAC}"/>
                  </a:ext>
                </a:extLst>
              </p:cNvPr>
              <p:cNvPicPr/>
              <p:nvPr/>
            </p:nvPicPr>
            <p:blipFill>
              <a:blip r:embed="rId314"/>
              <a:stretch>
                <a:fillRect/>
              </a:stretch>
            </p:blipFill>
            <p:spPr>
              <a:xfrm>
                <a:off x="10966259" y="2294611"/>
                <a:ext cx="112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42" name="Freihand 241">
                <a:extLst>
                  <a:ext uri="{FF2B5EF4-FFF2-40B4-BE49-F238E27FC236}">
                    <a16:creationId xmlns:a16="http://schemas.microsoft.com/office/drawing/2014/main" id="{0FAC4D12-1334-49F9-9414-7F078219E9D2}"/>
                  </a:ext>
                </a:extLst>
              </p14:cNvPr>
              <p14:cNvContentPartPr/>
              <p14:nvPr/>
            </p14:nvContentPartPr>
            <p14:xfrm>
              <a:off x="11107379" y="2402251"/>
              <a:ext cx="420480" cy="105120"/>
            </p14:xfrm>
          </p:contentPart>
        </mc:Choice>
        <mc:Fallback xmlns="">
          <p:pic>
            <p:nvPicPr>
              <p:cNvPr id="242" name="Freihand 241">
                <a:extLst>
                  <a:ext uri="{FF2B5EF4-FFF2-40B4-BE49-F238E27FC236}">
                    <a16:creationId xmlns:a16="http://schemas.microsoft.com/office/drawing/2014/main" id="{0FAC4D12-1334-49F9-9414-7F078219E9D2}"/>
                  </a:ext>
                </a:extLst>
              </p:cNvPr>
              <p:cNvPicPr/>
              <p:nvPr/>
            </p:nvPicPr>
            <p:blipFill>
              <a:blip r:embed="rId316"/>
              <a:stretch>
                <a:fillRect/>
              </a:stretch>
            </p:blipFill>
            <p:spPr>
              <a:xfrm>
                <a:off x="11103059" y="2397931"/>
                <a:ext cx="429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43" name="Freihand 242">
                <a:extLst>
                  <a:ext uri="{FF2B5EF4-FFF2-40B4-BE49-F238E27FC236}">
                    <a16:creationId xmlns:a16="http://schemas.microsoft.com/office/drawing/2014/main" id="{4B55E8DA-FC51-4612-997E-F393CEF83ADB}"/>
                  </a:ext>
                </a:extLst>
              </p14:cNvPr>
              <p14:cNvContentPartPr/>
              <p14:nvPr/>
            </p14:nvContentPartPr>
            <p14:xfrm>
              <a:off x="10669619" y="2342131"/>
              <a:ext cx="40680" cy="11520"/>
            </p14:xfrm>
          </p:contentPart>
        </mc:Choice>
        <mc:Fallback xmlns="">
          <p:pic>
            <p:nvPicPr>
              <p:cNvPr id="243" name="Freihand 242">
                <a:extLst>
                  <a:ext uri="{FF2B5EF4-FFF2-40B4-BE49-F238E27FC236}">
                    <a16:creationId xmlns:a16="http://schemas.microsoft.com/office/drawing/2014/main" id="{4B55E8DA-FC51-4612-997E-F393CEF83ADB}"/>
                  </a:ext>
                </a:extLst>
              </p:cNvPr>
              <p:cNvPicPr/>
              <p:nvPr/>
            </p:nvPicPr>
            <p:blipFill>
              <a:blip r:embed="rId318"/>
              <a:stretch>
                <a:fillRect/>
              </a:stretch>
            </p:blipFill>
            <p:spPr>
              <a:xfrm>
                <a:off x="10665299" y="2337811"/>
                <a:ext cx="49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68" name="Freihand 67">
                <a:extLst>
                  <a:ext uri="{FF2B5EF4-FFF2-40B4-BE49-F238E27FC236}">
                    <a16:creationId xmlns:a16="http://schemas.microsoft.com/office/drawing/2014/main" id="{01BB231F-4E3E-4378-AB4F-65608B3CF9E5}"/>
                  </a:ext>
                </a:extLst>
              </p14:cNvPr>
              <p14:cNvContentPartPr/>
              <p14:nvPr/>
            </p14:nvContentPartPr>
            <p14:xfrm>
              <a:off x="5718179" y="966211"/>
              <a:ext cx="418320" cy="126720"/>
            </p14:xfrm>
          </p:contentPart>
        </mc:Choice>
        <mc:Fallback xmlns="">
          <p:pic>
            <p:nvPicPr>
              <p:cNvPr id="68" name="Freihand 67">
                <a:extLst>
                  <a:ext uri="{FF2B5EF4-FFF2-40B4-BE49-F238E27FC236}">
                    <a16:creationId xmlns:a16="http://schemas.microsoft.com/office/drawing/2014/main" id="{01BB231F-4E3E-4378-AB4F-65608B3CF9E5}"/>
                  </a:ext>
                </a:extLst>
              </p:cNvPr>
              <p:cNvPicPr/>
              <p:nvPr/>
            </p:nvPicPr>
            <p:blipFill>
              <a:blip r:embed="rId320"/>
              <a:stretch>
                <a:fillRect/>
              </a:stretch>
            </p:blipFill>
            <p:spPr>
              <a:xfrm>
                <a:off x="5713859" y="961891"/>
                <a:ext cx="426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69" name="Freihand 68">
                <a:extLst>
                  <a:ext uri="{FF2B5EF4-FFF2-40B4-BE49-F238E27FC236}">
                    <a16:creationId xmlns:a16="http://schemas.microsoft.com/office/drawing/2014/main" id="{F4BE6644-F0C8-4433-B506-CEBAA484FF7F}"/>
                  </a:ext>
                </a:extLst>
              </p14:cNvPr>
              <p14:cNvContentPartPr/>
              <p14:nvPr/>
            </p14:nvContentPartPr>
            <p14:xfrm>
              <a:off x="6287339" y="953611"/>
              <a:ext cx="124560" cy="145800"/>
            </p14:xfrm>
          </p:contentPart>
        </mc:Choice>
        <mc:Fallback xmlns="">
          <p:pic>
            <p:nvPicPr>
              <p:cNvPr id="69" name="Freihand 68">
                <a:extLst>
                  <a:ext uri="{FF2B5EF4-FFF2-40B4-BE49-F238E27FC236}">
                    <a16:creationId xmlns:a16="http://schemas.microsoft.com/office/drawing/2014/main" id="{F4BE6644-F0C8-4433-B506-CEBAA484FF7F}"/>
                  </a:ext>
                </a:extLst>
              </p:cNvPr>
              <p:cNvPicPr/>
              <p:nvPr/>
            </p:nvPicPr>
            <p:blipFill>
              <a:blip r:embed="rId322"/>
              <a:stretch>
                <a:fillRect/>
              </a:stretch>
            </p:blipFill>
            <p:spPr>
              <a:xfrm>
                <a:off x="6283019" y="949291"/>
                <a:ext cx="133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70" name="Freihand 69">
                <a:extLst>
                  <a:ext uri="{FF2B5EF4-FFF2-40B4-BE49-F238E27FC236}">
                    <a16:creationId xmlns:a16="http://schemas.microsoft.com/office/drawing/2014/main" id="{7FEFA8F5-4AFE-47E4-A3AA-F259B1AAB6D6}"/>
                  </a:ext>
                </a:extLst>
              </p14:cNvPr>
              <p14:cNvContentPartPr/>
              <p14:nvPr/>
            </p14:nvContentPartPr>
            <p14:xfrm>
              <a:off x="6434219" y="1027411"/>
              <a:ext cx="114120" cy="77760"/>
            </p14:xfrm>
          </p:contentPart>
        </mc:Choice>
        <mc:Fallback xmlns="">
          <p:pic>
            <p:nvPicPr>
              <p:cNvPr id="70" name="Freihand 69">
                <a:extLst>
                  <a:ext uri="{FF2B5EF4-FFF2-40B4-BE49-F238E27FC236}">
                    <a16:creationId xmlns:a16="http://schemas.microsoft.com/office/drawing/2014/main" id="{7FEFA8F5-4AFE-47E4-A3AA-F259B1AAB6D6}"/>
                  </a:ext>
                </a:extLst>
              </p:cNvPr>
              <p:cNvPicPr/>
              <p:nvPr/>
            </p:nvPicPr>
            <p:blipFill>
              <a:blip r:embed="rId324"/>
              <a:stretch>
                <a:fillRect/>
              </a:stretch>
            </p:blipFill>
            <p:spPr>
              <a:xfrm>
                <a:off x="6429899" y="1023091"/>
                <a:ext cx="122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71" name="Freihand 70">
                <a:extLst>
                  <a:ext uri="{FF2B5EF4-FFF2-40B4-BE49-F238E27FC236}">
                    <a16:creationId xmlns:a16="http://schemas.microsoft.com/office/drawing/2014/main" id="{597AE4BC-2C7B-4D16-B0BD-FE2CF2DB580B}"/>
                  </a:ext>
                </a:extLst>
              </p14:cNvPr>
              <p14:cNvContentPartPr/>
              <p14:nvPr/>
            </p14:nvContentPartPr>
            <p14:xfrm>
              <a:off x="6587939" y="1029571"/>
              <a:ext cx="93600" cy="78840"/>
            </p14:xfrm>
          </p:contentPart>
        </mc:Choice>
        <mc:Fallback xmlns="">
          <p:pic>
            <p:nvPicPr>
              <p:cNvPr id="71" name="Freihand 70">
                <a:extLst>
                  <a:ext uri="{FF2B5EF4-FFF2-40B4-BE49-F238E27FC236}">
                    <a16:creationId xmlns:a16="http://schemas.microsoft.com/office/drawing/2014/main" id="{597AE4BC-2C7B-4D16-B0BD-FE2CF2DB580B}"/>
                  </a:ext>
                </a:extLst>
              </p:cNvPr>
              <p:cNvPicPr/>
              <p:nvPr/>
            </p:nvPicPr>
            <p:blipFill>
              <a:blip r:embed="rId326"/>
              <a:stretch>
                <a:fillRect/>
              </a:stretch>
            </p:blipFill>
            <p:spPr>
              <a:xfrm>
                <a:off x="6583619" y="1025251"/>
                <a:ext cx="102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72" name="Freihand 71">
                <a:extLst>
                  <a:ext uri="{FF2B5EF4-FFF2-40B4-BE49-F238E27FC236}">
                    <a16:creationId xmlns:a16="http://schemas.microsoft.com/office/drawing/2014/main" id="{8CF3A854-D176-4F3B-ABA5-01973886D4D5}"/>
                  </a:ext>
                </a:extLst>
              </p14:cNvPr>
              <p14:cNvContentPartPr/>
              <p14:nvPr/>
            </p14:nvContentPartPr>
            <p14:xfrm>
              <a:off x="6731939" y="1029211"/>
              <a:ext cx="72360" cy="84960"/>
            </p14:xfrm>
          </p:contentPart>
        </mc:Choice>
        <mc:Fallback xmlns="">
          <p:pic>
            <p:nvPicPr>
              <p:cNvPr id="72" name="Freihand 71">
                <a:extLst>
                  <a:ext uri="{FF2B5EF4-FFF2-40B4-BE49-F238E27FC236}">
                    <a16:creationId xmlns:a16="http://schemas.microsoft.com/office/drawing/2014/main" id="{8CF3A854-D176-4F3B-ABA5-01973886D4D5}"/>
                  </a:ext>
                </a:extLst>
              </p:cNvPr>
              <p:cNvPicPr/>
              <p:nvPr/>
            </p:nvPicPr>
            <p:blipFill>
              <a:blip r:embed="rId328"/>
              <a:stretch>
                <a:fillRect/>
              </a:stretch>
            </p:blipFill>
            <p:spPr>
              <a:xfrm>
                <a:off x="6727619" y="1024891"/>
                <a:ext cx="81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76" name="Freihand 75">
                <a:extLst>
                  <a:ext uri="{FF2B5EF4-FFF2-40B4-BE49-F238E27FC236}">
                    <a16:creationId xmlns:a16="http://schemas.microsoft.com/office/drawing/2014/main" id="{EFABD844-0969-43C1-949E-7ABC27EE0811}"/>
                  </a:ext>
                </a:extLst>
              </p14:cNvPr>
              <p14:cNvContentPartPr/>
              <p14:nvPr/>
            </p14:nvContentPartPr>
            <p14:xfrm>
              <a:off x="7085099" y="973051"/>
              <a:ext cx="37440" cy="138600"/>
            </p14:xfrm>
          </p:contentPart>
        </mc:Choice>
        <mc:Fallback xmlns="">
          <p:pic>
            <p:nvPicPr>
              <p:cNvPr id="76" name="Freihand 75">
                <a:extLst>
                  <a:ext uri="{FF2B5EF4-FFF2-40B4-BE49-F238E27FC236}">
                    <a16:creationId xmlns:a16="http://schemas.microsoft.com/office/drawing/2014/main" id="{EFABD844-0969-43C1-949E-7ABC27EE0811}"/>
                  </a:ext>
                </a:extLst>
              </p:cNvPr>
              <p:cNvPicPr/>
              <p:nvPr/>
            </p:nvPicPr>
            <p:blipFill>
              <a:blip r:embed="rId330"/>
              <a:stretch>
                <a:fillRect/>
              </a:stretch>
            </p:blipFill>
            <p:spPr>
              <a:xfrm>
                <a:off x="7080779" y="968731"/>
                <a:ext cx="46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77" name="Freihand 76">
                <a:extLst>
                  <a:ext uri="{FF2B5EF4-FFF2-40B4-BE49-F238E27FC236}">
                    <a16:creationId xmlns:a16="http://schemas.microsoft.com/office/drawing/2014/main" id="{6F730AB7-46C5-4E6F-BE0D-D75DF049003F}"/>
                  </a:ext>
                </a:extLst>
              </p14:cNvPr>
              <p14:cNvContentPartPr/>
              <p14:nvPr/>
            </p14:nvContentPartPr>
            <p14:xfrm>
              <a:off x="7042979" y="1055851"/>
              <a:ext cx="118440" cy="4320"/>
            </p14:xfrm>
          </p:contentPart>
        </mc:Choice>
        <mc:Fallback xmlns="">
          <p:pic>
            <p:nvPicPr>
              <p:cNvPr id="77" name="Freihand 76">
                <a:extLst>
                  <a:ext uri="{FF2B5EF4-FFF2-40B4-BE49-F238E27FC236}">
                    <a16:creationId xmlns:a16="http://schemas.microsoft.com/office/drawing/2014/main" id="{6F730AB7-46C5-4E6F-BE0D-D75DF049003F}"/>
                  </a:ext>
                </a:extLst>
              </p:cNvPr>
              <p:cNvPicPr/>
              <p:nvPr/>
            </p:nvPicPr>
            <p:blipFill>
              <a:blip r:embed="rId332"/>
              <a:stretch>
                <a:fillRect/>
              </a:stretch>
            </p:blipFill>
            <p:spPr>
              <a:xfrm>
                <a:off x="7038659" y="1051531"/>
                <a:ext cx="127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78" name="Freihand 77">
                <a:extLst>
                  <a:ext uri="{FF2B5EF4-FFF2-40B4-BE49-F238E27FC236}">
                    <a16:creationId xmlns:a16="http://schemas.microsoft.com/office/drawing/2014/main" id="{F7504882-5457-44C0-8747-4341213BEE50}"/>
                  </a:ext>
                </a:extLst>
              </p14:cNvPr>
              <p14:cNvContentPartPr/>
              <p14:nvPr/>
            </p14:nvContentPartPr>
            <p14:xfrm>
              <a:off x="7226219" y="1016971"/>
              <a:ext cx="90360" cy="79560"/>
            </p14:xfrm>
          </p:contentPart>
        </mc:Choice>
        <mc:Fallback xmlns="">
          <p:pic>
            <p:nvPicPr>
              <p:cNvPr id="78" name="Freihand 77">
                <a:extLst>
                  <a:ext uri="{FF2B5EF4-FFF2-40B4-BE49-F238E27FC236}">
                    <a16:creationId xmlns:a16="http://schemas.microsoft.com/office/drawing/2014/main" id="{F7504882-5457-44C0-8747-4341213BEE50}"/>
                  </a:ext>
                </a:extLst>
              </p:cNvPr>
              <p:cNvPicPr/>
              <p:nvPr/>
            </p:nvPicPr>
            <p:blipFill>
              <a:blip r:embed="rId334"/>
              <a:stretch>
                <a:fillRect/>
              </a:stretch>
            </p:blipFill>
            <p:spPr>
              <a:xfrm>
                <a:off x="7221899" y="1012651"/>
                <a:ext cx="99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79" name="Freihand 78">
                <a:extLst>
                  <a:ext uri="{FF2B5EF4-FFF2-40B4-BE49-F238E27FC236}">
                    <a16:creationId xmlns:a16="http://schemas.microsoft.com/office/drawing/2014/main" id="{214BCC59-3815-4C7B-A7F2-928774D881BF}"/>
                  </a:ext>
                </a:extLst>
              </p14:cNvPr>
              <p14:cNvContentPartPr/>
              <p14:nvPr/>
            </p14:nvContentPartPr>
            <p14:xfrm>
              <a:off x="7517819" y="1030291"/>
              <a:ext cx="147600" cy="77040"/>
            </p14:xfrm>
          </p:contentPart>
        </mc:Choice>
        <mc:Fallback xmlns="">
          <p:pic>
            <p:nvPicPr>
              <p:cNvPr id="79" name="Freihand 78">
                <a:extLst>
                  <a:ext uri="{FF2B5EF4-FFF2-40B4-BE49-F238E27FC236}">
                    <a16:creationId xmlns:a16="http://schemas.microsoft.com/office/drawing/2014/main" id="{214BCC59-3815-4C7B-A7F2-928774D881BF}"/>
                  </a:ext>
                </a:extLst>
              </p:cNvPr>
              <p:cNvPicPr/>
              <p:nvPr/>
            </p:nvPicPr>
            <p:blipFill>
              <a:blip r:embed="rId336"/>
              <a:stretch>
                <a:fillRect/>
              </a:stretch>
            </p:blipFill>
            <p:spPr>
              <a:xfrm>
                <a:off x="7513499" y="1025971"/>
                <a:ext cx="156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80" name="Freihand 79">
                <a:extLst>
                  <a:ext uri="{FF2B5EF4-FFF2-40B4-BE49-F238E27FC236}">
                    <a16:creationId xmlns:a16="http://schemas.microsoft.com/office/drawing/2014/main" id="{329F445A-DBB4-4C9E-B7C4-E45832917DDA}"/>
                  </a:ext>
                </a:extLst>
              </p14:cNvPr>
              <p14:cNvContentPartPr/>
              <p14:nvPr/>
            </p14:nvContentPartPr>
            <p14:xfrm>
              <a:off x="7701779" y="1020931"/>
              <a:ext cx="150480" cy="104400"/>
            </p14:xfrm>
          </p:contentPart>
        </mc:Choice>
        <mc:Fallback xmlns="">
          <p:pic>
            <p:nvPicPr>
              <p:cNvPr id="80" name="Freihand 79">
                <a:extLst>
                  <a:ext uri="{FF2B5EF4-FFF2-40B4-BE49-F238E27FC236}">
                    <a16:creationId xmlns:a16="http://schemas.microsoft.com/office/drawing/2014/main" id="{329F445A-DBB4-4C9E-B7C4-E45832917DDA}"/>
                  </a:ext>
                </a:extLst>
              </p:cNvPr>
              <p:cNvPicPr/>
              <p:nvPr/>
            </p:nvPicPr>
            <p:blipFill>
              <a:blip r:embed="rId338"/>
              <a:stretch>
                <a:fillRect/>
              </a:stretch>
            </p:blipFill>
            <p:spPr>
              <a:xfrm>
                <a:off x="7697459" y="1016611"/>
                <a:ext cx="159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83" name="Freihand 82">
                <a:extLst>
                  <a:ext uri="{FF2B5EF4-FFF2-40B4-BE49-F238E27FC236}">
                    <a16:creationId xmlns:a16="http://schemas.microsoft.com/office/drawing/2014/main" id="{4CE93222-C0C7-4484-8A15-CEB3E88CF5F3}"/>
                  </a:ext>
                </a:extLst>
              </p14:cNvPr>
              <p14:cNvContentPartPr/>
              <p14:nvPr/>
            </p14:nvContentPartPr>
            <p14:xfrm>
              <a:off x="7917779" y="979891"/>
              <a:ext cx="1800" cy="29520"/>
            </p14:xfrm>
          </p:contentPart>
        </mc:Choice>
        <mc:Fallback xmlns="">
          <p:pic>
            <p:nvPicPr>
              <p:cNvPr id="83" name="Freihand 82">
                <a:extLst>
                  <a:ext uri="{FF2B5EF4-FFF2-40B4-BE49-F238E27FC236}">
                    <a16:creationId xmlns:a16="http://schemas.microsoft.com/office/drawing/2014/main" id="{4CE93222-C0C7-4484-8A15-CEB3E88CF5F3}"/>
                  </a:ext>
                </a:extLst>
              </p:cNvPr>
              <p:cNvPicPr/>
              <p:nvPr/>
            </p:nvPicPr>
            <p:blipFill>
              <a:blip r:embed="rId340"/>
              <a:stretch>
                <a:fillRect/>
              </a:stretch>
            </p:blipFill>
            <p:spPr>
              <a:xfrm>
                <a:off x="7913459" y="975571"/>
                <a:ext cx="10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84" name="Freihand 83">
                <a:extLst>
                  <a:ext uri="{FF2B5EF4-FFF2-40B4-BE49-F238E27FC236}">
                    <a16:creationId xmlns:a16="http://schemas.microsoft.com/office/drawing/2014/main" id="{2979BE48-BC23-4594-91C8-4FD4FB45E95B}"/>
                  </a:ext>
                </a:extLst>
              </p14:cNvPr>
              <p14:cNvContentPartPr/>
              <p14:nvPr/>
            </p14:nvContentPartPr>
            <p14:xfrm>
              <a:off x="7915979" y="927691"/>
              <a:ext cx="21960" cy="203400"/>
            </p14:xfrm>
          </p:contentPart>
        </mc:Choice>
        <mc:Fallback xmlns="">
          <p:pic>
            <p:nvPicPr>
              <p:cNvPr id="84" name="Freihand 83">
                <a:extLst>
                  <a:ext uri="{FF2B5EF4-FFF2-40B4-BE49-F238E27FC236}">
                    <a16:creationId xmlns:a16="http://schemas.microsoft.com/office/drawing/2014/main" id="{2979BE48-BC23-4594-91C8-4FD4FB45E95B}"/>
                  </a:ext>
                </a:extLst>
              </p:cNvPr>
              <p:cNvPicPr/>
              <p:nvPr/>
            </p:nvPicPr>
            <p:blipFill>
              <a:blip r:embed="rId342"/>
              <a:stretch>
                <a:fillRect/>
              </a:stretch>
            </p:blipFill>
            <p:spPr>
              <a:xfrm>
                <a:off x="7911659" y="923371"/>
                <a:ext cx="306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85" name="Freihand 84">
                <a:extLst>
                  <a:ext uri="{FF2B5EF4-FFF2-40B4-BE49-F238E27FC236}">
                    <a16:creationId xmlns:a16="http://schemas.microsoft.com/office/drawing/2014/main" id="{48FCB8E6-77C5-4C0A-8EC7-FDA39E56F0D7}"/>
                  </a:ext>
                </a:extLst>
              </p14:cNvPr>
              <p14:cNvContentPartPr/>
              <p14:nvPr/>
            </p14:nvContentPartPr>
            <p14:xfrm>
              <a:off x="8011379" y="1002571"/>
              <a:ext cx="72720" cy="98280"/>
            </p14:xfrm>
          </p:contentPart>
        </mc:Choice>
        <mc:Fallback xmlns="">
          <p:pic>
            <p:nvPicPr>
              <p:cNvPr id="85" name="Freihand 84">
                <a:extLst>
                  <a:ext uri="{FF2B5EF4-FFF2-40B4-BE49-F238E27FC236}">
                    <a16:creationId xmlns:a16="http://schemas.microsoft.com/office/drawing/2014/main" id="{48FCB8E6-77C5-4C0A-8EC7-FDA39E56F0D7}"/>
                  </a:ext>
                </a:extLst>
              </p:cNvPr>
              <p:cNvPicPr/>
              <p:nvPr/>
            </p:nvPicPr>
            <p:blipFill>
              <a:blip r:embed="rId344"/>
              <a:stretch>
                <a:fillRect/>
              </a:stretch>
            </p:blipFill>
            <p:spPr>
              <a:xfrm>
                <a:off x="8007059" y="998251"/>
                <a:ext cx="81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86" name="Freihand 85">
                <a:extLst>
                  <a:ext uri="{FF2B5EF4-FFF2-40B4-BE49-F238E27FC236}">
                    <a16:creationId xmlns:a16="http://schemas.microsoft.com/office/drawing/2014/main" id="{A42DCF58-0343-44F5-AEE4-C9A6F371EE09}"/>
                  </a:ext>
                </a:extLst>
              </p14:cNvPr>
              <p14:cNvContentPartPr/>
              <p14:nvPr/>
            </p14:nvContentPartPr>
            <p14:xfrm>
              <a:off x="8157899" y="1014811"/>
              <a:ext cx="149040" cy="74160"/>
            </p14:xfrm>
          </p:contentPart>
        </mc:Choice>
        <mc:Fallback xmlns="">
          <p:pic>
            <p:nvPicPr>
              <p:cNvPr id="86" name="Freihand 85">
                <a:extLst>
                  <a:ext uri="{FF2B5EF4-FFF2-40B4-BE49-F238E27FC236}">
                    <a16:creationId xmlns:a16="http://schemas.microsoft.com/office/drawing/2014/main" id="{A42DCF58-0343-44F5-AEE4-C9A6F371EE09}"/>
                  </a:ext>
                </a:extLst>
              </p:cNvPr>
              <p:cNvPicPr/>
              <p:nvPr/>
            </p:nvPicPr>
            <p:blipFill>
              <a:blip r:embed="rId346"/>
              <a:stretch>
                <a:fillRect/>
              </a:stretch>
            </p:blipFill>
            <p:spPr>
              <a:xfrm>
                <a:off x="8153579" y="1010491"/>
                <a:ext cx="157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87" name="Freihand 86">
                <a:extLst>
                  <a:ext uri="{FF2B5EF4-FFF2-40B4-BE49-F238E27FC236}">
                    <a16:creationId xmlns:a16="http://schemas.microsoft.com/office/drawing/2014/main" id="{13755E57-E00F-41FE-9484-7F6831F246D8}"/>
                  </a:ext>
                </a:extLst>
              </p14:cNvPr>
              <p14:cNvContentPartPr/>
              <p14:nvPr/>
            </p14:nvContentPartPr>
            <p14:xfrm>
              <a:off x="8333939" y="953251"/>
              <a:ext cx="30960" cy="152280"/>
            </p14:xfrm>
          </p:contentPart>
        </mc:Choice>
        <mc:Fallback xmlns="">
          <p:pic>
            <p:nvPicPr>
              <p:cNvPr id="87" name="Freihand 86">
                <a:extLst>
                  <a:ext uri="{FF2B5EF4-FFF2-40B4-BE49-F238E27FC236}">
                    <a16:creationId xmlns:a16="http://schemas.microsoft.com/office/drawing/2014/main" id="{13755E57-E00F-41FE-9484-7F6831F246D8}"/>
                  </a:ext>
                </a:extLst>
              </p:cNvPr>
              <p:cNvPicPr/>
              <p:nvPr/>
            </p:nvPicPr>
            <p:blipFill>
              <a:blip r:embed="rId348"/>
              <a:stretch>
                <a:fillRect/>
              </a:stretch>
            </p:blipFill>
            <p:spPr>
              <a:xfrm>
                <a:off x="8329619" y="948931"/>
                <a:ext cx="39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88" name="Freihand 87">
                <a:extLst>
                  <a:ext uri="{FF2B5EF4-FFF2-40B4-BE49-F238E27FC236}">
                    <a16:creationId xmlns:a16="http://schemas.microsoft.com/office/drawing/2014/main" id="{19BD3062-D917-40B8-BAA7-8140835A5217}"/>
                  </a:ext>
                </a:extLst>
              </p14:cNvPr>
              <p14:cNvContentPartPr/>
              <p14:nvPr/>
            </p14:nvContentPartPr>
            <p14:xfrm>
              <a:off x="8395139" y="954331"/>
              <a:ext cx="351360" cy="154080"/>
            </p14:xfrm>
          </p:contentPart>
        </mc:Choice>
        <mc:Fallback xmlns="">
          <p:pic>
            <p:nvPicPr>
              <p:cNvPr id="88" name="Freihand 87">
                <a:extLst>
                  <a:ext uri="{FF2B5EF4-FFF2-40B4-BE49-F238E27FC236}">
                    <a16:creationId xmlns:a16="http://schemas.microsoft.com/office/drawing/2014/main" id="{19BD3062-D917-40B8-BAA7-8140835A5217}"/>
                  </a:ext>
                </a:extLst>
              </p:cNvPr>
              <p:cNvPicPr/>
              <p:nvPr/>
            </p:nvPicPr>
            <p:blipFill>
              <a:blip r:embed="rId350"/>
              <a:stretch>
                <a:fillRect/>
              </a:stretch>
            </p:blipFill>
            <p:spPr>
              <a:xfrm>
                <a:off x="8390819" y="950011"/>
                <a:ext cx="360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89" name="Freihand 88">
                <a:extLst>
                  <a:ext uri="{FF2B5EF4-FFF2-40B4-BE49-F238E27FC236}">
                    <a16:creationId xmlns:a16="http://schemas.microsoft.com/office/drawing/2014/main" id="{1A8F32C8-9A8B-4B2A-8B86-7D70A2D378BC}"/>
                  </a:ext>
                </a:extLst>
              </p14:cNvPr>
              <p14:cNvContentPartPr/>
              <p14:nvPr/>
            </p14:nvContentPartPr>
            <p14:xfrm>
              <a:off x="9131699" y="1016971"/>
              <a:ext cx="55440" cy="113400"/>
            </p14:xfrm>
          </p:contentPart>
        </mc:Choice>
        <mc:Fallback xmlns="">
          <p:pic>
            <p:nvPicPr>
              <p:cNvPr id="89" name="Freihand 88">
                <a:extLst>
                  <a:ext uri="{FF2B5EF4-FFF2-40B4-BE49-F238E27FC236}">
                    <a16:creationId xmlns:a16="http://schemas.microsoft.com/office/drawing/2014/main" id="{1A8F32C8-9A8B-4B2A-8B86-7D70A2D378BC}"/>
                  </a:ext>
                </a:extLst>
              </p:cNvPr>
              <p:cNvPicPr/>
              <p:nvPr/>
            </p:nvPicPr>
            <p:blipFill>
              <a:blip r:embed="rId352"/>
              <a:stretch>
                <a:fillRect/>
              </a:stretch>
            </p:blipFill>
            <p:spPr>
              <a:xfrm>
                <a:off x="9127379" y="1012651"/>
                <a:ext cx="64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90" name="Freihand 89">
                <a:extLst>
                  <a:ext uri="{FF2B5EF4-FFF2-40B4-BE49-F238E27FC236}">
                    <a16:creationId xmlns:a16="http://schemas.microsoft.com/office/drawing/2014/main" id="{5036857C-6F05-4A9D-8597-2219D64E45A1}"/>
                  </a:ext>
                </a:extLst>
              </p14:cNvPr>
              <p14:cNvContentPartPr/>
              <p14:nvPr/>
            </p14:nvContentPartPr>
            <p14:xfrm>
              <a:off x="9205499" y="1028131"/>
              <a:ext cx="37440" cy="119160"/>
            </p14:xfrm>
          </p:contentPart>
        </mc:Choice>
        <mc:Fallback xmlns="">
          <p:pic>
            <p:nvPicPr>
              <p:cNvPr id="90" name="Freihand 89">
                <a:extLst>
                  <a:ext uri="{FF2B5EF4-FFF2-40B4-BE49-F238E27FC236}">
                    <a16:creationId xmlns:a16="http://schemas.microsoft.com/office/drawing/2014/main" id="{5036857C-6F05-4A9D-8597-2219D64E45A1}"/>
                  </a:ext>
                </a:extLst>
              </p:cNvPr>
              <p:cNvPicPr/>
              <p:nvPr/>
            </p:nvPicPr>
            <p:blipFill>
              <a:blip r:embed="rId354"/>
              <a:stretch>
                <a:fillRect/>
              </a:stretch>
            </p:blipFill>
            <p:spPr>
              <a:xfrm>
                <a:off x="9201179" y="1023811"/>
                <a:ext cx="46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91" name="Freihand 90">
                <a:extLst>
                  <a:ext uri="{FF2B5EF4-FFF2-40B4-BE49-F238E27FC236}">
                    <a16:creationId xmlns:a16="http://schemas.microsoft.com/office/drawing/2014/main" id="{493409B7-CCF6-45EA-A70D-A258FE7E3261}"/>
                  </a:ext>
                </a:extLst>
              </p14:cNvPr>
              <p14:cNvContentPartPr/>
              <p14:nvPr/>
            </p14:nvContentPartPr>
            <p14:xfrm>
              <a:off x="9055019" y="975571"/>
              <a:ext cx="275400" cy="16920"/>
            </p14:xfrm>
          </p:contentPart>
        </mc:Choice>
        <mc:Fallback xmlns="">
          <p:pic>
            <p:nvPicPr>
              <p:cNvPr id="91" name="Freihand 90">
                <a:extLst>
                  <a:ext uri="{FF2B5EF4-FFF2-40B4-BE49-F238E27FC236}">
                    <a16:creationId xmlns:a16="http://schemas.microsoft.com/office/drawing/2014/main" id="{493409B7-CCF6-45EA-A70D-A258FE7E3261}"/>
                  </a:ext>
                </a:extLst>
              </p:cNvPr>
              <p:cNvPicPr/>
              <p:nvPr/>
            </p:nvPicPr>
            <p:blipFill>
              <a:blip r:embed="rId356"/>
              <a:stretch>
                <a:fillRect/>
              </a:stretch>
            </p:blipFill>
            <p:spPr>
              <a:xfrm>
                <a:off x="9050699" y="971251"/>
                <a:ext cx="284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94" name="Freihand 93">
                <a:extLst>
                  <a:ext uri="{FF2B5EF4-FFF2-40B4-BE49-F238E27FC236}">
                    <a16:creationId xmlns:a16="http://schemas.microsoft.com/office/drawing/2014/main" id="{534E1CE7-39E0-4C3D-8647-BE05DC1E7575}"/>
                  </a:ext>
                </a:extLst>
              </p14:cNvPr>
              <p14:cNvContentPartPr/>
              <p14:nvPr/>
            </p14:nvContentPartPr>
            <p14:xfrm>
              <a:off x="9391619" y="934531"/>
              <a:ext cx="161280" cy="99360"/>
            </p14:xfrm>
          </p:contentPart>
        </mc:Choice>
        <mc:Fallback xmlns="">
          <p:pic>
            <p:nvPicPr>
              <p:cNvPr id="94" name="Freihand 93">
                <a:extLst>
                  <a:ext uri="{FF2B5EF4-FFF2-40B4-BE49-F238E27FC236}">
                    <a16:creationId xmlns:a16="http://schemas.microsoft.com/office/drawing/2014/main" id="{534E1CE7-39E0-4C3D-8647-BE05DC1E7575}"/>
                  </a:ext>
                </a:extLst>
              </p:cNvPr>
              <p:cNvPicPr/>
              <p:nvPr/>
            </p:nvPicPr>
            <p:blipFill>
              <a:blip r:embed="rId358"/>
              <a:stretch>
                <a:fillRect/>
              </a:stretch>
            </p:blipFill>
            <p:spPr>
              <a:xfrm>
                <a:off x="9387299" y="930211"/>
                <a:ext cx="169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95" name="Freihand 94">
                <a:extLst>
                  <a:ext uri="{FF2B5EF4-FFF2-40B4-BE49-F238E27FC236}">
                    <a16:creationId xmlns:a16="http://schemas.microsoft.com/office/drawing/2014/main" id="{23BFA7F0-CE0E-4D65-9D75-CC3C4FC8E7D0}"/>
                  </a:ext>
                </a:extLst>
              </p14:cNvPr>
              <p14:cNvContentPartPr/>
              <p14:nvPr/>
            </p14:nvContentPartPr>
            <p14:xfrm>
              <a:off x="9687539" y="1037131"/>
              <a:ext cx="214920" cy="5040"/>
            </p14:xfrm>
          </p:contentPart>
        </mc:Choice>
        <mc:Fallback xmlns="">
          <p:pic>
            <p:nvPicPr>
              <p:cNvPr id="95" name="Freihand 94">
                <a:extLst>
                  <a:ext uri="{FF2B5EF4-FFF2-40B4-BE49-F238E27FC236}">
                    <a16:creationId xmlns:a16="http://schemas.microsoft.com/office/drawing/2014/main" id="{23BFA7F0-CE0E-4D65-9D75-CC3C4FC8E7D0}"/>
                  </a:ext>
                </a:extLst>
              </p:cNvPr>
              <p:cNvPicPr/>
              <p:nvPr/>
            </p:nvPicPr>
            <p:blipFill>
              <a:blip r:embed="rId360"/>
              <a:stretch>
                <a:fillRect/>
              </a:stretch>
            </p:blipFill>
            <p:spPr>
              <a:xfrm>
                <a:off x="9683219" y="1032811"/>
                <a:ext cx="223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96" name="Freihand 95">
                <a:extLst>
                  <a:ext uri="{FF2B5EF4-FFF2-40B4-BE49-F238E27FC236}">
                    <a16:creationId xmlns:a16="http://schemas.microsoft.com/office/drawing/2014/main" id="{55DC76B6-2BF9-478E-8B81-D576197AA9B0}"/>
                  </a:ext>
                </a:extLst>
              </p14:cNvPr>
              <p14:cNvContentPartPr/>
              <p14:nvPr/>
            </p14:nvContentPartPr>
            <p14:xfrm>
              <a:off x="9703739" y="1082491"/>
              <a:ext cx="234360" cy="19800"/>
            </p14:xfrm>
          </p:contentPart>
        </mc:Choice>
        <mc:Fallback xmlns="">
          <p:pic>
            <p:nvPicPr>
              <p:cNvPr id="96" name="Freihand 95">
                <a:extLst>
                  <a:ext uri="{FF2B5EF4-FFF2-40B4-BE49-F238E27FC236}">
                    <a16:creationId xmlns:a16="http://schemas.microsoft.com/office/drawing/2014/main" id="{55DC76B6-2BF9-478E-8B81-D576197AA9B0}"/>
                  </a:ext>
                </a:extLst>
              </p:cNvPr>
              <p:cNvPicPr/>
              <p:nvPr/>
            </p:nvPicPr>
            <p:blipFill>
              <a:blip r:embed="rId362"/>
              <a:stretch>
                <a:fillRect/>
              </a:stretch>
            </p:blipFill>
            <p:spPr>
              <a:xfrm>
                <a:off x="9699419" y="1078171"/>
                <a:ext cx="243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7" name="Freihand 96">
                <a:extLst>
                  <a:ext uri="{FF2B5EF4-FFF2-40B4-BE49-F238E27FC236}">
                    <a16:creationId xmlns:a16="http://schemas.microsoft.com/office/drawing/2014/main" id="{CF4BDC47-1714-4ED7-88BD-F8AC3A61DEFE}"/>
                  </a:ext>
                </a:extLst>
              </p14:cNvPr>
              <p14:cNvContentPartPr/>
              <p14:nvPr/>
            </p14:nvContentPartPr>
            <p14:xfrm>
              <a:off x="10158779" y="996091"/>
              <a:ext cx="43200" cy="117000"/>
            </p14:xfrm>
          </p:contentPart>
        </mc:Choice>
        <mc:Fallback xmlns="">
          <p:pic>
            <p:nvPicPr>
              <p:cNvPr id="97" name="Freihand 96">
                <a:extLst>
                  <a:ext uri="{FF2B5EF4-FFF2-40B4-BE49-F238E27FC236}">
                    <a16:creationId xmlns:a16="http://schemas.microsoft.com/office/drawing/2014/main" id="{CF4BDC47-1714-4ED7-88BD-F8AC3A61DEFE}"/>
                  </a:ext>
                </a:extLst>
              </p:cNvPr>
              <p:cNvPicPr/>
              <p:nvPr/>
            </p:nvPicPr>
            <p:blipFill>
              <a:blip r:embed="rId364"/>
              <a:stretch>
                <a:fillRect/>
              </a:stretch>
            </p:blipFill>
            <p:spPr>
              <a:xfrm>
                <a:off x="10154459" y="991771"/>
                <a:ext cx="51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98" name="Freihand 97">
                <a:extLst>
                  <a:ext uri="{FF2B5EF4-FFF2-40B4-BE49-F238E27FC236}">
                    <a16:creationId xmlns:a16="http://schemas.microsoft.com/office/drawing/2014/main" id="{F34EEC37-2B67-4BB6-B887-BA0A90274E6C}"/>
                  </a:ext>
                </a:extLst>
              </p14:cNvPr>
              <p14:cNvContentPartPr/>
              <p14:nvPr/>
            </p14:nvContentPartPr>
            <p14:xfrm>
              <a:off x="10221779" y="990691"/>
              <a:ext cx="33480" cy="142920"/>
            </p14:xfrm>
          </p:contentPart>
        </mc:Choice>
        <mc:Fallback xmlns="">
          <p:pic>
            <p:nvPicPr>
              <p:cNvPr id="98" name="Freihand 97">
                <a:extLst>
                  <a:ext uri="{FF2B5EF4-FFF2-40B4-BE49-F238E27FC236}">
                    <a16:creationId xmlns:a16="http://schemas.microsoft.com/office/drawing/2014/main" id="{F34EEC37-2B67-4BB6-B887-BA0A90274E6C}"/>
                  </a:ext>
                </a:extLst>
              </p:cNvPr>
              <p:cNvPicPr/>
              <p:nvPr/>
            </p:nvPicPr>
            <p:blipFill>
              <a:blip r:embed="rId366"/>
              <a:stretch>
                <a:fillRect/>
              </a:stretch>
            </p:blipFill>
            <p:spPr>
              <a:xfrm>
                <a:off x="10217459" y="986371"/>
                <a:ext cx="42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99" name="Freihand 98">
                <a:extLst>
                  <a:ext uri="{FF2B5EF4-FFF2-40B4-BE49-F238E27FC236}">
                    <a16:creationId xmlns:a16="http://schemas.microsoft.com/office/drawing/2014/main" id="{AAAD3DF6-EFED-471B-AF55-602866637EBC}"/>
                  </a:ext>
                </a:extLst>
              </p14:cNvPr>
              <p14:cNvContentPartPr/>
              <p14:nvPr/>
            </p14:nvContentPartPr>
            <p14:xfrm>
              <a:off x="10074539" y="926971"/>
              <a:ext cx="331200" cy="35640"/>
            </p14:xfrm>
          </p:contentPart>
        </mc:Choice>
        <mc:Fallback xmlns="">
          <p:pic>
            <p:nvPicPr>
              <p:cNvPr id="99" name="Freihand 98">
                <a:extLst>
                  <a:ext uri="{FF2B5EF4-FFF2-40B4-BE49-F238E27FC236}">
                    <a16:creationId xmlns:a16="http://schemas.microsoft.com/office/drawing/2014/main" id="{AAAD3DF6-EFED-471B-AF55-602866637EBC}"/>
                  </a:ext>
                </a:extLst>
              </p:cNvPr>
              <p:cNvPicPr/>
              <p:nvPr/>
            </p:nvPicPr>
            <p:blipFill>
              <a:blip r:embed="rId368"/>
              <a:stretch>
                <a:fillRect/>
              </a:stretch>
            </p:blipFill>
            <p:spPr>
              <a:xfrm>
                <a:off x="10070219" y="922651"/>
                <a:ext cx="3398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83" name="Freihand 182">
                <a:extLst>
                  <a:ext uri="{FF2B5EF4-FFF2-40B4-BE49-F238E27FC236}">
                    <a16:creationId xmlns:a16="http://schemas.microsoft.com/office/drawing/2014/main" id="{603E8EAF-5114-4CFA-A33C-B4D899CFA2F7}"/>
                  </a:ext>
                </a:extLst>
              </p14:cNvPr>
              <p14:cNvContentPartPr/>
              <p14:nvPr/>
            </p14:nvContentPartPr>
            <p14:xfrm>
              <a:off x="8849819" y="920491"/>
              <a:ext cx="120240" cy="260640"/>
            </p14:xfrm>
          </p:contentPart>
        </mc:Choice>
        <mc:Fallback xmlns="">
          <p:pic>
            <p:nvPicPr>
              <p:cNvPr id="183" name="Freihand 182">
                <a:extLst>
                  <a:ext uri="{FF2B5EF4-FFF2-40B4-BE49-F238E27FC236}">
                    <a16:creationId xmlns:a16="http://schemas.microsoft.com/office/drawing/2014/main" id="{603E8EAF-5114-4CFA-A33C-B4D899CFA2F7}"/>
                  </a:ext>
                </a:extLst>
              </p:cNvPr>
              <p:cNvPicPr/>
              <p:nvPr/>
            </p:nvPicPr>
            <p:blipFill>
              <a:blip r:embed="rId370"/>
              <a:stretch>
                <a:fillRect/>
              </a:stretch>
            </p:blipFill>
            <p:spPr>
              <a:xfrm>
                <a:off x="8845499" y="916171"/>
                <a:ext cx="1288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84" name="Freihand 183">
                <a:extLst>
                  <a:ext uri="{FF2B5EF4-FFF2-40B4-BE49-F238E27FC236}">
                    <a16:creationId xmlns:a16="http://schemas.microsoft.com/office/drawing/2014/main" id="{C273314F-7A5D-4EA2-88F8-6B12BBE9894A}"/>
                  </a:ext>
                </a:extLst>
              </p14:cNvPr>
              <p14:cNvContentPartPr/>
              <p14:nvPr/>
            </p14:nvContentPartPr>
            <p14:xfrm>
              <a:off x="8999219" y="1031371"/>
              <a:ext cx="54720" cy="96480"/>
            </p14:xfrm>
          </p:contentPart>
        </mc:Choice>
        <mc:Fallback xmlns="">
          <p:pic>
            <p:nvPicPr>
              <p:cNvPr id="184" name="Freihand 183">
                <a:extLst>
                  <a:ext uri="{FF2B5EF4-FFF2-40B4-BE49-F238E27FC236}">
                    <a16:creationId xmlns:a16="http://schemas.microsoft.com/office/drawing/2014/main" id="{C273314F-7A5D-4EA2-88F8-6B12BBE9894A}"/>
                  </a:ext>
                </a:extLst>
              </p:cNvPr>
              <p:cNvPicPr/>
              <p:nvPr/>
            </p:nvPicPr>
            <p:blipFill>
              <a:blip r:embed="rId372"/>
              <a:stretch>
                <a:fillRect/>
              </a:stretch>
            </p:blipFill>
            <p:spPr>
              <a:xfrm>
                <a:off x="8994899" y="1027051"/>
                <a:ext cx="63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5" name="Freihand 244">
                <a:extLst>
                  <a:ext uri="{FF2B5EF4-FFF2-40B4-BE49-F238E27FC236}">
                    <a16:creationId xmlns:a16="http://schemas.microsoft.com/office/drawing/2014/main" id="{F1D9FC17-989B-46B4-AA14-2E9325169C06}"/>
                  </a:ext>
                </a:extLst>
              </p14:cNvPr>
              <p14:cNvContentPartPr/>
              <p14:nvPr/>
            </p14:nvContentPartPr>
            <p14:xfrm>
              <a:off x="4749779" y="1018051"/>
              <a:ext cx="4204080" cy="203760"/>
            </p14:xfrm>
          </p:contentPart>
        </mc:Choice>
        <mc:Fallback xmlns="">
          <p:pic>
            <p:nvPicPr>
              <p:cNvPr id="245" name="Freihand 244">
                <a:extLst>
                  <a:ext uri="{FF2B5EF4-FFF2-40B4-BE49-F238E27FC236}">
                    <a16:creationId xmlns:a16="http://schemas.microsoft.com/office/drawing/2014/main" id="{F1D9FC17-989B-46B4-AA14-2E9325169C06}"/>
                  </a:ext>
                </a:extLst>
              </p:cNvPr>
              <p:cNvPicPr/>
              <p:nvPr/>
            </p:nvPicPr>
            <p:blipFill>
              <a:blip r:embed="rId374"/>
              <a:stretch>
                <a:fillRect/>
              </a:stretch>
            </p:blipFill>
            <p:spPr>
              <a:xfrm>
                <a:off x="4745459" y="1013731"/>
                <a:ext cx="42127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6" name="Freihand 245">
                <a:extLst>
                  <a:ext uri="{FF2B5EF4-FFF2-40B4-BE49-F238E27FC236}">
                    <a16:creationId xmlns:a16="http://schemas.microsoft.com/office/drawing/2014/main" id="{319C1324-032D-4211-B0F0-0E892D155981}"/>
                  </a:ext>
                </a:extLst>
              </p14:cNvPr>
              <p14:cNvContentPartPr/>
              <p14:nvPr/>
            </p14:nvContentPartPr>
            <p14:xfrm>
              <a:off x="4597499" y="881971"/>
              <a:ext cx="254880" cy="217440"/>
            </p14:xfrm>
          </p:contentPart>
        </mc:Choice>
        <mc:Fallback xmlns="">
          <p:pic>
            <p:nvPicPr>
              <p:cNvPr id="246" name="Freihand 245">
                <a:extLst>
                  <a:ext uri="{FF2B5EF4-FFF2-40B4-BE49-F238E27FC236}">
                    <a16:creationId xmlns:a16="http://schemas.microsoft.com/office/drawing/2014/main" id="{319C1324-032D-4211-B0F0-0E892D155981}"/>
                  </a:ext>
                </a:extLst>
              </p:cNvPr>
              <p:cNvPicPr/>
              <p:nvPr/>
            </p:nvPicPr>
            <p:blipFill>
              <a:blip r:embed="rId376"/>
              <a:stretch>
                <a:fillRect/>
              </a:stretch>
            </p:blipFill>
            <p:spPr>
              <a:xfrm>
                <a:off x="4593179" y="877651"/>
                <a:ext cx="2635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8" name="Freihand 247">
                <a:extLst>
                  <a:ext uri="{FF2B5EF4-FFF2-40B4-BE49-F238E27FC236}">
                    <a16:creationId xmlns:a16="http://schemas.microsoft.com/office/drawing/2014/main" id="{6652BFDE-B9B2-4CAE-9288-DAF3ADF49E96}"/>
                  </a:ext>
                </a:extLst>
              </p14:cNvPr>
              <p14:cNvContentPartPr/>
              <p14:nvPr/>
            </p14:nvContentPartPr>
            <p14:xfrm>
              <a:off x="1233299" y="1790611"/>
              <a:ext cx="133200" cy="194400"/>
            </p14:xfrm>
          </p:contentPart>
        </mc:Choice>
        <mc:Fallback xmlns="">
          <p:pic>
            <p:nvPicPr>
              <p:cNvPr id="248" name="Freihand 247">
                <a:extLst>
                  <a:ext uri="{FF2B5EF4-FFF2-40B4-BE49-F238E27FC236}">
                    <a16:creationId xmlns:a16="http://schemas.microsoft.com/office/drawing/2014/main" id="{6652BFDE-B9B2-4CAE-9288-DAF3ADF49E96}"/>
                  </a:ext>
                </a:extLst>
              </p:cNvPr>
              <p:cNvPicPr/>
              <p:nvPr/>
            </p:nvPicPr>
            <p:blipFill>
              <a:blip r:embed="rId378"/>
              <a:stretch>
                <a:fillRect/>
              </a:stretch>
            </p:blipFill>
            <p:spPr>
              <a:xfrm>
                <a:off x="1228979" y="1786291"/>
                <a:ext cx="141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9" name="Freihand 248">
                <a:extLst>
                  <a:ext uri="{FF2B5EF4-FFF2-40B4-BE49-F238E27FC236}">
                    <a16:creationId xmlns:a16="http://schemas.microsoft.com/office/drawing/2014/main" id="{5E3ABA84-7CBD-4A8D-A170-811FC86C89BA}"/>
                  </a:ext>
                </a:extLst>
              </p14:cNvPr>
              <p14:cNvContentPartPr/>
              <p14:nvPr/>
            </p14:nvContentPartPr>
            <p14:xfrm>
              <a:off x="1386299" y="1838131"/>
              <a:ext cx="135360" cy="104040"/>
            </p14:xfrm>
          </p:contentPart>
        </mc:Choice>
        <mc:Fallback xmlns="">
          <p:pic>
            <p:nvPicPr>
              <p:cNvPr id="249" name="Freihand 248">
                <a:extLst>
                  <a:ext uri="{FF2B5EF4-FFF2-40B4-BE49-F238E27FC236}">
                    <a16:creationId xmlns:a16="http://schemas.microsoft.com/office/drawing/2014/main" id="{5E3ABA84-7CBD-4A8D-A170-811FC86C89BA}"/>
                  </a:ext>
                </a:extLst>
              </p:cNvPr>
              <p:cNvPicPr/>
              <p:nvPr/>
            </p:nvPicPr>
            <p:blipFill>
              <a:blip r:embed="rId380"/>
              <a:stretch>
                <a:fillRect/>
              </a:stretch>
            </p:blipFill>
            <p:spPr>
              <a:xfrm>
                <a:off x="1381979" y="1833811"/>
                <a:ext cx="144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0" name="Freihand 249">
                <a:extLst>
                  <a:ext uri="{FF2B5EF4-FFF2-40B4-BE49-F238E27FC236}">
                    <a16:creationId xmlns:a16="http://schemas.microsoft.com/office/drawing/2014/main" id="{1ADFCB11-CC42-4364-A6D0-2F5BFFD460BE}"/>
                  </a:ext>
                </a:extLst>
              </p14:cNvPr>
              <p14:cNvContentPartPr/>
              <p14:nvPr/>
            </p14:nvContentPartPr>
            <p14:xfrm>
              <a:off x="1539299" y="1731931"/>
              <a:ext cx="409320" cy="229320"/>
            </p14:xfrm>
          </p:contentPart>
        </mc:Choice>
        <mc:Fallback xmlns="">
          <p:pic>
            <p:nvPicPr>
              <p:cNvPr id="250" name="Freihand 249">
                <a:extLst>
                  <a:ext uri="{FF2B5EF4-FFF2-40B4-BE49-F238E27FC236}">
                    <a16:creationId xmlns:a16="http://schemas.microsoft.com/office/drawing/2014/main" id="{1ADFCB11-CC42-4364-A6D0-2F5BFFD460BE}"/>
                  </a:ext>
                </a:extLst>
              </p:cNvPr>
              <p:cNvPicPr/>
              <p:nvPr/>
            </p:nvPicPr>
            <p:blipFill>
              <a:blip r:embed="rId382"/>
              <a:stretch>
                <a:fillRect/>
              </a:stretch>
            </p:blipFill>
            <p:spPr>
              <a:xfrm>
                <a:off x="1534979" y="1727611"/>
                <a:ext cx="417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1" name="Freihand 250">
                <a:extLst>
                  <a:ext uri="{FF2B5EF4-FFF2-40B4-BE49-F238E27FC236}">
                    <a16:creationId xmlns:a16="http://schemas.microsoft.com/office/drawing/2014/main" id="{363D651B-0248-4CAC-B403-FC686AE424F0}"/>
                  </a:ext>
                </a:extLst>
              </p14:cNvPr>
              <p14:cNvContentPartPr/>
              <p14:nvPr/>
            </p14:nvContentPartPr>
            <p14:xfrm>
              <a:off x="1893899" y="1824451"/>
              <a:ext cx="30240" cy="3600"/>
            </p14:xfrm>
          </p:contentPart>
        </mc:Choice>
        <mc:Fallback xmlns="">
          <p:pic>
            <p:nvPicPr>
              <p:cNvPr id="251" name="Freihand 250">
                <a:extLst>
                  <a:ext uri="{FF2B5EF4-FFF2-40B4-BE49-F238E27FC236}">
                    <a16:creationId xmlns:a16="http://schemas.microsoft.com/office/drawing/2014/main" id="{363D651B-0248-4CAC-B403-FC686AE424F0}"/>
                  </a:ext>
                </a:extLst>
              </p:cNvPr>
              <p:cNvPicPr/>
              <p:nvPr/>
            </p:nvPicPr>
            <p:blipFill>
              <a:blip r:embed="rId384"/>
              <a:stretch>
                <a:fillRect/>
              </a:stretch>
            </p:blipFill>
            <p:spPr>
              <a:xfrm>
                <a:off x="1889579" y="1820131"/>
                <a:ext cx="38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2" name="Freihand 251">
                <a:extLst>
                  <a:ext uri="{FF2B5EF4-FFF2-40B4-BE49-F238E27FC236}">
                    <a16:creationId xmlns:a16="http://schemas.microsoft.com/office/drawing/2014/main" id="{B3DEE879-C9FE-4A02-BFC1-495924F8E786}"/>
                  </a:ext>
                </a:extLst>
              </p14:cNvPr>
              <p14:cNvContentPartPr/>
              <p14:nvPr/>
            </p14:nvContentPartPr>
            <p14:xfrm>
              <a:off x="2022419" y="1847491"/>
              <a:ext cx="198720" cy="290160"/>
            </p14:xfrm>
          </p:contentPart>
        </mc:Choice>
        <mc:Fallback xmlns="">
          <p:pic>
            <p:nvPicPr>
              <p:cNvPr id="252" name="Freihand 251">
                <a:extLst>
                  <a:ext uri="{FF2B5EF4-FFF2-40B4-BE49-F238E27FC236}">
                    <a16:creationId xmlns:a16="http://schemas.microsoft.com/office/drawing/2014/main" id="{B3DEE879-C9FE-4A02-BFC1-495924F8E786}"/>
                  </a:ext>
                </a:extLst>
              </p:cNvPr>
              <p:cNvPicPr/>
              <p:nvPr/>
            </p:nvPicPr>
            <p:blipFill>
              <a:blip r:embed="rId386"/>
              <a:stretch>
                <a:fillRect/>
              </a:stretch>
            </p:blipFill>
            <p:spPr>
              <a:xfrm>
                <a:off x="2018099" y="1843171"/>
                <a:ext cx="2073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3" name="Freihand 252">
                <a:extLst>
                  <a:ext uri="{FF2B5EF4-FFF2-40B4-BE49-F238E27FC236}">
                    <a16:creationId xmlns:a16="http://schemas.microsoft.com/office/drawing/2014/main" id="{74FDF17E-52BF-416E-B8F0-E96AA2EF53EF}"/>
                  </a:ext>
                </a:extLst>
              </p14:cNvPr>
              <p14:cNvContentPartPr/>
              <p14:nvPr/>
            </p14:nvContentPartPr>
            <p14:xfrm>
              <a:off x="2604539" y="1844251"/>
              <a:ext cx="72000" cy="122040"/>
            </p14:xfrm>
          </p:contentPart>
        </mc:Choice>
        <mc:Fallback xmlns="">
          <p:pic>
            <p:nvPicPr>
              <p:cNvPr id="253" name="Freihand 252">
                <a:extLst>
                  <a:ext uri="{FF2B5EF4-FFF2-40B4-BE49-F238E27FC236}">
                    <a16:creationId xmlns:a16="http://schemas.microsoft.com/office/drawing/2014/main" id="{74FDF17E-52BF-416E-B8F0-E96AA2EF53EF}"/>
                  </a:ext>
                </a:extLst>
              </p:cNvPr>
              <p:cNvPicPr/>
              <p:nvPr/>
            </p:nvPicPr>
            <p:blipFill>
              <a:blip r:embed="rId388"/>
              <a:stretch>
                <a:fillRect/>
              </a:stretch>
            </p:blipFill>
            <p:spPr>
              <a:xfrm>
                <a:off x="2600219" y="1839931"/>
                <a:ext cx="80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4" name="Freihand 253">
                <a:extLst>
                  <a:ext uri="{FF2B5EF4-FFF2-40B4-BE49-F238E27FC236}">
                    <a16:creationId xmlns:a16="http://schemas.microsoft.com/office/drawing/2014/main" id="{F2DC5940-31C6-4F10-80D6-F166F44940C7}"/>
                  </a:ext>
                </a:extLst>
              </p14:cNvPr>
              <p14:cNvContentPartPr/>
              <p14:nvPr/>
            </p14:nvContentPartPr>
            <p14:xfrm>
              <a:off x="2687699" y="1858651"/>
              <a:ext cx="31320" cy="111960"/>
            </p14:xfrm>
          </p:contentPart>
        </mc:Choice>
        <mc:Fallback xmlns="">
          <p:pic>
            <p:nvPicPr>
              <p:cNvPr id="254" name="Freihand 253">
                <a:extLst>
                  <a:ext uri="{FF2B5EF4-FFF2-40B4-BE49-F238E27FC236}">
                    <a16:creationId xmlns:a16="http://schemas.microsoft.com/office/drawing/2014/main" id="{F2DC5940-31C6-4F10-80D6-F166F44940C7}"/>
                  </a:ext>
                </a:extLst>
              </p:cNvPr>
              <p:cNvPicPr/>
              <p:nvPr/>
            </p:nvPicPr>
            <p:blipFill>
              <a:blip r:embed="rId390"/>
              <a:stretch>
                <a:fillRect/>
              </a:stretch>
            </p:blipFill>
            <p:spPr>
              <a:xfrm>
                <a:off x="2683379" y="1854331"/>
                <a:ext cx="39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5" name="Freihand 254">
                <a:extLst>
                  <a:ext uri="{FF2B5EF4-FFF2-40B4-BE49-F238E27FC236}">
                    <a16:creationId xmlns:a16="http://schemas.microsoft.com/office/drawing/2014/main" id="{FB3D3F86-3C07-41D5-A19D-D0FD6E7935C6}"/>
                  </a:ext>
                </a:extLst>
              </p14:cNvPr>
              <p14:cNvContentPartPr/>
              <p14:nvPr/>
            </p14:nvContentPartPr>
            <p14:xfrm>
              <a:off x="2536499" y="1793851"/>
              <a:ext cx="266760" cy="23400"/>
            </p14:xfrm>
          </p:contentPart>
        </mc:Choice>
        <mc:Fallback xmlns="">
          <p:pic>
            <p:nvPicPr>
              <p:cNvPr id="255" name="Freihand 254">
                <a:extLst>
                  <a:ext uri="{FF2B5EF4-FFF2-40B4-BE49-F238E27FC236}">
                    <a16:creationId xmlns:a16="http://schemas.microsoft.com/office/drawing/2014/main" id="{FB3D3F86-3C07-41D5-A19D-D0FD6E7935C6}"/>
                  </a:ext>
                </a:extLst>
              </p:cNvPr>
              <p:cNvPicPr/>
              <p:nvPr/>
            </p:nvPicPr>
            <p:blipFill>
              <a:blip r:embed="rId392"/>
              <a:stretch>
                <a:fillRect/>
              </a:stretch>
            </p:blipFill>
            <p:spPr>
              <a:xfrm>
                <a:off x="2532179" y="1789531"/>
                <a:ext cx="275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6" name="Freihand 255">
                <a:extLst>
                  <a:ext uri="{FF2B5EF4-FFF2-40B4-BE49-F238E27FC236}">
                    <a16:creationId xmlns:a16="http://schemas.microsoft.com/office/drawing/2014/main" id="{0CFF7442-80C2-4AEA-9736-58FBC78889F0}"/>
                  </a:ext>
                </a:extLst>
              </p14:cNvPr>
              <p14:cNvContentPartPr/>
              <p14:nvPr/>
            </p14:nvContentPartPr>
            <p14:xfrm>
              <a:off x="2902979" y="1874131"/>
              <a:ext cx="294120" cy="60480"/>
            </p14:xfrm>
          </p:contentPart>
        </mc:Choice>
        <mc:Fallback xmlns="">
          <p:pic>
            <p:nvPicPr>
              <p:cNvPr id="256" name="Freihand 255">
                <a:extLst>
                  <a:ext uri="{FF2B5EF4-FFF2-40B4-BE49-F238E27FC236}">
                    <a16:creationId xmlns:a16="http://schemas.microsoft.com/office/drawing/2014/main" id="{0CFF7442-80C2-4AEA-9736-58FBC78889F0}"/>
                  </a:ext>
                </a:extLst>
              </p:cNvPr>
              <p:cNvPicPr/>
              <p:nvPr/>
            </p:nvPicPr>
            <p:blipFill>
              <a:blip r:embed="rId394"/>
              <a:stretch>
                <a:fillRect/>
              </a:stretch>
            </p:blipFill>
            <p:spPr>
              <a:xfrm>
                <a:off x="2898659" y="1869811"/>
                <a:ext cx="302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7" name="Freihand 256">
                <a:extLst>
                  <a:ext uri="{FF2B5EF4-FFF2-40B4-BE49-F238E27FC236}">
                    <a16:creationId xmlns:a16="http://schemas.microsoft.com/office/drawing/2014/main" id="{DD19363F-1B3D-44FB-80BA-062212811359}"/>
                  </a:ext>
                </a:extLst>
              </p14:cNvPr>
              <p14:cNvContentPartPr/>
              <p14:nvPr/>
            </p14:nvContentPartPr>
            <p14:xfrm>
              <a:off x="3468899" y="1854691"/>
              <a:ext cx="72360" cy="133200"/>
            </p14:xfrm>
          </p:contentPart>
        </mc:Choice>
        <mc:Fallback xmlns="">
          <p:pic>
            <p:nvPicPr>
              <p:cNvPr id="257" name="Freihand 256">
                <a:extLst>
                  <a:ext uri="{FF2B5EF4-FFF2-40B4-BE49-F238E27FC236}">
                    <a16:creationId xmlns:a16="http://schemas.microsoft.com/office/drawing/2014/main" id="{DD19363F-1B3D-44FB-80BA-062212811359}"/>
                  </a:ext>
                </a:extLst>
              </p:cNvPr>
              <p:cNvPicPr/>
              <p:nvPr/>
            </p:nvPicPr>
            <p:blipFill>
              <a:blip r:embed="rId396"/>
              <a:stretch>
                <a:fillRect/>
              </a:stretch>
            </p:blipFill>
            <p:spPr>
              <a:xfrm>
                <a:off x="3464579" y="1850371"/>
                <a:ext cx="81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8" name="Freihand 257">
                <a:extLst>
                  <a:ext uri="{FF2B5EF4-FFF2-40B4-BE49-F238E27FC236}">
                    <a16:creationId xmlns:a16="http://schemas.microsoft.com/office/drawing/2014/main" id="{3A5862DD-BFCA-417D-918D-6F1CD05F27C9}"/>
                  </a:ext>
                </a:extLst>
              </p14:cNvPr>
              <p14:cNvContentPartPr/>
              <p14:nvPr/>
            </p14:nvContentPartPr>
            <p14:xfrm>
              <a:off x="3552059" y="1831651"/>
              <a:ext cx="34200" cy="146520"/>
            </p14:xfrm>
          </p:contentPart>
        </mc:Choice>
        <mc:Fallback xmlns="">
          <p:pic>
            <p:nvPicPr>
              <p:cNvPr id="258" name="Freihand 257">
                <a:extLst>
                  <a:ext uri="{FF2B5EF4-FFF2-40B4-BE49-F238E27FC236}">
                    <a16:creationId xmlns:a16="http://schemas.microsoft.com/office/drawing/2014/main" id="{3A5862DD-BFCA-417D-918D-6F1CD05F27C9}"/>
                  </a:ext>
                </a:extLst>
              </p:cNvPr>
              <p:cNvPicPr/>
              <p:nvPr/>
            </p:nvPicPr>
            <p:blipFill>
              <a:blip r:embed="rId398"/>
              <a:stretch>
                <a:fillRect/>
              </a:stretch>
            </p:blipFill>
            <p:spPr>
              <a:xfrm>
                <a:off x="3547739" y="1827331"/>
                <a:ext cx="42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9" name="Freihand 258">
                <a:extLst>
                  <a:ext uri="{FF2B5EF4-FFF2-40B4-BE49-F238E27FC236}">
                    <a16:creationId xmlns:a16="http://schemas.microsoft.com/office/drawing/2014/main" id="{B7103DE1-F511-4125-84E4-789B3CDC997F}"/>
                  </a:ext>
                </a:extLst>
              </p14:cNvPr>
              <p14:cNvContentPartPr/>
              <p14:nvPr/>
            </p14:nvContentPartPr>
            <p14:xfrm>
              <a:off x="3402299" y="1802491"/>
              <a:ext cx="244080" cy="7200"/>
            </p14:xfrm>
          </p:contentPart>
        </mc:Choice>
        <mc:Fallback xmlns="">
          <p:pic>
            <p:nvPicPr>
              <p:cNvPr id="259" name="Freihand 258">
                <a:extLst>
                  <a:ext uri="{FF2B5EF4-FFF2-40B4-BE49-F238E27FC236}">
                    <a16:creationId xmlns:a16="http://schemas.microsoft.com/office/drawing/2014/main" id="{B7103DE1-F511-4125-84E4-789B3CDC997F}"/>
                  </a:ext>
                </a:extLst>
              </p:cNvPr>
              <p:cNvPicPr/>
              <p:nvPr/>
            </p:nvPicPr>
            <p:blipFill>
              <a:blip r:embed="rId400"/>
              <a:stretch>
                <a:fillRect/>
              </a:stretch>
            </p:blipFill>
            <p:spPr>
              <a:xfrm>
                <a:off x="3397979" y="1798171"/>
                <a:ext cx="252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0" name="Freihand 259">
                <a:extLst>
                  <a:ext uri="{FF2B5EF4-FFF2-40B4-BE49-F238E27FC236}">
                    <a16:creationId xmlns:a16="http://schemas.microsoft.com/office/drawing/2014/main" id="{BEECB873-901E-4C11-9251-94FA5CFD6983}"/>
                  </a:ext>
                </a:extLst>
              </p14:cNvPr>
              <p14:cNvContentPartPr/>
              <p14:nvPr/>
            </p14:nvContentPartPr>
            <p14:xfrm>
              <a:off x="3709019" y="1744891"/>
              <a:ext cx="154800" cy="137160"/>
            </p14:xfrm>
          </p:contentPart>
        </mc:Choice>
        <mc:Fallback xmlns="">
          <p:pic>
            <p:nvPicPr>
              <p:cNvPr id="260" name="Freihand 259">
                <a:extLst>
                  <a:ext uri="{FF2B5EF4-FFF2-40B4-BE49-F238E27FC236}">
                    <a16:creationId xmlns:a16="http://schemas.microsoft.com/office/drawing/2014/main" id="{BEECB873-901E-4C11-9251-94FA5CFD6983}"/>
                  </a:ext>
                </a:extLst>
              </p:cNvPr>
              <p:cNvPicPr/>
              <p:nvPr/>
            </p:nvPicPr>
            <p:blipFill>
              <a:blip r:embed="rId402"/>
              <a:stretch>
                <a:fillRect/>
              </a:stretch>
            </p:blipFill>
            <p:spPr>
              <a:xfrm>
                <a:off x="3704699" y="1740571"/>
                <a:ext cx="163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3" name="Freihand 262">
                <a:extLst>
                  <a:ext uri="{FF2B5EF4-FFF2-40B4-BE49-F238E27FC236}">
                    <a16:creationId xmlns:a16="http://schemas.microsoft.com/office/drawing/2014/main" id="{82D49645-E46D-44E7-85AA-905890D69B67}"/>
                  </a:ext>
                </a:extLst>
              </p14:cNvPr>
              <p14:cNvContentPartPr/>
              <p14:nvPr/>
            </p14:nvContentPartPr>
            <p14:xfrm>
              <a:off x="284339" y="2527891"/>
              <a:ext cx="150840" cy="5040"/>
            </p14:xfrm>
          </p:contentPart>
        </mc:Choice>
        <mc:Fallback xmlns="">
          <p:pic>
            <p:nvPicPr>
              <p:cNvPr id="263" name="Freihand 262">
                <a:extLst>
                  <a:ext uri="{FF2B5EF4-FFF2-40B4-BE49-F238E27FC236}">
                    <a16:creationId xmlns:a16="http://schemas.microsoft.com/office/drawing/2014/main" id="{82D49645-E46D-44E7-85AA-905890D69B67}"/>
                  </a:ext>
                </a:extLst>
              </p:cNvPr>
              <p:cNvPicPr/>
              <p:nvPr/>
            </p:nvPicPr>
            <p:blipFill>
              <a:blip r:embed="rId404"/>
              <a:stretch>
                <a:fillRect/>
              </a:stretch>
            </p:blipFill>
            <p:spPr>
              <a:xfrm>
                <a:off x="280019" y="2523571"/>
                <a:ext cx="1594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4" name="Freihand 263">
                <a:extLst>
                  <a:ext uri="{FF2B5EF4-FFF2-40B4-BE49-F238E27FC236}">
                    <a16:creationId xmlns:a16="http://schemas.microsoft.com/office/drawing/2014/main" id="{1B47AF10-BCAD-480F-8B16-13A9BED1AC45}"/>
                  </a:ext>
                </a:extLst>
              </p14:cNvPr>
              <p14:cNvContentPartPr/>
              <p14:nvPr/>
            </p14:nvContentPartPr>
            <p14:xfrm>
              <a:off x="272099" y="2580811"/>
              <a:ext cx="148320" cy="6840"/>
            </p14:xfrm>
          </p:contentPart>
        </mc:Choice>
        <mc:Fallback xmlns="">
          <p:pic>
            <p:nvPicPr>
              <p:cNvPr id="264" name="Freihand 263">
                <a:extLst>
                  <a:ext uri="{FF2B5EF4-FFF2-40B4-BE49-F238E27FC236}">
                    <a16:creationId xmlns:a16="http://schemas.microsoft.com/office/drawing/2014/main" id="{1B47AF10-BCAD-480F-8B16-13A9BED1AC45}"/>
                  </a:ext>
                </a:extLst>
              </p:cNvPr>
              <p:cNvPicPr/>
              <p:nvPr/>
            </p:nvPicPr>
            <p:blipFill>
              <a:blip r:embed="rId406"/>
              <a:stretch>
                <a:fillRect/>
              </a:stretch>
            </p:blipFill>
            <p:spPr>
              <a:xfrm>
                <a:off x="267779" y="2576491"/>
                <a:ext cx="1569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5" name="Freihand 264">
                <a:extLst>
                  <a:ext uri="{FF2B5EF4-FFF2-40B4-BE49-F238E27FC236}">
                    <a16:creationId xmlns:a16="http://schemas.microsoft.com/office/drawing/2014/main" id="{2F94298E-A347-4476-987C-977F2F309ABD}"/>
                  </a:ext>
                </a:extLst>
              </p14:cNvPr>
              <p14:cNvContentPartPr/>
              <p14:nvPr/>
            </p14:nvContentPartPr>
            <p14:xfrm>
              <a:off x="484139" y="2491171"/>
              <a:ext cx="72000" cy="151200"/>
            </p14:xfrm>
          </p:contentPart>
        </mc:Choice>
        <mc:Fallback xmlns="">
          <p:pic>
            <p:nvPicPr>
              <p:cNvPr id="265" name="Freihand 264">
                <a:extLst>
                  <a:ext uri="{FF2B5EF4-FFF2-40B4-BE49-F238E27FC236}">
                    <a16:creationId xmlns:a16="http://schemas.microsoft.com/office/drawing/2014/main" id="{2F94298E-A347-4476-987C-977F2F309ABD}"/>
                  </a:ext>
                </a:extLst>
              </p:cNvPr>
              <p:cNvPicPr/>
              <p:nvPr/>
            </p:nvPicPr>
            <p:blipFill>
              <a:blip r:embed="rId408"/>
              <a:stretch>
                <a:fillRect/>
              </a:stretch>
            </p:blipFill>
            <p:spPr>
              <a:xfrm>
                <a:off x="479819" y="2486851"/>
                <a:ext cx="80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52" name="Freihand 151">
                <a:extLst>
                  <a:ext uri="{FF2B5EF4-FFF2-40B4-BE49-F238E27FC236}">
                    <a16:creationId xmlns:a16="http://schemas.microsoft.com/office/drawing/2014/main" id="{4465991C-E74F-4E39-8001-C3ED43727C47}"/>
                  </a:ext>
                </a:extLst>
              </p14:cNvPr>
              <p14:cNvContentPartPr/>
              <p14:nvPr/>
            </p14:nvContentPartPr>
            <p14:xfrm>
              <a:off x="1512659" y="1074931"/>
              <a:ext cx="336960" cy="204120"/>
            </p14:xfrm>
          </p:contentPart>
        </mc:Choice>
        <mc:Fallback xmlns="">
          <p:pic>
            <p:nvPicPr>
              <p:cNvPr id="152" name="Freihand 151">
                <a:extLst>
                  <a:ext uri="{FF2B5EF4-FFF2-40B4-BE49-F238E27FC236}">
                    <a16:creationId xmlns:a16="http://schemas.microsoft.com/office/drawing/2014/main" id="{4465991C-E74F-4E39-8001-C3ED43727C47}"/>
                  </a:ext>
                </a:extLst>
              </p:cNvPr>
              <p:cNvPicPr/>
              <p:nvPr/>
            </p:nvPicPr>
            <p:blipFill>
              <a:blip r:embed="rId410"/>
              <a:stretch>
                <a:fillRect/>
              </a:stretch>
            </p:blipFill>
            <p:spPr>
              <a:xfrm>
                <a:off x="1508339" y="1070611"/>
                <a:ext cx="3456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53" name="Freihand 152">
                <a:extLst>
                  <a:ext uri="{FF2B5EF4-FFF2-40B4-BE49-F238E27FC236}">
                    <a16:creationId xmlns:a16="http://schemas.microsoft.com/office/drawing/2014/main" id="{78318C2D-FB3C-4763-AC4B-8D584A2A1FE7}"/>
                  </a:ext>
                </a:extLst>
              </p14:cNvPr>
              <p14:cNvContentPartPr/>
              <p14:nvPr/>
            </p14:nvContentPartPr>
            <p14:xfrm>
              <a:off x="1788059" y="1154851"/>
              <a:ext cx="379080" cy="97200"/>
            </p14:xfrm>
          </p:contentPart>
        </mc:Choice>
        <mc:Fallback xmlns="">
          <p:pic>
            <p:nvPicPr>
              <p:cNvPr id="153" name="Freihand 152">
                <a:extLst>
                  <a:ext uri="{FF2B5EF4-FFF2-40B4-BE49-F238E27FC236}">
                    <a16:creationId xmlns:a16="http://schemas.microsoft.com/office/drawing/2014/main" id="{78318C2D-FB3C-4763-AC4B-8D584A2A1FE7}"/>
                  </a:ext>
                </a:extLst>
              </p:cNvPr>
              <p:cNvPicPr/>
              <p:nvPr/>
            </p:nvPicPr>
            <p:blipFill>
              <a:blip r:embed="rId412"/>
              <a:stretch>
                <a:fillRect/>
              </a:stretch>
            </p:blipFill>
            <p:spPr>
              <a:xfrm>
                <a:off x="1783739" y="1150531"/>
                <a:ext cx="387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54" name="Freihand 153">
                <a:extLst>
                  <a:ext uri="{FF2B5EF4-FFF2-40B4-BE49-F238E27FC236}">
                    <a16:creationId xmlns:a16="http://schemas.microsoft.com/office/drawing/2014/main" id="{C4FD8C99-CCC1-4B41-B2CA-3819754E0BDC}"/>
                  </a:ext>
                </a:extLst>
              </p14:cNvPr>
              <p14:cNvContentPartPr/>
              <p14:nvPr/>
            </p14:nvContentPartPr>
            <p14:xfrm>
              <a:off x="1641899" y="1434211"/>
              <a:ext cx="122760" cy="142920"/>
            </p14:xfrm>
          </p:contentPart>
        </mc:Choice>
        <mc:Fallback xmlns="">
          <p:pic>
            <p:nvPicPr>
              <p:cNvPr id="154" name="Freihand 153">
                <a:extLst>
                  <a:ext uri="{FF2B5EF4-FFF2-40B4-BE49-F238E27FC236}">
                    <a16:creationId xmlns:a16="http://schemas.microsoft.com/office/drawing/2014/main" id="{C4FD8C99-CCC1-4B41-B2CA-3819754E0BDC}"/>
                  </a:ext>
                </a:extLst>
              </p:cNvPr>
              <p:cNvPicPr/>
              <p:nvPr/>
            </p:nvPicPr>
            <p:blipFill>
              <a:blip r:embed="rId414"/>
              <a:stretch>
                <a:fillRect/>
              </a:stretch>
            </p:blipFill>
            <p:spPr>
              <a:xfrm>
                <a:off x="1637579" y="1429891"/>
                <a:ext cx="131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55" name="Freihand 154">
                <a:extLst>
                  <a:ext uri="{FF2B5EF4-FFF2-40B4-BE49-F238E27FC236}">
                    <a16:creationId xmlns:a16="http://schemas.microsoft.com/office/drawing/2014/main" id="{6308BF80-E0A2-4787-BD5C-8DD55644B4A1}"/>
                  </a:ext>
                </a:extLst>
              </p14:cNvPr>
              <p14:cNvContentPartPr/>
              <p14:nvPr/>
            </p14:nvContentPartPr>
            <p14:xfrm>
              <a:off x="1779059" y="1355731"/>
              <a:ext cx="37440" cy="171000"/>
            </p14:xfrm>
          </p:contentPart>
        </mc:Choice>
        <mc:Fallback xmlns="">
          <p:pic>
            <p:nvPicPr>
              <p:cNvPr id="155" name="Freihand 154">
                <a:extLst>
                  <a:ext uri="{FF2B5EF4-FFF2-40B4-BE49-F238E27FC236}">
                    <a16:creationId xmlns:a16="http://schemas.microsoft.com/office/drawing/2014/main" id="{6308BF80-E0A2-4787-BD5C-8DD55644B4A1}"/>
                  </a:ext>
                </a:extLst>
              </p:cNvPr>
              <p:cNvPicPr/>
              <p:nvPr/>
            </p:nvPicPr>
            <p:blipFill>
              <a:blip r:embed="rId416"/>
              <a:stretch>
                <a:fillRect/>
              </a:stretch>
            </p:blipFill>
            <p:spPr>
              <a:xfrm>
                <a:off x="1774739" y="1351411"/>
                <a:ext cx="46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56" name="Freihand 155">
                <a:extLst>
                  <a:ext uri="{FF2B5EF4-FFF2-40B4-BE49-F238E27FC236}">
                    <a16:creationId xmlns:a16="http://schemas.microsoft.com/office/drawing/2014/main" id="{06F98C44-A0AF-4897-8773-D88CE641FECE}"/>
                  </a:ext>
                </a:extLst>
              </p14:cNvPr>
              <p14:cNvContentPartPr/>
              <p14:nvPr/>
            </p14:nvContentPartPr>
            <p14:xfrm>
              <a:off x="1857179" y="1425571"/>
              <a:ext cx="203760" cy="194400"/>
            </p14:xfrm>
          </p:contentPart>
        </mc:Choice>
        <mc:Fallback xmlns="">
          <p:pic>
            <p:nvPicPr>
              <p:cNvPr id="156" name="Freihand 155">
                <a:extLst>
                  <a:ext uri="{FF2B5EF4-FFF2-40B4-BE49-F238E27FC236}">
                    <a16:creationId xmlns:a16="http://schemas.microsoft.com/office/drawing/2014/main" id="{06F98C44-A0AF-4897-8773-D88CE641FECE}"/>
                  </a:ext>
                </a:extLst>
              </p:cNvPr>
              <p:cNvPicPr/>
              <p:nvPr/>
            </p:nvPicPr>
            <p:blipFill>
              <a:blip r:embed="rId418"/>
              <a:stretch>
                <a:fillRect/>
              </a:stretch>
            </p:blipFill>
            <p:spPr>
              <a:xfrm>
                <a:off x="1852859" y="1421251"/>
                <a:ext cx="212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57" name="Freihand 156">
                <a:extLst>
                  <a:ext uri="{FF2B5EF4-FFF2-40B4-BE49-F238E27FC236}">
                    <a16:creationId xmlns:a16="http://schemas.microsoft.com/office/drawing/2014/main" id="{57548747-3A5E-497D-8FA3-261083E83E04}"/>
                  </a:ext>
                </a:extLst>
              </p14:cNvPr>
              <p14:cNvContentPartPr/>
              <p14:nvPr/>
            </p14:nvContentPartPr>
            <p14:xfrm>
              <a:off x="2087219" y="1422331"/>
              <a:ext cx="121680" cy="90720"/>
            </p14:xfrm>
          </p:contentPart>
        </mc:Choice>
        <mc:Fallback xmlns="">
          <p:pic>
            <p:nvPicPr>
              <p:cNvPr id="157" name="Freihand 156">
                <a:extLst>
                  <a:ext uri="{FF2B5EF4-FFF2-40B4-BE49-F238E27FC236}">
                    <a16:creationId xmlns:a16="http://schemas.microsoft.com/office/drawing/2014/main" id="{57548747-3A5E-497D-8FA3-261083E83E04}"/>
                  </a:ext>
                </a:extLst>
              </p:cNvPr>
              <p:cNvPicPr/>
              <p:nvPr/>
            </p:nvPicPr>
            <p:blipFill>
              <a:blip r:embed="rId420"/>
              <a:stretch>
                <a:fillRect/>
              </a:stretch>
            </p:blipFill>
            <p:spPr>
              <a:xfrm>
                <a:off x="2082899" y="1418011"/>
                <a:ext cx="130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59" name="Freihand 158">
                <a:extLst>
                  <a:ext uri="{FF2B5EF4-FFF2-40B4-BE49-F238E27FC236}">
                    <a16:creationId xmlns:a16="http://schemas.microsoft.com/office/drawing/2014/main" id="{0415F1DF-9005-49C8-A4A5-5790C43A69CB}"/>
                  </a:ext>
                </a:extLst>
              </p14:cNvPr>
              <p14:cNvContentPartPr/>
              <p14:nvPr/>
            </p14:nvContentPartPr>
            <p14:xfrm>
              <a:off x="1787699" y="469411"/>
              <a:ext cx="277560" cy="323280"/>
            </p14:xfrm>
          </p:contentPart>
        </mc:Choice>
        <mc:Fallback xmlns="">
          <p:pic>
            <p:nvPicPr>
              <p:cNvPr id="159" name="Freihand 158">
                <a:extLst>
                  <a:ext uri="{FF2B5EF4-FFF2-40B4-BE49-F238E27FC236}">
                    <a16:creationId xmlns:a16="http://schemas.microsoft.com/office/drawing/2014/main" id="{0415F1DF-9005-49C8-A4A5-5790C43A69CB}"/>
                  </a:ext>
                </a:extLst>
              </p:cNvPr>
              <p:cNvPicPr/>
              <p:nvPr/>
            </p:nvPicPr>
            <p:blipFill>
              <a:blip r:embed="rId422"/>
              <a:stretch>
                <a:fillRect/>
              </a:stretch>
            </p:blipFill>
            <p:spPr>
              <a:xfrm>
                <a:off x="1783379" y="465091"/>
                <a:ext cx="2862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60" name="Freihand 159">
                <a:extLst>
                  <a:ext uri="{FF2B5EF4-FFF2-40B4-BE49-F238E27FC236}">
                    <a16:creationId xmlns:a16="http://schemas.microsoft.com/office/drawing/2014/main" id="{F15A84B9-39FB-43B8-ABCA-D8F9C6B7F8A8}"/>
                  </a:ext>
                </a:extLst>
              </p14:cNvPr>
              <p14:cNvContentPartPr/>
              <p14:nvPr/>
            </p14:nvContentPartPr>
            <p14:xfrm>
              <a:off x="1553339" y="807091"/>
              <a:ext cx="536040" cy="317520"/>
            </p14:xfrm>
          </p:contentPart>
        </mc:Choice>
        <mc:Fallback xmlns="">
          <p:pic>
            <p:nvPicPr>
              <p:cNvPr id="160" name="Freihand 159">
                <a:extLst>
                  <a:ext uri="{FF2B5EF4-FFF2-40B4-BE49-F238E27FC236}">
                    <a16:creationId xmlns:a16="http://schemas.microsoft.com/office/drawing/2014/main" id="{F15A84B9-39FB-43B8-ABCA-D8F9C6B7F8A8}"/>
                  </a:ext>
                </a:extLst>
              </p:cNvPr>
              <p:cNvPicPr/>
              <p:nvPr/>
            </p:nvPicPr>
            <p:blipFill>
              <a:blip r:embed="rId424"/>
              <a:stretch>
                <a:fillRect/>
              </a:stretch>
            </p:blipFill>
            <p:spPr>
              <a:xfrm>
                <a:off x="1549019" y="802771"/>
                <a:ext cx="54468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62" name="Freihand 161">
                <a:extLst>
                  <a:ext uri="{FF2B5EF4-FFF2-40B4-BE49-F238E27FC236}">
                    <a16:creationId xmlns:a16="http://schemas.microsoft.com/office/drawing/2014/main" id="{301D0289-C133-4DEF-AABD-0ADC9FCC01C8}"/>
                  </a:ext>
                </a:extLst>
              </p14:cNvPr>
              <p14:cNvContentPartPr/>
              <p14:nvPr/>
            </p14:nvContentPartPr>
            <p14:xfrm>
              <a:off x="1612019" y="834451"/>
              <a:ext cx="482400" cy="258840"/>
            </p14:xfrm>
          </p:contentPart>
        </mc:Choice>
        <mc:Fallback xmlns="">
          <p:pic>
            <p:nvPicPr>
              <p:cNvPr id="162" name="Freihand 161">
                <a:extLst>
                  <a:ext uri="{FF2B5EF4-FFF2-40B4-BE49-F238E27FC236}">
                    <a16:creationId xmlns:a16="http://schemas.microsoft.com/office/drawing/2014/main" id="{301D0289-C133-4DEF-AABD-0ADC9FCC01C8}"/>
                  </a:ext>
                </a:extLst>
              </p:cNvPr>
              <p:cNvPicPr/>
              <p:nvPr/>
            </p:nvPicPr>
            <p:blipFill>
              <a:blip r:embed="rId426"/>
              <a:stretch>
                <a:fillRect/>
              </a:stretch>
            </p:blipFill>
            <p:spPr>
              <a:xfrm>
                <a:off x="1607699" y="830131"/>
                <a:ext cx="4910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63" name="Freihand 162">
                <a:extLst>
                  <a:ext uri="{FF2B5EF4-FFF2-40B4-BE49-F238E27FC236}">
                    <a16:creationId xmlns:a16="http://schemas.microsoft.com/office/drawing/2014/main" id="{30DE4A85-82AF-4EA6-8EE5-264E2B57DB2C}"/>
                  </a:ext>
                </a:extLst>
              </p14:cNvPr>
              <p14:cNvContentPartPr/>
              <p14:nvPr/>
            </p14:nvContentPartPr>
            <p14:xfrm>
              <a:off x="1734419" y="525571"/>
              <a:ext cx="363960" cy="250560"/>
            </p14:xfrm>
          </p:contentPart>
        </mc:Choice>
        <mc:Fallback xmlns="">
          <p:pic>
            <p:nvPicPr>
              <p:cNvPr id="163" name="Freihand 162">
                <a:extLst>
                  <a:ext uri="{FF2B5EF4-FFF2-40B4-BE49-F238E27FC236}">
                    <a16:creationId xmlns:a16="http://schemas.microsoft.com/office/drawing/2014/main" id="{30DE4A85-82AF-4EA6-8EE5-264E2B57DB2C}"/>
                  </a:ext>
                </a:extLst>
              </p:cNvPr>
              <p:cNvPicPr/>
              <p:nvPr/>
            </p:nvPicPr>
            <p:blipFill>
              <a:blip r:embed="rId428"/>
              <a:stretch>
                <a:fillRect/>
              </a:stretch>
            </p:blipFill>
            <p:spPr>
              <a:xfrm>
                <a:off x="1730099" y="521251"/>
                <a:ext cx="3726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65" name="Freihand 164">
                <a:extLst>
                  <a:ext uri="{FF2B5EF4-FFF2-40B4-BE49-F238E27FC236}">
                    <a16:creationId xmlns:a16="http://schemas.microsoft.com/office/drawing/2014/main" id="{BB05E263-236E-40FC-97A2-1BD138CC0C88}"/>
                  </a:ext>
                </a:extLst>
              </p14:cNvPr>
              <p14:cNvContentPartPr/>
              <p14:nvPr/>
            </p14:nvContentPartPr>
            <p14:xfrm>
              <a:off x="2263979" y="1435651"/>
              <a:ext cx="195120" cy="123480"/>
            </p14:xfrm>
          </p:contentPart>
        </mc:Choice>
        <mc:Fallback xmlns="">
          <p:pic>
            <p:nvPicPr>
              <p:cNvPr id="165" name="Freihand 164">
                <a:extLst>
                  <a:ext uri="{FF2B5EF4-FFF2-40B4-BE49-F238E27FC236}">
                    <a16:creationId xmlns:a16="http://schemas.microsoft.com/office/drawing/2014/main" id="{BB05E263-236E-40FC-97A2-1BD138CC0C88}"/>
                  </a:ext>
                </a:extLst>
              </p:cNvPr>
              <p:cNvPicPr/>
              <p:nvPr/>
            </p:nvPicPr>
            <p:blipFill>
              <a:blip r:embed="rId430"/>
              <a:stretch>
                <a:fillRect/>
              </a:stretch>
            </p:blipFill>
            <p:spPr>
              <a:xfrm>
                <a:off x="2259659" y="1431331"/>
                <a:ext cx="203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66" name="Freihand 165">
                <a:extLst>
                  <a:ext uri="{FF2B5EF4-FFF2-40B4-BE49-F238E27FC236}">
                    <a16:creationId xmlns:a16="http://schemas.microsoft.com/office/drawing/2014/main" id="{2B90ECF2-7C1F-4763-A230-F71132F58ED8}"/>
                  </a:ext>
                </a:extLst>
              </p14:cNvPr>
              <p14:cNvContentPartPr/>
              <p14:nvPr/>
            </p14:nvContentPartPr>
            <p14:xfrm>
              <a:off x="2541179" y="1394971"/>
              <a:ext cx="43200" cy="254160"/>
            </p14:xfrm>
          </p:contentPart>
        </mc:Choice>
        <mc:Fallback xmlns="">
          <p:pic>
            <p:nvPicPr>
              <p:cNvPr id="166" name="Freihand 165">
                <a:extLst>
                  <a:ext uri="{FF2B5EF4-FFF2-40B4-BE49-F238E27FC236}">
                    <a16:creationId xmlns:a16="http://schemas.microsoft.com/office/drawing/2014/main" id="{2B90ECF2-7C1F-4763-A230-F71132F58ED8}"/>
                  </a:ext>
                </a:extLst>
              </p:cNvPr>
              <p:cNvPicPr/>
              <p:nvPr/>
            </p:nvPicPr>
            <p:blipFill>
              <a:blip r:embed="rId432"/>
              <a:stretch>
                <a:fillRect/>
              </a:stretch>
            </p:blipFill>
            <p:spPr>
              <a:xfrm>
                <a:off x="2536859" y="1390651"/>
                <a:ext cx="518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2" name="Freihand 271">
                <a:extLst>
                  <a:ext uri="{FF2B5EF4-FFF2-40B4-BE49-F238E27FC236}">
                    <a16:creationId xmlns:a16="http://schemas.microsoft.com/office/drawing/2014/main" id="{4C549899-F650-4A39-84A4-C9AC95801078}"/>
                  </a:ext>
                </a:extLst>
              </p14:cNvPr>
              <p14:cNvContentPartPr/>
              <p14:nvPr/>
            </p14:nvContentPartPr>
            <p14:xfrm>
              <a:off x="1539659" y="375451"/>
              <a:ext cx="711000" cy="780120"/>
            </p14:xfrm>
          </p:contentPart>
        </mc:Choice>
        <mc:Fallback xmlns="">
          <p:pic>
            <p:nvPicPr>
              <p:cNvPr id="272" name="Freihand 271">
                <a:extLst>
                  <a:ext uri="{FF2B5EF4-FFF2-40B4-BE49-F238E27FC236}">
                    <a16:creationId xmlns:a16="http://schemas.microsoft.com/office/drawing/2014/main" id="{4C549899-F650-4A39-84A4-C9AC95801078}"/>
                  </a:ext>
                </a:extLst>
              </p:cNvPr>
              <p:cNvPicPr/>
              <p:nvPr/>
            </p:nvPicPr>
            <p:blipFill>
              <a:blip r:embed="rId434"/>
              <a:stretch>
                <a:fillRect/>
              </a:stretch>
            </p:blipFill>
            <p:spPr>
              <a:xfrm>
                <a:off x="1535339" y="371131"/>
                <a:ext cx="71964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4" name="Freihand 273">
                <a:extLst>
                  <a:ext uri="{FF2B5EF4-FFF2-40B4-BE49-F238E27FC236}">
                    <a16:creationId xmlns:a16="http://schemas.microsoft.com/office/drawing/2014/main" id="{4ADE4DE9-ED75-4671-87DE-738BAE5C8CC1}"/>
                  </a:ext>
                </a:extLst>
              </p14:cNvPr>
              <p14:cNvContentPartPr/>
              <p14:nvPr/>
            </p14:nvContentPartPr>
            <p14:xfrm>
              <a:off x="1596899" y="296251"/>
              <a:ext cx="78840" cy="131400"/>
            </p14:xfrm>
          </p:contentPart>
        </mc:Choice>
        <mc:Fallback xmlns="">
          <p:pic>
            <p:nvPicPr>
              <p:cNvPr id="274" name="Freihand 273">
                <a:extLst>
                  <a:ext uri="{FF2B5EF4-FFF2-40B4-BE49-F238E27FC236}">
                    <a16:creationId xmlns:a16="http://schemas.microsoft.com/office/drawing/2014/main" id="{4ADE4DE9-ED75-4671-87DE-738BAE5C8CC1}"/>
                  </a:ext>
                </a:extLst>
              </p:cNvPr>
              <p:cNvPicPr/>
              <p:nvPr/>
            </p:nvPicPr>
            <p:blipFill>
              <a:blip r:embed="rId436"/>
              <a:stretch>
                <a:fillRect/>
              </a:stretch>
            </p:blipFill>
            <p:spPr>
              <a:xfrm>
                <a:off x="1592579" y="291931"/>
                <a:ext cx="87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5" name="Freihand 274">
                <a:extLst>
                  <a:ext uri="{FF2B5EF4-FFF2-40B4-BE49-F238E27FC236}">
                    <a16:creationId xmlns:a16="http://schemas.microsoft.com/office/drawing/2014/main" id="{F031398F-B2AF-4CE7-96E1-7837B6F64AD6}"/>
                  </a:ext>
                </a:extLst>
              </p14:cNvPr>
              <p14:cNvContentPartPr/>
              <p14:nvPr/>
            </p14:nvContentPartPr>
            <p14:xfrm>
              <a:off x="1650539" y="289411"/>
              <a:ext cx="78480" cy="133200"/>
            </p14:xfrm>
          </p:contentPart>
        </mc:Choice>
        <mc:Fallback xmlns="">
          <p:pic>
            <p:nvPicPr>
              <p:cNvPr id="275" name="Freihand 274">
                <a:extLst>
                  <a:ext uri="{FF2B5EF4-FFF2-40B4-BE49-F238E27FC236}">
                    <a16:creationId xmlns:a16="http://schemas.microsoft.com/office/drawing/2014/main" id="{F031398F-B2AF-4CE7-96E1-7837B6F64AD6}"/>
                  </a:ext>
                </a:extLst>
              </p:cNvPr>
              <p:cNvPicPr/>
              <p:nvPr/>
            </p:nvPicPr>
            <p:blipFill>
              <a:blip r:embed="rId438"/>
              <a:stretch>
                <a:fillRect/>
              </a:stretch>
            </p:blipFill>
            <p:spPr>
              <a:xfrm>
                <a:off x="1646219" y="285091"/>
                <a:ext cx="87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7" name="Freihand 276">
                <a:extLst>
                  <a:ext uri="{FF2B5EF4-FFF2-40B4-BE49-F238E27FC236}">
                    <a16:creationId xmlns:a16="http://schemas.microsoft.com/office/drawing/2014/main" id="{36ECFA46-15BA-4AE5-A937-B552E9C5186F}"/>
                  </a:ext>
                </a:extLst>
              </p14:cNvPr>
              <p14:cNvContentPartPr/>
              <p14:nvPr/>
            </p14:nvContentPartPr>
            <p14:xfrm>
              <a:off x="1436339" y="104011"/>
              <a:ext cx="44640" cy="217800"/>
            </p14:xfrm>
          </p:contentPart>
        </mc:Choice>
        <mc:Fallback xmlns="">
          <p:pic>
            <p:nvPicPr>
              <p:cNvPr id="277" name="Freihand 276">
                <a:extLst>
                  <a:ext uri="{FF2B5EF4-FFF2-40B4-BE49-F238E27FC236}">
                    <a16:creationId xmlns:a16="http://schemas.microsoft.com/office/drawing/2014/main" id="{36ECFA46-15BA-4AE5-A937-B552E9C5186F}"/>
                  </a:ext>
                </a:extLst>
              </p:cNvPr>
              <p:cNvPicPr/>
              <p:nvPr/>
            </p:nvPicPr>
            <p:blipFill>
              <a:blip r:embed="rId440"/>
              <a:stretch>
                <a:fillRect/>
              </a:stretch>
            </p:blipFill>
            <p:spPr>
              <a:xfrm>
                <a:off x="1432019" y="99691"/>
                <a:ext cx="532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8" name="Freihand 277">
                <a:extLst>
                  <a:ext uri="{FF2B5EF4-FFF2-40B4-BE49-F238E27FC236}">
                    <a16:creationId xmlns:a16="http://schemas.microsoft.com/office/drawing/2014/main" id="{71704B75-84AB-4A23-8B48-43B0F40D7B0B}"/>
                  </a:ext>
                </a:extLst>
              </p14:cNvPr>
              <p14:cNvContentPartPr/>
              <p14:nvPr/>
            </p14:nvContentPartPr>
            <p14:xfrm>
              <a:off x="1490699" y="108331"/>
              <a:ext cx="115920" cy="121680"/>
            </p14:xfrm>
          </p:contentPart>
        </mc:Choice>
        <mc:Fallback xmlns="">
          <p:pic>
            <p:nvPicPr>
              <p:cNvPr id="278" name="Freihand 277">
                <a:extLst>
                  <a:ext uri="{FF2B5EF4-FFF2-40B4-BE49-F238E27FC236}">
                    <a16:creationId xmlns:a16="http://schemas.microsoft.com/office/drawing/2014/main" id="{71704B75-84AB-4A23-8B48-43B0F40D7B0B}"/>
                  </a:ext>
                </a:extLst>
              </p:cNvPr>
              <p:cNvPicPr/>
              <p:nvPr/>
            </p:nvPicPr>
            <p:blipFill>
              <a:blip r:embed="rId442"/>
              <a:stretch>
                <a:fillRect/>
              </a:stretch>
            </p:blipFill>
            <p:spPr>
              <a:xfrm>
                <a:off x="1486379" y="104011"/>
                <a:ext cx="124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9" name="Freihand 278">
                <a:extLst>
                  <a:ext uri="{FF2B5EF4-FFF2-40B4-BE49-F238E27FC236}">
                    <a16:creationId xmlns:a16="http://schemas.microsoft.com/office/drawing/2014/main" id="{3BC943B4-EC8F-4565-B1DD-8060FD037401}"/>
                  </a:ext>
                </a:extLst>
              </p14:cNvPr>
              <p14:cNvContentPartPr/>
              <p14:nvPr/>
            </p14:nvContentPartPr>
            <p14:xfrm>
              <a:off x="1412579" y="136771"/>
              <a:ext cx="230040" cy="96840"/>
            </p14:xfrm>
          </p:contentPart>
        </mc:Choice>
        <mc:Fallback xmlns="">
          <p:pic>
            <p:nvPicPr>
              <p:cNvPr id="279" name="Freihand 278">
                <a:extLst>
                  <a:ext uri="{FF2B5EF4-FFF2-40B4-BE49-F238E27FC236}">
                    <a16:creationId xmlns:a16="http://schemas.microsoft.com/office/drawing/2014/main" id="{3BC943B4-EC8F-4565-B1DD-8060FD037401}"/>
                  </a:ext>
                </a:extLst>
              </p:cNvPr>
              <p:cNvPicPr/>
              <p:nvPr/>
            </p:nvPicPr>
            <p:blipFill>
              <a:blip r:embed="rId444"/>
              <a:stretch>
                <a:fillRect/>
              </a:stretch>
            </p:blipFill>
            <p:spPr>
              <a:xfrm>
                <a:off x="1408259" y="132451"/>
                <a:ext cx="238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0" name="Freihand 279">
                <a:extLst>
                  <a:ext uri="{FF2B5EF4-FFF2-40B4-BE49-F238E27FC236}">
                    <a16:creationId xmlns:a16="http://schemas.microsoft.com/office/drawing/2014/main" id="{0D82C0D8-5E5E-4AC5-9F50-C35FD2CB80E1}"/>
                  </a:ext>
                </a:extLst>
              </p14:cNvPr>
              <p14:cNvContentPartPr/>
              <p14:nvPr/>
            </p14:nvContentPartPr>
            <p14:xfrm>
              <a:off x="2812259" y="350971"/>
              <a:ext cx="1763640" cy="914040"/>
            </p14:xfrm>
          </p:contentPart>
        </mc:Choice>
        <mc:Fallback xmlns="">
          <p:pic>
            <p:nvPicPr>
              <p:cNvPr id="280" name="Freihand 279">
                <a:extLst>
                  <a:ext uri="{FF2B5EF4-FFF2-40B4-BE49-F238E27FC236}">
                    <a16:creationId xmlns:a16="http://schemas.microsoft.com/office/drawing/2014/main" id="{0D82C0D8-5E5E-4AC5-9F50-C35FD2CB80E1}"/>
                  </a:ext>
                </a:extLst>
              </p:cNvPr>
              <p:cNvPicPr/>
              <p:nvPr/>
            </p:nvPicPr>
            <p:blipFill>
              <a:blip r:embed="rId446"/>
              <a:stretch>
                <a:fillRect/>
              </a:stretch>
            </p:blipFill>
            <p:spPr>
              <a:xfrm>
                <a:off x="2807939" y="346651"/>
                <a:ext cx="1772280" cy="9226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81" name="Freihand 280">
                <a:extLst>
                  <a:ext uri="{FF2B5EF4-FFF2-40B4-BE49-F238E27FC236}">
                    <a16:creationId xmlns:a16="http://schemas.microsoft.com/office/drawing/2014/main" id="{E2759FAF-4A02-4281-9872-687E4A917D48}"/>
                  </a:ext>
                </a:extLst>
              </p14:cNvPr>
              <p14:cNvContentPartPr/>
              <p14:nvPr/>
            </p14:nvContentPartPr>
            <p14:xfrm>
              <a:off x="4130219" y="1290931"/>
              <a:ext cx="177840" cy="321840"/>
            </p14:xfrm>
          </p:contentPart>
        </mc:Choice>
        <mc:Fallback xmlns="">
          <p:pic>
            <p:nvPicPr>
              <p:cNvPr id="281" name="Freihand 280">
                <a:extLst>
                  <a:ext uri="{FF2B5EF4-FFF2-40B4-BE49-F238E27FC236}">
                    <a16:creationId xmlns:a16="http://schemas.microsoft.com/office/drawing/2014/main" id="{E2759FAF-4A02-4281-9872-687E4A917D48}"/>
                  </a:ext>
                </a:extLst>
              </p:cNvPr>
              <p:cNvPicPr/>
              <p:nvPr/>
            </p:nvPicPr>
            <p:blipFill>
              <a:blip r:embed="rId448"/>
              <a:stretch>
                <a:fillRect/>
              </a:stretch>
            </p:blipFill>
            <p:spPr>
              <a:xfrm>
                <a:off x="4125899" y="1286611"/>
                <a:ext cx="1864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82" name="Freihand 281">
                <a:extLst>
                  <a:ext uri="{FF2B5EF4-FFF2-40B4-BE49-F238E27FC236}">
                    <a16:creationId xmlns:a16="http://schemas.microsoft.com/office/drawing/2014/main" id="{AC60EBFE-7CE4-4197-BCAD-CC1E2B608119}"/>
                  </a:ext>
                </a:extLst>
              </p14:cNvPr>
              <p14:cNvContentPartPr/>
              <p14:nvPr/>
            </p14:nvContentPartPr>
            <p14:xfrm>
              <a:off x="3994859" y="1220011"/>
              <a:ext cx="268200" cy="172440"/>
            </p14:xfrm>
          </p:contentPart>
        </mc:Choice>
        <mc:Fallback xmlns="">
          <p:pic>
            <p:nvPicPr>
              <p:cNvPr id="282" name="Freihand 281">
                <a:extLst>
                  <a:ext uri="{FF2B5EF4-FFF2-40B4-BE49-F238E27FC236}">
                    <a16:creationId xmlns:a16="http://schemas.microsoft.com/office/drawing/2014/main" id="{AC60EBFE-7CE4-4197-BCAD-CC1E2B608119}"/>
                  </a:ext>
                </a:extLst>
              </p:cNvPr>
              <p:cNvPicPr/>
              <p:nvPr/>
            </p:nvPicPr>
            <p:blipFill>
              <a:blip r:embed="rId450"/>
              <a:stretch>
                <a:fillRect/>
              </a:stretch>
            </p:blipFill>
            <p:spPr>
              <a:xfrm>
                <a:off x="3990539" y="1215691"/>
                <a:ext cx="276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3" name="Freihand 282">
                <a:extLst>
                  <a:ext uri="{FF2B5EF4-FFF2-40B4-BE49-F238E27FC236}">
                    <a16:creationId xmlns:a16="http://schemas.microsoft.com/office/drawing/2014/main" id="{0703D14A-758F-41B9-B158-E2F9EE8C1FF8}"/>
                  </a:ext>
                </a:extLst>
              </p14:cNvPr>
              <p14:cNvContentPartPr/>
              <p14:nvPr/>
            </p14:nvContentPartPr>
            <p14:xfrm>
              <a:off x="4389779" y="1556611"/>
              <a:ext cx="77040" cy="191520"/>
            </p14:xfrm>
          </p:contentPart>
        </mc:Choice>
        <mc:Fallback xmlns="">
          <p:pic>
            <p:nvPicPr>
              <p:cNvPr id="283" name="Freihand 282">
                <a:extLst>
                  <a:ext uri="{FF2B5EF4-FFF2-40B4-BE49-F238E27FC236}">
                    <a16:creationId xmlns:a16="http://schemas.microsoft.com/office/drawing/2014/main" id="{0703D14A-758F-41B9-B158-E2F9EE8C1FF8}"/>
                  </a:ext>
                </a:extLst>
              </p:cNvPr>
              <p:cNvPicPr/>
              <p:nvPr/>
            </p:nvPicPr>
            <p:blipFill>
              <a:blip r:embed="rId452"/>
              <a:stretch>
                <a:fillRect/>
              </a:stretch>
            </p:blipFill>
            <p:spPr>
              <a:xfrm>
                <a:off x="4385459" y="1552291"/>
                <a:ext cx="85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4" name="Freihand 283">
                <a:extLst>
                  <a:ext uri="{FF2B5EF4-FFF2-40B4-BE49-F238E27FC236}">
                    <a16:creationId xmlns:a16="http://schemas.microsoft.com/office/drawing/2014/main" id="{F7E7206D-B9C5-4767-AF4E-2A9135AD2F42}"/>
                  </a:ext>
                </a:extLst>
              </p14:cNvPr>
              <p14:cNvContentPartPr/>
              <p14:nvPr/>
            </p14:nvContentPartPr>
            <p14:xfrm>
              <a:off x="4280699" y="1520611"/>
              <a:ext cx="332280" cy="289440"/>
            </p14:xfrm>
          </p:contentPart>
        </mc:Choice>
        <mc:Fallback xmlns="">
          <p:pic>
            <p:nvPicPr>
              <p:cNvPr id="284" name="Freihand 283">
                <a:extLst>
                  <a:ext uri="{FF2B5EF4-FFF2-40B4-BE49-F238E27FC236}">
                    <a16:creationId xmlns:a16="http://schemas.microsoft.com/office/drawing/2014/main" id="{F7E7206D-B9C5-4767-AF4E-2A9135AD2F42}"/>
                  </a:ext>
                </a:extLst>
              </p:cNvPr>
              <p:cNvPicPr/>
              <p:nvPr/>
            </p:nvPicPr>
            <p:blipFill>
              <a:blip r:embed="rId454"/>
              <a:stretch>
                <a:fillRect/>
              </a:stretch>
            </p:blipFill>
            <p:spPr>
              <a:xfrm>
                <a:off x="4276379" y="1516291"/>
                <a:ext cx="340920" cy="298080"/>
              </a:xfrm>
              <a:prstGeom prst="rect">
                <a:avLst/>
              </a:prstGeom>
            </p:spPr>
          </p:pic>
        </mc:Fallback>
      </mc:AlternateContent>
      <p:grpSp>
        <p:nvGrpSpPr>
          <p:cNvPr id="309" name="Gruppieren 308">
            <a:extLst>
              <a:ext uri="{FF2B5EF4-FFF2-40B4-BE49-F238E27FC236}">
                <a16:creationId xmlns:a16="http://schemas.microsoft.com/office/drawing/2014/main" id="{0ABCA74B-7372-4FCD-9F64-FD1F6C05E13A}"/>
              </a:ext>
            </a:extLst>
          </p:cNvPr>
          <p:cNvGrpSpPr/>
          <p:nvPr/>
        </p:nvGrpSpPr>
        <p:grpSpPr>
          <a:xfrm>
            <a:off x="926939" y="2375251"/>
            <a:ext cx="2208600" cy="290160"/>
            <a:chOff x="926939" y="2375251"/>
            <a:chExt cx="2208600" cy="290160"/>
          </a:xfrm>
        </p:grpSpPr>
        <mc:AlternateContent xmlns:mc="http://schemas.openxmlformats.org/markup-compatibility/2006" xmlns:p14="http://schemas.microsoft.com/office/powerpoint/2010/main">
          <mc:Choice Requires="p14">
            <p:contentPart p14:bwMode="auto" r:id="rId455">
              <p14:nvContentPartPr>
                <p14:cNvPr id="266" name="Freihand 265">
                  <a:extLst>
                    <a:ext uri="{FF2B5EF4-FFF2-40B4-BE49-F238E27FC236}">
                      <a16:creationId xmlns:a16="http://schemas.microsoft.com/office/drawing/2014/main" id="{05B39F4E-4D18-43F7-A0A7-13A54A3B12D3}"/>
                    </a:ext>
                  </a:extLst>
                </p14:cNvPr>
                <p14:cNvContentPartPr/>
                <p14:nvPr/>
              </p14:nvContentPartPr>
              <p14:xfrm>
                <a:off x="960779" y="2561011"/>
                <a:ext cx="41760" cy="78120"/>
              </p14:xfrm>
            </p:contentPart>
          </mc:Choice>
          <mc:Fallback xmlns="">
            <p:pic>
              <p:nvPicPr>
                <p:cNvPr id="266" name="Freihand 265">
                  <a:extLst>
                    <a:ext uri="{FF2B5EF4-FFF2-40B4-BE49-F238E27FC236}">
                      <a16:creationId xmlns:a16="http://schemas.microsoft.com/office/drawing/2014/main" id="{05B39F4E-4D18-43F7-A0A7-13A54A3B12D3}"/>
                    </a:ext>
                  </a:extLst>
                </p:cNvPr>
                <p:cNvPicPr/>
                <p:nvPr/>
              </p:nvPicPr>
              <p:blipFill>
                <a:blip r:embed="rId456"/>
                <a:stretch>
                  <a:fillRect/>
                </a:stretch>
              </p:blipFill>
              <p:spPr>
                <a:xfrm>
                  <a:off x="956459" y="2556691"/>
                  <a:ext cx="50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67" name="Freihand 266">
                  <a:extLst>
                    <a:ext uri="{FF2B5EF4-FFF2-40B4-BE49-F238E27FC236}">
                      <a16:creationId xmlns:a16="http://schemas.microsoft.com/office/drawing/2014/main" id="{2437DC8C-EB69-4E85-8EFB-677038E4132B}"/>
                    </a:ext>
                  </a:extLst>
                </p14:cNvPr>
                <p14:cNvContentPartPr/>
                <p14:nvPr/>
              </p14:nvContentPartPr>
              <p14:xfrm>
                <a:off x="926939" y="2486491"/>
                <a:ext cx="229320" cy="178920"/>
              </p14:xfrm>
            </p:contentPart>
          </mc:Choice>
          <mc:Fallback xmlns="">
            <p:pic>
              <p:nvPicPr>
                <p:cNvPr id="267" name="Freihand 266">
                  <a:extLst>
                    <a:ext uri="{FF2B5EF4-FFF2-40B4-BE49-F238E27FC236}">
                      <a16:creationId xmlns:a16="http://schemas.microsoft.com/office/drawing/2014/main" id="{2437DC8C-EB69-4E85-8EFB-677038E4132B}"/>
                    </a:ext>
                  </a:extLst>
                </p:cNvPr>
                <p:cNvPicPr/>
                <p:nvPr/>
              </p:nvPicPr>
              <p:blipFill>
                <a:blip r:embed="rId458"/>
                <a:stretch>
                  <a:fillRect/>
                </a:stretch>
              </p:blipFill>
              <p:spPr>
                <a:xfrm>
                  <a:off x="922619" y="2482171"/>
                  <a:ext cx="2379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68" name="Freihand 267">
                  <a:extLst>
                    <a:ext uri="{FF2B5EF4-FFF2-40B4-BE49-F238E27FC236}">
                      <a16:creationId xmlns:a16="http://schemas.microsoft.com/office/drawing/2014/main" id="{F4A4A3FD-1A30-463F-961D-4A318873FBAE}"/>
                    </a:ext>
                  </a:extLst>
                </p14:cNvPr>
                <p14:cNvContentPartPr/>
                <p14:nvPr/>
              </p14:nvContentPartPr>
              <p14:xfrm>
                <a:off x="1315019" y="2537251"/>
                <a:ext cx="239040" cy="19800"/>
              </p14:xfrm>
            </p:contentPart>
          </mc:Choice>
          <mc:Fallback xmlns="">
            <p:pic>
              <p:nvPicPr>
                <p:cNvPr id="268" name="Freihand 267">
                  <a:extLst>
                    <a:ext uri="{FF2B5EF4-FFF2-40B4-BE49-F238E27FC236}">
                      <a16:creationId xmlns:a16="http://schemas.microsoft.com/office/drawing/2014/main" id="{F4A4A3FD-1A30-463F-961D-4A318873FBAE}"/>
                    </a:ext>
                  </a:extLst>
                </p:cNvPr>
                <p:cNvPicPr/>
                <p:nvPr/>
              </p:nvPicPr>
              <p:blipFill>
                <a:blip r:embed="rId460"/>
                <a:stretch>
                  <a:fillRect/>
                </a:stretch>
              </p:blipFill>
              <p:spPr>
                <a:xfrm>
                  <a:off x="1310699" y="2532931"/>
                  <a:ext cx="247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9" name="Freihand 268">
                  <a:extLst>
                    <a:ext uri="{FF2B5EF4-FFF2-40B4-BE49-F238E27FC236}">
                      <a16:creationId xmlns:a16="http://schemas.microsoft.com/office/drawing/2014/main" id="{EE280F0E-F00E-48B0-A693-CFE82DAD6460}"/>
                    </a:ext>
                  </a:extLst>
                </p14:cNvPr>
                <p14:cNvContentPartPr/>
                <p14:nvPr/>
              </p14:nvContentPartPr>
              <p14:xfrm>
                <a:off x="1362899" y="2602411"/>
                <a:ext cx="217080" cy="11880"/>
              </p14:xfrm>
            </p:contentPart>
          </mc:Choice>
          <mc:Fallback xmlns="">
            <p:pic>
              <p:nvPicPr>
                <p:cNvPr id="269" name="Freihand 268">
                  <a:extLst>
                    <a:ext uri="{FF2B5EF4-FFF2-40B4-BE49-F238E27FC236}">
                      <a16:creationId xmlns:a16="http://schemas.microsoft.com/office/drawing/2014/main" id="{EE280F0E-F00E-48B0-A693-CFE82DAD6460}"/>
                    </a:ext>
                  </a:extLst>
                </p:cNvPr>
                <p:cNvPicPr/>
                <p:nvPr/>
              </p:nvPicPr>
              <p:blipFill>
                <a:blip r:embed="rId462"/>
                <a:stretch>
                  <a:fillRect/>
                </a:stretch>
              </p:blipFill>
              <p:spPr>
                <a:xfrm>
                  <a:off x="1358579" y="2598091"/>
                  <a:ext cx="225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6" name="Freihand 285">
                  <a:extLst>
                    <a:ext uri="{FF2B5EF4-FFF2-40B4-BE49-F238E27FC236}">
                      <a16:creationId xmlns:a16="http://schemas.microsoft.com/office/drawing/2014/main" id="{8A84F899-8A22-44B7-9E3C-0AB6659636A1}"/>
                    </a:ext>
                  </a:extLst>
                </p14:cNvPr>
                <p14:cNvContentPartPr/>
                <p14:nvPr/>
              </p14:nvContentPartPr>
              <p14:xfrm>
                <a:off x="1730459" y="2431411"/>
                <a:ext cx="143280" cy="200520"/>
              </p14:xfrm>
            </p:contentPart>
          </mc:Choice>
          <mc:Fallback xmlns="">
            <p:pic>
              <p:nvPicPr>
                <p:cNvPr id="286" name="Freihand 285">
                  <a:extLst>
                    <a:ext uri="{FF2B5EF4-FFF2-40B4-BE49-F238E27FC236}">
                      <a16:creationId xmlns:a16="http://schemas.microsoft.com/office/drawing/2014/main" id="{8A84F899-8A22-44B7-9E3C-0AB6659636A1}"/>
                    </a:ext>
                  </a:extLst>
                </p:cNvPr>
                <p:cNvPicPr/>
                <p:nvPr/>
              </p:nvPicPr>
              <p:blipFill>
                <a:blip r:embed="rId464"/>
                <a:stretch>
                  <a:fillRect/>
                </a:stretch>
              </p:blipFill>
              <p:spPr>
                <a:xfrm>
                  <a:off x="1726139" y="2427091"/>
                  <a:ext cx="1519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7" name="Freihand 286">
                  <a:extLst>
                    <a:ext uri="{FF2B5EF4-FFF2-40B4-BE49-F238E27FC236}">
                      <a16:creationId xmlns:a16="http://schemas.microsoft.com/office/drawing/2014/main" id="{FF799805-F2B3-4B40-9A17-CF2A3484A665}"/>
                    </a:ext>
                  </a:extLst>
                </p14:cNvPr>
                <p14:cNvContentPartPr/>
                <p14:nvPr/>
              </p14:nvContentPartPr>
              <p14:xfrm>
                <a:off x="1862219" y="2424931"/>
                <a:ext cx="22320" cy="200160"/>
              </p14:xfrm>
            </p:contentPart>
          </mc:Choice>
          <mc:Fallback xmlns="">
            <p:pic>
              <p:nvPicPr>
                <p:cNvPr id="287" name="Freihand 286">
                  <a:extLst>
                    <a:ext uri="{FF2B5EF4-FFF2-40B4-BE49-F238E27FC236}">
                      <a16:creationId xmlns:a16="http://schemas.microsoft.com/office/drawing/2014/main" id="{FF799805-F2B3-4B40-9A17-CF2A3484A665}"/>
                    </a:ext>
                  </a:extLst>
                </p:cNvPr>
                <p:cNvPicPr/>
                <p:nvPr/>
              </p:nvPicPr>
              <p:blipFill>
                <a:blip r:embed="rId466"/>
                <a:stretch>
                  <a:fillRect/>
                </a:stretch>
              </p:blipFill>
              <p:spPr>
                <a:xfrm>
                  <a:off x="1857899" y="2420611"/>
                  <a:ext cx="309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8" name="Freihand 287">
                  <a:extLst>
                    <a:ext uri="{FF2B5EF4-FFF2-40B4-BE49-F238E27FC236}">
                      <a16:creationId xmlns:a16="http://schemas.microsoft.com/office/drawing/2014/main" id="{5641580E-9DBB-4E89-A0D5-DB03690DFCD0}"/>
                    </a:ext>
                  </a:extLst>
                </p14:cNvPr>
                <p14:cNvContentPartPr/>
                <p14:nvPr/>
              </p14:nvContentPartPr>
              <p14:xfrm>
                <a:off x="1795979" y="2541211"/>
                <a:ext cx="129960" cy="6120"/>
              </p14:xfrm>
            </p:contentPart>
          </mc:Choice>
          <mc:Fallback xmlns="">
            <p:pic>
              <p:nvPicPr>
                <p:cNvPr id="288" name="Freihand 287">
                  <a:extLst>
                    <a:ext uri="{FF2B5EF4-FFF2-40B4-BE49-F238E27FC236}">
                      <a16:creationId xmlns:a16="http://schemas.microsoft.com/office/drawing/2014/main" id="{5641580E-9DBB-4E89-A0D5-DB03690DFCD0}"/>
                    </a:ext>
                  </a:extLst>
                </p:cNvPr>
                <p:cNvPicPr/>
                <p:nvPr/>
              </p:nvPicPr>
              <p:blipFill>
                <a:blip r:embed="rId468"/>
                <a:stretch>
                  <a:fillRect/>
                </a:stretch>
              </p:blipFill>
              <p:spPr>
                <a:xfrm>
                  <a:off x="1791659" y="2536891"/>
                  <a:ext cx="138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9" name="Freihand 288">
                  <a:extLst>
                    <a:ext uri="{FF2B5EF4-FFF2-40B4-BE49-F238E27FC236}">
                      <a16:creationId xmlns:a16="http://schemas.microsoft.com/office/drawing/2014/main" id="{2BDCC29B-7372-41B0-B60B-0F7381F9DA31}"/>
                    </a:ext>
                  </a:extLst>
                </p14:cNvPr>
                <p14:cNvContentPartPr/>
                <p14:nvPr/>
              </p14:nvContentPartPr>
              <p14:xfrm>
                <a:off x="2064539" y="2469211"/>
                <a:ext cx="52200" cy="124200"/>
              </p14:xfrm>
            </p:contentPart>
          </mc:Choice>
          <mc:Fallback xmlns="">
            <p:pic>
              <p:nvPicPr>
                <p:cNvPr id="289" name="Freihand 288">
                  <a:extLst>
                    <a:ext uri="{FF2B5EF4-FFF2-40B4-BE49-F238E27FC236}">
                      <a16:creationId xmlns:a16="http://schemas.microsoft.com/office/drawing/2014/main" id="{2BDCC29B-7372-41B0-B60B-0F7381F9DA31}"/>
                    </a:ext>
                  </a:extLst>
                </p:cNvPr>
                <p:cNvPicPr/>
                <p:nvPr/>
              </p:nvPicPr>
              <p:blipFill>
                <a:blip r:embed="rId470"/>
                <a:stretch>
                  <a:fillRect/>
                </a:stretch>
              </p:blipFill>
              <p:spPr>
                <a:xfrm>
                  <a:off x="2060219" y="2464891"/>
                  <a:ext cx="60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0" name="Freihand 289">
                  <a:extLst>
                    <a:ext uri="{FF2B5EF4-FFF2-40B4-BE49-F238E27FC236}">
                      <a16:creationId xmlns:a16="http://schemas.microsoft.com/office/drawing/2014/main" id="{A9BBFA89-EFED-4095-B31B-173A49522056}"/>
                    </a:ext>
                  </a:extLst>
                </p14:cNvPr>
                <p14:cNvContentPartPr/>
                <p14:nvPr/>
              </p14:nvContentPartPr>
              <p14:xfrm>
                <a:off x="2126819" y="2454091"/>
                <a:ext cx="24840" cy="136800"/>
              </p14:xfrm>
            </p:contentPart>
          </mc:Choice>
          <mc:Fallback xmlns="">
            <p:pic>
              <p:nvPicPr>
                <p:cNvPr id="290" name="Freihand 289">
                  <a:extLst>
                    <a:ext uri="{FF2B5EF4-FFF2-40B4-BE49-F238E27FC236}">
                      <a16:creationId xmlns:a16="http://schemas.microsoft.com/office/drawing/2014/main" id="{A9BBFA89-EFED-4095-B31B-173A49522056}"/>
                    </a:ext>
                  </a:extLst>
                </p:cNvPr>
                <p:cNvPicPr/>
                <p:nvPr/>
              </p:nvPicPr>
              <p:blipFill>
                <a:blip r:embed="rId472"/>
                <a:stretch>
                  <a:fillRect/>
                </a:stretch>
              </p:blipFill>
              <p:spPr>
                <a:xfrm>
                  <a:off x="2122499" y="2449771"/>
                  <a:ext cx="33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1" name="Freihand 290">
                  <a:extLst>
                    <a:ext uri="{FF2B5EF4-FFF2-40B4-BE49-F238E27FC236}">
                      <a16:creationId xmlns:a16="http://schemas.microsoft.com/office/drawing/2014/main" id="{C2910207-E717-47F8-987E-7900BF975B6C}"/>
                    </a:ext>
                  </a:extLst>
                </p14:cNvPr>
                <p14:cNvContentPartPr/>
                <p14:nvPr/>
              </p14:nvContentPartPr>
              <p14:xfrm>
                <a:off x="2023499" y="2393611"/>
                <a:ext cx="515880" cy="197280"/>
              </p14:xfrm>
            </p:contentPart>
          </mc:Choice>
          <mc:Fallback xmlns="">
            <p:pic>
              <p:nvPicPr>
                <p:cNvPr id="291" name="Freihand 290">
                  <a:extLst>
                    <a:ext uri="{FF2B5EF4-FFF2-40B4-BE49-F238E27FC236}">
                      <a16:creationId xmlns:a16="http://schemas.microsoft.com/office/drawing/2014/main" id="{C2910207-E717-47F8-987E-7900BF975B6C}"/>
                    </a:ext>
                  </a:extLst>
                </p:cNvPr>
                <p:cNvPicPr/>
                <p:nvPr/>
              </p:nvPicPr>
              <p:blipFill>
                <a:blip r:embed="rId474"/>
                <a:stretch>
                  <a:fillRect/>
                </a:stretch>
              </p:blipFill>
              <p:spPr>
                <a:xfrm>
                  <a:off x="2019179" y="2389291"/>
                  <a:ext cx="5245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2" name="Freihand 291">
                  <a:extLst>
                    <a:ext uri="{FF2B5EF4-FFF2-40B4-BE49-F238E27FC236}">
                      <a16:creationId xmlns:a16="http://schemas.microsoft.com/office/drawing/2014/main" id="{4E267EE3-F13D-404B-9474-4C4D71B8A75D}"/>
                    </a:ext>
                  </a:extLst>
                </p14:cNvPr>
                <p14:cNvContentPartPr/>
                <p14:nvPr/>
              </p14:nvContentPartPr>
              <p14:xfrm>
                <a:off x="2460539" y="2520331"/>
                <a:ext cx="135360" cy="9360"/>
              </p14:xfrm>
            </p:contentPart>
          </mc:Choice>
          <mc:Fallback xmlns="">
            <p:pic>
              <p:nvPicPr>
                <p:cNvPr id="292" name="Freihand 291">
                  <a:extLst>
                    <a:ext uri="{FF2B5EF4-FFF2-40B4-BE49-F238E27FC236}">
                      <a16:creationId xmlns:a16="http://schemas.microsoft.com/office/drawing/2014/main" id="{4E267EE3-F13D-404B-9474-4C4D71B8A75D}"/>
                    </a:ext>
                  </a:extLst>
                </p:cNvPr>
                <p:cNvPicPr/>
                <p:nvPr/>
              </p:nvPicPr>
              <p:blipFill>
                <a:blip r:embed="rId476"/>
                <a:stretch>
                  <a:fillRect/>
                </a:stretch>
              </p:blipFill>
              <p:spPr>
                <a:xfrm>
                  <a:off x="2456219" y="2516011"/>
                  <a:ext cx="144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3" name="Freihand 292">
                  <a:extLst>
                    <a:ext uri="{FF2B5EF4-FFF2-40B4-BE49-F238E27FC236}">
                      <a16:creationId xmlns:a16="http://schemas.microsoft.com/office/drawing/2014/main" id="{4BDD99C0-CA2D-4D6F-B2C2-49CF7AE820B1}"/>
                    </a:ext>
                  </a:extLst>
                </p14:cNvPr>
                <p14:cNvContentPartPr/>
                <p14:nvPr/>
              </p14:nvContentPartPr>
              <p14:xfrm>
                <a:off x="2969579" y="2399731"/>
                <a:ext cx="19800" cy="147960"/>
              </p14:xfrm>
            </p:contentPart>
          </mc:Choice>
          <mc:Fallback xmlns="">
            <p:pic>
              <p:nvPicPr>
                <p:cNvPr id="293" name="Freihand 292">
                  <a:extLst>
                    <a:ext uri="{FF2B5EF4-FFF2-40B4-BE49-F238E27FC236}">
                      <a16:creationId xmlns:a16="http://schemas.microsoft.com/office/drawing/2014/main" id="{4BDD99C0-CA2D-4D6F-B2C2-49CF7AE820B1}"/>
                    </a:ext>
                  </a:extLst>
                </p:cNvPr>
                <p:cNvPicPr/>
                <p:nvPr/>
              </p:nvPicPr>
              <p:blipFill>
                <a:blip r:embed="rId478"/>
                <a:stretch>
                  <a:fillRect/>
                </a:stretch>
              </p:blipFill>
              <p:spPr>
                <a:xfrm>
                  <a:off x="2965259" y="2395411"/>
                  <a:ext cx="28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4" name="Freihand 293">
                  <a:extLst>
                    <a:ext uri="{FF2B5EF4-FFF2-40B4-BE49-F238E27FC236}">
                      <a16:creationId xmlns:a16="http://schemas.microsoft.com/office/drawing/2014/main" id="{EF37A712-802F-4B20-95EE-BF028C0317C5}"/>
                    </a:ext>
                  </a:extLst>
                </p14:cNvPr>
                <p14:cNvContentPartPr/>
                <p14:nvPr/>
              </p14:nvContentPartPr>
              <p14:xfrm>
                <a:off x="2874899" y="2375251"/>
                <a:ext cx="260640" cy="218160"/>
              </p14:xfrm>
            </p:contentPart>
          </mc:Choice>
          <mc:Fallback xmlns="">
            <p:pic>
              <p:nvPicPr>
                <p:cNvPr id="294" name="Freihand 293">
                  <a:extLst>
                    <a:ext uri="{FF2B5EF4-FFF2-40B4-BE49-F238E27FC236}">
                      <a16:creationId xmlns:a16="http://schemas.microsoft.com/office/drawing/2014/main" id="{EF37A712-802F-4B20-95EE-BF028C0317C5}"/>
                    </a:ext>
                  </a:extLst>
                </p:cNvPr>
                <p:cNvPicPr/>
                <p:nvPr/>
              </p:nvPicPr>
              <p:blipFill>
                <a:blip r:embed="rId480"/>
                <a:stretch>
                  <a:fillRect/>
                </a:stretch>
              </p:blipFill>
              <p:spPr>
                <a:xfrm>
                  <a:off x="2870579" y="2370931"/>
                  <a:ext cx="269280" cy="226800"/>
                </a:xfrm>
                <a:prstGeom prst="rect">
                  <a:avLst/>
                </a:prstGeom>
              </p:spPr>
            </p:pic>
          </mc:Fallback>
        </mc:AlternateContent>
      </p:grpSp>
      <p:grpSp>
        <p:nvGrpSpPr>
          <p:cNvPr id="340" name="Gruppieren 339">
            <a:extLst>
              <a:ext uri="{FF2B5EF4-FFF2-40B4-BE49-F238E27FC236}">
                <a16:creationId xmlns:a16="http://schemas.microsoft.com/office/drawing/2014/main" id="{B251F626-FB98-43BA-8BF3-5AAB0E10381F}"/>
              </a:ext>
            </a:extLst>
          </p:cNvPr>
          <p:cNvGrpSpPr/>
          <p:nvPr/>
        </p:nvGrpSpPr>
        <p:grpSpPr>
          <a:xfrm>
            <a:off x="8711579" y="3594931"/>
            <a:ext cx="338040" cy="163800"/>
            <a:chOff x="8711579" y="3594931"/>
            <a:chExt cx="338040" cy="163800"/>
          </a:xfrm>
        </p:grpSpPr>
        <mc:AlternateContent xmlns:mc="http://schemas.openxmlformats.org/markup-compatibility/2006" xmlns:p14="http://schemas.microsoft.com/office/powerpoint/2010/main">
          <mc:Choice Requires="p14">
            <p:contentPart p14:bwMode="auto" r:id="rId481">
              <p14:nvContentPartPr>
                <p14:cNvPr id="333" name="Freihand 332">
                  <a:extLst>
                    <a:ext uri="{FF2B5EF4-FFF2-40B4-BE49-F238E27FC236}">
                      <a16:creationId xmlns:a16="http://schemas.microsoft.com/office/drawing/2014/main" id="{697F925F-8216-4B24-A73D-8E6D83E3A8DE}"/>
                    </a:ext>
                  </a:extLst>
                </p14:cNvPr>
                <p14:cNvContentPartPr/>
                <p14:nvPr/>
              </p14:nvContentPartPr>
              <p14:xfrm>
                <a:off x="8743979" y="3648571"/>
                <a:ext cx="68400" cy="110160"/>
              </p14:xfrm>
            </p:contentPart>
          </mc:Choice>
          <mc:Fallback xmlns="">
            <p:pic>
              <p:nvPicPr>
                <p:cNvPr id="333" name="Freihand 332">
                  <a:extLst>
                    <a:ext uri="{FF2B5EF4-FFF2-40B4-BE49-F238E27FC236}">
                      <a16:creationId xmlns:a16="http://schemas.microsoft.com/office/drawing/2014/main" id="{697F925F-8216-4B24-A73D-8E6D83E3A8DE}"/>
                    </a:ext>
                  </a:extLst>
                </p:cNvPr>
                <p:cNvPicPr/>
                <p:nvPr/>
              </p:nvPicPr>
              <p:blipFill>
                <a:blip r:embed="rId482"/>
                <a:stretch>
                  <a:fillRect/>
                </a:stretch>
              </p:blipFill>
              <p:spPr>
                <a:xfrm>
                  <a:off x="8739659" y="3644251"/>
                  <a:ext cx="77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34" name="Freihand 333">
                  <a:extLst>
                    <a:ext uri="{FF2B5EF4-FFF2-40B4-BE49-F238E27FC236}">
                      <a16:creationId xmlns:a16="http://schemas.microsoft.com/office/drawing/2014/main" id="{B104E2B9-296C-43AF-8E5D-F2F1AFE10012}"/>
                    </a:ext>
                  </a:extLst>
                </p14:cNvPr>
                <p14:cNvContentPartPr/>
                <p14:nvPr/>
              </p14:nvContentPartPr>
              <p14:xfrm>
                <a:off x="8711579" y="3617971"/>
                <a:ext cx="155880" cy="20520"/>
              </p14:xfrm>
            </p:contentPart>
          </mc:Choice>
          <mc:Fallback xmlns="">
            <p:pic>
              <p:nvPicPr>
                <p:cNvPr id="334" name="Freihand 333">
                  <a:extLst>
                    <a:ext uri="{FF2B5EF4-FFF2-40B4-BE49-F238E27FC236}">
                      <a16:creationId xmlns:a16="http://schemas.microsoft.com/office/drawing/2014/main" id="{B104E2B9-296C-43AF-8E5D-F2F1AFE10012}"/>
                    </a:ext>
                  </a:extLst>
                </p:cNvPr>
                <p:cNvPicPr/>
                <p:nvPr/>
              </p:nvPicPr>
              <p:blipFill>
                <a:blip r:embed="rId484"/>
                <a:stretch>
                  <a:fillRect/>
                </a:stretch>
              </p:blipFill>
              <p:spPr>
                <a:xfrm>
                  <a:off x="8707259" y="3613651"/>
                  <a:ext cx="164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35" name="Freihand 334">
                  <a:extLst>
                    <a:ext uri="{FF2B5EF4-FFF2-40B4-BE49-F238E27FC236}">
                      <a16:creationId xmlns:a16="http://schemas.microsoft.com/office/drawing/2014/main" id="{50591B55-9F0A-4E63-A5D9-7FF76DE4A024}"/>
                    </a:ext>
                  </a:extLst>
                </p14:cNvPr>
                <p14:cNvContentPartPr/>
                <p14:nvPr/>
              </p14:nvContentPartPr>
              <p14:xfrm>
                <a:off x="8896979" y="3594931"/>
                <a:ext cx="152640" cy="71280"/>
              </p14:xfrm>
            </p:contentPart>
          </mc:Choice>
          <mc:Fallback xmlns="">
            <p:pic>
              <p:nvPicPr>
                <p:cNvPr id="335" name="Freihand 334">
                  <a:extLst>
                    <a:ext uri="{FF2B5EF4-FFF2-40B4-BE49-F238E27FC236}">
                      <a16:creationId xmlns:a16="http://schemas.microsoft.com/office/drawing/2014/main" id="{50591B55-9F0A-4E63-A5D9-7FF76DE4A024}"/>
                    </a:ext>
                  </a:extLst>
                </p:cNvPr>
                <p:cNvPicPr/>
                <p:nvPr/>
              </p:nvPicPr>
              <p:blipFill>
                <a:blip r:embed="rId486"/>
                <a:stretch>
                  <a:fillRect/>
                </a:stretch>
              </p:blipFill>
              <p:spPr>
                <a:xfrm>
                  <a:off x="8892659" y="3590611"/>
                  <a:ext cx="161280" cy="79920"/>
                </a:xfrm>
                <a:prstGeom prst="rect">
                  <a:avLst/>
                </a:prstGeom>
              </p:spPr>
            </p:pic>
          </mc:Fallback>
        </mc:AlternateContent>
      </p:grpSp>
      <p:grpSp>
        <p:nvGrpSpPr>
          <p:cNvPr id="339" name="Gruppieren 338">
            <a:extLst>
              <a:ext uri="{FF2B5EF4-FFF2-40B4-BE49-F238E27FC236}">
                <a16:creationId xmlns:a16="http://schemas.microsoft.com/office/drawing/2014/main" id="{3ADAF2AA-25D2-45F2-BA7C-A36CAA549E39}"/>
              </a:ext>
            </a:extLst>
          </p:cNvPr>
          <p:cNvGrpSpPr/>
          <p:nvPr/>
        </p:nvGrpSpPr>
        <p:grpSpPr>
          <a:xfrm>
            <a:off x="6897899" y="1941091"/>
            <a:ext cx="419040" cy="225720"/>
            <a:chOff x="6897899" y="1941091"/>
            <a:chExt cx="419040" cy="225720"/>
          </a:xfrm>
        </p:grpSpPr>
        <mc:AlternateContent xmlns:mc="http://schemas.openxmlformats.org/markup-compatibility/2006" xmlns:p14="http://schemas.microsoft.com/office/powerpoint/2010/main">
          <mc:Choice Requires="p14">
            <p:contentPart p14:bwMode="auto" r:id="rId487">
              <p14:nvContentPartPr>
                <p14:cNvPr id="336" name="Freihand 335">
                  <a:extLst>
                    <a:ext uri="{FF2B5EF4-FFF2-40B4-BE49-F238E27FC236}">
                      <a16:creationId xmlns:a16="http://schemas.microsoft.com/office/drawing/2014/main" id="{EA5B5F21-6A3A-42F5-A520-C4550EE2CB31}"/>
                    </a:ext>
                  </a:extLst>
                </p14:cNvPr>
                <p14:cNvContentPartPr/>
                <p14:nvPr/>
              </p14:nvContentPartPr>
              <p14:xfrm>
                <a:off x="7014539" y="2053771"/>
                <a:ext cx="111960" cy="113040"/>
              </p14:xfrm>
            </p:contentPart>
          </mc:Choice>
          <mc:Fallback xmlns="">
            <p:pic>
              <p:nvPicPr>
                <p:cNvPr id="336" name="Freihand 335">
                  <a:extLst>
                    <a:ext uri="{FF2B5EF4-FFF2-40B4-BE49-F238E27FC236}">
                      <a16:creationId xmlns:a16="http://schemas.microsoft.com/office/drawing/2014/main" id="{EA5B5F21-6A3A-42F5-A520-C4550EE2CB31}"/>
                    </a:ext>
                  </a:extLst>
                </p:cNvPr>
                <p:cNvPicPr/>
                <p:nvPr/>
              </p:nvPicPr>
              <p:blipFill>
                <a:blip r:embed="rId488"/>
                <a:stretch>
                  <a:fillRect/>
                </a:stretch>
              </p:blipFill>
              <p:spPr>
                <a:xfrm>
                  <a:off x="7010219" y="2049451"/>
                  <a:ext cx="120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37" name="Freihand 336">
                  <a:extLst>
                    <a:ext uri="{FF2B5EF4-FFF2-40B4-BE49-F238E27FC236}">
                      <a16:creationId xmlns:a16="http://schemas.microsoft.com/office/drawing/2014/main" id="{0B6A6FDE-C30C-4918-B5C0-A46FD44D58C9}"/>
                    </a:ext>
                  </a:extLst>
                </p14:cNvPr>
                <p14:cNvContentPartPr/>
                <p14:nvPr/>
              </p14:nvContentPartPr>
              <p14:xfrm>
                <a:off x="6897899" y="2019571"/>
                <a:ext cx="195480" cy="36000"/>
              </p14:xfrm>
            </p:contentPart>
          </mc:Choice>
          <mc:Fallback xmlns="">
            <p:pic>
              <p:nvPicPr>
                <p:cNvPr id="337" name="Freihand 336">
                  <a:extLst>
                    <a:ext uri="{FF2B5EF4-FFF2-40B4-BE49-F238E27FC236}">
                      <a16:creationId xmlns:a16="http://schemas.microsoft.com/office/drawing/2014/main" id="{0B6A6FDE-C30C-4918-B5C0-A46FD44D58C9}"/>
                    </a:ext>
                  </a:extLst>
                </p:cNvPr>
                <p:cNvPicPr/>
                <p:nvPr/>
              </p:nvPicPr>
              <p:blipFill>
                <a:blip r:embed="rId490"/>
                <a:stretch>
                  <a:fillRect/>
                </a:stretch>
              </p:blipFill>
              <p:spPr>
                <a:xfrm>
                  <a:off x="6893579" y="2015251"/>
                  <a:ext cx="204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38" name="Freihand 337">
                  <a:extLst>
                    <a:ext uri="{FF2B5EF4-FFF2-40B4-BE49-F238E27FC236}">
                      <a16:creationId xmlns:a16="http://schemas.microsoft.com/office/drawing/2014/main" id="{BE5E1B12-5692-4690-A017-E79BA7736B69}"/>
                    </a:ext>
                  </a:extLst>
                </p14:cNvPr>
                <p14:cNvContentPartPr/>
                <p14:nvPr/>
              </p14:nvContentPartPr>
              <p14:xfrm>
                <a:off x="7150979" y="1941091"/>
                <a:ext cx="165960" cy="92880"/>
              </p14:xfrm>
            </p:contentPart>
          </mc:Choice>
          <mc:Fallback xmlns="">
            <p:pic>
              <p:nvPicPr>
                <p:cNvPr id="338" name="Freihand 337">
                  <a:extLst>
                    <a:ext uri="{FF2B5EF4-FFF2-40B4-BE49-F238E27FC236}">
                      <a16:creationId xmlns:a16="http://schemas.microsoft.com/office/drawing/2014/main" id="{BE5E1B12-5692-4690-A017-E79BA7736B69}"/>
                    </a:ext>
                  </a:extLst>
                </p:cNvPr>
                <p:cNvPicPr/>
                <p:nvPr/>
              </p:nvPicPr>
              <p:blipFill>
                <a:blip r:embed="rId492"/>
                <a:stretch>
                  <a:fillRect/>
                </a:stretch>
              </p:blipFill>
              <p:spPr>
                <a:xfrm>
                  <a:off x="7146659" y="1936771"/>
                  <a:ext cx="174600" cy="101520"/>
                </a:xfrm>
                <a:prstGeom prst="rect">
                  <a:avLst/>
                </a:prstGeom>
              </p:spPr>
            </p:pic>
          </mc:Fallback>
        </mc:AlternateContent>
      </p:grpSp>
      <p:grpSp>
        <p:nvGrpSpPr>
          <p:cNvPr id="369" name="Gruppieren 368">
            <a:extLst>
              <a:ext uri="{FF2B5EF4-FFF2-40B4-BE49-F238E27FC236}">
                <a16:creationId xmlns:a16="http://schemas.microsoft.com/office/drawing/2014/main" id="{65B90AB0-7401-4A46-942B-4FB67C82F9E0}"/>
              </a:ext>
            </a:extLst>
          </p:cNvPr>
          <p:cNvGrpSpPr/>
          <p:nvPr/>
        </p:nvGrpSpPr>
        <p:grpSpPr>
          <a:xfrm>
            <a:off x="154019" y="2788171"/>
            <a:ext cx="5096880" cy="1056600"/>
            <a:chOff x="154019" y="2788171"/>
            <a:chExt cx="5096880" cy="1056600"/>
          </a:xfrm>
        </p:grpSpPr>
        <mc:AlternateContent xmlns:mc="http://schemas.openxmlformats.org/markup-compatibility/2006" xmlns:p14="http://schemas.microsoft.com/office/powerpoint/2010/main">
          <mc:Choice Requires="p14">
            <p:contentPart p14:bwMode="auto" r:id="rId493">
              <p14:nvContentPartPr>
                <p14:cNvPr id="295" name="Freihand 294">
                  <a:extLst>
                    <a:ext uri="{FF2B5EF4-FFF2-40B4-BE49-F238E27FC236}">
                      <a16:creationId xmlns:a16="http://schemas.microsoft.com/office/drawing/2014/main" id="{E1F45E87-6EC0-483B-B0FE-257B5FEBFD6E}"/>
                    </a:ext>
                  </a:extLst>
                </p14:cNvPr>
                <p14:cNvContentPartPr/>
                <p14:nvPr/>
              </p14:nvContentPartPr>
              <p14:xfrm>
                <a:off x="154019" y="3117931"/>
                <a:ext cx="227160" cy="21960"/>
              </p14:xfrm>
            </p:contentPart>
          </mc:Choice>
          <mc:Fallback xmlns="">
            <p:pic>
              <p:nvPicPr>
                <p:cNvPr id="295" name="Freihand 294">
                  <a:extLst>
                    <a:ext uri="{FF2B5EF4-FFF2-40B4-BE49-F238E27FC236}">
                      <a16:creationId xmlns:a16="http://schemas.microsoft.com/office/drawing/2014/main" id="{E1F45E87-6EC0-483B-B0FE-257B5FEBFD6E}"/>
                    </a:ext>
                  </a:extLst>
                </p:cNvPr>
                <p:cNvPicPr/>
                <p:nvPr/>
              </p:nvPicPr>
              <p:blipFill>
                <a:blip r:embed="rId494"/>
                <a:stretch>
                  <a:fillRect/>
                </a:stretch>
              </p:blipFill>
              <p:spPr>
                <a:xfrm>
                  <a:off x="149699" y="3113611"/>
                  <a:ext cx="2358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96" name="Freihand 295">
                  <a:extLst>
                    <a:ext uri="{FF2B5EF4-FFF2-40B4-BE49-F238E27FC236}">
                      <a16:creationId xmlns:a16="http://schemas.microsoft.com/office/drawing/2014/main" id="{32A7A427-6A4E-43CB-9963-33DDB0B90D62}"/>
                    </a:ext>
                  </a:extLst>
                </p14:cNvPr>
                <p14:cNvContentPartPr/>
                <p14:nvPr/>
              </p14:nvContentPartPr>
              <p14:xfrm>
                <a:off x="191099" y="3168331"/>
                <a:ext cx="161640" cy="13320"/>
              </p14:xfrm>
            </p:contentPart>
          </mc:Choice>
          <mc:Fallback xmlns="">
            <p:pic>
              <p:nvPicPr>
                <p:cNvPr id="296" name="Freihand 295">
                  <a:extLst>
                    <a:ext uri="{FF2B5EF4-FFF2-40B4-BE49-F238E27FC236}">
                      <a16:creationId xmlns:a16="http://schemas.microsoft.com/office/drawing/2014/main" id="{32A7A427-6A4E-43CB-9963-33DDB0B90D62}"/>
                    </a:ext>
                  </a:extLst>
                </p:cNvPr>
                <p:cNvPicPr/>
                <p:nvPr/>
              </p:nvPicPr>
              <p:blipFill>
                <a:blip r:embed="rId496"/>
                <a:stretch>
                  <a:fillRect/>
                </a:stretch>
              </p:blipFill>
              <p:spPr>
                <a:xfrm>
                  <a:off x="186779" y="3164011"/>
                  <a:ext cx="170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97" name="Freihand 296">
                  <a:extLst>
                    <a:ext uri="{FF2B5EF4-FFF2-40B4-BE49-F238E27FC236}">
                      <a16:creationId xmlns:a16="http://schemas.microsoft.com/office/drawing/2014/main" id="{0588BFBA-604D-4FA0-BF5E-1CE751C09FB8}"/>
                    </a:ext>
                  </a:extLst>
                </p14:cNvPr>
                <p14:cNvContentPartPr/>
                <p14:nvPr/>
              </p14:nvContentPartPr>
              <p14:xfrm>
                <a:off x="433019" y="3060691"/>
                <a:ext cx="46440" cy="179640"/>
              </p14:xfrm>
            </p:contentPart>
          </mc:Choice>
          <mc:Fallback xmlns="">
            <p:pic>
              <p:nvPicPr>
                <p:cNvPr id="297" name="Freihand 296">
                  <a:extLst>
                    <a:ext uri="{FF2B5EF4-FFF2-40B4-BE49-F238E27FC236}">
                      <a16:creationId xmlns:a16="http://schemas.microsoft.com/office/drawing/2014/main" id="{0588BFBA-604D-4FA0-BF5E-1CE751C09FB8}"/>
                    </a:ext>
                  </a:extLst>
                </p:cNvPr>
                <p:cNvPicPr/>
                <p:nvPr/>
              </p:nvPicPr>
              <p:blipFill>
                <a:blip r:embed="rId498"/>
                <a:stretch>
                  <a:fillRect/>
                </a:stretch>
              </p:blipFill>
              <p:spPr>
                <a:xfrm>
                  <a:off x="428699" y="3056371"/>
                  <a:ext cx="55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98" name="Freihand 297">
                  <a:extLst>
                    <a:ext uri="{FF2B5EF4-FFF2-40B4-BE49-F238E27FC236}">
                      <a16:creationId xmlns:a16="http://schemas.microsoft.com/office/drawing/2014/main" id="{DEECCA3F-DF69-4466-9C44-E5579167808D}"/>
                    </a:ext>
                  </a:extLst>
                </p14:cNvPr>
                <p14:cNvContentPartPr/>
                <p14:nvPr/>
              </p14:nvContentPartPr>
              <p14:xfrm>
                <a:off x="231779" y="2858371"/>
                <a:ext cx="84600" cy="100080"/>
              </p14:xfrm>
            </p:contentPart>
          </mc:Choice>
          <mc:Fallback xmlns="">
            <p:pic>
              <p:nvPicPr>
                <p:cNvPr id="298" name="Freihand 297">
                  <a:extLst>
                    <a:ext uri="{FF2B5EF4-FFF2-40B4-BE49-F238E27FC236}">
                      <a16:creationId xmlns:a16="http://schemas.microsoft.com/office/drawing/2014/main" id="{DEECCA3F-DF69-4466-9C44-E5579167808D}"/>
                    </a:ext>
                  </a:extLst>
                </p:cNvPr>
                <p:cNvPicPr/>
                <p:nvPr/>
              </p:nvPicPr>
              <p:blipFill>
                <a:blip r:embed="rId500"/>
                <a:stretch>
                  <a:fillRect/>
                </a:stretch>
              </p:blipFill>
              <p:spPr>
                <a:xfrm>
                  <a:off x="227459" y="2854051"/>
                  <a:ext cx="93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99" name="Freihand 298">
                  <a:extLst>
                    <a:ext uri="{FF2B5EF4-FFF2-40B4-BE49-F238E27FC236}">
                      <a16:creationId xmlns:a16="http://schemas.microsoft.com/office/drawing/2014/main" id="{136A9E22-57D9-449C-A748-CCC23372C299}"/>
                    </a:ext>
                  </a:extLst>
                </p14:cNvPr>
                <p14:cNvContentPartPr/>
                <p14:nvPr/>
              </p14:nvContentPartPr>
              <p14:xfrm>
                <a:off x="339779" y="2874571"/>
                <a:ext cx="78480" cy="78840"/>
              </p14:xfrm>
            </p:contentPart>
          </mc:Choice>
          <mc:Fallback xmlns="">
            <p:pic>
              <p:nvPicPr>
                <p:cNvPr id="299" name="Freihand 298">
                  <a:extLst>
                    <a:ext uri="{FF2B5EF4-FFF2-40B4-BE49-F238E27FC236}">
                      <a16:creationId xmlns:a16="http://schemas.microsoft.com/office/drawing/2014/main" id="{136A9E22-57D9-449C-A748-CCC23372C299}"/>
                    </a:ext>
                  </a:extLst>
                </p:cNvPr>
                <p:cNvPicPr/>
                <p:nvPr/>
              </p:nvPicPr>
              <p:blipFill>
                <a:blip r:embed="rId502"/>
                <a:stretch>
                  <a:fillRect/>
                </a:stretch>
              </p:blipFill>
              <p:spPr>
                <a:xfrm>
                  <a:off x="335459" y="2870251"/>
                  <a:ext cx="87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0" name="Freihand 299">
                  <a:extLst>
                    <a:ext uri="{FF2B5EF4-FFF2-40B4-BE49-F238E27FC236}">
                      <a16:creationId xmlns:a16="http://schemas.microsoft.com/office/drawing/2014/main" id="{F0191F8E-656E-4B27-81ED-5F10CDB17DBF}"/>
                    </a:ext>
                  </a:extLst>
                </p14:cNvPr>
                <p14:cNvContentPartPr/>
                <p14:nvPr/>
              </p14:nvContentPartPr>
              <p14:xfrm>
                <a:off x="434819" y="2788171"/>
                <a:ext cx="22320" cy="164160"/>
              </p14:xfrm>
            </p:contentPart>
          </mc:Choice>
          <mc:Fallback xmlns="">
            <p:pic>
              <p:nvPicPr>
                <p:cNvPr id="300" name="Freihand 299">
                  <a:extLst>
                    <a:ext uri="{FF2B5EF4-FFF2-40B4-BE49-F238E27FC236}">
                      <a16:creationId xmlns:a16="http://schemas.microsoft.com/office/drawing/2014/main" id="{F0191F8E-656E-4B27-81ED-5F10CDB17DBF}"/>
                    </a:ext>
                  </a:extLst>
                </p:cNvPr>
                <p:cNvPicPr/>
                <p:nvPr/>
              </p:nvPicPr>
              <p:blipFill>
                <a:blip r:embed="rId504"/>
                <a:stretch>
                  <a:fillRect/>
                </a:stretch>
              </p:blipFill>
              <p:spPr>
                <a:xfrm>
                  <a:off x="430499" y="2783851"/>
                  <a:ext cx="30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1" name="Freihand 300">
                  <a:extLst>
                    <a:ext uri="{FF2B5EF4-FFF2-40B4-BE49-F238E27FC236}">
                      <a16:creationId xmlns:a16="http://schemas.microsoft.com/office/drawing/2014/main" id="{4DD998ED-1792-44A4-A668-62B7A6429D1D}"/>
                    </a:ext>
                  </a:extLst>
                </p14:cNvPr>
                <p14:cNvContentPartPr/>
                <p14:nvPr/>
              </p14:nvContentPartPr>
              <p14:xfrm>
                <a:off x="475859" y="2882131"/>
                <a:ext cx="266760" cy="63720"/>
              </p14:xfrm>
            </p:contentPart>
          </mc:Choice>
          <mc:Fallback xmlns="">
            <p:pic>
              <p:nvPicPr>
                <p:cNvPr id="301" name="Freihand 300">
                  <a:extLst>
                    <a:ext uri="{FF2B5EF4-FFF2-40B4-BE49-F238E27FC236}">
                      <a16:creationId xmlns:a16="http://schemas.microsoft.com/office/drawing/2014/main" id="{4DD998ED-1792-44A4-A668-62B7A6429D1D}"/>
                    </a:ext>
                  </a:extLst>
                </p:cNvPr>
                <p:cNvPicPr/>
                <p:nvPr/>
              </p:nvPicPr>
              <p:blipFill>
                <a:blip r:embed="rId506"/>
                <a:stretch>
                  <a:fillRect/>
                </a:stretch>
              </p:blipFill>
              <p:spPr>
                <a:xfrm>
                  <a:off x="471539" y="2877811"/>
                  <a:ext cx="275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02" name="Freihand 301">
                  <a:extLst>
                    <a:ext uri="{FF2B5EF4-FFF2-40B4-BE49-F238E27FC236}">
                      <a16:creationId xmlns:a16="http://schemas.microsoft.com/office/drawing/2014/main" id="{D3E0D29B-1C85-481A-9548-0690CA67C7C4}"/>
                    </a:ext>
                  </a:extLst>
                </p14:cNvPr>
                <p14:cNvContentPartPr/>
                <p14:nvPr/>
              </p14:nvContentPartPr>
              <p14:xfrm>
                <a:off x="725339" y="2861611"/>
                <a:ext cx="28800" cy="17640"/>
              </p14:xfrm>
            </p:contentPart>
          </mc:Choice>
          <mc:Fallback xmlns="">
            <p:pic>
              <p:nvPicPr>
                <p:cNvPr id="302" name="Freihand 301">
                  <a:extLst>
                    <a:ext uri="{FF2B5EF4-FFF2-40B4-BE49-F238E27FC236}">
                      <a16:creationId xmlns:a16="http://schemas.microsoft.com/office/drawing/2014/main" id="{D3E0D29B-1C85-481A-9548-0690CA67C7C4}"/>
                    </a:ext>
                  </a:extLst>
                </p:cNvPr>
                <p:cNvPicPr/>
                <p:nvPr/>
              </p:nvPicPr>
              <p:blipFill>
                <a:blip r:embed="rId508"/>
                <a:stretch>
                  <a:fillRect/>
                </a:stretch>
              </p:blipFill>
              <p:spPr>
                <a:xfrm>
                  <a:off x="721019" y="2857291"/>
                  <a:ext cx="37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3" name="Freihand 302">
                  <a:extLst>
                    <a:ext uri="{FF2B5EF4-FFF2-40B4-BE49-F238E27FC236}">
                      <a16:creationId xmlns:a16="http://schemas.microsoft.com/office/drawing/2014/main" id="{4FD7AF3C-62BA-4CED-B6A1-070EB0697C05}"/>
                    </a:ext>
                  </a:extLst>
                </p14:cNvPr>
                <p14:cNvContentPartPr/>
                <p14:nvPr/>
              </p14:nvContentPartPr>
              <p14:xfrm>
                <a:off x="733979" y="2888251"/>
                <a:ext cx="74160" cy="123120"/>
              </p14:xfrm>
            </p:contentPart>
          </mc:Choice>
          <mc:Fallback xmlns="">
            <p:pic>
              <p:nvPicPr>
                <p:cNvPr id="303" name="Freihand 302">
                  <a:extLst>
                    <a:ext uri="{FF2B5EF4-FFF2-40B4-BE49-F238E27FC236}">
                      <a16:creationId xmlns:a16="http://schemas.microsoft.com/office/drawing/2014/main" id="{4FD7AF3C-62BA-4CED-B6A1-070EB0697C05}"/>
                    </a:ext>
                  </a:extLst>
                </p:cNvPr>
                <p:cNvPicPr/>
                <p:nvPr/>
              </p:nvPicPr>
              <p:blipFill>
                <a:blip r:embed="rId510"/>
                <a:stretch>
                  <a:fillRect/>
                </a:stretch>
              </p:blipFill>
              <p:spPr>
                <a:xfrm>
                  <a:off x="729659" y="2883931"/>
                  <a:ext cx="82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4" name="Freihand 303">
                  <a:extLst>
                    <a:ext uri="{FF2B5EF4-FFF2-40B4-BE49-F238E27FC236}">
                      <a16:creationId xmlns:a16="http://schemas.microsoft.com/office/drawing/2014/main" id="{AF148B6F-6378-4037-9627-527E0D64933D}"/>
                    </a:ext>
                  </a:extLst>
                </p14:cNvPr>
                <p14:cNvContentPartPr/>
                <p14:nvPr/>
              </p14:nvContentPartPr>
              <p14:xfrm>
                <a:off x="861059" y="2806171"/>
                <a:ext cx="154440" cy="200520"/>
              </p14:xfrm>
            </p:contentPart>
          </mc:Choice>
          <mc:Fallback xmlns="">
            <p:pic>
              <p:nvPicPr>
                <p:cNvPr id="304" name="Freihand 303">
                  <a:extLst>
                    <a:ext uri="{FF2B5EF4-FFF2-40B4-BE49-F238E27FC236}">
                      <a16:creationId xmlns:a16="http://schemas.microsoft.com/office/drawing/2014/main" id="{AF148B6F-6378-4037-9627-527E0D64933D}"/>
                    </a:ext>
                  </a:extLst>
                </p:cNvPr>
                <p:cNvPicPr/>
                <p:nvPr/>
              </p:nvPicPr>
              <p:blipFill>
                <a:blip r:embed="rId512"/>
                <a:stretch>
                  <a:fillRect/>
                </a:stretch>
              </p:blipFill>
              <p:spPr>
                <a:xfrm>
                  <a:off x="856739" y="2801851"/>
                  <a:ext cx="163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5" name="Freihand 304">
                  <a:extLst>
                    <a:ext uri="{FF2B5EF4-FFF2-40B4-BE49-F238E27FC236}">
                      <a16:creationId xmlns:a16="http://schemas.microsoft.com/office/drawing/2014/main" id="{58AD9F49-CB53-4B9F-8FA3-4D905B971BCA}"/>
                    </a:ext>
                  </a:extLst>
                </p14:cNvPr>
                <p14:cNvContentPartPr/>
                <p14:nvPr/>
              </p14:nvContentPartPr>
              <p14:xfrm>
                <a:off x="994259" y="2886091"/>
                <a:ext cx="156240" cy="48600"/>
              </p14:xfrm>
            </p:contentPart>
          </mc:Choice>
          <mc:Fallback xmlns="">
            <p:pic>
              <p:nvPicPr>
                <p:cNvPr id="305" name="Freihand 304">
                  <a:extLst>
                    <a:ext uri="{FF2B5EF4-FFF2-40B4-BE49-F238E27FC236}">
                      <a16:creationId xmlns:a16="http://schemas.microsoft.com/office/drawing/2014/main" id="{58AD9F49-CB53-4B9F-8FA3-4D905B971BCA}"/>
                    </a:ext>
                  </a:extLst>
                </p:cNvPr>
                <p:cNvPicPr/>
                <p:nvPr/>
              </p:nvPicPr>
              <p:blipFill>
                <a:blip r:embed="rId514"/>
                <a:stretch>
                  <a:fillRect/>
                </a:stretch>
              </p:blipFill>
              <p:spPr>
                <a:xfrm>
                  <a:off x="989939" y="2881771"/>
                  <a:ext cx="1648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06" name="Freihand 305">
                  <a:extLst>
                    <a:ext uri="{FF2B5EF4-FFF2-40B4-BE49-F238E27FC236}">
                      <a16:creationId xmlns:a16="http://schemas.microsoft.com/office/drawing/2014/main" id="{D8D210F0-A7C8-422C-B0D1-B76D89A073A4}"/>
                    </a:ext>
                  </a:extLst>
                </p14:cNvPr>
                <p14:cNvContentPartPr/>
                <p14:nvPr/>
              </p14:nvContentPartPr>
              <p14:xfrm>
                <a:off x="1252739" y="2865931"/>
                <a:ext cx="70560" cy="69120"/>
              </p14:xfrm>
            </p:contentPart>
          </mc:Choice>
          <mc:Fallback xmlns="">
            <p:pic>
              <p:nvPicPr>
                <p:cNvPr id="306" name="Freihand 305">
                  <a:extLst>
                    <a:ext uri="{FF2B5EF4-FFF2-40B4-BE49-F238E27FC236}">
                      <a16:creationId xmlns:a16="http://schemas.microsoft.com/office/drawing/2014/main" id="{D8D210F0-A7C8-422C-B0D1-B76D89A073A4}"/>
                    </a:ext>
                  </a:extLst>
                </p:cNvPr>
                <p:cNvPicPr/>
                <p:nvPr/>
              </p:nvPicPr>
              <p:blipFill>
                <a:blip r:embed="rId516"/>
                <a:stretch>
                  <a:fillRect/>
                </a:stretch>
              </p:blipFill>
              <p:spPr>
                <a:xfrm>
                  <a:off x="1248419" y="2861611"/>
                  <a:ext cx="79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07" name="Freihand 306">
                  <a:extLst>
                    <a:ext uri="{FF2B5EF4-FFF2-40B4-BE49-F238E27FC236}">
                      <a16:creationId xmlns:a16="http://schemas.microsoft.com/office/drawing/2014/main" id="{7317AE73-13E1-4B51-B6AB-EEF4713212A1}"/>
                    </a:ext>
                  </a:extLst>
                </p14:cNvPr>
                <p14:cNvContentPartPr/>
                <p14:nvPr/>
              </p14:nvContentPartPr>
              <p14:xfrm>
                <a:off x="1255259" y="2805811"/>
                <a:ext cx="155160" cy="160560"/>
              </p14:xfrm>
            </p:contentPart>
          </mc:Choice>
          <mc:Fallback xmlns="">
            <p:pic>
              <p:nvPicPr>
                <p:cNvPr id="307" name="Freihand 306">
                  <a:extLst>
                    <a:ext uri="{FF2B5EF4-FFF2-40B4-BE49-F238E27FC236}">
                      <a16:creationId xmlns:a16="http://schemas.microsoft.com/office/drawing/2014/main" id="{7317AE73-13E1-4B51-B6AB-EEF4713212A1}"/>
                    </a:ext>
                  </a:extLst>
                </p:cNvPr>
                <p:cNvPicPr/>
                <p:nvPr/>
              </p:nvPicPr>
              <p:blipFill>
                <a:blip r:embed="rId518"/>
                <a:stretch>
                  <a:fillRect/>
                </a:stretch>
              </p:blipFill>
              <p:spPr>
                <a:xfrm>
                  <a:off x="1250939" y="2801491"/>
                  <a:ext cx="163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0" name="Freihand 309">
                  <a:extLst>
                    <a:ext uri="{FF2B5EF4-FFF2-40B4-BE49-F238E27FC236}">
                      <a16:creationId xmlns:a16="http://schemas.microsoft.com/office/drawing/2014/main" id="{AA296470-3B29-4A64-9BB0-7BC790640180}"/>
                    </a:ext>
                  </a:extLst>
                </p14:cNvPr>
                <p14:cNvContentPartPr/>
                <p14:nvPr/>
              </p14:nvContentPartPr>
              <p14:xfrm>
                <a:off x="1568459" y="3052771"/>
                <a:ext cx="37800" cy="116640"/>
              </p14:xfrm>
            </p:contentPart>
          </mc:Choice>
          <mc:Fallback xmlns="">
            <p:pic>
              <p:nvPicPr>
                <p:cNvPr id="310" name="Freihand 309">
                  <a:extLst>
                    <a:ext uri="{FF2B5EF4-FFF2-40B4-BE49-F238E27FC236}">
                      <a16:creationId xmlns:a16="http://schemas.microsoft.com/office/drawing/2014/main" id="{AA296470-3B29-4A64-9BB0-7BC790640180}"/>
                    </a:ext>
                  </a:extLst>
                </p:cNvPr>
                <p:cNvPicPr/>
                <p:nvPr/>
              </p:nvPicPr>
              <p:blipFill>
                <a:blip r:embed="rId520"/>
                <a:stretch>
                  <a:fillRect/>
                </a:stretch>
              </p:blipFill>
              <p:spPr>
                <a:xfrm>
                  <a:off x="1564139" y="3048451"/>
                  <a:ext cx="46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11" name="Freihand 310">
                  <a:extLst>
                    <a:ext uri="{FF2B5EF4-FFF2-40B4-BE49-F238E27FC236}">
                      <a16:creationId xmlns:a16="http://schemas.microsoft.com/office/drawing/2014/main" id="{21157D89-1761-4B74-82D6-B912135006A4}"/>
                    </a:ext>
                  </a:extLst>
                </p14:cNvPr>
                <p14:cNvContentPartPr/>
                <p14:nvPr/>
              </p14:nvContentPartPr>
              <p14:xfrm>
                <a:off x="1644779" y="3043051"/>
                <a:ext cx="18000" cy="144000"/>
              </p14:xfrm>
            </p:contentPart>
          </mc:Choice>
          <mc:Fallback xmlns="">
            <p:pic>
              <p:nvPicPr>
                <p:cNvPr id="311" name="Freihand 310">
                  <a:extLst>
                    <a:ext uri="{FF2B5EF4-FFF2-40B4-BE49-F238E27FC236}">
                      <a16:creationId xmlns:a16="http://schemas.microsoft.com/office/drawing/2014/main" id="{21157D89-1761-4B74-82D6-B912135006A4}"/>
                    </a:ext>
                  </a:extLst>
                </p:cNvPr>
                <p:cNvPicPr/>
                <p:nvPr/>
              </p:nvPicPr>
              <p:blipFill>
                <a:blip r:embed="rId522"/>
                <a:stretch>
                  <a:fillRect/>
                </a:stretch>
              </p:blipFill>
              <p:spPr>
                <a:xfrm>
                  <a:off x="1640459" y="3038731"/>
                  <a:ext cx="26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12" name="Freihand 311">
                  <a:extLst>
                    <a:ext uri="{FF2B5EF4-FFF2-40B4-BE49-F238E27FC236}">
                      <a16:creationId xmlns:a16="http://schemas.microsoft.com/office/drawing/2014/main" id="{1B77E4C5-8A00-4958-B010-29558A6BF9E6}"/>
                    </a:ext>
                  </a:extLst>
                </p14:cNvPr>
                <p14:cNvContentPartPr/>
                <p14:nvPr/>
              </p14:nvContentPartPr>
              <p14:xfrm>
                <a:off x="1484579" y="2996251"/>
                <a:ext cx="272160" cy="7200"/>
              </p14:xfrm>
            </p:contentPart>
          </mc:Choice>
          <mc:Fallback xmlns="">
            <p:pic>
              <p:nvPicPr>
                <p:cNvPr id="312" name="Freihand 311">
                  <a:extLst>
                    <a:ext uri="{FF2B5EF4-FFF2-40B4-BE49-F238E27FC236}">
                      <a16:creationId xmlns:a16="http://schemas.microsoft.com/office/drawing/2014/main" id="{1B77E4C5-8A00-4958-B010-29558A6BF9E6}"/>
                    </a:ext>
                  </a:extLst>
                </p:cNvPr>
                <p:cNvPicPr/>
                <p:nvPr/>
              </p:nvPicPr>
              <p:blipFill>
                <a:blip r:embed="rId524"/>
                <a:stretch>
                  <a:fillRect/>
                </a:stretch>
              </p:blipFill>
              <p:spPr>
                <a:xfrm>
                  <a:off x="1480259" y="2991931"/>
                  <a:ext cx="2808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13" name="Freihand 312">
                  <a:extLst>
                    <a:ext uri="{FF2B5EF4-FFF2-40B4-BE49-F238E27FC236}">
                      <a16:creationId xmlns:a16="http://schemas.microsoft.com/office/drawing/2014/main" id="{3A4EEE67-1E6D-4377-9E54-4F147E10FE1E}"/>
                    </a:ext>
                  </a:extLst>
                </p14:cNvPr>
                <p14:cNvContentPartPr/>
                <p14:nvPr/>
              </p14:nvContentPartPr>
              <p14:xfrm>
                <a:off x="1769699" y="2937571"/>
                <a:ext cx="133560" cy="286200"/>
              </p14:xfrm>
            </p:contentPart>
          </mc:Choice>
          <mc:Fallback xmlns="">
            <p:pic>
              <p:nvPicPr>
                <p:cNvPr id="313" name="Freihand 312">
                  <a:extLst>
                    <a:ext uri="{FF2B5EF4-FFF2-40B4-BE49-F238E27FC236}">
                      <a16:creationId xmlns:a16="http://schemas.microsoft.com/office/drawing/2014/main" id="{3A4EEE67-1E6D-4377-9E54-4F147E10FE1E}"/>
                    </a:ext>
                  </a:extLst>
                </p:cNvPr>
                <p:cNvPicPr/>
                <p:nvPr/>
              </p:nvPicPr>
              <p:blipFill>
                <a:blip r:embed="rId526"/>
                <a:stretch>
                  <a:fillRect/>
                </a:stretch>
              </p:blipFill>
              <p:spPr>
                <a:xfrm>
                  <a:off x="1765379" y="2933251"/>
                  <a:ext cx="14220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14" name="Freihand 313">
                  <a:extLst>
                    <a:ext uri="{FF2B5EF4-FFF2-40B4-BE49-F238E27FC236}">
                      <a16:creationId xmlns:a16="http://schemas.microsoft.com/office/drawing/2014/main" id="{7C4554B0-2CCA-4A5F-B4FF-38EA8FE3E0F3}"/>
                    </a:ext>
                  </a:extLst>
                </p14:cNvPr>
                <p14:cNvContentPartPr/>
                <p14:nvPr/>
              </p14:nvContentPartPr>
              <p14:xfrm>
                <a:off x="1980299" y="3009931"/>
                <a:ext cx="194760" cy="114840"/>
              </p14:xfrm>
            </p:contentPart>
          </mc:Choice>
          <mc:Fallback xmlns="">
            <p:pic>
              <p:nvPicPr>
                <p:cNvPr id="314" name="Freihand 313">
                  <a:extLst>
                    <a:ext uri="{FF2B5EF4-FFF2-40B4-BE49-F238E27FC236}">
                      <a16:creationId xmlns:a16="http://schemas.microsoft.com/office/drawing/2014/main" id="{7C4554B0-2CCA-4A5F-B4FF-38EA8FE3E0F3}"/>
                    </a:ext>
                  </a:extLst>
                </p:cNvPr>
                <p:cNvPicPr/>
                <p:nvPr/>
              </p:nvPicPr>
              <p:blipFill>
                <a:blip r:embed="rId528"/>
                <a:stretch>
                  <a:fillRect/>
                </a:stretch>
              </p:blipFill>
              <p:spPr>
                <a:xfrm>
                  <a:off x="1975979" y="3005611"/>
                  <a:ext cx="203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15" name="Freihand 314">
                  <a:extLst>
                    <a:ext uri="{FF2B5EF4-FFF2-40B4-BE49-F238E27FC236}">
                      <a16:creationId xmlns:a16="http://schemas.microsoft.com/office/drawing/2014/main" id="{C0891941-D9E8-45DB-A3C1-26288442A92F}"/>
                    </a:ext>
                  </a:extLst>
                </p14:cNvPr>
                <p14:cNvContentPartPr/>
                <p14:nvPr/>
              </p14:nvContentPartPr>
              <p14:xfrm>
                <a:off x="2273339" y="3070771"/>
                <a:ext cx="132480" cy="16200"/>
              </p14:xfrm>
            </p:contentPart>
          </mc:Choice>
          <mc:Fallback xmlns="">
            <p:pic>
              <p:nvPicPr>
                <p:cNvPr id="315" name="Freihand 314">
                  <a:extLst>
                    <a:ext uri="{FF2B5EF4-FFF2-40B4-BE49-F238E27FC236}">
                      <a16:creationId xmlns:a16="http://schemas.microsoft.com/office/drawing/2014/main" id="{C0891941-D9E8-45DB-A3C1-26288442A92F}"/>
                    </a:ext>
                  </a:extLst>
                </p:cNvPr>
                <p:cNvPicPr/>
                <p:nvPr/>
              </p:nvPicPr>
              <p:blipFill>
                <a:blip r:embed="rId530"/>
                <a:stretch>
                  <a:fillRect/>
                </a:stretch>
              </p:blipFill>
              <p:spPr>
                <a:xfrm>
                  <a:off x="2269019" y="3066451"/>
                  <a:ext cx="141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16" name="Freihand 315">
                  <a:extLst>
                    <a:ext uri="{FF2B5EF4-FFF2-40B4-BE49-F238E27FC236}">
                      <a16:creationId xmlns:a16="http://schemas.microsoft.com/office/drawing/2014/main" id="{2DD0650B-C269-4CF8-A10E-035D611CD76D}"/>
                    </a:ext>
                  </a:extLst>
                </p14:cNvPr>
                <p14:cNvContentPartPr/>
                <p14:nvPr/>
              </p14:nvContentPartPr>
              <p14:xfrm>
                <a:off x="2526059" y="2991571"/>
                <a:ext cx="115920" cy="151200"/>
              </p14:xfrm>
            </p:contentPart>
          </mc:Choice>
          <mc:Fallback xmlns="">
            <p:pic>
              <p:nvPicPr>
                <p:cNvPr id="316" name="Freihand 315">
                  <a:extLst>
                    <a:ext uri="{FF2B5EF4-FFF2-40B4-BE49-F238E27FC236}">
                      <a16:creationId xmlns:a16="http://schemas.microsoft.com/office/drawing/2014/main" id="{2DD0650B-C269-4CF8-A10E-035D611CD76D}"/>
                    </a:ext>
                  </a:extLst>
                </p:cNvPr>
                <p:cNvPicPr/>
                <p:nvPr/>
              </p:nvPicPr>
              <p:blipFill>
                <a:blip r:embed="rId532"/>
                <a:stretch>
                  <a:fillRect/>
                </a:stretch>
              </p:blipFill>
              <p:spPr>
                <a:xfrm>
                  <a:off x="2521739" y="2987251"/>
                  <a:ext cx="124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17" name="Freihand 316">
                  <a:extLst>
                    <a:ext uri="{FF2B5EF4-FFF2-40B4-BE49-F238E27FC236}">
                      <a16:creationId xmlns:a16="http://schemas.microsoft.com/office/drawing/2014/main" id="{0B56BF19-0DBB-46D0-B005-CA124228E928}"/>
                    </a:ext>
                  </a:extLst>
                </p14:cNvPr>
                <p14:cNvContentPartPr/>
                <p14:nvPr/>
              </p14:nvContentPartPr>
              <p14:xfrm>
                <a:off x="2536499" y="3064291"/>
                <a:ext cx="124920" cy="9360"/>
              </p14:xfrm>
            </p:contentPart>
          </mc:Choice>
          <mc:Fallback xmlns="">
            <p:pic>
              <p:nvPicPr>
                <p:cNvPr id="317" name="Freihand 316">
                  <a:extLst>
                    <a:ext uri="{FF2B5EF4-FFF2-40B4-BE49-F238E27FC236}">
                      <a16:creationId xmlns:a16="http://schemas.microsoft.com/office/drawing/2014/main" id="{0B56BF19-0DBB-46D0-B005-CA124228E928}"/>
                    </a:ext>
                  </a:extLst>
                </p:cNvPr>
                <p:cNvPicPr/>
                <p:nvPr/>
              </p:nvPicPr>
              <p:blipFill>
                <a:blip r:embed="rId534"/>
                <a:stretch>
                  <a:fillRect/>
                </a:stretch>
              </p:blipFill>
              <p:spPr>
                <a:xfrm>
                  <a:off x="2532179" y="3059971"/>
                  <a:ext cx="133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18" name="Freihand 317">
                  <a:extLst>
                    <a:ext uri="{FF2B5EF4-FFF2-40B4-BE49-F238E27FC236}">
                      <a16:creationId xmlns:a16="http://schemas.microsoft.com/office/drawing/2014/main" id="{5CAB60FA-9F5D-4646-9E29-708718D7FBAD}"/>
                    </a:ext>
                  </a:extLst>
                </p14:cNvPr>
                <p14:cNvContentPartPr/>
                <p14:nvPr/>
              </p14:nvContentPartPr>
              <p14:xfrm>
                <a:off x="2670059" y="2927131"/>
                <a:ext cx="103320" cy="277560"/>
              </p14:xfrm>
            </p:contentPart>
          </mc:Choice>
          <mc:Fallback xmlns="">
            <p:pic>
              <p:nvPicPr>
                <p:cNvPr id="318" name="Freihand 317">
                  <a:extLst>
                    <a:ext uri="{FF2B5EF4-FFF2-40B4-BE49-F238E27FC236}">
                      <a16:creationId xmlns:a16="http://schemas.microsoft.com/office/drawing/2014/main" id="{5CAB60FA-9F5D-4646-9E29-708718D7FBAD}"/>
                    </a:ext>
                  </a:extLst>
                </p:cNvPr>
                <p:cNvPicPr/>
                <p:nvPr/>
              </p:nvPicPr>
              <p:blipFill>
                <a:blip r:embed="rId536"/>
                <a:stretch>
                  <a:fillRect/>
                </a:stretch>
              </p:blipFill>
              <p:spPr>
                <a:xfrm>
                  <a:off x="2665739" y="2922811"/>
                  <a:ext cx="1119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19" name="Freihand 318">
                  <a:extLst>
                    <a:ext uri="{FF2B5EF4-FFF2-40B4-BE49-F238E27FC236}">
                      <a16:creationId xmlns:a16="http://schemas.microsoft.com/office/drawing/2014/main" id="{24425E89-229E-4123-B9FE-D677A707B166}"/>
                    </a:ext>
                  </a:extLst>
                </p14:cNvPr>
                <p14:cNvContentPartPr/>
                <p14:nvPr/>
              </p14:nvContentPartPr>
              <p14:xfrm>
                <a:off x="3004139" y="3055651"/>
                <a:ext cx="241560" cy="13680"/>
              </p14:xfrm>
            </p:contentPart>
          </mc:Choice>
          <mc:Fallback xmlns="">
            <p:pic>
              <p:nvPicPr>
                <p:cNvPr id="319" name="Freihand 318">
                  <a:extLst>
                    <a:ext uri="{FF2B5EF4-FFF2-40B4-BE49-F238E27FC236}">
                      <a16:creationId xmlns:a16="http://schemas.microsoft.com/office/drawing/2014/main" id="{24425E89-229E-4123-B9FE-D677A707B166}"/>
                    </a:ext>
                  </a:extLst>
                </p:cNvPr>
                <p:cNvPicPr/>
                <p:nvPr/>
              </p:nvPicPr>
              <p:blipFill>
                <a:blip r:embed="rId538"/>
                <a:stretch>
                  <a:fillRect/>
                </a:stretch>
              </p:blipFill>
              <p:spPr>
                <a:xfrm>
                  <a:off x="2999819" y="3051331"/>
                  <a:ext cx="250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20" name="Freihand 319">
                  <a:extLst>
                    <a:ext uri="{FF2B5EF4-FFF2-40B4-BE49-F238E27FC236}">
                      <a16:creationId xmlns:a16="http://schemas.microsoft.com/office/drawing/2014/main" id="{5644A08A-499D-471F-B787-268393EE5984}"/>
                    </a:ext>
                  </a:extLst>
                </p14:cNvPr>
                <p14:cNvContentPartPr/>
                <p14:nvPr/>
              </p14:nvContentPartPr>
              <p14:xfrm>
                <a:off x="3072179" y="3075091"/>
                <a:ext cx="242280" cy="20520"/>
              </p14:xfrm>
            </p:contentPart>
          </mc:Choice>
          <mc:Fallback xmlns="">
            <p:pic>
              <p:nvPicPr>
                <p:cNvPr id="320" name="Freihand 319">
                  <a:extLst>
                    <a:ext uri="{FF2B5EF4-FFF2-40B4-BE49-F238E27FC236}">
                      <a16:creationId xmlns:a16="http://schemas.microsoft.com/office/drawing/2014/main" id="{5644A08A-499D-471F-B787-268393EE5984}"/>
                    </a:ext>
                  </a:extLst>
                </p:cNvPr>
                <p:cNvPicPr/>
                <p:nvPr/>
              </p:nvPicPr>
              <p:blipFill>
                <a:blip r:embed="rId540"/>
                <a:stretch>
                  <a:fillRect/>
                </a:stretch>
              </p:blipFill>
              <p:spPr>
                <a:xfrm>
                  <a:off x="3067859" y="3070771"/>
                  <a:ext cx="250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21" name="Freihand 320">
                  <a:extLst>
                    <a:ext uri="{FF2B5EF4-FFF2-40B4-BE49-F238E27FC236}">
                      <a16:creationId xmlns:a16="http://schemas.microsoft.com/office/drawing/2014/main" id="{36C72473-E770-409F-97E3-B792C9243A4D}"/>
                    </a:ext>
                  </a:extLst>
                </p14:cNvPr>
                <p14:cNvContentPartPr/>
                <p14:nvPr/>
              </p14:nvContentPartPr>
              <p14:xfrm>
                <a:off x="3685979" y="2981131"/>
                <a:ext cx="19080" cy="129240"/>
              </p14:xfrm>
            </p:contentPart>
          </mc:Choice>
          <mc:Fallback xmlns="">
            <p:pic>
              <p:nvPicPr>
                <p:cNvPr id="321" name="Freihand 320">
                  <a:extLst>
                    <a:ext uri="{FF2B5EF4-FFF2-40B4-BE49-F238E27FC236}">
                      <a16:creationId xmlns:a16="http://schemas.microsoft.com/office/drawing/2014/main" id="{36C72473-E770-409F-97E3-B792C9243A4D}"/>
                    </a:ext>
                  </a:extLst>
                </p:cNvPr>
                <p:cNvPicPr/>
                <p:nvPr/>
              </p:nvPicPr>
              <p:blipFill>
                <a:blip r:embed="rId542"/>
                <a:stretch>
                  <a:fillRect/>
                </a:stretch>
              </p:blipFill>
              <p:spPr>
                <a:xfrm>
                  <a:off x="3681659" y="2976811"/>
                  <a:ext cx="27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22" name="Freihand 321">
                  <a:extLst>
                    <a:ext uri="{FF2B5EF4-FFF2-40B4-BE49-F238E27FC236}">
                      <a16:creationId xmlns:a16="http://schemas.microsoft.com/office/drawing/2014/main" id="{E11A986F-BA03-4716-B989-BEACFA4A93A0}"/>
                    </a:ext>
                  </a:extLst>
                </p14:cNvPr>
                <p14:cNvContentPartPr/>
                <p14:nvPr/>
              </p14:nvContentPartPr>
              <p14:xfrm>
                <a:off x="3561779" y="2927491"/>
                <a:ext cx="281880" cy="229320"/>
              </p14:xfrm>
            </p:contentPart>
          </mc:Choice>
          <mc:Fallback xmlns="">
            <p:pic>
              <p:nvPicPr>
                <p:cNvPr id="322" name="Freihand 321">
                  <a:extLst>
                    <a:ext uri="{FF2B5EF4-FFF2-40B4-BE49-F238E27FC236}">
                      <a16:creationId xmlns:a16="http://schemas.microsoft.com/office/drawing/2014/main" id="{E11A986F-BA03-4716-B989-BEACFA4A93A0}"/>
                    </a:ext>
                  </a:extLst>
                </p:cNvPr>
                <p:cNvPicPr/>
                <p:nvPr/>
              </p:nvPicPr>
              <p:blipFill>
                <a:blip r:embed="rId544"/>
                <a:stretch>
                  <a:fillRect/>
                </a:stretch>
              </p:blipFill>
              <p:spPr>
                <a:xfrm>
                  <a:off x="3557459" y="2923171"/>
                  <a:ext cx="290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24" name="Freihand 323">
                  <a:extLst>
                    <a:ext uri="{FF2B5EF4-FFF2-40B4-BE49-F238E27FC236}">
                      <a16:creationId xmlns:a16="http://schemas.microsoft.com/office/drawing/2014/main" id="{FE071956-80CB-4FD7-A94A-5C95E2D540BC}"/>
                    </a:ext>
                  </a:extLst>
                </p14:cNvPr>
                <p14:cNvContentPartPr/>
                <p14:nvPr/>
              </p14:nvContentPartPr>
              <p14:xfrm>
                <a:off x="570539" y="3527251"/>
                <a:ext cx="200880" cy="20160"/>
              </p14:xfrm>
            </p:contentPart>
          </mc:Choice>
          <mc:Fallback xmlns="">
            <p:pic>
              <p:nvPicPr>
                <p:cNvPr id="324" name="Freihand 323">
                  <a:extLst>
                    <a:ext uri="{FF2B5EF4-FFF2-40B4-BE49-F238E27FC236}">
                      <a16:creationId xmlns:a16="http://schemas.microsoft.com/office/drawing/2014/main" id="{FE071956-80CB-4FD7-A94A-5C95E2D540BC}"/>
                    </a:ext>
                  </a:extLst>
                </p:cNvPr>
                <p:cNvPicPr/>
                <p:nvPr/>
              </p:nvPicPr>
              <p:blipFill>
                <a:blip r:embed="rId546"/>
                <a:stretch>
                  <a:fillRect/>
                </a:stretch>
              </p:blipFill>
              <p:spPr>
                <a:xfrm>
                  <a:off x="566219" y="3522931"/>
                  <a:ext cx="209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25" name="Freihand 324">
                  <a:extLst>
                    <a:ext uri="{FF2B5EF4-FFF2-40B4-BE49-F238E27FC236}">
                      <a16:creationId xmlns:a16="http://schemas.microsoft.com/office/drawing/2014/main" id="{A6098BD9-B419-4A8A-A020-9F6579B360E8}"/>
                    </a:ext>
                  </a:extLst>
                </p14:cNvPr>
                <p14:cNvContentPartPr/>
                <p14:nvPr/>
              </p14:nvContentPartPr>
              <p14:xfrm>
                <a:off x="582059" y="3570451"/>
                <a:ext cx="191160" cy="20520"/>
              </p14:xfrm>
            </p:contentPart>
          </mc:Choice>
          <mc:Fallback xmlns="">
            <p:pic>
              <p:nvPicPr>
                <p:cNvPr id="325" name="Freihand 324">
                  <a:extLst>
                    <a:ext uri="{FF2B5EF4-FFF2-40B4-BE49-F238E27FC236}">
                      <a16:creationId xmlns:a16="http://schemas.microsoft.com/office/drawing/2014/main" id="{A6098BD9-B419-4A8A-A020-9F6579B360E8}"/>
                    </a:ext>
                  </a:extLst>
                </p:cNvPr>
                <p:cNvPicPr/>
                <p:nvPr/>
              </p:nvPicPr>
              <p:blipFill>
                <a:blip r:embed="rId548"/>
                <a:stretch>
                  <a:fillRect/>
                </a:stretch>
              </p:blipFill>
              <p:spPr>
                <a:xfrm>
                  <a:off x="577739" y="3566131"/>
                  <a:ext cx="199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26" name="Freihand 325">
                  <a:extLst>
                    <a:ext uri="{FF2B5EF4-FFF2-40B4-BE49-F238E27FC236}">
                      <a16:creationId xmlns:a16="http://schemas.microsoft.com/office/drawing/2014/main" id="{E74AE0F7-F641-44BB-B5FA-A3198A87DFE9}"/>
                    </a:ext>
                  </a:extLst>
                </p14:cNvPr>
                <p14:cNvContentPartPr/>
                <p14:nvPr/>
              </p14:nvContentPartPr>
              <p14:xfrm>
                <a:off x="778259" y="3481531"/>
                <a:ext cx="80640" cy="150480"/>
              </p14:xfrm>
            </p:contentPart>
          </mc:Choice>
          <mc:Fallback xmlns="">
            <p:pic>
              <p:nvPicPr>
                <p:cNvPr id="326" name="Freihand 325">
                  <a:extLst>
                    <a:ext uri="{FF2B5EF4-FFF2-40B4-BE49-F238E27FC236}">
                      <a16:creationId xmlns:a16="http://schemas.microsoft.com/office/drawing/2014/main" id="{E74AE0F7-F641-44BB-B5FA-A3198A87DFE9}"/>
                    </a:ext>
                  </a:extLst>
                </p:cNvPr>
                <p:cNvPicPr/>
                <p:nvPr/>
              </p:nvPicPr>
              <p:blipFill>
                <a:blip r:embed="rId550"/>
                <a:stretch>
                  <a:fillRect/>
                </a:stretch>
              </p:blipFill>
              <p:spPr>
                <a:xfrm>
                  <a:off x="773939" y="3477211"/>
                  <a:ext cx="89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27" name="Freihand 326">
                  <a:extLst>
                    <a:ext uri="{FF2B5EF4-FFF2-40B4-BE49-F238E27FC236}">
                      <a16:creationId xmlns:a16="http://schemas.microsoft.com/office/drawing/2014/main" id="{6C906C0E-4BCB-4D72-8DFC-56A65DF98C33}"/>
                    </a:ext>
                  </a:extLst>
                </p14:cNvPr>
                <p14:cNvContentPartPr/>
                <p14:nvPr/>
              </p14:nvContentPartPr>
              <p14:xfrm>
                <a:off x="1288739" y="3540931"/>
                <a:ext cx="40680" cy="122400"/>
              </p14:xfrm>
            </p:contentPart>
          </mc:Choice>
          <mc:Fallback xmlns="">
            <p:pic>
              <p:nvPicPr>
                <p:cNvPr id="327" name="Freihand 326">
                  <a:extLst>
                    <a:ext uri="{FF2B5EF4-FFF2-40B4-BE49-F238E27FC236}">
                      <a16:creationId xmlns:a16="http://schemas.microsoft.com/office/drawing/2014/main" id="{6C906C0E-4BCB-4D72-8DFC-56A65DF98C33}"/>
                    </a:ext>
                  </a:extLst>
                </p:cNvPr>
                <p:cNvPicPr/>
                <p:nvPr/>
              </p:nvPicPr>
              <p:blipFill>
                <a:blip r:embed="rId552"/>
                <a:stretch>
                  <a:fillRect/>
                </a:stretch>
              </p:blipFill>
              <p:spPr>
                <a:xfrm>
                  <a:off x="1284419" y="3536611"/>
                  <a:ext cx="49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28" name="Freihand 327">
                  <a:extLst>
                    <a:ext uri="{FF2B5EF4-FFF2-40B4-BE49-F238E27FC236}">
                      <a16:creationId xmlns:a16="http://schemas.microsoft.com/office/drawing/2014/main" id="{2F8C8C09-E88D-4686-B7DF-E1E6E579E9E8}"/>
                    </a:ext>
                  </a:extLst>
                </p14:cNvPr>
                <p14:cNvContentPartPr/>
                <p14:nvPr/>
              </p14:nvContentPartPr>
              <p14:xfrm>
                <a:off x="1353899" y="3563971"/>
                <a:ext cx="8280" cy="107640"/>
              </p14:xfrm>
            </p:contentPart>
          </mc:Choice>
          <mc:Fallback xmlns="">
            <p:pic>
              <p:nvPicPr>
                <p:cNvPr id="328" name="Freihand 327">
                  <a:extLst>
                    <a:ext uri="{FF2B5EF4-FFF2-40B4-BE49-F238E27FC236}">
                      <a16:creationId xmlns:a16="http://schemas.microsoft.com/office/drawing/2014/main" id="{2F8C8C09-E88D-4686-B7DF-E1E6E579E9E8}"/>
                    </a:ext>
                  </a:extLst>
                </p:cNvPr>
                <p:cNvPicPr/>
                <p:nvPr/>
              </p:nvPicPr>
              <p:blipFill>
                <a:blip r:embed="rId554"/>
                <a:stretch>
                  <a:fillRect/>
                </a:stretch>
              </p:blipFill>
              <p:spPr>
                <a:xfrm>
                  <a:off x="1349579" y="3559651"/>
                  <a:ext cx="16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29" name="Freihand 328">
                  <a:extLst>
                    <a:ext uri="{FF2B5EF4-FFF2-40B4-BE49-F238E27FC236}">
                      <a16:creationId xmlns:a16="http://schemas.microsoft.com/office/drawing/2014/main" id="{744C0394-F982-41D9-91C7-227D152CE528}"/>
                    </a:ext>
                  </a:extLst>
                </p14:cNvPr>
                <p14:cNvContentPartPr/>
                <p14:nvPr/>
              </p14:nvContentPartPr>
              <p14:xfrm>
                <a:off x="1203419" y="3495211"/>
                <a:ext cx="216360" cy="9720"/>
              </p14:xfrm>
            </p:contentPart>
          </mc:Choice>
          <mc:Fallback xmlns="">
            <p:pic>
              <p:nvPicPr>
                <p:cNvPr id="329" name="Freihand 328">
                  <a:extLst>
                    <a:ext uri="{FF2B5EF4-FFF2-40B4-BE49-F238E27FC236}">
                      <a16:creationId xmlns:a16="http://schemas.microsoft.com/office/drawing/2014/main" id="{744C0394-F982-41D9-91C7-227D152CE528}"/>
                    </a:ext>
                  </a:extLst>
                </p:cNvPr>
                <p:cNvPicPr/>
                <p:nvPr/>
              </p:nvPicPr>
              <p:blipFill>
                <a:blip r:embed="rId556"/>
                <a:stretch>
                  <a:fillRect/>
                </a:stretch>
              </p:blipFill>
              <p:spPr>
                <a:xfrm>
                  <a:off x="1199099" y="3490891"/>
                  <a:ext cx="225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30" name="Freihand 329">
                  <a:extLst>
                    <a:ext uri="{FF2B5EF4-FFF2-40B4-BE49-F238E27FC236}">
                      <a16:creationId xmlns:a16="http://schemas.microsoft.com/office/drawing/2014/main" id="{2E4D7386-2AA1-4474-8AE0-4E61922C5606}"/>
                    </a:ext>
                  </a:extLst>
                </p14:cNvPr>
                <p14:cNvContentPartPr/>
                <p14:nvPr/>
              </p14:nvContentPartPr>
              <p14:xfrm>
                <a:off x="1477739" y="3443371"/>
                <a:ext cx="176400" cy="121320"/>
              </p14:xfrm>
            </p:contentPart>
          </mc:Choice>
          <mc:Fallback xmlns="">
            <p:pic>
              <p:nvPicPr>
                <p:cNvPr id="330" name="Freihand 329">
                  <a:extLst>
                    <a:ext uri="{FF2B5EF4-FFF2-40B4-BE49-F238E27FC236}">
                      <a16:creationId xmlns:a16="http://schemas.microsoft.com/office/drawing/2014/main" id="{2E4D7386-2AA1-4474-8AE0-4E61922C5606}"/>
                    </a:ext>
                  </a:extLst>
                </p:cNvPr>
                <p:cNvPicPr/>
                <p:nvPr/>
              </p:nvPicPr>
              <p:blipFill>
                <a:blip r:embed="rId558"/>
                <a:stretch>
                  <a:fillRect/>
                </a:stretch>
              </p:blipFill>
              <p:spPr>
                <a:xfrm>
                  <a:off x="1473419" y="3439051"/>
                  <a:ext cx="185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6" name="Freihand 345">
                  <a:extLst>
                    <a:ext uri="{FF2B5EF4-FFF2-40B4-BE49-F238E27FC236}">
                      <a16:creationId xmlns:a16="http://schemas.microsoft.com/office/drawing/2014/main" id="{D9A19419-285A-41DA-991D-9E84057F8448}"/>
                    </a:ext>
                  </a:extLst>
                </p14:cNvPr>
                <p14:cNvContentPartPr/>
                <p14:nvPr/>
              </p14:nvContentPartPr>
              <p14:xfrm>
                <a:off x="2407619" y="3710851"/>
                <a:ext cx="188280" cy="133920"/>
              </p14:xfrm>
            </p:contentPart>
          </mc:Choice>
          <mc:Fallback xmlns="">
            <p:pic>
              <p:nvPicPr>
                <p:cNvPr id="346" name="Freihand 345">
                  <a:extLst>
                    <a:ext uri="{FF2B5EF4-FFF2-40B4-BE49-F238E27FC236}">
                      <a16:creationId xmlns:a16="http://schemas.microsoft.com/office/drawing/2014/main" id="{D9A19419-285A-41DA-991D-9E84057F8448}"/>
                    </a:ext>
                  </a:extLst>
                </p:cNvPr>
                <p:cNvPicPr/>
                <p:nvPr/>
              </p:nvPicPr>
              <p:blipFill>
                <a:blip r:embed="rId560"/>
                <a:stretch>
                  <a:fillRect/>
                </a:stretch>
              </p:blipFill>
              <p:spPr>
                <a:xfrm>
                  <a:off x="2403299" y="3706531"/>
                  <a:ext cx="196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7" name="Freihand 346">
                  <a:extLst>
                    <a:ext uri="{FF2B5EF4-FFF2-40B4-BE49-F238E27FC236}">
                      <a16:creationId xmlns:a16="http://schemas.microsoft.com/office/drawing/2014/main" id="{D435D59F-276B-4DF3-BC8B-87F9B80726F9}"/>
                    </a:ext>
                  </a:extLst>
                </p14:cNvPr>
                <p14:cNvContentPartPr/>
                <p14:nvPr/>
              </p14:nvContentPartPr>
              <p14:xfrm>
                <a:off x="2704979" y="3776731"/>
                <a:ext cx="136440" cy="10800"/>
              </p14:xfrm>
            </p:contentPart>
          </mc:Choice>
          <mc:Fallback xmlns="">
            <p:pic>
              <p:nvPicPr>
                <p:cNvPr id="347" name="Freihand 346">
                  <a:extLst>
                    <a:ext uri="{FF2B5EF4-FFF2-40B4-BE49-F238E27FC236}">
                      <a16:creationId xmlns:a16="http://schemas.microsoft.com/office/drawing/2014/main" id="{D435D59F-276B-4DF3-BC8B-87F9B80726F9}"/>
                    </a:ext>
                  </a:extLst>
                </p:cNvPr>
                <p:cNvPicPr/>
                <p:nvPr/>
              </p:nvPicPr>
              <p:blipFill>
                <a:blip r:embed="rId562"/>
                <a:stretch>
                  <a:fillRect/>
                </a:stretch>
              </p:blipFill>
              <p:spPr>
                <a:xfrm>
                  <a:off x="2700659" y="3772411"/>
                  <a:ext cx="145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8" name="Freihand 347">
                  <a:extLst>
                    <a:ext uri="{FF2B5EF4-FFF2-40B4-BE49-F238E27FC236}">
                      <a16:creationId xmlns:a16="http://schemas.microsoft.com/office/drawing/2014/main" id="{B7F88512-57FF-4CA0-918C-BC81ED045803}"/>
                    </a:ext>
                  </a:extLst>
                </p14:cNvPr>
                <p14:cNvContentPartPr/>
                <p14:nvPr/>
              </p14:nvContentPartPr>
              <p14:xfrm>
                <a:off x="2981819" y="3701491"/>
                <a:ext cx="112680" cy="124560"/>
              </p14:xfrm>
            </p:contentPart>
          </mc:Choice>
          <mc:Fallback xmlns="">
            <p:pic>
              <p:nvPicPr>
                <p:cNvPr id="348" name="Freihand 347">
                  <a:extLst>
                    <a:ext uri="{FF2B5EF4-FFF2-40B4-BE49-F238E27FC236}">
                      <a16:creationId xmlns:a16="http://schemas.microsoft.com/office/drawing/2014/main" id="{B7F88512-57FF-4CA0-918C-BC81ED045803}"/>
                    </a:ext>
                  </a:extLst>
                </p:cNvPr>
                <p:cNvPicPr/>
                <p:nvPr/>
              </p:nvPicPr>
              <p:blipFill>
                <a:blip r:embed="rId564"/>
                <a:stretch>
                  <a:fillRect/>
                </a:stretch>
              </p:blipFill>
              <p:spPr>
                <a:xfrm>
                  <a:off x="2977499" y="3697171"/>
                  <a:ext cx="121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9" name="Freihand 348">
                  <a:extLst>
                    <a:ext uri="{FF2B5EF4-FFF2-40B4-BE49-F238E27FC236}">
                      <a16:creationId xmlns:a16="http://schemas.microsoft.com/office/drawing/2014/main" id="{5CEA553D-48C2-49AD-8EB2-98B26416CBD6}"/>
                    </a:ext>
                  </a:extLst>
                </p14:cNvPr>
                <p14:cNvContentPartPr/>
                <p14:nvPr/>
              </p14:nvContentPartPr>
              <p14:xfrm>
                <a:off x="3018899" y="3696451"/>
                <a:ext cx="127440" cy="143640"/>
              </p14:xfrm>
            </p:contentPart>
          </mc:Choice>
          <mc:Fallback xmlns="">
            <p:pic>
              <p:nvPicPr>
                <p:cNvPr id="349" name="Freihand 348">
                  <a:extLst>
                    <a:ext uri="{FF2B5EF4-FFF2-40B4-BE49-F238E27FC236}">
                      <a16:creationId xmlns:a16="http://schemas.microsoft.com/office/drawing/2014/main" id="{5CEA553D-48C2-49AD-8EB2-98B26416CBD6}"/>
                    </a:ext>
                  </a:extLst>
                </p:cNvPr>
                <p:cNvPicPr/>
                <p:nvPr/>
              </p:nvPicPr>
              <p:blipFill>
                <a:blip r:embed="rId566"/>
                <a:stretch>
                  <a:fillRect/>
                </a:stretch>
              </p:blipFill>
              <p:spPr>
                <a:xfrm>
                  <a:off x="3014579" y="3692131"/>
                  <a:ext cx="136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41" name="Freihand 340">
                  <a:extLst>
                    <a:ext uri="{FF2B5EF4-FFF2-40B4-BE49-F238E27FC236}">
                      <a16:creationId xmlns:a16="http://schemas.microsoft.com/office/drawing/2014/main" id="{4456FDF5-E6BF-45C7-99BB-54FECBFA9AD5}"/>
                    </a:ext>
                  </a:extLst>
                </p14:cNvPr>
                <p14:cNvContentPartPr/>
                <p14:nvPr/>
              </p14:nvContentPartPr>
              <p14:xfrm>
                <a:off x="1974899" y="3542371"/>
                <a:ext cx="161640" cy="21960"/>
              </p14:xfrm>
            </p:contentPart>
          </mc:Choice>
          <mc:Fallback xmlns="">
            <p:pic>
              <p:nvPicPr>
                <p:cNvPr id="341" name="Freihand 340">
                  <a:extLst>
                    <a:ext uri="{FF2B5EF4-FFF2-40B4-BE49-F238E27FC236}">
                      <a16:creationId xmlns:a16="http://schemas.microsoft.com/office/drawing/2014/main" id="{4456FDF5-E6BF-45C7-99BB-54FECBFA9AD5}"/>
                    </a:ext>
                  </a:extLst>
                </p:cNvPr>
                <p:cNvPicPr/>
                <p:nvPr/>
              </p:nvPicPr>
              <p:blipFill>
                <a:blip r:embed="rId568"/>
                <a:stretch>
                  <a:fillRect/>
                </a:stretch>
              </p:blipFill>
              <p:spPr>
                <a:xfrm>
                  <a:off x="1970579" y="3538051"/>
                  <a:ext cx="170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42" name="Freihand 341">
                  <a:extLst>
                    <a:ext uri="{FF2B5EF4-FFF2-40B4-BE49-F238E27FC236}">
                      <a16:creationId xmlns:a16="http://schemas.microsoft.com/office/drawing/2014/main" id="{FEA277F8-5DD7-4F48-A674-81548693713A}"/>
                    </a:ext>
                  </a:extLst>
                </p14:cNvPr>
                <p14:cNvContentPartPr/>
                <p14:nvPr/>
              </p14:nvContentPartPr>
              <p14:xfrm>
                <a:off x="2011979" y="3581251"/>
                <a:ext cx="202680" cy="15120"/>
              </p14:xfrm>
            </p:contentPart>
          </mc:Choice>
          <mc:Fallback xmlns="">
            <p:pic>
              <p:nvPicPr>
                <p:cNvPr id="342" name="Freihand 341">
                  <a:extLst>
                    <a:ext uri="{FF2B5EF4-FFF2-40B4-BE49-F238E27FC236}">
                      <a16:creationId xmlns:a16="http://schemas.microsoft.com/office/drawing/2014/main" id="{FEA277F8-5DD7-4F48-A674-81548693713A}"/>
                    </a:ext>
                  </a:extLst>
                </p:cNvPr>
                <p:cNvPicPr/>
                <p:nvPr/>
              </p:nvPicPr>
              <p:blipFill>
                <a:blip r:embed="rId570"/>
                <a:stretch>
                  <a:fillRect/>
                </a:stretch>
              </p:blipFill>
              <p:spPr>
                <a:xfrm>
                  <a:off x="2007659" y="3576931"/>
                  <a:ext cx="211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43" name="Freihand 342">
                  <a:extLst>
                    <a:ext uri="{FF2B5EF4-FFF2-40B4-BE49-F238E27FC236}">
                      <a16:creationId xmlns:a16="http://schemas.microsoft.com/office/drawing/2014/main" id="{C66F404B-B78D-46B9-BE1D-695A5ECC86CB}"/>
                    </a:ext>
                  </a:extLst>
                </p14:cNvPr>
                <p14:cNvContentPartPr/>
                <p14:nvPr/>
              </p14:nvContentPartPr>
              <p14:xfrm>
                <a:off x="2756459" y="3400171"/>
                <a:ext cx="15840" cy="106920"/>
              </p14:xfrm>
            </p:contentPart>
          </mc:Choice>
          <mc:Fallback xmlns="">
            <p:pic>
              <p:nvPicPr>
                <p:cNvPr id="343" name="Freihand 342">
                  <a:extLst>
                    <a:ext uri="{FF2B5EF4-FFF2-40B4-BE49-F238E27FC236}">
                      <a16:creationId xmlns:a16="http://schemas.microsoft.com/office/drawing/2014/main" id="{C66F404B-B78D-46B9-BE1D-695A5ECC86CB}"/>
                    </a:ext>
                  </a:extLst>
                </p:cNvPr>
                <p:cNvPicPr/>
                <p:nvPr/>
              </p:nvPicPr>
              <p:blipFill>
                <a:blip r:embed="rId572"/>
                <a:stretch>
                  <a:fillRect/>
                </a:stretch>
              </p:blipFill>
              <p:spPr>
                <a:xfrm>
                  <a:off x="2752139" y="3395851"/>
                  <a:ext cx="24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44" name="Freihand 343">
                  <a:extLst>
                    <a:ext uri="{FF2B5EF4-FFF2-40B4-BE49-F238E27FC236}">
                      <a16:creationId xmlns:a16="http://schemas.microsoft.com/office/drawing/2014/main" id="{40D76FF9-5EF6-4E4D-803E-470A315691A2}"/>
                    </a:ext>
                  </a:extLst>
                </p14:cNvPr>
                <p14:cNvContentPartPr/>
                <p14:nvPr/>
              </p14:nvContentPartPr>
              <p14:xfrm>
                <a:off x="2685539" y="3355531"/>
                <a:ext cx="182880" cy="162360"/>
              </p14:xfrm>
            </p:contentPart>
          </mc:Choice>
          <mc:Fallback xmlns="">
            <p:pic>
              <p:nvPicPr>
                <p:cNvPr id="344" name="Freihand 343">
                  <a:extLst>
                    <a:ext uri="{FF2B5EF4-FFF2-40B4-BE49-F238E27FC236}">
                      <a16:creationId xmlns:a16="http://schemas.microsoft.com/office/drawing/2014/main" id="{40D76FF9-5EF6-4E4D-803E-470A315691A2}"/>
                    </a:ext>
                  </a:extLst>
                </p:cNvPr>
                <p:cNvPicPr/>
                <p:nvPr/>
              </p:nvPicPr>
              <p:blipFill>
                <a:blip r:embed="rId574"/>
                <a:stretch>
                  <a:fillRect/>
                </a:stretch>
              </p:blipFill>
              <p:spPr>
                <a:xfrm>
                  <a:off x="2681219" y="3351211"/>
                  <a:ext cx="191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45" name="Freihand 344">
                  <a:extLst>
                    <a:ext uri="{FF2B5EF4-FFF2-40B4-BE49-F238E27FC236}">
                      <a16:creationId xmlns:a16="http://schemas.microsoft.com/office/drawing/2014/main" id="{90C7C9E4-18F4-4BE6-BB93-3ED3626F80C1}"/>
                    </a:ext>
                  </a:extLst>
                </p14:cNvPr>
                <p14:cNvContentPartPr/>
                <p14:nvPr/>
              </p14:nvContentPartPr>
              <p14:xfrm>
                <a:off x="2388539" y="3539851"/>
                <a:ext cx="946440" cy="43200"/>
              </p14:xfrm>
            </p:contentPart>
          </mc:Choice>
          <mc:Fallback xmlns="">
            <p:pic>
              <p:nvPicPr>
                <p:cNvPr id="345" name="Freihand 344">
                  <a:extLst>
                    <a:ext uri="{FF2B5EF4-FFF2-40B4-BE49-F238E27FC236}">
                      <a16:creationId xmlns:a16="http://schemas.microsoft.com/office/drawing/2014/main" id="{90C7C9E4-18F4-4BE6-BB93-3ED3626F80C1}"/>
                    </a:ext>
                  </a:extLst>
                </p:cNvPr>
                <p:cNvPicPr/>
                <p:nvPr/>
              </p:nvPicPr>
              <p:blipFill>
                <a:blip r:embed="rId576"/>
                <a:stretch>
                  <a:fillRect/>
                </a:stretch>
              </p:blipFill>
              <p:spPr>
                <a:xfrm>
                  <a:off x="2384219" y="3535531"/>
                  <a:ext cx="9550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2" name="Freihand 351">
                  <a:extLst>
                    <a:ext uri="{FF2B5EF4-FFF2-40B4-BE49-F238E27FC236}">
                      <a16:creationId xmlns:a16="http://schemas.microsoft.com/office/drawing/2014/main" id="{837705FF-7868-48DB-B72F-020F2875E0E8}"/>
                    </a:ext>
                  </a:extLst>
                </p14:cNvPr>
                <p14:cNvContentPartPr/>
                <p14:nvPr/>
              </p14:nvContentPartPr>
              <p14:xfrm>
                <a:off x="3512459" y="3518611"/>
                <a:ext cx="216360" cy="8640"/>
              </p14:xfrm>
            </p:contentPart>
          </mc:Choice>
          <mc:Fallback xmlns="">
            <p:pic>
              <p:nvPicPr>
                <p:cNvPr id="352" name="Freihand 351">
                  <a:extLst>
                    <a:ext uri="{FF2B5EF4-FFF2-40B4-BE49-F238E27FC236}">
                      <a16:creationId xmlns:a16="http://schemas.microsoft.com/office/drawing/2014/main" id="{837705FF-7868-48DB-B72F-020F2875E0E8}"/>
                    </a:ext>
                  </a:extLst>
                </p:cNvPr>
                <p:cNvPicPr/>
                <p:nvPr/>
              </p:nvPicPr>
              <p:blipFill>
                <a:blip r:embed="rId578"/>
                <a:stretch>
                  <a:fillRect/>
                </a:stretch>
              </p:blipFill>
              <p:spPr>
                <a:xfrm>
                  <a:off x="3508139" y="3514291"/>
                  <a:ext cx="225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3" name="Freihand 352">
                  <a:extLst>
                    <a:ext uri="{FF2B5EF4-FFF2-40B4-BE49-F238E27FC236}">
                      <a16:creationId xmlns:a16="http://schemas.microsoft.com/office/drawing/2014/main" id="{440846E4-03DB-4C2D-B930-810A815D546E}"/>
                    </a:ext>
                  </a:extLst>
                </p14:cNvPr>
                <p14:cNvContentPartPr/>
                <p14:nvPr/>
              </p14:nvContentPartPr>
              <p14:xfrm>
                <a:off x="3545579" y="3560371"/>
                <a:ext cx="215640" cy="13680"/>
              </p14:xfrm>
            </p:contentPart>
          </mc:Choice>
          <mc:Fallback xmlns="">
            <p:pic>
              <p:nvPicPr>
                <p:cNvPr id="353" name="Freihand 352">
                  <a:extLst>
                    <a:ext uri="{FF2B5EF4-FFF2-40B4-BE49-F238E27FC236}">
                      <a16:creationId xmlns:a16="http://schemas.microsoft.com/office/drawing/2014/main" id="{440846E4-03DB-4C2D-B930-810A815D546E}"/>
                    </a:ext>
                  </a:extLst>
                </p:cNvPr>
                <p:cNvPicPr/>
                <p:nvPr/>
              </p:nvPicPr>
              <p:blipFill>
                <a:blip r:embed="rId580"/>
                <a:stretch>
                  <a:fillRect/>
                </a:stretch>
              </p:blipFill>
              <p:spPr>
                <a:xfrm>
                  <a:off x="3541259" y="3556051"/>
                  <a:ext cx="224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5" name="Freihand 354">
                  <a:extLst>
                    <a:ext uri="{FF2B5EF4-FFF2-40B4-BE49-F238E27FC236}">
                      <a16:creationId xmlns:a16="http://schemas.microsoft.com/office/drawing/2014/main" id="{8FAB5C3E-B0B7-43FC-98CD-58D05A56D6DD}"/>
                    </a:ext>
                  </a:extLst>
                </p14:cNvPr>
                <p14:cNvContentPartPr/>
                <p14:nvPr/>
              </p14:nvContentPartPr>
              <p14:xfrm>
                <a:off x="4088099" y="3159691"/>
                <a:ext cx="146880" cy="145800"/>
              </p14:xfrm>
            </p:contentPart>
          </mc:Choice>
          <mc:Fallback xmlns="">
            <p:pic>
              <p:nvPicPr>
                <p:cNvPr id="355" name="Freihand 354">
                  <a:extLst>
                    <a:ext uri="{FF2B5EF4-FFF2-40B4-BE49-F238E27FC236}">
                      <a16:creationId xmlns:a16="http://schemas.microsoft.com/office/drawing/2014/main" id="{8FAB5C3E-B0B7-43FC-98CD-58D05A56D6DD}"/>
                    </a:ext>
                  </a:extLst>
                </p:cNvPr>
                <p:cNvPicPr/>
                <p:nvPr/>
              </p:nvPicPr>
              <p:blipFill>
                <a:blip r:embed="rId582"/>
                <a:stretch>
                  <a:fillRect/>
                </a:stretch>
              </p:blipFill>
              <p:spPr>
                <a:xfrm>
                  <a:off x="4083779" y="3155371"/>
                  <a:ext cx="155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56" name="Freihand 355">
                  <a:extLst>
                    <a:ext uri="{FF2B5EF4-FFF2-40B4-BE49-F238E27FC236}">
                      <a16:creationId xmlns:a16="http://schemas.microsoft.com/office/drawing/2014/main" id="{0FFBA1D0-75B0-404F-90BC-FFD9547438C4}"/>
                    </a:ext>
                  </a:extLst>
                </p14:cNvPr>
                <p14:cNvContentPartPr/>
                <p14:nvPr/>
              </p14:nvContentPartPr>
              <p14:xfrm>
                <a:off x="4164059" y="3242491"/>
                <a:ext cx="85320" cy="52560"/>
              </p14:xfrm>
            </p:contentPart>
          </mc:Choice>
          <mc:Fallback xmlns="">
            <p:pic>
              <p:nvPicPr>
                <p:cNvPr id="356" name="Freihand 355">
                  <a:extLst>
                    <a:ext uri="{FF2B5EF4-FFF2-40B4-BE49-F238E27FC236}">
                      <a16:creationId xmlns:a16="http://schemas.microsoft.com/office/drawing/2014/main" id="{0FFBA1D0-75B0-404F-90BC-FFD9547438C4}"/>
                    </a:ext>
                  </a:extLst>
                </p:cNvPr>
                <p:cNvPicPr/>
                <p:nvPr/>
              </p:nvPicPr>
              <p:blipFill>
                <a:blip r:embed="rId584"/>
                <a:stretch>
                  <a:fillRect/>
                </a:stretch>
              </p:blipFill>
              <p:spPr>
                <a:xfrm>
                  <a:off x="4159739" y="3238171"/>
                  <a:ext cx="93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57" name="Freihand 356">
                  <a:extLst>
                    <a:ext uri="{FF2B5EF4-FFF2-40B4-BE49-F238E27FC236}">
                      <a16:creationId xmlns:a16="http://schemas.microsoft.com/office/drawing/2014/main" id="{AAAA5A84-821F-4C9A-92B0-3DB5B06883C5}"/>
                    </a:ext>
                  </a:extLst>
                </p14:cNvPr>
                <p14:cNvContentPartPr/>
                <p14:nvPr/>
              </p14:nvContentPartPr>
              <p14:xfrm>
                <a:off x="4317779" y="3237091"/>
                <a:ext cx="70920" cy="9720"/>
              </p14:xfrm>
            </p:contentPart>
          </mc:Choice>
          <mc:Fallback xmlns="">
            <p:pic>
              <p:nvPicPr>
                <p:cNvPr id="357" name="Freihand 356">
                  <a:extLst>
                    <a:ext uri="{FF2B5EF4-FFF2-40B4-BE49-F238E27FC236}">
                      <a16:creationId xmlns:a16="http://schemas.microsoft.com/office/drawing/2014/main" id="{AAAA5A84-821F-4C9A-92B0-3DB5B06883C5}"/>
                    </a:ext>
                  </a:extLst>
                </p:cNvPr>
                <p:cNvPicPr/>
                <p:nvPr/>
              </p:nvPicPr>
              <p:blipFill>
                <a:blip r:embed="rId586"/>
                <a:stretch>
                  <a:fillRect/>
                </a:stretch>
              </p:blipFill>
              <p:spPr>
                <a:xfrm>
                  <a:off x="4313459" y="3232771"/>
                  <a:ext cx="795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58" name="Freihand 357">
                  <a:extLst>
                    <a:ext uri="{FF2B5EF4-FFF2-40B4-BE49-F238E27FC236}">
                      <a16:creationId xmlns:a16="http://schemas.microsoft.com/office/drawing/2014/main" id="{B805683E-263C-4E8B-8CAE-B9FF160010A5}"/>
                    </a:ext>
                  </a:extLst>
                </p14:cNvPr>
                <p14:cNvContentPartPr/>
                <p14:nvPr/>
              </p14:nvContentPartPr>
              <p14:xfrm>
                <a:off x="4481939" y="3185611"/>
                <a:ext cx="11520" cy="109080"/>
              </p14:xfrm>
            </p:contentPart>
          </mc:Choice>
          <mc:Fallback xmlns="">
            <p:pic>
              <p:nvPicPr>
                <p:cNvPr id="358" name="Freihand 357">
                  <a:extLst>
                    <a:ext uri="{FF2B5EF4-FFF2-40B4-BE49-F238E27FC236}">
                      <a16:creationId xmlns:a16="http://schemas.microsoft.com/office/drawing/2014/main" id="{B805683E-263C-4E8B-8CAE-B9FF160010A5}"/>
                    </a:ext>
                  </a:extLst>
                </p:cNvPr>
                <p:cNvPicPr/>
                <p:nvPr/>
              </p:nvPicPr>
              <p:blipFill>
                <a:blip r:embed="rId588"/>
                <a:stretch>
                  <a:fillRect/>
                </a:stretch>
              </p:blipFill>
              <p:spPr>
                <a:xfrm>
                  <a:off x="4477619" y="3181291"/>
                  <a:ext cx="20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9" name="Freihand 358">
                  <a:extLst>
                    <a:ext uri="{FF2B5EF4-FFF2-40B4-BE49-F238E27FC236}">
                      <a16:creationId xmlns:a16="http://schemas.microsoft.com/office/drawing/2014/main" id="{EFD898BB-F6E0-459E-9FE1-40C541A1F753}"/>
                    </a:ext>
                  </a:extLst>
                </p14:cNvPr>
                <p14:cNvContentPartPr/>
                <p14:nvPr/>
              </p14:nvContentPartPr>
              <p14:xfrm>
                <a:off x="4458539" y="3124051"/>
                <a:ext cx="109800" cy="197640"/>
              </p14:xfrm>
            </p:contentPart>
          </mc:Choice>
          <mc:Fallback xmlns="">
            <p:pic>
              <p:nvPicPr>
                <p:cNvPr id="359" name="Freihand 358">
                  <a:extLst>
                    <a:ext uri="{FF2B5EF4-FFF2-40B4-BE49-F238E27FC236}">
                      <a16:creationId xmlns:a16="http://schemas.microsoft.com/office/drawing/2014/main" id="{EFD898BB-F6E0-459E-9FE1-40C541A1F753}"/>
                    </a:ext>
                  </a:extLst>
                </p:cNvPr>
                <p:cNvPicPr/>
                <p:nvPr/>
              </p:nvPicPr>
              <p:blipFill>
                <a:blip r:embed="rId590"/>
                <a:stretch>
                  <a:fillRect/>
                </a:stretch>
              </p:blipFill>
              <p:spPr>
                <a:xfrm>
                  <a:off x="4454219" y="3119731"/>
                  <a:ext cx="1184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60" name="Freihand 359">
                  <a:extLst>
                    <a:ext uri="{FF2B5EF4-FFF2-40B4-BE49-F238E27FC236}">
                      <a16:creationId xmlns:a16="http://schemas.microsoft.com/office/drawing/2014/main" id="{C4FAFC54-7003-47AF-8D2C-DED9EB7F18FB}"/>
                    </a:ext>
                  </a:extLst>
                </p14:cNvPr>
                <p14:cNvContentPartPr/>
                <p14:nvPr/>
              </p14:nvContentPartPr>
              <p14:xfrm>
                <a:off x="4029059" y="3105331"/>
                <a:ext cx="137160" cy="231840"/>
              </p14:xfrm>
            </p:contentPart>
          </mc:Choice>
          <mc:Fallback xmlns="">
            <p:pic>
              <p:nvPicPr>
                <p:cNvPr id="360" name="Freihand 359">
                  <a:extLst>
                    <a:ext uri="{FF2B5EF4-FFF2-40B4-BE49-F238E27FC236}">
                      <a16:creationId xmlns:a16="http://schemas.microsoft.com/office/drawing/2014/main" id="{C4FAFC54-7003-47AF-8D2C-DED9EB7F18FB}"/>
                    </a:ext>
                  </a:extLst>
                </p:cNvPr>
                <p:cNvPicPr/>
                <p:nvPr/>
              </p:nvPicPr>
              <p:blipFill>
                <a:blip r:embed="rId592"/>
                <a:stretch>
                  <a:fillRect/>
                </a:stretch>
              </p:blipFill>
              <p:spPr>
                <a:xfrm>
                  <a:off x="4024739" y="3101011"/>
                  <a:ext cx="1458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1" name="Freihand 360">
                  <a:extLst>
                    <a:ext uri="{FF2B5EF4-FFF2-40B4-BE49-F238E27FC236}">
                      <a16:creationId xmlns:a16="http://schemas.microsoft.com/office/drawing/2014/main" id="{76A7B918-6D67-401B-B80C-042AA6870192}"/>
                    </a:ext>
                  </a:extLst>
                </p14:cNvPr>
                <p14:cNvContentPartPr/>
                <p14:nvPr/>
              </p14:nvContentPartPr>
              <p14:xfrm>
                <a:off x="4658699" y="3076171"/>
                <a:ext cx="128160" cy="191520"/>
              </p14:xfrm>
            </p:contentPart>
          </mc:Choice>
          <mc:Fallback xmlns="">
            <p:pic>
              <p:nvPicPr>
                <p:cNvPr id="361" name="Freihand 360">
                  <a:extLst>
                    <a:ext uri="{FF2B5EF4-FFF2-40B4-BE49-F238E27FC236}">
                      <a16:creationId xmlns:a16="http://schemas.microsoft.com/office/drawing/2014/main" id="{76A7B918-6D67-401B-B80C-042AA6870192}"/>
                    </a:ext>
                  </a:extLst>
                </p:cNvPr>
                <p:cNvPicPr/>
                <p:nvPr/>
              </p:nvPicPr>
              <p:blipFill>
                <a:blip r:embed="rId594"/>
                <a:stretch>
                  <a:fillRect/>
                </a:stretch>
              </p:blipFill>
              <p:spPr>
                <a:xfrm>
                  <a:off x="4654379" y="3071851"/>
                  <a:ext cx="136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62" name="Freihand 361">
                  <a:extLst>
                    <a:ext uri="{FF2B5EF4-FFF2-40B4-BE49-F238E27FC236}">
                      <a16:creationId xmlns:a16="http://schemas.microsoft.com/office/drawing/2014/main" id="{4D35E69D-19C8-494C-ADEB-0CE4AD627383}"/>
                    </a:ext>
                  </a:extLst>
                </p14:cNvPr>
                <p14:cNvContentPartPr/>
                <p14:nvPr/>
              </p14:nvContentPartPr>
              <p14:xfrm>
                <a:off x="3957419" y="3348691"/>
                <a:ext cx="1006560" cy="25560"/>
              </p14:xfrm>
            </p:contentPart>
          </mc:Choice>
          <mc:Fallback xmlns="">
            <p:pic>
              <p:nvPicPr>
                <p:cNvPr id="362" name="Freihand 361">
                  <a:extLst>
                    <a:ext uri="{FF2B5EF4-FFF2-40B4-BE49-F238E27FC236}">
                      <a16:creationId xmlns:a16="http://schemas.microsoft.com/office/drawing/2014/main" id="{4D35E69D-19C8-494C-ADEB-0CE4AD627383}"/>
                    </a:ext>
                  </a:extLst>
                </p:cNvPr>
                <p:cNvPicPr/>
                <p:nvPr/>
              </p:nvPicPr>
              <p:blipFill>
                <a:blip r:embed="rId596"/>
                <a:stretch>
                  <a:fillRect/>
                </a:stretch>
              </p:blipFill>
              <p:spPr>
                <a:xfrm>
                  <a:off x="3953099" y="3344371"/>
                  <a:ext cx="1015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3" name="Freihand 362">
                  <a:extLst>
                    <a:ext uri="{FF2B5EF4-FFF2-40B4-BE49-F238E27FC236}">
                      <a16:creationId xmlns:a16="http://schemas.microsoft.com/office/drawing/2014/main" id="{672C1376-8EA1-42A7-89E7-23A58FCED439}"/>
                    </a:ext>
                  </a:extLst>
                </p14:cNvPr>
                <p14:cNvContentPartPr/>
                <p14:nvPr/>
              </p14:nvContentPartPr>
              <p14:xfrm>
                <a:off x="4225979" y="3432931"/>
                <a:ext cx="190800" cy="78840"/>
              </p14:xfrm>
            </p:contentPart>
          </mc:Choice>
          <mc:Fallback xmlns="">
            <p:pic>
              <p:nvPicPr>
                <p:cNvPr id="363" name="Freihand 362">
                  <a:extLst>
                    <a:ext uri="{FF2B5EF4-FFF2-40B4-BE49-F238E27FC236}">
                      <a16:creationId xmlns:a16="http://schemas.microsoft.com/office/drawing/2014/main" id="{672C1376-8EA1-42A7-89E7-23A58FCED439}"/>
                    </a:ext>
                  </a:extLst>
                </p:cNvPr>
                <p:cNvPicPr/>
                <p:nvPr/>
              </p:nvPicPr>
              <p:blipFill>
                <a:blip r:embed="rId598"/>
                <a:stretch>
                  <a:fillRect/>
                </a:stretch>
              </p:blipFill>
              <p:spPr>
                <a:xfrm>
                  <a:off x="4221659" y="3428611"/>
                  <a:ext cx="199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4" name="Freihand 363">
                  <a:extLst>
                    <a:ext uri="{FF2B5EF4-FFF2-40B4-BE49-F238E27FC236}">
                      <a16:creationId xmlns:a16="http://schemas.microsoft.com/office/drawing/2014/main" id="{6C4BB4C3-C1F2-431E-BCEF-99CB326BB070}"/>
                    </a:ext>
                  </a:extLst>
                </p14:cNvPr>
                <p14:cNvContentPartPr/>
                <p14:nvPr/>
              </p14:nvContentPartPr>
              <p14:xfrm>
                <a:off x="4457099" y="3423931"/>
                <a:ext cx="36000" cy="98280"/>
              </p14:xfrm>
            </p:contentPart>
          </mc:Choice>
          <mc:Fallback xmlns="">
            <p:pic>
              <p:nvPicPr>
                <p:cNvPr id="364" name="Freihand 363">
                  <a:extLst>
                    <a:ext uri="{FF2B5EF4-FFF2-40B4-BE49-F238E27FC236}">
                      <a16:creationId xmlns:a16="http://schemas.microsoft.com/office/drawing/2014/main" id="{6C4BB4C3-C1F2-431E-BCEF-99CB326BB070}"/>
                    </a:ext>
                  </a:extLst>
                </p:cNvPr>
                <p:cNvPicPr/>
                <p:nvPr/>
              </p:nvPicPr>
              <p:blipFill>
                <a:blip r:embed="rId600"/>
                <a:stretch>
                  <a:fillRect/>
                </a:stretch>
              </p:blipFill>
              <p:spPr>
                <a:xfrm>
                  <a:off x="4452779" y="3419611"/>
                  <a:ext cx="44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5" name="Freihand 364">
                  <a:extLst>
                    <a:ext uri="{FF2B5EF4-FFF2-40B4-BE49-F238E27FC236}">
                      <a16:creationId xmlns:a16="http://schemas.microsoft.com/office/drawing/2014/main" id="{BBF9E40B-4489-429E-A93A-522B9F988F24}"/>
                    </a:ext>
                  </a:extLst>
                </p14:cNvPr>
                <p14:cNvContentPartPr/>
                <p14:nvPr/>
              </p14:nvContentPartPr>
              <p14:xfrm>
                <a:off x="4416419" y="3464611"/>
                <a:ext cx="151920" cy="12960"/>
              </p14:xfrm>
            </p:contentPart>
          </mc:Choice>
          <mc:Fallback xmlns="">
            <p:pic>
              <p:nvPicPr>
                <p:cNvPr id="365" name="Freihand 364">
                  <a:extLst>
                    <a:ext uri="{FF2B5EF4-FFF2-40B4-BE49-F238E27FC236}">
                      <a16:creationId xmlns:a16="http://schemas.microsoft.com/office/drawing/2014/main" id="{BBF9E40B-4489-429E-A93A-522B9F988F24}"/>
                    </a:ext>
                  </a:extLst>
                </p:cNvPr>
                <p:cNvPicPr/>
                <p:nvPr/>
              </p:nvPicPr>
              <p:blipFill>
                <a:blip r:embed="rId602"/>
                <a:stretch>
                  <a:fillRect/>
                </a:stretch>
              </p:blipFill>
              <p:spPr>
                <a:xfrm>
                  <a:off x="4412099" y="3460291"/>
                  <a:ext cx="160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6" name="Freihand 365">
                  <a:extLst>
                    <a:ext uri="{FF2B5EF4-FFF2-40B4-BE49-F238E27FC236}">
                      <a16:creationId xmlns:a16="http://schemas.microsoft.com/office/drawing/2014/main" id="{53BFAA30-6AE0-41FE-888E-50A18EE613C8}"/>
                    </a:ext>
                  </a:extLst>
                </p14:cNvPr>
                <p14:cNvContentPartPr/>
                <p14:nvPr/>
              </p14:nvContentPartPr>
              <p14:xfrm>
                <a:off x="4597859" y="3415291"/>
                <a:ext cx="84960" cy="105840"/>
              </p14:xfrm>
            </p:contentPart>
          </mc:Choice>
          <mc:Fallback xmlns="">
            <p:pic>
              <p:nvPicPr>
                <p:cNvPr id="366" name="Freihand 365">
                  <a:extLst>
                    <a:ext uri="{FF2B5EF4-FFF2-40B4-BE49-F238E27FC236}">
                      <a16:creationId xmlns:a16="http://schemas.microsoft.com/office/drawing/2014/main" id="{53BFAA30-6AE0-41FE-888E-50A18EE613C8}"/>
                    </a:ext>
                  </a:extLst>
                </p:cNvPr>
                <p:cNvPicPr/>
                <p:nvPr/>
              </p:nvPicPr>
              <p:blipFill>
                <a:blip r:embed="rId604"/>
                <a:stretch>
                  <a:fillRect/>
                </a:stretch>
              </p:blipFill>
              <p:spPr>
                <a:xfrm>
                  <a:off x="4593539" y="3410971"/>
                  <a:ext cx="93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7" name="Freihand 366">
                  <a:extLst>
                    <a:ext uri="{FF2B5EF4-FFF2-40B4-BE49-F238E27FC236}">
                      <a16:creationId xmlns:a16="http://schemas.microsoft.com/office/drawing/2014/main" id="{59EEE188-F104-46CD-881C-5DFFC9153BFF}"/>
                    </a:ext>
                  </a:extLst>
                </p14:cNvPr>
                <p14:cNvContentPartPr/>
                <p14:nvPr/>
              </p14:nvContentPartPr>
              <p14:xfrm>
                <a:off x="4684619" y="3380371"/>
                <a:ext cx="120240" cy="62640"/>
              </p14:xfrm>
            </p:contentPart>
          </mc:Choice>
          <mc:Fallback xmlns="">
            <p:pic>
              <p:nvPicPr>
                <p:cNvPr id="367" name="Freihand 366">
                  <a:extLst>
                    <a:ext uri="{FF2B5EF4-FFF2-40B4-BE49-F238E27FC236}">
                      <a16:creationId xmlns:a16="http://schemas.microsoft.com/office/drawing/2014/main" id="{59EEE188-F104-46CD-881C-5DFFC9153BFF}"/>
                    </a:ext>
                  </a:extLst>
                </p:cNvPr>
                <p:cNvPicPr/>
                <p:nvPr/>
              </p:nvPicPr>
              <p:blipFill>
                <a:blip r:embed="rId606"/>
                <a:stretch>
                  <a:fillRect/>
                </a:stretch>
              </p:blipFill>
              <p:spPr>
                <a:xfrm>
                  <a:off x="4680299" y="3376051"/>
                  <a:ext cx="1288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68" name="Freihand 367">
                  <a:extLst>
                    <a:ext uri="{FF2B5EF4-FFF2-40B4-BE49-F238E27FC236}">
                      <a16:creationId xmlns:a16="http://schemas.microsoft.com/office/drawing/2014/main" id="{E85E02B6-4744-49EB-B487-8C427E373927}"/>
                    </a:ext>
                  </a:extLst>
                </p14:cNvPr>
                <p14:cNvContentPartPr/>
                <p14:nvPr/>
              </p14:nvContentPartPr>
              <p14:xfrm>
                <a:off x="3921059" y="3574771"/>
                <a:ext cx="1329840" cy="20520"/>
              </p14:xfrm>
            </p:contentPart>
          </mc:Choice>
          <mc:Fallback xmlns="">
            <p:pic>
              <p:nvPicPr>
                <p:cNvPr id="368" name="Freihand 367">
                  <a:extLst>
                    <a:ext uri="{FF2B5EF4-FFF2-40B4-BE49-F238E27FC236}">
                      <a16:creationId xmlns:a16="http://schemas.microsoft.com/office/drawing/2014/main" id="{E85E02B6-4744-49EB-B487-8C427E373927}"/>
                    </a:ext>
                  </a:extLst>
                </p:cNvPr>
                <p:cNvPicPr/>
                <p:nvPr/>
              </p:nvPicPr>
              <p:blipFill>
                <a:blip r:embed="rId608"/>
                <a:stretch>
                  <a:fillRect/>
                </a:stretch>
              </p:blipFill>
              <p:spPr>
                <a:xfrm>
                  <a:off x="3916739" y="3570451"/>
                  <a:ext cx="1338480" cy="29160"/>
                </a:xfrm>
                <a:prstGeom prst="rect">
                  <a:avLst/>
                </a:prstGeom>
              </p:spPr>
            </p:pic>
          </mc:Fallback>
        </mc:AlternateContent>
      </p:grpSp>
      <p:grpSp>
        <p:nvGrpSpPr>
          <p:cNvPr id="400" name="Gruppieren 399">
            <a:extLst>
              <a:ext uri="{FF2B5EF4-FFF2-40B4-BE49-F238E27FC236}">
                <a16:creationId xmlns:a16="http://schemas.microsoft.com/office/drawing/2014/main" id="{78D35051-53D0-4A7A-88AC-A166A3102CA6}"/>
              </a:ext>
            </a:extLst>
          </p:cNvPr>
          <p:cNvGrpSpPr/>
          <p:nvPr/>
        </p:nvGrpSpPr>
        <p:grpSpPr>
          <a:xfrm>
            <a:off x="3992699" y="3621211"/>
            <a:ext cx="1021680" cy="489240"/>
            <a:chOff x="3992699" y="3621211"/>
            <a:chExt cx="1021680" cy="489240"/>
          </a:xfrm>
        </p:grpSpPr>
        <mc:AlternateContent xmlns:mc="http://schemas.openxmlformats.org/markup-compatibility/2006" xmlns:p14="http://schemas.microsoft.com/office/powerpoint/2010/main">
          <mc:Choice Requires="p14">
            <p:contentPart p14:bwMode="auto" r:id="rId609">
              <p14:nvContentPartPr>
                <p14:cNvPr id="370" name="Freihand 369">
                  <a:extLst>
                    <a:ext uri="{FF2B5EF4-FFF2-40B4-BE49-F238E27FC236}">
                      <a16:creationId xmlns:a16="http://schemas.microsoft.com/office/drawing/2014/main" id="{E6A81DFC-EA7C-4248-B04B-EDADB1B850F6}"/>
                    </a:ext>
                  </a:extLst>
                </p14:cNvPr>
                <p14:cNvContentPartPr/>
                <p14:nvPr/>
              </p14:nvContentPartPr>
              <p14:xfrm>
                <a:off x="3992699" y="3751171"/>
                <a:ext cx="132480" cy="113760"/>
              </p14:xfrm>
            </p:contentPart>
          </mc:Choice>
          <mc:Fallback xmlns="">
            <p:pic>
              <p:nvPicPr>
                <p:cNvPr id="370" name="Freihand 369">
                  <a:extLst>
                    <a:ext uri="{FF2B5EF4-FFF2-40B4-BE49-F238E27FC236}">
                      <a16:creationId xmlns:a16="http://schemas.microsoft.com/office/drawing/2014/main" id="{E6A81DFC-EA7C-4248-B04B-EDADB1B850F6}"/>
                    </a:ext>
                  </a:extLst>
                </p:cNvPr>
                <p:cNvPicPr/>
                <p:nvPr/>
              </p:nvPicPr>
              <p:blipFill>
                <a:blip r:embed="rId610"/>
                <a:stretch>
                  <a:fillRect/>
                </a:stretch>
              </p:blipFill>
              <p:spPr>
                <a:xfrm>
                  <a:off x="3988379" y="3746851"/>
                  <a:ext cx="141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1" name="Freihand 370">
                  <a:extLst>
                    <a:ext uri="{FF2B5EF4-FFF2-40B4-BE49-F238E27FC236}">
                      <a16:creationId xmlns:a16="http://schemas.microsoft.com/office/drawing/2014/main" id="{F51E28CF-F154-457A-8C1D-DEA3875DBFA8}"/>
                    </a:ext>
                  </a:extLst>
                </p14:cNvPr>
                <p14:cNvContentPartPr/>
                <p14:nvPr/>
              </p14:nvContentPartPr>
              <p14:xfrm>
                <a:off x="4225979" y="3793651"/>
                <a:ext cx="130320" cy="26280"/>
              </p14:xfrm>
            </p:contentPart>
          </mc:Choice>
          <mc:Fallback xmlns="">
            <p:pic>
              <p:nvPicPr>
                <p:cNvPr id="371" name="Freihand 370">
                  <a:extLst>
                    <a:ext uri="{FF2B5EF4-FFF2-40B4-BE49-F238E27FC236}">
                      <a16:creationId xmlns:a16="http://schemas.microsoft.com/office/drawing/2014/main" id="{F51E28CF-F154-457A-8C1D-DEA3875DBFA8}"/>
                    </a:ext>
                  </a:extLst>
                </p:cNvPr>
                <p:cNvPicPr/>
                <p:nvPr/>
              </p:nvPicPr>
              <p:blipFill>
                <a:blip r:embed="rId612"/>
                <a:stretch>
                  <a:fillRect/>
                </a:stretch>
              </p:blipFill>
              <p:spPr>
                <a:xfrm>
                  <a:off x="4221659" y="3789331"/>
                  <a:ext cx="138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3" name="Freihand 372">
                  <a:extLst>
                    <a:ext uri="{FF2B5EF4-FFF2-40B4-BE49-F238E27FC236}">
                      <a16:creationId xmlns:a16="http://schemas.microsoft.com/office/drawing/2014/main" id="{58459828-7559-4263-9635-FAACB72A29A9}"/>
                    </a:ext>
                  </a:extLst>
                </p14:cNvPr>
                <p14:cNvContentPartPr/>
                <p14:nvPr/>
              </p14:nvContentPartPr>
              <p14:xfrm>
                <a:off x="4610459" y="3657571"/>
                <a:ext cx="95760" cy="108720"/>
              </p14:xfrm>
            </p:contentPart>
          </mc:Choice>
          <mc:Fallback xmlns="">
            <p:pic>
              <p:nvPicPr>
                <p:cNvPr id="373" name="Freihand 372">
                  <a:extLst>
                    <a:ext uri="{FF2B5EF4-FFF2-40B4-BE49-F238E27FC236}">
                      <a16:creationId xmlns:a16="http://schemas.microsoft.com/office/drawing/2014/main" id="{58459828-7559-4263-9635-FAACB72A29A9}"/>
                    </a:ext>
                  </a:extLst>
                </p:cNvPr>
                <p:cNvPicPr/>
                <p:nvPr/>
              </p:nvPicPr>
              <p:blipFill>
                <a:blip r:embed="rId614"/>
                <a:stretch>
                  <a:fillRect/>
                </a:stretch>
              </p:blipFill>
              <p:spPr>
                <a:xfrm>
                  <a:off x="4606139" y="3653251"/>
                  <a:ext cx="1044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4" name="Freihand 373">
                  <a:extLst>
                    <a:ext uri="{FF2B5EF4-FFF2-40B4-BE49-F238E27FC236}">
                      <a16:creationId xmlns:a16="http://schemas.microsoft.com/office/drawing/2014/main" id="{A9797BBD-D95F-4B81-8317-468B04148D18}"/>
                    </a:ext>
                  </a:extLst>
                </p14:cNvPr>
                <p14:cNvContentPartPr/>
                <p14:nvPr/>
              </p14:nvContentPartPr>
              <p14:xfrm>
                <a:off x="4704059" y="3621211"/>
                <a:ext cx="117000" cy="70560"/>
              </p14:xfrm>
            </p:contentPart>
          </mc:Choice>
          <mc:Fallback xmlns="">
            <p:pic>
              <p:nvPicPr>
                <p:cNvPr id="374" name="Freihand 373">
                  <a:extLst>
                    <a:ext uri="{FF2B5EF4-FFF2-40B4-BE49-F238E27FC236}">
                      <a16:creationId xmlns:a16="http://schemas.microsoft.com/office/drawing/2014/main" id="{A9797BBD-D95F-4B81-8317-468B04148D18}"/>
                    </a:ext>
                  </a:extLst>
                </p:cNvPr>
                <p:cNvPicPr/>
                <p:nvPr/>
              </p:nvPicPr>
              <p:blipFill>
                <a:blip r:embed="rId616"/>
                <a:stretch>
                  <a:fillRect/>
                </a:stretch>
              </p:blipFill>
              <p:spPr>
                <a:xfrm>
                  <a:off x="4699739" y="3616891"/>
                  <a:ext cx="125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5" name="Freihand 374">
                  <a:extLst>
                    <a:ext uri="{FF2B5EF4-FFF2-40B4-BE49-F238E27FC236}">
                      <a16:creationId xmlns:a16="http://schemas.microsoft.com/office/drawing/2014/main" id="{4813A391-5F16-40ED-9ED7-C68B7A028CAD}"/>
                    </a:ext>
                  </a:extLst>
                </p14:cNvPr>
                <p14:cNvContentPartPr/>
                <p14:nvPr/>
              </p14:nvContentPartPr>
              <p14:xfrm>
                <a:off x="4515419" y="3803011"/>
                <a:ext cx="368640" cy="19080"/>
              </p14:xfrm>
            </p:contentPart>
          </mc:Choice>
          <mc:Fallback xmlns="">
            <p:pic>
              <p:nvPicPr>
                <p:cNvPr id="375" name="Freihand 374">
                  <a:extLst>
                    <a:ext uri="{FF2B5EF4-FFF2-40B4-BE49-F238E27FC236}">
                      <a16:creationId xmlns:a16="http://schemas.microsoft.com/office/drawing/2014/main" id="{4813A391-5F16-40ED-9ED7-C68B7A028CAD}"/>
                    </a:ext>
                  </a:extLst>
                </p:cNvPr>
                <p:cNvPicPr/>
                <p:nvPr/>
              </p:nvPicPr>
              <p:blipFill>
                <a:blip r:embed="rId618"/>
                <a:stretch>
                  <a:fillRect/>
                </a:stretch>
              </p:blipFill>
              <p:spPr>
                <a:xfrm>
                  <a:off x="4511099" y="3798691"/>
                  <a:ext cx="377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7" name="Freihand 376">
                  <a:extLst>
                    <a:ext uri="{FF2B5EF4-FFF2-40B4-BE49-F238E27FC236}">
                      <a16:creationId xmlns:a16="http://schemas.microsoft.com/office/drawing/2014/main" id="{F021A625-8447-45B6-8D3E-816355F8A94B}"/>
                    </a:ext>
                  </a:extLst>
                </p14:cNvPr>
                <p14:cNvContentPartPr/>
                <p14:nvPr/>
              </p14:nvContentPartPr>
              <p14:xfrm>
                <a:off x="4470779" y="3951331"/>
                <a:ext cx="141480" cy="90360"/>
              </p14:xfrm>
            </p:contentPart>
          </mc:Choice>
          <mc:Fallback xmlns="">
            <p:pic>
              <p:nvPicPr>
                <p:cNvPr id="377" name="Freihand 376">
                  <a:extLst>
                    <a:ext uri="{FF2B5EF4-FFF2-40B4-BE49-F238E27FC236}">
                      <a16:creationId xmlns:a16="http://schemas.microsoft.com/office/drawing/2014/main" id="{F021A625-8447-45B6-8D3E-816355F8A94B}"/>
                    </a:ext>
                  </a:extLst>
                </p:cNvPr>
                <p:cNvPicPr/>
                <p:nvPr/>
              </p:nvPicPr>
              <p:blipFill>
                <a:blip r:embed="rId620"/>
                <a:stretch>
                  <a:fillRect/>
                </a:stretch>
              </p:blipFill>
              <p:spPr>
                <a:xfrm>
                  <a:off x="4466459" y="3947011"/>
                  <a:ext cx="150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78" name="Freihand 377">
                  <a:extLst>
                    <a:ext uri="{FF2B5EF4-FFF2-40B4-BE49-F238E27FC236}">
                      <a16:creationId xmlns:a16="http://schemas.microsoft.com/office/drawing/2014/main" id="{AD851F6A-DADF-4801-9D65-91FD5D913CCE}"/>
                    </a:ext>
                  </a:extLst>
                </p14:cNvPr>
                <p14:cNvContentPartPr/>
                <p14:nvPr/>
              </p14:nvContentPartPr>
              <p14:xfrm>
                <a:off x="4641779" y="3939451"/>
                <a:ext cx="39960" cy="110160"/>
              </p14:xfrm>
            </p:contentPart>
          </mc:Choice>
          <mc:Fallback xmlns="">
            <p:pic>
              <p:nvPicPr>
                <p:cNvPr id="378" name="Freihand 377">
                  <a:extLst>
                    <a:ext uri="{FF2B5EF4-FFF2-40B4-BE49-F238E27FC236}">
                      <a16:creationId xmlns:a16="http://schemas.microsoft.com/office/drawing/2014/main" id="{AD851F6A-DADF-4801-9D65-91FD5D913CCE}"/>
                    </a:ext>
                  </a:extLst>
                </p:cNvPr>
                <p:cNvPicPr/>
                <p:nvPr/>
              </p:nvPicPr>
              <p:blipFill>
                <a:blip r:embed="rId622"/>
                <a:stretch>
                  <a:fillRect/>
                </a:stretch>
              </p:blipFill>
              <p:spPr>
                <a:xfrm>
                  <a:off x="4637459" y="3935131"/>
                  <a:ext cx="48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9" name="Freihand 378">
                  <a:extLst>
                    <a:ext uri="{FF2B5EF4-FFF2-40B4-BE49-F238E27FC236}">
                      <a16:creationId xmlns:a16="http://schemas.microsoft.com/office/drawing/2014/main" id="{FC9D9192-DEE7-4A98-B3C8-99ECA27A6121}"/>
                    </a:ext>
                  </a:extLst>
                </p14:cNvPr>
                <p14:cNvContentPartPr/>
                <p14:nvPr/>
              </p14:nvContentPartPr>
              <p14:xfrm>
                <a:off x="4619819" y="3986611"/>
                <a:ext cx="102240" cy="10080"/>
              </p14:xfrm>
            </p:contentPart>
          </mc:Choice>
          <mc:Fallback xmlns="">
            <p:pic>
              <p:nvPicPr>
                <p:cNvPr id="379" name="Freihand 378">
                  <a:extLst>
                    <a:ext uri="{FF2B5EF4-FFF2-40B4-BE49-F238E27FC236}">
                      <a16:creationId xmlns:a16="http://schemas.microsoft.com/office/drawing/2014/main" id="{FC9D9192-DEE7-4A98-B3C8-99ECA27A6121}"/>
                    </a:ext>
                  </a:extLst>
                </p:cNvPr>
                <p:cNvPicPr/>
                <p:nvPr/>
              </p:nvPicPr>
              <p:blipFill>
                <a:blip r:embed="rId624"/>
                <a:stretch>
                  <a:fillRect/>
                </a:stretch>
              </p:blipFill>
              <p:spPr>
                <a:xfrm>
                  <a:off x="4615499" y="3982291"/>
                  <a:ext cx="1108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0" name="Freihand 379">
                  <a:extLst>
                    <a:ext uri="{FF2B5EF4-FFF2-40B4-BE49-F238E27FC236}">
                      <a16:creationId xmlns:a16="http://schemas.microsoft.com/office/drawing/2014/main" id="{D2873876-1DC2-4399-9299-86FC4C18629E}"/>
                    </a:ext>
                  </a:extLst>
                </p14:cNvPr>
                <p14:cNvContentPartPr/>
                <p14:nvPr/>
              </p14:nvContentPartPr>
              <p14:xfrm>
                <a:off x="4771379" y="3907051"/>
                <a:ext cx="85320" cy="123840"/>
              </p14:xfrm>
            </p:contentPart>
          </mc:Choice>
          <mc:Fallback xmlns="">
            <p:pic>
              <p:nvPicPr>
                <p:cNvPr id="380" name="Freihand 379">
                  <a:extLst>
                    <a:ext uri="{FF2B5EF4-FFF2-40B4-BE49-F238E27FC236}">
                      <a16:creationId xmlns:a16="http://schemas.microsoft.com/office/drawing/2014/main" id="{D2873876-1DC2-4399-9299-86FC4C18629E}"/>
                    </a:ext>
                  </a:extLst>
                </p:cNvPr>
                <p:cNvPicPr/>
                <p:nvPr/>
              </p:nvPicPr>
              <p:blipFill>
                <a:blip r:embed="rId626"/>
                <a:stretch>
                  <a:fillRect/>
                </a:stretch>
              </p:blipFill>
              <p:spPr>
                <a:xfrm>
                  <a:off x="4767059" y="3902731"/>
                  <a:ext cx="93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1" name="Freihand 380">
                  <a:extLst>
                    <a:ext uri="{FF2B5EF4-FFF2-40B4-BE49-F238E27FC236}">
                      <a16:creationId xmlns:a16="http://schemas.microsoft.com/office/drawing/2014/main" id="{F24F9D8C-BE06-4872-B668-03CD1B353CEE}"/>
                    </a:ext>
                  </a:extLst>
                </p14:cNvPr>
                <p14:cNvContentPartPr/>
                <p14:nvPr/>
              </p14:nvContentPartPr>
              <p14:xfrm>
                <a:off x="4859219" y="3856651"/>
                <a:ext cx="91800" cy="70920"/>
              </p14:xfrm>
            </p:contentPart>
          </mc:Choice>
          <mc:Fallback xmlns="">
            <p:pic>
              <p:nvPicPr>
                <p:cNvPr id="381" name="Freihand 380">
                  <a:extLst>
                    <a:ext uri="{FF2B5EF4-FFF2-40B4-BE49-F238E27FC236}">
                      <a16:creationId xmlns:a16="http://schemas.microsoft.com/office/drawing/2014/main" id="{F24F9D8C-BE06-4872-B668-03CD1B353CEE}"/>
                    </a:ext>
                  </a:extLst>
                </p:cNvPr>
                <p:cNvPicPr/>
                <p:nvPr/>
              </p:nvPicPr>
              <p:blipFill>
                <a:blip r:embed="rId628"/>
                <a:stretch>
                  <a:fillRect/>
                </a:stretch>
              </p:blipFill>
              <p:spPr>
                <a:xfrm>
                  <a:off x="4854899" y="3852331"/>
                  <a:ext cx="100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9" name="Freihand 398">
                  <a:extLst>
                    <a:ext uri="{FF2B5EF4-FFF2-40B4-BE49-F238E27FC236}">
                      <a16:creationId xmlns:a16="http://schemas.microsoft.com/office/drawing/2014/main" id="{ABB285D2-06F8-4398-A16D-CF88414FF227}"/>
                    </a:ext>
                  </a:extLst>
                </p14:cNvPr>
                <p14:cNvContentPartPr/>
                <p14:nvPr/>
              </p14:nvContentPartPr>
              <p14:xfrm>
                <a:off x="4339739" y="3818131"/>
                <a:ext cx="674640" cy="292320"/>
              </p14:xfrm>
            </p:contentPart>
          </mc:Choice>
          <mc:Fallback xmlns="">
            <p:pic>
              <p:nvPicPr>
                <p:cNvPr id="399" name="Freihand 398">
                  <a:extLst>
                    <a:ext uri="{FF2B5EF4-FFF2-40B4-BE49-F238E27FC236}">
                      <a16:creationId xmlns:a16="http://schemas.microsoft.com/office/drawing/2014/main" id="{ABB285D2-06F8-4398-A16D-CF88414FF227}"/>
                    </a:ext>
                  </a:extLst>
                </p:cNvPr>
                <p:cNvPicPr/>
                <p:nvPr/>
              </p:nvPicPr>
              <p:blipFill>
                <a:blip r:embed="rId630"/>
                <a:stretch>
                  <a:fillRect/>
                </a:stretch>
              </p:blipFill>
              <p:spPr>
                <a:xfrm>
                  <a:off x="4335419" y="3813811"/>
                  <a:ext cx="683280" cy="300960"/>
                </a:xfrm>
                <a:prstGeom prst="rect">
                  <a:avLst/>
                </a:prstGeom>
              </p:spPr>
            </p:pic>
          </mc:Fallback>
        </mc:AlternateContent>
      </p:grpSp>
      <p:grpSp>
        <p:nvGrpSpPr>
          <p:cNvPr id="440" name="Gruppieren 439">
            <a:extLst>
              <a:ext uri="{FF2B5EF4-FFF2-40B4-BE49-F238E27FC236}">
                <a16:creationId xmlns:a16="http://schemas.microsoft.com/office/drawing/2014/main" id="{31FC3634-EA57-47BF-8396-8BD7F4FAD4E8}"/>
              </a:ext>
            </a:extLst>
          </p:cNvPr>
          <p:cNvGrpSpPr/>
          <p:nvPr/>
        </p:nvGrpSpPr>
        <p:grpSpPr>
          <a:xfrm>
            <a:off x="276059" y="5725411"/>
            <a:ext cx="347760" cy="213840"/>
            <a:chOff x="276059" y="5725411"/>
            <a:chExt cx="347760" cy="213840"/>
          </a:xfrm>
        </p:grpSpPr>
        <mc:AlternateContent xmlns:mc="http://schemas.openxmlformats.org/markup-compatibility/2006" xmlns:p14="http://schemas.microsoft.com/office/powerpoint/2010/main">
          <mc:Choice Requires="p14">
            <p:contentPart p14:bwMode="auto" r:id="rId631">
              <p14:nvContentPartPr>
                <p14:cNvPr id="437" name="Freihand 436">
                  <a:extLst>
                    <a:ext uri="{FF2B5EF4-FFF2-40B4-BE49-F238E27FC236}">
                      <a16:creationId xmlns:a16="http://schemas.microsoft.com/office/drawing/2014/main" id="{047B0665-8FD8-4F10-BEA1-D7BCB5F37A73}"/>
                    </a:ext>
                  </a:extLst>
                </p14:cNvPr>
                <p14:cNvContentPartPr/>
                <p14:nvPr/>
              </p14:nvContentPartPr>
              <p14:xfrm>
                <a:off x="295499" y="5771851"/>
                <a:ext cx="191160" cy="26640"/>
              </p14:xfrm>
            </p:contentPart>
          </mc:Choice>
          <mc:Fallback xmlns="">
            <p:pic>
              <p:nvPicPr>
                <p:cNvPr id="437" name="Freihand 436">
                  <a:extLst>
                    <a:ext uri="{FF2B5EF4-FFF2-40B4-BE49-F238E27FC236}">
                      <a16:creationId xmlns:a16="http://schemas.microsoft.com/office/drawing/2014/main" id="{047B0665-8FD8-4F10-BEA1-D7BCB5F37A73}"/>
                    </a:ext>
                  </a:extLst>
                </p:cNvPr>
                <p:cNvPicPr/>
                <p:nvPr/>
              </p:nvPicPr>
              <p:blipFill>
                <a:blip r:embed="rId632"/>
                <a:stretch>
                  <a:fillRect/>
                </a:stretch>
              </p:blipFill>
              <p:spPr>
                <a:xfrm>
                  <a:off x="291179" y="5767531"/>
                  <a:ext cx="1998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38" name="Freihand 437">
                  <a:extLst>
                    <a:ext uri="{FF2B5EF4-FFF2-40B4-BE49-F238E27FC236}">
                      <a16:creationId xmlns:a16="http://schemas.microsoft.com/office/drawing/2014/main" id="{03B9CFEF-8788-44C9-8F14-F53A13315D00}"/>
                    </a:ext>
                  </a:extLst>
                </p14:cNvPr>
                <p14:cNvContentPartPr/>
                <p14:nvPr/>
              </p14:nvContentPartPr>
              <p14:xfrm>
                <a:off x="276059" y="5829091"/>
                <a:ext cx="201240" cy="13680"/>
              </p14:xfrm>
            </p:contentPart>
          </mc:Choice>
          <mc:Fallback xmlns="">
            <p:pic>
              <p:nvPicPr>
                <p:cNvPr id="438" name="Freihand 437">
                  <a:extLst>
                    <a:ext uri="{FF2B5EF4-FFF2-40B4-BE49-F238E27FC236}">
                      <a16:creationId xmlns:a16="http://schemas.microsoft.com/office/drawing/2014/main" id="{03B9CFEF-8788-44C9-8F14-F53A13315D00}"/>
                    </a:ext>
                  </a:extLst>
                </p:cNvPr>
                <p:cNvPicPr/>
                <p:nvPr/>
              </p:nvPicPr>
              <p:blipFill>
                <a:blip r:embed="rId634"/>
                <a:stretch>
                  <a:fillRect/>
                </a:stretch>
              </p:blipFill>
              <p:spPr>
                <a:xfrm>
                  <a:off x="271739" y="5824771"/>
                  <a:ext cx="20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39" name="Freihand 438">
                  <a:extLst>
                    <a:ext uri="{FF2B5EF4-FFF2-40B4-BE49-F238E27FC236}">
                      <a16:creationId xmlns:a16="http://schemas.microsoft.com/office/drawing/2014/main" id="{01A80C0A-46F1-4608-AA7E-2D08FFBACE13}"/>
                    </a:ext>
                  </a:extLst>
                </p14:cNvPr>
                <p14:cNvContentPartPr/>
                <p14:nvPr/>
              </p14:nvContentPartPr>
              <p14:xfrm>
                <a:off x="451019" y="5725411"/>
                <a:ext cx="172800" cy="213840"/>
              </p14:xfrm>
            </p:contentPart>
          </mc:Choice>
          <mc:Fallback xmlns="">
            <p:pic>
              <p:nvPicPr>
                <p:cNvPr id="439" name="Freihand 438">
                  <a:extLst>
                    <a:ext uri="{FF2B5EF4-FFF2-40B4-BE49-F238E27FC236}">
                      <a16:creationId xmlns:a16="http://schemas.microsoft.com/office/drawing/2014/main" id="{01A80C0A-46F1-4608-AA7E-2D08FFBACE13}"/>
                    </a:ext>
                  </a:extLst>
                </p:cNvPr>
                <p:cNvPicPr/>
                <p:nvPr/>
              </p:nvPicPr>
              <p:blipFill>
                <a:blip r:embed="rId636"/>
                <a:stretch>
                  <a:fillRect/>
                </a:stretch>
              </p:blipFill>
              <p:spPr>
                <a:xfrm>
                  <a:off x="446699" y="5721091"/>
                  <a:ext cx="181440" cy="222480"/>
                </a:xfrm>
                <a:prstGeom prst="rect">
                  <a:avLst/>
                </a:prstGeom>
              </p:spPr>
            </p:pic>
          </mc:Fallback>
        </mc:AlternateContent>
      </p:grpSp>
      <p:grpSp>
        <p:nvGrpSpPr>
          <p:cNvPr id="454" name="Gruppieren 453">
            <a:extLst>
              <a:ext uri="{FF2B5EF4-FFF2-40B4-BE49-F238E27FC236}">
                <a16:creationId xmlns:a16="http://schemas.microsoft.com/office/drawing/2014/main" id="{AB7B8BB0-223D-4432-9B79-F77D9BF48AF7}"/>
              </a:ext>
            </a:extLst>
          </p:cNvPr>
          <p:cNvGrpSpPr/>
          <p:nvPr/>
        </p:nvGrpSpPr>
        <p:grpSpPr>
          <a:xfrm>
            <a:off x="729659" y="5515891"/>
            <a:ext cx="1258200" cy="423720"/>
            <a:chOff x="729659" y="5515891"/>
            <a:chExt cx="1258200" cy="423720"/>
          </a:xfrm>
        </p:grpSpPr>
        <mc:AlternateContent xmlns:mc="http://schemas.openxmlformats.org/markup-compatibility/2006" xmlns:p14="http://schemas.microsoft.com/office/powerpoint/2010/main">
          <mc:Choice Requires="p14">
            <p:contentPart p14:bwMode="auto" r:id="rId637">
              <p14:nvContentPartPr>
                <p14:cNvPr id="441" name="Freihand 440">
                  <a:extLst>
                    <a:ext uri="{FF2B5EF4-FFF2-40B4-BE49-F238E27FC236}">
                      <a16:creationId xmlns:a16="http://schemas.microsoft.com/office/drawing/2014/main" id="{316543C9-7AAE-49C7-9669-E886DE922AC1}"/>
                    </a:ext>
                  </a:extLst>
                </p14:cNvPr>
                <p14:cNvContentPartPr/>
                <p14:nvPr/>
              </p14:nvContentPartPr>
              <p14:xfrm>
                <a:off x="729659" y="5668171"/>
                <a:ext cx="133560" cy="208800"/>
              </p14:xfrm>
            </p:contentPart>
          </mc:Choice>
          <mc:Fallback xmlns="">
            <p:pic>
              <p:nvPicPr>
                <p:cNvPr id="441" name="Freihand 440">
                  <a:extLst>
                    <a:ext uri="{FF2B5EF4-FFF2-40B4-BE49-F238E27FC236}">
                      <a16:creationId xmlns:a16="http://schemas.microsoft.com/office/drawing/2014/main" id="{316543C9-7AAE-49C7-9669-E886DE922AC1}"/>
                    </a:ext>
                  </a:extLst>
                </p:cNvPr>
                <p:cNvPicPr/>
                <p:nvPr/>
              </p:nvPicPr>
              <p:blipFill>
                <a:blip r:embed="rId638"/>
                <a:stretch>
                  <a:fillRect/>
                </a:stretch>
              </p:blipFill>
              <p:spPr>
                <a:xfrm>
                  <a:off x="725339" y="5663851"/>
                  <a:ext cx="1422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42" name="Freihand 441">
                  <a:extLst>
                    <a:ext uri="{FF2B5EF4-FFF2-40B4-BE49-F238E27FC236}">
                      <a16:creationId xmlns:a16="http://schemas.microsoft.com/office/drawing/2014/main" id="{501AF12A-F5C1-4D5E-9166-7CDD1D7B6D48}"/>
                    </a:ext>
                  </a:extLst>
                </p14:cNvPr>
                <p14:cNvContentPartPr/>
                <p14:nvPr/>
              </p14:nvContentPartPr>
              <p14:xfrm>
                <a:off x="956099" y="5601211"/>
                <a:ext cx="106920" cy="262080"/>
              </p14:xfrm>
            </p:contentPart>
          </mc:Choice>
          <mc:Fallback xmlns="">
            <p:pic>
              <p:nvPicPr>
                <p:cNvPr id="442" name="Freihand 441">
                  <a:extLst>
                    <a:ext uri="{FF2B5EF4-FFF2-40B4-BE49-F238E27FC236}">
                      <a16:creationId xmlns:a16="http://schemas.microsoft.com/office/drawing/2014/main" id="{501AF12A-F5C1-4D5E-9166-7CDD1D7B6D48}"/>
                    </a:ext>
                  </a:extLst>
                </p:cNvPr>
                <p:cNvPicPr/>
                <p:nvPr/>
              </p:nvPicPr>
              <p:blipFill>
                <a:blip r:embed="rId640"/>
                <a:stretch>
                  <a:fillRect/>
                </a:stretch>
              </p:blipFill>
              <p:spPr>
                <a:xfrm>
                  <a:off x="951779" y="5596891"/>
                  <a:ext cx="1155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44" name="Freihand 443">
                  <a:extLst>
                    <a:ext uri="{FF2B5EF4-FFF2-40B4-BE49-F238E27FC236}">
                      <a16:creationId xmlns:a16="http://schemas.microsoft.com/office/drawing/2014/main" id="{8D30FACC-1BA9-4F40-93ED-72E8BBDE4501}"/>
                    </a:ext>
                  </a:extLst>
                </p14:cNvPr>
                <p14:cNvContentPartPr/>
                <p14:nvPr/>
              </p14:nvContentPartPr>
              <p14:xfrm>
                <a:off x="1159859" y="5712811"/>
                <a:ext cx="39240" cy="103680"/>
              </p14:xfrm>
            </p:contentPart>
          </mc:Choice>
          <mc:Fallback xmlns="">
            <p:pic>
              <p:nvPicPr>
                <p:cNvPr id="444" name="Freihand 443">
                  <a:extLst>
                    <a:ext uri="{FF2B5EF4-FFF2-40B4-BE49-F238E27FC236}">
                      <a16:creationId xmlns:a16="http://schemas.microsoft.com/office/drawing/2014/main" id="{8D30FACC-1BA9-4F40-93ED-72E8BBDE4501}"/>
                    </a:ext>
                  </a:extLst>
                </p:cNvPr>
                <p:cNvPicPr/>
                <p:nvPr/>
              </p:nvPicPr>
              <p:blipFill>
                <a:blip r:embed="rId642"/>
                <a:stretch>
                  <a:fillRect/>
                </a:stretch>
              </p:blipFill>
              <p:spPr>
                <a:xfrm>
                  <a:off x="1155539" y="5708491"/>
                  <a:ext cx="47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45" name="Freihand 444">
                  <a:extLst>
                    <a:ext uri="{FF2B5EF4-FFF2-40B4-BE49-F238E27FC236}">
                      <a16:creationId xmlns:a16="http://schemas.microsoft.com/office/drawing/2014/main" id="{8E480108-90BB-4890-A9E5-AF1EB6F8F4DF}"/>
                    </a:ext>
                  </a:extLst>
                </p14:cNvPr>
                <p14:cNvContentPartPr/>
                <p14:nvPr/>
              </p14:nvContentPartPr>
              <p14:xfrm>
                <a:off x="1209899" y="5709931"/>
                <a:ext cx="24480" cy="93240"/>
              </p14:xfrm>
            </p:contentPart>
          </mc:Choice>
          <mc:Fallback xmlns="">
            <p:pic>
              <p:nvPicPr>
                <p:cNvPr id="445" name="Freihand 444">
                  <a:extLst>
                    <a:ext uri="{FF2B5EF4-FFF2-40B4-BE49-F238E27FC236}">
                      <a16:creationId xmlns:a16="http://schemas.microsoft.com/office/drawing/2014/main" id="{8E480108-90BB-4890-A9E5-AF1EB6F8F4DF}"/>
                    </a:ext>
                  </a:extLst>
                </p:cNvPr>
                <p:cNvPicPr/>
                <p:nvPr/>
              </p:nvPicPr>
              <p:blipFill>
                <a:blip r:embed="rId644"/>
                <a:stretch>
                  <a:fillRect/>
                </a:stretch>
              </p:blipFill>
              <p:spPr>
                <a:xfrm>
                  <a:off x="1205579" y="5705611"/>
                  <a:ext cx="33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46" name="Freihand 445">
                  <a:extLst>
                    <a:ext uri="{FF2B5EF4-FFF2-40B4-BE49-F238E27FC236}">
                      <a16:creationId xmlns:a16="http://schemas.microsoft.com/office/drawing/2014/main" id="{72B5274C-11F4-49DA-B7A7-69583EBE81F0}"/>
                    </a:ext>
                  </a:extLst>
                </p14:cNvPr>
                <p14:cNvContentPartPr/>
                <p14:nvPr/>
              </p14:nvContentPartPr>
              <p14:xfrm>
                <a:off x="1105499" y="5671411"/>
                <a:ext cx="169560" cy="9360"/>
              </p14:xfrm>
            </p:contentPart>
          </mc:Choice>
          <mc:Fallback xmlns="">
            <p:pic>
              <p:nvPicPr>
                <p:cNvPr id="446" name="Freihand 445">
                  <a:extLst>
                    <a:ext uri="{FF2B5EF4-FFF2-40B4-BE49-F238E27FC236}">
                      <a16:creationId xmlns:a16="http://schemas.microsoft.com/office/drawing/2014/main" id="{72B5274C-11F4-49DA-B7A7-69583EBE81F0}"/>
                    </a:ext>
                  </a:extLst>
                </p:cNvPr>
                <p:cNvPicPr/>
                <p:nvPr/>
              </p:nvPicPr>
              <p:blipFill>
                <a:blip r:embed="rId646"/>
                <a:stretch>
                  <a:fillRect/>
                </a:stretch>
              </p:blipFill>
              <p:spPr>
                <a:xfrm>
                  <a:off x="1101179" y="5667091"/>
                  <a:ext cx="178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47" name="Freihand 446">
                  <a:extLst>
                    <a:ext uri="{FF2B5EF4-FFF2-40B4-BE49-F238E27FC236}">
                      <a16:creationId xmlns:a16="http://schemas.microsoft.com/office/drawing/2014/main" id="{C0792758-2456-4FD6-8136-72B6527A0A8C}"/>
                    </a:ext>
                  </a:extLst>
                </p14:cNvPr>
                <p14:cNvContentPartPr/>
                <p14:nvPr/>
              </p14:nvContentPartPr>
              <p14:xfrm>
                <a:off x="1313579" y="5739091"/>
                <a:ext cx="154800" cy="17640"/>
              </p14:xfrm>
            </p:contentPart>
          </mc:Choice>
          <mc:Fallback xmlns="">
            <p:pic>
              <p:nvPicPr>
                <p:cNvPr id="447" name="Freihand 446">
                  <a:extLst>
                    <a:ext uri="{FF2B5EF4-FFF2-40B4-BE49-F238E27FC236}">
                      <a16:creationId xmlns:a16="http://schemas.microsoft.com/office/drawing/2014/main" id="{C0792758-2456-4FD6-8136-72B6527A0A8C}"/>
                    </a:ext>
                  </a:extLst>
                </p:cNvPr>
                <p:cNvPicPr/>
                <p:nvPr/>
              </p:nvPicPr>
              <p:blipFill>
                <a:blip r:embed="rId648"/>
                <a:stretch>
                  <a:fillRect/>
                </a:stretch>
              </p:blipFill>
              <p:spPr>
                <a:xfrm>
                  <a:off x="1309259" y="5734771"/>
                  <a:ext cx="163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48" name="Freihand 447">
                  <a:extLst>
                    <a:ext uri="{FF2B5EF4-FFF2-40B4-BE49-F238E27FC236}">
                      <a16:creationId xmlns:a16="http://schemas.microsoft.com/office/drawing/2014/main" id="{9591FA08-2B61-4058-8560-2FAE8AB76549}"/>
                    </a:ext>
                  </a:extLst>
                </p14:cNvPr>
                <p14:cNvContentPartPr/>
                <p14:nvPr/>
              </p14:nvContentPartPr>
              <p14:xfrm>
                <a:off x="1340219" y="5765731"/>
                <a:ext cx="141120" cy="23400"/>
              </p14:xfrm>
            </p:contentPart>
          </mc:Choice>
          <mc:Fallback xmlns="">
            <p:pic>
              <p:nvPicPr>
                <p:cNvPr id="448" name="Freihand 447">
                  <a:extLst>
                    <a:ext uri="{FF2B5EF4-FFF2-40B4-BE49-F238E27FC236}">
                      <a16:creationId xmlns:a16="http://schemas.microsoft.com/office/drawing/2014/main" id="{9591FA08-2B61-4058-8560-2FAE8AB76549}"/>
                    </a:ext>
                  </a:extLst>
                </p:cNvPr>
                <p:cNvPicPr/>
                <p:nvPr/>
              </p:nvPicPr>
              <p:blipFill>
                <a:blip r:embed="rId650"/>
                <a:stretch>
                  <a:fillRect/>
                </a:stretch>
              </p:blipFill>
              <p:spPr>
                <a:xfrm>
                  <a:off x="1335899" y="5761411"/>
                  <a:ext cx="149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49" name="Freihand 448">
                  <a:extLst>
                    <a:ext uri="{FF2B5EF4-FFF2-40B4-BE49-F238E27FC236}">
                      <a16:creationId xmlns:a16="http://schemas.microsoft.com/office/drawing/2014/main" id="{0F59D000-BA99-4ADB-A411-6C6427B6E23B}"/>
                    </a:ext>
                  </a:extLst>
                </p14:cNvPr>
                <p14:cNvContentPartPr/>
                <p14:nvPr/>
              </p14:nvContentPartPr>
              <p14:xfrm>
                <a:off x="1609859" y="5689771"/>
                <a:ext cx="37440" cy="113040"/>
              </p14:xfrm>
            </p:contentPart>
          </mc:Choice>
          <mc:Fallback xmlns="">
            <p:pic>
              <p:nvPicPr>
                <p:cNvPr id="449" name="Freihand 448">
                  <a:extLst>
                    <a:ext uri="{FF2B5EF4-FFF2-40B4-BE49-F238E27FC236}">
                      <a16:creationId xmlns:a16="http://schemas.microsoft.com/office/drawing/2014/main" id="{0F59D000-BA99-4ADB-A411-6C6427B6E23B}"/>
                    </a:ext>
                  </a:extLst>
                </p:cNvPr>
                <p:cNvPicPr/>
                <p:nvPr/>
              </p:nvPicPr>
              <p:blipFill>
                <a:blip r:embed="rId652"/>
                <a:stretch>
                  <a:fillRect/>
                </a:stretch>
              </p:blipFill>
              <p:spPr>
                <a:xfrm>
                  <a:off x="1605539" y="5685451"/>
                  <a:ext cx="46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50" name="Freihand 449">
                  <a:extLst>
                    <a:ext uri="{FF2B5EF4-FFF2-40B4-BE49-F238E27FC236}">
                      <a16:creationId xmlns:a16="http://schemas.microsoft.com/office/drawing/2014/main" id="{4FE6490F-585B-4B11-ABB9-070C1B13D578}"/>
                    </a:ext>
                  </a:extLst>
                </p14:cNvPr>
                <p14:cNvContentPartPr/>
                <p14:nvPr/>
              </p14:nvContentPartPr>
              <p14:xfrm>
                <a:off x="1642979" y="5699491"/>
                <a:ext cx="43200" cy="99000"/>
              </p14:xfrm>
            </p:contentPart>
          </mc:Choice>
          <mc:Fallback xmlns="">
            <p:pic>
              <p:nvPicPr>
                <p:cNvPr id="450" name="Freihand 449">
                  <a:extLst>
                    <a:ext uri="{FF2B5EF4-FFF2-40B4-BE49-F238E27FC236}">
                      <a16:creationId xmlns:a16="http://schemas.microsoft.com/office/drawing/2014/main" id="{4FE6490F-585B-4B11-ABB9-070C1B13D578}"/>
                    </a:ext>
                  </a:extLst>
                </p:cNvPr>
                <p:cNvPicPr/>
                <p:nvPr/>
              </p:nvPicPr>
              <p:blipFill>
                <a:blip r:embed="rId654"/>
                <a:stretch>
                  <a:fillRect/>
                </a:stretch>
              </p:blipFill>
              <p:spPr>
                <a:xfrm>
                  <a:off x="1638659" y="5695171"/>
                  <a:ext cx="51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51" name="Freihand 450">
                  <a:extLst>
                    <a:ext uri="{FF2B5EF4-FFF2-40B4-BE49-F238E27FC236}">
                      <a16:creationId xmlns:a16="http://schemas.microsoft.com/office/drawing/2014/main" id="{97ED9141-696E-4317-8F8F-AA0345104512}"/>
                    </a:ext>
                  </a:extLst>
                </p14:cNvPr>
                <p14:cNvContentPartPr/>
                <p14:nvPr/>
              </p14:nvContentPartPr>
              <p14:xfrm>
                <a:off x="1547579" y="5643331"/>
                <a:ext cx="194760" cy="7920"/>
              </p14:xfrm>
            </p:contentPart>
          </mc:Choice>
          <mc:Fallback xmlns="">
            <p:pic>
              <p:nvPicPr>
                <p:cNvPr id="451" name="Freihand 450">
                  <a:extLst>
                    <a:ext uri="{FF2B5EF4-FFF2-40B4-BE49-F238E27FC236}">
                      <a16:creationId xmlns:a16="http://schemas.microsoft.com/office/drawing/2014/main" id="{97ED9141-696E-4317-8F8F-AA0345104512}"/>
                    </a:ext>
                  </a:extLst>
                </p:cNvPr>
                <p:cNvPicPr/>
                <p:nvPr/>
              </p:nvPicPr>
              <p:blipFill>
                <a:blip r:embed="rId656"/>
                <a:stretch>
                  <a:fillRect/>
                </a:stretch>
              </p:blipFill>
              <p:spPr>
                <a:xfrm>
                  <a:off x="1543259" y="5639011"/>
                  <a:ext cx="203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52" name="Freihand 451">
                  <a:extLst>
                    <a:ext uri="{FF2B5EF4-FFF2-40B4-BE49-F238E27FC236}">
                      <a16:creationId xmlns:a16="http://schemas.microsoft.com/office/drawing/2014/main" id="{73DF0AC6-E261-4C52-9982-1C2A54EEFB37}"/>
                    </a:ext>
                  </a:extLst>
                </p14:cNvPr>
                <p14:cNvContentPartPr/>
                <p14:nvPr/>
              </p14:nvContentPartPr>
              <p14:xfrm>
                <a:off x="1758539" y="5576371"/>
                <a:ext cx="135720" cy="126720"/>
              </p14:xfrm>
            </p:contentPart>
          </mc:Choice>
          <mc:Fallback xmlns="">
            <p:pic>
              <p:nvPicPr>
                <p:cNvPr id="452" name="Freihand 451">
                  <a:extLst>
                    <a:ext uri="{FF2B5EF4-FFF2-40B4-BE49-F238E27FC236}">
                      <a16:creationId xmlns:a16="http://schemas.microsoft.com/office/drawing/2014/main" id="{73DF0AC6-E261-4C52-9982-1C2A54EEFB37}"/>
                    </a:ext>
                  </a:extLst>
                </p:cNvPr>
                <p:cNvPicPr/>
                <p:nvPr/>
              </p:nvPicPr>
              <p:blipFill>
                <a:blip r:embed="rId658"/>
                <a:stretch>
                  <a:fillRect/>
                </a:stretch>
              </p:blipFill>
              <p:spPr>
                <a:xfrm>
                  <a:off x="1754219" y="5572051"/>
                  <a:ext cx="144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53" name="Freihand 452">
                  <a:extLst>
                    <a:ext uri="{FF2B5EF4-FFF2-40B4-BE49-F238E27FC236}">
                      <a16:creationId xmlns:a16="http://schemas.microsoft.com/office/drawing/2014/main" id="{140DEE2D-9CCD-4704-9442-A388F8C68BFA}"/>
                    </a:ext>
                  </a:extLst>
                </p14:cNvPr>
                <p14:cNvContentPartPr/>
                <p14:nvPr/>
              </p14:nvContentPartPr>
              <p14:xfrm>
                <a:off x="1800659" y="5515891"/>
                <a:ext cx="187200" cy="423720"/>
              </p14:xfrm>
            </p:contentPart>
          </mc:Choice>
          <mc:Fallback xmlns="">
            <p:pic>
              <p:nvPicPr>
                <p:cNvPr id="453" name="Freihand 452">
                  <a:extLst>
                    <a:ext uri="{FF2B5EF4-FFF2-40B4-BE49-F238E27FC236}">
                      <a16:creationId xmlns:a16="http://schemas.microsoft.com/office/drawing/2014/main" id="{140DEE2D-9CCD-4704-9442-A388F8C68BFA}"/>
                    </a:ext>
                  </a:extLst>
                </p:cNvPr>
                <p:cNvPicPr/>
                <p:nvPr/>
              </p:nvPicPr>
              <p:blipFill>
                <a:blip r:embed="rId660"/>
                <a:stretch>
                  <a:fillRect/>
                </a:stretch>
              </p:blipFill>
              <p:spPr>
                <a:xfrm>
                  <a:off x="1796339" y="5511571"/>
                  <a:ext cx="195840" cy="432360"/>
                </a:xfrm>
                <a:prstGeom prst="rect">
                  <a:avLst/>
                </a:prstGeom>
              </p:spPr>
            </p:pic>
          </mc:Fallback>
        </mc:AlternateContent>
      </p:grpSp>
      <p:grpSp>
        <p:nvGrpSpPr>
          <p:cNvPr id="497" name="Gruppieren 496">
            <a:extLst>
              <a:ext uri="{FF2B5EF4-FFF2-40B4-BE49-F238E27FC236}">
                <a16:creationId xmlns:a16="http://schemas.microsoft.com/office/drawing/2014/main" id="{2A60A6C2-0A91-4DC6-9718-D29765ED72EF}"/>
              </a:ext>
            </a:extLst>
          </p:cNvPr>
          <p:cNvGrpSpPr/>
          <p:nvPr/>
        </p:nvGrpSpPr>
        <p:grpSpPr>
          <a:xfrm>
            <a:off x="2765085" y="5424451"/>
            <a:ext cx="4560480" cy="538560"/>
            <a:chOff x="1585379" y="2366251"/>
            <a:chExt cx="4560480" cy="538560"/>
          </a:xfrm>
        </p:grpSpPr>
        <mc:AlternateContent xmlns:mc="http://schemas.openxmlformats.org/markup-compatibility/2006" xmlns:p14="http://schemas.microsoft.com/office/powerpoint/2010/main">
          <mc:Choice Requires="p14">
            <p:contentPart p14:bwMode="auto" r:id="rId661">
              <p14:nvContentPartPr>
                <p14:cNvPr id="460" name="Freihand 459">
                  <a:extLst>
                    <a:ext uri="{FF2B5EF4-FFF2-40B4-BE49-F238E27FC236}">
                      <a16:creationId xmlns:a16="http://schemas.microsoft.com/office/drawing/2014/main" id="{F1DFA6AA-8E63-44D7-8359-89034E1CA6D9}"/>
                    </a:ext>
                  </a:extLst>
                </p14:cNvPr>
                <p14:cNvContentPartPr/>
                <p14:nvPr/>
              </p14:nvContentPartPr>
              <p14:xfrm>
                <a:off x="1637939" y="2554531"/>
                <a:ext cx="33480" cy="101520"/>
              </p14:xfrm>
            </p:contentPart>
          </mc:Choice>
          <mc:Fallback xmlns="">
            <p:pic>
              <p:nvPicPr>
                <p:cNvPr id="460" name="Freihand 459">
                  <a:extLst>
                    <a:ext uri="{FF2B5EF4-FFF2-40B4-BE49-F238E27FC236}">
                      <a16:creationId xmlns:a16="http://schemas.microsoft.com/office/drawing/2014/main" id="{F1DFA6AA-8E63-44D7-8359-89034E1CA6D9}"/>
                    </a:ext>
                  </a:extLst>
                </p:cNvPr>
                <p:cNvPicPr/>
                <p:nvPr/>
              </p:nvPicPr>
              <p:blipFill>
                <a:blip r:embed="rId662"/>
                <a:stretch>
                  <a:fillRect/>
                </a:stretch>
              </p:blipFill>
              <p:spPr>
                <a:xfrm>
                  <a:off x="1633619" y="2550211"/>
                  <a:ext cx="42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61" name="Freihand 460">
                  <a:extLst>
                    <a:ext uri="{FF2B5EF4-FFF2-40B4-BE49-F238E27FC236}">
                      <a16:creationId xmlns:a16="http://schemas.microsoft.com/office/drawing/2014/main" id="{B31C994D-C2C6-42C3-9282-C4DDF69A3B6C}"/>
                    </a:ext>
                  </a:extLst>
                </p14:cNvPr>
                <p14:cNvContentPartPr/>
                <p14:nvPr/>
              </p14:nvContentPartPr>
              <p14:xfrm>
                <a:off x="1585379" y="2661811"/>
                <a:ext cx="145440" cy="5040"/>
              </p14:xfrm>
            </p:contentPart>
          </mc:Choice>
          <mc:Fallback xmlns="">
            <p:pic>
              <p:nvPicPr>
                <p:cNvPr id="461" name="Freihand 460">
                  <a:extLst>
                    <a:ext uri="{FF2B5EF4-FFF2-40B4-BE49-F238E27FC236}">
                      <a16:creationId xmlns:a16="http://schemas.microsoft.com/office/drawing/2014/main" id="{B31C994D-C2C6-42C3-9282-C4DDF69A3B6C}"/>
                    </a:ext>
                  </a:extLst>
                </p:cNvPr>
                <p:cNvPicPr/>
                <p:nvPr/>
              </p:nvPicPr>
              <p:blipFill>
                <a:blip r:embed="rId664"/>
                <a:stretch>
                  <a:fillRect/>
                </a:stretch>
              </p:blipFill>
              <p:spPr>
                <a:xfrm>
                  <a:off x="1581059" y="2657491"/>
                  <a:ext cx="1540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62" name="Freihand 461">
                  <a:extLst>
                    <a:ext uri="{FF2B5EF4-FFF2-40B4-BE49-F238E27FC236}">
                      <a16:creationId xmlns:a16="http://schemas.microsoft.com/office/drawing/2014/main" id="{D85C14FF-B67D-465A-A845-D94890693776}"/>
                    </a:ext>
                  </a:extLst>
                </p14:cNvPr>
                <p14:cNvContentPartPr/>
                <p14:nvPr/>
              </p14:nvContentPartPr>
              <p14:xfrm>
                <a:off x="1613459" y="2698171"/>
                <a:ext cx="115200" cy="115560"/>
              </p14:xfrm>
            </p:contentPart>
          </mc:Choice>
          <mc:Fallback xmlns="">
            <p:pic>
              <p:nvPicPr>
                <p:cNvPr id="462" name="Freihand 461">
                  <a:extLst>
                    <a:ext uri="{FF2B5EF4-FFF2-40B4-BE49-F238E27FC236}">
                      <a16:creationId xmlns:a16="http://schemas.microsoft.com/office/drawing/2014/main" id="{D85C14FF-B67D-465A-A845-D94890693776}"/>
                    </a:ext>
                  </a:extLst>
                </p:cNvPr>
                <p:cNvPicPr/>
                <p:nvPr/>
              </p:nvPicPr>
              <p:blipFill>
                <a:blip r:embed="rId666"/>
                <a:stretch>
                  <a:fillRect/>
                </a:stretch>
              </p:blipFill>
              <p:spPr>
                <a:xfrm>
                  <a:off x="1609139" y="2693851"/>
                  <a:ext cx="123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63" name="Freihand 462">
                  <a:extLst>
                    <a:ext uri="{FF2B5EF4-FFF2-40B4-BE49-F238E27FC236}">
                      <a16:creationId xmlns:a16="http://schemas.microsoft.com/office/drawing/2014/main" id="{7A9A2C2C-A837-413D-B7F8-10DA51659CF4}"/>
                    </a:ext>
                  </a:extLst>
                </p14:cNvPr>
                <p14:cNvContentPartPr/>
                <p14:nvPr/>
              </p14:nvContentPartPr>
              <p14:xfrm>
                <a:off x="1808219" y="2516371"/>
                <a:ext cx="113760" cy="292320"/>
              </p14:xfrm>
            </p:contentPart>
          </mc:Choice>
          <mc:Fallback xmlns="">
            <p:pic>
              <p:nvPicPr>
                <p:cNvPr id="463" name="Freihand 462">
                  <a:extLst>
                    <a:ext uri="{FF2B5EF4-FFF2-40B4-BE49-F238E27FC236}">
                      <a16:creationId xmlns:a16="http://schemas.microsoft.com/office/drawing/2014/main" id="{7A9A2C2C-A837-413D-B7F8-10DA51659CF4}"/>
                    </a:ext>
                  </a:extLst>
                </p:cNvPr>
                <p:cNvPicPr/>
                <p:nvPr/>
              </p:nvPicPr>
              <p:blipFill>
                <a:blip r:embed="rId668"/>
                <a:stretch>
                  <a:fillRect/>
                </a:stretch>
              </p:blipFill>
              <p:spPr>
                <a:xfrm>
                  <a:off x="1803899" y="2512051"/>
                  <a:ext cx="1224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64" name="Freihand 463">
                  <a:extLst>
                    <a:ext uri="{FF2B5EF4-FFF2-40B4-BE49-F238E27FC236}">
                      <a16:creationId xmlns:a16="http://schemas.microsoft.com/office/drawing/2014/main" id="{5BD663C1-F3AE-44A3-AF7B-35FD8DCC4762}"/>
                    </a:ext>
                  </a:extLst>
                </p14:cNvPr>
                <p14:cNvContentPartPr/>
                <p14:nvPr/>
              </p14:nvContentPartPr>
              <p14:xfrm>
                <a:off x="1974179" y="2627971"/>
                <a:ext cx="101520" cy="79920"/>
              </p14:xfrm>
            </p:contentPart>
          </mc:Choice>
          <mc:Fallback xmlns="">
            <p:pic>
              <p:nvPicPr>
                <p:cNvPr id="464" name="Freihand 463">
                  <a:extLst>
                    <a:ext uri="{FF2B5EF4-FFF2-40B4-BE49-F238E27FC236}">
                      <a16:creationId xmlns:a16="http://schemas.microsoft.com/office/drawing/2014/main" id="{5BD663C1-F3AE-44A3-AF7B-35FD8DCC4762}"/>
                    </a:ext>
                  </a:extLst>
                </p:cNvPr>
                <p:cNvPicPr/>
                <p:nvPr/>
              </p:nvPicPr>
              <p:blipFill>
                <a:blip r:embed="rId670"/>
                <a:stretch>
                  <a:fillRect/>
                </a:stretch>
              </p:blipFill>
              <p:spPr>
                <a:xfrm>
                  <a:off x="1969859" y="2623651"/>
                  <a:ext cx="110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65" name="Freihand 464">
                  <a:extLst>
                    <a:ext uri="{FF2B5EF4-FFF2-40B4-BE49-F238E27FC236}">
                      <a16:creationId xmlns:a16="http://schemas.microsoft.com/office/drawing/2014/main" id="{B595E89F-8D19-4770-9668-48CD6C6F1EF3}"/>
                    </a:ext>
                  </a:extLst>
                </p14:cNvPr>
                <p14:cNvContentPartPr/>
                <p14:nvPr/>
              </p14:nvContentPartPr>
              <p14:xfrm>
                <a:off x="2146619" y="2580811"/>
                <a:ext cx="33480" cy="90720"/>
              </p14:xfrm>
            </p:contentPart>
          </mc:Choice>
          <mc:Fallback xmlns="">
            <p:pic>
              <p:nvPicPr>
                <p:cNvPr id="465" name="Freihand 464">
                  <a:extLst>
                    <a:ext uri="{FF2B5EF4-FFF2-40B4-BE49-F238E27FC236}">
                      <a16:creationId xmlns:a16="http://schemas.microsoft.com/office/drawing/2014/main" id="{B595E89F-8D19-4770-9668-48CD6C6F1EF3}"/>
                    </a:ext>
                  </a:extLst>
                </p:cNvPr>
                <p:cNvPicPr/>
                <p:nvPr/>
              </p:nvPicPr>
              <p:blipFill>
                <a:blip r:embed="rId672"/>
                <a:stretch>
                  <a:fillRect/>
                </a:stretch>
              </p:blipFill>
              <p:spPr>
                <a:xfrm>
                  <a:off x="2142299" y="2576491"/>
                  <a:ext cx="42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66" name="Freihand 465">
                  <a:extLst>
                    <a:ext uri="{FF2B5EF4-FFF2-40B4-BE49-F238E27FC236}">
                      <a16:creationId xmlns:a16="http://schemas.microsoft.com/office/drawing/2014/main" id="{E716D6F9-FD3D-4860-9A13-28B721375867}"/>
                    </a:ext>
                  </a:extLst>
                </p14:cNvPr>
                <p14:cNvContentPartPr/>
                <p14:nvPr/>
              </p14:nvContentPartPr>
              <p14:xfrm>
                <a:off x="2119619" y="2543371"/>
                <a:ext cx="95760" cy="139320"/>
              </p14:xfrm>
            </p:contentPart>
          </mc:Choice>
          <mc:Fallback xmlns="">
            <p:pic>
              <p:nvPicPr>
                <p:cNvPr id="466" name="Freihand 465">
                  <a:extLst>
                    <a:ext uri="{FF2B5EF4-FFF2-40B4-BE49-F238E27FC236}">
                      <a16:creationId xmlns:a16="http://schemas.microsoft.com/office/drawing/2014/main" id="{E716D6F9-FD3D-4860-9A13-28B721375867}"/>
                    </a:ext>
                  </a:extLst>
                </p:cNvPr>
                <p:cNvPicPr/>
                <p:nvPr/>
              </p:nvPicPr>
              <p:blipFill>
                <a:blip r:embed="rId674"/>
                <a:stretch>
                  <a:fillRect/>
                </a:stretch>
              </p:blipFill>
              <p:spPr>
                <a:xfrm>
                  <a:off x="2115299" y="2539051"/>
                  <a:ext cx="104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67" name="Freihand 466">
                  <a:extLst>
                    <a:ext uri="{FF2B5EF4-FFF2-40B4-BE49-F238E27FC236}">
                      <a16:creationId xmlns:a16="http://schemas.microsoft.com/office/drawing/2014/main" id="{389E2450-E57B-4C22-AD0C-B63D3349DF23}"/>
                    </a:ext>
                  </a:extLst>
                </p14:cNvPr>
                <p14:cNvContentPartPr/>
                <p14:nvPr/>
              </p14:nvContentPartPr>
              <p14:xfrm>
                <a:off x="2285579" y="2475331"/>
                <a:ext cx="120240" cy="77760"/>
              </p14:xfrm>
            </p:contentPart>
          </mc:Choice>
          <mc:Fallback xmlns="">
            <p:pic>
              <p:nvPicPr>
                <p:cNvPr id="467" name="Freihand 466">
                  <a:extLst>
                    <a:ext uri="{FF2B5EF4-FFF2-40B4-BE49-F238E27FC236}">
                      <a16:creationId xmlns:a16="http://schemas.microsoft.com/office/drawing/2014/main" id="{389E2450-E57B-4C22-AD0C-B63D3349DF23}"/>
                    </a:ext>
                  </a:extLst>
                </p:cNvPr>
                <p:cNvPicPr/>
                <p:nvPr/>
              </p:nvPicPr>
              <p:blipFill>
                <a:blip r:embed="rId676"/>
                <a:stretch>
                  <a:fillRect/>
                </a:stretch>
              </p:blipFill>
              <p:spPr>
                <a:xfrm>
                  <a:off x="2281259" y="2471011"/>
                  <a:ext cx="128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68" name="Freihand 467">
                  <a:extLst>
                    <a:ext uri="{FF2B5EF4-FFF2-40B4-BE49-F238E27FC236}">
                      <a16:creationId xmlns:a16="http://schemas.microsoft.com/office/drawing/2014/main" id="{0DAFB199-1B82-47A0-8830-828508AFB7BF}"/>
                    </a:ext>
                  </a:extLst>
                </p14:cNvPr>
                <p14:cNvContentPartPr/>
                <p14:nvPr/>
              </p14:nvContentPartPr>
              <p14:xfrm>
                <a:off x="2738459" y="2599891"/>
                <a:ext cx="19800" cy="109440"/>
              </p14:xfrm>
            </p:contentPart>
          </mc:Choice>
          <mc:Fallback xmlns="">
            <p:pic>
              <p:nvPicPr>
                <p:cNvPr id="468" name="Freihand 467">
                  <a:extLst>
                    <a:ext uri="{FF2B5EF4-FFF2-40B4-BE49-F238E27FC236}">
                      <a16:creationId xmlns:a16="http://schemas.microsoft.com/office/drawing/2014/main" id="{0DAFB199-1B82-47A0-8830-828508AFB7BF}"/>
                    </a:ext>
                  </a:extLst>
                </p:cNvPr>
                <p:cNvPicPr/>
                <p:nvPr/>
              </p:nvPicPr>
              <p:blipFill>
                <a:blip r:embed="rId678"/>
                <a:stretch>
                  <a:fillRect/>
                </a:stretch>
              </p:blipFill>
              <p:spPr>
                <a:xfrm>
                  <a:off x="2734139" y="2595571"/>
                  <a:ext cx="28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69" name="Freihand 468">
                  <a:extLst>
                    <a:ext uri="{FF2B5EF4-FFF2-40B4-BE49-F238E27FC236}">
                      <a16:creationId xmlns:a16="http://schemas.microsoft.com/office/drawing/2014/main" id="{C97A8712-7FAB-4CB2-8340-E66962878BA4}"/>
                    </a:ext>
                  </a:extLst>
                </p14:cNvPr>
                <p14:cNvContentPartPr/>
                <p14:nvPr/>
              </p14:nvContentPartPr>
              <p14:xfrm>
                <a:off x="2704979" y="2653531"/>
                <a:ext cx="134640" cy="9000"/>
              </p14:xfrm>
            </p:contentPart>
          </mc:Choice>
          <mc:Fallback xmlns="">
            <p:pic>
              <p:nvPicPr>
                <p:cNvPr id="469" name="Freihand 468">
                  <a:extLst>
                    <a:ext uri="{FF2B5EF4-FFF2-40B4-BE49-F238E27FC236}">
                      <a16:creationId xmlns:a16="http://schemas.microsoft.com/office/drawing/2014/main" id="{C97A8712-7FAB-4CB2-8340-E66962878BA4}"/>
                    </a:ext>
                  </a:extLst>
                </p:cNvPr>
                <p:cNvPicPr/>
                <p:nvPr/>
              </p:nvPicPr>
              <p:blipFill>
                <a:blip r:embed="rId680"/>
                <a:stretch>
                  <a:fillRect/>
                </a:stretch>
              </p:blipFill>
              <p:spPr>
                <a:xfrm>
                  <a:off x="2700659" y="2649211"/>
                  <a:ext cx="143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70" name="Freihand 469">
                  <a:extLst>
                    <a:ext uri="{FF2B5EF4-FFF2-40B4-BE49-F238E27FC236}">
                      <a16:creationId xmlns:a16="http://schemas.microsoft.com/office/drawing/2014/main" id="{A4222C9C-C4F4-4C4B-ADF0-1264D2E2725A}"/>
                    </a:ext>
                  </a:extLst>
                </p14:cNvPr>
                <p14:cNvContentPartPr/>
                <p14:nvPr/>
              </p14:nvContentPartPr>
              <p14:xfrm>
                <a:off x="3061019" y="2534371"/>
                <a:ext cx="55440" cy="180360"/>
              </p14:xfrm>
            </p:contentPart>
          </mc:Choice>
          <mc:Fallback xmlns="">
            <p:pic>
              <p:nvPicPr>
                <p:cNvPr id="470" name="Freihand 469">
                  <a:extLst>
                    <a:ext uri="{FF2B5EF4-FFF2-40B4-BE49-F238E27FC236}">
                      <a16:creationId xmlns:a16="http://schemas.microsoft.com/office/drawing/2014/main" id="{A4222C9C-C4F4-4C4B-ADF0-1264D2E2725A}"/>
                    </a:ext>
                  </a:extLst>
                </p:cNvPr>
                <p:cNvPicPr/>
                <p:nvPr/>
              </p:nvPicPr>
              <p:blipFill>
                <a:blip r:embed="rId682"/>
                <a:stretch>
                  <a:fillRect/>
                </a:stretch>
              </p:blipFill>
              <p:spPr>
                <a:xfrm>
                  <a:off x="3056699" y="2530051"/>
                  <a:ext cx="64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71" name="Freihand 470">
                  <a:extLst>
                    <a:ext uri="{FF2B5EF4-FFF2-40B4-BE49-F238E27FC236}">
                      <a16:creationId xmlns:a16="http://schemas.microsoft.com/office/drawing/2014/main" id="{614798A7-E7D8-401A-BE8E-98152BCCB8D0}"/>
                    </a:ext>
                  </a:extLst>
                </p14:cNvPr>
                <p14:cNvContentPartPr/>
                <p14:nvPr/>
              </p14:nvContentPartPr>
              <p14:xfrm>
                <a:off x="3258299" y="2529691"/>
                <a:ext cx="91440" cy="141840"/>
              </p14:xfrm>
            </p:contentPart>
          </mc:Choice>
          <mc:Fallback xmlns="">
            <p:pic>
              <p:nvPicPr>
                <p:cNvPr id="471" name="Freihand 470">
                  <a:extLst>
                    <a:ext uri="{FF2B5EF4-FFF2-40B4-BE49-F238E27FC236}">
                      <a16:creationId xmlns:a16="http://schemas.microsoft.com/office/drawing/2014/main" id="{614798A7-E7D8-401A-BE8E-98152BCCB8D0}"/>
                    </a:ext>
                  </a:extLst>
                </p:cNvPr>
                <p:cNvPicPr/>
                <p:nvPr/>
              </p:nvPicPr>
              <p:blipFill>
                <a:blip r:embed="rId684"/>
                <a:stretch>
                  <a:fillRect/>
                </a:stretch>
              </p:blipFill>
              <p:spPr>
                <a:xfrm>
                  <a:off x="3253979" y="2525371"/>
                  <a:ext cx="100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72" name="Freihand 471">
                  <a:extLst>
                    <a:ext uri="{FF2B5EF4-FFF2-40B4-BE49-F238E27FC236}">
                      <a16:creationId xmlns:a16="http://schemas.microsoft.com/office/drawing/2014/main" id="{6C7D8183-6E47-445F-9DA3-E2C297CBA712}"/>
                    </a:ext>
                  </a:extLst>
                </p14:cNvPr>
                <p14:cNvContentPartPr/>
                <p14:nvPr/>
              </p14:nvContentPartPr>
              <p14:xfrm>
                <a:off x="3433979" y="2526451"/>
                <a:ext cx="81360" cy="144360"/>
              </p14:xfrm>
            </p:contentPart>
          </mc:Choice>
          <mc:Fallback xmlns="">
            <p:pic>
              <p:nvPicPr>
                <p:cNvPr id="472" name="Freihand 471">
                  <a:extLst>
                    <a:ext uri="{FF2B5EF4-FFF2-40B4-BE49-F238E27FC236}">
                      <a16:creationId xmlns:a16="http://schemas.microsoft.com/office/drawing/2014/main" id="{6C7D8183-6E47-445F-9DA3-E2C297CBA712}"/>
                    </a:ext>
                  </a:extLst>
                </p:cNvPr>
                <p:cNvPicPr/>
                <p:nvPr/>
              </p:nvPicPr>
              <p:blipFill>
                <a:blip r:embed="rId686"/>
                <a:stretch>
                  <a:fillRect/>
                </a:stretch>
              </p:blipFill>
              <p:spPr>
                <a:xfrm>
                  <a:off x="3429659" y="2522131"/>
                  <a:ext cx="90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73" name="Freihand 472">
                  <a:extLst>
                    <a:ext uri="{FF2B5EF4-FFF2-40B4-BE49-F238E27FC236}">
                      <a16:creationId xmlns:a16="http://schemas.microsoft.com/office/drawing/2014/main" id="{FBDD5A6D-FF59-4B5D-BC68-D94FF8A6972A}"/>
                    </a:ext>
                  </a:extLst>
                </p14:cNvPr>
                <p14:cNvContentPartPr/>
                <p14:nvPr/>
              </p14:nvContentPartPr>
              <p14:xfrm>
                <a:off x="3571499" y="2562451"/>
                <a:ext cx="43920" cy="87480"/>
              </p14:xfrm>
            </p:contentPart>
          </mc:Choice>
          <mc:Fallback xmlns="">
            <p:pic>
              <p:nvPicPr>
                <p:cNvPr id="473" name="Freihand 472">
                  <a:extLst>
                    <a:ext uri="{FF2B5EF4-FFF2-40B4-BE49-F238E27FC236}">
                      <a16:creationId xmlns:a16="http://schemas.microsoft.com/office/drawing/2014/main" id="{FBDD5A6D-FF59-4B5D-BC68-D94FF8A6972A}"/>
                    </a:ext>
                  </a:extLst>
                </p:cNvPr>
                <p:cNvPicPr/>
                <p:nvPr/>
              </p:nvPicPr>
              <p:blipFill>
                <a:blip r:embed="rId688"/>
                <a:stretch>
                  <a:fillRect/>
                </a:stretch>
              </p:blipFill>
              <p:spPr>
                <a:xfrm>
                  <a:off x="3567179" y="2558131"/>
                  <a:ext cx="52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74" name="Freihand 473">
                  <a:extLst>
                    <a:ext uri="{FF2B5EF4-FFF2-40B4-BE49-F238E27FC236}">
                      <a16:creationId xmlns:a16="http://schemas.microsoft.com/office/drawing/2014/main" id="{169F5004-E13E-4BBA-837B-9F02FADD9080}"/>
                    </a:ext>
                  </a:extLst>
                </p14:cNvPr>
                <p14:cNvContentPartPr/>
                <p14:nvPr/>
              </p14:nvContentPartPr>
              <p14:xfrm>
                <a:off x="3548819" y="2539051"/>
                <a:ext cx="126000" cy="115200"/>
              </p14:xfrm>
            </p:contentPart>
          </mc:Choice>
          <mc:Fallback xmlns="">
            <p:pic>
              <p:nvPicPr>
                <p:cNvPr id="474" name="Freihand 473">
                  <a:extLst>
                    <a:ext uri="{FF2B5EF4-FFF2-40B4-BE49-F238E27FC236}">
                      <a16:creationId xmlns:a16="http://schemas.microsoft.com/office/drawing/2014/main" id="{169F5004-E13E-4BBA-837B-9F02FADD9080}"/>
                    </a:ext>
                  </a:extLst>
                </p:cNvPr>
                <p:cNvPicPr/>
                <p:nvPr/>
              </p:nvPicPr>
              <p:blipFill>
                <a:blip r:embed="rId690"/>
                <a:stretch>
                  <a:fillRect/>
                </a:stretch>
              </p:blipFill>
              <p:spPr>
                <a:xfrm>
                  <a:off x="3544499" y="2534731"/>
                  <a:ext cx="134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75" name="Freihand 474">
                  <a:extLst>
                    <a:ext uri="{FF2B5EF4-FFF2-40B4-BE49-F238E27FC236}">
                      <a16:creationId xmlns:a16="http://schemas.microsoft.com/office/drawing/2014/main" id="{35991BAD-F931-4D4D-8DAE-86A19C195110}"/>
                    </a:ext>
                  </a:extLst>
                </p14:cNvPr>
                <p14:cNvContentPartPr/>
                <p14:nvPr/>
              </p14:nvContentPartPr>
              <p14:xfrm>
                <a:off x="3756899" y="2626171"/>
                <a:ext cx="91800" cy="14040"/>
              </p14:xfrm>
            </p:contentPart>
          </mc:Choice>
          <mc:Fallback xmlns="">
            <p:pic>
              <p:nvPicPr>
                <p:cNvPr id="475" name="Freihand 474">
                  <a:extLst>
                    <a:ext uri="{FF2B5EF4-FFF2-40B4-BE49-F238E27FC236}">
                      <a16:creationId xmlns:a16="http://schemas.microsoft.com/office/drawing/2014/main" id="{35991BAD-F931-4D4D-8DAE-86A19C195110}"/>
                    </a:ext>
                  </a:extLst>
                </p:cNvPr>
                <p:cNvPicPr/>
                <p:nvPr/>
              </p:nvPicPr>
              <p:blipFill>
                <a:blip r:embed="rId692"/>
                <a:stretch>
                  <a:fillRect/>
                </a:stretch>
              </p:blipFill>
              <p:spPr>
                <a:xfrm>
                  <a:off x="3752579" y="2621851"/>
                  <a:ext cx="100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76" name="Freihand 475">
                  <a:extLst>
                    <a:ext uri="{FF2B5EF4-FFF2-40B4-BE49-F238E27FC236}">
                      <a16:creationId xmlns:a16="http://schemas.microsoft.com/office/drawing/2014/main" id="{703B23E8-4F75-42C3-8319-8AC12B9C457F}"/>
                    </a:ext>
                  </a:extLst>
                </p14:cNvPr>
                <p14:cNvContentPartPr/>
                <p14:nvPr/>
              </p14:nvContentPartPr>
              <p14:xfrm>
                <a:off x="3924299" y="2570731"/>
                <a:ext cx="60840" cy="86400"/>
              </p14:xfrm>
            </p:contentPart>
          </mc:Choice>
          <mc:Fallback xmlns="">
            <p:pic>
              <p:nvPicPr>
                <p:cNvPr id="476" name="Freihand 475">
                  <a:extLst>
                    <a:ext uri="{FF2B5EF4-FFF2-40B4-BE49-F238E27FC236}">
                      <a16:creationId xmlns:a16="http://schemas.microsoft.com/office/drawing/2014/main" id="{703B23E8-4F75-42C3-8319-8AC12B9C457F}"/>
                    </a:ext>
                  </a:extLst>
                </p:cNvPr>
                <p:cNvPicPr/>
                <p:nvPr/>
              </p:nvPicPr>
              <p:blipFill>
                <a:blip r:embed="rId694"/>
                <a:stretch>
                  <a:fillRect/>
                </a:stretch>
              </p:blipFill>
              <p:spPr>
                <a:xfrm>
                  <a:off x="3919979" y="2566411"/>
                  <a:ext cx="69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77" name="Freihand 476">
                  <a:extLst>
                    <a:ext uri="{FF2B5EF4-FFF2-40B4-BE49-F238E27FC236}">
                      <a16:creationId xmlns:a16="http://schemas.microsoft.com/office/drawing/2014/main" id="{B2407103-F0C9-4E1A-9E60-B0E1881D0714}"/>
                    </a:ext>
                  </a:extLst>
                </p14:cNvPr>
                <p14:cNvContentPartPr/>
                <p14:nvPr/>
              </p14:nvContentPartPr>
              <p14:xfrm>
                <a:off x="3881819" y="2523931"/>
                <a:ext cx="122760" cy="9000"/>
              </p14:xfrm>
            </p:contentPart>
          </mc:Choice>
          <mc:Fallback xmlns="">
            <p:pic>
              <p:nvPicPr>
                <p:cNvPr id="477" name="Freihand 476">
                  <a:extLst>
                    <a:ext uri="{FF2B5EF4-FFF2-40B4-BE49-F238E27FC236}">
                      <a16:creationId xmlns:a16="http://schemas.microsoft.com/office/drawing/2014/main" id="{B2407103-F0C9-4E1A-9E60-B0E1881D0714}"/>
                    </a:ext>
                  </a:extLst>
                </p:cNvPr>
                <p:cNvPicPr/>
                <p:nvPr/>
              </p:nvPicPr>
              <p:blipFill>
                <a:blip r:embed="rId696"/>
                <a:stretch>
                  <a:fillRect/>
                </a:stretch>
              </p:blipFill>
              <p:spPr>
                <a:xfrm>
                  <a:off x="3877499" y="2519611"/>
                  <a:ext cx="131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78" name="Freihand 477">
                  <a:extLst>
                    <a:ext uri="{FF2B5EF4-FFF2-40B4-BE49-F238E27FC236}">
                      <a16:creationId xmlns:a16="http://schemas.microsoft.com/office/drawing/2014/main" id="{1D924325-514B-45E3-AE94-2B296BC23A98}"/>
                    </a:ext>
                  </a:extLst>
                </p14:cNvPr>
                <p14:cNvContentPartPr/>
                <p14:nvPr/>
              </p14:nvContentPartPr>
              <p14:xfrm>
                <a:off x="4056419" y="2485051"/>
                <a:ext cx="109800" cy="68400"/>
              </p14:xfrm>
            </p:contentPart>
          </mc:Choice>
          <mc:Fallback xmlns="">
            <p:pic>
              <p:nvPicPr>
                <p:cNvPr id="478" name="Freihand 477">
                  <a:extLst>
                    <a:ext uri="{FF2B5EF4-FFF2-40B4-BE49-F238E27FC236}">
                      <a16:creationId xmlns:a16="http://schemas.microsoft.com/office/drawing/2014/main" id="{1D924325-514B-45E3-AE94-2B296BC23A98}"/>
                    </a:ext>
                  </a:extLst>
                </p:cNvPr>
                <p:cNvPicPr/>
                <p:nvPr/>
              </p:nvPicPr>
              <p:blipFill>
                <a:blip r:embed="rId698"/>
                <a:stretch>
                  <a:fillRect/>
                </a:stretch>
              </p:blipFill>
              <p:spPr>
                <a:xfrm>
                  <a:off x="4052099" y="2480731"/>
                  <a:ext cx="1184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79" name="Freihand 478">
                  <a:extLst>
                    <a:ext uri="{FF2B5EF4-FFF2-40B4-BE49-F238E27FC236}">
                      <a16:creationId xmlns:a16="http://schemas.microsoft.com/office/drawing/2014/main" id="{F0D8BA9D-58F2-4C1B-A975-405F127DB9B8}"/>
                    </a:ext>
                  </a:extLst>
                </p14:cNvPr>
                <p14:cNvContentPartPr/>
                <p14:nvPr/>
              </p14:nvContentPartPr>
              <p14:xfrm>
                <a:off x="4141379" y="2466331"/>
                <a:ext cx="89640" cy="246600"/>
              </p14:xfrm>
            </p:contentPart>
          </mc:Choice>
          <mc:Fallback xmlns="">
            <p:pic>
              <p:nvPicPr>
                <p:cNvPr id="479" name="Freihand 478">
                  <a:extLst>
                    <a:ext uri="{FF2B5EF4-FFF2-40B4-BE49-F238E27FC236}">
                      <a16:creationId xmlns:a16="http://schemas.microsoft.com/office/drawing/2014/main" id="{F0D8BA9D-58F2-4C1B-A975-405F127DB9B8}"/>
                    </a:ext>
                  </a:extLst>
                </p:cNvPr>
                <p:cNvPicPr/>
                <p:nvPr/>
              </p:nvPicPr>
              <p:blipFill>
                <a:blip r:embed="rId700"/>
                <a:stretch>
                  <a:fillRect/>
                </a:stretch>
              </p:blipFill>
              <p:spPr>
                <a:xfrm>
                  <a:off x="4137059" y="2462011"/>
                  <a:ext cx="982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80" name="Freihand 479">
                  <a:extLst>
                    <a:ext uri="{FF2B5EF4-FFF2-40B4-BE49-F238E27FC236}">
                      <a16:creationId xmlns:a16="http://schemas.microsoft.com/office/drawing/2014/main" id="{8D6D37E5-CC3C-4409-98F6-D3F8857A3E33}"/>
                    </a:ext>
                  </a:extLst>
                </p14:cNvPr>
                <p14:cNvContentPartPr/>
                <p14:nvPr/>
              </p14:nvContentPartPr>
              <p14:xfrm>
                <a:off x="4361699" y="2567491"/>
                <a:ext cx="132120" cy="17280"/>
              </p14:xfrm>
            </p:contentPart>
          </mc:Choice>
          <mc:Fallback xmlns="">
            <p:pic>
              <p:nvPicPr>
                <p:cNvPr id="480" name="Freihand 479">
                  <a:extLst>
                    <a:ext uri="{FF2B5EF4-FFF2-40B4-BE49-F238E27FC236}">
                      <a16:creationId xmlns:a16="http://schemas.microsoft.com/office/drawing/2014/main" id="{8D6D37E5-CC3C-4409-98F6-D3F8857A3E33}"/>
                    </a:ext>
                  </a:extLst>
                </p:cNvPr>
                <p:cNvPicPr/>
                <p:nvPr/>
              </p:nvPicPr>
              <p:blipFill>
                <a:blip r:embed="rId702"/>
                <a:stretch>
                  <a:fillRect/>
                </a:stretch>
              </p:blipFill>
              <p:spPr>
                <a:xfrm>
                  <a:off x="4357379" y="2563171"/>
                  <a:ext cx="140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81" name="Freihand 480">
                  <a:extLst>
                    <a:ext uri="{FF2B5EF4-FFF2-40B4-BE49-F238E27FC236}">
                      <a16:creationId xmlns:a16="http://schemas.microsoft.com/office/drawing/2014/main" id="{605FA997-C054-46EE-80F0-3F98A5707D5C}"/>
                    </a:ext>
                  </a:extLst>
                </p14:cNvPr>
                <p14:cNvContentPartPr/>
                <p14:nvPr/>
              </p14:nvContentPartPr>
              <p14:xfrm>
                <a:off x="4600379" y="2485051"/>
                <a:ext cx="158040" cy="152640"/>
              </p14:xfrm>
            </p:contentPart>
          </mc:Choice>
          <mc:Fallback xmlns="">
            <p:pic>
              <p:nvPicPr>
                <p:cNvPr id="481" name="Freihand 480">
                  <a:extLst>
                    <a:ext uri="{FF2B5EF4-FFF2-40B4-BE49-F238E27FC236}">
                      <a16:creationId xmlns:a16="http://schemas.microsoft.com/office/drawing/2014/main" id="{605FA997-C054-46EE-80F0-3F98A5707D5C}"/>
                    </a:ext>
                  </a:extLst>
                </p:cNvPr>
                <p:cNvPicPr/>
                <p:nvPr/>
              </p:nvPicPr>
              <p:blipFill>
                <a:blip r:embed="rId704"/>
                <a:stretch>
                  <a:fillRect/>
                </a:stretch>
              </p:blipFill>
              <p:spPr>
                <a:xfrm>
                  <a:off x="4596059" y="2480731"/>
                  <a:ext cx="166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82" name="Freihand 481">
                  <a:extLst>
                    <a:ext uri="{FF2B5EF4-FFF2-40B4-BE49-F238E27FC236}">
                      <a16:creationId xmlns:a16="http://schemas.microsoft.com/office/drawing/2014/main" id="{1B7743E8-37A5-4FA6-A345-3B3AE5CB77C6}"/>
                    </a:ext>
                  </a:extLst>
                </p14:cNvPr>
                <p14:cNvContentPartPr/>
                <p14:nvPr/>
              </p14:nvContentPartPr>
              <p14:xfrm>
                <a:off x="4673099" y="2552011"/>
                <a:ext cx="96480" cy="70920"/>
              </p14:xfrm>
            </p:contentPart>
          </mc:Choice>
          <mc:Fallback xmlns="">
            <p:pic>
              <p:nvPicPr>
                <p:cNvPr id="482" name="Freihand 481">
                  <a:extLst>
                    <a:ext uri="{FF2B5EF4-FFF2-40B4-BE49-F238E27FC236}">
                      <a16:creationId xmlns:a16="http://schemas.microsoft.com/office/drawing/2014/main" id="{1B7743E8-37A5-4FA6-A345-3B3AE5CB77C6}"/>
                    </a:ext>
                  </a:extLst>
                </p:cNvPr>
                <p:cNvPicPr/>
                <p:nvPr/>
              </p:nvPicPr>
              <p:blipFill>
                <a:blip r:embed="rId706"/>
                <a:stretch>
                  <a:fillRect/>
                </a:stretch>
              </p:blipFill>
              <p:spPr>
                <a:xfrm>
                  <a:off x="4668779" y="2547691"/>
                  <a:ext cx="105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83" name="Freihand 482">
                  <a:extLst>
                    <a:ext uri="{FF2B5EF4-FFF2-40B4-BE49-F238E27FC236}">
                      <a16:creationId xmlns:a16="http://schemas.microsoft.com/office/drawing/2014/main" id="{C652939C-041C-4A06-97E2-7960144FE06D}"/>
                    </a:ext>
                  </a:extLst>
                </p14:cNvPr>
                <p14:cNvContentPartPr/>
                <p14:nvPr/>
              </p14:nvContentPartPr>
              <p14:xfrm>
                <a:off x="4804139" y="2571811"/>
                <a:ext cx="67680" cy="4680"/>
              </p14:xfrm>
            </p:contentPart>
          </mc:Choice>
          <mc:Fallback xmlns="">
            <p:pic>
              <p:nvPicPr>
                <p:cNvPr id="483" name="Freihand 482">
                  <a:extLst>
                    <a:ext uri="{FF2B5EF4-FFF2-40B4-BE49-F238E27FC236}">
                      <a16:creationId xmlns:a16="http://schemas.microsoft.com/office/drawing/2014/main" id="{C652939C-041C-4A06-97E2-7960144FE06D}"/>
                    </a:ext>
                  </a:extLst>
                </p:cNvPr>
                <p:cNvPicPr/>
                <p:nvPr/>
              </p:nvPicPr>
              <p:blipFill>
                <a:blip r:embed="rId708"/>
                <a:stretch>
                  <a:fillRect/>
                </a:stretch>
              </p:blipFill>
              <p:spPr>
                <a:xfrm>
                  <a:off x="4799819" y="2567491"/>
                  <a:ext cx="76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84" name="Freihand 483">
                  <a:extLst>
                    <a:ext uri="{FF2B5EF4-FFF2-40B4-BE49-F238E27FC236}">
                      <a16:creationId xmlns:a16="http://schemas.microsoft.com/office/drawing/2014/main" id="{040E1A6A-796D-43F0-8A16-B8716EF3450F}"/>
                    </a:ext>
                  </a:extLst>
                </p14:cNvPr>
                <p14:cNvContentPartPr/>
                <p14:nvPr/>
              </p14:nvContentPartPr>
              <p14:xfrm>
                <a:off x="4949219" y="2510971"/>
                <a:ext cx="101160" cy="92160"/>
              </p14:xfrm>
            </p:contentPart>
          </mc:Choice>
          <mc:Fallback xmlns="">
            <p:pic>
              <p:nvPicPr>
                <p:cNvPr id="484" name="Freihand 483">
                  <a:extLst>
                    <a:ext uri="{FF2B5EF4-FFF2-40B4-BE49-F238E27FC236}">
                      <a16:creationId xmlns:a16="http://schemas.microsoft.com/office/drawing/2014/main" id="{040E1A6A-796D-43F0-8A16-B8716EF3450F}"/>
                    </a:ext>
                  </a:extLst>
                </p:cNvPr>
                <p:cNvPicPr/>
                <p:nvPr/>
              </p:nvPicPr>
              <p:blipFill>
                <a:blip r:embed="rId710"/>
                <a:stretch>
                  <a:fillRect/>
                </a:stretch>
              </p:blipFill>
              <p:spPr>
                <a:xfrm>
                  <a:off x="4944899" y="2506651"/>
                  <a:ext cx="109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85" name="Freihand 484">
                  <a:extLst>
                    <a:ext uri="{FF2B5EF4-FFF2-40B4-BE49-F238E27FC236}">
                      <a16:creationId xmlns:a16="http://schemas.microsoft.com/office/drawing/2014/main" id="{3DA704B4-61CF-49ED-9335-6EDDC1478388}"/>
                    </a:ext>
                  </a:extLst>
                </p14:cNvPr>
                <p14:cNvContentPartPr/>
                <p14:nvPr/>
              </p14:nvContentPartPr>
              <p14:xfrm>
                <a:off x="4996739" y="2465971"/>
                <a:ext cx="111960" cy="203760"/>
              </p14:xfrm>
            </p:contentPart>
          </mc:Choice>
          <mc:Fallback xmlns="">
            <p:pic>
              <p:nvPicPr>
                <p:cNvPr id="485" name="Freihand 484">
                  <a:extLst>
                    <a:ext uri="{FF2B5EF4-FFF2-40B4-BE49-F238E27FC236}">
                      <a16:creationId xmlns:a16="http://schemas.microsoft.com/office/drawing/2014/main" id="{3DA704B4-61CF-49ED-9335-6EDDC1478388}"/>
                    </a:ext>
                  </a:extLst>
                </p:cNvPr>
                <p:cNvPicPr/>
                <p:nvPr/>
              </p:nvPicPr>
              <p:blipFill>
                <a:blip r:embed="rId712"/>
                <a:stretch>
                  <a:fillRect/>
                </a:stretch>
              </p:blipFill>
              <p:spPr>
                <a:xfrm>
                  <a:off x="4992419" y="2461651"/>
                  <a:ext cx="120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86" name="Freihand 485">
                  <a:extLst>
                    <a:ext uri="{FF2B5EF4-FFF2-40B4-BE49-F238E27FC236}">
                      <a16:creationId xmlns:a16="http://schemas.microsoft.com/office/drawing/2014/main" id="{7ACD3784-0E21-49F1-97F6-6BDF7B696345}"/>
                    </a:ext>
                  </a:extLst>
                </p14:cNvPr>
                <p14:cNvContentPartPr/>
                <p14:nvPr/>
              </p14:nvContentPartPr>
              <p14:xfrm>
                <a:off x="4507139" y="2428171"/>
                <a:ext cx="76320" cy="293040"/>
              </p14:xfrm>
            </p:contentPart>
          </mc:Choice>
          <mc:Fallback xmlns="">
            <p:pic>
              <p:nvPicPr>
                <p:cNvPr id="486" name="Freihand 485">
                  <a:extLst>
                    <a:ext uri="{FF2B5EF4-FFF2-40B4-BE49-F238E27FC236}">
                      <a16:creationId xmlns:a16="http://schemas.microsoft.com/office/drawing/2014/main" id="{7ACD3784-0E21-49F1-97F6-6BDF7B696345}"/>
                    </a:ext>
                  </a:extLst>
                </p:cNvPr>
                <p:cNvPicPr/>
                <p:nvPr/>
              </p:nvPicPr>
              <p:blipFill>
                <a:blip r:embed="rId714"/>
                <a:stretch>
                  <a:fillRect/>
                </a:stretch>
              </p:blipFill>
              <p:spPr>
                <a:xfrm>
                  <a:off x="4502819" y="2423851"/>
                  <a:ext cx="849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87" name="Freihand 486">
                  <a:extLst>
                    <a:ext uri="{FF2B5EF4-FFF2-40B4-BE49-F238E27FC236}">
                      <a16:creationId xmlns:a16="http://schemas.microsoft.com/office/drawing/2014/main" id="{CA2C28EA-3C87-4336-91D1-02EE5114FC1B}"/>
                    </a:ext>
                  </a:extLst>
                </p14:cNvPr>
                <p14:cNvContentPartPr/>
                <p14:nvPr/>
              </p14:nvContentPartPr>
              <p14:xfrm>
                <a:off x="5182139" y="2514211"/>
                <a:ext cx="100800" cy="50400"/>
              </p14:xfrm>
            </p:contentPart>
          </mc:Choice>
          <mc:Fallback xmlns="">
            <p:pic>
              <p:nvPicPr>
                <p:cNvPr id="487" name="Freihand 486">
                  <a:extLst>
                    <a:ext uri="{FF2B5EF4-FFF2-40B4-BE49-F238E27FC236}">
                      <a16:creationId xmlns:a16="http://schemas.microsoft.com/office/drawing/2014/main" id="{CA2C28EA-3C87-4336-91D1-02EE5114FC1B}"/>
                    </a:ext>
                  </a:extLst>
                </p:cNvPr>
                <p:cNvPicPr/>
                <p:nvPr/>
              </p:nvPicPr>
              <p:blipFill>
                <a:blip r:embed="rId716"/>
                <a:stretch>
                  <a:fillRect/>
                </a:stretch>
              </p:blipFill>
              <p:spPr>
                <a:xfrm>
                  <a:off x="5177819" y="2509891"/>
                  <a:ext cx="109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88" name="Freihand 487">
                  <a:extLst>
                    <a:ext uri="{FF2B5EF4-FFF2-40B4-BE49-F238E27FC236}">
                      <a16:creationId xmlns:a16="http://schemas.microsoft.com/office/drawing/2014/main" id="{6078020B-1D7D-4A3E-B323-8BB1A4A2C689}"/>
                    </a:ext>
                  </a:extLst>
                </p14:cNvPr>
                <p14:cNvContentPartPr/>
                <p14:nvPr/>
              </p14:nvContentPartPr>
              <p14:xfrm>
                <a:off x="5226059" y="2519251"/>
                <a:ext cx="89280" cy="138240"/>
              </p14:xfrm>
            </p:contentPart>
          </mc:Choice>
          <mc:Fallback xmlns="">
            <p:pic>
              <p:nvPicPr>
                <p:cNvPr id="488" name="Freihand 487">
                  <a:extLst>
                    <a:ext uri="{FF2B5EF4-FFF2-40B4-BE49-F238E27FC236}">
                      <a16:creationId xmlns:a16="http://schemas.microsoft.com/office/drawing/2014/main" id="{6078020B-1D7D-4A3E-B323-8BB1A4A2C689}"/>
                    </a:ext>
                  </a:extLst>
                </p:cNvPr>
                <p:cNvPicPr/>
                <p:nvPr/>
              </p:nvPicPr>
              <p:blipFill>
                <a:blip r:embed="rId718"/>
                <a:stretch>
                  <a:fillRect/>
                </a:stretch>
              </p:blipFill>
              <p:spPr>
                <a:xfrm>
                  <a:off x="5221739" y="2514931"/>
                  <a:ext cx="97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89" name="Freihand 488">
                  <a:extLst>
                    <a:ext uri="{FF2B5EF4-FFF2-40B4-BE49-F238E27FC236}">
                      <a16:creationId xmlns:a16="http://schemas.microsoft.com/office/drawing/2014/main" id="{6A336ED3-F1B6-484C-ADCE-A567960D2DB6}"/>
                    </a:ext>
                  </a:extLst>
                </p14:cNvPr>
                <p14:cNvContentPartPr/>
                <p14:nvPr/>
              </p14:nvContentPartPr>
              <p14:xfrm>
                <a:off x="5348459" y="2429611"/>
                <a:ext cx="77040" cy="117720"/>
              </p14:xfrm>
            </p:contentPart>
          </mc:Choice>
          <mc:Fallback xmlns="">
            <p:pic>
              <p:nvPicPr>
                <p:cNvPr id="489" name="Freihand 488">
                  <a:extLst>
                    <a:ext uri="{FF2B5EF4-FFF2-40B4-BE49-F238E27FC236}">
                      <a16:creationId xmlns:a16="http://schemas.microsoft.com/office/drawing/2014/main" id="{6A336ED3-F1B6-484C-ADCE-A567960D2DB6}"/>
                    </a:ext>
                  </a:extLst>
                </p:cNvPr>
                <p:cNvPicPr/>
                <p:nvPr/>
              </p:nvPicPr>
              <p:blipFill>
                <a:blip r:embed="rId720"/>
                <a:stretch>
                  <a:fillRect/>
                </a:stretch>
              </p:blipFill>
              <p:spPr>
                <a:xfrm>
                  <a:off x="5344139" y="2425291"/>
                  <a:ext cx="85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90" name="Freihand 489">
                  <a:extLst>
                    <a:ext uri="{FF2B5EF4-FFF2-40B4-BE49-F238E27FC236}">
                      <a16:creationId xmlns:a16="http://schemas.microsoft.com/office/drawing/2014/main" id="{AC9C000D-D027-49BD-AC2D-6ADCD3289DE2}"/>
                    </a:ext>
                  </a:extLst>
                </p14:cNvPr>
                <p14:cNvContentPartPr/>
                <p14:nvPr/>
              </p14:nvContentPartPr>
              <p14:xfrm>
                <a:off x="5407139" y="2429251"/>
                <a:ext cx="96840" cy="276480"/>
              </p14:xfrm>
            </p:contentPart>
          </mc:Choice>
          <mc:Fallback xmlns="">
            <p:pic>
              <p:nvPicPr>
                <p:cNvPr id="490" name="Freihand 489">
                  <a:extLst>
                    <a:ext uri="{FF2B5EF4-FFF2-40B4-BE49-F238E27FC236}">
                      <a16:creationId xmlns:a16="http://schemas.microsoft.com/office/drawing/2014/main" id="{AC9C000D-D027-49BD-AC2D-6ADCD3289DE2}"/>
                    </a:ext>
                  </a:extLst>
                </p:cNvPr>
                <p:cNvPicPr/>
                <p:nvPr/>
              </p:nvPicPr>
              <p:blipFill>
                <a:blip r:embed="rId722"/>
                <a:stretch>
                  <a:fillRect/>
                </a:stretch>
              </p:blipFill>
              <p:spPr>
                <a:xfrm>
                  <a:off x="5402819" y="2424931"/>
                  <a:ext cx="1054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91" name="Freihand 490">
                  <a:extLst>
                    <a:ext uri="{FF2B5EF4-FFF2-40B4-BE49-F238E27FC236}">
                      <a16:creationId xmlns:a16="http://schemas.microsoft.com/office/drawing/2014/main" id="{DEEE99B5-C68F-4D84-9FEE-24B5CC347D16}"/>
                    </a:ext>
                  </a:extLst>
                </p14:cNvPr>
                <p14:cNvContentPartPr/>
                <p14:nvPr/>
              </p14:nvContentPartPr>
              <p14:xfrm>
                <a:off x="5714579" y="2366251"/>
                <a:ext cx="214560" cy="336960"/>
              </p14:xfrm>
            </p:contentPart>
          </mc:Choice>
          <mc:Fallback xmlns="">
            <p:pic>
              <p:nvPicPr>
                <p:cNvPr id="491" name="Freihand 490">
                  <a:extLst>
                    <a:ext uri="{FF2B5EF4-FFF2-40B4-BE49-F238E27FC236}">
                      <a16:creationId xmlns:a16="http://schemas.microsoft.com/office/drawing/2014/main" id="{DEEE99B5-C68F-4D84-9FEE-24B5CC347D16}"/>
                    </a:ext>
                  </a:extLst>
                </p:cNvPr>
                <p:cNvPicPr/>
                <p:nvPr/>
              </p:nvPicPr>
              <p:blipFill>
                <a:blip r:embed="rId724"/>
                <a:stretch>
                  <a:fillRect/>
                </a:stretch>
              </p:blipFill>
              <p:spPr>
                <a:xfrm>
                  <a:off x="5710259" y="2361931"/>
                  <a:ext cx="22320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92" name="Freihand 491">
                  <a:extLst>
                    <a:ext uri="{FF2B5EF4-FFF2-40B4-BE49-F238E27FC236}">
                      <a16:creationId xmlns:a16="http://schemas.microsoft.com/office/drawing/2014/main" id="{977B13FF-19F4-4293-9194-65E1943F2F1F}"/>
                    </a:ext>
                  </a:extLst>
                </p14:cNvPr>
                <p14:cNvContentPartPr/>
                <p14:nvPr/>
              </p14:nvContentPartPr>
              <p14:xfrm>
                <a:off x="5466179" y="2878531"/>
                <a:ext cx="42480" cy="26280"/>
              </p14:xfrm>
            </p:contentPart>
          </mc:Choice>
          <mc:Fallback xmlns="">
            <p:pic>
              <p:nvPicPr>
                <p:cNvPr id="492" name="Freihand 491">
                  <a:extLst>
                    <a:ext uri="{FF2B5EF4-FFF2-40B4-BE49-F238E27FC236}">
                      <a16:creationId xmlns:a16="http://schemas.microsoft.com/office/drawing/2014/main" id="{977B13FF-19F4-4293-9194-65E1943F2F1F}"/>
                    </a:ext>
                  </a:extLst>
                </p:cNvPr>
                <p:cNvPicPr/>
                <p:nvPr/>
              </p:nvPicPr>
              <p:blipFill>
                <a:blip r:embed="rId726"/>
                <a:stretch>
                  <a:fillRect/>
                </a:stretch>
              </p:blipFill>
              <p:spPr>
                <a:xfrm>
                  <a:off x="5461859" y="2874211"/>
                  <a:ext cx="51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93" name="Freihand 492">
                  <a:extLst>
                    <a:ext uri="{FF2B5EF4-FFF2-40B4-BE49-F238E27FC236}">
                      <a16:creationId xmlns:a16="http://schemas.microsoft.com/office/drawing/2014/main" id="{2B47340E-30A4-43A2-8253-6A7DE4E76456}"/>
                    </a:ext>
                  </a:extLst>
                </p14:cNvPr>
                <p14:cNvContentPartPr/>
                <p14:nvPr/>
              </p14:nvContentPartPr>
              <p14:xfrm>
                <a:off x="6104819" y="2699611"/>
                <a:ext cx="41040" cy="151560"/>
              </p14:xfrm>
            </p:contentPart>
          </mc:Choice>
          <mc:Fallback xmlns="">
            <p:pic>
              <p:nvPicPr>
                <p:cNvPr id="493" name="Freihand 492">
                  <a:extLst>
                    <a:ext uri="{FF2B5EF4-FFF2-40B4-BE49-F238E27FC236}">
                      <a16:creationId xmlns:a16="http://schemas.microsoft.com/office/drawing/2014/main" id="{2B47340E-30A4-43A2-8253-6A7DE4E76456}"/>
                    </a:ext>
                  </a:extLst>
                </p:cNvPr>
                <p:cNvPicPr/>
                <p:nvPr/>
              </p:nvPicPr>
              <p:blipFill>
                <a:blip r:embed="rId728"/>
                <a:stretch>
                  <a:fillRect/>
                </a:stretch>
              </p:blipFill>
              <p:spPr>
                <a:xfrm>
                  <a:off x="6100499" y="2695291"/>
                  <a:ext cx="49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94" name="Freihand 493">
                  <a:extLst>
                    <a:ext uri="{FF2B5EF4-FFF2-40B4-BE49-F238E27FC236}">
                      <a16:creationId xmlns:a16="http://schemas.microsoft.com/office/drawing/2014/main" id="{6053CE22-0649-4B74-AEE6-62829C054571}"/>
                    </a:ext>
                  </a:extLst>
                </p14:cNvPr>
                <p14:cNvContentPartPr/>
                <p14:nvPr/>
              </p14:nvContentPartPr>
              <p14:xfrm>
                <a:off x="2860859" y="2582971"/>
                <a:ext cx="86760" cy="61560"/>
              </p14:xfrm>
            </p:contentPart>
          </mc:Choice>
          <mc:Fallback xmlns="">
            <p:pic>
              <p:nvPicPr>
                <p:cNvPr id="494" name="Freihand 493">
                  <a:extLst>
                    <a:ext uri="{FF2B5EF4-FFF2-40B4-BE49-F238E27FC236}">
                      <a16:creationId xmlns:a16="http://schemas.microsoft.com/office/drawing/2014/main" id="{6053CE22-0649-4B74-AEE6-62829C054571}"/>
                    </a:ext>
                  </a:extLst>
                </p:cNvPr>
                <p:cNvPicPr/>
                <p:nvPr/>
              </p:nvPicPr>
              <p:blipFill>
                <a:blip r:embed="rId730"/>
                <a:stretch>
                  <a:fillRect/>
                </a:stretch>
              </p:blipFill>
              <p:spPr>
                <a:xfrm>
                  <a:off x="2856539" y="2578651"/>
                  <a:ext cx="9540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1">
            <p14:nvContentPartPr>
              <p14:cNvPr id="558" name="Freihand 557">
                <a:extLst>
                  <a:ext uri="{FF2B5EF4-FFF2-40B4-BE49-F238E27FC236}">
                    <a16:creationId xmlns:a16="http://schemas.microsoft.com/office/drawing/2014/main" id="{7A4103E8-94BD-4C62-9DBC-071AA851DE53}"/>
                  </a:ext>
                </a:extLst>
              </p14:cNvPr>
              <p14:cNvContentPartPr/>
              <p14:nvPr/>
            </p14:nvContentPartPr>
            <p14:xfrm>
              <a:off x="6680819" y="5334451"/>
              <a:ext cx="90720" cy="96120"/>
            </p14:xfrm>
          </p:contentPart>
        </mc:Choice>
        <mc:Fallback xmlns="">
          <p:pic>
            <p:nvPicPr>
              <p:cNvPr id="558" name="Freihand 557">
                <a:extLst>
                  <a:ext uri="{FF2B5EF4-FFF2-40B4-BE49-F238E27FC236}">
                    <a16:creationId xmlns:a16="http://schemas.microsoft.com/office/drawing/2014/main" id="{7A4103E8-94BD-4C62-9DBC-071AA851DE53}"/>
                  </a:ext>
                </a:extLst>
              </p:cNvPr>
              <p:cNvPicPr/>
              <p:nvPr/>
            </p:nvPicPr>
            <p:blipFill>
              <a:blip r:embed="rId732"/>
              <a:stretch>
                <a:fillRect/>
              </a:stretch>
            </p:blipFill>
            <p:spPr>
              <a:xfrm>
                <a:off x="6676499" y="5330131"/>
                <a:ext cx="99360" cy="104760"/>
              </a:xfrm>
              <a:prstGeom prst="rect">
                <a:avLst/>
              </a:prstGeom>
            </p:spPr>
          </p:pic>
        </mc:Fallback>
      </mc:AlternateContent>
      <p:grpSp>
        <p:nvGrpSpPr>
          <p:cNvPr id="569" name="Gruppieren 568">
            <a:extLst>
              <a:ext uri="{FF2B5EF4-FFF2-40B4-BE49-F238E27FC236}">
                <a16:creationId xmlns:a16="http://schemas.microsoft.com/office/drawing/2014/main" id="{52D1B731-2E55-4973-83D1-BD0D9C46E3B4}"/>
              </a:ext>
            </a:extLst>
          </p:cNvPr>
          <p:cNvGrpSpPr/>
          <p:nvPr/>
        </p:nvGrpSpPr>
        <p:grpSpPr>
          <a:xfrm>
            <a:off x="2220059" y="4319251"/>
            <a:ext cx="5283360" cy="1982880"/>
            <a:chOff x="2220059" y="4319251"/>
            <a:chExt cx="5283360" cy="1982880"/>
          </a:xfrm>
        </p:grpSpPr>
        <mc:AlternateContent xmlns:mc="http://schemas.openxmlformats.org/markup-compatibility/2006" xmlns:p14="http://schemas.microsoft.com/office/powerpoint/2010/main">
          <mc:Choice Requires="p14">
            <p:contentPart p14:bwMode="auto" r:id="rId733">
              <p14:nvContentPartPr>
                <p14:cNvPr id="385" name="Freihand 384">
                  <a:extLst>
                    <a:ext uri="{FF2B5EF4-FFF2-40B4-BE49-F238E27FC236}">
                      <a16:creationId xmlns:a16="http://schemas.microsoft.com/office/drawing/2014/main" id="{2EE70E96-78AB-4075-9231-8CCA0C971AF9}"/>
                    </a:ext>
                  </a:extLst>
                </p14:cNvPr>
                <p14:cNvContentPartPr/>
                <p14:nvPr/>
              </p14:nvContentPartPr>
              <p14:xfrm>
                <a:off x="4085219" y="4379731"/>
                <a:ext cx="194760" cy="180720"/>
              </p14:xfrm>
            </p:contentPart>
          </mc:Choice>
          <mc:Fallback xmlns="">
            <p:pic>
              <p:nvPicPr>
                <p:cNvPr id="385" name="Freihand 384">
                  <a:extLst>
                    <a:ext uri="{FF2B5EF4-FFF2-40B4-BE49-F238E27FC236}">
                      <a16:creationId xmlns:a16="http://schemas.microsoft.com/office/drawing/2014/main" id="{2EE70E96-78AB-4075-9231-8CCA0C971AF9}"/>
                    </a:ext>
                  </a:extLst>
                </p:cNvPr>
                <p:cNvPicPr/>
                <p:nvPr/>
              </p:nvPicPr>
              <p:blipFill>
                <a:blip r:embed="rId734"/>
                <a:stretch>
                  <a:fillRect/>
                </a:stretch>
              </p:blipFill>
              <p:spPr>
                <a:xfrm>
                  <a:off x="4080899" y="4375411"/>
                  <a:ext cx="2034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86" name="Freihand 385">
                  <a:extLst>
                    <a:ext uri="{FF2B5EF4-FFF2-40B4-BE49-F238E27FC236}">
                      <a16:creationId xmlns:a16="http://schemas.microsoft.com/office/drawing/2014/main" id="{B019EE9A-3BC3-404E-B34E-4ECE2F2980E2}"/>
                    </a:ext>
                  </a:extLst>
                </p14:cNvPr>
                <p14:cNvContentPartPr/>
                <p14:nvPr/>
              </p14:nvContentPartPr>
              <p14:xfrm>
                <a:off x="4217339" y="4494211"/>
                <a:ext cx="87120" cy="31680"/>
              </p14:xfrm>
            </p:contentPart>
          </mc:Choice>
          <mc:Fallback xmlns="">
            <p:pic>
              <p:nvPicPr>
                <p:cNvPr id="386" name="Freihand 385">
                  <a:extLst>
                    <a:ext uri="{FF2B5EF4-FFF2-40B4-BE49-F238E27FC236}">
                      <a16:creationId xmlns:a16="http://schemas.microsoft.com/office/drawing/2014/main" id="{B019EE9A-3BC3-404E-B34E-4ECE2F2980E2}"/>
                    </a:ext>
                  </a:extLst>
                </p:cNvPr>
                <p:cNvPicPr/>
                <p:nvPr/>
              </p:nvPicPr>
              <p:blipFill>
                <a:blip r:embed="rId736"/>
                <a:stretch>
                  <a:fillRect/>
                </a:stretch>
              </p:blipFill>
              <p:spPr>
                <a:xfrm>
                  <a:off x="4213019" y="4489891"/>
                  <a:ext cx="95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87" name="Freihand 386">
                  <a:extLst>
                    <a:ext uri="{FF2B5EF4-FFF2-40B4-BE49-F238E27FC236}">
                      <a16:creationId xmlns:a16="http://schemas.microsoft.com/office/drawing/2014/main" id="{C58DAB60-F2CE-4668-BACF-C4F7E9732B94}"/>
                    </a:ext>
                  </a:extLst>
                </p14:cNvPr>
                <p14:cNvContentPartPr/>
                <p14:nvPr/>
              </p14:nvContentPartPr>
              <p14:xfrm>
                <a:off x="4387619" y="4471531"/>
                <a:ext cx="143640" cy="360"/>
              </p14:xfrm>
            </p:contentPart>
          </mc:Choice>
          <mc:Fallback xmlns="">
            <p:pic>
              <p:nvPicPr>
                <p:cNvPr id="387" name="Freihand 386">
                  <a:extLst>
                    <a:ext uri="{FF2B5EF4-FFF2-40B4-BE49-F238E27FC236}">
                      <a16:creationId xmlns:a16="http://schemas.microsoft.com/office/drawing/2014/main" id="{C58DAB60-F2CE-4668-BACF-C4F7E9732B94}"/>
                    </a:ext>
                  </a:extLst>
                </p:cNvPr>
                <p:cNvPicPr/>
                <p:nvPr/>
              </p:nvPicPr>
              <p:blipFill>
                <a:blip r:embed="rId738"/>
                <a:stretch>
                  <a:fillRect/>
                </a:stretch>
              </p:blipFill>
              <p:spPr>
                <a:xfrm>
                  <a:off x="4383299" y="4467211"/>
                  <a:ext cx="1522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88" name="Freihand 387">
                  <a:extLst>
                    <a:ext uri="{FF2B5EF4-FFF2-40B4-BE49-F238E27FC236}">
                      <a16:creationId xmlns:a16="http://schemas.microsoft.com/office/drawing/2014/main" id="{BE8F3FD8-1BA3-44A2-A1EE-B2274FB246AF}"/>
                    </a:ext>
                  </a:extLst>
                </p14:cNvPr>
                <p14:cNvContentPartPr/>
                <p14:nvPr/>
              </p14:nvContentPartPr>
              <p14:xfrm>
                <a:off x="4599659" y="4361371"/>
                <a:ext cx="143640" cy="196560"/>
              </p14:xfrm>
            </p:contentPart>
          </mc:Choice>
          <mc:Fallback xmlns="">
            <p:pic>
              <p:nvPicPr>
                <p:cNvPr id="388" name="Freihand 387">
                  <a:extLst>
                    <a:ext uri="{FF2B5EF4-FFF2-40B4-BE49-F238E27FC236}">
                      <a16:creationId xmlns:a16="http://schemas.microsoft.com/office/drawing/2014/main" id="{BE8F3FD8-1BA3-44A2-A1EE-B2274FB246AF}"/>
                    </a:ext>
                  </a:extLst>
                </p:cNvPr>
                <p:cNvPicPr/>
                <p:nvPr/>
              </p:nvPicPr>
              <p:blipFill>
                <a:blip r:embed="rId740"/>
                <a:stretch>
                  <a:fillRect/>
                </a:stretch>
              </p:blipFill>
              <p:spPr>
                <a:xfrm>
                  <a:off x="4595339" y="4357051"/>
                  <a:ext cx="152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89" name="Freihand 388">
                  <a:extLst>
                    <a:ext uri="{FF2B5EF4-FFF2-40B4-BE49-F238E27FC236}">
                      <a16:creationId xmlns:a16="http://schemas.microsoft.com/office/drawing/2014/main" id="{C8CB955E-BB67-4421-9EF3-42498AD6FEB1}"/>
                    </a:ext>
                  </a:extLst>
                </p14:cNvPr>
                <p14:cNvContentPartPr/>
                <p14:nvPr/>
              </p14:nvContentPartPr>
              <p14:xfrm>
                <a:off x="3968939" y="4321771"/>
                <a:ext cx="148320" cy="270000"/>
              </p14:xfrm>
            </p:contentPart>
          </mc:Choice>
          <mc:Fallback xmlns="">
            <p:pic>
              <p:nvPicPr>
                <p:cNvPr id="389" name="Freihand 388">
                  <a:extLst>
                    <a:ext uri="{FF2B5EF4-FFF2-40B4-BE49-F238E27FC236}">
                      <a16:creationId xmlns:a16="http://schemas.microsoft.com/office/drawing/2014/main" id="{C8CB955E-BB67-4421-9EF3-42498AD6FEB1}"/>
                    </a:ext>
                  </a:extLst>
                </p:cNvPr>
                <p:cNvPicPr/>
                <p:nvPr/>
              </p:nvPicPr>
              <p:blipFill>
                <a:blip r:embed="rId742"/>
                <a:stretch>
                  <a:fillRect/>
                </a:stretch>
              </p:blipFill>
              <p:spPr>
                <a:xfrm>
                  <a:off x="3964619" y="4317451"/>
                  <a:ext cx="1569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90" name="Freihand 389">
                  <a:extLst>
                    <a:ext uri="{FF2B5EF4-FFF2-40B4-BE49-F238E27FC236}">
                      <a16:creationId xmlns:a16="http://schemas.microsoft.com/office/drawing/2014/main" id="{3C7CE04B-EE30-4801-BD4C-FFF1CACDED77}"/>
                    </a:ext>
                  </a:extLst>
                </p14:cNvPr>
                <p14:cNvContentPartPr/>
                <p14:nvPr/>
              </p14:nvContentPartPr>
              <p14:xfrm>
                <a:off x="4844819" y="4345891"/>
                <a:ext cx="360" cy="360"/>
              </p14:xfrm>
            </p:contentPart>
          </mc:Choice>
          <mc:Fallback xmlns="">
            <p:pic>
              <p:nvPicPr>
                <p:cNvPr id="390" name="Freihand 389">
                  <a:extLst>
                    <a:ext uri="{FF2B5EF4-FFF2-40B4-BE49-F238E27FC236}">
                      <a16:creationId xmlns:a16="http://schemas.microsoft.com/office/drawing/2014/main" id="{3C7CE04B-EE30-4801-BD4C-FFF1CACDED77}"/>
                    </a:ext>
                  </a:extLst>
                </p:cNvPr>
                <p:cNvPicPr/>
                <p:nvPr/>
              </p:nvPicPr>
              <p:blipFill>
                <a:blip r:embed="rId86"/>
                <a:stretch>
                  <a:fillRect/>
                </a:stretch>
              </p:blipFill>
              <p:spPr>
                <a:xfrm>
                  <a:off x="4840499" y="43415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391" name="Freihand 390">
                  <a:extLst>
                    <a:ext uri="{FF2B5EF4-FFF2-40B4-BE49-F238E27FC236}">
                      <a16:creationId xmlns:a16="http://schemas.microsoft.com/office/drawing/2014/main" id="{8018A779-BEA2-417A-962E-7EF81C123A36}"/>
                    </a:ext>
                  </a:extLst>
                </p14:cNvPr>
                <p14:cNvContentPartPr/>
                <p14:nvPr/>
              </p14:nvContentPartPr>
              <p14:xfrm>
                <a:off x="4843019" y="4319251"/>
                <a:ext cx="124920" cy="189000"/>
              </p14:xfrm>
            </p:contentPart>
          </mc:Choice>
          <mc:Fallback xmlns="">
            <p:pic>
              <p:nvPicPr>
                <p:cNvPr id="391" name="Freihand 390">
                  <a:extLst>
                    <a:ext uri="{FF2B5EF4-FFF2-40B4-BE49-F238E27FC236}">
                      <a16:creationId xmlns:a16="http://schemas.microsoft.com/office/drawing/2014/main" id="{8018A779-BEA2-417A-962E-7EF81C123A36}"/>
                    </a:ext>
                  </a:extLst>
                </p:cNvPr>
                <p:cNvPicPr/>
                <p:nvPr/>
              </p:nvPicPr>
              <p:blipFill>
                <a:blip r:embed="rId745"/>
                <a:stretch>
                  <a:fillRect/>
                </a:stretch>
              </p:blipFill>
              <p:spPr>
                <a:xfrm>
                  <a:off x="4838699" y="4314931"/>
                  <a:ext cx="1335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392" name="Freihand 391">
                  <a:extLst>
                    <a:ext uri="{FF2B5EF4-FFF2-40B4-BE49-F238E27FC236}">
                      <a16:creationId xmlns:a16="http://schemas.microsoft.com/office/drawing/2014/main" id="{36191068-3232-4739-B0CC-BF5B9E0C4326}"/>
                    </a:ext>
                  </a:extLst>
                </p14:cNvPr>
                <p14:cNvContentPartPr/>
                <p14:nvPr/>
              </p14:nvContentPartPr>
              <p14:xfrm>
                <a:off x="4018619" y="4582051"/>
                <a:ext cx="1405440" cy="84600"/>
              </p14:xfrm>
            </p:contentPart>
          </mc:Choice>
          <mc:Fallback xmlns="">
            <p:pic>
              <p:nvPicPr>
                <p:cNvPr id="392" name="Freihand 391">
                  <a:extLst>
                    <a:ext uri="{FF2B5EF4-FFF2-40B4-BE49-F238E27FC236}">
                      <a16:creationId xmlns:a16="http://schemas.microsoft.com/office/drawing/2014/main" id="{36191068-3232-4739-B0CC-BF5B9E0C4326}"/>
                    </a:ext>
                  </a:extLst>
                </p:cNvPr>
                <p:cNvPicPr/>
                <p:nvPr/>
              </p:nvPicPr>
              <p:blipFill>
                <a:blip r:embed="rId747"/>
                <a:stretch>
                  <a:fillRect/>
                </a:stretch>
              </p:blipFill>
              <p:spPr>
                <a:xfrm>
                  <a:off x="4014299" y="4577731"/>
                  <a:ext cx="1414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393" name="Freihand 392">
                  <a:extLst>
                    <a:ext uri="{FF2B5EF4-FFF2-40B4-BE49-F238E27FC236}">
                      <a16:creationId xmlns:a16="http://schemas.microsoft.com/office/drawing/2014/main" id="{D8728599-3CE9-411E-A7FD-4A61CAC88C84}"/>
                    </a:ext>
                  </a:extLst>
                </p14:cNvPr>
                <p14:cNvContentPartPr/>
                <p14:nvPr/>
              </p14:nvContentPartPr>
              <p14:xfrm>
                <a:off x="4414619" y="4727851"/>
                <a:ext cx="189360" cy="65880"/>
              </p14:xfrm>
            </p:contentPart>
          </mc:Choice>
          <mc:Fallback xmlns="">
            <p:pic>
              <p:nvPicPr>
                <p:cNvPr id="393" name="Freihand 392">
                  <a:extLst>
                    <a:ext uri="{FF2B5EF4-FFF2-40B4-BE49-F238E27FC236}">
                      <a16:creationId xmlns:a16="http://schemas.microsoft.com/office/drawing/2014/main" id="{D8728599-3CE9-411E-A7FD-4A61CAC88C84}"/>
                    </a:ext>
                  </a:extLst>
                </p:cNvPr>
                <p:cNvPicPr/>
                <p:nvPr/>
              </p:nvPicPr>
              <p:blipFill>
                <a:blip r:embed="rId749"/>
                <a:stretch>
                  <a:fillRect/>
                </a:stretch>
              </p:blipFill>
              <p:spPr>
                <a:xfrm>
                  <a:off x="4410299" y="4723531"/>
                  <a:ext cx="198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394" name="Freihand 393">
                  <a:extLst>
                    <a:ext uri="{FF2B5EF4-FFF2-40B4-BE49-F238E27FC236}">
                      <a16:creationId xmlns:a16="http://schemas.microsoft.com/office/drawing/2014/main" id="{6ADE22F2-5BB2-43BD-9AF3-9787847F4219}"/>
                    </a:ext>
                  </a:extLst>
                </p14:cNvPr>
                <p14:cNvContentPartPr/>
                <p14:nvPr/>
              </p14:nvContentPartPr>
              <p14:xfrm>
                <a:off x="4644659" y="4722811"/>
                <a:ext cx="21240" cy="69480"/>
              </p14:xfrm>
            </p:contentPart>
          </mc:Choice>
          <mc:Fallback xmlns="">
            <p:pic>
              <p:nvPicPr>
                <p:cNvPr id="394" name="Freihand 393">
                  <a:extLst>
                    <a:ext uri="{FF2B5EF4-FFF2-40B4-BE49-F238E27FC236}">
                      <a16:creationId xmlns:a16="http://schemas.microsoft.com/office/drawing/2014/main" id="{6ADE22F2-5BB2-43BD-9AF3-9787847F4219}"/>
                    </a:ext>
                  </a:extLst>
                </p:cNvPr>
                <p:cNvPicPr/>
                <p:nvPr/>
              </p:nvPicPr>
              <p:blipFill>
                <a:blip r:embed="rId751"/>
                <a:stretch>
                  <a:fillRect/>
                </a:stretch>
              </p:blipFill>
              <p:spPr>
                <a:xfrm>
                  <a:off x="4640339" y="4718491"/>
                  <a:ext cx="29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395" name="Freihand 394">
                  <a:extLst>
                    <a:ext uri="{FF2B5EF4-FFF2-40B4-BE49-F238E27FC236}">
                      <a16:creationId xmlns:a16="http://schemas.microsoft.com/office/drawing/2014/main" id="{159C1B48-D575-4D93-986E-FF18C83D292A}"/>
                    </a:ext>
                  </a:extLst>
                </p14:cNvPr>
                <p14:cNvContentPartPr/>
                <p14:nvPr/>
              </p14:nvContentPartPr>
              <p14:xfrm>
                <a:off x="4597139" y="4681411"/>
                <a:ext cx="242640" cy="115200"/>
              </p14:xfrm>
            </p:contentPart>
          </mc:Choice>
          <mc:Fallback xmlns="">
            <p:pic>
              <p:nvPicPr>
                <p:cNvPr id="395" name="Freihand 394">
                  <a:extLst>
                    <a:ext uri="{FF2B5EF4-FFF2-40B4-BE49-F238E27FC236}">
                      <a16:creationId xmlns:a16="http://schemas.microsoft.com/office/drawing/2014/main" id="{159C1B48-D575-4D93-986E-FF18C83D292A}"/>
                    </a:ext>
                  </a:extLst>
                </p:cNvPr>
                <p:cNvPicPr/>
                <p:nvPr/>
              </p:nvPicPr>
              <p:blipFill>
                <a:blip r:embed="rId753"/>
                <a:stretch>
                  <a:fillRect/>
                </a:stretch>
              </p:blipFill>
              <p:spPr>
                <a:xfrm>
                  <a:off x="4592819" y="4677091"/>
                  <a:ext cx="251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96" name="Freihand 395">
                  <a:extLst>
                    <a:ext uri="{FF2B5EF4-FFF2-40B4-BE49-F238E27FC236}">
                      <a16:creationId xmlns:a16="http://schemas.microsoft.com/office/drawing/2014/main" id="{EE80F698-CA3F-4C04-89FA-278A4DD3459C}"/>
                    </a:ext>
                  </a:extLst>
                </p14:cNvPr>
                <p14:cNvContentPartPr/>
                <p14:nvPr/>
              </p14:nvContentPartPr>
              <p14:xfrm>
                <a:off x="4827539" y="4637851"/>
                <a:ext cx="158040" cy="78120"/>
              </p14:xfrm>
            </p:contentPart>
          </mc:Choice>
          <mc:Fallback xmlns="">
            <p:pic>
              <p:nvPicPr>
                <p:cNvPr id="396" name="Freihand 395">
                  <a:extLst>
                    <a:ext uri="{FF2B5EF4-FFF2-40B4-BE49-F238E27FC236}">
                      <a16:creationId xmlns:a16="http://schemas.microsoft.com/office/drawing/2014/main" id="{EE80F698-CA3F-4C04-89FA-278A4DD3459C}"/>
                    </a:ext>
                  </a:extLst>
                </p:cNvPr>
                <p:cNvPicPr/>
                <p:nvPr/>
              </p:nvPicPr>
              <p:blipFill>
                <a:blip r:embed="rId755"/>
                <a:stretch>
                  <a:fillRect/>
                </a:stretch>
              </p:blipFill>
              <p:spPr>
                <a:xfrm>
                  <a:off x="4823219" y="4633531"/>
                  <a:ext cx="166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397" name="Freihand 396">
                  <a:extLst>
                    <a:ext uri="{FF2B5EF4-FFF2-40B4-BE49-F238E27FC236}">
                      <a16:creationId xmlns:a16="http://schemas.microsoft.com/office/drawing/2014/main" id="{0EC54415-FF42-4990-8765-98F57C546A5A}"/>
                    </a:ext>
                  </a:extLst>
                </p14:cNvPr>
                <p14:cNvContentPartPr/>
                <p14:nvPr/>
              </p14:nvContentPartPr>
              <p14:xfrm>
                <a:off x="3921059" y="4903171"/>
                <a:ext cx="2147400" cy="52200"/>
              </p14:xfrm>
            </p:contentPart>
          </mc:Choice>
          <mc:Fallback xmlns="">
            <p:pic>
              <p:nvPicPr>
                <p:cNvPr id="397" name="Freihand 396">
                  <a:extLst>
                    <a:ext uri="{FF2B5EF4-FFF2-40B4-BE49-F238E27FC236}">
                      <a16:creationId xmlns:a16="http://schemas.microsoft.com/office/drawing/2014/main" id="{0EC54415-FF42-4990-8765-98F57C546A5A}"/>
                    </a:ext>
                  </a:extLst>
                </p:cNvPr>
                <p:cNvPicPr/>
                <p:nvPr/>
              </p:nvPicPr>
              <p:blipFill>
                <a:blip r:embed="rId757"/>
                <a:stretch>
                  <a:fillRect/>
                </a:stretch>
              </p:blipFill>
              <p:spPr>
                <a:xfrm>
                  <a:off x="3916739" y="4898851"/>
                  <a:ext cx="2156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01" name="Freihand 400">
                  <a:extLst>
                    <a:ext uri="{FF2B5EF4-FFF2-40B4-BE49-F238E27FC236}">
                      <a16:creationId xmlns:a16="http://schemas.microsoft.com/office/drawing/2014/main" id="{4DAE8CF0-ACB0-4F0B-8EAF-271E54345BE6}"/>
                    </a:ext>
                  </a:extLst>
                </p14:cNvPr>
                <p14:cNvContentPartPr/>
                <p14:nvPr/>
              </p14:nvContentPartPr>
              <p14:xfrm>
                <a:off x="4216619" y="5059051"/>
                <a:ext cx="143640" cy="79560"/>
              </p14:xfrm>
            </p:contentPart>
          </mc:Choice>
          <mc:Fallback xmlns="">
            <p:pic>
              <p:nvPicPr>
                <p:cNvPr id="401" name="Freihand 400">
                  <a:extLst>
                    <a:ext uri="{FF2B5EF4-FFF2-40B4-BE49-F238E27FC236}">
                      <a16:creationId xmlns:a16="http://schemas.microsoft.com/office/drawing/2014/main" id="{4DAE8CF0-ACB0-4F0B-8EAF-271E54345BE6}"/>
                    </a:ext>
                  </a:extLst>
                </p:cNvPr>
                <p:cNvPicPr/>
                <p:nvPr/>
              </p:nvPicPr>
              <p:blipFill>
                <a:blip r:embed="rId759"/>
                <a:stretch>
                  <a:fillRect/>
                </a:stretch>
              </p:blipFill>
              <p:spPr>
                <a:xfrm>
                  <a:off x="4212299" y="5054731"/>
                  <a:ext cx="152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02" name="Freihand 401">
                  <a:extLst>
                    <a:ext uri="{FF2B5EF4-FFF2-40B4-BE49-F238E27FC236}">
                      <a16:creationId xmlns:a16="http://schemas.microsoft.com/office/drawing/2014/main" id="{F788D40B-F7BE-46AB-8D66-306CDA0200C2}"/>
                    </a:ext>
                  </a:extLst>
                </p14:cNvPr>
                <p14:cNvContentPartPr/>
                <p14:nvPr/>
              </p14:nvContentPartPr>
              <p14:xfrm>
                <a:off x="4429379" y="5059051"/>
                <a:ext cx="10080" cy="102600"/>
              </p14:xfrm>
            </p:contentPart>
          </mc:Choice>
          <mc:Fallback xmlns="">
            <p:pic>
              <p:nvPicPr>
                <p:cNvPr id="402" name="Freihand 401">
                  <a:extLst>
                    <a:ext uri="{FF2B5EF4-FFF2-40B4-BE49-F238E27FC236}">
                      <a16:creationId xmlns:a16="http://schemas.microsoft.com/office/drawing/2014/main" id="{F788D40B-F7BE-46AB-8D66-306CDA0200C2}"/>
                    </a:ext>
                  </a:extLst>
                </p:cNvPr>
                <p:cNvPicPr/>
                <p:nvPr/>
              </p:nvPicPr>
              <p:blipFill>
                <a:blip r:embed="rId761"/>
                <a:stretch>
                  <a:fillRect/>
                </a:stretch>
              </p:blipFill>
              <p:spPr>
                <a:xfrm>
                  <a:off x="4425059" y="5054731"/>
                  <a:ext cx="18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03" name="Freihand 402">
                  <a:extLst>
                    <a:ext uri="{FF2B5EF4-FFF2-40B4-BE49-F238E27FC236}">
                      <a16:creationId xmlns:a16="http://schemas.microsoft.com/office/drawing/2014/main" id="{42C78B72-E792-4F75-8F2B-EA13E43CFE2E}"/>
                    </a:ext>
                  </a:extLst>
                </p14:cNvPr>
                <p14:cNvContentPartPr/>
                <p14:nvPr/>
              </p14:nvContentPartPr>
              <p14:xfrm>
                <a:off x="4384379" y="5095771"/>
                <a:ext cx="113040" cy="5040"/>
              </p14:xfrm>
            </p:contentPart>
          </mc:Choice>
          <mc:Fallback xmlns="">
            <p:pic>
              <p:nvPicPr>
                <p:cNvPr id="403" name="Freihand 402">
                  <a:extLst>
                    <a:ext uri="{FF2B5EF4-FFF2-40B4-BE49-F238E27FC236}">
                      <a16:creationId xmlns:a16="http://schemas.microsoft.com/office/drawing/2014/main" id="{42C78B72-E792-4F75-8F2B-EA13E43CFE2E}"/>
                    </a:ext>
                  </a:extLst>
                </p:cNvPr>
                <p:cNvPicPr/>
                <p:nvPr/>
              </p:nvPicPr>
              <p:blipFill>
                <a:blip r:embed="rId763"/>
                <a:stretch>
                  <a:fillRect/>
                </a:stretch>
              </p:blipFill>
              <p:spPr>
                <a:xfrm>
                  <a:off x="4380059" y="5091451"/>
                  <a:ext cx="1216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04" name="Freihand 403">
                  <a:extLst>
                    <a:ext uri="{FF2B5EF4-FFF2-40B4-BE49-F238E27FC236}">
                      <a16:creationId xmlns:a16="http://schemas.microsoft.com/office/drawing/2014/main" id="{5CB4B7BC-AE4B-47D9-8B75-B7C938DC5B58}"/>
                    </a:ext>
                  </a:extLst>
                </p14:cNvPr>
                <p14:cNvContentPartPr/>
                <p14:nvPr/>
              </p14:nvContentPartPr>
              <p14:xfrm>
                <a:off x="4559339" y="4997851"/>
                <a:ext cx="81000" cy="155520"/>
              </p14:xfrm>
            </p:contentPart>
          </mc:Choice>
          <mc:Fallback xmlns="">
            <p:pic>
              <p:nvPicPr>
                <p:cNvPr id="404" name="Freihand 403">
                  <a:extLst>
                    <a:ext uri="{FF2B5EF4-FFF2-40B4-BE49-F238E27FC236}">
                      <a16:creationId xmlns:a16="http://schemas.microsoft.com/office/drawing/2014/main" id="{5CB4B7BC-AE4B-47D9-8B75-B7C938DC5B58}"/>
                    </a:ext>
                  </a:extLst>
                </p:cNvPr>
                <p:cNvPicPr/>
                <p:nvPr/>
              </p:nvPicPr>
              <p:blipFill>
                <a:blip r:embed="rId765"/>
                <a:stretch>
                  <a:fillRect/>
                </a:stretch>
              </p:blipFill>
              <p:spPr>
                <a:xfrm>
                  <a:off x="4555019" y="4993531"/>
                  <a:ext cx="89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05" name="Freihand 404">
                  <a:extLst>
                    <a:ext uri="{FF2B5EF4-FFF2-40B4-BE49-F238E27FC236}">
                      <a16:creationId xmlns:a16="http://schemas.microsoft.com/office/drawing/2014/main" id="{83A3AD4D-EF32-4A2A-A1F3-6B2278CA8517}"/>
                    </a:ext>
                  </a:extLst>
                </p14:cNvPr>
                <p14:cNvContentPartPr/>
                <p14:nvPr/>
              </p14:nvContentPartPr>
              <p14:xfrm>
                <a:off x="4638539" y="4999651"/>
                <a:ext cx="116280" cy="76320"/>
              </p14:xfrm>
            </p:contentPart>
          </mc:Choice>
          <mc:Fallback xmlns="">
            <p:pic>
              <p:nvPicPr>
                <p:cNvPr id="405" name="Freihand 404">
                  <a:extLst>
                    <a:ext uri="{FF2B5EF4-FFF2-40B4-BE49-F238E27FC236}">
                      <a16:creationId xmlns:a16="http://schemas.microsoft.com/office/drawing/2014/main" id="{83A3AD4D-EF32-4A2A-A1F3-6B2278CA8517}"/>
                    </a:ext>
                  </a:extLst>
                </p:cNvPr>
                <p:cNvPicPr/>
                <p:nvPr/>
              </p:nvPicPr>
              <p:blipFill>
                <a:blip r:embed="rId767"/>
                <a:stretch>
                  <a:fillRect/>
                </a:stretch>
              </p:blipFill>
              <p:spPr>
                <a:xfrm>
                  <a:off x="4634219" y="4995331"/>
                  <a:ext cx="124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06" name="Freihand 405">
                  <a:extLst>
                    <a:ext uri="{FF2B5EF4-FFF2-40B4-BE49-F238E27FC236}">
                      <a16:creationId xmlns:a16="http://schemas.microsoft.com/office/drawing/2014/main" id="{04E91326-7804-42B2-A43B-B67F0C23F492}"/>
                    </a:ext>
                  </a:extLst>
                </p14:cNvPr>
                <p14:cNvContentPartPr/>
                <p14:nvPr/>
              </p14:nvContentPartPr>
              <p14:xfrm>
                <a:off x="4835819" y="5095411"/>
                <a:ext cx="94320" cy="8640"/>
              </p14:xfrm>
            </p:contentPart>
          </mc:Choice>
          <mc:Fallback xmlns="">
            <p:pic>
              <p:nvPicPr>
                <p:cNvPr id="406" name="Freihand 405">
                  <a:extLst>
                    <a:ext uri="{FF2B5EF4-FFF2-40B4-BE49-F238E27FC236}">
                      <a16:creationId xmlns:a16="http://schemas.microsoft.com/office/drawing/2014/main" id="{04E91326-7804-42B2-A43B-B67F0C23F492}"/>
                    </a:ext>
                  </a:extLst>
                </p:cNvPr>
                <p:cNvPicPr/>
                <p:nvPr/>
              </p:nvPicPr>
              <p:blipFill>
                <a:blip r:embed="rId769"/>
                <a:stretch>
                  <a:fillRect/>
                </a:stretch>
              </p:blipFill>
              <p:spPr>
                <a:xfrm>
                  <a:off x="4831499" y="5091091"/>
                  <a:ext cx="102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07" name="Freihand 406">
                  <a:extLst>
                    <a:ext uri="{FF2B5EF4-FFF2-40B4-BE49-F238E27FC236}">
                      <a16:creationId xmlns:a16="http://schemas.microsoft.com/office/drawing/2014/main" id="{0ADD274D-D4BC-4B8C-90EE-507A23D179BF}"/>
                    </a:ext>
                  </a:extLst>
                </p14:cNvPr>
                <p14:cNvContentPartPr/>
                <p14:nvPr/>
              </p14:nvContentPartPr>
              <p14:xfrm>
                <a:off x="5038139" y="4980211"/>
                <a:ext cx="110160" cy="137880"/>
              </p14:xfrm>
            </p:contentPart>
          </mc:Choice>
          <mc:Fallback xmlns="">
            <p:pic>
              <p:nvPicPr>
                <p:cNvPr id="407" name="Freihand 406">
                  <a:extLst>
                    <a:ext uri="{FF2B5EF4-FFF2-40B4-BE49-F238E27FC236}">
                      <a16:creationId xmlns:a16="http://schemas.microsoft.com/office/drawing/2014/main" id="{0ADD274D-D4BC-4B8C-90EE-507A23D179BF}"/>
                    </a:ext>
                  </a:extLst>
                </p:cNvPr>
                <p:cNvPicPr/>
                <p:nvPr/>
              </p:nvPicPr>
              <p:blipFill>
                <a:blip r:embed="rId771"/>
                <a:stretch>
                  <a:fillRect/>
                </a:stretch>
              </p:blipFill>
              <p:spPr>
                <a:xfrm>
                  <a:off x="5033819" y="4975891"/>
                  <a:ext cx="118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08" name="Freihand 407">
                  <a:extLst>
                    <a:ext uri="{FF2B5EF4-FFF2-40B4-BE49-F238E27FC236}">
                      <a16:creationId xmlns:a16="http://schemas.microsoft.com/office/drawing/2014/main" id="{5D9B6F20-8044-4889-9847-59E79FE33B13}"/>
                    </a:ext>
                  </a:extLst>
                </p14:cNvPr>
                <p14:cNvContentPartPr/>
                <p14:nvPr/>
              </p14:nvContentPartPr>
              <p14:xfrm>
                <a:off x="5118419" y="4951411"/>
                <a:ext cx="171720" cy="95040"/>
              </p14:xfrm>
            </p:contentPart>
          </mc:Choice>
          <mc:Fallback xmlns="">
            <p:pic>
              <p:nvPicPr>
                <p:cNvPr id="408" name="Freihand 407">
                  <a:extLst>
                    <a:ext uri="{FF2B5EF4-FFF2-40B4-BE49-F238E27FC236}">
                      <a16:creationId xmlns:a16="http://schemas.microsoft.com/office/drawing/2014/main" id="{5D9B6F20-8044-4889-9847-59E79FE33B13}"/>
                    </a:ext>
                  </a:extLst>
                </p:cNvPr>
                <p:cNvPicPr/>
                <p:nvPr/>
              </p:nvPicPr>
              <p:blipFill>
                <a:blip r:embed="rId773"/>
                <a:stretch>
                  <a:fillRect/>
                </a:stretch>
              </p:blipFill>
              <p:spPr>
                <a:xfrm>
                  <a:off x="5114099" y="4947091"/>
                  <a:ext cx="180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09" name="Freihand 408">
                  <a:extLst>
                    <a:ext uri="{FF2B5EF4-FFF2-40B4-BE49-F238E27FC236}">
                      <a16:creationId xmlns:a16="http://schemas.microsoft.com/office/drawing/2014/main" id="{0F742A97-8A12-487D-80B7-0DB205282716}"/>
                    </a:ext>
                  </a:extLst>
                </p14:cNvPr>
                <p14:cNvContentPartPr/>
                <p14:nvPr/>
              </p14:nvContentPartPr>
              <p14:xfrm>
                <a:off x="4195019" y="5196931"/>
                <a:ext cx="1061280" cy="43200"/>
              </p14:xfrm>
            </p:contentPart>
          </mc:Choice>
          <mc:Fallback xmlns="">
            <p:pic>
              <p:nvPicPr>
                <p:cNvPr id="409" name="Freihand 408">
                  <a:extLst>
                    <a:ext uri="{FF2B5EF4-FFF2-40B4-BE49-F238E27FC236}">
                      <a16:creationId xmlns:a16="http://schemas.microsoft.com/office/drawing/2014/main" id="{0F742A97-8A12-487D-80B7-0DB205282716}"/>
                    </a:ext>
                  </a:extLst>
                </p:cNvPr>
                <p:cNvPicPr/>
                <p:nvPr/>
              </p:nvPicPr>
              <p:blipFill>
                <a:blip r:embed="rId775"/>
                <a:stretch>
                  <a:fillRect/>
                </a:stretch>
              </p:blipFill>
              <p:spPr>
                <a:xfrm>
                  <a:off x="4190699" y="5192611"/>
                  <a:ext cx="1069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11" name="Freihand 410">
                  <a:extLst>
                    <a:ext uri="{FF2B5EF4-FFF2-40B4-BE49-F238E27FC236}">
                      <a16:creationId xmlns:a16="http://schemas.microsoft.com/office/drawing/2014/main" id="{6B958D6C-6557-4378-BE1C-105E0F18E986}"/>
                    </a:ext>
                  </a:extLst>
                </p14:cNvPr>
                <p14:cNvContentPartPr/>
                <p14:nvPr/>
              </p14:nvContentPartPr>
              <p14:xfrm>
                <a:off x="4507139" y="5356051"/>
                <a:ext cx="208800" cy="63720"/>
              </p14:xfrm>
            </p:contentPart>
          </mc:Choice>
          <mc:Fallback xmlns="">
            <p:pic>
              <p:nvPicPr>
                <p:cNvPr id="411" name="Freihand 410">
                  <a:extLst>
                    <a:ext uri="{FF2B5EF4-FFF2-40B4-BE49-F238E27FC236}">
                      <a16:creationId xmlns:a16="http://schemas.microsoft.com/office/drawing/2014/main" id="{6B958D6C-6557-4378-BE1C-105E0F18E986}"/>
                    </a:ext>
                  </a:extLst>
                </p:cNvPr>
                <p:cNvPicPr/>
                <p:nvPr/>
              </p:nvPicPr>
              <p:blipFill>
                <a:blip r:embed="rId777"/>
                <a:stretch>
                  <a:fillRect/>
                </a:stretch>
              </p:blipFill>
              <p:spPr>
                <a:xfrm>
                  <a:off x="4502819" y="5351731"/>
                  <a:ext cx="217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12" name="Freihand 411">
                  <a:extLst>
                    <a:ext uri="{FF2B5EF4-FFF2-40B4-BE49-F238E27FC236}">
                      <a16:creationId xmlns:a16="http://schemas.microsoft.com/office/drawing/2014/main" id="{6B316098-D4E7-4CCA-AA65-92FFFB9F87A3}"/>
                    </a:ext>
                  </a:extLst>
                </p14:cNvPr>
                <p14:cNvContentPartPr/>
                <p14:nvPr/>
              </p14:nvContentPartPr>
              <p14:xfrm>
                <a:off x="4798739" y="5351011"/>
                <a:ext cx="27000" cy="84240"/>
              </p14:xfrm>
            </p:contentPart>
          </mc:Choice>
          <mc:Fallback xmlns="">
            <p:pic>
              <p:nvPicPr>
                <p:cNvPr id="412" name="Freihand 411">
                  <a:extLst>
                    <a:ext uri="{FF2B5EF4-FFF2-40B4-BE49-F238E27FC236}">
                      <a16:creationId xmlns:a16="http://schemas.microsoft.com/office/drawing/2014/main" id="{6B316098-D4E7-4CCA-AA65-92FFFB9F87A3}"/>
                    </a:ext>
                  </a:extLst>
                </p:cNvPr>
                <p:cNvPicPr/>
                <p:nvPr/>
              </p:nvPicPr>
              <p:blipFill>
                <a:blip r:embed="rId779"/>
                <a:stretch>
                  <a:fillRect/>
                </a:stretch>
              </p:blipFill>
              <p:spPr>
                <a:xfrm>
                  <a:off x="4794419" y="5346691"/>
                  <a:ext cx="35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13" name="Freihand 412">
                  <a:extLst>
                    <a:ext uri="{FF2B5EF4-FFF2-40B4-BE49-F238E27FC236}">
                      <a16:creationId xmlns:a16="http://schemas.microsoft.com/office/drawing/2014/main" id="{068AA5CE-1B11-4838-ADE7-5278FA5112C6}"/>
                    </a:ext>
                  </a:extLst>
                </p14:cNvPr>
                <p14:cNvContentPartPr/>
                <p14:nvPr/>
              </p14:nvContentPartPr>
              <p14:xfrm>
                <a:off x="4774259" y="5392771"/>
                <a:ext cx="88560" cy="2880"/>
              </p14:xfrm>
            </p:contentPart>
          </mc:Choice>
          <mc:Fallback xmlns="">
            <p:pic>
              <p:nvPicPr>
                <p:cNvPr id="413" name="Freihand 412">
                  <a:extLst>
                    <a:ext uri="{FF2B5EF4-FFF2-40B4-BE49-F238E27FC236}">
                      <a16:creationId xmlns:a16="http://schemas.microsoft.com/office/drawing/2014/main" id="{068AA5CE-1B11-4838-ADE7-5278FA5112C6}"/>
                    </a:ext>
                  </a:extLst>
                </p:cNvPr>
                <p:cNvPicPr/>
                <p:nvPr/>
              </p:nvPicPr>
              <p:blipFill>
                <a:blip r:embed="rId781"/>
                <a:stretch>
                  <a:fillRect/>
                </a:stretch>
              </p:blipFill>
              <p:spPr>
                <a:xfrm>
                  <a:off x="4769939" y="5388451"/>
                  <a:ext cx="972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14" name="Freihand 413">
                  <a:extLst>
                    <a:ext uri="{FF2B5EF4-FFF2-40B4-BE49-F238E27FC236}">
                      <a16:creationId xmlns:a16="http://schemas.microsoft.com/office/drawing/2014/main" id="{21D05201-4515-4307-9F5E-B710F0D793D3}"/>
                    </a:ext>
                  </a:extLst>
                </p14:cNvPr>
                <p14:cNvContentPartPr/>
                <p14:nvPr/>
              </p14:nvContentPartPr>
              <p14:xfrm>
                <a:off x="4886579" y="5325091"/>
                <a:ext cx="95760" cy="109440"/>
              </p14:xfrm>
            </p:contentPart>
          </mc:Choice>
          <mc:Fallback xmlns="">
            <p:pic>
              <p:nvPicPr>
                <p:cNvPr id="414" name="Freihand 413">
                  <a:extLst>
                    <a:ext uri="{FF2B5EF4-FFF2-40B4-BE49-F238E27FC236}">
                      <a16:creationId xmlns:a16="http://schemas.microsoft.com/office/drawing/2014/main" id="{21D05201-4515-4307-9F5E-B710F0D793D3}"/>
                    </a:ext>
                  </a:extLst>
                </p:cNvPr>
                <p:cNvPicPr/>
                <p:nvPr/>
              </p:nvPicPr>
              <p:blipFill>
                <a:blip r:embed="rId783"/>
                <a:stretch>
                  <a:fillRect/>
                </a:stretch>
              </p:blipFill>
              <p:spPr>
                <a:xfrm>
                  <a:off x="4882259" y="5320771"/>
                  <a:ext cx="104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15" name="Freihand 414">
                  <a:extLst>
                    <a:ext uri="{FF2B5EF4-FFF2-40B4-BE49-F238E27FC236}">
                      <a16:creationId xmlns:a16="http://schemas.microsoft.com/office/drawing/2014/main" id="{B57BFBFF-1CA7-4514-8A54-C3904446F18A}"/>
                    </a:ext>
                  </a:extLst>
                </p14:cNvPr>
                <p14:cNvContentPartPr/>
                <p14:nvPr/>
              </p14:nvContentPartPr>
              <p14:xfrm>
                <a:off x="4975139" y="5272891"/>
                <a:ext cx="126000" cy="80280"/>
              </p14:xfrm>
            </p:contentPart>
          </mc:Choice>
          <mc:Fallback xmlns="">
            <p:pic>
              <p:nvPicPr>
                <p:cNvPr id="415" name="Freihand 414">
                  <a:extLst>
                    <a:ext uri="{FF2B5EF4-FFF2-40B4-BE49-F238E27FC236}">
                      <a16:creationId xmlns:a16="http://schemas.microsoft.com/office/drawing/2014/main" id="{B57BFBFF-1CA7-4514-8A54-C3904446F18A}"/>
                    </a:ext>
                  </a:extLst>
                </p:cNvPr>
                <p:cNvPicPr/>
                <p:nvPr/>
              </p:nvPicPr>
              <p:blipFill>
                <a:blip r:embed="rId785"/>
                <a:stretch>
                  <a:fillRect/>
                </a:stretch>
              </p:blipFill>
              <p:spPr>
                <a:xfrm>
                  <a:off x="4970819" y="5268571"/>
                  <a:ext cx="134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17" name="Freihand 416">
                  <a:extLst>
                    <a:ext uri="{FF2B5EF4-FFF2-40B4-BE49-F238E27FC236}">
                      <a16:creationId xmlns:a16="http://schemas.microsoft.com/office/drawing/2014/main" id="{E9A2B886-5086-45EC-843B-9EA80EDB3BC1}"/>
                    </a:ext>
                  </a:extLst>
                </p14:cNvPr>
                <p14:cNvContentPartPr/>
                <p14:nvPr/>
              </p14:nvContentPartPr>
              <p14:xfrm>
                <a:off x="4468979" y="5263891"/>
                <a:ext cx="640080" cy="291240"/>
              </p14:xfrm>
            </p:contentPart>
          </mc:Choice>
          <mc:Fallback xmlns="">
            <p:pic>
              <p:nvPicPr>
                <p:cNvPr id="417" name="Freihand 416">
                  <a:extLst>
                    <a:ext uri="{FF2B5EF4-FFF2-40B4-BE49-F238E27FC236}">
                      <a16:creationId xmlns:a16="http://schemas.microsoft.com/office/drawing/2014/main" id="{E9A2B886-5086-45EC-843B-9EA80EDB3BC1}"/>
                    </a:ext>
                  </a:extLst>
                </p:cNvPr>
                <p:cNvPicPr/>
                <p:nvPr/>
              </p:nvPicPr>
              <p:blipFill>
                <a:blip r:embed="rId787"/>
                <a:stretch>
                  <a:fillRect/>
                </a:stretch>
              </p:blipFill>
              <p:spPr>
                <a:xfrm>
                  <a:off x="4464659" y="5259571"/>
                  <a:ext cx="6487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18" name="Freihand 417">
                  <a:extLst>
                    <a:ext uri="{FF2B5EF4-FFF2-40B4-BE49-F238E27FC236}">
                      <a16:creationId xmlns:a16="http://schemas.microsoft.com/office/drawing/2014/main" id="{475282FC-614A-438A-A5E1-861CD30F7587}"/>
                    </a:ext>
                  </a:extLst>
                </p14:cNvPr>
                <p14:cNvContentPartPr/>
                <p14:nvPr/>
              </p14:nvContentPartPr>
              <p14:xfrm>
                <a:off x="4428659" y="4565131"/>
                <a:ext cx="649440" cy="336960"/>
              </p14:xfrm>
            </p:contentPart>
          </mc:Choice>
          <mc:Fallback xmlns="">
            <p:pic>
              <p:nvPicPr>
                <p:cNvPr id="418" name="Freihand 417">
                  <a:extLst>
                    <a:ext uri="{FF2B5EF4-FFF2-40B4-BE49-F238E27FC236}">
                      <a16:creationId xmlns:a16="http://schemas.microsoft.com/office/drawing/2014/main" id="{475282FC-614A-438A-A5E1-861CD30F7587}"/>
                    </a:ext>
                  </a:extLst>
                </p:cNvPr>
                <p:cNvPicPr/>
                <p:nvPr/>
              </p:nvPicPr>
              <p:blipFill>
                <a:blip r:embed="rId789"/>
                <a:stretch>
                  <a:fillRect/>
                </a:stretch>
              </p:blipFill>
              <p:spPr>
                <a:xfrm>
                  <a:off x="4424339" y="4560811"/>
                  <a:ext cx="65808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20" name="Freihand 419">
                  <a:extLst>
                    <a:ext uri="{FF2B5EF4-FFF2-40B4-BE49-F238E27FC236}">
                      <a16:creationId xmlns:a16="http://schemas.microsoft.com/office/drawing/2014/main" id="{12466FC4-E8EE-482D-A174-DC61483C2DAB}"/>
                    </a:ext>
                  </a:extLst>
                </p14:cNvPr>
                <p14:cNvContentPartPr/>
                <p14:nvPr/>
              </p14:nvContentPartPr>
              <p14:xfrm>
                <a:off x="4476179" y="4994251"/>
                <a:ext cx="321480" cy="246240"/>
              </p14:xfrm>
            </p:contentPart>
          </mc:Choice>
          <mc:Fallback xmlns="">
            <p:pic>
              <p:nvPicPr>
                <p:cNvPr id="420" name="Freihand 419">
                  <a:extLst>
                    <a:ext uri="{FF2B5EF4-FFF2-40B4-BE49-F238E27FC236}">
                      <a16:creationId xmlns:a16="http://schemas.microsoft.com/office/drawing/2014/main" id="{12466FC4-E8EE-482D-A174-DC61483C2DAB}"/>
                    </a:ext>
                  </a:extLst>
                </p:cNvPr>
                <p:cNvPicPr/>
                <p:nvPr/>
              </p:nvPicPr>
              <p:blipFill>
                <a:blip r:embed="rId791"/>
                <a:stretch>
                  <a:fillRect/>
                </a:stretch>
              </p:blipFill>
              <p:spPr>
                <a:xfrm>
                  <a:off x="4471859" y="4989931"/>
                  <a:ext cx="3301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21" name="Freihand 420">
                  <a:extLst>
                    <a:ext uri="{FF2B5EF4-FFF2-40B4-BE49-F238E27FC236}">
                      <a16:creationId xmlns:a16="http://schemas.microsoft.com/office/drawing/2014/main" id="{AEE290BB-F83A-4073-AA38-4227DE60F060}"/>
                    </a:ext>
                  </a:extLst>
                </p14:cNvPr>
                <p14:cNvContentPartPr/>
                <p14:nvPr/>
              </p14:nvContentPartPr>
              <p14:xfrm>
                <a:off x="4940579" y="4961131"/>
                <a:ext cx="338400" cy="257760"/>
              </p14:xfrm>
            </p:contentPart>
          </mc:Choice>
          <mc:Fallback xmlns="">
            <p:pic>
              <p:nvPicPr>
                <p:cNvPr id="421" name="Freihand 420">
                  <a:extLst>
                    <a:ext uri="{FF2B5EF4-FFF2-40B4-BE49-F238E27FC236}">
                      <a16:creationId xmlns:a16="http://schemas.microsoft.com/office/drawing/2014/main" id="{AEE290BB-F83A-4073-AA38-4227DE60F060}"/>
                    </a:ext>
                  </a:extLst>
                </p:cNvPr>
                <p:cNvPicPr/>
                <p:nvPr/>
              </p:nvPicPr>
              <p:blipFill>
                <a:blip r:embed="rId793"/>
                <a:stretch>
                  <a:fillRect/>
                </a:stretch>
              </p:blipFill>
              <p:spPr>
                <a:xfrm>
                  <a:off x="4936259" y="4956811"/>
                  <a:ext cx="3470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23" name="Freihand 422">
                  <a:extLst>
                    <a:ext uri="{FF2B5EF4-FFF2-40B4-BE49-F238E27FC236}">
                      <a16:creationId xmlns:a16="http://schemas.microsoft.com/office/drawing/2014/main" id="{6F67EF3C-425B-493D-B40E-A37B05918B8D}"/>
                    </a:ext>
                  </a:extLst>
                </p14:cNvPr>
                <p14:cNvContentPartPr/>
                <p14:nvPr/>
              </p14:nvContentPartPr>
              <p14:xfrm>
                <a:off x="6219659" y="4833691"/>
                <a:ext cx="226080" cy="9720"/>
              </p14:xfrm>
            </p:contentPart>
          </mc:Choice>
          <mc:Fallback xmlns="">
            <p:pic>
              <p:nvPicPr>
                <p:cNvPr id="423" name="Freihand 422">
                  <a:extLst>
                    <a:ext uri="{FF2B5EF4-FFF2-40B4-BE49-F238E27FC236}">
                      <a16:creationId xmlns:a16="http://schemas.microsoft.com/office/drawing/2014/main" id="{6F67EF3C-425B-493D-B40E-A37B05918B8D}"/>
                    </a:ext>
                  </a:extLst>
                </p:cNvPr>
                <p:cNvPicPr/>
                <p:nvPr/>
              </p:nvPicPr>
              <p:blipFill>
                <a:blip r:embed="rId795"/>
                <a:stretch>
                  <a:fillRect/>
                </a:stretch>
              </p:blipFill>
              <p:spPr>
                <a:xfrm>
                  <a:off x="6215339" y="4829371"/>
                  <a:ext cx="234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24" name="Freihand 423">
                  <a:extLst>
                    <a:ext uri="{FF2B5EF4-FFF2-40B4-BE49-F238E27FC236}">
                      <a16:creationId xmlns:a16="http://schemas.microsoft.com/office/drawing/2014/main" id="{A44D5213-0171-4E67-8187-78167138D2D2}"/>
                    </a:ext>
                  </a:extLst>
                </p14:cNvPr>
                <p14:cNvContentPartPr/>
                <p14:nvPr/>
              </p14:nvContentPartPr>
              <p14:xfrm>
                <a:off x="6213899" y="4886251"/>
                <a:ext cx="224640" cy="17640"/>
              </p14:xfrm>
            </p:contentPart>
          </mc:Choice>
          <mc:Fallback xmlns="">
            <p:pic>
              <p:nvPicPr>
                <p:cNvPr id="424" name="Freihand 423">
                  <a:extLst>
                    <a:ext uri="{FF2B5EF4-FFF2-40B4-BE49-F238E27FC236}">
                      <a16:creationId xmlns:a16="http://schemas.microsoft.com/office/drawing/2014/main" id="{A44D5213-0171-4E67-8187-78167138D2D2}"/>
                    </a:ext>
                  </a:extLst>
                </p:cNvPr>
                <p:cNvPicPr/>
                <p:nvPr/>
              </p:nvPicPr>
              <p:blipFill>
                <a:blip r:embed="rId797"/>
                <a:stretch>
                  <a:fillRect/>
                </a:stretch>
              </p:blipFill>
              <p:spPr>
                <a:xfrm>
                  <a:off x="6209579" y="4881931"/>
                  <a:ext cx="233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26" name="Freihand 425">
                  <a:extLst>
                    <a:ext uri="{FF2B5EF4-FFF2-40B4-BE49-F238E27FC236}">
                      <a16:creationId xmlns:a16="http://schemas.microsoft.com/office/drawing/2014/main" id="{C0DBCDAB-F658-4116-B5D5-A5000A67C116}"/>
                    </a:ext>
                  </a:extLst>
                </p14:cNvPr>
                <p14:cNvContentPartPr/>
                <p14:nvPr/>
              </p14:nvContentPartPr>
              <p14:xfrm>
                <a:off x="6559859" y="4700851"/>
                <a:ext cx="174960" cy="153360"/>
              </p14:xfrm>
            </p:contentPart>
          </mc:Choice>
          <mc:Fallback xmlns="">
            <p:pic>
              <p:nvPicPr>
                <p:cNvPr id="426" name="Freihand 425">
                  <a:extLst>
                    <a:ext uri="{FF2B5EF4-FFF2-40B4-BE49-F238E27FC236}">
                      <a16:creationId xmlns:a16="http://schemas.microsoft.com/office/drawing/2014/main" id="{C0DBCDAB-F658-4116-B5D5-A5000A67C116}"/>
                    </a:ext>
                  </a:extLst>
                </p:cNvPr>
                <p:cNvPicPr/>
                <p:nvPr/>
              </p:nvPicPr>
              <p:blipFill>
                <a:blip r:embed="rId799"/>
                <a:stretch>
                  <a:fillRect/>
                </a:stretch>
              </p:blipFill>
              <p:spPr>
                <a:xfrm>
                  <a:off x="6555539" y="4696531"/>
                  <a:ext cx="183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27" name="Freihand 426">
                  <a:extLst>
                    <a:ext uri="{FF2B5EF4-FFF2-40B4-BE49-F238E27FC236}">
                      <a16:creationId xmlns:a16="http://schemas.microsoft.com/office/drawing/2014/main" id="{3D957628-93E6-468E-B92F-9FD67723F69F}"/>
                    </a:ext>
                  </a:extLst>
                </p14:cNvPr>
                <p14:cNvContentPartPr/>
                <p14:nvPr/>
              </p14:nvContentPartPr>
              <p14:xfrm>
                <a:off x="6676139" y="4807051"/>
                <a:ext cx="86760" cy="51120"/>
              </p14:xfrm>
            </p:contentPart>
          </mc:Choice>
          <mc:Fallback xmlns="">
            <p:pic>
              <p:nvPicPr>
                <p:cNvPr id="427" name="Freihand 426">
                  <a:extLst>
                    <a:ext uri="{FF2B5EF4-FFF2-40B4-BE49-F238E27FC236}">
                      <a16:creationId xmlns:a16="http://schemas.microsoft.com/office/drawing/2014/main" id="{3D957628-93E6-468E-B92F-9FD67723F69F}"/>
                    </a:ext>
                  </a:extLst>
                </p:cNvPr>
                <p:cNvPicPr/>
                <p:nvPr/>
              </p:nvPicPr>
              <p:blipFill>
                <a:blip r:embed="rId801"/>
                <a:stretch>
                  <a:fillRect/>
                </a:stretch>
              </p:blipFill>
              <p:spPr>
                <a:xfrm>
                  <a:off x="6671819" y="4802731"/>
                  <a:ext cx="95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28" name="Freihand 427">
                  <a:extLst>
                    <a:ext uri="{FF2B5EF4-FFF2-40B4-BE49-F238E27FC236}">
                      <a16:creationId xmlns:a16="http://schemas.microsoft.com/office/drawing/2014/main" id="{3661F971-DB95-4EAA-BCC9-BC4454048CF6}"/>
                    </a:ext>
                  </a:extLst>
                </p14:cNvPr>
                <p14:cNvContentPartPr/>
                <p14:nvPr/>
              </p14:nvContentPartPr>
              <p14:xfrm>
                <a:off x="6852539" y="4782211"/>
                <a:ext cx="117000" cy="8640"/>
              </p14:xfrm>
            </p:contentPart>
          </mc:Choice>
          <mc:Fallback xmlns="">
            <p:pic>
              <p:nvPicPr>
                <p:cNvPr id="428" name="Freihand 427">
                  <a:extLst>
                    <a:ext uri="{FF2B5EF4-FFF2-40B4-BE49-F238E27FC236}">
                      <a16:creationId xmlns:a16="http://schemas.microsoft.com/office/drawing/2014/main" id="{3661F971-DB95-4EAA-BCC9-BC4454048CF6}"/>
                    </a:ext>
                  </a:extLst>
                </p:cNvPr>
                <p:cNvPicPr/>
                <p:nvPr/>
              </p:nvPicPr>
              <p:blipFill>
                <a:blip r:embed="rId803"/>
                <a:stretch>
                  <a:fillRect/>
                </a:stretch>
              </p:blipFill>
              <p:spPr>
                <a:xfrm>
                  <a:off x="6848219" y="4777891"/>
                  <a:ext cx="1256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29" name="Freihand 428">
                  <a:extLst>
                    <a:ext uri="{FF2B5EF4-FFF2-40B4-BE49-F238E27FC236}">
                      <a16:creationId xmlns:a16="http://schemas.microsoft.com/office/drawing/2014/main" id="{3E915730-3148-41D9-A058-5D207456A0AD}"/>
                    </a:ext>
                  </a:extLst>
                </p14:cNvPr>
                <p14:cNvContentPartPr/>
                <p14:nvPr/>
              </p14:nvContentPartPr>
              <p14:xfrm>
                <a:off x="7051979" y="4689691"/>
                <a:ext cx="20520" cy="155160"/>
              </p14:xfrm>
            </p:contentPart>
          </mc:Choice>
          <mc:Fallback xmlns="">
            <p:pic>
              <p:nvPicPr>
                <p:cNvPr id="429" name="Freihand 428">
                  <a:extLst>
                    <a:ext uri="{FF2B5EF4-FFF2-40B4-BE49-F238E27FC236}">
                      <a16:creationId xmlns:a16="http://schemas.microsoft.com/office/drawing/2014/main" id="{3E915730-3148-41D9-A058-5D207456A0AD}"/>
                    </a:ext>
                  </a:extLst>
                </p:cNvPr>
                <p:cNvPicPr/>
                <p:nvPr/>
              </p:nvPicPr>
              <p:blipFill>
                <a:blip r:embed="rId805"/>
                <a:stretch>
                  <a:fillRect/>
                </a:stretch>
              </p:blipFill>
              <p:spPr>
                <a:xfrm>
                  <a:off x="7047659" y="4685371"/>
                  <a:ext cx="29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30" name="Freihand 429">
                  <a:extLst>
                    <a:ext uri="{FF2B5EF4-FFF2-40B4-BE49-F238E27FC236}">
                      <a16:creationId xmlns:a16="http://schemas.microsoft.com/office/drawing/2014/main" id="{5083508C-E1C6-4792-9792-D06CA75E400C}"/>
                    </a:ext>
                  </a:extLst>
                </p14:cNvPr>
                <p14:cNvContentPartPr/>
                <p14:nvPr/>
              </p14:nvContentPartPr>
              <p14:xfrm>
                <a:off x="7063859" y="4636771"/>
                <a:ext cx="122400" cy="296640"/>
              </p14:xfrm>
            </p:contentPart>
          </mc:Choice>
          <mc:Fallback xmlns="">
            <p:pic>
              <p:nvPicPr>
                <p:cNvPr id="430" name="Freihand 429">
                  <a:extLst>
                    <a:ext uri="{FF2B5EF4-FFF2-40B4-BE49-F238E27FC236}">
                      <a16:creationId xmlns:a16="http://schemas.microsoft.com/office/drawing/2014/main" id="{5083508C-E1C6-4792-9792-D06CA75E400C}"/>
                    </a:ext>
                  </a:extLst>
                </p:cNvPr>
                <p:cNvPicPr/>
                <p:nvPr/>
              </p:nvPicPr>
              <p:blipFill>
                <a:blip r:embed="rId807"/>
                <a:stretch>
                  <a:fillRect/>
                </a:stretch>
              </p:blipFill>
              <p:spPr>
                <a:xfrm>
                  <a:off x="7059539" y="4632451"/>
                  <a:ext cx="1310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31" name="Freihand 430">
                  <a:extLst>
                    <a:ext uri="{FF2B5EF4-FFF2-40B4-BE49-F238E27FC236}">
                      <a16:creationId xmlns:a16="http://schemas.microsoft.com/office/drawing/2014/main" id="{843D5782-75ED-400F-B71D-9B0CBCD20934}"/>
                    </a:ext>
                  </a:extLst>
                </p14:cNvPr>
                <p14:cNvContentPartPr/>
                <p14:nvPr/>
              </p14:nvContentPartPr>
              <p14:xfrm>
                <a:off x="6438899" y="4638571"/>
                <a:ext cx="170640" cy="372240"/>
              </p14:xfrm>
            </p:contentPart>
          </mc:Choice>
          <mc:Fallback xmlns="">
            <p:pic>
              <p:nvPicPr>
                <p:cNvPr id="431" name="Freihand 430">
                  <a:extLst>
                    <a:ext uri="{FF2B5EF4-FFF2-40B4-BE49-F238E27FC236}">
                      <a16:creationId xmlns:a16="http://schemas.microsoft.com/office/drawing/2014/main" id="{843D5782-75ED-400F-B71D-9B0CBCD20934}"/>
                    </a:ext>
                  </a:extLst>
                </p:cNvPr>
                <p:cNvPicPr/>
                <p:nvPr/>
              </p:nvPicPr>
              <p:blipFill>
                <a:blip r:embed="rId809"/>
                <a:stretch>
                  <a:fillRect/>
                </a:stretch>
              </p:blipFill>
              <p:spPr>
                <a:xfrm>
                  <a:off x="6434579" y="4634251"/>
                  <a:ext cx="17928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33" name="Freihand 432">
                  <a:extLst>
                    <a:ext uri="{FF2B5EF4-FFF2-40B4-BE49-F238E27FC236}">
                      <a16:creationId xmlns:a16="http://schemas.microsoft.com/office/drawing/2014/main" id="{1474BDD0-B3D4-494E-AE5E-2602555D752C}"/>
                    </a:ext>
                  </a:extLst>
                </p14:cNvPr>
                <p14:cNvContentPartPr/>
                <p14:nvPr/>
              </p14:nvContentPartPr>
              <p14:xfrm>
                <a:off x="7289219" y="4501771"/>
                <a:ext cx="107640" cy="211680"/>
              </p14:xfrm>
            </p:contentPart>
          </mc:Choice>
          <mc:Fallback xmlns="">
            <p:pic>
              <p:nvPicPr>
                <p:cNvPr id="433" name="Freihand 432">
                  <a:extLst>
                    <a:ext uri="{FF2B5EF4-FFF2-40B4-BE49-F238E27FC236}">
                      <a16:creationId xmlns:a16="http://schemas.microsoft.com/office/drawing/2014/main" id="{1474BDD0-B3D4-494E-AE5E-2602555D752C}"/>
                    </a:ext>
                  </a:extLst>
                </p:cNvPr>
                <p:cNvPicPr/>
                <p:nvPr/>
              </p:nvPicPr>
              <p:blipFill>
                <a:blip r:embed="rId811"/>
                <a:stretch>
                  <a:fillRect/>
                </a:stretch>
              </p:blipFill>
              <p:spPr>
                <a:xfrm>
                  <a:off x="7284899" y="4497451"/>
                  <a:ext cx="1162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34" name="Freihand 433">
                  <a:extLst>
                    <a:ext uri="{FF2B5EF4-FFF2-40B4-BE49-F238E27FC236}">
                      <a16:creationId xmlns:a16="http://schemas.microsoft.com/office/drawing/2014/main" id="{1CBBDD0C-502F-4BD5-86CC-1B60BF9CA484}"/>
                    </a:ext>
                  </a:extLst>
                </p14:cNvPr>
                <p14:cNvContentPartPr/>
                <p14:nvPr/>
              </p14:nvContentPartPr>
              <p14:xfrm>
                <a:off x="7217579" y="4751251"/>
                <a:ext cx="285840" cy="19080"/>
              </p14:xfrm>
            </p:contentPart>
          </mc:Choice>
          <mc:Fallback xmlns="">
            <p:pic>
              <p:nvPicPr>
                <p:cNvPr id="434" name="Freihand 433">
                  <a:extLst>
                    <a:ext uri="{FF2B5EF4-FFF2-40B4-BE49-F238E27FC236}">
                      <a16:creationId xmlns:a16="http://schemas.microsoft.com/office/drawing/2014/main" id="{1CBBDD0C-502F-4BD5-86CC-1B60BF9CA484}"/>
                    </a:ext>
                  </a:extLst>
                </p:cNvPr>
                <p:cNvPicPr/>
                <p:nvPr/>
              </p:nvPicPr>
              <p:blipFill>
                <a:blip r:embed="rId813"/>
                <a:stretch>
                  <a:fillRect/>
                </a:stretch>
              </p:blipFill>
              <p:spPr>
                <a:xfrm>
                  <a:off x="7213259" y="4746931"/>
                  <a:ext cx="294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35" name="Freihand 434">
                  <a:extLst>
                    <a:ext uri="{FF2B5EF4-FFF2-40B4-BE49-F238E27FC236}">
                      <a16:creationId xmlns:a16="http://schemas.microsoft.com/office/drawing/2014/main" id="{131E01B5-4B7C-453E-BE11-CBF2CA7E7154}"/>
                    </a:ext>
                  </a:extLst>
                </p14:cNvPr>
                <p14:cNvContentPartPr/>
                <p14:nvPr/>
              </p14:nvContentPartPr>
              <p14:xfrm>
                <a:off x="7249259" y="4856011"/>
                <a:ext cx="249480" cy="90360"/>
              </p14:xfrm>
            </p:contentPart>
          </mc:Choice>
          <mc:Fallback xmlns="">
            <p:pic>
              <p:nvPicPr>
                <p:cNvPr id="435" name="Freihand 434">
                  <a:extLst>
                    <a:ext uri="{FF2B5EF4-FFF2-40B4-BE49-F238E27FC236}">
                      <a16:creationId xmlns:a16="http://schemas.microsoft.com/office/drawing/2014/main" id="{131E01B5-4B7C-453E-BE11-CBF2CA7E7154}"/>
                    </a:ext>
                  </a:extLst>
                </p:cNvPr>
                <p:cNvPicPr/>
                <p:nvPr/>
              </p:nvPicPr>
              <p:blipFill>
                <a:blip r:embed="rId815"/>
                <a:stretch>
                  <a:fillRect/>
                </a:stretch>
              </p:blipFill>
              <p:spPr>
                <a:xfrm>
                  <a:off x="7244939" y="4851691"/>
                  <a:ext cx="258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98" name="Freihand 497">
                  <a:extLst>
                    <a:ext uri="{FF2B5EF4-FFF2-40B4-BE49-F238E27FC236}">
                      <a16:creationId xmlns:a16="http://schemas.microsoft.com/office/drawing/2014/main" id="{453251D2-2244-4E60-8730-8CF72E26F36D}"/>
                    </a:ext>
                  </a:extLst>
                </p14:cNvPr>
                <p14:cNvContentPartPr/>
                <p14:nvPr/>
              </p14:nvContentPartPr>
              <p14:xfrm>
                <a:off x="5141099" y="5271451"/>
                <a:ext cx="262080" cy="146160"/>
              </p14:xfrm>
            </p:contentPart>
          </mc:Choice>
          <mc:Fallback xmlns="">
            <p:pic>
              <p:nvPicPr>
                <p:cNvPr id="498" name="Freihand 497">
                  <a:extLst>
                    <a:ext uri="{FF2B5EF4-FFF2-40B4-BE49-F238E27FC236}">
                      <a16:creationId xmlns:a16="http://schemas.microsoft.com/office/drawing/2014/main" id="{453251D2-2244-4E60-8730-8CF72E26F36D}"/>
                    </a:ext>
                  </a:extLst>
                </p:cNvPr>
                <p:cNvPicPr/>
                <p:nvPr/>
              </p:nvPicPr>
              <p:blipFill>
                <a:blip r:embed="rId817"/>
                <a:stretch>
                  <a:fillRect/>
                </a:stretch>
              </p:blipFill>
              <p:spPr>
                <a:xfrm>
                  <a:off x="5136779" y="5267131"/>
                  <a:ext cx="270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99" name="Freihand 498">
                  <a:extLst>
                    <a:ext uri="{FF2B5EF4-FFF2-40B4-BE49-F238E27FC236}">
                      <a16:creationId xmlns:a16="http://schemas.microsoft.com/office/drawing/2014/main" id="{A219974B-41CF-4765-9CF9-D1AABFEFF97A}"/>
                    </a:ext>
                  </a:extLst>
                </p14:cNvPr>
                <p14:cNvContentPartPr/>
                <p14:nvPr/>
              </p14:nvContentPartPr>
              <p14:xfrm>
                <a:off x="5063699" y="5329411"/>
                <a:ext cx="214200" cy="135000"/>
              </p14:xfrm>
            </p:contentPart>
          </mc:Choice>
          <mc:Fallback xmlns="">
            <p:pic>
              <p:nvPicPr>
                <p:cNvPr id="499" name="Freihand 498">
                  <a:extLst>
                    <a:ext uri="{FF2B5EF4-FFF2-40B4-BE49-F238E27FC236}">
                      <a16:creationId xmlns:a16="http://schemas.microsoft.com/office/drawing/2014/main" id="{A219974B-41CF-4765-9CF9-D1AABFEFF97A}"/>
                    </a:ext>
                  </a:extLst>
                </p:cNvPr>
                <p:cNvPicPr/>
                <p:nvPr/>
              </p:nvPicPr>
              <p:blipFill>
                <a:blip r:embed="rId819"/>
                <a:stretch>
                  <a:fillRect/>
                </a:stretch>
              </p:blipFill>
              <p:spPr>
                <a:xfrm>
                  <a:off x="5059379" y="5325091"/>
                  <a:ext cx="222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00" name="Freihand 499">
                  <a:extLst>
                    <a:ext uri="{FF2B5EF4-FFF2-40B4-BE49-F238E27FC236}">
                      <a16:creationId xmlns:a16="http://schemas.microsoft.com/office/drawing/2014/main" id="{2A83C834-AECB-446A-88AD-DE5E7A60D225}"/>
                    </a:ext>
                  </a:extLst>
                </p14:cNvPr>
                <p14:cNvContentPartPr/>
                <p14:nvPr/>
              </p14:nvContentPartPr>
              <p14:xfrm>
                <a:off x="5561939" y="5171371"/>
                <a:ext cx="46440" cy="119880"/>
              </p14:xfrm>
            </p:contentPart>
          </mc:Choice>
          <mc:Fallback xmlns="">
            <p:pic>
              <p:nvPicPr>
                <p:cNvPr id="500" name="Freihand 499">
                  <a:extLst>
                    <a:ext uri="{FF2B5EF4-FFF2-40B4-BE49-F238E27FC236}">
                      <a16:creationId xmlns:a16="http://schemas.microsoft.com/office/drawing/2014/main" id="{2A83C834-AECB-446A-88AD-DE5E7A60D225}"/>
                    </a:ext>
                  </a:extLst>
                </p:cNvPr>
                <p:cNvPicPr/>
                <p:nvPr/>
              </p:nvPicPr>
              <p:blipFill>
                <a:blip r:embed="rId821"/>
                <a:stretch>
                  <a:fillRect/>
                </a:stretch>
              </p:blipFill>
              <p:spPr>
                <a:xfrm>
                  <a:off x="5557619" y="5167051"/>
                  <a:ext cx="55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01" name="Freihand 500">
                  <a:extLst>
                    <a:ext uri="{FF2B5EF4-FFF2-40B4-BE49-F238E27FC236}">
                      <a16:creationId xmlns:a16="http://schemas.microsoft.com/office/drawing/2014/main" id="{1B978359-155F-439F-A729-622CDC040D63}"/>
                    </a:ext>
                  </a:extLst>
                </p14:cNvPr>
                <p14:cNvContentPartPr/>
                <p14:nvPr/>
              </p14:nvContentPartPr>
              <p14:xfrm>
                <a:off x="5610539" y="5147251"/>
                <a:ext cx="26280" cy="121320"/>
              </p14:xfrm>
            </p:contentPart>
          </mc:Choice>
          <mc:Fallback xmlns="">
            <p:pic>
              <p:nvPicPr>
                <p:cNvPr id="501" name="Freihand 500">
                  <a:extLst>
                    <a:ext uri="{FF2B5EF4-FFF2-40B4-BE49-F238E27FC236}">
                      <a16:creationId xmlns:a16="http://schemas.microsoft.com/office/drawing/2014/main" id="{1B978359-155F-439F-A729-622CDC040D63}"/>
                    </a:ext>
                  </a:extLst>
                </p:cNvPr>
                <p:cNvPicPr/>
                <p:nvPr/>
              </p:nvPicPr>
              <p:blipFill>
                <a:blip r:embed="rId823"/>
                <a:stretch>
                  <a:fillRect/>
                </a:stretch>
              </p:blipFill>
              <p:spPr>
                <a:xfrm>
                  <a:off x="5606219" y="5142931"/>
                  <a:ext cx="34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02" name="Freihand 501">
                  <a:extLst>
                    <a:ext uri="{FF2B5EF4-FFF2-40B4-BE49-F238E27FC236}">
                      <a16:creationId xmlns:a16="http://schemas.microsoft.com/office/drawing/2014/main" id="{5F227645-78FA-4143-BA18-4DF253B3030E}"/>
                    </a:ext>
                  </a:extLst>
                </p14:cNvPr>
                <p14:cNvContentPartPr/>
                <p14:nvPr/>
              </p14:nvContentPartPr>
              <p14:xfrm>
                <a:off x="5488859" y="5099731"/>
                <a:ext cx="318240" cy="58320"/>
              </p14:xfrm>
            </p:contentPart>
          </mc:Choice>
          <mc:Fallback xmlns="">
            <p:pic>
              <p:nvPicPr>
                <p:cNvPr id="502" name="Freihand 501">
                  <a:extLst>
                    <a:ext uri="{FF2B5EF4-FFF2-40B4-BE49-F238E27FC236}">
                      <a16:creationId xmlns:a16="http://schemas.microsoft.com/office/drawing/2014/main" id="{5F227645-78FA-4143-BA18-4DF253B3030E}"/>
                    </a:ext>
                  </a:extLst>
                </p:cNvPr>
                <p:cNvPicPr/>
                <p:nvPr/>
              </p:nvPicPr>
              <p:blipFill>
                <a:blip r:embed="rId825"/>
                <a:stretch>
                  <a:fillRect/>
                </a:stretch>
              </p:blipFill>
              <p:spPr>
                <a:xfrm>
                  <a:off x="5484539" y="5095411"/>
                  <a:ext cx="3268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03" name="Freihand 502">
                  <a:extLst>
                    <a:ext uri="{FF2B5EF4-FFF2-40B4-BE49-F238E27FC236}">
                      <a16:creationId xmlns:a16="http://schemas.microsoft.com/office/drawing/2014/main" id="{A7967B0F-C8F1-4ECA-9A13-14DAC99169B0}"/>
                    </a:ext>
                  </a:extLst>
                </p14:cNvPr>
                <p14:cNvContentPartPr/>
                <p14:nvPr/>
              </p14:nvContentPartPr>
              <p14:xfrm>
                <a:off x="5708459" y="5153371"/>
                <a:ext cx="147600" cy="49680"/>
              </p14:xfrm>
            </p:contentPart>
          </mc:Choice>
          <mc:Fallback xmlns="">
            <p:pic>
              <p:nvPicPr>
                <p:cNvPr id="503" name="Freihand 502">
                  <a:extLst>
                    <a:ext uri="{FF2B5EF4-FFF2-40B4-BE49-F238E27FC236}">
                      <a16:creationId xmlns:a16="http://schemas.microsoft.com/office/drawing/2014/main" id="{A7967B0F-C8F1-4ECA-9A13-14DAC99169B0}"/>
                    </a:ext>
                  </a:extLst>
                </p:cNvPr>
                <p:cNvPicPr/>
                <p:nvPr/>
              </p:nvPicPr>
              <p:blipFill>
                <a:blip r:embed="rId827"/>
                <a:stretch>
                  <a:fillRect/>
                </a:stretch>
              </p:blipFill>
              <p:spPr>
                <a:xfrm>
                  <a:off x="5704139" y="5149051"/>
                  <a:ext cx="156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04" name="Freihand 503">
                  <a:extLst>
                    <a:ext uri="{FF2B5EF4-FFF2-40B4-BE49-F238E27FC236}">
                      <a16:creationId xmlns:a16="http://schemas.microsoft.com/office/drawing/2014/main" id="{CA02D29F-5A97-4DA8-922B-1B131CC84D67}"/>
                    </a:ext>
                  </a:extLst>
                </p14:cNvPr>
                <p14:cNvContentPartPr/>
                <p14:nvPr/>
              </p14:nvContentPartPr>
              <p14:xfrm>
                <a:off x="5907179" y="5072371"/>
                <a:ext cx="89280" cy="89280"/>
              </p14:xfrm>
            </p:contentPart>
          </mc:Choice>
          <mc:Fallback xmlns="">
            <p:pic>
              <p:nvPicPr>
                <p:cNvPr id="504" name="Freihand 503">
                  <a:extLst>
                    <a:ext uri="{FF2B5EF4-FFF2-40B4-BE49-F238E27FC236}">
                      <a16:creationId xmlns:a16="http://schemas.microsoft.com/office/drawing/2014/main" id="{CA02D29F-5A97-4DA8-922B-1B131CC84D67}"/>
                    </a:ext>
                  </a:extLst>
                </p:cNvPr>
                <p:cNvPicPr/>
                <p:nvPr/>
              </p:nvPicPr>
              <p:blipFill>
                <a:blip r:embed="rId829"/>
                <a:stretch>
                  <a:fillRect/>
                </a:stretch>
              </p:blipFill>
              <p:spPr>
                <a:xfrm>
                  <a:off x="5902859" y="5068051"/>
                  <a:ext cx="97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05" name="Freihand 504">
                  <a:extLst>
                    <a:ext uri="{FF2B5EF4-FFF2-40B4-BE49-F238E27FC236}">
                      <a16:creationId xmlns:a16="http://schemas.microsoft.com/office/drawing/2014/main" id="{0CC32ACD-7192-41F6-8252-211736995682}"/>
                    </a:ext>
                  </a:extLst>
                </p14:cNvPr>
                <p14:cNvContentPartPr/>
                <p14:nvPr/>
              </p14:nvContentPartPr>
              <p14:xfrm>
                <a:off x="5855699" y="5038171"/>
                <a:ext cx="128880" cy="37800"/>
              </p14:xfrm>
            </p:contentPart>
          </mc:Choice>
          <mc:Fallback xmlns="">
            <p:pic>
              <p:nvPicPr>
                <p:cNvPr id="505" name="Freihand 504">
                  <a:extLst>
                    <a:ext uri="{FF2B5EF4-FFF2-40B4-BE49-F238E27FC236}">
                      <a16:creationId xmlns:a16="http://schemas.microsoft.com/office/drawing/2014/main" id="{0CC32ACD-7192-41F6-8252-211736995682}"/>
                    </a:ext>
                  </a:extLst>
                </p:cNvPr>
                <p:cNvPicPr/>
                <p:nvPr/>
              </p:nvPicPr>
              <p:blipFill>
                <a:blip r:embed="rId831"/>
                <a:stretch>
                  <a:fillRect/>
                </a:stretch>
              </p:blipFill>
              <p:spPr>
                <a:xfrm>
                  <a:off x="5851379" y="5033851"/>
                  <a:ext cx="137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06" name="Freihand 505">
                  <a:extLst>
                    <a:ext uri="{FF2B5EF4-FFF2-40B4-BE49-F238E27FC236}">
                      <a16:creationId xmlns:a16="http://schemas.microsoft.com/office/drawing/2014/main" id="{902DD7EB-9057-4DD0-8C51-94C4DE839AB4}"/>
                    </a:ext>
                  </a:extLst>
                </p14:cNvPr>
                <p14:cNvContentPartPr/>
                <p14:nvPr/>
              </p14:nvContentPartPr>
              <p14:xfrm>
                <a:off x="6010859" y="4969411"/>
                <a:ext cx="141120" cy="96480"/>
              </p14:xfrm>
            </p:contentPart>
          </mc:Choice>
          <mc:Fallback xmlns="">
            <p:pic>
              <p:nvPicPr>
                <p:cNvPr id="506" name="Freihand 505">
                  <a:extLst>
                    <a:ext uri="{FF2B5EF4-FFF2-40B4-BE49-F238E27FC236}">
                      <a16:creationId xmlns:a16="http://schemas.microsoft.com/office/drawing/2014/main" id="{902DD7EB-9057-4DD0-8C51-94C4DE839AB4}"/>
                    </a:ext>
                  </a:extLst>
                </p:cNvPr>
                <p:cNvPicPr/>
                <p:nvPr/>
              </p:nvPicPr>
              <p:blipFill>
                <a:blip r:embed="rId833"/>
                <a:stretch>
                  <a:fillRect/>
                </a:stretch>
              </p:blipFill>
              <p:spPr>
                <a:xfrm>
                  <a:off x="6006539" y="4965091"/>
                  <a:ext cx="1497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08" name="Freihand 507">
                  <a:extLst>
                    <a:ext uri="{FF2B5EF4-FFF2-40B4-BE49-F238E27FC236}">
                      <a16:creationId xmlns:a16="http://schemas.microsoft.com/office/drawing/2014/main" id="{35B2CA77-30EA-44BC-A7BE-989F7CB3F363}"/>
                    </a:ext>
                  </a:extLst>
                </p14:cNvPr>
                <p14:cNvContentPartPr/>
                <p14:nvPr/>
              </p14:nvContentPartPr>
              <p14:xfrm>
                <a:off x="4610099" y="5412211"/>
                <a:ext cx="574200" cy="502560"/>
              </p14:xfrm>
            </p:contentPart>
          </mc:Choice>
          <mc:Fallback xmlns="">
            <p:pic>
              <p:nvPicPr>
                <p:cNvPr id="508" name="Freihand 507">
                  <a:extLst>
                    <a:ext uri="{FF2B5EF4-FFF2-40B4-BE49-F238E27FC236}">
                      <a16:creationId xmlns:a16="http://schemas.microsoft.com/office/drawing/2014/main" id="{35B2CA77-30EA-44BC-A7BE-989F7CB3F363}"/>
                    </a:ext>
                  </a:extLst>
                </p:cNvPr>
                <p:cNvPicPr/>
                <p:nvPr/>
              </p:nvPicPr>
              <p:blipFill>
                <a:blip r:embed="rId835"/>
                <a:stretch>
                  <a:fillRect/>
                </a:stretch>
              </p:blipFill>
              <p:spPr>
                <a:xfrm>
                  <a:off x="4605779" y="5407891"/>
                  <a:ext cx="58284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09" name="Freihand 508">
                  <a:extLst>
                    <a:ext uri="{FF2B5EF4-FFF2-40B4-BE49-F238E27FC236}">
                      <a16:creationId xmlns:a16="http://schemas.microsoft.com/office/drawing/2014/main" id="{2030C938-BA94-4570-A3FF-C8E5652C094D}"/>
                    </a:ext>
                  </a:extLst>
                </p14:cNvPr>
                <p14:cNvContentPartPr/>
                <p14:nvPr/>
              </p14:nvContentPartPr>
              <p14:xfrm>
                <a:off x="4706219" y="5396011"/>
                <a:ext cx="543240" cy="505800"/>
              </p14:xfrm>
            </p:contentPart>
          </mc:Choice>
          <mc:Fallback xmlns="">
            <p:pic>
              <p:nvPicPr>
                <p:cNvPr id="509" name="Freihand 508">
                  <a:extLst>
                    <a:ext uri="{FF2B5EF4-FFF2-40B4-BE49-F238E27FC236}">
                      <a16:creationId xmlns:a16="http://schemas.microsoft.com/office/drawing/2014/main" id="{2030C938-BA94-4570-A3FF-C8E5652C094D}"/>
                    </a:ext>
                  </a:extLst>
                </p:cNvPr>
                <p:cNvPicPr/>
                <p:nvPr/>
              </p:nvPicPr>
              <p:blipFill>
                <a:blip r:embed="rId837"/>
                <a:stretch>
                  <a:fillRect/>
                </a:stretch>
              </p:blipFill>
              <p:spPr>
                <a:xfrm>
                  <a:off x="4701899" y="5391691"/>
                  <a:ext cx="55188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11" name="Freihand 510">
                  <a:extLst>
                    <a:ext uri="{FF2B5EF4-FFF2-40B4-BE49-F238E27FC236}">
                      <a16:creationId xmlns:a16="http://schemas.microsoft.com/office/drawing/2014/main" id="{E940C496-E75F-441C-9B00-F626AD3AEC8B}"/>
                    </a:ext>
                  </a:extLst>
                </p14:cNvPr>
                <p14:cNvContentPartPr/>
                <p14:nvPr/>
              </p14:nvContentPartPr>
              <p14:xfrm>
                <a:off x="3311219" y="5250931"/>
                <a:ext cx="8280" cy="184680"/>
              </p14:xfrm>
            </p:contentPart>
          </mc:Choice>
          <mc:Fallback xmlns="">
            <p:pic>
              <p:nvPicPr>
                <p:cNvPr id="511" name="Freihand 510">
                  <a:extLst>
                    <a:ext uri="{FF2B5EF4-FFF2-40B4-BE49-F238E27FC236}">
                      <a16:creationId xmlns:a16="http://schemas.microsoft.com/office/drawing/2014/main" id="{E940C496-E75F-441C-9B00-F626AD3AEC8B}"/>
                    </a:ext>
                  </a:extLst>
                </p:cNvPr>
                <p:cNvPicPr/>
                <p:nvPr/>
              </p:nvPicPr>
              <p:blipFill>
                <a:blip r:embed="rId839"/>
                <a:stretch>
                  <a:fillRect/>
                </a:stretch>
              </p:blipFill>
              <p:spPr>
                <a:xfrm>
                  <a:off x="3306899" y="5246611"/>
                  <a:ext cx="16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12" name="Freihand 511">
                  <a:extLst>
                    <a:ext uri="{FF2B5EF4-FFF2-40B4-BE49-F238E27FC236}">
                      <a16:creationId xmlns:a16="http://schemas.microsoft.com/office/drawing/2014/main" id="{6298532E-2C4D-43DE-BE02-95FA40C53965}"/>
                    </a:ext>
                  </a:extLst>
                </p14:cNvPr>
                <p14:cNvContentPartPr/>
                <p14:nvPr/>
              </p14:nvContentPartPr>
              <p14:xfrm>
                <a:off x="3234179" y="5339491"/>
                <a:ext cx="185760" cy="134640"/>
              </p14:xfrm>
            </p:contentPart>
          </mc:Choice>
          <mc:Fallback xmlns="">
            <p:pic>
              <p:nvPicPr>
                <p:cNvPr id="512" name="Freihand 511">
                  <a:extLst>
                    <a:ext uri="{FF2B5EF4-FFF2-40B4-BE49-F238E27FC236}">
                      <a16:creationId xmlns:a16="http://schemas.microsoft.com/office/drawing/2014/main" id="{6298532E-2C4D-43DE-BE02-95FA40C53965}"/>
                    </a:ext>
                  </a:extLst>
                </p:cNvPr>
                <p:cNvPicPr/>
                <p:nvPr/>
              </p:nvPicPr>
              <p:blipFill>
                <a:blip r:embed="rId841"/>
                <a:stretch>
                  <a:fillRect/>
                </a:stretch>
              </p:blipFill>
              <p:spPr>
                <a:xfrm>
                  <a:off x="3229859" y="5335171"/>
                  <a:ext cx="194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383" name="Freihand 382">
                  <a:extLst>
                    <a:ext uri="{FF2B5EF4-FFF2-40B4-BE49-F238E27FC236}">
                      <a16:creationId xmlns:a16="http://schemas.microsoft.com/office/drawing/2014/main" id="{A7E16E15-D6A4-4E42-A81C-85BF9B41491F}"/>
                    </a:ext>
                  </a:extLst>
                </p14:cNvPr>
                <p14:cNvContentPartPr/>
                <p14:nvPr/>
              </p14:nvContentPartPr>
              <p14:xfrm>
                <a:off x="3542699" y="4693651"/>
                <a:ext cx="216360" cy="41400"/>
              </p14:xfrm>
            </p:contentPart>
          </mc:Choice>
          <mc:Fallback xmlns="">
            <p:pic>
              <p:nvPicPr>
                <p:cNvPr id="383" name="Freihand 382">
                  <a:extLst>
                    <a:ext uri="{FF2B5EF4-FFF2-40B4-BE49-F238E27FC236}">
                      <a16:creationId xmlns:a16="http://schemas.microsoft.com/office/drawing/2014/main" id="{A7E16E15-D6A4-4E42-A81C-85BF9B41491F}"/>
                    </a:ext>
                  </a:extLst>
                </p:cNvPr>
                <p:cNvPicPr/>
                <p:nvPr/>
              </p:nvPicPr>
              <p:blipFill>
                <a:blip r:embed="rId843"/>
                <a:stretch>
                  <a:fillRect/>
                </a:stretch>
              </p:blipFill>
              <p:spPr>
                <a:xfrm>
                  <a:off x="3538379" y="4689331"/>
                  <a:ext cx="225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384" name="Freihand 383">
                  <a:extLst>
                    <a:ext uri="{FF2B5EF4-FFF2-40B4-BE49-F238E27FC236}">
                      <a16:creationId xmlns:a16="http://schemas.microsoft.com/office/drawing/2014/main" id="{5232D2AB-F2C5-487D-AB4D-152E45F7A23B}"/>
                    </a:ext>
                  </a:extLst>
                </p14:cNvPr>
                <p14:cNvContentPartPr/>
                <p14:nvPr/>
              </p14:nvContentPartPr>
              <p14:xfrm>
                <a:off x="3575819" y="4744771"/>
                <a:ext cx="209160" cy="28800"/>
              </p14:xfrm>
            </p:contentPart>
          </mc:Choice>
          <mc:Fallback xmlns="">
            <p:pic>
              <p:nvPicPr>
                <p:cNvPr id="384" name="Freihand 383">
                  <a:extLst>
                    <a:ext uri="{FF2B5EF4-FFF2-40B4-BE49-F238E27FC236}">
                      <a16:creationId xmlns:a16="http://schemas.microsoft.com/office/drawing/2014/main" id="{5232D2AB-F2C5-487D-AB4D-152E45F7A23B}"/>
                    </a:ext>
                  </a:extLst>
                </p:cNvPr>
                <p:cNvPicPr/>
                <p:nvPr/>
              </p:nvPicPr>
              <p:blipFill>
                <a:blip r:embed="rId845"/>
                <a:stretch>
                  <a:fillRect/>
                </a:stretch>
              </p:blipFill>
              <p:spPr>
                <a:xfrm>
                  <a:off x="3571499" y="4740451"/>
                  <a:ext cx="217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14" name="Freihand 513">
                  <a:extLst>
                    <a:ext uri="{FF2B5EF4-FFF2-40B4-BE49-F238E27FC236}">
                      <a16:creationId xmlns:a16="http://schemas.microsoft.com/office/drawing/2014/main" id="{C3F70E53-3352-47DC-845D-6A0D8A0F65AB}"/>
                    </a:ext>
                  </a:extLst>
                </p14:cNvPr>
                <p14:cNvContentPartPr/>
                <p14:nvPr/>
              </p14:nvContentPartPr>
              <p14:xfrm>
                <a:off x="2770499" y="4964371"/>
                <a:ext cx="99000" cy="128160"/>
              </p14:xfrm>
            </p:contentPart>
          </mc:Choice>
          <mc:Fallback xmlns="">
            <p:pic>
              <p:nvPicPr>
                <p:cNvPr id="514" name="Freihand 513">
                  <a:extLst>
                    <a:ext uri="{FF2B5EF4-FFF2-40B4-BE49-F238E27FC236}">
                      <a16:creationId xmlns:a16="http://schemas.microsoft.com/office/drawing/2014/main" id="{C3F70E53-3352-47DC-845D-6A0D8A0F65AB}"/>
                    </a:ext>
                  </a:extLst>
                </p:cNvPr>
                <p:cNvPicPr/>
                <p:nvPr/>
              </p:nvPicPr>
              <p:blipFill>
                <a:blip r:embed="rId847"/>
                <a:stretch>
                  <a:fillRect/>
                </a:stretch>
              </p:blipFill>
              <p:spPr>
                <a:xfrm>
                  <a:off x="2766179" y="4960051"/>
                  <a:ext cx="107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15" name="Freihand 514">
                  <a:extLst>
                    <a:ext uri="{FF2B5EF4-FFF2-40B4-BE49-F238E27FC236}">
                      <a16:creationId xmlns:a16="http://schemas.microsoft.com/office/drawing/2014/main" id="{A32A3FDB-5450-4C02-90B0-B61E6624EFF8}"/>
                    </a:ext>
                  </a:extLst>
                </p14:cNvPr>
                <p14:cNvContentPartPr/>
                <p14:nvPr/>
              </p14:nvContentPartPr>
              <p14:xfrm>
                <a:off x="2836019" y="5042851"/>
                <a:ext cx="72360" cy="74880"/>
              </p14:xfrm>
            </p:contentPart>
          </mc:Choice>
          <mc:Fallback xmlns="">
            <p:pic>
              <p:nvPicPr>
                <p:cNvPr id="515" name="Freihand 514">
                  <a:extLst>
                    <a:ext uri="{FF2B5EF4-FFF2-40B4-BE49-F238E27FC236}">
                      <a16:creationId xmlns:a16="http://schemas.microsoft.com/office/drawing/2014/main" id="{A32A3FDB-5450-4C02-90B0-B61E6624EFF8}"/>
                    </a:ext>
                  </a:extLst>
                </p:cNvPr>
                <p:cNvPicPr/>
                <p:nvPr/>
              </p:nvPicPr>
              <p:blipFill>
                <a:blip r:embed="rId849"/>
                <a:stretch>
                  <a:fillRect/>
                </a:stretch>
              </p:blipFill>
              <p:spPr>
                <a:xfrm>
                  <a:off x="2831699" y="5038531"/>
                  <a:ext cx="81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16" name="Freihand 515">
                  <a:extLst>
                    <a:ext uri="{FF2B5EF4-FFF2-40B4-BE49-F238E27FC236}">
                      <a16:creationId xmlns:a16="http://schemas.microsoft.com/office/drawing/2014/main" id="{5BBB2907-9272-4270-B295-9134AFE17A51}"/>
                    </a:ext>
                  </a:extLst>
                </p14:cNvPr>
                <p14:cNvContentPartPr/>
                <p14:nvPr/>
              </p14:nvContentPartPr>
              <p14:xfrm>
                <a:off x="2941859" y="5036011"/>
                <a:ext cx="83520" cy="8640"/>
              </p14:xfrm>
            </p:contentPart>
          </mc:Choice>
          <mc:Fallback xmlns="">
            <p:pic>
              <p:nvPicPr>
                <p:cNvPr id="516" name="Freihand 515">
                  <a:extLst>
                    <a:ext uri="{FF2B5EF4-FFF2-40B4-BE49-F238E27FC236}">
                      <a16:creationId xmlns:a16="http://schemas.microsoft.com/office/drawing/2014/main" id="{5BBB2907-9272-4270-B295-9134AFE17A51}"/>
                    </a:ext>
                  </a:extLst>
                </p:cNvPr>
                <p:cNvPicPr/>
                <p:nvPr/>
              </p:nvPicPr>
              <p:blipFill>
                <a:blip r:embed="rId851"/>
                <a:stretch>
                  <a:fillRect/>
                </a:stretch>
              </p:blipFill>
              <p:spPr>
                <a:xfrm>
                  <a:off x="2937539" y="5031691"/>
                  <a:ext cx="921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17" name="Freihand 516">
                  <a:extLst>
                    <a:ext uri="{FF2B5EF4-FFF2-40B4-BE49-F238E27FC236}">
                      <a16:creationId xmlns:a16="http://schemas.microsoft.com/office/drawing/2014/main" id="{BCF7C02E-5287-49B4-882D-36BC0AB2A621}"/>
                    </a:ext>
                  </a:extLst>
                </p14:cNvPr>
                <p14:cNvContentPartPr/>
                <p14:nvPr/>
              </p14:nvContentPartPr>
              <p14:xfrm>
                <a:off x="3090179" y="4957171"/>
                <a:ext cx="23040" cy="126000"/>
              </p14:xfrm>
            </p:contentPart>
          </mc:Choice>
          <mc:Fallback xmlns="">
            <p:pic>
              <p:nvPicPr>
                <p:cNvPr id="517" name="Freihand 516">
                  <a:extLst>
                    <a:ext uri="{FF2B5EF4-FFF2-40B4-BE49-F238E27FC236}">
                      <a16:creationId xmlns:a16="http://schemas.microsoft.com/office/drawing/2014/main" id="{BCF7C02E-5287-49B4-882D-36BC0AB2A621}"/>
                    </a:ext>
                  </a:extLst>
                </p:cNvPr>
                <p:cNvPicPr/>
                <p:nvPr/>
              </p:nvPicPr>
              <p:blipFill>
                <a:blip r:embed="rId853"/>
                <a:stretch>
                  <a:fillRect/>
                </a:stretch>
              </p:blipFill>
              <p:spPr>
                <a:xfrm>
                  <a:off x="3085859" y="4952851"/>
                  <a:ext cx="31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18" name="Freihand 517">
                  <a:extLst>
                    <a:ext uri="{FF2B5EF4-FFF2-40B4-BE49-F238E27FC236}">
                      <a16:creationId xmlns:a16="http://schemas.microsoft.com/office/drawing/2014/main" id="{4B768AE8-E020-4EB4-B4DF-D3EAE042E596}"/>
                    </a:ext>
                  </a:extLst>
                </p14:cNvPr>
                <p14:cNvContentPartPr/>
                <p14:nvPr/>
              </p14:nvContentPartPr>
              <p14:xfrm>
                <a:off x="3095939" y="4898851"/>
                <a:ext cx="86400" cy="220680"/>
              </p14:xfrm>
            </p:contentPart>
          </mc:Choice>
          <mc:Fallback xmlns="">
            <p:pic>
              <p:nvPicPr>
                <p:cNvPr id="518" name="Freihand 517">
                  <a:extLst>
                    <a:ext uri="{FF2B5EF4-FFF2-40B4-BE49-F238E27FC236}">
                      <a16:creationId xmlns:a16="http://schemas.microsoft.com/office/drawing/2014/main" id="{4B768AE8-E020-4EB4-B4DF-D3EAE042E596}"/>
                    </a:ext>
                  </a:extLst>
                </p:cNvPr>
                <p:cNvPicPr/>
                <p:nvPr/>
              </p:nvPicPr>
              <p:blipFill>
                <a:blip r:embed="rId855"/>
                <a:stretch>
                  <a:fillRect/>
                </a:stretch>
              </p:blipFill>
              <p:spPr>
                <a:xfrm>
                  <a:off x="3091619" y="4894531"/>
                  <a:ext cx="950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19" name="Freihand 518">
                  <a:extLst>
                    <a:ext uri="{FF2B5EF4-FFF2-40B4-BE49-F238E27FC236}">
                      <a16:creationId xmlns:a16="http://schemas.microsoft.com/office/drawing/2014/main" id="{F8B109AA-18C7-48E5-A924-919E1D6F9328}"/>
                    </a:ext>
                  </a:extLst>
                </p14:cNvPr>
                <p14:cNvContentPartPr/>
                <p14:nvPr/>
              </p14:nvContentPartPr>
              <p14:xfrm>
                <a:off x="2611019" y="4916131"/>
                <a:ext cx="150840" cy="232560"/>
              </p14:xfrm>
            </p:contentPart>
          </mc:Choice>
          <mc:Fallback xmlns="">
            <p:pic>
              <p:nvPicPr>
                <p:cNvPr id="519" name="Freihand 518">
                  <a:extLst>
                    <a:ext uri="{FF2B5EF4-FFF2-40B4-BE49-F238E27FC236}">
                      <a16:creationId xmlns:a16="http://schemas.microsoft.com/office/drawing/2014/main" id="{F8B109AA-18C7-48E5-A924-919E1D6F9328}"/>
                    </a:ext>
                  </a:extLst>
                </p:cNvPr>
                <p:cNvPicPr/>
                <p:nvPr/>
              </p:nvPicPr>
              <p:blipFill>
                <a:blip r:embed="rId857"/>
                <a:stretch>
                  <a:fillRect/>
                </a:stretch>
              </p:blipFill>
              <p:spPr>
                <a:xfrm>
                  <a:off x="2606699" y="4911811"/>
                  <a:ext cx="159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20" name="Freihand 519">
                  <a:extLst>
                    <a:ext uri="{FF2B5EF4-FFF2-40B4-BE49-F238E27FC236}">
                      <a16:creationId xmlns:a16="http://schemas.microsoft.com/office/drawing/2014/main" id="{033CB28B-2926-4669-A155-30B9BB9CBF01}"/>
                    </a:ext>
                  </a:extLst>
                </p14:cNvPr>
                <p14:cNvContentPartPr/>
                <p14:nvPr/>
              </p14:nvContentPartPr>
              <p14:xfrm>
                <a:off x="3197819" y="4802731"/>
                <a:ext cx="94320" cy="126360"/>
              </p14:xfrm>
            </p:contentPart>
          </mc:Choice>
          <mc:Fallback xmlns="">
            <p:pic>
              <p:nvPicPr>
                <p:cNvPr id="520" name="Freihand 519">
                  <a:extLst>
                    <a:ext uri="{FF2B5EF4-FFF2-40B4-BE49-F238E27FC236}">
                      <a16:creationId xmlns:a16="http://schemas.microsoft.com/office/drawing/2014/main" id="{033CB28B-2926-4669-A155-30B9BB9CBF01}"/>
                    </a:ext>
                  </a:extLst>
                </p:cNvPr>
                <p:cNvPicPr/>
                <p:nvPr/>
              </p:nvPicPr>
              <p:blipFill>
                <a:blip r:embed="rId859"/>
                <a:stretch>
                  <a:fillRect/>
                </a:stretch>
              </p:blipFill>
              <p:spPr>
                <a:xfrm>
                  <a:off x="3193499" y="4798411"/>
                  <a:ext cx="102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21" name="Freihand 520">
                  <a:extLst>
                    <a:ext uri="{FF2B5EF4-FFF2-40B4-BE49-F238E27FC236}">
                      <a16:creationId xmlns:a16="http://schemas.microsoft.com/office/drawing/2014/main" id="{A6D1DBFC-901F-4346-B852-8E15A571923E}"/>
                    </a:ext>
                  </a:extLst>
                </p14:cNvPr>
                <p14:cNvContentPartPr/>
                <p14:nvPr/>
              </p14:nvContentPartPr>
              <p14:xfrm>
                <a:off x="3151739" y="4951411"/>
                <a:ext cx="220320" cy="28080"/>
              </p14:xfrm>
            </p:contentPart>
          </mc:Choice>
          <mc:Fallback xmlns="">
            <p:pic>
              <p:nvPicPr>
                <p:cNvPr id="521" name="Freihand 520">
                  <a:extLst>
                    <a:ext uri="{FF2B5EF4-FFF2-40B4-BE49-F238E27FC236}">
                      <a16:creationId xmlns:a16="http://schemas.microsoft.com/office/drawing/2014/main" id="{A6D1DBFC-901F-4346-B852-8E15A571923E}"/>
                    </a:ext>
                  </a:extLst>
                </p:cNvPr>
                <p:cNvPicPr/>
                <p:nvPr/>
              </p:nvPicPr>
              <p:blipFill>
                <a:blip r:embed="rId861"/>
                <a:stretch>
                  <a:fillRect/>
                </a:stretch>
              </p:blipFill>
              <p:spPr>
                <a:xfrm>
                  <a:off x="3147419" y="4947091"/>
                  <a:ext cx="228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22" name="Freihand 521">
                  <a:extLst>
                    <a:ext uri="{FF2B5EF4-FFF2-40B4-BE49-F238E27FC236}">
                      <a16:creationId xmlns:a16="http://schemas.microsoft.com/office/drawing/2014/main" id="{1FBDE896-CBB9-45D7-ABE3-7AE2326811E0}"/>
                    </a:ext>
                  </a:extLst>
                </p14:cNvPr>
                <p14:cNvContentPartPr/>
                <p14:nvPr/>
              </p14:nvContentPartPr>
              <p14:xfrm>
                <a:off x="3190259" y="5016571"/>
                <a:ext cx="169200" cy="76320"/>
              </p14:xfrm>
            </p:contentPart>
          </mc:Choice>
          <mc:Fallback xmlns="">
            <p:pic>
              <p:nvPicPr>
                <p:cNvPr id="522" name="Freihand 521">
                  <a:extLst>
                    <a:ext uri="{FF2B5EF4-FFF2-40B4-BE49-F238E27FC236}">
                      <a16:creationId xmlns:a16="http://schemas.microsoft.com/office/drawing/2014/main" id="{1FBDE896-CBB9-45D7-ABE3-7AE2326811E0}"/>
                    </a:ext>
                  </a:extLst>
                </p:cNvPr>
                <p:cNvPicPr/>
                <p:nvPr/>
              </p:nvPicPr>
              <p:blipFill>
                <a:blip r:embed="rId863"/>
                <a:stretch>
                  <a:fillRect/>
                </a:stretch>
              </p:blipFill>
              <p:spPr>
                <a:xfrm>
                  <a:off x="3185939" y="5012251"/>
                  <a:ext cx="177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46" name="Freihand 545">
                  <a:extLst>
                    <a:ext uri="{FF2B5EF4-FFF2-40B4-BE49-F238E27FC236}">
                      <a16:creationId xmlns:a16="http://schemas.microsoft.com/office/drawing/2014/main" id="{06957AFC-8D75-467F-A250-B0EC82FD72F0}"/>
                    </a:ext>
                  </a:extLst>
                </p14:cNvPr>
                <p14:cNvContentPartPr/>
                <p14:nvPr/>
              </p14:nvContentPartPr>
              <p14:xfrm>
                <a:off x="4336499" y="6032491"/>
                <a:ext cx="131400" cy="11880"/>
              </p14:xfrm>
            </p:contentPart>
          </mc:Choice>
          <mc:Fallback xmlns="">
            <p:pic>
              <p:nvPicPr>
                <p:cNvPr id="546" name="Freihand 545">
                  <a:extLst>
                    <a:ext uri="{FF2B5EF4-FFF2-40B4-BE49-F238E27FC236}">
                      <a16:creationId xmlns:a16="http://schemas.microsoft.com/office/drawing/2014/main" id="{06957AFC-8D75-467F-A250-B0EC82FD72F0}"/>
                    </a:ext>
                  </a:extLst>
                </p:cNvPr>
                <p:cNvPicPr/>
                <p:nvPr/>
              </p:nvPicPr>
              <p:blipFill>
                <a:blip r:embed="rId865"/>
                <a:stretch>
                  <a:fillRect/>
                </a:stretch>
              </p:blipFill>
              <p:spPr>
                <a:xfrm>
                  <a:off x="4332179" y="6028171"/>
                  <a:ext cx="140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47" name="Freihand 546">
                  <a:extLst>
                    <a:ext uri="{FF2B5EF4-FFF2-40B4-BE49-F238E27FC236}">
                      <a16:creationId xmlns:a16="http://schemas.microsoft.com/office/drawing/2014/main" id="{3C85162E-CF81-4A3D-9FD0-BF3C63F1AA90}"/>
                    </a:ext>
                  </a:extLst>
                </p14:cNvPr>
                <p14:cNvContentPartPr/>
                <p14:nvPr/>
              </p14:nvContentPartPr>
              <p14:xfrm>
                <a:off x="4658699" y="5950051"/>
                <a:ext cx="122760" cy="132120"/>
              </p14:xfrm>
            </p:contentPart>
          </mc:Choice>
          <mc:Fallback xmlns="">
            <p:pic>
              <p:nvPicPr>
                <p:cNvPr id="547" name="Freihand 546">
                  <a:extLst>
                    <a:ext uri="{FF2B5EF4-FFF2-40B4-BE49-F238E27FC236}">
                      <a16:creationId xmlns:a16="http://schemas.microsoft.com/office/drawing/2014/main" id="{3C85162E-CF81-4A3D-9FD0-BF3C63F1AA90}"/>
                    </a:ext>
                  </a:extLst>
                </p:cNvPr>
                <p:cNvPicPr/>
                <p:nvPr/>
              </p:nvPicPr>
              <p:blipFill>
                <a:blip r:embed="rId867"/>
                <a:stretch>
                  <a:fillRect/>
                </a:stretch>
              </p:blipFill>
              <p:spPr>
                <a:xfrm>
                  <a:off x="4654379" y="5945731"/>
                  <a:ext cx="131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48" name="Freihand 547">
                  <a:extLst>
                    <a:ext uri="{FF2B5EF4-FFF2-40B4-BE49-F238E27FC236}">
                      <a16:creationId xmlns:a16="http://schemas.microsoft.com/office/drawing/2014/main" id="{0A2A9C11-602D-4C8D-9442-D01293F3F332}"/>
                    </a:ext>
                  </a:extLst>
                </p14:cNvPr>
                <p14:cNvContentPartPr/>
                <p14:nvPr/>
              </p14:nvContentPartPr>
              <p14:xfrm>
                <a:off x="4718459" y="6017011"/>
                <a:ext cx="82080" cy="50760"/>
              </p14:xfrm>
            </p:contentPart>
          </mc:Choice>
          <mc:Fallback xmlns="">
            <p:pic>
              <p:nvPicPr>
                <p:cNvPr id="548" name="Freihand 547">
                  <a:extLst>
                    <a:ext uri="{FF2B5EF4-FFF2-40B4-BE49-F238E27FC236}">
                      <a16:creationId xmlns:a16="http://schemas.microsoft.com/office/drawing/2014/main" id="{0A2A9C11-602D-4C8D-9442-D01293F3F332}"/>
                    </a:ext>
                  </a:extLst>
                </p:cNvPr>
                <p:cNvPicPr/>
                <p:nvPr/>
              </p:nvPicPr>
              <p:blipFill>
                <a:blip r:embed="rId869"/>
                <a:stretch>
                  <a:fillRect/>
                </a:stretch>
              </p:blipFill>
              <p:spPr>
                <a:xfrm>
                  <a:off x="4714139" y="6012691"/>
                  <a:ext cx="90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49" name="Freihand 548">
                  <a:extLst>
                    <a:ext uri="{FF2B5EF4-FFF2-40B4-BE49-F238E27FC236}">
                      <a16:creationId xmlns:a16="http://schemas.microsoft.com/office/drawing/2014/main" id="{0568AB23-9E94-464A-B46B-FC97980BC374}"/>
                    </a:ext>
                  </a:extLst>
                </p14:cNvPr>
                <p14:cNvContentPartPr/>
                <p14:nvPr/>
              </p14:nvContentPartPr>
              <p14:xfrm>
                <a:off x="4849499" y="6021331"/>
                <a:ext cx="100080" cy="17280"/>
              </p14:xfrm>
            </p:contentPart>
          </mc:Choice>
          <mc:Fallback xmlns="">
            <p:pic>
              <p:nvPicPr>
                <p:cNvPr id="549" name="Freihand 548">
                  <a:extLst>
                    <a:ext uri="{FF2B5EF4-FFF2-40B4-BE49-F238E27FC236}">
                      <a16:creationId xmlns:a16="http://schemas.microsoft.com/office/drawing/2014/main" id="{0568AB23-9E94-464A-B46B-FC97980BC374}"/>
                    </a:ext>
                  </a:extLst>
                </p:cNvPr>
                <p:cNvPicPr/>
                <p:nvPr/>
              </p:nvPicPr>
              <p:blipFill>
                <a:blip r:embed="rId871"/>
                <a:stretch>
                  <a:fillRect/>
                </a:stretch>
              </p:blipFill>
              <p:spPr>
                <a:xfrm>
                  <a:off x="4845179" y="6017011"/>
                  <a:ext cx="108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50" name="Freihand 549">
                  <a:extLst>
                    <a:ext uri="{FF2B5EF4-FFF2-40B4-BE49-F238E27FC236}">
                      <a16:creationId xmlns:a16="http://schemas.microsoft.com/office/drawing/2014/main" id="{0186893C-19EC-414C-9A05-68FBE4B3E0DA}"/>
                    </a:ext>
                  </a:extLst>
                </p14:cNvPr>
                <p14:cNvContentPartPr/>
                <p14:nvPr/>
              </p14:nvContentPartPr>
              <p14:xfrm>
                <a:off x="5001779" y="5965891"/>
                <a:ext cx="24840" cy="101160"/>
              </p14:xfrm>
            </p:contentPart>
          </mc:Choice>
          <mc:Fallback xmlns="">
            <p:pic>
              <p:nvPicPr>
                <p:cNvPr id="550" name="Freihand 549">
                  <a:extLst>
                    <a:ext uri="{FF2B5EF4-FFF2-40B4-BE49-F238E27FC236}">
                      <a16:creationId xmlns:a16="http://schemas.microsoft.com/office/drawing/2014/main" id="{0186893C-19EC-414C-9A05-68FBE4B3E0DA}"/>
                    </a:ext>
                  </a:extLst>
                </p:cNvPr>
                <p:cNvPicPr/>
                <p:nvPr/>
              </p:nvPicPr>
              <p:blipFill>
                <a:blip r:embed="rId873"/>
                <a:stretch>
                  <a:fillRect/>
                </a:stretch>
              </p:blipFill>
              <p:spPr>
                <a:xfrm>
                  <a:off x="4997459" y="5961571"/>
                  <a:ext cx="33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51" name="Freihand 550">
                  <a:extLst>
                    <a:ext uri="{FF2B5EF4-FFF2-40B4-BE49-F238E27FC236}">
                      <a16:creationId xmlns:a16="http://schemas.microsoft.com/office/drawing/2014/main" id="{B0BACBDD-7C83-4230-8565-A32C45F76A8D}"/>
                    </a:ext>
                  </a:extLst>
                </p14:cNvPr>
                <p14:cNvContentPartPr/>
                <p14:nvPr/>
              </p14:nvContentPartPr>
              <p14:xfrm>
                <a:off x="4991339" y="5921971"/>
                <a:ext cx="107640" cy="188280"/>
              </p14:xfrm>
            </p:contentPart>
          </mc:Choice>
          <mc:Fallback xmlns="">
            <p:pic>
              <p:nvPicPr>
                <p:cNvPr id="551" name="Freihand 550">
                  <a:extLst>
                    <a:ext uri="{FF2B5EF4-FFF2-40B4-BE49-F238E27FC236}">
                      <a16:creationId xmlns:a16="http://schemas.microsoft.com/office/drawing/2014/main" id="{B0BACBDD-7C83-4230-8565-A32C45F76A8D}"/>
                    </a:ext>
                  </a:extLst>
                </p:cNvPr>
                <p:cNvPicPr/>
                <p:nvPr/>
              </p:nvPicPr>
              <p:blipFill>
                <a:blip r:embed="rId875"/>
                <a:stretch>
                  <a:fillRect/>
                </a:stretch>
              </p:blipFill>
              <p:spPr>
                <a:xfrm>
                  <a:off x="4987019" y="5917651"/>
                  <a:ext cx="1162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52" name="Freihand 551">
                  <a:extLst>
                    <a:ext uri="{FF2B5EF4-FFF2-40B4-BE49-F238E27FC236}">
                      <a16:creationId xmlns:a16="http://schemas.microsoft.com/office/drawing/2014/main" id="{8D74872B-3527-42E1-BB17-23945D76BE9F}"/>
                    </a:ext>
                  </a:extLst>
                </p14:cNvPr>
                <p14:cNvContentPartPr/>
                <p14:nvPr/>
              </p14:nvContentPartPr>
              <p14:xfrm>
                <a:off x="4656179" y="6040771"/>
                <a:ext cx="360" cy="360"/>
              </p14:xfrm>
            </p:contentPart>
          </mc:Choice>
          <mc:Fallback xmlns="">
            <p:pic>
              <p:nvPicPr>
                <p:cNvPr id="552" name="Freihand 551">
                  <a:extLst>
                    <a:ext uri="{FF2B5EF4-FFF2-40B4-BE49-F238E27FC236}">
                      <a16:creationId xmlns:a16="http://schemas.microsoft.com/office/drawing/2014/main" id="{8D74872B-3527-42E1-BB17-23945D76BE9F}"/>
                    </a:ext>
                  </a:extLst>
                </p:cNvPr>
                <p:cNvPicPr/>
                <p:nvPr/>
              </p:nvPicPr>
              <p:blipFill>
                <a:blip r:embed="rId86"/>
                <a:stretch>
                  <a:fillRect/>
                </a:stretch>
              </p:blipFill>
              <p:spPr>
                <a:xfrm>
                  <a:off x="4651859" y="6036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53" name="Freihand 552">
                  <a:extLst>
                    <a:ext uri="{FF2B5EF4-FFF2-40B4-BE49-F238E27FC236}">
                      <a16:creationId xmlns:a16="http://schemas.microsoft.com/office/drawing/2014/main" id="{0A9441F3-2C47-4B58-9B50-4AE40521AF65}"/>
                    </a:ext>
                  </a:extLst>
                </p14:cNvPr>
                <p14:cNvContentPartPr/>
                <p14:nvPr/>
              </p14:nvContentPartPr>
              <p14:xfrm>
                <a:off x="4576259" y="5891011"/>
                <a:ext cx="138960" cy="223560"/>
              </p14:xfrm>
            </p:contentPart>
          </mc:Choice>
          <mc:Fallback xmlns="">
            <p:pic>
              <p:nvPicPr>
                <p:cNvPr id="553" name="Freihand 552">
                  <a:extLst>
                    <a:ext uri="{FF2B5EF4-FFF2-40B4-BE49-F238E27FC236}">
                      <a16:creationId xmlns:a16="http://schemas.microsoft.com/office/drawing/2014/main" id="{0A9441F3-2C47-4B58-9B50-4AE40521AF65}"/>
                    </a:ext>
                  </a:extLst>
                </p:cNvPr>
                <p:cNvPicPr/>
                <p:nvPr/>
              </p:nvPicPr>
              <p:blipFill>
                <a:blip r:embed="rId878"/>
                <a:stretch>
                  <a:fillRect/>
                </a:stretch>
              </p:blipFill>
              <p:spPr>
                <a:xfrm>
                  <a:off x="4571939" y="5886691"/>
                  <a:ext cx="1476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55" name="Freihand 554">
                  <a:extLst>
                    <a:ext uri="{FF2B5EF4-FFF2-40B4-BE49-F238E27FC236}">
                      <a16:creationId xmlns:a16="http://schemas.microsoft.com/office/drawing/2014/main" id="{547D7BC6-3857-4D7E-9266-8B8932E36073}"/>
                    </a:ext>
                  </a:extLst>
                </p14:cNvPr>
                <p14:cNvContentPartPr/>
                <p14:nvPr/>
              </p14:nvContentPartPr>
              <p14:xfrm>
                <a:off x="5168459" y="5958331"/>
                <a:ext cx="154800" cy="150840"/>
              </p14:xfrm>
            </p:contentPart>
          </mc:Choice>
          <mc:Fallback xmlns="">
            <p:pic>
              <p:nvPicPr>
                <p:cNvPr id="555" name="Freihand 554">
                  <a:extLst>
                    <a:ext uri="{FF2B5EF4-FFF2-40B4-BE49-F238E27FC236}">
                      <a16:creationId xmlns:a16="http://schemas.microsoft.com/office/drawing/2014/main" id="{547D7BC6-3857-4D7E-9266-8B8932E36073}"/>
                    </a:ext>
                  </a:extLst>
                </p:cNvPr>
                <p:cNvPicPr/>
                <p:nvPr/>
              </p:nvPicPr>
              <p:blipFill>
                <a:blip r:embed="rId880"/>
                <a:stretch>
                  <a:fillRect/>
                </a:stretch>
              </p:blipFill>
              <p:spPr>
                <a:xfrm>
                  <a:off x="5164139" y="5954011"/>
                  <a:ext cx="163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56" name="Freihand 555">
                  <a:extLst>
                    <a:ext uri="{FF2B5EF4-FFF2-40B4-BE49-F238E27FC236}">
                      <a16:creationId xmlns:a16="http://schemas.microsoft.com/office/drawing/2014/main" id="{C86950E6-9CA7-4295-B946-75DD42D46651}"/>
                    </a:ext>
                  </a:extLst>
                </p14:cNvPr>
                <p14:cNvContentPartPr/>
                <p14:nvPr/>
              </p14:nvContentPartPr>
              <p14:xfrm>
                <a:off x="5339459" y="5869411"/>
                <a:ext cx="186480" cy="119160"/>
              </p14:xfrm>
            </p:contentPart>
          </mc:Choice>
          <mc:Fallback xmlns="">
            <p:pic>
              <p:nvPicPr>
                <p:cNvPr id="556" name="Freihand 555">
                  <a:extLst>
                    <a:ext uri="{FF2B5EF4-FFF2-40B4-BE49-F238E27FC236}">
                      <a16:creationId xmlns:a16="http://schemas.microsoft.com/office/drawing/2014/main" id="{C86950E6-9CA7-4295-B946-75DD42D46651}"/>
                    </a:ext>
                  </a:extLst>
                </p:cNvPr>
                <p:cNvPicPr/>
                <p:nvPr/>
              </p:nvPicPr>
              <p:blipFill>
                <a:blip r:embed="rId882"/>
                <a:stretch>
                  <a:fillRect/>
                </a:stretch>
              </p:blipFill>
              <p:spPr>
                <a:xfrm>
                  <a:off x="5335139" y="5865091"/>
                  <a:ext cx="195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455" name="Freihand 454">
                  <a:extLst>
                    <a:ext uri="{FF2B5EF4-FFF2-40B4-BE49-F238E27FC236}">
                      <a16:creationId xmlns:a16="http://schemas.microsoft.com/office/drawing/2014/main" id="{B46F63F3-D373-4918-8A73-FA0BE7B27526}"/>
                    </a:ext>
                  </a:extLst>
                </p14:cNvPr>
                <p14:cNvContentPartPr/>
                <p14:nvPr/>
              </p14:nvContentPartPr>
              <p14:xfrm>
                <a:off x="2220059" y="5726851"/>
                <a:ext cx="243360" cy="8640"/>
              </p14:xfrm>
            </p:contentPart>
          </mc:Choice>
          <mc:Fallback xmlns="">
            <p:pic>
              <p:nvPicPr>
                <p:cNvPr id="455" name="Freihand 454">
                  <a:extLst>
                    <a:ext uri="{FF2B5EF4-FFF2-40B4-BE49-F238E27FC236}">
                      <a16:creationId xmlns:a16="http://schemas.microsoft.com/office/drawing/2014/main" id="{B46F63F3-D373-4918-8A73-FA0BE7B27526}"/>
                    </a:ext>
                  </a:extLst>
                </p:cNvPr>
                <p:cNvPicPr/>
                <p:nvPr/>
              </p:nvPicPr>
              <p:blipFill>
                <a:blip r:embed="rId884"/>
                <a:stretch>
                  <a:fillRect/>
                </a:stretch>
              </p:blipFill>
              <p:spPr>
                <a:xfrm>
                  <a:off x="2215739" y="5722531"/>
                  <a:ext cx="252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456" name="Freihand 455">
                  <a:extLst>
                    <a:ext uri="{FF2B5EF4-FFF2-40B4-BE49-F238E27FC236}">
                      <a16:creationId xmlns:a16="http://schemas.microsoft.com/office/drawing/2014/main" id="{409C9E88-6DD9-4D0E-846B-633871FFD1E9}"/>
                    </a:ext>
                  </a:extLst>
                </p14:cNvPr>
                <p14:cNvContentPartPr/>
                <p14:nvPr/>
              </p14:nvContentPartPr>
              <p14:xfrm>
                <a:off x="2221859" y="5762131"/>
                <a:ext cx="267480" cy="10080"/>
              </p14:xfrm>
            </p:contentPart>
          </mc:Choice>
          <mc:Fallback xmlns="">
            <p:pic>
              <p:nvPicPr>
                <p:cNvPr id="456" name="Freihand 455">
                  <a:extLst>
                    <a:ext uri="{FF2B5EF4-FFF2-40B4-BE49-F238E27FC236}">
                      <a16:creationId xmlns:a16="http://schemas.microsoft.com/office/drawing/2014/main" id="{409C9E88-6DD9-4D0E-846B-633871FFD1E9}"/>
                    </a:ext>
                  </a:extLst>
                </p:cNvPr>
                <p:cNvPicPr/>
                <p:nvPr/>
              </p:nvPicPr>
              <p:blipFill>
                <a:blip r:embed="rId886"/>
                <a:stretch>
                  <a:fillRect/>
                </a:stretch>
              </p:blipFill>
              <p:spPr>
                <a:xfrm>
                  <a:off x="2217539" y="5757811"/>
                  <a:ext cx="276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24" name="Freihand 523">
                  <a:extLst>
                    <a:ext uri="{FF2B5EF4-FFF2-40B4-BE49-F238E27FC236}">
                      <a16:creationId xmlns:a16="http://schemas.microsoft.com/office/drawing/2014/main" id="{78DDA295-639E-493A-84A6-7CB72333AA60}"/>
                    </a:ext>
                  </a:extLst>
                </p14:cNvPr>
                <p14:cNvContentPartPr/>
                <p14:nvPr/>
              </p14:nvContentPartPr>
              <p14:xfrm>
                <a:off x="2242739" y="6205291"/>
                <a:ext cx="220320" cy="16560"/>
              </p14:xfrm>
            </p:contentPart>
          </mc:Choice>
          <mc:Fallback xmlns="">
            <p:pic>
              <p:nvPicPr>
                <p:cNvPr id="524" name="Freihand 523">
                  <a:extLst>
                    <a:ext uri="{FF2B5EF4-FFF2-40B4-BE49-F238E27FC236}">
                      <a16:creationId xmlns:a16="http://schemas.microsoft.com/office/drawing/2014/main" id="{78DDA295-639E-493A-84A6-7CB72333AA60}"/>
                    </a:ext>
                  </a:extLst>
                </p:cNvPr>
                <p:cNvPicPr/>
                <p:nvPr/>
              </p:nvPicPr>
              <p:blipFill>
                <a:blip r:embed="rId888"/>
                <a:stretch>
                  <a:fillRect/>
                </a:stretch>
              </p:blipFill>
              <p:spPr>
                <a:xfrm>
                  <a:off x="2238419" y="6200971"/>
                  <a:ext cx="228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25" name="Freihand 524">
                  <a:extLst>
                    <a:ext uri="{FF2B5EF4-FFF2-40B4-BE49-F238E27FC236}">
                      <a16:creationId xmlns:a16="http://schemas.microsoft.com/office/drawing/2014/main" id="{F2BA8770-39AC-49F8-AE69-1FB7C9C8AF7E}"/>
                    </a:ext>
                  </a:extLst>
                </p14:cNvPr>
                <p14:cNvContentPartPr/>
                <p14:nvPr/>
              </p14:nvContentPartPr>
              <p14:xfrm>
                <a:off x="2284139" y="6225451"/>
                <a:ext cx="188280" cy="14760"/>
              </p14:xfrm>
            </p:contentPart>
          </mc:Choice>
          <mc:Fallback xmlns="">
            <p:pic>
              <p:nvPicPr>
                <p:cNvPr id="525" name="Freihand 524">
                  <a:extLst>
                    <a:ext uri="{FF2B5EF4-FFF2-40B4-BE49-F238E27FC236}">
                      <a16:creationId xmlns:a16="http://schemas.microsoft.com/office/drawing/2014/main" id="{F2BA8770-39AC-49F8-AE69-1FB7C9C8AF7E}"/>
                    </a:ext>
                  </a:extLst>
                </p:cNvPr>
                <p:cNvPicPr/>
                <p:nvPr/>
              </p:nvPicPr>
              <p:blipFill>
                <a:blip r:embed="rId890"/>
                <a:stretch>
                  <a:fillRect/>
                </a:stretch>
              </p:blipFill>
              <p:spPr>
                <a:xfrm>
                  <a:off x="2279819" y="6221131"/>
                  <a:ext cx="196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26" name="Freihand 525">
                  <a:extLst>
                    <a:ext uri="{FF2B5EF4-FFF2-40B4-BE49-F238E27FC236}">
                      <a16:creationId xmlns:a16="http://schemas.microsoft.com/office/drawing/2014/main" id="{4D4C4854-8C84-4A37-B18A-1DE6E5EEEF24}"/>
                    </a:ext>
                  </a:extLst>
                </p14:cNvPr>
                <p14:cNvContentPartPr/>
                <p14:nvPr/>
              </p14:nvContentPartPr>
              <p14:xfrm>
                <a:off x="2661059" y="6003691"/>
                <a:ext cx="164520" cy="115200"/>
              </p14:xfrm>
            </p:contentPart>
          </mc:Choice>
          <mc:Fallback xmlns="">
            <p:pic>
              <p:nvPicPr>
                <p:cNvPr id="526" name="Freihand 525">
                  <a:extLst>
                    <a:ext uri="{FF2B5EF4-FFF2-40B4-BE49-F238E27FC236}">
                      <a16:creationId xmlns:a16="http://schemas.microsoft.com/office/drawing/2014/main" id="{4D4C4854-8C84-4A37-B18A-1DE6E5EEEF24}"/>
                    </a:ext>
                  </a:extLst>
                </p:cNvPr>
                <p:cNvPicPr/>
                <p:nvPr/>
              </p:nvPicPr>
              <p:blipFill>
                <a:blip r:embed="rId892"/>
                <a:stretch>
                  <a:fillRect/>
                </a:stretch>
              </p:blipFill>
              <p:spPr>
                <a:xfrm>
                  <a:off x="2656739" y="5999371"/>
                  <a:ext cx="173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27" name="Freihand 526">
                  <a:extLst>
                    <a:ext uri="{FF2B5EF4-FFF2-40B4-BE49-F238E27FC236}">
                      <a16:creationId xmlns:a16="http://schemas.microsoft.com/office/drawing/2014/main" id="{E8E7DD6E-E0C2-473B-B5E5-6223EE50294D}"/>
                    </a:ext>
                  </a:extLst>
                </p14:cNvPr>
                <p14:cNvContentPartPr/>
                <p14:nvPr/>
              </p14:nvContentPartPr>
              <p14:xfrm>
                <a:off x="2673299" y="6136531"/>
                <a:ext cx="244080" cy="22680"/>
              </p14:xfrm>
            </p:contentPart>
          </mc:Choice>
          <mc:Fallback xmlns="">
            <p:pic>
              <p:nvPicPr>
                <p:cNvPr id="527" name="Freihand 526">
                  <a:extLst>
                    <a:ext uri="{FF2B5EF4-FFF2-40B4-BE49-F238E27FC236}">
                      <a16:creationId xmlns:a16="http://schemas.microsoft.com/office/drawing/2014/main" id="{E8E7DD6E-E0C2-473B-B5E5-6223EE50294D}"/>
                    </a:ext>
                  </a:extLst>
                </p:cNvPr>
                <p:cNvPicPr/>
                <p:nvPr/>
              </p:nvPicPr>
              <p:blipFill>
                <a:blip r:embed="rId894"/>
                <a:stretch>
                  <a:fillRect/>
                </a:stretch>
              </p:blipFill>
              <p:spPr>
                <a:xfrm>
                  <a:off x="2668979" y="6132211"/>
                  <a:ext cx="252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28" name="Freihand 527">
                  <a:extLst>
                    <a:ext uri="{FF2B5EF4-FFF2-40B4-BE49-F238E27FC236}">
                      <a16:creationId xmlns:a16="http://schemas.microsoft.com/office/drawing/2014/main" id="{9C338065-94A4-4E08-AD81-7A6628381844}"/>
                    </a:ext>
                  </a:extLst>
                </p14:cNvPr>
                <p14:cNvContentPartPr/>
                <p14:nvPr/>
              </p14:nvContentPartPr>
              <p14:xfrm>
                <a:off x="2716499" y="6182971"/>
                <a:ext cx="199800" cy="119160"/>
              </p14:xfrm>
            </p:contentPart>
          </mc:Choice>
          <mc:Fallback xmlns="">
            <p:pic>
              <p:nvPicPr>
                <p:cNvPr id="528" name="Freihand 527">
                  <a:extLst>
                    <a:ext uri="{FF2B5EF4-FFF2-40B4-BE49-F238E27FC236}">
                      <a16:creationId xmlns:a16="http://schemas.microsoft.com/office/drawing/2014/main" id="{9C338065-94A4-4E08-AD81-7A6628381844}"/>
                    </a:ext>
                  </a:extLst>
                </p:cNvPr>
                <p:cNvPicPr/>
                <p:nvPr/>
              </p:nvPicPr>
              <p:blipFill>
                <a:blip r:embed="rId896"/>
                <a:stretch>
                  <a:fillRect/>
                </a:stretch>
              </p:blipFill>
              <p:spPr>
                <a:xfrm>
                  <a:off x="2712179" y="6178651"/>
                  <a:ext cx="208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30" name="Freihand 529">
                  <a:extLst>
                    <a:ext uri="{FF2B5EF4-FFF2-40B4-BE49-F238E27FC236}">
                      <a16:creationId xmlns:a16="http://schemas.microsoft.com/office/drawing/2014/main" id="{7CADA8AE-A25A-4207-A5AC-E935CBCAC34C}"/>
                    </a:ext>
                  </a:extLst>
                </p14:cNvPr>
                <p14:cNvContentPartPr/>
                <p14:nvPr/>
              </p14:nvContentPartPr>
              <p14:xfrm>
                <a:off x="2991899" y="5975611"/>
                <a:ext cx="136080" cy="26280"/>
              </p14:xfrm>
            </p:contentPart>
          </mc:Choice>
          <mc:Fallback xmlns="">
            <p:pic>
              <p:nvPicPr>
                <p:cNvPr id="530" name="Freihand 529">
                  <a:extLst>
                    <a:ext uri="{FF2B5EF4-FFF2-40B4-BE49-F238E27FC236}">
                      <a16:creationId xmlns:a16="http://schemas.microsoft.com/office/drawing/2014/main" id="{7CADA8AE-A25A-4207-A5AC-E935CBCAC34C}"/>
                    </a:ext>
                  </a:extLst>
                </p:cNvPr>
                <p:cNvPicPr/>
                <p:nvPr/>
              </p:nvPicPr>
              <p:blipFill>
                <a:blip r:embed="rId898"/>
                <a:stretch>
                  <a:fillRect/>
                </a:stretch>
              </p:blipFill>
              <p:spPr>
                <a:xfrm>
                  <a:off x="2987579" y="5971291"/>
                  <a:ext cx="144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31" name="Freihand 530">
                  <a:extLst>
                    <a:ext uri="{FF2B5EF4-FFF2-40B4-BE49-F238E27FC236}">
                      <a16:creationId xmlns:a16="http://schemas.microsoft.com/office/drawing/2014/main" id="{43E1A8E8-26BE-4262-8102-D01C69D4746F}"/>
                    </a:ext>
                  </a:extLst>
                </p14:cNvPr>
                <p14:cNvContentPartPr/>
                <p14:nvPr/>
              </p14:nvContentPartPr>
              <p14:xfrm>
                <a:off x="2995139" y="5981011"/>
                <a:ext cx="197640" cy="263880"/>
              </p14:xfrm>
            </p:contentPart>
          </mc:Choice>
          <mc:Fallback xmlns="">
            <p:pic>
              <p:nvPicPr>
                <p:cNvPr id="531" name="Freihand 530">
                  <a:extLst>
                    <a:ext uri="{FF2B5EF4-FFF2-40B4-BE49-F238E27FC236}">
                      <a16:creationId xmlns:a16="http://schemas.microsoft.com/office/drawing/2014/main" id="{43E1A8E8-26BE-4262-8102-D01C69D4746F}"/>
                    </a:ext>
                  </a:extLst>
                </p:cNvPr>
                <p:cNvPicPr/>
                <p:nvPr/>
              </p:nvPicPr>
              <p:blipFill>
                <a:blip r:embed="rId900"/>
                <a:stretch>
                  <a:fillRect/>
                </a:stretch>
              </p:blipFill>
              <p:spPr>
                <a:xfrm>
                  <a:off x="2990819" y="5976691"/>
                  <a:ext cx="2062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33" name="Freihand 532">
                  <a:extLst>
                    <a:ext uri="{FF2B5EF4-FFF2-40B4-BE49-F238E27FC236}">
                      <a16:creationId xmlns:a16="http://schemas.microsoft.com/office/drawing/2014/main" id="{F204534E-A00B-4D68-9F0A-C4D45117C128}"/>
                    </a:ext>
                  </a:extLst>
                </p14:cNvPr>
                <p14:cNvContentPartPr/>
                <p14:nvPr/>
              </p14:nvContentPartPr>
              <p14:xfrm>
                <a:off x="3221579" y="6055531"/>
                <a:ext cx="150480" cy="71640"/>
              </p14:xfrm>
            </p:contentPart>
          </mc:Choice>
          <mc:Fallback xmlns="">
            <p:pic>
              <p:nvPicPr>
                <p:cNvPr id="533" name="Freihand 532">
                  <a:extLst>
                    <a:ext uri="{FF2B5EF4-FFF2-40B4-BE49-F238E27FC236}">
                      <a16:creationId xmlns:a16="http://schemas.microsoft.com/office/drawing/2014/main" id="{F204534E-A00B-4D68-9F0A-C4D45117C128}"/>
                    </a:ext>
                  </a:extLst>
                </p:cNvPr>
                <p:cNvPicPr/>
                <p:nvPr/>
              </p:nvPicPr>
              <p:blipFill>
                <a:blip r:embed="rId902"/>
                <a:stretch>
                  <a:fillRect/>
                </a:stretch>
              </p:blipFill>
              <p:spPr>
                <a:xfrm>
                  <a:off x="3217259" y="6051211"/>
                  <a:ext cx="159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35" name="Freihand 534">
                  <a:extLst>
                    <a:ext uri="{FF2B5EF4-FFF2-40B4-BE49-F238E27FC236}">
                      <a16:creationId xmlns:a16="http://schemas.microsoft.com/office/drawing/2014/main" id="{4C9A30DD-FB10-4D9D-9AA7-FB97715CD32E}"/>
                    </a:ext>
                  </a:extLst>
                </p14:cNvPr>
                <p14:cNvContentPartPr/>
                <p14:nvPr/>
              </p14:nvContentPartPr>
              <p14:xfrm>
                <a:off x="3413459" y="5963371"/>
                <a:ext cx="45360" cy="168840"/>
              </p14:xfrm>
            </p:contentPart>
          </mc:Choice>
          <mc:Fallback xmlns="">
            <p:pic>
              <p:nvPicPr>
                <p:cNvPr id="535" name="Freihand 534">
                  <a:extLst>
                    <a:ext uri="{FF2B5EF4-FFF2-40B4-BE49-F238E27FC236}">
                      <a16:creationId xmlns:a16="http://schemas.microsoft.com/office/drawing/2014/main" id="{4C9A30DD-FB10-4D9D-9AA7-FB97715CD32E}"/>
                    </a:ext>
                  </a:extLst>
                </p:cNvPr>
                <p:cNvPicPr/>
                <p:nvPr/>
              </p:nvPicPr>
              <p:blipFill>
                <a:blip r:embed="rId904"/>
                <a:stretch>
                  <a:fillRect/>
                </a:stretch>
              </p:blipFill>
              <p:spPr>
                <a:xfrm>
                  <a:off x="3409139" y="5959051"/>
                  <a:ext cx="54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36" name="Freihand 535">
                  <a:extLst>
                    <a:ext uri="{FF2B5EF4-FFF2-40B4-BE49-F238E27FC236}">
                      <a16:creationId xmlns:a16="http://schemas.microsoft.com/office/drawing/2014/main" id="{A7E1AD38-4218-4492-A761-F3A3D0E161E5}"/>
                    </a:ext>
                  </a:extLst>
                </p14:cNvPr>
                <p14:cNvContentPartPr/>
                <p14:nvPr/>
              </p14:nvContentPartPr>
              <p14:xfrm>
                <a:off x="3516779" y="5983891"/>
                <a:ext cx="96840" cy="100440"/>
              </p14:xfrm>
            </p:contentPart>
          </mc:Choice>
          <mc:Fallback xmlns="">
            <p:pic>
              <p:nvPicPr>
                <p:cNvPr id="536" name="Freihand 535">
                  <a:extLst>
                    <a:ext uri="{FF2B5EF4-FFF2-40B4-BE49-F238E27FC236}">
                      <a16:creationId xmlns:a16="http://schemas.microsoft.com/office/drawing/2014/main" id="{A7E1AD38-4218-4492-A761-F3A3D0E161E5}"/>
                    </a:ext>
                  </a:extLst>
                </p:cNvPr>
                <p:cNvPicPr/>
                <p:nvPr/>
              </p:nvPicPr>
              <p:blipFill>
                <a:blip r:embed="rId906"/>
                <a:stretch>
                  <a:fillRect/>
                </a:stretch>
              </p:blipFill>
              <p:spPr>
                <a:xfrm>
                  <a:off x="3512459" y="5979571"/>
                  <a:ext cx="105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37" name="Freihand 536">
                  <a:extLst>
                    <a:ext uri="{FF2B5EF4-FFF2-40B4-BE49-F238E27FC236}">
                      <a16:creationId xmlns:a16="http://schemas.microsoft.com/office/drawing/2014/main" id="{B4341923-82BA-4483-9601-03628E074024}"/>
                    </a:ext>
                  </a:extLst>
                </p14:cNvPr>
                <p14:cNvContentPartPr/>
                <p14:nvPr/>
              </p14:nvContentPartPr>
              <p14:xfrm>
                <a:off x="3559619" y="6045811"/>
                <a:ext cx="64080" cy="44280"/>
              </p14:xfrm>
            </p:contentPart>
          </mc:Choice>
          <mc:Fallback xmlns="">
            <p:pic>
              <p:nvPicPr>
                <p:cNvPr id="537" name="Freihand 536">
                  <a:extLst>
                    <a:ext uri="{FF2B5EF4-FFF2-40B4-BE49-F238E27FC236}">
                      <a16:creationId xmlns:a16="http://schemas.microsoft.com/office/drawing/2014/main" id="{B4341923-82BA-4483-9601-03628E074024}"/>
                    </a:ext>
                  </a:extLst>
                </p:cNvPr>
                <p:cNvPicPr/>
                <p:nvPr/>
              </p:nvPicPr>
              <p:blipFill>
                <a:blip r:embed="rId908"/>
                <a:stretch>
                  <a:fillRect/>
                </a:stretch>
              </p:blipFill>
              <p:spPr>
                <a:xfrm>
                  <a:off x="3555299" y="6041491"/>
                  <a:ext cx="727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38" name="Freihand 537">
                  <a:extLst>
                    <a:ext uri="{FF2B5EF4-FFF2-40B4-BE49-F238E27FC236}">
                      <a16:creationId xmlns:a16="http://schemas.microsoft.com/office/drawing/2014/main" id="{3EF6D7F5-36F2-42A5-AD66-202C9C44D916}"/>
                    </a:ext>
                  </a:extLst>
                </p14:cNvPr>
                <p14:cNvContentPartPr/>
                <p14:nvPr/>
              </p14:nvContentPartPr>
              <p14:xfrm>
                <a:off x="3676979" y="6027811"/>
                <a:ext cx="104760" cy="12600"/>
              </p14:xfrm>
            </p:contentPart>
          </mc:Choice>
          <mc:Fallback xmlns="">
            <p:pic>
              <p:nvPicPr>
                <p:cNvPr id="538" name="Freihand 537">
                  <a:extLst>
                    <a:ext uri="{FF2B5EF4-FFF2-40B4-BE49-F238E27FC236}">
                      <a16:creationId xmlns:a16="http://schemas.microsoft.com/office/drawing/2014/main" id="{3EF6D7F5-36F2-42A5-AD66-202C9C44D916}"/>
                    </a:ext>
                  </a:extLst>
                </p:cNvPr>
                <p:cNvPicPr/>
                <p:nvPr/>
              </p:nvPicPr>
              <p:blipFill>
                <a:blip r:embed="rId910"/>
                <a:stretch>
                  <a:fillRect/>
                </a:stretch>
              </p:blipFill>
              <p:spPr>
                <a:xfrm>
                  <a:off x="3672659" y="6023491"/>
                  <a:ext cx="113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39" name="Freihand 538">
                  <a:extLst>
                    <a:ext uri="{FF2B5EF4-FFF2-40B4-BE49-F238E27FC236}">
                      <a16:creationId xmlns:a16="http://schemas.microsoft.com/office/drawing/2014/main" id="{9F108F97-2B6F-4D7E-B12F-FA21DF2D0EB7}"/>
                    </a:ext>
                  </a:extLst>
                </p14:cNvPr>
                <p14:cNvContentPartPr/>
                <p14:nvPr/>
              </p14:nvContentPartPr>
              <p14:xfrm>
                <a:off x="3818459" y="5970211"/>
                <a:ext cx="18000" cy="84240"/>
              </p14:xfrm>
            </p:contentPart>
          </mc:Choice>
          <mc:Fallback xmlns="">
            <p:pic>
              <p:nvPicPr>
                <p:cNvPr id="539" name="Freihand 538">
                  <a:extLst>
                    <a:ext uri="{FF2B5EF4-FFF2-40B4-BE49-F238E27FC236}">
                      <a16:creationId xmlns:a16="http://schemas.microsoft.com/office/drawing/2014/main" id="{9F108F97-2B6F-4D7E-B12F-FA21DF2D0EB7}"/>
                    </a:ext>
                  </a:extLst>
                </p:cNvPr>
                <p:cNvPicPr/>
                <p:nvPr/>
              </p:nvPicPr>
              <p:blipFill>
                <a:blip r:embed="rId912"/>
                <a:stretch>
                  <a:fillRect/>
                </a:stretch>
              </p:blipFill>
              <p:spPr>
                <a:xfrm>
                  <a:off x="3814139" y="5965891"/>
                  <a:ext cx="26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40" name="Freihand 539">
                  <a:extLst>
                    <a:ext uri="{FF2B5EF4-FFF2-40B4-BE49-F238E27FC236}">
                      <a16:creationId xmlns:a16="http://schemas.microsoft.com/office/drawing/2014/main" id="{C0A2C8B7-5EAC-4696-A29A-18015A4D6B22}"/>
                    </a:ext>
                  </a:extLst>
                </p14:cNvPr>
                <p14:cNvContentPartPr/>
                <p14:nvPr/>
              </p14:nvContentPartPr>
              <p14:xfrm>
                <a:off x="3834299" y="5939971"/>
                <a:ext cx="57960" cy="154080"/>
              </p14:xfrm>
            </p:contentPart>
          </mc:Choice>
          <mc:Fallback xmlns="">
            <p:pic>
              <p:nvPicPr>
                <p:cNvPr id="540" name="Freihand 539">
                  <a:extLst>
                    <a:ext uri="{FF2B5EF4-FFF2-40B4-BE49-F238E27FC236}">
                      <a16:creationId xmlns:a16="http://schemas.microsoft.com/office/drawing/2014/main" id="{C0A2C8B7-5EAC-4696-A29A-18015A4D6B22}"/>
                    </a:ext>
                  </a:extLst>
                </p:cNvPr>
                <p:cNvPicPr/>
                <p:nvPr/>
              </p:nvPicPr>
              <p:blipFill>
                <a:blip r:embed="rId914"/>
                <a:stretch>
                  <a:fillRect/>
                </a:stretch>
              </p:blipFill>
              <p:spPr>
                <a:xfrm>
                  <a:off x="3829979" y="5935651"/>
                  <a:ext cx="66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41" name="Freihand 540">
                  <a:extLst>
                    <a:ext uri="{FF2B5EF4-FFF2-40B4-BE49-F238E27FC236}">
                      <a16:creationId xmlns:a16="http://schemas.microsoft.com/office/drawing/2014/main" id="{B7E6726E-A8CD-411F-9865-5D6D5CCD04A7}"/>
                    </a:ext>
                  </a:extLst>
                </p14:cNvPr>
                <p14:cNvContentPartPr/>
                <p14:nvPr/>
              </p14:nvContentPartPr>
              <p14:xfrm>
                <a:off x="3959939" y="5907931"/>
                <a:ext cx="111600" cy="95760"/>
              </p14:xfrm>
            </p:contentPart>
          </mc:Choice>
          <mc:Fallback xmlns="">
            <p:pic>
              <p:nvPicPr>
                <p:cNvPr id="541" name="Freihand 540">
                  <a:extLst>
                    <a:ext uri="{FF2B5EF4-FFF2-40B4-BE49-F238E27FC236}">
                      <a16:creationId xmlns:a16="http://schemas.microsoft.com/office/drawing/2014/main" id="{B7E6726E-A8CD-411F-9865-5D6D5CCD04A7}"/>
                    </a:ext>
                  </a:extLst>
                </p:cNvPr>
                <p:cNvPicPr/>
                <p:nvPr/>
              </p:nvPicPr>
              <p:blipFill>
                <a:blip r:embed="rId916"/>
                <a:stretch>
                  <a:fillRect/>
                </a:stretch>
              </p:blipFill>
              <p:spPr>
                <a:xfrm>
                  <a:off x="3955619" y="5903611"/>
                  <a:ext cx="120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42" name="Freihand 541">
                  <a:extLst>
                    <a:ext uri="{FF2B5EF4-FFF2-40B4-BE49-F238E27FC236}">
                      <a16:creationId xmlns:a16="http://schemas.microsoft.com/office/drawing/2014/main" id="{AAF7E0FC-3076-4905-8FF3-B8305176594C}"/>
                    </a:ext>
                  </a:extLst>
                </p14:cNvPr>
                <p14:cNvContentPartPr/>
                <p14:nvPr/>
              </p14:nvContentPartPr>
              <p14:xfrm>
                <a:off x="3959219" y="6013051"/>
                <a:ext cx="165240" cy="19800"/>
              </p14:xfrm>
            </p:contentPart>
          </mc:Choice>
          <mc:Fallback xmlns="">
            <p:pic>
              <p:nvPicPr>
                <p:cNvPr id="542" name="Freihand 541">
                  <a:extLst>
                    <a:ext uri="{FF2B5EF4-FFF2-40B4-BE49-F238E27FC236}">
                      <a16:creationId xmlns:a16="http://schemas.microsoft.com/office/drawing/2014/main" id="{AAF7E0FC-3076-4905-8FF3-B8305176594C}"/>
                    </a:ext>
                  </a:extLst>
                </p:cNvPr>
                <p:cNvPicPr/>
                <p:nvPr/>
              </p:nvPicPr>
              <p:blipFill>
                <a:blip r:embed="rId918"/>
                <a:stretch>
                  <a:fillRect/>
                </a:stretch>
              </p:blipFill>
              <p:spPr>
                <a:xfrm>
                  <a:off x="3954899" y="6008731"/>
                  <a:ext cx="173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44" name="Freihand 543">
                  <a:extLst>
                    <a:ext uri="{FF2B5EF4-FFF2-40B4-BE49-F238E27FC236}">
                      <a16:creationId xmlns:a16="http://schemas.microsoft.com/office/drawing/2014/main" id="{8818E4B2-0A3F-4A37-A2EA-5F4721AD6E49}"/>
                    </a:ext>
                  </a:extLst>
                </p14:cNvPr>
                <p14:cNvContentPartPr/>
                <p14:nvPr/>
              </p14:nvContentPartPr>
              <p14:xfrm>
                <a:off x="3939779" y="6082891"/>
                <a:ext cx="194760" cy="94320"/>
              </p14:xfrm>
            </p:contentPart>
          </mc:Choice>
          <mc:Fallback xmlns="">
            <p:pic>
              <p:nvPicPr>
                <p:cNvPr id="544" name="Freihand 543">
                  <a:extLst>
                    <a:ext uri="{FF2B5EF4-FFF2-40B4-BE49-F238E27FC236}">
                      <a16:creationId xmlns:a16="http://schemas.microsoft.com/office/drawing/2014/main" id="{8818E4B2-0A3F-4A37-A2EA-5F4721AD6E49}"/>
                    </a:ext>
                  </a:extLst>
                </p:cNvPr>
                <p:cNvPicPr/>
                <p:nvPr/>
              </p:nvPicPr>
              <p:blipFill>
                <a:blip r:embed="rId920"/>
                <a:stretch>
                  <a:fillRect/>
                </a:stretch>
              </p:blipFill>
              <p:spPr>
                <a:xfrm>
                  <a:off x="3935459" y="6078571"/>
                  <a:ext cx="203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59" name="Freihand 558">
                  <a:extLst>
                    <a:ext uri="{FF2B5EF4-FFF2-40B4-BE49-F238E27FC236}">
                      <a16:creationId xmlns:a16="http://schemas.microsoft.com/office/drawing/2014/main" id="{A88D2ADA-7D1B-425C-A01B-474497872BAD}"/>
                    </a:ext>
                  </a:extLst>
                </p14:cNvPr>
                <p14:cNvContentPartPr/>
                <p14:nvPr/>
              </p14:nvContentPartPr>
              <p14:xfrm>
                <a:off x="3365219" y="5839171"/>
                <a:ext cx="142920" cy="367920"/>
              </p14:xfrm>
            </p:contentPart>
          </mc:Choice>
          <mc:Fallback xmlns="">
            <p:pic>
              <p:nvPicPr>
                <p:cNvPr id="559" name="Freihand 558">
                  <a:extLst>
                    <a:ext uri="{FF2B5EF4-FFF2-40B4-BE49-F238E27FC236}">
                      <a16:creationId xmlns:a16="http://schemas.microsoft.com/office/drawing/2014/main" id="{A88D2ADA-7D1B-425C-A01B-474497872BAD}"/>
                    </a:ext>
                  </a:extLst>
                </p:cNvPr>
                <p:cNvPicPr/>
                <p:nvPr/>
              </p:nvPicPr>
              <p:blipFill>
                <a:blip r:embed="rId922"/>
                <a:stretch>
                  <a:fillRect/>
                </a:stretch>
              </p:blipFill>
              <p:spPr>
                <a:xfrm>
                  <a:off x="3360899" y="5834851"/>
                  <a:ext cx="15156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60" name="Freihand 559">
                  <a:extLst>
                    <a:ext uri="{FF2B5EF4-FFF2-40B4-BE49-F238E27FC236}">
                      <a16:creationId xmlns:a16="http://schemas.microsoft.com/office/drawing/2014/main" id="{B82DAA4B-4DA7-4229-B6B5-A502E13C2B49}"/>
                    </a:ext>
                  </a:extLst>
                </p14:cNvPr>
                <p14:cNvContentPartPr/>
                <p14:nvPr/>
              </p14:nvContentPartPr>
              <p14:xfrm>
                <a:off x="4050299" y="5858251"/>
                <a:ext cx="123120" cy="340920"/>
              </p14:xfrm>
            </p:contentPart>
          </mc:Choice>
          <mc:Fallback xmlns="">
            <p:pic>
              <p:nvPicPr>
                <p:cNvPr id="560" name="Freihand 559">
                  <a:extLst>
                    <a:ext uri="{FF2B5EF4-FFF2-40B4-BE49-F238E27FC236}">
                      <a16:creationId xmlns:a16="http://schemas.microsoft.com/office/drawing/2014/main" id="{B82DAA4B-4DA7-4229-B6B5-A502E13C2B49}"/>
                    </a:ext>
                  </a:extLst>
                </p:cNvPr>
                <p:cNvPicPr/>
                <p:nvPr/>
              </p:nvPicPr>
              <p:blipFill>
                <a:blip r:embed="rId924"/>
                <a:stretch>
                  <a:fillRect/>
                </a:stretch>
              </p:blipFill>
              <p:spPr>
                <a:xfrm>
                  <a:off x="4045979" y="5853931"/>
                  <a:ext cx="13176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61" name="Freihand 560">
                  <a:extLst>
                    <a:ext uri="{FF2B5EF4-FFF2-40B4-BE49-F238E27FC236}">
                      <a16:creationId xmlns:a16="http://schemas.microsoft.com/office/drawing/2014/main" id="{59376821-DDDE-4E4F-BB23-802809E3E32C}"/>
                    </a:ext>
                  </a:extLst>
                </p14:cNvPr>
                <p14:cNvContentPartPr/>
                <p14:nvPr/>
              </p14:nvContentPartPr>
              <p14:xfrm>
                <a:off x="4156859" y="5776891"/>
                <a:ext cx="108000" cy="68040"/>
              </p14:xfrm>
            </p:contentPart>
          </mc:Choice>
          <mc:Fallback xmlns="">
            <p:pic>
              <p:nvPicPr>
                <p:cNvPr id="561" name="Freihand 560">
                  <a:extLst>
                    <a:ext uri="{FF2B5EF4-FFF2-40B4-BE49-F238E27FC236}">
                      <a16:creationId xmlns:a16="http://schemas.microsoft.com/office/drawing/2014/main" id="{59376821-DDDE-4E4F-BB23-802809E3E32C}"/>
                    </a:ext>
                  </a:extLst>
                </p:cNvPr>
                <p:cNvPicPr/>
                <p:nvPr/>
              </p:nvPicPr>
              <p:blipFill>
                <a:blip r:embed="rId926"/>
                <a:stretch>
                  <a:fillRect/>
                </a:stretch>
              </p:blipFill>
              <p:spPr>
                <a:xfrm>
                  <a:off x="4152539" y="5772571"/>
                  <a:ext cx="116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63" name="Freihand 562">
                  <a:extLst>
                    <a:ext uri="{FF2B5EF4-FFF2-40B4-BE49-F238E27FC236}">
                      <a16:creationId xmlns:a16="http://schemas.microsoft.com/office/drawing/2014/main" id="{BDCE46EE-F2CE-4E4A-A270-DAE753FCC4B7}"/>
                    </a:ext>
                  </a:extLst>
                </p14:cNvPr>
                <p14:cNvContentPartPr/>
                <p14:nvPr/>
              </p14:nvContentPartPr>
              <p14:xfrm>
                <a:off x="5442779" y="5849611"/>
                <a:ext cx="165240" cy="281160"/>
              </p14:xfrm>
            </p:contentPart>
          </mc:Choice>
          <mc:Fallback xmlns="">
            <p:pic>
              <p:nvPicPr>
                <p:cNvPr id="563" name="Freihand 562">
                  <a:extLst>
                    <a:ext uri="{FF2B5EF4-FFF2-40B4-BE49-F238E27FC236}">
                      <a16:creationId xmlns:a16="http://schemas.microsoft.com/office/drawing/2014/main" id="{BDCE46EE-F2CE-4E4A-A270-DAE753FCC4B7}"/>
                    </a:ext>
                  </a:extLst>
                </p:cNvPr>
                <p:cNvPicPr/>
                <p:nvPr/>
              </p:nvPicPr>
              <p:blipFill>
                <a:blip r:embed="rId928"/>
                <a:stretch>
                  <a:fillRect/>
                </a:stretch>
              </p:blipFill>
              <p:spPr>
                <a:xfrm>
                  <a:off x="5438459" y="5845291"/>
                  <a:ext cx="1738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65" name="Freihand 564">
                  <a:extLst>
                    <a:ext uri="{FF2B5EF4-FFF2-40B4-BE49-F238E27FC236}">
                      <a16:creationId xmlns:a16="http://schemas.microsoft.com/office/drawing/2014/main" id="{A70FCD9D-E264-4F60-B91E-36CA7D7E8EDD}"/>
                    </a:ext>
                  </a:extLst>
                </p14:cNvPr>
                <p14:cNvContentPartPr/>
                <p14:nvPr/>
              </p14:nvContentPartPr>
              <p14:xfrm>
                <a:off x="4488779" y="5822251"/>
                <a:ext cx="176760" cy="337320"/>
              </p14:xfrm>
            </p:contentPart>
          </mc:Choice>
          <mc:Fallback xmlns="">
            <p:pic>
              <p:nvPicPr>
                <p:cNvPr id="565" name="Freihand 564">
                  <a:extLst>
                    <a:ext uri="{FF2B5EF4-FFF2-40B4-BE49-F238E27FC236}">
                      <a16:creationId xmlns:a16="http://schemas.microsoft.com/office/drawing/2014/main" id="{A70FCD9D-E264-4F60-B91E-36CA7D7E8EDD}"/>
                    </a:ext>
                  </a:extLst>
                </p:cNvPr>
                <p:cNvPicPr/>
                <p:nvPr/>
              </p:nvPicPr>
              <p:blipFill>
                <a:blip r:embed="rId930"/>
                <a:stretch>
                  <a:fillRect/>
                </a:stretch>
              </p:blipFill>
              <p:spPr>
                <a:xfrm>
                  <a:off x="4484459" y="5817931"/>
                  <a:ext cx="1854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66" name="Freihand 565">
                  <a:extLst>
                    <a:ext uri="{FF2B5EF4-FFF2-40B4-BE49-F238E27FC236}">
                      <a16:creationId xmlns:a16="http://schemas.microsoft.com/office/drawing/2014/main" id="{05314DB2-24B8-4BBE-B65F-969E2F5DF1FB}"/>
                    </a:ext>
                  </a:extLst>
                </p14:cNvPr>
                <p14:cNvContentPartPr/>
                <p14:nvPr/>
              </p14:nvContentPartPr>
              <p14:xfrm>
                <a:off x="5623499" y="5762491"/>
                <a:ext cx="165960" cy="107280"/>
              </p14:xfrm>
            </p:contentPart>
          </mc:Choice>
          <mc:Fallback xmlns="">
            <p:pic>
              <p:nvPicPr>
                <p:cNvPr id="566" name="Freihand 565">
                  <a:extLst>
                    <a:ext uri="{FF2B5EF4-FFF2-40B4-BE49-F238E27FC236}">
                      <a16:creationId xmlns:a16="http://schemas.microsoft.com/office/drawing/2014/main" id="{05314DB2-24B8-4BBE-B65F-969E2F5DF1FB}"/>
                    </a:ext>
                  </a:extLst>
                </p:cNvPr>
                <p:cNvPicPr/>
                <p:nvPr/>
              </p:nvPicPr>
              <p:blipFill>
                <a:blip r:embed="rId932"/>
                <a:stretch>
                  <a:fillRect/>
                </a:stretch>
              </p:blipFill>
              <p:spPr>
                <a:xfrm>
                  <a:off x="5619179" y="5758171"/>
                  <a:ext cx="174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68" name="Freihand 567">
                  <a:extLst>
                    <a:ext uri="{FF2B5EF4-FFF2-40B4-BE49-F238E27FC236}">
                      <a16:creationId xmlns:a16="http://schemas.microsoft.com/office/drawing/2014/main" id="{CDADD3E3-99CD-4E1F-88C6-AF919A2FAB5E}"/>
                    </a:ext>
                  </a:extLst>
                </p14:cNvPr>
                <p14:cNvContentPartPr/>
                <p14:nvPr/>
              </p14:nvContentPartPr>
              <p14:xfrm>
                <a:off x="5784779" y="5848531"/>
                <a:ext cx="236160" cy="308160"/>
              </p14:xfrm>
            </p:contentPart>
          </mc:Choice>
          <mc:Fallback xmlns="">
            <p:pic>
              <p:nvPicPr>
                <p:cNvPr id="568" name="Freihand 567">
                  <a:extLst>
                    <a:ext uri="{FF2B5EF4-FFF2-40B4-BE49-F238E27FC236}">
                      <a16:creationId xmlns:a16="http://schemas.microsoft.com/office/drawing/2014/main" id="{CDADD3E3-99CD-4E1F-88C6-AF919A2FAB5E}"/>
                    </a:ext>
                  </a:extLst>
                </p:cNvPr>
                <p:cNvPicPr/>
                <p:nvPr/>
              </p:nvPicPr>
              <p:blipFill>
                <a:blip r:embed="rId934"/>
                <a:stretch>
                  <a:fillRect/>
                </a:stretch>
              </p:blipFill>
              <p:spPr>
                <a:xfrm>
                  <a:off x="5780459" y="5844211"/>
                  <a:ext cx="244800" cy="31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5">
            <p14:nvContentPartPr>
              <p14:cNvPr id="53" name="Freihand 52">
                <a:extLst>
                  <a:ext uri="{FF2B5EF4-FFF2-40B4-BE49-F238E27FC236}">
                    <a16:creationId xmlns:a16="http://schemas.microsoft.com/office/drawing/2014/main" id="{22A57ED1-6431-4214-8435-E9CA38185F88}"/>
                  </a:ext>
                </a:extLst>
              </p14:cNvPr>
              <p14:cNvContentPartPr/>
              <p14:nvPr/>
            </p14:nvContentPartPr>
            <p14:xfrm>
              <a:off x="6265019" y="777571"/>
              <a:ext cx="3297240" cy="76680"/>
            </p14:xfrm>
          </p:contentPart>
        </mc:Choice>
        <mc:Fallback>
          <p:pic>
            <p:nvPicPr>
              <p:cNvPr id="53" name="Freihand 52">
                <a:extLst>
                  <a:ext uri="{FF2B5EF4-FFF2-40B4-BE49-F238E27FC236}">
                    <a16:creationId xmlns:a16="http://schemas.microsoft.com/office/drawing/2014/main" id="{22A57ED1-6431-4214-8435-E9CA38185F88}"/>
                  </a:ext>
                </a:extLst>
              </p:cNvPr>
              <p:cNvPicPr/>
              <p:nvPr/>
            </p:nvPicPr>
            <p:blipFill>
              <a:blip r:embed="rId936"/>
              <a:stretch>
                <a:fillRect/>
              </a:stretch>
            </p:blipFill>
            <p:spPr>
              <a:xfrm>
                <a:off x="6260699" y="773251"/>
                <a:ext cx="3305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4" name="Freihand 53">
                <a:extLst>
                  <a:ext uri="{FF2B5EF4-FFF2-40B4-BE49-F238E27FC236}">
                    <a16:creationId xmlns:a16="http://schemas.microsoft.com/office/drawing/2014/main" id="{D2FC9BB3-056C-436F-B709-AFE3ED439C22}"/>
                  </a:ext>
                </a:extLst>
              </p14:cNvPr>
              <p14:cNvContentPartPr/>
              <p14:nvPr/>
            </p14:nvContentPartPr>
            <p14:xfrm>
              <a:off x="1109459" y="2092651"/>
              <a:ext cx="2817360" cy="140040"/>
            </p14:xfrm>
          </p:contentPart>
        </mc:Choice>
        <mc:Fallback>
          <p:pic>
            <p:nvPicPr>
              <p:cNvPr id="54" name="Freihand 53">
                <a:extLst>
                  <a:ext uri="{FF2B5EF4-FFF2-40B4-BE49-F238E27FC236}">
                    <a16:creationId xmlns:a16="http://schemas.microsoft.com/office/drawing/2014/main" id="{D2FC9BB3-056C-436F-B709-AFE3ED439C22}"/>
                  </a:ext>
                </a:extLst>
              </p:cNvPr>
              <p:cNvPicPr/>
              <p:nvPr/>
            </p:nvPicPr>
            <p:blipFill>
              <a:blip r:embed="rId938"/>
              <a:stretch>
                <a:fillRect/>
              </a:stretch>
            </p:blipFill>
            <p:spPr>
              <a:xfrm>
                <a:off x="1105139" y="2088331"/>
                <a:ext cx="2826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5" name="Freihand 54">
                <a:extLst>
                  <a:ext uri="{FF2B5EF4-FFF2-40B4-BE49-F238E27FC236}">
                    <a16:creationId xmlns:a16="http://schemas.microsoft.com/office/drawing/2014/main" id="{3E3AFE06-75D7-44E0-8C91-6771A75B413A}"/>
                  </a:ext>
                </a:extLst>
              </p14:cNvPr>
              <p14:cNvContentPartPr/>
              <p14:nvPr/>
            </p14:nvContentPartPr>
            <p14:xfrm>
              <a:off x="2429939" y="1623211"/>
              <a:ext cx="479520" cy="490320"/>
            </p14:xfrm>
          </p:contentPart>
        </mc:Choice>
        <mc:Fallback>
          <p:pic>
            <p:nvPicPr>
              <p:cNvPr id="55" name="Freihand 54">
                <a:extLst>
                  <a:ext uri="{FF2B5EF4-FFF2-40B4-BE49-F238E27FC236}">
                    <a16:creationId xmlns:a16="http://schemas.microsoft.com/office/drawing/2014/main" id="{3E3AFE06-75D7-44E0-8C91-6771A75B413A}"/>
                  </a:ext>
                </a:extLst>
              </p:cNvPr>
              <p:cNvPicPr/>
              <p:nvPr/>
            </p:nvPicPr>
            <p:blipFill>
              <a:blip r:embed="rId940"/>
              <a:stretch>
                <a:fillRect/>
              </a:stretch>
            </p:blipFill>
            <p:spPr>
              <a:xfrm>
                <a:off x="2425619" y="1618891"/>
                <a:ext cx="48816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457" name="Freihand 456">
                <a:extLst>
                  <a:ext uri="{FF2B5EF4-FFF2-40B4-BE49-F238E27FC236}">
                    <a16:creationId xmlns:a16="http://schemas.microsoft.com/office/drawing/2014/main" id="{1B9C898F-CD80-4C39-8D4A-D7314A9349F8}"/>
                  </a:ext>
                </a:extLst>
              </p14:cNvPr>
              <p14:cNvContentPartPr/>
              <p14:nvPr/>
            </p14:nvContentPartPr>
            <p14:xfrm>
              <a:off x="6131459" y="514771"/>
              <a:ext cx="3093120" cy="425520"/>
            </p14:xfrm>
          </p:contentPart>
        </mc:Choice>
        <mc:Fallback>
          <p:pic>
            <p:nvPicPr>
              <p:cNvPr id="457" name="Freihand 456">
                <a:extLst>
                  <a:ext uri="{FF2B5EF4-FFF2-40B4-BE49-F238E27FC236}">
                    <a16:creationId xmlns:a16="http://schemas.microsoft.com/office/drawing/2014/main" id="{1B9C898F-CD80-4C39-8D4A-D7314A9349F8}"/>
                  </a:ext>
                </a:extLst>
              </p:cNvPr>
              <p:cNvPicPr/>
              <p:nvPr/>
            </p:nvPicPr>
            <p:blipFill>
              <a:blip r:embed="rId942"/>
              <a:stretch>
                <a:fillRect/>
              </a:stretch>
            </p:blipFill>
            <p:spPr>
              <a:xfrm>
                <a:off x="6127139" y="510451"/>
                <a:ext cx="310176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458" name="Freihand 457">
                <a:extLst>
                  <a:ext uri="{FF2B5EF4-FFF2-40B4-BE49-F238E27FC236}">
                    <a16:creationId xmlns:a16="http://schemas.microsoft.com/office/drawing/2014/main" id="{13A3FBD2-A680-4D99-8863-D3617014D0BA}"/>
                  </a:ext>
                </a:extLst>
              </p14:cNvPr>
              <p14:cNvContentPartPr/>
              <p14:nvPr/>
            </p14:nvContentPartPr>
            <p14:xfrm>
              <a:off x="2415899" y="2063131"/>
              <a:ext cx="1344600" cy="25200"/>
            </p14:xfrm>
          </p:contentPart>
        </mc:Choice>
        <mc:Fallback>
          <p:pic>
            <p:nvPicPr>
              <p:cNvPr id="458" name="Freihand 457">
                <a:extLst>
                  <a:ext uri="{FF2B5EF4-FFF2-40B4-BE49-F238E27FC236}">
                    <a16:creationId xmlns:a16="http://schemas.microsoft.com/office/drawing/2014/main" id="{13A3FBD2-A680-4D99-8863-D3617014D0BA}"/>
                  </a:ext>
                </a:extLst>
              </p:cNvPr>
              <p:cNvPicPr/>
              <p:nvPr/>
            </p:nvPicPr>
            <p:blipFill>
              <a:blip r:embed="rId944"/>
              <a:stretch>
                <a:fillRect/>
              </a:stretch>
            </p:blipFill>
            <p:spPr>
              <a:xfrm>
                <a:off x="2411579" y="2058811"/>
                <a:ext cx="1353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459" name="Freihand 458">
                <a:extLst>
                  <a:ext uri="{FF2B5EF4-FFF2-40B4-BE49-F238E27FC236}">
                    <a16:creationId xmlns:a16="http://schemas.microsoft.com/office/drawing/2014/main" id="{FB8FE1CA-8EAD-48ED-9E34-FC90FF8996D2}"/>
                  </a:ext>
                </a:extLst>
              </p14:cNvPr>
              <p14:cNvContentPartPr/>
              <p14:nvPr/>
            </p14:nvContentPartPr>
            <p14:xfrm>
              <a:off x="6749939" y="3899491"/>
              <a:ext cx="4655520" cy="119160"/>
            </p14:xfrm>
          </p:contentPart>
        </mc:Choice>
        <mc:Fallback>
          <p:pic>
            <p:nvPicPr>
              <p:cNvPr id="459" name="Freihand 458">
                <a:extLst>
                  <a:ext uri="{FF2B5EF4-FFF2-40B4-BE49-F238E27FC236}">
                    <a16:creationId xmlns:a16="http://schemas.microsoft.com/office/drawing/2014/main" id="{FB8FE1CA-8EAD-48ED-9E34-FC90FF8996D2}"/>
                  </a:ext>
                </a:extLst>
              </p:cNvPr>
              <p:cNvPicPr/>
              <p:nvPr/>
            </p:nvPicPr>
            <p:blipFill>
              <a:blip r:embed="rId946"/>
              <a:stretch>
                <a:fillRect/>
              </a:stretch>
            </p:blipFill>
            <p:spPr>
              <a:xfrm>
                <a:off x="6745619" y="3895171"/>
                <a:ext cx="4664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495" name="Freihand 494">
                <a:extLst>
                  <a:ext uri="{FF2B5EF4-FFF2-40B4-BE49-F238E27FC236}">
                    <a16:creationId xmlns:a16="http://schemas.microsoft.com/office/drawing/2014/main" id="{D59C0131-7670-4A17-9A72-806C978C6C13}"/>
                  </a:ext>
                </a:extLst>
              </p14:cNvPr>
              <p14:cNvContentPartPr/>
              <p14:nvPr/>
            </p14:nvContentPartPr>
            <p14:xfrm>
              <a:off x="10088579" y="1356811"/>
              <a:ext cx="1209960" cy="515880"/>
            </p14:xfrm>
          </p:contentPart>
        </mc:Choice>
        <mc:Fallback>
          <p:pic>
            <p:nvPicPr>
              <p:cNvPr id="495" name="Freihand 494">
                <a:extLst>
                  <a:ext uri="{FF2B5EF4-FFF2-40B4-BE49-F238E27FC236}">
                    <a16:creationId xmlns:a16="http://schemas.microsoft.com/office/drawing/2014/main" id="{D59C0131-7670-4A17-9A72-806C978C6C13}"/>
                  </a:ext>
                </a:extLst>
              </p:cNvPr>
              <p:cNvPicPr/>
              <p:nvPr/>
            </p:nvPicPr>
            <p:blipFill>
              <a:blip r:embed="rId948"/>
              <a:stretch>
                <a:fillRect/>
              </a:stretch>
            </p:blipFill>
            <p:spPr>
              <a:xfrm>
                <a:off x="10084259" y="1352491"/>
                <a:ext cx="1218600" cy="524520"/>
              </a:xfrm>
              <a:prstGeom prst="rect">
                <a:avLst/>
              </a:prstGeom>
            </p:spPr>
          </p:pic>
        </mc:Fallback>
      </mc:AlternateContent>
      <p:grpSp>
        <p:nvGrpSpPr>
          <p:cNvPr id="74" name="Gruppieren 73">
            <a:extLst>
              <a:ext uri="{FF2B5EF4-FFF2-40B4-BE49-F238E27FC236}">
                <a16:creationId xmlns:a16="http://schemas.microsoft.com/office/drawing/2014/main" id="{3B3A7BF6-F8A7-4DE3-8601-E9E49A3D9F33}"/>
              </a:ext>
            </a:extLst>
          </p:cNvPr>
          <p:cNvGrpSpPr/>
          <p:nvPr/>
        </p:nvGrpSpPr>
        <p:grpSpPr>
          <a:xfrm>
            <a:off x="1398179" y="414331"/>
            <a:ext cx="1647000" cy="1381680"/>
            <a:chOff x="1398179" y="414331"/>
            <a:chExt cx="1647000" cy="1381680"/>
          </a:xfrm>
        </p:grpSpPr>
        <mc:AlternateContent xmlns:mc="http://schemas.openxmlformats.org/markup-compatibility/2006">
          <mc:Choice xmlns:p14="http://schemas.microsoft.com/office/powerpoint/2010/main" Requires="p14">
            <p:contentPart p14:bwMode="auto" r:id="rId949">
              <p14:nvContentPartPr>
                <p14:cNvPr id="496" name="Freihand 495">
                  <a:extLst>
                    <a:ext uri="{FF2B5EF4-FFF2-40B4-BE49-F238E27FC236}">
                      <a16:creationId xmlns:a16="http://schemas.microsoft.com/office/drawing/2014/main" id="{73FDCD4D-2B9A-4164-9C77-FC60FC82528C}"/>
                    </a:ext>
                  </a:extLst>
                </p14:cNvPr>
                <p14:cNvContentPartPr/>
                <p14:nvPr/>
              </p14:nvContentPartPr>
              <p14:xfrm>
                <a:off x="1398179" y="435931"/>
                <a:ext cx="1298520" cy="875520"/>
              </p14:xfrm>
            </p:contentPart>
          </mc:Choice>
          <mc:Fallback>
            <p:pic>
              <p:nvPicPr>
                <p:cNvPr id="496" name="Freihand 495">
                  <a:extLst>
                    <a:ext uri="{FF2B5EF4-FFF2-40B4-BE49-F238E27FC236}">
                      <a16:creationId xmlns:a16="http://schemas.microsoft.com/office/drawing/2014/main" id="{73FDCD4D-2B9A-4164-9C77-FC60FC82528C}"/>
                    </a:ext>
                  </a:extLst>
                </p:cNvPr>
                <p:cNvPicPr/>
                <p:nvPr/>
              </p:nvPicPr>
              <p:blipFill>
                <a:blip r:embed="rId950"/>
                <a:stretch>
                  <a:fillRect/>
                </a:stretch>
              </p:blipFill>
              <p:spPr>
                <a:xfrm>
                  <a:off x="1393859" y="431611"/>
                  <a:ext cx="1307160" cy="88416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07" name="Freihand 506">
                  <a:extLst>
                    <a:ext uri="{FF2B5EF4-FFF2-40B4-BE49-F238E27FC236}">
                      <a16:creationId xmlns:a16="http://schemas.microsoft.com/office/drawing/2014/main" id="{C0F72FEE-FADB-41CC-8506-99B9FA197784}"/>
                    </a:ext>
                  </a:extLst>
                </p14:cNvPr>
                <p14:cNvContentPartPr/>
                <p14:nvPr/>
              </p14:nvContentPartPr>
              <p14:xfrm>
                <a:off x="1505459" y="1284811"/>
                <a:ext cx="1539720" cy="511200"/>
              </p14:xfrm>
            </p:contentPart>
          </mc:Choice>
          <mc:Fallback>
            <p:pic>
              <p:nvPicPr>
                <p:cNvPr id="507" name="Freihand 506">
                  <a:extLst>
                    <a:ext uri="{FF2B5EF4-FFF2-40B4-BE49-F238E27FC236}">
                      <a16:creationId xmlns:a16="http://schemas.microsoft.com/office/drawing/2014/main" id="{C0F72FEE-FADB-41CC-8506-99B9FA197784}"/>
                    </a:ext>
                  </a:extLst>
                </p:cNvPr>
                <p:cNvPicPr/>
                <p:nvPr/>
              </p:nvPicPr>
              <p:blipFill>
                <a:blip r:embed="rId952"/>
                <a:stretch>
                  <a:fillRect/>
                </a:stretch>
              </p:blipFill>
              <p:spPr>
                <a:xfrm>
                  <a:off x="1501139" y="1280491"/>
                  <a:ext cx="1548360" cy="51984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73" name="Freihand 72">
                  <a:extLst>
                    <a:ext uri="{FF2B5EF4-FFF2-40B4-BE49-F238E27FC236}">
                      <a16:creationId xmlns:a16="http://schemas.microsoft.com/office/drawing/2014/main" id="{AB9EED6F-3EFC-491C-A7E4-70E679EEA35F}"/>
                    </a:ext>
                  </a:extLst>
                </p14:cNvPr>
                <p14:cNvContentPartPr/>
                <p14:nvPr/>
              </p14:nvContentPartPr>
              <p14:xfrm>
                <a:off x="1504739" y="414331"/>
                <a:ext cx="722520" cy="779400"/>
              </p14:xfrm>
            </p:contentPart>
          </mc:Choice>
          <mc:Fallback>
            <p:pic>
              <p:nvPicPr>
                <p:cNvPr id="73" name="Freihand 72">
                  <a:extLst>
                    <a:ext uri="{FF2B5EF4-FFF2-40B4-BE49-F238E27FC236}">
                      <a16:creationId xmlns:a16="http://schemas.microsoft.com/office/drawing/2014/main" id="{AB9EED6F-3EFC-491C-A7E4-70E679EEA35F}"/>
                    </a:ext>
                  </a:extLst>
                </p:cNvPr>
                <p:cNvPicPr/>
                <p:nvPr/>
              </p:nvPicPr>
              <p:blipFill>
                <a:blip r:embed="rId954"/>
                <a:stretch>
                  <a:fillRect/>
                </a:stretch>
              </p:blipFill>
              <p:spPr>
                <a:xfrm>
                  <a:off x="1500419" y="410011"/>
                  <a:ext cx="731160" cy="78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5">
            <p14:nvContentPartPr>
              <p14:cNvPr id="75" name="Freihand 74">
                <a:extLst>
                  <a:ext uri="{FF2B5EF4-FFF2-40B4-BE49-F238E27FC236}">
                    <a16:creationId xmlns:a16="http://schemas.microsoft.com/office/drawing/2014/main" id="{3F7D9693-6096-41E6-B56C-587B5DE29296}"/>
                  </a:ext>
                </a:extLst>
              </p14:cNvPr>
              <p14:cNvContentPartPr/>
              <p14:nvPr/>
            </p14:nvContentPartPr>
            <p14:xfrm>
              <a:off x="2339579" y="1640131"/>
              <a:ext cx="1646280" cy="562320"/>
            </p14:xfrm>
          </p:contentPart>
        </mc:Choice>
        <mc:Fallback>
          <p:pic>
            <p:nvPicPr>
              <p:cNvPr id="75" name="Freihand 74">
                <a:extLst>
                  <a:ext uri="{FF2B5EF4-FFF2-40B4-BE49-F238E27FC236}">
                    <a16:creationId xmlns:a16="http://schemas.microsoft.com/office/drawing/2014/main" id="{3F7D9693-6096-41E6-B56C-587B5DE29296}"/>
                  </a:ext>
                </a:extLst>
              </p:cNvPr>
              <p:cNvPicPr/>
              <p:nvPr/>
            </p:nvPicPr>
            <p:blipFill>
              <a:blip r:embed="rId956"/>
              <a:stretch>
                <a:fillRect/>
              </a:stretch>
            </p:blipFill>
            <p:spPr>
              <a:xfrm>
                <a:off x="2335259" y="1635811"/>
                <a:ext cx="1654920" cy="570960"/>
              </a:xfrm>
              <a:prstGeom prst="rect">
                <a:avLst/>
              </a:prstGeom>
            </p:spPr>
          </p:pic>
        </mc:Fallback>
      </mc:AlternateContent>
      <p:grpSp>
        <p:nvGrpSpPr>
          <p:cNvPr id="564" name="Gruppieren 563">
            <a:extLst>
              <a:ext uri="{FF2B5EF4-FFF2-40B4-BE49-F238E27FC236}">
                <a16:creationId xmlns:a16="http://schemas.microsoft.com/office/drawing/2014/main" id="{0B24379C-550D-4613-9884-5F90DB474A06}"/>
              </a:ext>
            </a:extLst>
          </p:cNvPr>
          <p:cNvGrpSpPr/>
          <p:nvPr/>
        </p:nvGrpSpPr>
        <p:grpSpPr>
          <a:xfrm>
            <a:off x="9709499" y="908251"/>
            <a:ext cx="2399400" cy="621360"/>
            <a:chOff x="9709499" y="908251"/>
            <a:chExt cx="2399400" cy="621360"/>
          </a:xfrm>
        </p:grpSpPr>
        <mc:AlternateContent xmlns:mc="http://schemas.openxmlformats.org/markup-compatibility/2006">
          <mc:Choice xmlns:p14="http://schemas.microsoft.com/office/powerpoint/2010/main" Requires="p14">
            <p:contentPart p14:bwMode="auto" r:id="rId957">
              <p14:nvContentPartPr>
                <p14:cNvPr id="106" name="Freihand 105">
                  <a:extLst>
                    <a:ext uri="{FF2B5EF4-FFF2-40B4-BE49-F238E27FC236}">
                      <a16:creationId xmlns:a16="http://schemas.microsoft.com/office/drawing/2014/main" id="{7CDCB641-FDC1-4E60-A512-CCF5D358C208}"/>
                    </a:ext>
                  </a:extLst>
                </p14:cNvPr>
                <p14:cNvContentPartPr/>
                <p14:nvPr/>
              </p14:nvContentPartPr>
              <p14:xfrm>
                <a:off x="9709499" y="1244491"/>
                <a:ext cx="825120" cy="188280"/>
              </p14:xfrm>
            </p:contentPart>
          </mc:Choice>
          <mc:Fallback>
            <p:pic>
              <p:nvPicPr>
                <p:cNvPr id="106" name="Freihand 105">
                  <a:extLst>
                    <a:ext uri="{FF2B5EF4-FFF2-40B4-BE49-F238E27FC236}">
                      <a16:creationId xmlns:a16="http://schemas.microsoft.com/office/drawing/2014/main" id="{7CDCB641-FDC1-4E60-A512-CCF5D358C208}"/>
                    </a:ext>
                  </a:extLst>
                </p:cNvPr>
                <p:cNvPicPr/>
                <p:nvPr/>
              </p:nvPicPr>
              <p:blipFill>
                <a:blip r:embed="rId958"/>
                <a:stretch>
                  <a:fillRect/>
                </a:stretch>
              </p:blipFill>
              <p:spPr>
                <a:xfrm>
                  <a:off x="9705179" y="1240171"/>
                  <a:ext cx="8337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110" name="Freihand 109">
                  <a:extLst>
                    <a:ext uri="{FF2B5EF4-FFF2-40B4-BE49-F238E27FC236}">
                      <a16:creationId xmlns:a16="http://schemas.microsoft.com/office/drawing/2014/main" id="{27947569-7ECF-4E83-9756-0DB86218A160}"/>
                    </a:ext>
                  </a:extLst>
                </p14:cNvPr>
                <p14:cNvContentPartPr/>
                <p14:nvPr/>
              </p14:nvContentPartPr>
              <p14:xfrm>
                <a:off x="9710219" y="1300291"/>
                <a:ext cx="226080" cy="191880"/>
              </p14:xfrm>
            </p:contentPart>
          </mc:Choice>
          <mc:Fallback>
            <p:pic>
              <p:nvPicPr>
                <p:cNvPr id="110" name="Freihand 109">
                  <a:extLst>
                    <a:ext uri="{FF2B5EF4-FFF2-40B4-BE49-F238E27FC236}">
                      <a16:creationId xmlns:a16="http://schemas.microsoft.com/office/drawing/2014/main" id="{27947569-7ECF-4E83-9756-0DB86218A160}"/>
                    </a:ext>
                  </a:extLst>
                </p:cNvPr>
                <p:cNvPicPr/>
                <p:nvPr/>
              </p:nvPicPr>
              <p:blipFill>
                <a:blip r:embed="rId960"/>
                <a:stretch>
                  <a:fillRect/>
                </a:stretch>
              </p:blipFill>
              <p:spPr>
                <a:xfrm>
                  <a:off x="9705899" y="1295971"/>
                  <a:ext cx="234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114" name="Freihand 113">
                  <a:extLst>
                    <a:ext uri="{FF2B5EF4-FFF2-40B4-BE49-F238E27FC236}">
                      <a16:creationId xmlns:a16="http://schemas.microsoft.com/office/drawing/2014/main" id="{92A05798-6631-432E-B7A5-1BCC20437097}"/>
                    </a:ext>
                  </a:extLst>
                </p14:cNvPr>
                <p14:cNvContentPartPr/>
                <p14:nvPr/>
              </p14:nvContentPartPr>
              <p14:xfrm>
                <a:off x="10718939" y="1093291"/>
                <a:ext cx="88200" cy="174600"/>
              </p14:xfrm>
            </p:contentPart>
          </mc:Choice>
          <mc:Fallback>
            <p:pic>
              <p:nvPicPr>
                <p:cNvPr id="114" name="Freihand 113">
                  <a:extLst>
                    <a:ext uri="{FF2B5EF4-FFF2-40B4-BE49-F238E27FC236}">
                      <a16:creationId xmlns:a16="http://schemas.microsoft.com/office/drawing/2014/main" id="{92A05798-6631-432E-B7A5-1BCC20437097}"/>
                    </a:ext>
                  </a:extLst>
                </p:cNvPr>
                <p:cNvPicPr/>
                <p:nvPr/>
              </p:nvPicPr>
              <p:blipFill>
                <a:blip r:embed="rId962"/>
                <a:stretch>
                  <a:fillRect/>
                </a:stretch>
              </p:blipFill>
              <p:spPr>
                <a:xfrm>
                  <a:off x="10714619" y="1088971"/>
                  <a:ext cx="96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116" name="Freihand 115">
                  <a:extLst>
                    <a:ext uri="{FF2B5EF4-FFF2-40B4-BE49-F238E27FC236}">
                      <a16:creationId xmlns:a16="http://schemas.microsoft.com/office/drawing/2014/main" id="{DE53A9BD-EF3C-4969-817E-B8BD99CEB4F7}"/>
                    </a:ext>
                  </a:extLst>
                </p14:cNvPr>
                <p14:cNvContentPartPr/>
                <p14:nvPr/>
              </p14:nvContentPartPr>
              <p14:xfrm>
                <a:off x="10837019" y="1015531"/>
                <a:ext cx="64440" cy="169920"/>
              </p14:xfrm>
            </p:contentPart>
          </mc:Choice>
          <mc:Fallback>
            <p:pic>
              <p:nvPicPr>
                <p:cNvPr id="116" name="Freihand 115">
                  <a:extLst>
                    <a:ext uri="{FF2B5EF4-FFF2-40B4-BE49-F238E27FC236}">
                      <a16:creationId xmlns:a16="http://schemas.microsoft.com/office/drawing/2014/main" id="{DE53A9BD-EF3C-4969-817E-B8BD99CEB4F7}"/>
                    </a:ext>
                  </a:extLst>
                </p:cNvPr>
                <p:cNvPicPr/>
                <p:nvPr/>
              </p:nvPicPr>
              <p:blipFill>
                <a:blip r:embed="rId964"/>
                <a:stretch>
                  <a:fillRect/>
                </a:stretch>
              </p:blipFill>
              <p:spPr>
                <a:xfrm>
                  <a:off x="10832699" y="1011211"/>
                  <a:ext cx="73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119" name="Freihand 118">
                  <a:extLst>
                    <a:ext uri="{FF2B5EF4-FFF2-40B4-BE49-F238E27FC236}">
                      <a16:creationId xmlns:a16="http://schemas.microsoft.com/office/drawing/2014/main" id="{9A9D17CB-B1D1-4042-BC9B-384B3E88A90E}"/>
                    </a:ext>
                  </a:extLst>
                </p14:cNvPr>
                <p14:cNvContentPartPr/>
                <p14:nvPr/>
              </p14:nvContentPartPr>
              <p14:xfrm>
                <a:off x="10929179" y="1098331"/>
                <a:ext cx="57960" cy="88920"/>
              </p14:xfrm>
            </p:contentPart>
          </mc:Choice>
          <mc:Fallback>
            <p:pic>
              <p:nvPicPr>
                <p:cNvPr id="119" name="Freihand 118">
                  <a:extLst>
                    <a:ext uri="{FF2B5EF4-FFF2-40B4-BE49-F238E27FC236}">
                      <a16:creationId xmlns:a16="http://schemas.microsoft.com/office/drawing/2014/main" id="{9A9D17CB-B1D1-4042-BC9B-384B3E88A90E}"/>
                    </a:ext>
                  </a:extLst>
                </p:cNvPr>
                <p:cNvPicPr/>
                <p:nvPr/>
              </p:nvPicPr>
              <p:blipFill>
                <a:blip r:embed="rId966"/>
                <a:stretch>
                  <a:fillRect/>
                </a:stretch>
              </p:blipFill>
              <p:spPr>
                <a:xfrm>
                  <a:off x="10924859" y="1094011"/>
                  <a:ext cx="66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121" name="Freihand 120">
                  <a:extLst>
                    <a:ext uri="{FF2B5EF4-FFF2-40B4-BE49-F238E27FC236}">
                      <a16:creationId xmlns:a16="http://schemas.microsoft.com/office/drawing/2014/main" id="{67CF5275-B2F6-44FB-A7FB-9E5E649505C1}"/>
                    </a:ext>
                  </a:extLst>
                </p14:cNvPr>
                <p14:cNvContentPartPr/>
                <p14:nvPr/>
              </p14:nvContentPartPr>
              <p14:xfrm>
                <a:off x="11029259" y="1083931"/>
                <a:ext cx="83160" cy="176400"/>
              </p14:xfrm>
            </p:contentPart>
          </mc:Choice>
          <mc:Fallback>
            <p:pic>
              <p:nvPicPr>
                <p:cNvPr id="121" name="Freihand 120">
                  <a:extLst>
                    <a:ext uri="{FF2B5EF4-FFF2-40B4-BE49-F238E27FC236}">
                      <a16:creationId xmlns:a16="http://schemas.microsoft.com/office/drawing/2014/main" id="{67CF5275-B2F6-44FB-A7FB-9E5E649505C1}"/>
                    </a:ext>
                  </a:extLst>
                </p:cNvPr>
                <p:cNvPicPr/>
                <p:nvPr/>
              </p:nvPicPr>
              <p:blipFill>
                <a:blip r:embed="rId968"/>
                <a:stretch>
                  <a:fillRect/>
                </a:stretch>
              </p:blipFill>
              <p:spPr>
                <a:xfrm>
                  <a:off x="11024939" y="1079611"/>
                  <a:ext cx="91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127" name="Freihand 126">
                  <a:extLst>
                    <a:ext uri="{FF2B5EF4-FFF2-40B4-BE49-F238E27FC236}">
                      <a16:creationId xmlns:a16="http://schemas.microsoft.com/office/drawing/2014/main" id="{A1DEE341-2702-49A2-B6D4-B51EC071CAC3}"/>
                    </a:ext>
                  </a:extLst>
                </p14:cNvPr>
                <p14:cNvContentPartPr/>
                <p14:nvPr/>
              </p14:nvContentPartPr>
              <p14:xfrm>
                <a:off x="11131139" y="1032811"/>
                <a:ext cx="125280" cy="82800"/>
              </p14:xfrm>
            </p:contentPart>
          </mc:Choice>
          <mc:Fallback>
            <p:pic>
              <p:nvPicPr>
                <p:cNvPr id="127" name="Freihand 126">
                  <a:extLst>
                    <a:ext uri="{FF2B5EF4-FFF2-40B4-BE49-F238E27FC236}">
                      <a16:creationId xmlns:a16="http://schemas.microsoft.com/office/drawing/2014/main" id="{A1DEE341-2702-49A2-B6D4-B51EC071CAC3}"/>
                    </a:ext>
                  </a:extLst>
                </p:cNvPr>
                <p:cNvPicPr/>
                <p:nvPr/>
              </p:nvPicPr>
              <p:blipFill>
                <a:blip r:embed="rId970"/>
                <a:stretch>
                  <a:fillRect/>
                </a:stretch>
              </p:blipFill>
              <p:spPr>
                <a:xfrm>
                  <a:off x="11126819" y="1028491"/>
                  <a:ext cx="133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23" name="Freihand 522">
                  <a:extLst>
                    <a:ext uri="{FF2B5EF4-FFF2-40B4-BE49-F238E27FC236}">
                      <a16:creationId xmlns:a16="http://schemas.microsoft.com/office/drawing/2014/main" id="{8BAC8FCF-1813-49F6-93AA-74133BC41F26}"/>
                    </a:ext>
                  </a:extLst>
                </p14:cNvPr>
                <p14:cNvContentPartPr/>
                <p14:nvPr/>
              </p14:nvContentPartPr>
              <p14:xfrm>
                <a:off x="11384219" y="908251"/>
                <a:ext cx="115560" cy="192960"/>
              </p14:xfrm>
            </p:contentPart>
          </mc:Choice>
          <mc:Fallback>
            <p:pic>
              <p:nvPicPr>
                <p:cNvPr id="523" name="Freihand 522">
                  <a:extLst>
                    <a:ext uri="{FF2B5EF4-FFF2-40B4-BE49-F238E27FC236}">
                      <a16:creationId xmlns:a16="http://schemas.microsoft.com/office/drawing/2014/main" id="{8BAC8FCF-1813-49F6-93AA-74133BC41F26}"/>
                    </a:ext>
                  </a:extLst>
                </p:cNvPr>
                <p:cNvPicPr/>
                <p:nvPr/>
              </p:nvPicPr>
              <p:blipFill>
                <a:blip r:embed="rId972"/>
                <a:stretch>
                  <a:fillRect/>
                </a:stretch>
              </p:blipFill>
              <p:spPr>
                <a:xfrm>
                  <a:off x="11379899" y="903931"/>
                  <a:ext cx="1242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32" name="Freihand 531">
                  <a:extLst>
                    <a:ext uri="{FF2B5EF4-FFF2-40B4-BE49-F238E27FC236}">
                      <a16:creationId xmlns:a16="http://schemas.microsoft.com/office/drawing/2014/main" id="{A6AA149E-EB0D-49FD-B675-3672BB55E7A8}"/>
                    </a:ext>
                  </a:extLst>
                </p14:cNvPr>
                <p14:cNvContentPartPr/>
                <p14:nvPr/>
              </p14:nvContentPartPr>
              <p14:xfrm>
                <a:off x="11359019" y="1395331"/>
                <a:ext cx="76680" cy="126000"/>
              </p14:xfrm>
            </p:contentPart>
          </mc:Choice>
          <mc:Fallback>
            <p:pic>
              <p:nvPicPr>
                <p:cNvPr id="532" name="Freihand 531">
                  <a:extLst>
                    <a:ext uri="{FF2B5EF4-FFF2-40B4-BE49-F238E27FC236}">
                      <a16:creationId xmlns:a16="http://schemas.microsoft.com/office/drawing/2014/main" id="{A6AA149E-EB0D-49FD-B675-3672BB55E7A8}"/>
                    </a:ext>
                  </a:extLst>
                </p:cNvPr>
                <p:cNvPicPr/>
                <p:nvPr/>
              </p:nvPicPr>
              <p:blipFill>
                <a:blip r:embed="rId974"/>
                <a:stretch>
                  <a:fillRect/>
                </a:stretch>
              </p:blipFill>
              <p:spPr>
                <a:xfrm>
                  <a:off x="11354699" y="1391011"/>
                  <a:ext cx="85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34" name="Freihand 533">
                  <a:extLst>
                    <a:ext uri="{FF2B5EF4-FFF2-40B4-BE49-F238E27FC236}">
                      <a16:creationId xmlns:a16="http://schemas.microsoft.com/office/drawing/2014/main" id="{D1E46BD9-3970-437E-9F84-8EBF99968559}"/>
                    </a:ext>
                  </a:extLst>
                </p14:cNvPr>
                <p14:cNvContentPartPr/>
                <p14:nvPr/>
              </p14:nvContentPartPr>
              <p14:xfrm>
                <a:off x="11446139" y="1305691"/>
                <a:ext cx="65880" cy="149040"/>
              </p14:xfrm>
            </p:contentPart>
          </mc:Choice>
          <mc:Fallback>
            <p:pic>
              <p:nvPicPr>
                <p:cNvPr id="534" name="Freihand 533">
                  <a:extLst>
                    <a:ext uri="{FF2B5EF4-FFF2-40B4-BE49-F238E27FC236}">
                      <a16:creationId xmlns:a16="http://schemas.microsoft.com/office/drawing/2014/main" id="{D1E46BD9-3970-437E-9F84-8EBF99968559}"/>
                    </a:ext>
                  </a:extLst>
                </p:cNvPr>
                <p:cNvPicPr/>
                <p:nvPr/>
              </p:nvPicPr>
              <p:blipFill>
                <a:blip r:embed="rId976"/>
                <a:stretch>
                  <a:fillRect/>
                </a:stretch>
              </p:blipFill>
              <p:spPr>
                <a:xfrm>
                  <a:off x="11441819" y="1301371"/>
                  <a:ext cx="74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43" name="Freihand 542">
                  <a:extLst>
                    <a:ext uri="{FF2B5EF4-FFF2-40B4-BE49-F238E27FC236}">
                      <a16:creationId xmlns:a16="http://schemas.microsoft.com/office/drawing/2014/main" id="{A673D3A1-832D-4243-9582-0DF2E2451454}"/>
                    </a:ext>
                  </a:extLst>
                </p14:cNvPr>
                <p14:cNvContentPartPr/>
                <p14:nvPr/>
              </p14:nvContentPartPr>
              <p14:xfrm>
                <a:off x="11518499" y="1375171"/>
                <a:ext cx="59760" cy="80640"/>
              </p14:xfrm>
            </p:contentPart>
          </mc:Choice>
          <mc:Fallback>
            <p:pic>
              <p:nvPicPr>
                <p:cNvPr id="543" name="Freihand 542">
                  <a:extLst>
                    <a:ext uri="{FF2B5EF4-FFF2-40B4-BE49-F238E27FC236}">
                      <a16:creationId xmlns:a16="http://schemas.microsoft.com/office/drawing/2014/main" id="{A673D3A1-832D-4243-9582-0DF2E2451454}"/>
                    </a:ext>
                  </a:extLst>
                </p:cNvPr>
                <p:cNvPicPr/>
                <p:nvPr/>
              </p:nvPicPr>
              <p:blipFill>
                <a:blip r:embed="rId978"/>
                <a:stretch>
                  <a:fillRect/>
                </a:stretch>
              </p:blipFill>
              <p:spPr>
                <a:xfrm>
                  <a:off x="11514179" y="1370851"/>
                  <a:ext cx="68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45" name="Freihand 544">
                  <a:extLst>
                    <a:ext uri="{FF2B5EF4-FFF2-40B4-BE49-F238E27FC236}">
                      <a16:creationId xmlns:a16="http://schemas.microsoft.com/office/drawing/2014/main" id="{193B151B-EBE7-4545-A915-F05D91B8DAC4}"/>
                    </a:ext>
                  </a:extLst>
                </p14:cNvPr>
                <p14:cNvContentPartPr/>
                <p14:nvPr/>
              </p14:nvContentPartPr>
              <p14:xfrm>
                <a:off x="11595539" y="1309291"/>
                <a:ext cx="68400" cy="220320"/>
              </p14:xfrm>
            </p:contentPart>
          </mc:Choice>
          <mc:Fallback>
            <p:pic>
              <p:nvPicPr>
                <p:cNvPr id="545" name="Freihand 544">
                  <a:extLst>
                    <a:ext uri="{FF2B5EF4-FFF2-40B4-BE49-F238E27FC236}">
                      <a16:creationId xmlns:a16="http://schemas.microsoft.com/office/drawing/2014/main" id="{193B151B-EBE7-4545-A915-F05D91B8DAC4}"/>
                    </a:ext>
                  </a:extLst>
                </p:cNvPr>
                <p:cNvPicPr/>
                <p:nvPr/>
              </p:nvPicPr>
              <p:blipFill>
                <a:blip r:embed="rId980"/>
                <a:stretch>
                  <a:fillRect/>
                </a:stretch>
              </p:blipFill>
              <p:spPr>
                <a:xfrm>
                  <a:off x="11591219" y="1304971"/>
                  <a:ext cx="770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554" name="Freihand 553">
                  <a:extLst>
                    <a:ext uri="{FF2B5EF4-FFF2-40B4-BE49-F238E27FC236}">
                      <a16:creationId xmlns:a16="http://schemas.microsoft.com/office/drawing/2014/main" id="{E4DF00B1-C258-435E-A547-FF81F44F66BD}"/>
                    </a:ext>
                  </a:extLst>
                </p14:cNvPr>
                <p14:cNvContentPartPr/>
                <p14:nvPr/>
              </p14:nvContentPartPr>
              <p14:xfrm>
                <a:off x="11689139" y="1268971"/>
                <a:ext cx="89280" cy="118080"/>
              </p14:xfrm>
            </p:contentPart>
          </mc:Choice>
          <mc:Fallback>
            <p:pic>
              <p:nvPicPr>
                <p:cNvPr id="554" name="Freihand 553">
                  <a:extLst>
                    <a:ext uri="{FF2B5EF4-FFF2-40B4-BE49-F238E27FC236}">
                      <a16:creationId xmlns:a16="http://schemas.microsoft.com/office/drawing/2014/main" id="{E4DF00B1-C258-435E-A547-FF81F44F66BD}"/>
                    </a:ext>
                  </a:extLst>
                </p:cNvPr>
                <p:cNvPicPr/>
                <p:nvPr/>
              </p:nvPicPr>
              <p:blipFill>
                <a:blip r:embed="rId982"/>
                <a:stretch>
                  <a:fillRect/>
                </a:stretch>
              </p:blipFill>
              <p:spPr>
                <a:xfrm>
                  <a:off x="11684819" y="1264651"/>
                  <a:ext cx="97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557" name="Freihand 556">
                  <a:extLst>
                    <a:ext uri="{FF2B5EF4-FFF2-40B4-BE49-F238E27FC236}">
                      <a16:creationId xmlns:a16="http://schemas.microsoft.com/office/drawing/2014/main" id="{CE19B176-89B7-4F63-8311-62B2A9E8B423}"/>
                    </a:ext>
                  </a:extLst>
                </p14:cNvPr>
                <p14:cNvContentPartPr/>
                <p14:nvPr/>
              </p14:nvContentPartPr>
              <p14:xfrm>
                <a:off x="11818379" y="1229371"/>
                <a:ext cx="130320" cy="100800"/>
              </p14:xfrm>
            </p:contentPart>
          </mc:Choice>
          <mc:Fallback>
            <p:pic>
              <p:nvPicPr>
                <p:cNvPr id="557" name="Freihand 556">
                  <a:extLst>
                    <a:ext uri="{FF2B5EF4-FFF2-40B4-BE49-F238E27FC236}">
                      <a16:creationId xmlns:a16="http://schemas.microsoft.com/office/drawing/2014/main" id="{CE19B176-89B7-4F63-8311-62B2A9E8B423}"/>
                    </a:ext>
                  </a:extLst>
                </p:cNvPr>
                <p:cNvPicPr/>
                <p:nvPr/>
              </p:nvPicPr>
              <p:blipFill>
                <a:blip r:embed="rId984"/>
                <a:stretch>
                  <a:fillRect/>
                </a:stretch>
              </p:blipFill>
              <p:spPr>
                <a:xfrm>
                  <a:off x="11814059" y="1225051"/>
                  <a:ext cx="138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562" name="Freihand 561">
                  <a:extLst>
                    <a:ext uri="{FF2B5EF4-FFF2-40B4-BE49-F238E27FC236}">
                      <a16:creationId xmlns:a16="http://schemas.microsoft.com/office/drawing/2014/main" id="{81DEBD8B-6EDD-404A-B0B6-75ACA724C1EF}"/>
                    </a:ext>
                  </a:extLst>
                </p14:cNvPr>
                <p14:cNvContentPartPr/>
                <p14:nvPr/>
              </p14:nvContentPartPr>
              <p14:xfrm>
                <a:off x="11987939" y="1121371"/>
                <a:ext cx="120960" cy="176400"/>
              </p14:xfrm>
            </p:contentPart>
          </mc:Choice>
          <mc:Fallback>
            <p:pic>
              <p:nvPicPr>
                <p:cNvPr id="562" name="Freihand 561">
                  <a:extLst>
                    <a:ext uri="{FF2B5EF4-FFF2-40B4-BE49-F238E27FC236}">
                      <a16:creationId xmlns:a16="http://schemas.microsoft.com/office/drawing/2014/main" id="{81DEBD8B-6EDD-404A-B0B6-75ACA724C1EF}"/>
                    </a:ext>
                  </a:extLst>
                </p:cNvPr>
                <p:cNvPicPr/>
                <p:nvPr/>
              </p:nvPicPr>
              <p:blipFill>
                <a:blip r:embed="rId986"/>
                <a:stretch>
                  <a:fillRect/>
                </a:stretch>
              </p:blipFill>
              <p:spPr>
                <a:xfrm>
                  <a:off x="11983619" y="1117051"/>
                  <a:ext cx="129600" cy="18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7">
            <p14:nvContentPartPr>
              <p14:cNvPr id="572" name="Freihand 571">
                <a:extLst>
                  <a:ext uri="{FF2B5EF4-FFF2-40B4-BE49-F238E27FC236}">
                    <a16:creationId xmlns:a16="http://schemas.microsoft.com/office/drawing/2014/main" id="{4EACD1DC-8E6F-4082-9A5E-45F09732F5C4}"/>
                  </a:ext>
                </a:extLst>
              </p14:cNvPr>
              <p14:cNvContentPartPr/>
              <p14:nvPr/>
            </p14:nvContentPartPr>
            <p14:xfrm>
              <a:off x="8762699" y="3041611"/>
              <a:ext cx="41040" cy="421920"/>
            </p14:xfrm>
          </p:contentPart>
        </mc:Choice>
        <mc:Fallback>
          <p:pic>
            <p:nvPicPr>
              <p:cNvPr id="572" name="Freihand 571">
                <a:extLst>
                  <a:ext uri="{FF2B5EF4-FFF2-40B4-BE49-F238E27FC236}">
                    <a16:creationId xmlns:a16="http://schemas.microsoft.com/office/drawing/2014/main" id="{4EACD1DC-8E6F-4082-9A5E-45F09732F5C4}"/>
                  </a:ext>
                </a:extLst>
              </p:cNvPr>
              <p:cNvPicPr/>
              <p:nvPr/>
            </p:nvPicPr>
            <p:blipFill>
              <a:blip r:embed="rId988"/>
              <a:stretch>
                <a:fillRect/>
              </a:stretch>
            </p:blipFill>
            <p:spPr>
              <a:xfrm>
                <a:off x="8758379" y="3037291"/>
                <a:ext cx="4968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133" name="Freihand 132">
                <a:extLst>
                  <a:ext uri="{FF2B5EF4-FFF2-40B4-BE49-F238E27FC236}">
                    <a16:creationId xmlns:a16="http://schemas.microsoft.com/office/drawing/2014/main" id="{2A28450C-8761-4AA5-B994-E6B739DFC087}"/>
                  </a:ext>
                </a:extLst>
              </p14:cNvPr>
              <p14:cNvContentPartPr/>
              <p14:nvPr/>
            </p14:nvContentPartPr>
            <p14:xfrm>
              <a:off x="8790059" y="2131171"/>
              <a:ext cx="57960" cy="59760"/>
            </p14:xfrm>
          </p:contentPart>
        </mc:Choice>
        <mc:Fallback>
          <p:pic>
            <p:nvPicPr>
              <p:cNvPr id="133" name="Freihand 132">
                <a:extLst>
                  <a:ext uri="{FF2B5EF4-FFF2-40B4-BE49-F238E27FC236}">
                    <a16:creationId xmlns:a16="http://schemas.microsoft.com/office/drawing/2014/main" id="{2A28450C-8761-4AA5-B994-E6B739DFC087}"/>
                  </a:ext>
                </a:extLst>
              </p:cNvPr>
              <p:cNvPicPr/>
              <p:nvPr/>
            </p:nvPicPr>
            <p:blipFill>
              <a:blip r:embed="rId990"/>
              <a:stretch>
                <a:fillRect/>
              </a:stretch>
            </p:blipFill>
            <p:spPr>
              <a:xfrm>
                <a:off x="8785739" y="2126851"/>
                <a:ext cx="66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141" name="Freihand 140">
                <a:extLst>
                  <a:ext uri="{FF2B5EF4-FFF2-40B4-BE49-F238E27FC236}">
                    <a16:creationId xmlns:a16="http://schemas.microsoft.com/office/drawing/2014/main" id="{BEC1704F-90C2-4536-B4D6-DFAE10D6062D}"/>
                  </a:ext>
                </a:extLst>
              </p14:cNvPr>
              <p14:cNvContentPartPr/>
              <p14:nvPr/>
            </p14:nvContentPartPr>
            <p14:xfrm>
              <a:off x="2259659" y="3062851"/>
              <a:ext cx="3229560" cy="1091880"/>
            </p14:xfrm>
          </p:contentPart>
        </mc:Choice>
        <mc:Fallback>
          <p:pic>
            <p:nvPicPr>
              <p:cNvPr id="141" name="Freihand 140">
                <a:extLst>
                  <a:ext uri="{FF2B5EF4-FFF2-40B4-BE49-F238E27FC236}">
                    <a16:creationId xmlns:a16="http://schemas.microsoft.com/office/drawing/2014/main" id="{BEC1704F-90C2-4536-B4D6-DFAE10D6062D}"/>
                  </a:ext>
                </a:extLst>
              </p:cNvPr>
              <p:cNvPicPr/>
              <p:nvPr/>
            </p:nvPicPr>
            <p:blipFill>
              <a:blip r:embed="rId992"/>
              <a:stretch>
                <a:fillRect/>
              </a:stretch>
            </p:blipFill>
            <p:spPr>
              <a:xfrm>
                <a:off x="2255339" y="3058531"/>
                <a:ext cx="3238200" cy="110052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146" name="Freihand 145">
                <a:extLst>
                  <a:ext uri="{FF2B5EF4-FFF2-40B4-BE49-F238E27FC236}">
                    <a16:creationId xmlns:a16="http://schemas.microsoft.com/office/drawing/2014/main" id="{459D61FD-FE70-4642-8A1D-80510BE44B9B}"/>
                  </a:ext>
                </a:extLst>
              </p14:cNvPr>
              <p14:cNvContentPartPr/>
              <p14:nvPr/>
            </p14:nvContentPartPr>
            <p14:xfrm>
              <a:off x="6303899" y="4417531"/>
              <a:ext cx="1404720" cy="695880"/>
            </p14:xfrm>
          </p:contentPart>
        </mc:Choice>
        <mc:Fallback>
          <p:pic>
            <p:nvPicPr>
              <p:cNvPr id="146" name="Freihand 145">
                <a:extLst>
                  <a:ext uri="{FF2B5EF4-FFF2-40B4-BE49-F238E27FC236}">
                    <a16:creationId xmlns:a16="http://schemas.microsoft.com/office/drawing/2014/main" id="{459D61FD-FE70-4642-8A1D-80510BE44B9B}"/>
                  </a:ext>
                </a:extLst>
              </p:cNvPr>
              <p:cNvPicPr/>
              <p:nvPr/>
            </p:nvPicPr>
            <p:blipFill>
              <a:blip r:embed="rId994"/>
              <a:stretch>
                <a:fillRect/>
              </a:stretch>
            </p:blipFill>
            <p:spPr>
              <a:xfrm>
                <a:off x="6299579" y="4413211"/>
                <a:ext cx="1413360" cy="70452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151" name="Freihand 150">
                <a:extLst>
                  <a:ext uri="{FF2B5EF4-FFF2-40B4-BE49-F238E27FC236}">
                    <a16:creationId xmlns:a16="http://schemas.microsoft.com/office/drawing/2014/main" id="{27E79416-6E6D-4CA6-A95F-0596F27C35EB}"/>
                  </a:ext>
                </a:extLst>
              </p14:cNvPr>
              <p14:cNvContentPartPr/>
              <p14:nvPr/>
            </p14:nvContentPartPr>
            <p14:xfrm>
              <a:off x="6315779" y="4526611"/>
              <a:ext cx="954000" cy="582840"/>
            </p14:xfrm>
          </p:contentPart>
        </mc:Choice>
        <mc:Fallback>
          <p:pic>
            <p:nvPicPr>
              <p:cNvPr id="151" name="Freihand 150">
                <a:extLst>
                  <a:ext uri="{FF2B5EF4-FFF2-40B4-BE49-F238E27FC236}">
                    <a16:creationId xmlns:a16="http://schemas.microsoft.com/office/drawing/2014/main" id="{27E79416-6E6D-4CA6-A95F-0596F27C35EB}"/>
                  </a:ext>
                </a:extLst>
              </p:cNvPr>
              <p:cNvPicPr/>
              <p:nvPr/>
            </p:nvPicPr>
            <p:blipFill>
              <a:blip r:embed="rId996"/>
              <a:stretch>
                <a:fillRect/>
              </a:stretch>
            </p:blipFill>
            <p:spPr>
              <a:xfrm>
                <a:off x="6311459" y="4522291"/>
                <a:ext cx="962640" cy="591480"/>
              </a:xfrm>
              <a:prstGeom prst="rect">
                <a:avLst/>
              </a:prstGeom>
            </p:spPr>
          </p:pic>
        </mc:Fallback>
      </mc:AlternateContent>
      <p:grpSp>
        <p:nvGrpSpPr>
          <p:cNvPr id="416" name="Gruppieren 415">
            <a:extLst>
              <a:ext uri="{FF2B5EF4-FFF2-40B4-BE49-F238E27FC236}">
                <a16:creationId xmlns:a16="http://schemas.microsoft.com/office/drawing/2014/main" id="{8A2608F3-2286-4CCB-B82B-E649ABF8223C}"/>
              </a:ext>
            </a:extLst>
          </p:cNvPr>
          <p:cNvGrpSpPr/>
          <p:nvPr/>
        </p:nvGrpSpPr>
        <p:grpSpPr>
          <a:xfrm>
            <a:off x="5879099" y="3059251"/>
            <a:ext cx="2106000" cy="2086560"/>
            <a:chOff x="5879099" y="3059251"/>
            <a:chExt cx="2106000" cy="2086560"/>
          </a:xfrm>
        </p:grpSpPr>
        <mc:AlternateContent xmlns:mc="http://schemas.openxmlformats.org/markup-compatibility/2006">
          <mc:Choice xmlns:p14="http://schemas.microsoft.com/office/powerpoint/2010/main" Requires="p14">
            <p:contentPart p14:bwMode="auto" r:id="rId997">
              <p14:nvContentPartPr>
                <p14:cNvPr id="81" name="Freihand 80">
                  <a:extLst>
                    <a:ext uri="{FF2B5EF4-FFF2-40B4-BE49-F238E27FC236}">
                      <a16:creationId xmlns:a16="http://schemas.microsoft.com/office/drawing/2014/main" id="{C28170C4-46DD-48CA-BE02-4D54B3464524}"/>
                    </a:ext>
                  </a:extLst>
                </p14:cNvPr>
                <p14:cNvContentPartPr/>
                <p14:nvPr/>
              </p14:nvContentPartPr>
              <p14:xfrm>
                <a:off x="7855859" y="3059251"/>
                <a:ext cx="92160" cy="414360"/>
              </p14:xfrm>
            </p:contentPart>
          </mc:Choice>
          <mc:Fallback>
            <p:pic>
              <p:nvPicPr>
                <p:cNvPr id="81" name="Freihand 80">
                  <a:extLst>
                    <a:ext uri="{FF2B5EF4-FFF2-40B4-BE49-F238E27FC236}">
                      <a16:creationId xmlns:a16="http://schemas.microsoft.com/office/drawing/2014/main" id="{C28170C4-46DD-48CA-BE02-4D54B3464524}"/>
                    </a:ext>
                  </a:extLst>
                </p:cNvPr>
                <p:cNvPicPr/>
                <p:nvPr/>
              </p:nvPicPr>
              <p:blipFill>
                <a:blip r:embed="rId998"/>
                <a:stretch>
                  <a:fillRect/>
                </a:stretch>
              </p:blipFill>
              <p:spPr>
                <a:xfrm>
                  <a:off x="7851539" y="3054931"/>
                  <a:ext cx="10080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82" name="Freihand 81">
                  <a:extLst>
                    <a:ext uri="{FF2B5EF4-FFF2-40B4-BE49-F238E27FC236}">
                      <a16:creationId xmlns:a16="http://schemas.microsoft.com/office/drawing/2014/main" id="{0125D697-BEB4-40E7-B58F-D406462F4B1C}"/>
                    </a:ext>
                  </a:extLst>
                </p14:cNvPr>
                <p14:cNvContentPartPr/>
                <p14:nvPr/>
              </p14:nvContentPartPr>
              <p14:xfrm>
                <a:off x="7653179" y="3277051"/>
                <a:ext cx="65880" cy="96120"/>
              </p14:xfrm>
            </p:contentPart>
          </mc:Choice>
          <mc:Fallback>
            <p:pic>
              <p:nvPicPr>
                <p:cNvPr id="82" name="Freihand 81">
                  <a:extLst>
                    <a:ext uri="{FF2B5EF4-FFF2-40B4-BE49-F238E27FC236}">
                      <a16:creationId xmlns:a16="http://schemas.microsoft.com/office/drawing/2014/main" id="{0125D697-BEB4-40E7-B58F-D406462F4B1C}"/>
                    </a:ext>
                  </a:extLst>
                </p:cNvPr>
                <p:cNvPicPr/>
                <p:nvPr/>
              </p:nvPicPr>
              <p:blipFill>
                <a:blip r:embed="rId1000"/>
                <a:stretch>
                  <a:fillRect/>
                </a:stretch>
              </p:blipFill>
              <p:spPr>
                <a:xfrm>
                  <a:off x="7648859" y="3272731"/>
                  <a:ext cx="74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92" name="Freihand 91">
                  <a:extLst>
                    <a:ext uri="{FF2B5EF4-FFF2-40B4-BE49-F238E27FC236}">
                      <a16:creationId xmlns:a16="http://schemas.microsoft.com/office/drawing/2014/main" id="{17069988-1AEF-4B40-8C7B-27D91CA752B9}"/>
                    </a:ext>
                  </a:extLst>
                </p14:cNvPr>
                <p14:cNvContentPartPr/>
                <p14:nvPr/>
              </p14:nvContentPartPr>
              <p14:xfrm>
                <a:off x="7708259" y="3309451"/>
                <a:ext cx="28080" cy="70560"/>
              </p14:xfrm>
            </p:contentPart>
          </mc:Choice>
          <mc:Fallback>
            <p:pic>
              <p:nvPicPr>
                <p:cNvPr id="92" name="Freihand 91">
                  <a:extLst>
                    <a:ext uri="{FF2B5EF4-FFF2-40B4-BE49-F238E27FC236}">
                      <a16:creationId xmlns:a16="http://schemas.microsoft.com/office/drawing/2014/main" id="{17069988-1AEF-4B40-8C7B-27D91CA752B9}"/>
                    </a:ext>
                  </a:extLst>
                </p:cNvPr>
                <p:cNvPicPr/>
                <p:nvPr/>
              </p:nvPicPr>
              <p:blipFill>
                <a:blip r:embed="rId1002"/>
                <a:stretch>
                  <a:fillRect/>
                </a:stretch>
              </p:blipFill>
              <p:spPr>
                <a:xfrm>
                  <a:off x="7703939" y="3305131"/>
                  <a:ext cx="36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93" name="Freihand 92">
                  <a:extLst>
                    <a:ext uri="{FF2B5EF4-FFF2-40B4-BE49-F238E27FC236}">
                      <a16:creationId xmlns:a16="http://schemas.microsoft.com/office/drawing/2014/main" id="{FA3CA0DA-47D1-4138-AA58-DA4DE14036AC}"/>
                    </a:ext>
                  </a:extLst>
                </p14:cNvPr>
                <p14:cNvContentPartPr/>
                <p14:nvPr/>
              </p14:nvContentPartPr>
              <p14:xfrm>
                <a:off x="7722659" y="3224851"/>
                <a:ext cx="93240" cy="159120"/>
              </p14:xfrm>
            </p:contentPart>
          </mc:Choice>
          <mc:Fallback>
            <p:pic>
              <p:nvPicPr>
                <p:cNvPr id="93" name="Freihand 92">
                  <a:extLst>
                    <a:ext uri="{FF2B5EF4-FFF2-40B4-BE49-F238E27FC236}">
                      <a16:creationId xmlns:a16="http://schemas.microsoft.com/office/drawing/2014/main" id="{FA3CA0DA-47D1-4138-AA58-DA4DE14036AC}"/>
                    </a:ext>
                  </a:extLst>
                </p:cNvPr>
                <p:cNvPicPr/>
                <p:nvPr/>
              </p:nvPicPr>
              <p:blipFill>
                <a:blip r:embed="rId1004"/>
                <a:stretch>
                  <a:fillRect/>
                </a:stretch>
              </p:blipFill>
              <p:spPr>
                <a:xfrm>
                  <a:off x="7718339" y="3220531"/>
                  <a:ext cx="1018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100" name="Freihand 99">
                  <a:extLst>
                    <a:ext uri="{FF2B5EF4-FFF2-40B4-BE49-F238E27FC236}">
                      <a16:creationId xmlns:a16="http://schemas.microsoft.com/office/drawing/2014/main" id="{36BB57B4-7010-43A2-837E-531679A0518B}"/>
                    </a:ext>
                  </a:extLst>
                </p14:cNvPr>
                <p14:cNvContentPartPr/>
                <p14:nvPr/>
              </p14:nvContentPartPr>
              <p14:xfrm>
                <a:off x="7796459" y="3189571"/>
                <a:ext cx="23760" cy="35280"/>
              </p14:xfrm>
            </p:contentPart>
          </mc:Choice>
          <mc:Fallback>
            <p:pic>
              <p:nvPicPr>
                <p:cNvPr id="100" name="Freihand 99">
                  <a:extLst>
                    <a:ext uri="{FF2B5EF4-FFF2-40B4-BE49-F238E27FC236}">
                      <a16:creationId xmlns:a16="http://schemas.microsoft.com/office/drawing/2014/main" id="{36BB57B4-7010-43A2-837E-531679A0518B}"/>
                    </a:ext>
                  </a:extLst>
                </p:cNvPr>
                <p:cNvPicPr/>
                <p:nvPr/>
              </p:nvPicPr>
              <p:blipFill>
                <a:blip r:embed="rId1006"/>
                <a:stretch>
                  <a:fillRect/>
                </a:stretch>
              </p:blipFill>
              <p:spPr>
                <a:xfrm>
                  <a:off x="7792139" y="3185251"/>
                  <a:ext cx="32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158" name="Freihand 157">
                  <a:extLst>
                    <a:ext uri="{FF2B5EF4-FFF2-40B4-BE49-F238E27FC236}">
                      <a16:creationId xmlns:a16="http://schemas.microsoft.com/office/drawing/2014/main" id="{0BDE1737-C7B9-4DB4-9898-CE8C12A87F47}"/>
                    </a:ext>
                  </a:extLst>
                </p14:cNvPr>
                <p14:cNvContentPartPr/>
                <p14:nvPr/>
              </p14:nvContentPartPr>
              <p14:xfrm>
                <a:off x="6543299" y="4155811"/>
                <a:ext cx="162720" cy="318600"/>
              </p14:xfrm>
            </p:contentPart>
          </mc:Choice>
          <mc:Fallback>
            <p:pic>
              <p:nvPicPr>
                <p:cNvPr id="158" name="Freihand 157">
                  <a:extLst>
                    <a:ext uri="{FF2B5EF4-FFF2-40B4-BE49-F238E27FC236}">
                      <a16:creationId xmlns:a16="http://schemas.microsoft.com/office/drawing/2014/main" id="{0BDE1737-C7B9-4DB4-9898-CE8C12A87F47}"/>
                    </a:ext>
                  </a:extLst>
                </p:cNvPr>
                <p:cNvPicPr/>
                <p:nvPr/>
              </p:nvPicPr>
              <p:blipFill>
                <a:blip r:embed="rId1008"/>
                <a:stretch>
                  <a:fillRect/>
                </a:stretch>
              </p:blipFill>
              <p:spPr>
                <a:xfrm>
                  <a:off x="6538979" y="4151491"/>
                  <a:ext cx="17136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161" name="Freihand 160">
                  <a:extLst>
                    <a:ext uri="{FF2B5EF4-FFF2-40B4-BE49-F238E27FC236}">
                      <a16:creationId xmlns:a16="http://schemas.microsoft.com/office/drawing/2014/main" id="{D4B97613-A839-46B6-AD4E-88F6D78CF872}"/>
                    </a:ext>
                  </a:extLst>
                </p14:cNvPr>
                <p14:cNvContentPartPr/>
                <p14:nvPr/>
              </p14:nvContentPartPr>
              <p14:xfrm>
                <a:off x="6635819" y="4396651"/>
                <a:ext cx="100080" cy="143640"/>
              </p14:xfrm>
            </p:contentPart>
          </mc:Choice>
          <mc:Fallback>
            <p:pic>
              <p:nvPicPr>
                <p:cNvPr id="161" name="Freihand 160">
                  <a:extLst>
                    <a:ext uri="{FF2B5EF4-FFF2-40B4-BE49-F238E27FC236}">
                      <a16:creationId xmlns:a16="http://schemas.microsoft.com/office/drawing/2014/main" id="{D4B97613-A839-46B6-AD4E-88F6D78CF872}"/>
                    </a:ext>
                  </a:extLst>
                </p:cNvPr>
                <p:cNvPicPr/>
                <p:nvPr/>
              </p:nvPicPr>
              <p:blipFill>
                <a:blip r:embed="rId1010"/>
                <a:stretch>
                  <a:fillRect/>
                </a:stretch>
              </p:blipFill>
              <p:spPr>
                <a:xfrm>
                  <a:off x="6631499" y="4392331"/>
                  <a:ext cx="108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167" name="Freihand 166">
                  <a:extLst>
                    <a:ext uri="{FF2B5EF4-FFF2-40B4-BE49-F238E27FC236}">
                      <a16:creationId xmlns:a16="http://schemas.microsoft.com/office/drawing/2014/main" id="{EDAC8AF6-8F39-4A3C-B4AB-0644993349E6}"/>
                    </a:ext>
                  </a:extLst>
                </p14:cNvPr>
                <p14:cNvContentPartPr/>
                <p14:nvPr/>
              </p14:nvContentPartPr>
              <p14:xfrm>
                <a:off x="5879099" y="3773131"/>
                <a:ext cx="127440" cy="176400"/>
              </p14:xfrm>
            </p:contentPart>
          </mc:Choice>
          <mc:Fallback>
            <p:pic>
              <p:nvPicPr>
                <p:cNvPr id="167" name="Freihand 166">
                  <a:extLst>
                    <a:ext uri="{FF2B5EF4-FFF2-40B4-BE49-F238E27FC236}">
                      <a16:creationId xmlns:a16="http://schemas.microsoft.com/office/drawing/2014/main" id="{EDAC8AF6-8F39-4A3C-B4AB-0644993349E6}"/>
                    </a:ext>
                  </a:extLst>
                </p:cNvPr>
                <p:cNvPicPr/>
                <p:nvPr/>
              </p:nvPicPr>
              <p:blipFill>
                <a:blip r:embed="rId1012"/>
                <a:stretch>
                  <a:fillRect/>
                </a:stretch>
              </p:blipFill>
              <p:spPr>
                <a:xfrm>
                  <a:off x="5874779" y="3768811"/>
                  <a:ext cx="1360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169" name="Freihand 168">
                  <a:extLst>
                    <a:ext uri="{FF2B5EF4-FFF2-40B4-BE49-F238E27FC236}">
                      <a16:creationId xmlns:a16="http://schemas.microsoft.com/office/drawing/2014/main" id="{206EAD67-C3D1-4C27-8482-EECBED21B176}"/>
                    </a:ext>
                  </a:extLst>
                </p14:cNvPr>
                <p14:cNvContentPartPr/>
                <p14:nvPr/>
              </p14:nvContentPartPr>
              <p14:xfrm>
                <a:off x="6046139" y="3742171"/>
                <a:ext cx="205920" cy="147600"/>
              </p14:xfrm>
            </p:contentPart>
          </mc:Choice>
          <mc:Fallback>
            <p:pic>
              <p:nvPicPr>
                <p:cNvPr id="169" name="Freihand 168">
                  <a:extLst>
                    <a:ext uri="{FF2B5EF4-FFF2-40B4-BE49-F238E27FC236}">
                      <a16:creationId xmlns:a16="http://schemas.microsoft.com/office/drawing/2014/main" id="{206EAD67-C3D1-4C27-8482-EECBED21B176}"/>
                    </a:ext>
                  </a:extLst>
                </p:cNvPr>
                <p:cNvPicPr/>
                <p:nvPr/>
              </p:nvPicPr>
              <p:blipFill>
                <a:blip r:embed="rId1014"/>
                <a:stretch>
                  <a:fillRect/>
                </a:stretch>
              </p:blipFill>
              <p:spPr>
                <a:xfrm>
                  <a:off x="6041819" y="3737851"/>
                  <a:ext cx="2145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178" name="Freihand 177">
                  <a:extLst>
                    <a:ext uri="{FF2B5EF4-FFF2-40B4-BE49-F238E27FC236}">
                      <a16:creationId xmlns:a16="http://schemas.microsoft.com/office/drawing/2014/main" id="{48D10124-D81F-4B20-943E-F83EFD87E751}"/>
                    </a:ext>
                  </a:extLst>
                </p14:cNvPr>
                <p14:cNvContentPartPr/>
                <p14:nvPr/>
              </p14:nvContentPartPr>
              <p14:xfrm>
                <a:off x="6350699" y="3786091"/>
                <a:ext cx="33480" cy="71280"/>
              </p14:xfrm>
            </p:contentPart>
          </mc:Choice>
          <mc:Fallback>
            <p:pic>
              <p:nvPicPr>
                <p:cNvPr id="178" name="Freihand 177">
                  <a:extLst>
                    <a:ext uri="{FF2B5EF4-FFF2-40B4-BE49-F238E27FC236}">
                      <a16:creationId xmlns:a16="http://schemas.microsoft.com/office/drawing/2014/main" id="{48D10124-D81F-4B20-943E-F83EFD87E751}"/>
                    </a:ext>
                  </a:extLst>
                </p:cNvPr>
                <p:cNvPicPr/>
                <p:nvPr/>
              </p:nvPicPr>
              <p:blipFill>
                <a:blip r:embed="rId1016"/>
                <a:stretch>
                  <a:fillRect/>
                </a:stretch>
              </p:blipFill>
              <p:spPr>
                <a:xfrm>
                  <a:off x="6346379" y="3781771"/>
                  <a:ext cx="42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180" name="Freihand 179">
                  <a:extLst>
                    <a:ext uri="{FF2B5EF4-FFF2-40B4-BE49-F238E27FC236}">
                      <a16:creationId xmlns:a16="http://schemas.microsoft.com/office/drawing/2014/main" id="{CCB08494-815A-4E02-961B-1759F9A35D5F}"/>
                    </a:ext>
                  </a:extLst>
                </p14:cNvPr>
                <p14:cNvContentPartPr/>
                <p14:nvPr/>
              </p14:nvContentPartPr>
              <p14:xfrm>
                <a:off x="6387419" y="3581251"/>
                <a:ext cx="269280" cy="161280"/>
              </p14:xfrm>
            </p:contentPart>
          </mc:Choice>
          <mc:Fallback>
            <p:pic>
              <p:nvPicPr>
                <p:cNvPr id="180" name="Freihand 179">
                  <a:extLst>
                    <a:ext uri="{FF2B5EF4-FFF2-40B4-BE49-F238E27FC236}">
                      <a16:creationId xmlns:a16="http://schemas.microsoft.com/office/drawing/2014/main" id="{CCB08494-815A-4E02-961B-1759F9A35D5F}"/>
                    </a:ext>
                  </a:extLst>
                </p:cNvPr>
                <p:cNvPicPr/>
                <p:nvPr/>
              </p:nvPicPr>
              <p:blipFill>
                <a:blip r:embed="rId1018"/>
                <a:stretch>
                  <a:fillRect/>
                </a:stretch>
              </p:blipFill>
              <p:spPr>
                <a:xfrm>
                  <a:off x="6383099" y="3576931"/>
                  <a:ext cx="2779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182" name="Freihand 181">
                  <a:extLst>
                    <a:ext uri="{FF2B5EF4-FFF2-40B4-BE49-F238E27FC236}">
                      <a16:creationId xmlns:a16="http://schemas.microsoft.com/office/drawing/2014/main" id="{7D2524EB-37D7-4A54-8459-1EBFA28F6B0A}"/>
                    </a:ext>
                  </a:extLst>
                </p14:cNvPr>
                <p14:cNvContentPartPr/>
                <p14:nvPr/>
              </p14:nvContentPartPr>
              <p14:xfrm>
                <a:off x="6724739" y="3525811"/>
                <a:ext cx="72360" cy="107280"/>
              </p14:xfrm>
            </p:contentPart>
          </mc:Choice>
          <mc:Fallback>
            <p:pic>
              <p:nvPicPr>
                <p:cNvPr id="182" name="Freihand 181">
                  <a:extLst>
                    <a:ext uri="{FF2B5EF4-FFF2-40B4-BE49-F238E27FC236}">
                      <a16:creationId xmlns:a16="http://schemas.microsoft.com/office/drawing/2014/main" id="{7D2524EB-37D7-4A54-8459-1EBFA28F6B0A}"/>
                    </a:ext>
                  </a:extLst>
                </p:cNvPr>
                <p:cNvPicPr/>
                <p:nvPr/>
              </p:nvPicPr>
              <p:blipFill>
                <a:blip r:embed="rId1020"/>
                <a:stretch>
                  <a:fillRect/>
                </a:stretch>
              </p:blipFill>
              <p:spPr>
                <a:xfrm>
                  <a:off x="6720419" y="3521491"/>
                  <a:ext cx="81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185" name="Freihand 184">
                  <a:extLst>
                    <a:ext uri="{FF2B5EF4-FFF2-40B4-BE49-F238E27FC236}">
                      <a16:creationId xmlns:a16="http://schemas.microsoft.com/office/drawing/2014/main" id="{6F0AD5EA-5F22-4920-80B9-4A0D91A4902D}"/>
                    </a:ext>
                  </a:extLst>
                </p14:cNvPr>
                <p14:cNvContentPartPr/>
                <p14:nvPr/>
              </p14:nvContentPartPr>
              <p14:xfrm>
                <a:off x="6829859" y="3485491"/>
                <a:ext cx="86760" cy="75960"/>
              </p14:xfrm>
            </p:contentPart>
          </mc:Choice>
          <mc:Fallback>
            <p:pic>
              <p:nvPicPr>
                <p:cNvPr id="185" name="Freihand 184">
                  <a:extLst>
                    <a:ext uri="{FF2B5EF4-FFF2-40B4-BE49-F238E27FC236}">
                      <a16:creationId xmlns:a16="http://schemas.microsoft.com/office/drawing/2014/main" id="{6F0AD5EA-5F22-4920-80B9-4A0D91A4902D}"/>
                    </a:ext>
                  </a:extLst>
                </p:cNvPr>
                <p:cNvPicPr/>
                <p:nvPr/>
              </p:nvPicPr>
              <p:blipFill>
                <a:blip r:embed="rId1022"/>
                <a:stretch>
                  <a:fillRect/>
                </a:stretch>
              </p:blipFill>
              <p:spPr>
                <a:xfrm>
                  <a:off x="6825539" y="3481171"/>
                  <a:ext cx="954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188" name="Freihand 187">
                  <a:extLst>
                    <a:ext uri="{FF2B5EF4-FFF2-40B4-BE49-F238E27FC236}">
                      <a16:creationId xmlns:a16="http://schemas.microsoft.com/office/drawing/2014/main" id="{B1B6221D-3349-4618-B2C0-CDB0826B0018}"/>
                    </a:ext>
                  </a:extLst>
                </p14:cNvPr>
                <p14:cNvContentPartPr/>
                <p14:nvPr/>
              </p14:nvContentPartPr>
              <p14:xfrm>
                <a:off x="6921299" y="3413491"/>
                <a:ext cx="91800" cy="116280"/>
              </p14:xfrm>
            </p:contentPart>
          </mc:Choice>
          <mc:Fallback>
            <p:pic>
              <p:nvPicPr>
                <p:cNvPr id="188" name="Freihand 187">
                  <a:extLst>
                    <a:ext uri="{FF2B5EF4-FFF2-40B4-BE49-F238E27FC236}">
                      <a16:creationId xmlns:a16="http://schemas.microsoft.com/office/drawing/2014/main" id="{B1B6221D-3349-4618-B2C0-CDB0826B0018}"/>
                    </a:ext>
                  </a:extLst>
                </p:cNvPr>
                <p:cNvPicPr/>
                <p:nvPr/>
              </p:nvPicPr>
              <p:blipFill>
                <a:blip r:embed="rId1024"/>
                <a:stretch>
                  <a:fillRect/>
                </a:stretch>
              </p:blipFill>
              <p:spPr>
                <a:xfrm>
                  <a:off x="6916979" y="3409171"/>
                  <a:ext cx="100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205" name="Freihand 204">
                  <a:extLst>
                    <a:ext uri="{FF2B5EF4-FFF2-40B4-BE49-F238E27FC236}">
                      <a16:creationId xmlns:a16="http://schemas.microsoft.com/office/drawing/2014/main" id="{2E3C0CF7-E165-4D5B-BD29-5FC7E37F6307}"/>
                    </a:ext>
                  </a:extLst>
                </p14:cNvPr>
                <p14:cNvContentPartPr/>
                <p14:nvPr/>
              </p14:nvContentPartPr>
              <p14:xfrm>
                <a:off x="7054139" y="3492691"/>
                <a:ext cx="39240" cy="87480"/>
              </p14:xfrm>
            </p:contentPart>
          </mc:Choice>
          <mc:Fallback>
            <p:pic>
              <p:nvPicPr>
                <p:cNvPr id="205" name="Freihand 204">
                  <a:extLst>
                    <a:ext uri="{FF2B5EF4-FFF2-40B4-BE49-F238E27FC236}">
                      <a16:creationId xmlns:a16="http://schemas.microsoft.com/office/drawing/2014/main" id="{2E3C0CF7-E165-4D5B-BD29-5FC7E37F6307}"/>
                    </a:ext>
                  </a:extLst>
                </p:cNvPr>
                <p:cNvPicPr/>
                <p:nvPr/>
              </p:nvPicPr>
              <p:blipFill>
                <a:blip r:embed="rId1026"/>
                <a:stretch>
                  <a:fillRect/>
                </a:stretch>
              </p:blipFill>
              <p:spPr>
                <a:xfrm>
                  <a:off x="7049819" y="3488371"/>
                  <a:ext cx="47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207" name="Freihand 206">
                  <a:extLst>
                    <a:ext uri="{FF2B5EF4-FFF2-40B4-BE49-F238E27FC236}">
                      <a16:creationId xmlns:a16="http://schemas.microsoft.com/office/drawing/2014/main" id="{BA7BB8F7-5392-4E89-9D6B-A67CA0C3A6A3}"/>
                    </a:ext>
                  </a:extLst>
                </p14:cNvPr>
                <p14:cNvContentPartPr/>
                <p14:nvPr/>
              </p14:nvContentPartPr>
              <p14:xfrm>
                <a:off x="6002219" y="3992371"/>
                <a:ext cx="209880" cy="173520"/>
              </p14:xfrm>
            </p:contentPart>
          </mc:Choice>
          <mc:Fallback>
            <p:pic>
              <p:nvPicPr>
                <p:cNvPr id="207" name="Freihand 206">
                  <a:extLst>
                    <a:ext uri="{FF2B5EF4-FFF2-40B4-BE49-F238E27FC236}">
                      <a16:creationId xmlns:a16="http://schemas.microsoft.com/office/drawing/2014/main" id="{BA7BB8F7-5392-4E89-9D6B-A67CA0C3A6A3}"/>
                    </a:ext>
                  </a:extLst>
                </p:cNvPr>
                <p:cNvPicPr/>
                <p:nvPr/>
              </p:nvPicPr>
              <p:blipFill>
                <a:blip r:embed="rId1028"/>
                <a:stretch>
                  <a:fillRect/>
                </a:stretch>
              </p:blipFill>
              <p:spPr>
                <a:xfrm>
                  <a:off x="5997899" y="3988051"/>
                  <a:ext cx="2185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214" name="Freihand 213">
                  <a:extLst>
                    <a:ext uri="{FF2B5EF4-FFF2-40B4-BE49-F238E27FC236}">
                      <a16:creationId xmlns:a16="http://schemas.microsoft.com/office/drawing/2014/main" id="{F09F5308-3B7D-4D42-B40E-17B0AC247296}"/>
                    </a:ext>
                  </a:extLst>
                </p14:cNvPr>
                <p14:cNvContentPartPr/>
                <p14:nvPr/>
              </p14:nvContentPartPr>
              <p14:xfrm>
                <a:off x="6216419" y="3907051"/>
                <a:ext cx="143640" cy="183240"/>
              </p14:xfrm>
            </p:contentPart>
          </mc:Choice>
          <mc:Fallback>
            <p:pic>
              <p:nvPicPr>
                <p:cNvPr id="214" name="Freihand 213">
                  <a:extLst>
                    <a:ext uri="{FF2B5EF4-FFF2-40B4-BE49-F238E27FC236}">
                      <a16:creationId xmlns:a16="http://schemas.microsoft.com/office/drawing/2014/main" id="{F09F5308-3B7D-4D42-B40E-17B0AC247296}"/>
                    </a:ext>
                  </a:extLst>
                </p:cNvPr>
                <p:cNvPicPr/>
                <p:nvPr/>
              </p:nvPicPr>
              <p:blipFill>
                <a:blip r:embed="rId1030"/>
                <a:stretch>
                  <a:fillRect/>
                </a:stretch>
              </p:blipFill>
              <p:spPr>
                <a:xfrm>
                  <a:off x="6212099" y="3902731"/>
                  <a:ext cx="152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217" name="Freihand 216">
                  <a:extLst>
                    <a:ext uri="{FF2B5EF4-FFF2-40B4-BE49-F238E27FC236}">
                      <a16:creationId xmlns:a16="http://schemas.microsoft.com/office/drawing/2014/main" id="{F4D31162-86FF-4954-A0A2-D19EDF371486}"/>
                    </a:ext>
                  </a:extLst>
                </p14:cNvPr>
                <p14:cNvContentPartPr/>
                <p14:nvPr/>
              </p14:nvContentPartPr>
              <p14:xfrm>
                <a:off x="6450419" y="3932611"/>
                <a:ext cx="40680" cy="69120"/>
              </p14:xfrm>
            </p:contentPart>
          </mc:Choice>
          <mc:Fallback>
            <p:pic>
              <p:nvPicPr>
                <p:cNvPr id="217" name="Freihand 216">
                  <a:extLst>
                    <a:ext uri="{FF2B5EF4-FFF2-40B4-BE49-F238E27FC236}">
                      <a16:creationId xmlns:a16="http://schemas.microsoft.com/office/drawing/2014/main" id="{F4D31162-86FF-4954-A0A2-D19EDF371486}"/>
                    </a:ext>
                  </a:extLst>
                </p:cNvPr>
                <p:cNvPicPr/>
                <p:nvPr/>
              </p:nvPicPr>
              <p:blipFill>
                <a:blip r:embed="rId1032"/>
                <a:stretch>
                  <a:fillRect/>
                </a:stretch>
              </p:blipFill>
              <p:spPr>
                <a:xfrm>
                  <a:off x="6446099" y="3928291"/>
                  <a:ext cx="49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236" name="Freihand 235">
                  <a:extLst>
                    <a:ext uri="{FF2B5EF4-FFF2-40B4-BE49-F238E27FC236}">
                      <a16:creationId xmlns:a16="http://schemas.microsoft.com/office/drawing/2014/main" id="{9EF8AD58-C75A-456F-B341-35692B77E26C}"/>
                    </a:ext>
                  </a:extLst>
                </p14:cNvPr>
                <p14:cNvContentPartPr/>
                <p14:nvPr/>
              </p14:nvContentPartPr>
              <p14:xfrm>
                <a:off x="6467699" y="3841531"/>
                <a:ext cx="60120" cy="161280"/>
              </p14:xfrm>
            </p:contentPart>
          </mc:Choice>
          <mc:Fallback>
            <p:pic>
              <p:nvPicPr>
                <p:cNvPr id="236" name="Freihand 235">
                  <a:extLst>
                    <a:ext uri="{FF2B5EF4-FFF2-40B4-BE49-F238E27FC236}">
                      <a16:creationId xmlns:a16="http://schemas.microsoft.com/office/drawing/2014/main" id="{9EF8AD58-C75A-456F-B341-35692B77E26C}"/>
                    </a:ext>
                  </a:extLst>
                </p:cNvPr>
                <p:cNvPicPr/>
                <p:nvPr/>
              </p:nvPicPr>
              <p:blipFill>
                <a:blip r:embed="rId1034"/>
                <a:stretch>
                  <a:fillRect/>
                </a:stretch>
              </p:blipFill>
              <p:spPr>
                <a:xfrm>
                  <a:off x="6463379" y="3837211"/>
                  <a:ext cx="687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237" name="Freihand 236">
                  <a:extLst>
                    <a:ext uri="{FF2B5EF4-FFF2-40B4-BE49-F238E27FC236}">
                      <a16:creationId xmlns:a16="http://schemas.microsoft.com/office/drawing/2014/main" id="{F8F482F3-AFFC-425F-9380-880E66610BF5}"/>
                    </a:ext>
                  </a:extLst>
                </p14:cNvPr>
                <p14:cNvContentPartPr/>
                <p14:nvPr/>
              </p14:nvContentPartPr>
              <p14:xfrm>
                <a:off x="6399299" y="3848731"/>
                <a:ext cx="19800" cy="8640"/>
              </p14:xfrm>
            </p:contentPart>
          </mc:Choice>
          <mc:Fallback>
            <p:pic>
              <p:nvPicPr>
                <p:cNvPr id="237" name="Freihand 236">
                  <a:extLst>
                    <a:ext uri="{FF2B5EF4-FFF2-40B4-BE49-F238E27FC236}">
                      <a16:creationId xmlns:a16="http://schemas.microsoft.com/office/drawing/2014/main" id="{F8F482F3-AFFC-425F-9380-880E66610BF5}"/>
                    </a:ext>
                  </a:extLst>
                </p:cNvPr>
                <p:cNvPicPr/>
                <p:nvPr/>
              </p:nvPicPr>
              <p:blipFill>
                <a:blip r:embed="rId1036"/>
                <a:stretch>
                  <a:fillRect/>
                </a:stretch>
              </p:blipFill>
              <p:spPr>
                <a:xfrm>
                  <a:off x="6394979" y="3844411"/>
                  <a:ext cx="284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244" name="Freihand 243">
                  <a:extLst>
                    <a:ext uri="{FF2B5EF4-FFF2-40B4-BE49-F238E27FC236}">
                      <a16:creationId xmlns:a16="http://schemas.microsoft.com/office/drawing/2014/main" id="{CEED7929-C972-40B0-B64F-BA6C45352EF8}"/>
                    </a:ext>
                  </a:extLst>
                </p14:cNvPr>
                <p14:cNvContentPartPr/>
                <p14:nvPr/>
              </p14:nvContentPartPr>
              <p14:xfrm>
                <a:off x="6639059" y="3869611"/>
                <a:ext cx="30240" cy="54360"/>
              </p14:xfrm>
            </p:contentPart>
          </mc:Choice>
          <mc:Fallback>
            <p:pic>
              <p:nvPicPr>
                <p:cNvPr id="244" name="Freihand 243">
                  <a:extLst>
                    <a:ext uri="{FF2B5EF4-FFF2-40B4-BE49-F238E27FC236}">
                      <a16:creationId xmlns:a16="http://schemas.microsoft.com/office/drawing/2014/main" id="{CEED7929-C972-40B0-B64F-BA6C45352EF8}"/>
                    </a:ext>
                  </a:extLst>
                </p:cNvPr>
                <p:cNvPicPr/>
                <p:nvPr/>
              </p:nvPicPr>
              <p:blipFill>
                <a:blip r:embed="rId1038"/>
                <a:stretch>
                  <a:fillRect/>
                </a:stretch>
              </p:blipFill>
              <p:spPr>
                <a:xfrm>
                  <a:off x="6634739" y="3865291"/>
                  <a:ext cx="38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247" name="Freihand 246">
                  <a:extLst>
                    <a:ext uri="{FF2B5EF4-FFF2-40B4-BE49-F238E27FC236}">
                      <a16:creationId xmlns:a16="http://schemas.microsoft.com/office/drawing/2014/main" id="{C65308E5-BF37-4D43-817F-78B5691B56D6}"/>
                    </a:ext>
                  </a:extLst>
                </p14:cNvPr>
                <p14:cNvContentPartPr/>
                <p14:nvPr/>
              </p14:nvContentPartPr>
              <p14:xfrm>
                <a:off x="6631859" y="3818491"/>
                <a:ext cx="140760" cy="114480"/>
              </p14:xfrm>
            </p:contentPart>
          </mc:Choice>
          <mc:Fallback>
            <p:pic>
              <p:nvPicPr>
                <p:cNvPr id="247" name="Freihand 246">
                  <a:extLst>
                    <a:ext uri="{FF2B5EF4-FFF2-40B4-BE49-F238E27FC236}">
                      <a16:creationId xmlns:a16="http://schemas.microsoft.com/office/drawing/2014/main" id="{C65308E5-BF37-4D43-817F-78B5691B56D6}"/>
                    </a:ext>
                  </a:extLst>
                </p:cNvPr>
                <p:cNvPicPr/>
                <p:nvPr/>
              </p:nvPicPr>
              <p:blipFill>
                <a:blip r:embed="rId1040"/>
                <a:stretch>
                  <a:fillRect/>
                </a:stretch>
              </p:blipFill>
              <p:spPr>
                <a:xfrm>
                  <a:off x="6627539" y="3814171"/>
                  <a:ext cx="149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261" name="Freihand 260">
                  <a:extLst>
                    <a:ext uri="{FF2B5EF4-FFF2-40B4-BE49-F238E27FC236}">
                      <a16:creationId xmlns:a16="http://schemas.microsoft.com/office/drawing/2014/main" id="{B111A1B2-A215-4A20-9096-2CBB362F4CF3}"/>
                    </a:ext>
                  </a:extLst>
                </p14:cNvPr>
                <p14:cNvContentPartPr/>
                <p14:nvPr/>
              </p14:nvContentPartPr>
              <p14:xfrm>
                <a:off x="6670739" y="4054651"/>
                <a:ext cx="81360" cy="111240"/>
              </p14:xfrm>
            </p:contentPart>
          </mc:Choice>
          <mc:Fallback>
            <p:pic>
              <p:nvPicPr>
                <p:cNvPr id="261" name="Freihand 260">
                  <a:extLst>
                    <a:ext uri="{FF2B5EF4-FFF2-40B4-BE49-F238E27FC236}">
                      <a16:creationId xmlns:a16="http://schemas.microsoft.com/office/drawing/2014/main" id="{B111A1B2-A215-4A20-9096-2CBB362F4CF3}"/>
                    </a:ext>
                  </a:extLst>
                </p:cNvPr>
                <p:cNvPicPr/>
                <p:nvPr/>
              </p:nvPicPr>
              <p:blipFill>
                <a:blip r:embed="rId1042"/>
                <a:stretch>
                  <a:fillRect/>
                </a:stretch>
              </p:blipFill>
              <p:spPr>
                <a:xfrm>
                  <a:off x="6666419" y="4050331"/>
                  <a:ext cx="90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262" name="Freihand 261">
                  <a:extLst>
                    <a:ext uri="{FF2B5EF4-FFF2-40B4-BE49-F238E27FC236}">
                      <a16:creationId xmlns:a16="http://schemas.microsoft.com/office/drawing/2014/main" id="{E7B6F56F-0E4C-42D4-825B-02AA1DAED8C8}"/>
                    </a:ext>
                  </a:extLst>
                </p14:cNvPr>
                <p14:cNvContentPartPr/>
                <p14:nvPr/>
              </p14:nvContentPartPr>
              <p14:xfrm>
                <a:off x="6757859" y="4038091"/>
                <a:ext cx="87840" cy="95040"/>
              </p14:xfrm>
            </p:contentPart>
          </mc:Choice>
          <mc:Fallback>
            <p:pic>
              <p:nvPicPr>
                <p:cNvPr id="262" name="Freihand 261">
                  <a:extLst>
                    <a:ext uri="{FF2B5EF4-FFF2-40B4-BE49-F238E27FC236}">
                      <a16:creationId xmlns:a16="http://schemas.microsoft.com/office/drawing/2014/main" id="{E7B6F56F-0E4C-42D4-825B-02AA1DAED8C8}"/>
                    </a:ext>
                  </a:extLst>
                </p:cNvPr>
                <p:cNvPicPr/>
                <p:nvPr/>
              </p:nvPicPr>
              <p:blipFill>
                <a:blip r:embed="rId1044"/>
                <a:stretch>
                  <a:fillRect/>
                </a:stretch>
              </p:blipFill>
              <p:spPr>
                <a:xfrm>
                  <a:off x="6753539" y="4033771"/>
                  <a:ext cx="96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270" name="Freihand 269">
                  <a:extLst>
                    <a:ext uri="{FF2B5EF4-FFF2-40B4-BE49-F238E27FC236}">
                      <a16:creationId xmlns:a16="http://schemas.microsoft.com/office/drawing/2014/main" id="{3674A4F5-B093-49A9-ADFB-C1BFC344E609}"/>
                    </a:ext>
                  </a:extLst>
                </p14:cNvPr>
                <p14:cNvContentPartPr/>
                <p14:nvPr/>
              </p14:nvContentPartPr>
              <p14:xfrm>
                <a:off x="6822659" y="4022611"/>
                <a:ext cx="91800" cy="99720"/>
              </p14:xfrm>
            </p:contentPart>
          </mc:Choice>
          <mc:Fallback>
            <p:pic>
              <p:nvPicPr>
                <p:cNvPr id="270" name="Freihand 269">
                  <a:extLst>
                    <a:ext uri="{FF2B5EF4-FFF2-40B4-BE49-F238E27FC236}">
                      <a16:creationId xmlns:a16="http://schemas.microsoft.com/office/drawing/2014/main" id="{3674A4F5-B093-49A9-ADFB-C1BFC344E609}"/>
                    </a:ext>
                  </a:extLst>
                </p:cNvPr>
                <p:cNvPicPr/>
                <p:nvPr/>
              </p:nvPicPr>
              <p:blipFill>
                <a:blip r:embed="rId1046"/>
                <a:stretch>
                  <a:fillRect/>
                </a:stretch>
              </p:blipFill>
              <p:spPr>
                <a:xfrm>
                  <a:off x="6818339" y="4018291"/>
                  <a:ext cx="100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271" name="Freihand 270">
                  <a:extLst>
                    <a:ext uri="{FF2B5EF4-FFF2-40B4-BE49-F238E27FC236}">
                      <a16:creationId xmlns:a16="http://schemas.microsoft.com/office/drawing/2014/main" id="{E9DC4CC3-9143-4CC4-B91D-D59D05655353}"/>
                    </a:ext>
                  </a:extLst>
                </p14:cNvPr>
                <p14:cNvContentPartPr/>
                <p14:nvPr/>
              </p14:nvContentPartPr>
              <p14:xfrm>
                <a:off x="6910859" y="4015051"/>
                <a:ext cx="176400" cy="74520"/>
              </p14:xfrm>
            </p:contentPart>
          </mc:Choice>
          <mc:Fallback>
            <p:pic>
              <p:nvPicPr>
                <p:cNvPr id="271" name="Freihand 270">
                  <a:extLst>
                    <a:ext uri="{FF2B5EF4-FFF2-40B4-BE49-F238E27FC236}">
                      <a16:creationId xmlns:a16="http://schemas.microsoft.com/office/drawing/2014/main" id="{E9DC4CC3-9143-4CC4-B91D-D59D05655353}"/>
                    </a:ext>
                  </a:extLst>
                </p:cNvPr>
                <p:cNvPicPr/>
                <p:nvPr/>
              </p:nvPicPr>
              <p:blipFill>
                <a:blip r:embed="rId1048"/>
                <a:stretch>
                  <a:fillRect/>
                </a:stretch>
              </p:blipFill>
              <p:spPr>
                <a:xfrm>
                  <a:off x="6906539" y="4010731"/>
                  <a:ext cx="185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273" name="Freihand 272">
                  <a:extLst>
                    <a:ext uri="{FF2B5EF4-FFF2-40B4-BE49-F238E27FC236}">
                      <a16:creationId xmlns:a16="http://schemas.microsoft.com/office/drawing/2014/main" id="{754ED845-7413-4689-9761-ECA025C23846}"/>
                    </a:ext>
                  </a:extLst>
                </p14:cNvPr>
                <p14:cNvContentPartPr/>
                <p14:nvPr/>
              </p14:nvContentPartPr>
              <p14:xfrm>
                <a:off x="7092299" y="3901291"/>
                <a:ext cx="124200" cy="157320"/>
              </p14:xfrm>
            </p:contentPart>
          </mc:Choice>
          <mc:Fallback>
            <p:pic>
              <p:nvPicPr>
                <p:cNvPr id="273" name="Freihand 272">
                  <a:extLst>
                    <a:ext uri="{FF2B5EF4-FFF2-40B4-BE49-F238E27FC236}">
                      <a16:creationId xmlns:a16="http://schemas.microsoft.com/office/drawing/2014/main" id="{754ED845-7413-4689-9761-ECA025C23846}"/>
                    </a:ext>
                  </a:extLst>
                </p:cNvPr>
                <p:cNvPicPr/>
                <p:nvPr/>
              </p:nvPicPr>
              <p:blipFill>
                <a:blip r:embed="rId1050"/>
                <a:stretch>
                  <a:fillRect/>
                </a:stretch>
              </p:blipFill>
              <p:spPr>
                <a:xfrm>
                  <a:off x="7087979" y="3896971"/>
                  <a:ext cx="1328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276" name="Freihand 275">
                  <a:extLst>
                    <a:ext uri="{FF2B5EF4-FFF2-40B4-BE49-F238E27FC236}">
                      <a16:creationId xmlns:a16="http://schemas.microsoft.com/office/drawing/2014/main" id="{8975D7CE-4BD2-4816-9190-AA430020D3EB}"/>
                    </a:ext>
                  </a:extLst>
                </p14:cNvPr>
                <p14:cNvContentPartPr/>
                <p14:nvPr/>
              </p14:nvContentPartPr>
              <p14:xfrm>
                <a:off x="7194899" y="3901291"/>
                <a:ext cx="45720" cy="39960"/>
              </p14:xfrm>
            </p:contentPart>
          </mc:Choice>
          <mc:Fallback>
            <p:pic>
              <p:nvPicPr>
                <p:cNvPr id="276" name="Freihand 275">
                  <a:extLst>
                    <a:ext uri="{FF2B5EF4-FFF2-40B4-BE49-F238E27FC236}">
                      <a16:creationId xmlns:a16="http://schemas.microsoft.com/office/drawing/2014/main" id="{8975D7CE-4BD2-4816-9190-AA430020D3EB}"/>
                    </a:ext>
                  </a:extLst>
                </p:cNvPr>
                <p:cNvPicPr/>
                <p:nvPr/>
              </p:nvPicPr>
              <p:blipFill>
                <a:blip r:embed="rId1052"/>
                <a:stretch>
                  <a:fillRect/>
                </a:stretch>
              </p:blipFill>
              <p:spPr>
                <a:xfrm>
                  <a:off x="7190579" y="3896971"/>
                  <a:ext cx="54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285" name="Freihand 284">
                  <a:extLst>
                    <a:ext uri="{FF2B5EF4-FFF2-40B4-BE49-F238E27FC236}">
                      <a16:creationId xmlns:a16="http://schemas.microsoft.com/office/drawing/2014/main" id="{0AFD90A4-830D-4612-9A13-69586F2FDE8E}"/>
                    </a:ext>
                  </a:extLst>
                </p14:cNvPr>
                <p14:cNvContentPartPr/>
                <p14:nvPr/>
              </p14:nvContentPartPr>
              <p14:xfrm>
                <a:off x="7247099" y="3925051"/>
                <a:ext cx="96480" cy="91440"/>
              </p14:xfrm>
            </p:contentPart>
          </mc:Choice>
          <mc:Fallback>
            <p:pic>
              <p:nvPicPr>
                <p:cNvPr id="285" name="Freihand 284">
                  <a:extLst>
                    <a:ext uri="{FF2B5EF4-FFF2-40B4-BE49-F238E27FC236}">
                      <a16:creationId xmlns:a16="http://schemas.microsoft.com/office/drawing/2014/main" id="{0AFD90A4-830D-4612-9A13-69586F2FDE8E}"/>
                    </a:ext>
                  </a:extLst>
                </p:cNvPr>
                <p:cNvPicPr/>
                <p:nvPr/>
              </p:nvPicPr>
              <p:blipFill>
                <a:blip r:embed="rId1054"/>
                <a:stretch>
                  <a:fillRect/>
                </a:stretch>
              </p:blipFill>
              <p:spPr>
                <a:xfrm>
                  <a:off x="7242779" y="3920731"/>
                  <a:ext cx="105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323" name="Freihand 322">
                  <a:extLst>
                    <a:ext uri="{FF2B5EF4-FFF2-40B4-BE49-F238E27FC236}">
                      <a16:creationId xmlns:a16="http://schemas.microsoft.com/office/drawing/2014/main" id="{82805042-1CF1-4E53-8754-A11773002952}"/>
                    </a:ext>
                  </a:extLst>
                </p14:cNvPr>
                <p14:cNvContentPartPr/>
                <p14:nvPr/>
              </p14:nvContentPartPr>
              <p14:xfrm>
                <a:off x="7319819" y="3818131"/>
                <a:ext cx="43560" cy="185760"/>
              </p14:xfrm>
            </p:contentPart>
          </mc:Choice>
          <mc:Fallback>
            <p:pic>
              <p:nvPicPr>
                <p:cNvPr id="323" name="Freihand 322">
                  <a:extLst>
                    <a:ext uri="{FF2B5EF4-FFF2-40B4-BE49-F238E27FC236}">
                      <a16:creationId xmlns:a16="http://schemas.microsoft.com/office/drawing/2014/main" id="{82805042-1CF1-4E53-8754-A11773002952}"/>
                    </a:ext>
                  </a:extLst>
                </p:cNvPr>
                <p:cNvPicPr/>
                <p:nvPr/>
              </p:nvPicPr>
              <p:blipFill>
                <a:blip r:embed="rId1056"/>
                <a:stretch>
                  <a:fillRect/>
                </a:stretch>
              </p:blipFill>
              <p:spPr>
                <a:xfrm>
                  <a:off x="7315499" y="3813811"/>
                  <a:ext cx="52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332" name="Freihand 331">
                  <a:extLst>
                    <a:ext uri="{FF2B5EF4-FFF2-40B4-BE49-F238E27FC236}">
                      <a16:creationId xmlns:a16="http://schemas.microsoft.com/office/drawing/2014/main" id="{17348DCA-A131-4710-A8C7-63F47CC12A31}"/>
                    </a:ext>
                  </a:extLst>
                </p14:cNvPr>
                <p14:cNvContentPartPr/>
                <p14:nvPr/>
              </p14:nvContentPartPr>
              <p14:xfrm>
                <a:off x="7441859" y="3783931"/>
                <a:ext cx="147600" cy="192240"/>
              </p14:xfrm>
            </p:contentPart>
          </mc:Choice>
          <mc:Fallback>
            <p:pic>
              <p:nvPicPr>
                <p:cNvPr id="332" name="Freihand 331">
                  <a:extLst>
                    <a:ext uri="{FF2B5EF4-FFF2-40B4-BE49-F238E27FC236}">
                      <a16:creationId xmlns:a16="http://schemas.microsoft.com/office/drawing/2014/main" id="{17348DCA-A131-4710-A8C7-63F47CC12A31}"/>
                    </a:ext>
                  </a:extLst>
                </p:cNvPr>
                <p:cNvPicPr/>
                <p:nvPr/>
              </p:nvPicPr>
              <p:blipFill>
                <a:blip r:embed="rId1058"/>
                <a:stretch>
                  <a:fillRect/>
                </a:stretch>
              </p:blipFill>
              <p:spPr>
                <a:xfrm>
                  <a:off x="7437539" y="3779611"/>
                  <a:ext cx="1562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350" name="Freihand 349">
                  <a:extLst>
                    <a:ext uri="{FF2B5EF4-FFF2-40B4-BE49-F238E27FC236}">
                      <a16:creationId xmlns:a16="http://schemas.microsoft.com/office/drawing/2014/main" id="{092ECC16-BB78-4843-88F3-E9865B3DF557}"/>
                    </a:ext>
                  </a:extLst>
                </p14:cNvPr>
                <p14:cNvContentPartPr/>
                <p14:nvPr/>
              </p14:nvContentPartPr>
              <p14:xfrm>
                <a:off x="7597379" y="3758011"/>
                <a:ext cx="155520" cy="160200"/>
              </p14:xfrm>
            </p:contentPart>
          </mc:Choice>
          <mc:Fallback>
            <p:pic>
              <p:nvPicPr>
                <p:cNvPr id="350" name="Freihand 349">
                  <a:extLst>
                    <a:ext uri="{FF2B5EF4-FFF2-40B4-BE49-F238E27FC236}">
                      <a16:creationId xmlns:a16="http://schemas.microsoft.com/office/drawing/2014/main" id="{092ECC16-BB78-4843-88F3-E9865B3DF557}"/>
                    </a:ext>
                  </a:extLst>
                </p:cNvPr>
                <p:cNvPicPr/>
                <p:nvPr/>
              </p:nvPicPr>
              <p:blipFill>
                <a:blip r:embed="rId1060"/>
                <a:stretch>
                  <a:fillRect/>
                </a:stretch>
              </p:blipFill>
              <p:spPr>
                <a:xfrm>
                  <a:off x="7593059" y="3753691"/>
                  <a:ext cx="164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351" name="Freihand 350">
                  <a:extLst>
                    <a:ext uri="{FF2B5EF4-FFF2-40B4-BE49-F238E27FC236}">
                      <a16:creationId xmlns:a16="http://schemas.microsoft.com/office/drawing/2014/main" id="{1EA6A70C-A689-41B0-9FDA-DA89BD747847}"/>
                    </a:ext>
                  </a:extLst>
                </p14:cNvPr>
                <p14:cNvContentPartPr/>
                <p14:nvPr/>
              </p14:nvContentPartPr>
              <p14:xfrm>
                <a:off x="7495139" y="4043131"/>
                <a:ext cx="105120" cy="157680"/>
              </p14:xfrm>
            </p:contentPart>
          </mc:Choice>
          <mc:Fallback>
            <p:pic>
              <p:nvPicPr>
                <p:cNvPr id="351" name="Freihand 350">
                  <a:extLst>
                    <a:ext uri="{FF2B5EF4-FFF2-40B4-BE49-F238E27FC236}">
                      <a16:creationId xmlns:a16="http://schemas.microsoft.com/office/drawing/2014/main" id="{1EA6A70C-A689-41B0-9FDA-DA89BD747847}"/>
                    </a:ext>
                  </a:extLst>
                </p:cNvPr>
                <p:cNvPicPr/>
                <p:nvPr/>
              </p:nvPicPr>
              <p:blipFill>
                <a:blip r:embed="rId1062"/>
                <a:stretch>
                  <a:fillRect/>
                </a:stretch>
              </p:blipFill>
              <p:spPr>
                <a:xfrm>
                  <a:off x="7490819" y="4038811"/>
                  <a:ext cx="113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354" name="Freihand 353">
                  <a:extLst>
                    <a:ext uri="{FF2B5EF4-FFF2-40B4-BE49-F238E27FC236}">
                      <a16:creationId xmlns:a16="http://schemas.microsoft.com/office/drawing/2014/main" id="{307757DC-11D5-43C0-8F03-7921915D4252}"/>
                    </a:ext>
                  </a:extLst>
                </p14:cNvPr>
                <p14:cNvContentPartPr/>
                <p14:nvPr/>
              </p14:nvContentPartPr>
              <p14:xfrm>
                <a:off x="7574699" y="4128811"/>
                <a:ext cx="76320" cy="43560"/>
              </p14:xfrm>
            </p:contentPart>
          </mc:Choice>
          <mc:Fallback>
            <p:pic>
              <p:nvPicPr>
                <p:cNvPr id="354" name="Freihand 353">
                  <a:extLst>
                    <a:ext uri="{FF2B5EF4-FFF2-40B4-BE49-F238E27FC236}">
                      <a16:creationId xmlns:a16="http://schemas.microsoft.com/office/drawing/2014/main" id="{307757DC-11D5-43C0-8F03-7921915D4252}"/>
                    </a:ext>
                  </a:extLst>
                </p:cNvPr>
                <p:cNvPicPr/>
                <p:nvPr/>
              </p:nvPicPr>
              <p:blipFill>
                <a:blip r:embed="rId1064"/>
                <a:stretch>
                  <a:fillRect/>
                </a:stretch>
              </p:blipFill>
              <p:spPr>
                <a:xfrm>
                  <a:off x="7570379" y="4124491"/>
                  <a:ext cx="84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372" name="Freihand 371">
                  <a:extLst>
                    <a:ext uri="{FF2B5EF4-FFF2-40B4-BE49-F238E27FC236}">
                      <a16:creationId xmlns:a16="http://schemas.microsoft.com/office/drawing/2014/main" id="{B364D4D1-6E6F-4780-BE03-8E6750BEEE82}"/>
                    </a:ext>
                  </a:extLst>
                </p14:cNvPr>
                <p14:cNvContentPartPr/>
                <p14:nvPr/>
              </p14:nvContentPartPr>
              <p14:xfrm>
                <a:off x="7662899" y="4050331"/>
                <a:ext cx="114120" cy="102960"/>
              </p14:xfrm>
            </p:contentPart>
          </mc:Choice>
          <mc:Fallback>
            <p:pic>
              <p:nvPicPr>
                <p:cNvPr id="372" name="Freihand 371">
                  <a:extLst>
                    <a:ext uri="{FF2B5EF4-FFF2-40B4-BE49-F238E27FC236}">
                      <a16:creationId xmlns:a16="http://schemas.microsoft.com/office/drawing/2014/main" id="{B364D4D1-6E6F-4780-BE03-8E6750BEEE82}"/>
                    </a:ext>
                  </a:extLst>
                </p:cNvPr>
                <p:cNvPicPr/>
                <p:nvPr/>
              </p:nvPicPr>
              <p:blipFill>
                <a:blip r:embed="rId1066"/>
                <a:stretch>
                  <a:fillRect/>
                </a:stretch>
              </p:blipFill>
              <p:spPr>
                <a:xfrm>
                  <a:off x="7658579" y="4046011"/>
                  <a:ext cx="122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382" name="Freihand 381">
                  <a:extLst>
                    <a:ext uri="{FF2B5EF4-FFF2-40B4-BE49-F238E27FC236}">
                      <a16:creationId xmlns:a16="http://schemas.microsoft.com/office/drawing/2014/main" id="{85CE8FD8-10DC-4614-B43D-8E6D8580397C}"/>
                    </a:ext>
                  </a:extLst>
                </p14:cNvPr>
                <p14:cNvContentPartPr/>
                <p14:nvPr/>
              </p14:nvContentPartPr>
              <p14:xfrm>
                <a:off x="7842899" y="3924691"/>
                <a:ext cx="142200" cy="204120"/>
              </p14:xfrm>
            </p:contentPart>
          </mc:Choice>
          <mc:Fallback>
            <p:pic>
              <p:nvPicPr>
                <p:cNvPr id="382" name="Freihand 381">
                  <a:extLst>
                    <a:ext uri="{FF2B5EF4-FFF2-40B4-BE49-F238E27FC236}">
                      <a16:creationId xmlns:a16="http://schemas.microsoft.com/office/drawing/2014/main" id="{85CE8FD8-10DC-4614-B43D-8E6D8580397C}"/>
                    </a:ext>
                  </a:extLst>
                </p:cNvPr>
                <p:cNvPicPr/>
                <p:nvPr/>
              </p:nvPicPr>
              <p:blipFill>
                <a:blip r:embed="rId1068"/>
                <a:stretch>
                  <a:fillRect/>
                </a:stretch>
              </p:blipFill>
              <p:spPr>
                <a:xfrm>
                  <a:off x="7838579" y="3920371"/>
                  <a:ext cx="1508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410" name="Freihand 409">
                  <a:extLst>
                    <a:ext uri="{FF2B5EF4-FFF2-40B4-BE49-F238E27FC236}">
                      <a16:creationId xmlns:a16="http://schemas.microsoft.com/office/drawing/2014/main" id="{710997EA-95BC-444D-970C-FF7FB7358339}"/>
                    </a:ext>
                  </a:extLst>
                </p14:cNvPr>
                <p14:cNvContentPartPr/>
                <p14:nvPr/>
              </p14:nvContentPartPr>
              <p14:xfrm>
                <a:off x="6274739" y="4314571"/>
                <a:ext cx="1504800" cy="831240"/>
              </p14:xfrm>
            </p:contentPart>
          </mc:Choice>
          <mc:Fallback>
            <p:pic>
              <p:nvPicPr>
                <p:cNvPr id="410" name="Freihand 409">
                  <a:extLst>
                    <a:ext uri="{FF2B5EF4-FFF2-40B4-BE49-F238E27FC236}">
                      <a16:creationId xmlns:a16="http://schemas.microsoft.com/office/drawing/2014/main" id="{710997EA-95BC-444D-970C-FF7FB7358339}"/>
                    </a:ext>
                  </a:extLst>
                </p:cNvPr>
                <p:cNvPicPr/>
                <p:nvPr/>
              </p:nvPicPr>
              <p:blipFill>
                <a:blip r:embed="rId1070"/>
                <a:stretch>
                  <a:fillRect/>
                </a:stretch>
              </p:blipFill>
              <p:spPr>
                <a:xfrm>
                  <a:off x="6270419" y="4310251"/>
                  <a:ext cx="1513440" cy="83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1">
            <p14:nvContentPartPr>
              <p14:cNvPr id="419" name="Freihand 418">
                <a:extLst>
                  <a:ext uri="{FF2B5EF4-FFF2-40B4-BE49-F238E27FC236}">
                    <a16:creationId xmlns:a16="http://schemas.microsoft.com/office/drawing/2014/main" id="{4DEE5AEC-D55F-4E9D-9729-0B149072A60B}"/>
                  </a:ext>
                </a:extLst>
              </p14:cNvPr>
              <p14:cNvContentPartPr/>
              <p14:nvPr/>
            </p14:nvContentPartPr>
            <p14:xfrm>
              <a:off x="2657099" y="5735491"/>
              <a:ext cx="3595680" cy="680040"/>
            </p14:xfrm>
          </p:contentPart>
        </mc:Choice>
        <mc:Fallback>
          <p:pic>
            <p:nvPicPr>
              <p:cNvPr id="419" name="Freihand 418">
                <a:extLst>
                  <a:ext uri="{FF2B5EF4-FFF2-40B4-BE49-F238E27FC236}">
                    <a16:creationId xmlns:a16="http://schemas.microsoft.com/office/drawing/2014/main" id="{4DEE5AEC-D55F-4E9D-9729-0B149072A60B}"/>
                  </a:ext>
                </a:extLst>
              </p:cNvPr>
              <p:cNvPicPr/>
              <p:nvPr/>
            </p:nvPicPr>
            <p:blipFill>
              <a:blip r:embed="rId1072"/>
              <a:stretch>
                <a:fillRect/>
              </a:stretch>
            </p:blipFill>
            <p:spPr>
              <a:xfrm>
                <a:off x="2652779" y="5731171"/>
                <a:ext cx="3604320" cy="68868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422" name="Freihand 421">
                <a:extLst>
                  <a:ext uri="{FF2B5EF4-FFF2-40B4-BE49-F238E27FC236}">
                    <a16:creationId xmlns:a16="http://schemas.microsoft.com/office/drawing/2014/main" id="{55BB2C1B-A57F-45F2-AAEC-45A3F5465D69}"/>
                  </a:ext>
                </a:extLst>
              </p14:cNvPr>
              <p14:cNvContentPartPr/>
              <p14:nvPr/>
            </p14:nvContentPartPr>
            <p14:xfrm>
              <a:off x="4388339" y="5947531"/>
              <a:ext cx="26280" cy="183960"/>
            </p14:xfrm>
          </p:contentPart>
        </mc:Choice>
        <mc:Fallback>
          <p:pic>
            <p:nvPicPr>
              <p:cNvPr id="422" name="Freihand 421">
                <a:extLst>
                  <a:ext uri="{FF2B5EF4-FFF2-40B4-BE49-F238E27FC236}">
                    <a16:creationId xmlns:a16="http://schemas.microsoft.com/office/drawing/2014/main" id="{55BB2C1B-A57F-45F2-AAEC-45A3F5465D69}"/>
                  </a:ext>
                </a:extLst>
              </p:cNvPr>
              <p:cNvPicPr/>
              <p:nvPr/>
            </p:nvPicPr>
            <p:blipFill>
              <a:blip r:embed="rId1074"/>
              <a:stretch>
                <a:fillRect/>
              </a:stretch>
            </p:blipFill>
            <p:spPr>
              <a:xfrm>
                <a:off x="4384019" y="5943211"/>
                <a:ext cx="34920" cy="192600"/>
              </a:xfrm>
              <a:prstGeom prst="rect">
                <a:avLst/>
              </a:prstGeom>
            </p:spPr>
          </p:pic>
        </mc:Fallback>
      </mc:AlternateContent>
      <p:grpSp>
        <p:nvGrpSpPr>
          <p:cNvPr id="432" name="Gruppieren 431">
            <a:extLst>
              <a:ext uri="{FF2B5EF4-FFF2-40B4-BE49-F238E27FC236}">
                <a16:creationId xmlns:a16="http://schemas.microsoft.com/office/drawing/2014/main" id="{7DEBA06F-957F-4F89-BAE6-D04CC74D9007}"/>
              </a:ext>
            </a:extLst>
          </p:cNvPr>
          <p:cNvGrpSpPr/>
          <p:nvPr/>
        </p:nvGrpSpPr>
        <p:grpSpPr>
          <a:xfrm>
            <a:off x="7271939" y="1962331"/>
            <a:ext cx="1866240" cy="961920"/>
            <a:chOff x="7271939" y="1962331"/>
            <a:chExt cx="1866240" cy="961920"/>
          </a:xfrm>
        </p:grpSpPr>
        <mc:AlternateContent xmlns:mc="http://schemas.openxmlformats.org/markup-compatibility/2006">
          <mc:Choice xmlns:p14="http://schemas.microsoft.com/office/powerpoint/2010/main" Requires="p14">
            <p:contentPart p14:bwMode="auto" r:id="rId1075">
              <p14:nvContentPartPr>
                <p14:cNvPr id="571" name="Freihand 570">
                  <a:extLst>
                    <a:ext uri="{FF2B5EF4-FFF2-40B4-BE49-F238E27FC236}">
                      <a16:creationId xmlns:a16="http://schemas.microsoft.com/office/drawing/2014/main" id="{8847FCBA-22DE-4CB4-B203-FFDFC5278353}"/>
                    </a:ext>
                  </a:extLst>
                </p14:cNvPr>
                <p14:cNvContentPartPr/>
                <p14:nvPr/>
              </p14:nvContentPartPr>
              <p14:xfrm>
                <a:off x="8813459" y="2750011"/>
                <a:ext cx="15120" cy="174240"/>
              </p14:xfrm>
            </p:contentPart>
          </mc:Choice>
          <mc:Fallback>
            <p:pic>
              <p:nvPicPr>
                <p:cNvPr id="571" name="Freihand 570">
                  <a:extLst>
                    <a:ext uri="{FF2B5EF4-FFF2-40B4-BE49-F238E27FC236}">
                      <a16:creationId xmlns:a16="http://schemas.microsoft.com/office/drawing/2014/main" id="{8847FCBA-22DE-4CB4-B203-FFDFC5278353}"/>
                    </a:ext>
                  </a:extLst>
                </p:cNvPr>
                <p:cNvPicPr/>
                <p:nvPr/>
              </p:nvPicPr>
              <p:blipFill>
                <a:blip r:embed="rId1076"/>
                <a:stretch>
                  <a:fillRect/>
                </a:stretch>
              </p:blipFill>
              <p:spPr>
                <a:xfrm>
                  <a:off x="8809139" y="2745691"/>
                  <a:ext cx="237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567" name="Freihand 566">
                  <a:extLst>
                    <a:ext uri="{FF2B5EF4-FFF2-40B4-BE49-F238E27FC236}">
                      <a16:creationId xmlns:a16="http://schemas.microsoft.com/office/drawing/2014/main" id="{798DC2D5-847B-4E43-BB49-1ED712D2154A}"/>
                    </a:ext>
                  </a:extLst>
                </p14:cNvPr>
                <p14:cNvContentPartPr/>
                <p14:nvPr/>
              </p14:nvContentPartPr>
              <p14:xfrm>
                <a:off x="8845859" y="2176171"/>
                <a:ext cx="360" cy="360"/>
              </p14:xfrm>
            </p:contentPart>
          </mc:Choice>
          <mc:Fallback>
            <p:pic>
              <p:nvPicPr>
                <p:cNvPr id="567" name="Freihand 566">
                  <a:extLst>
                    <a:ext uri="{FF2B5EF4-FFF2-40B4-BE49-F238E27FC236}">
                      <a16:creationId xmlns:a16="http://schemas.microsoft.com/office/drawing/2014/main" id="{798DC2D5-847B-4E43-BB49-1ED712D2154A}"/>
                    </a:ext>
                  </a:extLst>
                </p:cNvPr>
                <p:cNvPicPr/>
                <p:nvPr/>
              </p:nvPicPr>
              <p:blipFill>
                <a:blip r:embed="rId1078"/>
                <a:stretch>
                  <a:fillRect/>
                </a:stretch>
              </p:blipFill>
              <p:spPr>
                <a:xfrm>
                  <a:off x="8841539" y="2171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570" name="Freihand 569">
                  <a:extLst>
                    <a:ext uri="{FF2B5EF4-FFF2-40B4-BE49-F238E27FC236}">
                      <a16:creationId xmlns:a16="http://schemas.microsoft.com/office/drawing/2014/main" id="{D634FDF4-D703-42E5-8A2A-CE4317C714AA}"/>
                    </a:ext>
                  </a:extLst>
                </p14:cNvPr>
                <p14:cNvContentPartPr/>
                <p14:nvPr/>
              </p14:nvContentPartPr>
              <p14:xfrm>
                <a:off x="8839019" y="2148451"/>
                <a:ext cx="13680" cy="509040"/>
              </p14:xfrm>
            </p:contentPart>
          </mc:Choice>
          <mc:Fallback>
            <p:pic>
              <p:nvPicPr>
                <p:cNvPr id="570" name="Freihand 569">
                  <a:extLst>
                    <a:ext uri="{FF2B5EF4-FFF2-40B4-BE49-F238E27FC236}">
                      <a16:creationId xmlns:a16="http://schemas.microsoft.com/office/drawing/2014/main" id="{D634FDF4-D703-42E5-8A2A-CE4317C714AA}"/>
                    </a:ext>
                  </a:extLst>
                </p:cNvPr>
                <p:cNvPicPr/>
                <p:nvPr/>
              </p:nvPicPr>
              <p:blipFill>
                <a:blip r:embed="rId1080"/>
                <a:stretch>
                  <a:fillRect/>
                </a:stretch>
              </p:blipFill>
              <p:spPr>
                <a:xfrm>
                  <a:off x="8834699" y="2144131"/>
                  <a:ext cx="22320" cy="51768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573" name="Freihand 572">
                  <a:extLst>
                    <a:ext uri="{FF2B5EF4-FFF2-40B4-BE49-F238E27FC236}">
                      <a16:creationId xmlns:a16="http://schemas.microsoft.com/office/drawing/2014/main" id="{BA0A39A9-8C4F-4D96-BCD2-63C0826AE466}"/>
                    </a:ext>
                  </a:extLst>
                </p14:cNvPr>
                <p14:cNvContentPartPr/>
                <p14:nvPr/>
              </p14:nvContentPartPr>
              <p14:xfrm>
                <a:off x="8705099" y="2151331"/>
                <a:ext cx="82080" cy="26640"/>
              </p14:xfrm>
            </p:contentPart>
          </mc:Choice>
          <mc:Fallback>
            <p:pic>
              <p:nvPicPr>
                <p:cNvPr id="573" name="Freihand 572">
                  <a:extLst>
                    <a:ext uri="{FF2B5EF4-FFF2-40B4-BE49-F238E27FC236}">
                      <a16:creationId xmlns:a16="http://schemas.microsoft.com/office/drawing/2014/main" id="{BA0A39A9-8C4F-4D96-BCD2-63C0826AE466}"/>
                    </a:ext>
                  </a:extLst>
                </p:cNvPr>
                <p:cNvPicPr/>
                <p:nvPr/>
              </p:nvPicPr>
              <p:blipFill>
                <a:blip r:embed="rId1082"/>
                <a:stretch>
                  <a:fillRect/>
                </a:stretch>
              </p:blipFill>
              <p:spPr>
                <a:xfrm>
                  <a:off x="8700779" y="2147011"/>
                  <a:ext cx="907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574" name="Freihand 573">
                  <a:extLst>
                    <a:ext uri="{FF2B5EF4-FFF2-40B4-BE49-F238E27FC236}">
                      <a16:creationId xmlns:a16="http://schemas.microsoft.com/office/drawing/2014/main" id="{4362C3D0-F898-497A-AE07-EA1494F926C5}"/>
                    </a:ext>
                  </a:extLst>
                </p14:cNvPr>
                <p14:cNvContentPartPr/>
                <p14:nvPr/>
              </p14:nvContentPartPr>
              <p14:xfrm>
                <a:off x="7271939" y="2094811"/>
                <a:ext cx="1253160" cy="75600"/>
              </p14:xfrm>
            </p:contentPart>
          </mc:Choice>
          <mc:Fallback>
            <p:pic>
              <p:nvPicPr>
                <p:cNvPr id="574" name="Freihand 573">
                  <a:extLst>
                    <a:ext uri="{FF2B5EF4-FFF2-40B4-BE49-F238E27FC236}">
                      <a16:creationId xmlns:a16="http://schemas.microsoft.com/office/drawing/2014/main" id="{4362C3D0-F898-497A-AE07-EA1494F926C5}"/>
                    </a:ext>
                  </a:extLst>
                </p:cNvPr>
                <p:cNvPicPr/>
                <p:nvPr/>
              </p:nvPicPr>
              <p:blipFill>
                <a:blip r:embed="rId1084"/>
                <a:stretch>
                  <a:fillRect/>
                </a:stretch>
              </p:blipFill>
              <p:spPr>
                <a:xfrm>
                  <a:off x="7267619" y="2090491"/>
                  <a:ext cx="1261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425" name="Freihand 424">
                  <a:extLst>
                    <a:ext uri="{FF2B5EF4-FFF2-40B4-BE49-F238E27FC236}">
                      <a16:creationId xmlns:a16="http://schemas.microsoft.com/office/drawing/2014/main" id="{380CBD84-71FB-4046-BA54-A9F4ADBF12DD}"/>
                    </a:ext>
                  </a:extLst>
                </p14:cNvPr>
                <p14:cNvContentPartPr/>
                <p14:nvPr/>
              </p14:nvContentPartPr>
              <p14:xfrm>
                <a:off x="8526899" y="1962331"/>
                <a:ext cx="611280" cy="480240"/>
              </p14:xfrm>
            </p:contentPart>
          </mc:Choice>
          <mc:Fallback>
            <p:pic>
              <p:nvPicPr>
                <p:cNvPr id="425" name="Freihand 424">
                  <a:extLst>
                    <a:ext uri="{FF2B5EF4-FFF2-40B4-BE49-F238E27FC236}">
                      <a16:creationId xmlns:a16="http://schemas.microsoft.com/office/drawing/2014/main" id="{380CBD84-71FB-4046-BA54-A9F4ADBF12DD}"/>
                    </a:ext>
                  </a:extLst>
                </p:cNvPr>
                <p:cNvPicPr/>
                <p:nvPr/>
              </p:nvPicPr>
              <p:blipFill>
                <a:blip r:embed="rId1086"/>
                <a:stretch>
                  <a:fillRect/>
                </a:stretch>
              </p:blipFill>
              <p:spPr>
                <a:xfrm>
                  <a:off x="8522579" y="1958011"/>
                  <a:ext cx="619920" cy="488880"/>
                </a:xfrm>
                <a:prstGeom prst="rect">
                  <a:avLst/>
                </a:prstGeom>
              </p:spPr>
            </p:pic>
          </mc:Fallback>
        </mc:AlternateContent>
      </p:grpSp>
    </p:spTree>
    <p:extLst>
      <p:ext uri="{BB962C8B-B14F-4D97-AF65-F5344CB8AC3E}">
        <p14:creationId xmlns:p14="http://schemas.microsoft.com/office/powerpoint/2010/main" val="278422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49829" y="16184"/>
            <a:ext cx="8692387"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 – Reactionfunction </a:t>
            </a:r>
            <a:endParaRPr lang="en-US" sz="2400" dirty="0">
              <a:solidFill>
                <a:sysClr val="windowText" lastClr="000000"/>
              </a:solidFill>
            </a:endParaRPr>
          </a:p>
          <a:p>
            <a:endParaRPr lang="en-US" sz="3266" dirty="0">
              <a:solidFill>
                <a:sysClr val="windowText" lastClr="000000"/>
              </a:solidFill>
            </a:endParaRPr>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B7FE59BE-5096-4716-B8A2-AE0994E66524}"/>
              </a:ext>
            </a:extLst>
          </p:cNvPr>
          <p:cNvGrpSpPr/>
          <p:nvPr/>
        </p:nvGrpSpPr>
        <p:grpSpPr>
          <a:xfrm>
            <a:off x="182819" y="527371"/>
            <a:ext cx="3814920" cy="305640"/>
            <a:chOff x="182819" y="527371"/>
            <a:chExt cx="3814920" cy="3056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4623E15-4D82-40D4-9DB9-5A4B9612CE76}"/>
                    </a:ext>
                  </a:extLst>
                </p14:cNvPr>
                <p14:cNvContentPartPr/>
                <p14:nvPr/>
              </p14:nvContentPartPr>
              <p14:xfrm>
                <a:off x="229979" y="832651"/>
                <a:ext cx="360" cy="360"/>
              </p14:xfrm>
            </p:contentPart>
          </mc:Choice>
          <mc:Fallback>
            <p:pic>
              <p:nvPicPr>
                <p:cNvPr id="2" name="Freihand 1">
                  <a:extLst>
                    <a:ext uri="{FF2B5EF4-FFF2-40B4-BE49-F238E27FC236}">
                      <a16:creationId xmlns:a16="http://schemas.microsoft.com/office/drawing/2014/main" id="{D4623E15-4D82-40D4-9DB9-5A4B9612CE76}"/>
                    </a:ext>
                  </a:extLst>
                </p:cNvPr>
                <p:cNvPicPr/>
                <p:nvPr/>
              </p:nvPicPr>
              <p:blipFill>
                <a:blip r:embed="rId4"/>
                <a:stretch>
                  <a:fillRect/>
                </a:stretch>
              </p:blipFill>
              <p:spPr>
                <a:xfrm>
                  <a:off x="225659" y="8283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F806C72-C0FC-4B82-BED0-E6260F5BA21B}"/>
                    </a:ext>
                  </a:extLst>
                </p14:cNvPr>
                <p14:cNvContentPartPr/>
                <p14:nvPr/>
              </p14:nvContentPartPr>
              <p14:xfrm>
                <a:off x="182819" y="590371"/>
                <a:ext cx="109800" cy="218880"/>
              </p14:xfrm>
            </p:contentPart>
          </mc:Choice>
          <mc:Fallback>
            <p:pic>
              <p:nvPicPr>
                <p:cNvPr id="3" name="Freihand 2">
                  <a:extLst>
                    <a:ext uri="{FF2B5EF4-FFF2-40B4-BE49-F238E27FC236}">
                      <a16:creationId xmlns:a16="http://schemas.microsoft.com/office/drawing/2014/main" id="{AF806C72-C0FC-4B82-BED0-E6260F5BA21B}"/>
                    </a:ext>
                  </a:extLst>
                </p:cNvPr>
                <p:cNvPicPr/>
                <p:nvPr/>
              </p:nvPicPr>
              <p:blipFill>
                <a:blip r:embed="rId6"/>
                <a:stretch>
                  <a:fillRect/>
                </a:stretch>
              </p:blipFill>
              <p:spPr>
                <a:xfrm>
                  <a:off x="178499" y="586051"/>
                  <a:ext cx="1184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D3F7BF50-8335-4234-996F-0B1CE48EF624}"/>
                    </a:ext>
                  </a:extLst>
                </p14:cNvPr>
                <p14:cNvContentPartPr/>
                <p14:nvPr/>
              </p14:nvContentPartPr>
              <p14:xfrm>
                <a:off x="327539" y="721771"/>
                <a:ext cx="70920" cy="61920"/>
              </p14:xfrm>
            </p:contentPart>
          </mc:Choice>
          <mc:Fallback>
            <p:pic>
              <p:nvPicPr>
                <p:cNvPr id="7" name="Freihand 6">
                  <a:extLst>
                    <a:ext uri="{FF2B5EF4-FFF2-40B4-BE49-F238E27FC236}">
                      <a16:creationId xmlns:a16="http://schemas.microsoft.com/office/drawing/2014/main" id="{D3F7BF50-8335-4234-996F-0B1CE48EF624}"/>
                    </a:ext>
                  </a:extLst>
                </p:cNvPr>
                <p:cNvPicPr/>
                <p:nvPr/>
              </p:nvPicPr>
              <p:blipFill>
                <a:blip r:embed="rId8"/>
                <a:stretch>
                  <a:fillRect/>
                </a:stretch>
              </p:blipFill>
              <p:spPr>
                <a:xfrm>
                  <a:off x="323219" y="717451"/>
                  <a:ext cx="79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B79F192A-F4C8-4F06-8C71-99A3CCBEA84E}"/>
                    </a:ext>
                  </a:extLst>
                </p14:cNvPr>
                <p14:cNvContentPartPr/>
                <p14:nvPr/>
              </p14:nvContentPartPr>
              <p14:xfrm>
                <a:off x="422579" y="709171"/>
                <a:ext cx="81000" cy="89280"/>
              </p14:xfrm>
            </p:contentPart>
          </mc:Choice>
          <mc:Fallback>
            <p:pic>
              <p:nvPicPr>
                <p:cNvPr id="10" name="Freihand 9">
                  <a:extLst>
                    <a:ext uri="{FF2B5EF4-FFF2-40B4-BE49-F238E27FC236}">
                      <a16:creationId xmlns:a16="http://schemas.microsoft.com/office/drawing/2014/main" id="{B79F192A-F4C8-4F06-8C71-99A3CCBEA84E}"/>
                    </a:ext>
                  </a:extLst>
                </p:cNvPr>
                <p:cNvPicPr/>
                <p:nvPr/>
              </p:nvPicPr>
              <p:blipFill>
                <a:blip r:embed="rId10"/>
                <a:stretch>
                  <a:fillRect/>
                </a:stretch>
              </p:blipFill>
              <p:spPr>
                <a:xfrm>
                  <a:off x="418259" y="704851"/>
                  <a:ext cx="89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93A36403-EC81-4E71-AD5C-299872FA17C0}"/>
                    </a:ext>
                  </a:extLst>
                </p14:cNvPr>
                <p14:cNvContentPartPr/>
                <p14:nvPr/>
              </p14:nvContentPartPr>
              <p14:xfrm>
                <a:off x="506459" y="694411"/>
                <a:ext cx="81360" cy="100080"/>
              </p14:xfrm>
            </p:contentPart>
          </mc:Choice>
          <mc:Fallback>
            <p:pic>
              <p:nvPicPr>
                <p:cNvPr id="12" name="Freihand 11">
                  <a:extLst>
                    <a:ext uri="{FF2B5EF4-FFF2-40B4-BE49-F238E27FC236}">
                      <a16:creationId xmlns:a16="http://schemas.microsoft.com/office/drawing/2014/main" id="{93A36403-EC81-4E71-AD5C-299872FA17C0}"/>
                    </a:ext>
                  </a:extLst>
                </p:cNvPr>
                <p:cNvPicPr/>
                <p:nvPr/>
              </p:nvPicPr>
              <p:blipFill>
                <a:blip r:embed="rId12"/>
                <a:stretch>
                  <a:fillRect/>
                </a:stretch>
              </p:blipFill>
              <p:spPr>
                <a:xfrm>
                  <a:off x="502139" y="690091"/>
                  <a:ext cx="90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0783A253-C7D2-4854-A32D-B12EC858D083}"/>
                    </a:ext>
                  </a:extLst>
                </p14:cNvPr>
                <p14:cNvContentPartPr/>
                <p14:nvPr/>
              </p14:nvContentPartPr>
              <p14:xfrm>
                <a:off x="612659" y="676051"/>
                <a:ext cx="71280" cy="107640"/>
              </p14:xfrm>
            </p:contentPart>
          </mc:Choice>
          <mc:Fallback>
            <p:pic>
              <p:nvPicPr>
                <p:cNvPr id="13" name="Freihand 12">
                  <a:extLst>
                    <a:ext uri="{FF2B5EF4-FFF2-40B4-BE49-F238E27FC236}">
                      <a16:creationId xmlns:a16="http://schemas.microsoft.com/office/drawing/2014/main" id="{0783A253-C7D2-4854-A32D-B12EC858D083}"/>
                    </a:ext>
                  </a:extLst>
                </p:cNvPr>
                <p:cNvPicPr/>
                <p:nvPr/>
              </p:nvPicPr>
              <p:blipFill>
                <a:blip r:embed="rId14"/>
                <a:stretch>
                  <a:fillRect/>
                </a:stretch>
              </p:blipFill>
              <p:spPr>
                <a:xfrm>
                  <a:off x="608339" y="671731"/>
                  <a:ext cx="79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BE03391C-59E2-4B13-81BD-57338CEED87C}"/>
                    </a:ext>
                  </a:extLst>
                </p14:cNvPr>
                <p14:cNvContentPartPr/>
                <p14:nvPr/>
              </p14:nvContentPartPr>
              <p14:xfrm>
                <a:off x="725699" y="680011"/>
                <a:ext cx="66960" cy="104760"/>
              </p14:xfrm>
            </p:contentPart>
          </mc:Choice>
          <mc:Fallback>
            <p:pic>
              <p:nvPicPr>
                <p:cNvPr id="14" name="Freihand 13">
                  <a:extLst>
                    <a:ext uri="{FF2B5EF4-FFF2-40B4-BE49-F238E27FC236}">
                      <a16:creationId xmlns:a16="http://schemas.microsoft.com/office/drawing/2014/main" id="{BE03391C-59E2-4B13-81BD-57338CEED87C}"/>
                    </a:ext>
                  </a:extLst>
                </p:cNvPr>
                <p:cNvPicPr/>
                <p:nvPr/>
              </p:nvPicPr>
              <p:blipFill>
                <a:blip r:embed="rId16"/>
                <a:stretch>
                  <a:fillRect/>
                </a:stretch>
              </p:blipFill>
              <p:spPr>
                <a:xfrm>
                  <a:off x="721379" y="675691"/>
                  <a:ext cx="75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9FC11A8B-B835-4D25-82B5-467AC0FD4781}"/>
                    </a:ext>
                  </a:extLst>
                </p14:cNvPr>
                <p14:cNvContentPartPr/>
                <p14:nvPr/>
              </p14:nvContentPartPr>
              <p14:xfrm>
                <a:off x="948539" y="693331"/>
                <a:ext cx="234360" cy="48960"/>
              </p14:xfrm>
            </p:contentPart>
          </mc:Choice>
          <mc:Fallback>
            <p:pic>
              <p:nvPicPr>
                <p:cNvPr id="16" name="Freihand 15">
                  <a:extLst>
                    <a:ext uri="{FF2B5EF4-FFF2-40B4-BE49-F238E27FC236}">
                      <a16:creationId xmlns:a16="http://schemas.microsoft.com/office/drawing/2014/main" id="{9FC11A8B-B835-4D25-82B5-467AC0FD4781}"/>
                    </a:ext>
                  </a:extLst>
                </p:cNvPr>
                <p:cNvPicPr/>
                <p:nvPr/>
              </p:nvPicPr>
              <p:blipFill>
                <a:blip r:embed="rId18"/>
                <a:stretch>
                  <a:fillRect/>
                </a:stretch>
              </p:blipFill>
              <p:spPr>
                <a:xfrm>
                  <a:off x="944219" y="689011"/>
                  <a:ext cx="2430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40FC6F31-DE52-48CA-A04D-3F41DB015F78}"/>
                    </a:ext>
                  </a:extLst>
                </p14:cNvPr>
                <p14:cNvContentPartPr/>
                <p14:nvPr/>
              </p14:nvContentPartPr>
              <p14:xfrm>
                <a:off x="1217819" y="628531"/>
                <a:ext cx="232200" cy="113400"/>
              </p14:xfrm>
            </p:contentPart>
          </mc:Choice>
          <mc:Fallback>
            <p:pic>
              <p:nvPicPr>
                <p:cNvPr id="17" name="Freihand 16">
                  <a:extLst>
                    <a:ext uri="{FF2B5EF4-FFF2-40B4-BE49-F238E27FC236}">
                      <a16:creationId xmlns:a16="http://schemas.microsoft.com/office/drawing/2014/main" id="{40FC6F31-DE52-48CA-A04D-3F41DB015F78}"/>
                    </a:ext>
                  </a:extLst>
                </p:cNvPr>
                <p:cNvPicPr/>
                <p:nvPr/>
              </p:nvPicPr>
              <p:blipFill>
                <a:blip r:embed="rId20"/>
                <a:stretch>
                  <a:fillRect/>
                </a:stretch>
              </p:blipFill>
              <p:spPr>
                <a:xfrm>
                  <a:off x="1213499" y="624211"/>
                  <a:ext cx="240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63EADC03-2D15-4B90-9710-32DA053D8E84}"/>
                    </a:ext>
                  </a:extLst>
                </p14:cNvPr>
                <p14:cNvContentPartPr/>
                <p14:nvPr/>
              </p14:nvContentPartPr>
              <p14:xfrm>
                <a:off x="1565939" y="658771"/>
                <a:ext cx="109800" cy="88200"/>
              </p14:xfrm>
            </p:contentPart>
          </mc:Choice>
          <mc:Fallback>
            <p:pic>
              <p:nvPicPr>
                <p:cNvPr id="18" name="Freihand 17">
                  <a:extLst>
                    <a:ext uri="{FF2B5EF4-FFF2-40B4-BE49-F238E27FC236}">
                      <a16:creationId xmlns:a16="http://schemas.microsoft.com/office/drawing/2014/main" id="{63EADC03-2D15-4B90-9710-32DA053D8E84}"/>
                    </a:ext>
                  </a:extLst>
                </p:cNvPr>
                <p:cNvPicPr/>
                <p:nvPr/>
              </p:nvPicPr>
              <p:blipFill>
                <a:blip r:embed="rId22"/>
                <a:stretch>
                  <a:fillRect/>
                </a:stretch>
              </p:blipFill>
              <p:spPr>
                <a:xfrm>
                  <a:off x="1561619" y="654451"/>
                  <a:ext cx="118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1A2AD528-B370-48D8-89A6-008164195517}"/>
                    </a:ext>
                  </a:extLst>
                </p14:cNvPr>
                <p14:cNvContentPartPr/>
                <p14:nvPr/>
              </p14:nvContentPartPr>
              <p14:xfrm>
                <a:off x="1671419" y="555811"/>
                <a:ext cx="284400" cy="171000"/>
              </p14:xfrm>
            </p:contentPart>
          </mc:Choice>
          <mc:Fallback>
            <p:pic>
              <p:nvPicPr>
                <p:cNvPr id="19" name="Freihand 18">
                  <a:extLst>
                    <a:ext uri="{FF2B5EF4-FFF2-40B4-BE49-F238E27FC236}">
                      <a16:creationId xmlns:a16="http://schemas.microsoft.com/office/drawing/2014/main" id="{1A2AD528-B370-48D8-89A6-008164195517}"/>
                    </a:ext>
                  </a:extLst>
                </p:cNvPr>
                <p:cNvPicPr/>
                <p:nvPr/>
              </p:nvPicPr>
              <p:blipFill>
                <a:blip r:embed="rId24"/>
                <a:stretch>
                  <a:fillRect/>
                </a:stretch>
              </p:blipFill>
              <p:spPr>
                <a:xfrm>
                  <a:off x="1667099" y="551491"/>
                  <a:ext cx="2930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DFAED02A-DB7E-459A-ACEA-297CBE802558}"/>
                    </a:ext>
                  </a:extLst>
                </p14:cNvPr>
                <p14:cNvContentPartPr/>
                <p14:nvPr/>
              </p14:nvContentPartPr>
              <p14:xfrm>
                <a:off x="1948259" y="564451"/>
                <a:ext cx="14760" cy="41760"/>
              </p14:xfrm>
            </p:contentPart>
          </mc:Choice>
          <mc:Fallback>
            <p:pic>
              <p:nvPicPr>
                <p:cNvPr id="20" name="Freihand 19">
                  <a:extLst>
                    <a:ext uri="{FF2B5EF4-FFF2-40B4-BE49-F238E27FC236}">
                      <a16:creationId xmlns:a16="http://schemas.microsoft.com/office/drawing/2014/main" id="{DFAED02A-DB7E-459A-ACEA-297CBE802558}"/>
                    </a:ext>
                  </a:extLst>
                </p:cNvPr>
                <p:cNvPicPr/>
                <p:nvPr/>
              </p:nvPicPr>
              <p:blipFill>
                <a:blip r:embed="rId26"/>
                <a:stretch>
                  <a:fillRect/>
                </a:stretch>
              </p:blipFill>
              <p:spPr>
                <a:xfrm>
                  <a:off x="1943939" y="560131"/>
                  <a:ext cx="234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3F82B051-F620-4C2B-985A-F2F3987C5795}"/>
                    </a:ext>
                  </a:extLst>
                </p14:cNvPr>
                <p14:cNvContentPartPr/>
                <p14:nvPr/>
              </p14:nvContentPartPr>
              <p14:xfrm>
                <a:off x="1992179" y="639691"/>
                <a:ext cx="179640" cy="56160"/>
              </p14:xfrm>
            </p:contentPart>
          </mc:Choice>
          <mc:Fallback>
            <p:pic>
              <p:nvPicPr>
                <p:cNvPr id="21" name="Freihand 20">
                  <a:extLst>
                    <a:ext uri="{FF2B5EF4-FFF2-40B4-BE49-F238E27FC236}">
                      <a16:creationId xmlns:a16="http://schemas.microsoft.com/office/drawing/2014/main" id="{3F82B051-F620-4C2B-985A-F2F3987C5795}"/>
                    </a:ext>
                  </a:extLst>
                </p:cNvPr>
                <p:cNvPicPr/>
                <p:nvPr/>
              </p:nvPicPr>
              <p:blipFill>
                <a:blip r:embed="rId28"/>
                <a:stretch>
                  <a:fillRect/>
                </a:stretch>
              </p:blipFill>
              <p:spPr>
                <a:xfrm>
                  <a:off x="1987859" y="635371"/>
                  <a:ext cx="1882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D9BB524A-4D9F-4B04-B7B8-6ED7CFF2762D}"/>
                    </a:ext>
                  </a:extLst>
                </p14:cNvPr>
                <p14:cNvContentPartPr/>
                <p14:nvPr/>
              </p14:nvContentPartPr>
              <p14:xfrm>
                <a:off x="2209619" y="561571"/>
                <a:ext cx="187200" cy="131040"/>
              </p14:xfrm>
            </p:contentPart>
          </mc:Choice>
          <mc:Fallback>
            <p:pic>
              <p:nvPicPr>
                <p:cNvPr id="22" name="Freihand 21">
                  <a:extLst>
                    <a:ext uri="{FF2B5EF4-FFF2-40B4-BE49-F238E27FC236}">
                      <a16:creationId xmlns:a16="http://schemas.microsoft.com/office/drawing/2014/main" id="{D9BB524A-4D9F-4B04-B7B8-6ED7CFF2762D}"/>
                    </a:ext>
                  </a:extLst>
                </p:cNvPr>
                <p:cNvPicPr/>
                <p:nvPr/>
              </p:nvPicPr>
              <p:blipFill>
                <a:blip r:embed="rId30"/>
                <a:stretch>
                  <a:fillRect/>
                </a:stretch>
              </p:blipFill>
              <p:spPr>
                <a:xfrm>
                  <a:off x="2205299" y="557251"/>
                  <a:ext cx="195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6448225F-8EF7-4A6B-B91D-406E4D0E4A7F}"/>
                    </a:ext>
                  </a:extLst>
                </p14:cNvPr>
                <p14:cNvContentPartPr/>
                <p14:nvPr/>
              </p14:nvContentPartPr>
              <p14:xfrm>
                <a:off x="2551259" y="604411"/>
                <a:ext cx="116280" cy="97560"/>
              </p14:xfrm>
            </p:contentPart>
          </mc:Choice>
          <mc:Fallback>
            <p:pic>
              <p:nvPicPr>
                <p:cNvPr id="23" name="Freihand 22">
                  <a:extLst>
                    <a:ext uri="{FF2B5EF4-FFF2-40B4-BE49-F238E27FC236}">
                      <a16:creationId xmlns:a16="http://schemas.microsoft.com/office/drawing/2014/main" id="{6448225F-8EF7-4A6B-B91D-406E4D0E4A7F}"/>
                    </a:ext>
                  </a:extLst>
                </p:cNvPr>
                <p:cNvPicPr/>
                <p:nvPr/>
              </p:nvPicPr>
              <p:blipFill>
                <a:blip r:embed="rId32"/>
                <a:stretch>
                  <a:fillRect/>
                </a:stretch>
              </p:blipFill>
              <p:spPr>
                <a:xfrm>
                  <a:off x="2546939" y="600091"/>
                  <a:ext cx="1249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64D86917-47E8-4A06-9D1C-90833E6AA4D3}"/>
                    </a:ext>
                  </a:extLst>
                </p14:cNvPr>
                <p14:cNvContentPartPr/>
                <p14:nvPr/>
              </p14:nvContentPartPr>
              <p14:xfrm>
                <a:off x="2694539" y="593971"/>
                <a:ext cx="123840" cy="111240"/>
              </p14:xfrm>
            </p:contentPart>
          </mc:Choice>
          <mc:Fallback>
            <p:pic>
              <p:nvPicPr>
                <p:cNvPr id="24" name="Freihand 23">
                  <a:extLst>
                    <a:ext uri="{FF2B5EF4-FFF2-40B4-BE49-F238E27FC236}">
                      <a16:creationId xmlns:a16="http://schemas.microsoft.com/office/drawing/2014/main" id="{64D86917-47E8-4A06-9D1C-90833E6AA4D3}"/>
                    </a:ext>
                  </a:extLst>
                </p:cNvPr>
                <p:cNvPicPr/>
                <p:nvPr/>
              </p:nvPicPr>
              <p:blipFill>
                <a:blip r:embed="rId34"/>
                <a:stretch>
                  <a:fillRect/>
                </a:stretch>
              </p:blipFill>
              <p:spPr>
                <a:xfrm>
                  <a:off x="2690219" y="589651"/>
                  <a:ext cx="132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F0AEE685-9737-486C-AFA2-EADEB562B092}"/>
                    </a:ext>
                  </a:extLst>
                </p14:cNvPr>
                <p14:cNvContentPartPr/>
                <p14:nvPr/>
              </p14:nvContentPartPr>
              <p14:xfrm>
                <a:off x="2696699" y="638251"/>
                <a:ext cx="127440" cy="51480"/>
              </p14:xfrm>
            </p:contentPart>
          </mc:Choice>
          <mc:Fallback>
            <p:pic>
              <p:nvPicPr>
                <p:cNvPr id="25" name="Freihand 24">
                  <a:extLst>
                    <a:ext uri="{FF2B5EF4-FFF2-40B4-BE49-F238E27FC236}">
                      <a16:creationId xmlns:a16="http://schemas.microsoft.com/office/drawing/2014/main" id="{F0AEE685-9737-486C-AFA2-EADEB562B092}"/>
                    </a:ext>
                  </a:extLst>
                </p:cNvPr>
                <p:cNvPicPr/>
                <p:nvPr/>
              </p:nvPicPr>
              <p:blipFill>
                <a:blip r:embed="rId36"/>
                <a:stretch>
                  <a:fillRect/>
                </a:stretch>
              </p:blipFill>
              <p:spPr>
                <a:xfrm>
                  <a:off x="2692379" y="633931"/>
                  <a:ext cx="1360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ABCA8978-316E-4D34-A4EE-A5003F36E09F}"/>
                    </a:ext>
                  </a:extLst>
                </p14:cNvPr>
                <p14:cNvContentPartPr/>
                <p14:nvPr/>
              </p14:nvContentPartPr>
              <p14:xfrm>
                <a:off x="2873099" y="611251"/>
                <a:ext cx="88560" cy="186840"/>
              </p14:xfrm>
            </p:contentPart>
          </mc:Choice>
          <mc:Fallback>
            <p:pic>
              <p:nvPicPr>
                <p:cNvPr id="26" name="Freihand 25">
                  <a:extLst>
                    <a:ext uri="{FF2B5EF4-FFF2-40B4-BE49-F238E27FC236}">
                      <a16:creationId xmlns:a16="http://schemas.microsoft.com/office/drawing/2014/main" id="{ABCA8978-316E-4D34-A4EE-A5003F36E09F}"/>
                    </a:ext>
                  </a:extLst>
                </p:cNvPr>
                <p:cNvPicPr/>
                <p:nvPr/>
              </p:nvPicPr>
              <p:blipFill>
                <a:blip r:embed="rId38"/>
                <a:stretch>
                  <a:fillRect/>
                </a:stretch>
              </p:blipFill>
              <p:spPr>
                <a:xfrm>
                  <a:off x="2868779" y="606931"/>
                  <a:ext cx="972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A75408C3-A2E9-466C-932A-188B652F0C44}"/>
                    </a:ext>
                  </a:extLst>
                </p14:cNvPr>
                <p14:cNvContentPartPr/>
                <p14:nvPr/>
              </p14:nvContentPartPr>
              <p14:xfrm>
                <a:off x="3009899" y="603331"/>
                <a:ext cx="74880" cy="82800"/>
              </p14:xfrm>
            </p:contentPart>
          </mc:Choice>
          <mc:Fallback>
            <p:pic>
              <p:nvPicPr>
                <p:cNvPr id="27" name="Freihand 26">
                  <a:extLst>
                    <a:ext uri="{FF2B5EF4-FFF2-40B4-BE49-F238E27FC236}">
                      <a16:creationId xmlns:a16="http://schemas.microsoft.com/office/drawing/2014/main" id="{A75408C3-A2E9-466C-932A-188B652F0C44}"/>
                    </a:ext>
                  </a:extLst>
                </p:cNvPr>
                <p:cNvPicPr/>
                <p:nvPr/>
              </p:nvPicPr>
              <p:blipFill>
                <a:blip r:embed="rId40"/>
                <a:stretch>
                  <a:fillRect/>
                </a:stretch>
              </p:blipFill>
              <p:spPr>
                <a:xfrm>
                  <a:off x="3005579" y="599011"/>
                  <a:ext cx="83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0031571A-E092-4D90-9FF3-D80A935DDB05}"/>
                    </a:ext>
                  </a:extLst>
                </p14:cNvPr>
                <p14:cNvContentPartPr/>
                <p14:nvPr/>
              </p14:nvContentPartPr>
              <p14:xfrm>
                <a:off x="3147779" y="611971"/>
                <a:ext cx="80280" cy="54360"/>
              </p14:xfrm>
            </p:contentPart>
          </mc:Choice>
          <mc:Fallback>
            <p:pic>
              <p:nvPicPr>
                <p:cNvPr id="28" name="Freihand 27">
                  <a:extLst>
                    <a:ext uri="{FF2B5EF4-FFF2-40B4-BE49-F238E27FC236}">
                      <a16:creationId xmlns:a16="http://schemas.microsoft.com/office/drawing/2014/main" id="{0031571A-E092-4D90-9FF3-D80A935DDB05}"/>
                    </a:ext>
                  </a:extLst>
                </p:cNvPr>
                <p:cNvPicPr/>
                <p:nvPr/>
              </p:nvPicPr>
              <p:blipFill>
                <a:blip r:embed="rId42"/>
                <a:stretch>
                  <a:fillRect/>
                </a:stretch>
              </p:blipFill>
              <p:spPr>
                <a:xfrm>
                  <a:off x="3143459" y="607651"/>
                  <a:ext cx="889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AACFF145-B60E-4F08-A6E6-32E2F06AECA2}"/>
                    </a:ext>
                  </a:extLst>
                </p14:cNvPr>
                <p14:cNvContentPartPr/>
                <p14:nvPr/>
              </p14:nvContentPartPr>
              <p14:xfrm>
                <a:off x="3248579" y="537811"/>
                <a:ext cx="98640" cy="146520"/>
              </p14:xfrm>
            </p:contentPart>
          </mc:Choice>
          <mc:Fallback>
            <p:pic>
              <p:nvPicPr>
                <p:cNvPr id="29" name="Freihand 28">
                  <a:extLst>
                    <a:ext uri="{FF2B5EF4-FFF2-40B4-BE49-F238E27FC236}">
                      <a16:creationId xmlns:a16="http://schemas.microsoft.com/office/drawing/2014/main" id="{AACFF145-B60E-4F08-A6E6-32E2F06AECA2}"/>
                    </a:ext>
                  </a:extLst>
                </p:cNvPr>
                <p:cNvPicPr/>
                <p:nvPr/>
              </p:nvPicPr>
              <p:blipFill>
                <a:blip r:embed="rId44"/>
                <a:stretch>
                  <a:fillRect/>
                </a:stretch>
              </p:blipFill>
              <p:spPr>
                <a:xfrm>
                  <a:off x="3244259" y="533491"/>
                  <a:ext cx="107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B079B25D-43E7-4F77-8312-4BDBD887CF63}"/>
                    </a:ext>
                  </a:extLst>
                </p14:cNvPr>
                <p14:cNvContentPartPr/>
                <p14:nvPr/>
              </p14:nvContentPartPr>
              <p14:xfrm>
                <a:off x="3321299" y="619531"/>
                <a:ext cx="142920" cy="53280"/>
              </p14:xfrm>
            </p:contentPart>
          </mc:Choice>
          <mc:Fallback>
            <p:pic>
              <p:nvPicPr>
                <p:cNvPr id="30" name="Freihand 29">
                  <a:extLst>
                    <a:ext uri="{FF2B5EF4-FFF2-40B4-BE49-F238E27FC236}">
                      <a16:creationId xmlns:a16="http://schemas.microsoft.com/office/drawing/2014/main" id="{B079B25D-43E7-4F77-8312-4BDBD887CF63}"/>
                    </a:ext>
                  </a:extLst>
                </p:cNvPr>
                <p:cNvPicPr/>
                <p:nvPr/>
              </p:nvPicPr>
              <p:blipFill>
                <a:blip r:embed="rId46"/>
                <a:stretch>
                  <a:fillRect/>
                </a:stretch>
              </p:blipFill>
              <p:spPr>
                <a:xfrm>
                  <a:off x="3316979" y="615211"/>
                  <a:ext cx="1515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8FFABD69-EBBE-4840-ACE7-4EA84F76B2AF}"/>
                    </a:ext>
                  </a:extLst>
                </p14:cNvPr>
                <p14:cNvContentPartPr/>
                <p14:nvPr/>
              </p14:nvContentPartPr>
              <p14:xfrm>
                <a:off x="3466739" y="527371"/>
                <a:ext cx="151200" cy="149040"/>
              </p14:xfrm>
            </p:contentPart>
          </mc:Choice>
          <mc:Fallback>
            <p:pic>
              <p:nvPicPr>
                <p:cNvPr id="31" name="Freihand 30">
                  <a:extLst>
                    <a:ext uri="{FF2B5EF4-FFF2-40B4-BE49-F238E27FC236}">
                      <a16:creationId xmlns:a16="http://schemas.microsoft.com/office/drawing/2014/main" id="{8FFABD69-EBBE-4840-ACE7-4EA84F76B2AF}"/>
                    </a:ext>
                  </a:extLst>
                </p:cNvPr>
                <p:cNvPicPr/>
                <p:nvPr/>
              </p:nvPicPr>
              <p:blipFill>
                <a:blip r:embed="rId48"/>
                <a:stretch>
                  <a:fillRect/>
                </a:stretch>
              </p:blipFill>
              <p:spPr>
                <a:xfrm>
                  <a:off x="3462419" y="523051"/>
                  <a:ext cx="159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363D2203-A71D-4195-9EF2-2A0D4CE44FD3}"/>
                    </a:ext>
                  </a:extLst>
                </p14:cNvPr>
                <p14:cNvContentPartPr/>
                <p14:nvPr/>
              </p14:nvContentPartPr>
              <p14:xfrm>
                <a:off x="3596699" y="557251"/>
                <a:ext cx="12600" cy="16920"/>
              </p14:xfrm>
            </p:contentPart>
          </mc:Choice>
          <mc:Fallback>
            <p:pic>
              <p:nvPicPr>
                <p:cNvPr id="32" name="Freihand 31">
                  <a:extLst>
                    <a:ext uri="{FF2B5EF4-FFF2-40B4-BE49-F238E27FC236}">
                      <a16:creationId xmlns:a16="http://schemas.microsoft.com/office/drawing/2014/main" id="{363D2203-A71D-4195-9EF2-2A0D4CE44FD3}"/>
                    </a:ext>
                  </a:extLst>
                </p:cNvPr>
                <p:cNvPicPr/>
                <p:nvPr/>
              </p:nvPicPr>
              <p:blipFill>
                <a:blip r:embed="rId50"/>
                <a:stretch>
                  <a:fillRect/>
                </a:stretch>
              </p:blipFill>
              <p:spPr>
                <a:xfrm>
                  <a:off x="3592379" y="552931"/>
                  <a:ext cx="21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8736E3B1-A646-467C-9491-182226B703BC}"/>
                    </a:ext>
                  </a:extLst>
                </p14:cNvPr>
                <p14:cNvContentPartPr/>
                <p14:nvPr/>
              </p14:nvContentPartPr>
              <p14:xfrm>
                <a:off x="3628019" y="605491"/>
                <a:ext cx="206280" cy="55800"/>
              </p14:xfrm>
            </p:contentPart>
          </mc:Choice>
          <mc:Fallback>
            <p:pic>
              <p:nvPicPr>
                <p:cNvPr id="33" name="Freihand 32">
                  <a:extLst>
                    <a:ext uri="{FF2B5EF4-FFF2-40B4-BE49-F238E27FC236}">
                      <a16:creationId xmlns:a16="http://schemas.microsoft.com/office/drawing/2014/main" id="{8736E3B1-A646-467C-9491-182226B703BC}"/>
                    </a:ext>
                  </a:extLst>
                </p:cNvPr>
                <p:cNvPicPr/>
                <p:nvPr/>
              </p:nvPicPr>
              <p:blipFill>
                <a:blip r:embed="rId52"/>
                <a:stretch>
                  <a:fillRect/>
                </a:stretch>
              </p:blipFill>
              <p:spPr>
                <a:xfrm>
                  <a:off x="3623699" y="601171"/>
                  <a:ext cx="214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8CFF4DD4-AD06-47D8-A6C8-90A6EEC82757}"/>
                    </a:ext>
                  </a:extLst>
                </p14:cNvPr>
                <p14:cNvContentPartPr/>
                <p14:nvPr/>
              </p14:nvContentPartPr>
              <p14:xfrm>
                <a:off x="3877499" y="597211"/>
                <a:ext cx="120240" cy="119160"/>
              </p14:xfrm>
            </p:contentPart>
          </mc:Choice>
          <mc:Fallback>
            <p:pic>
              <p:nvPicPr>
                <p:cNvPr id="34" name="Freihand 33">
                  <a:extLst>
                    <a:ext uri="{FF2B5EF4-FFF2-40B4-BE49-F238E27FC236}">
                      <a16:creationId xmlns:a16="http://schemas.microsoft.com/office/drawing/2014/main" id="{8CFF4DD4-AD06-47D8-A6C8-90A6EEC82757}"/>
                    </a:ext>
                  </a:extLst>
                </p:cNvPr>
                <p:cNvPicPr/>
                <p:nvPr/>
              </p:nvPicPr>
              <p:blipFill>
                <a:blip r:embed="rId54"/>
                <a:stretch>
                  <a:fillRect/>
                </a:stretch>
              </p:blipFill>
              <p:spPr>
                <a:xfrm>
                  <a:off x="3873179" y="592891"/>
                  <a:ext cx="128880" cy="127800"/>
                </a:xfrm>
                <a:prstGeom prst="rect">
                  <a:avLst/>
                </a:prstGeom>
              </p:spPr>
            </p:pic>
          </mc:Fallback>
        </mc:AlternateContent>
      </p:grpSp>
      <p:grpSp>
        <p:nvGrpSpPr>
          <p:cNvPr id="50" name="Gruppieren 49">
            <a:extLst>
              <a:ext uri="{FF2B5EF4-FFF2-40B4-BE49-F238E27FC236}">
                <a16:creationId xmlns:a16="http://schemas.microsoft.com/office/drawing/2014/main" id="{12AAE171-B1F9-4B66-84C5-C40C0C272FB6}"/>
              </a:ext>
            </a:extLst>
          </p:cNvPr>
          <p:cNvGrpSpPr/>
          <p:nvPr/>
        </p:nvGrpSpPr>
        <p:grpSpPr>
          <a:xfrm>
            <a:off x="4324979" y="438451"/>
            <a:ext cx="1647360" cy="306360"/>
            <a:chOff x="4324979" y="438451"/>
            <a:chExt cx="1647360" cy="306360"/>
          </a:xfrm>
        </p:grpSpPr>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50505981-9F66-4FA5-AB32-B8606E308EC0}"/>
                    </a:ext>
                  </a:extLst>
                </p14:cNvPr>
                <p14:cNvContentPartPr/>
                <p14:nvPr/>
              </p14:nvContentPartPr>
              <p14:xfrm>
                <a:off x="4422899" y="614851"/>
                <a:ext cx="45000" cy="86400"/>
              </p14:xfrm>
            </p:contentPart>
          </mc:Choice>
          <mc:Fallback>
            <p:pic>
              <p:nvPicPr>
                <p:cNvPr id="36" name="Freihand 35">
                  <a:extLst>
                    <a:ext uri="{FF2B5EF4-FFF2-40B4-BE49-F238E27FC236}">
                      <a16:creationId xmlns:a16="http://schemas.microsoft.com/office/drawing/2014/main" id="{50505981-9F66-4FA5-AB32-B8606E308EC0}"/>
                    </a:ext>
                  </a:extLst>
                </p:cNvPr>
                <p:cNvPicPr/>
                <p:nvPr/>
              </p:nvPicPr>
              <p:blipFill>
                <a:blip r:embed="rId56"/>
                <a:stretch>
                  <a:fillRect/>
                </a:stretch>
              </p:blipFill>
              <p:spPr>
                <a:xfrm>
                  <a:off x="4418579" y="610531"/>
                  <a:ext cx="53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DC967742-BC13-4C0E-9755-3DF5203B86E5}"/>
                    </a:ext>
                  </a:extLst>
                </p14:cNvPr>
                <p14:cNvContentPartPr/>
                <p14:nvPr/>
              </p14:nvContentPartPr>
              <p14:xfrm>
                <a:off x="4479779" y="621331"/>
                <a:ext cx="23040" cy="87480"/>
              </p14:xfrm>
            </p:contentPart>
          </mc:Choice>
          <mc:Fallback>
            <p:pic>
              <p:nvPicPr>
                <p:cNvPr id="37" name="Freihand 36">
                  <a:extLst>
                    <a:ext uri="{FF2B5EF4-FFF2-40B4-BE49-F238E27FC236}">
                      <a16:creationId xmlns:a16="http://schemas.microsoft.com/office/drawing/2014/main" id="{DC967742-BC13-4C0E-9755-3DF5203B86E5}"/>
                    </a:ext>
                  </a:extLst>
                </p:cNvPr>
                <p:cNvPicPr/>
                <p:nvPr/>
              </p:nvPicPr>
              <p:blipFill>
                <a:blip r:embed="rId58"/>
                <a:stretch>
                  <a:fillRect/>
                </a:stretch>
              </p:blipFill>
              <p:spPr>
                <a:xfrm>
                  <a:off x="4475459" y="617011"/>
                  <a:ext cx="31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E081EA3F-20F7-413D-8B0D-350E1A3FD3F1}"/>
                    </a:ext>
                  </a:extLst>
                </p14:cNvPr>
                <p14:cNvContentPartPr/>
                <p14:nvPr/>
              </p14:nvContentPartPr>
              <p14:xfrm>
                <a:off x="4324979" y="565171"/>
                <a:ext cx="211680" cy="24120"/>
              </p14:xfrm>
            </p:contentPart>
          </mc:Choice>
          <mc:Fallback>
            <p:pic>
              <p:nvPicPr>
                <p:cNvPr id="38" name="Freihand 37">
                  <a:extLst>
                    <a:ext uri="{FF2B5EF4-FFF2-40B4-BE49-F238E27FC236}">
                      <a16:creationId xmlns:a16="http://schemas.microsoft.com/office/drawing/2014/main" id="{E081EA3F-20F7-413D-8B0D-350E1A3FD3F1}"/>
                    </a:ext>
                  </a:extLst>
                </p:cNvPr>
                <p:cNvPicPr/>
                <p:nvPr/>
              </p:nvPicPr>
              <p:blipFill>
                <a:blip r:embed="rId60"/>
                <a:stretch>
                  <a:fillRect/>
                </a:stretch>
              </p:blipFill>
              <p:spPr>
                <a:xfrm>
                  <a:off x="4320659" y="560851"/>
                  <a:ext cx="220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4ADECF98-095A-437A-8ED0-BA4BF7227FF8}"/>
                    </a:ext>
                  </a:extLst>
                </p14:cNvPr>
                <p14:cNvContentPartPr/>
                <p14:nvPr/>
              </p14:nvContentPartPr>
              <p14:xfrm>
                <a:off x="4568699" y="503611"/>
                <a:ext cx="131400" cy="116640"/>
              </p14:xfrm>
            </p:contentPart>
          </mc:Choice>
          <mc:Fallback>
            <p:pic>
              <p:nvPicPr>
                <p:cNvPr id="39" name="Freihand 38">
                  <a:extLst>
                    <a:ext uri="{FF2B5EF4-FFF2-40B4-BE49-F238E27FC236}">
                      <a16:creationId xmlns:a16="http://schemas.microsoft.com/office/drawing/2014/main" id="{4ADECF98-095A-437A-8ED0-BA4BF7227FF8}"/>
                    </a:ext>
                  </a:extLst>
                </p:cNvPr>
                <p:cNvPicPr/>
                <p:nvPr/>
              </p:nvPicPr>
              <p:blipFill>
                <a:blip r:embed="rId62"/>
                <a:stretch>
                  <a:fillRect/>
                </a:stretch>
              </p:blipFill>
              <p:spPr>
                <a:xfrm>
                  <a:off x="4564379" y="499291"/>
                  <a:ext cx="140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3467EBBD-744F-4CB5-9E44-B4A3A15CCF9F}"/>
                    </a:ext>
                  </a:extLst>
                </p14:cNvPr>
                <p14:cNvContentPartPr/>
                <p14:nvPr/>
              </p14:nvContentPartPr>
              <p14:xfrm>
                <a:off x="4804859" y="601531"/>
                <a:ext cx="127440" cy="15480"/>
              </p14:xfrm>
            </p:contentPart>
          </mc:Choice>
          <mc:Fallback>
            <p:pic>
              <p:nvPicPr>
                <p:cNvPr id="40" name="Freihand 39">
                  <a:extLst>
                    <a:ext uri="{FF2B5EF4-FFF2-40B4-BE49-F238E27FC236}">
                      <a16:creationId xmlns:a16="http://schemas.microsoft.com/office/drawing/2014/main" id="{3467EBBD-744F-4CB5-9E44-B4A3A15CCF9F}"/>
                    </a:ext>
                  </a:extLst>
                </p:cNvPr>
                <p:cNvPicPr/>
                <p:nvPr/>
              </p:nvPicPr>
              <p:blipFill>
                <a:blip r:embed="rId64"/>
                <a:stretch>
                  <a:fillRect/>
                </a:stretch>
              </p:blipFill>
              <p:spPr>
                <a:xfrm>
                  <a:off x="4800539" y="597211"/>
                  <a:ext cx="136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0B535649-E201-41E5-AC71-37834821CD04}"/>
                    </a:ext>
                  </a:extLst>
                </p14:cNvPr>
                <p14:cNvContentPartPr/>
                <p14:nvPr/>
              </p14:nvContentPartPr>
              <p14:xfrm>
                <a:off x="4806659" y="655531"/>
                <a:ext cx="130680" cy="15120"/>
              </p14:xfrm>
            </p:contentPart>
          </mc:Choice>
          <mc:Fallback>
            <p:pic>
              <p:nvPicPr>
                <p:cNvPr id="41" name="Freihand 40">
                  <a:extLst>
                    <a:ext uri="{FF2B5EF4-FFF2-40B4-BE49-F238E27FC236}">
                      <a16:creationId xmlns:a16="http://schemas.microsoft.com/office/drawing/2014/main" id="{0B535649-E201-41E5-AC71-37834821CD04}"/>
                    </a:ext>
                  </a:extLst>
                </p:cNvPr>
                <p:cNvPicPr/>
                <p:nvPr/>
              </p:nvPicPr>
              <p:blipFill>
                <a:blip r:embed="rId66"/>
                <a:stretch>
                  <a:fillRect/>
                </a:stretch>
              </p:blipFill>
              <p:spPr>
                <a:xfrm>
                  <a:off x="4802339" y="651211"/>
                  <a:ext cx="139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A31D2D01-9767-4BDF-9154-5DDA2F8C1C2B}"/>
                    </a:ext>
                  </a:extLst>
                </p14:cNvPr>
                <p14:cNvContentPartPr/>
                <p14:nvPr/>
              </p14:nvContentPartPr>
              <p14:xfrm>
                <a:off x="5146499" y="536371"/>
                <a:ext cx="141120" cy="125640"/>
              </p14:xfrm>
            </p:contentPart>
          </mc:Choice>
          <mc:Fallback>
            <p:pic>
              <p:nvPicPr>
                <p:cNvPr id="42" name="Freihand 41">
                  <a:extLst>
                    <a:ext uri="{FF2B5EF4-FFF2-40B4-BE49-F238E27FC236}">
                      <a16:creationId xmlns:a16="http://schemas.microsoft.com/office/drawing/2014/main" id="{A31D2D01-9767-4BDF-9154-5DDA2F8C1C2B}"/>
                    </a:ext>
                  </a:extLst>
                </p:cNvPr>
                <p:cNvPicPr/>
                <p:nvPr/>
              </p:nvPicPr>
              <p:blipFill>
                <a:blip r:embed="rId68"/>
                <a:stretch>
                  <a:fillRect/>
                </a:stretch>
              </p:blipFill>
              <p:spPr>
                <a:xfrm>
                  <a:off x="5142179" y="532051"/>
                  <a:ext cx="149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0D7F2320-3264-4CB9-A303-04755EEE9388}"/>
                    </a:ext>
                  </a:extLst>
                </p14:cNvPr>
                <p14:cNvContentPartPr/>
                <p14:nvPr/>
              </p14:nvContentPartPr>
              <p14:xfrm>
                <a:off x="5212019" y="626011"/>
                <a:ext cx="93600" cy="27360"/>
              </p14:xfrm>
            </p:contentPart>
          </mc:Choice>
          <mc:Fallback>
            <p:pic>
              <p:nvPicPr>
                <p:cNvPr id="43" name="Freihand 42">
                  <a:extLst>
                    <a:ext uri="{FF2B5EF4-FFF2-40B4-BE49-F238E27FC236}">
                      <a16:creationId xmlns:a16="http://schemas.microsoft.com/office/drawing/2014/main" id="{0D7F2320-3264-4CB9-A303-04755EEE9388}"/>
                    </a:ext>
                  </a:extLst>
                </p:cNvPr>
                <p:cNvPicPr/>
                <p:nvPr/>
              </p:nvPicPr>
              <p:blipFill>
                <a:blip r:embed="rId70"/>
                <a:stretch>
                  <a:fillRect/>
                </a:stretch>
              </p:blipFill>
              <p:spPr>
                <a:xfrm>
                  <a:off x="5207699" y="621691"/>
                  <a:ext cx="102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6F27EA5B-EB9A-4E8E-B172-C1194BA76A3E}"/>
                    </a:ext>
                  </a:extLst>
                </p14:cNvPr>
                <p14:cNvContentPartPr/>
                <p14:nvPr/>
              </p14:nvContentPartPr>
              <p14:xfrm>
                <a:off x="5374019" y="601171"/>
                <a:ext cx="99000" cy="17640"/>
              </p14:xfrm>
            </p:contentPart>
          </mc:Choice>
          <mc:Fallback>
            <p:pic>
              <p:nvPicPr>
                <p:cNvPr id="44" name="Freihand 43">
                  <a:extLst>
                    <a:ext uri="{FF2B5EF4-FFF2-40B4-BE49-F238E27FC236}">
                      <a16:creationId xmlns:a16="http://schemas.microsoft.com/office/drawing/2014/main" id="{6F27EA5B-EB9A-4E8E-B172-C1194BA76A3E}"/>
                    </a:ext>
                  </a:extLst>
                </p:cNvPr>
                <p:cNvPicPr/>
                <p:nvPr/>
              </p:nvPicPr>
              <p:blipFill>
                <a:blip r:embed="rId72"/>
                <a:stretch>
                  <a:fillRect/>
                </a:stretch>
              </p:blipFill>
              <p:spPr>
                <a:xfrm>
                  <a:off x="5369699" y="596851"/>
                  <a:ext cx="107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B9B1D547-7295-4E37-9A1D-4C5534CA00E0}"/>
                    </a:ext>
                  </a:extLst>
                </p14:cNvPr>
                <p14:cNvContentPartPr/>
                <p14:nvPr/>
              </p14:nvContentPartPr>
              <p14:xfrm>
                <a:off x="5536019" y="479131"/>
                <a:ext cx="178560" cy="250920"/>
              </p14:xfrm>
            </p:contentPart>
          </mc:Choice>
          <mc:Fallback>
            <p:pic>
              <p:nvPicPr>
                <p:cNvPr id="45" name="Freihand 44">
                  <a:extLst>
                    <a:ext uri="{FF2B5EF4-FFF2-40B4-BE49-F238E27FC236}">
                      <a16:creationId xmlns:a16="http://schemas.microsoft.com/office/drawing/2014/main" id="{B9B1D547-7295-4E37-9A1D-4C5534CA00E0}"/>
                    </a:ext>
                  </a:extLst>
                </p:cNvPr>
                <p:cNvPicPr/>
                <p:nvPr/>
              </p:nvPicPr>
              <p:blipFill>
                <a:blip r:embed="rId74"/>
                <a:stretch>
                  <a:fillRect/>
                </a:stretch>
              </p:blipFill>
              <p:spPr>
                <a:xfrm>
                  <a:off x="5531699" y="474811"/>
                  <a:ext cx="1872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5D62091F-0157-403E-B3E6-34C286C2697A}"/>
                    </a:ext>
                  </a:extLst>
                </p14:cNvPr>
                <p14:cNvContentPartPr/>
                <p14:nvPr/>
              </p14:nvContentPartPr>
              <p14:xfrm>
                <a:off x="5003219" y="505051"/>
                <a:ext cx="150840" cy="213120"/>
              </p14:xfrm>
            </p:contentPart>
          </mc:Choice>
          <mc:Fallback>
            <p:pic>
              <p:nvPicPr>
                <p:cNvPr id="46" name="Freihand 45">
                  <a:extLst>
                    <a:ext uri="{FF2B5EF4-FFF2-40B4-BE49-F238E27FC236}">
                      <a16:creationId xmlns:a16="http://schemas.microsoft.com/office/drawing/2014/main" id="{5D62091F-0157-403E-B3E6-34C286C2697A}"/>
                    </a:ext>
                  </a:extLst>
                </p:cNvPr>
                <p:cNvPicPr/>
                <p:nvPr/>
              </p:nvPicPr>
              <p:blipFill>
                <a:blip r:embed="rId76"/>
                <a:stretch>
                  <a:fillRect/>
                </a:stretch>
              </p:blipFill>
              <p:spPr>
                <a:xfrm>
                  <a:off x="4998899" y="500731"/>
                  <a:ext cx="1594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CC907DB0-BE3C-46F3-8A3F-330401D8E3D0}"/>
                    </a:ext>
                  </a:extLst>
                </p14:cNvPr>
                <p14:cNvContentPartPr/>
                <p14:nvPr/>
              </p14:nvContentPartPr>
              <p14:xfrm>
                <a:off x="5812139" y="438451"/>
                <a:ext cx="104400" cy="122040"/>
              </p14:xfrm>
            </p:contentPart>
          </mc:Choice>
          <mc:Fallback>
            <p:pic>
              <p:nvPicPr>
                <p:cNvPr id="47" name="Freihand 46">
                  <a:extLst>
                    <a:ext uri="{FF2B5EF4-FFF2-40B4-BE49-F238E27FC236}">
                      <a16:creationId xmlns:a16="http://schemas.microsoft.com/office/drawing/2014/main" id="{CC907DB0-BE3C-46F3-8A3F-330401D8E3D0}"/>
                    </a:ext>
                  </a:extLst>
                </p:cNvPr>
                <p:cNvPicPr/>
                <p:nvPr/>
              </p:nvPicPr>
              <p:blipFill>
                <a:blip r:embed="rId78"/>
                <a:stretch>
                  <a:fillRect/>
                </a:stretch>
              </p:blipFill>
              <p:spPr>
                <a:xfrm>
                  <a:off x="5807819" y="434131"/>
                  <a:ext cx="113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1E5DB8F5-627B-4D2E-B892-80BC85EF66E5}"/>
                    </a:ext>
                  </a:extLst>
                </p14:cNvPr>
                <p14:cNvContentPartPr/>
                <p14:nvPr/>
              </p14:nvContentPartPr>
              <p14:xfrm>
                <a:off x="5776859" y="556531"/>
                <a:ext cx="195480" cy="29520"/>
              </p14:xfrm>
            </p:contentPart>
          </mc:Choice>
          <mc:Fallback>
            <p:pic>
              <p:nvPicPr>
                <p:cNvPr id="48" name="Freihand 47">
                  <a:extLst>
                    <a:ext uri="{FF2B5EF4-FFF2-40B4-BE49-F238E27FC236}">
                      <a16:creationId xmlns:a16="http://schemas.microsoft.com/office/drawing/2014/main" id="{1E5DB8F5-627B-4D2E-B892-80BC85EF66E5}"/>
                    </a:ext>
                  </a:extLst>
                </p:cNvPr>
                <p:cNvPicPr/>
                <p:nvPr/>
              </p:nvPicPr>
              <p:blipFill>
                <a:blip r:embed="rId80"/>
                <a:stretch>
                  <a:fillRect/>
                </a:stretch>
              </p:blipFill>
              <p:spPr>
                <a:xfrm>
                  <a:off x="5772539" y="552211"/>
                  <a:ext cx="204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8E2F7D88-9FF2-4E85-9F24-E4BFE1A0501A}"/>
                    </a:ext>
                  </a:extLst>
                </p14:cNvPr>
                <p14:cNvContentPartPr/>
                <p14:nvPr/>
              </p14:nvContentPartPr>
              <p14:xfrm>
                <a:off x="5795939" y="668851"/>
                <a:ext cx="151920" cy="75960"/>
              </p14:xfrm>
            </p:contentPart>
          </mc:Choice>
          <mc:Fallback>
            <p:pic>
              <p:nvPicPr>
                <p:cNvPr id="49" name="Freihand 48">
                  <a:extLst>
                    <a:ext uri="{FF2B5EF4-FFF2-40B4-BE49-F238E27FC236}">
                      <a16:creationId xmlns:a16="http://schemas.microsoft.com/office/drawing/2014/main" id="{8E2F7D88-9FF2-4E85-9F24-E4BFE1A0501A}"/>
                    </a:ext>
                  </a:extLst>
                </p:cNvPr>
                <p:cNvPicPr/>
                <p:nvPr/>
              </p:nvPicPr>
              <p:blipFill>
                <a:blip r:embed="rId82"/>
                <a:stretch>
                  <a:fillRect/>
                </a:stretch>
              </p:blipFill>
              <p:spPr>
                <a:xfrm>
                  <a:off x="5791619" y="664531"/>
                  <a:ext cx="160560" cy="84600"/>
                </a:xfrm>
                <a:prstGeom prst="rect">
                  <a:avLst/>
                </a:prstGeom>
              </p:spPr>
            </p:pic>
          </mc:Fallback>
        </mc:AlternateContent>
      </p:grpSp>
      <p:grpSp>
        <p:nvGrpSpPr>
          <p:cNvPr id="87" name="Gruppieren 86">
            <a:extLst>
              <a:ext uri="{FF2B5EF4-FFF2-40B4-BE49-F238E27FC236}">
                <a16:creationId xmlns:a16="http://schemas.microsoft.com/office/drawing/2014/main" id="{E9BB3183-6046-4B6F-B64D-12CD76D88F3A}"/>
              </a:ext>
            </a:extLst>
          </p:cNvPr>
          <p:cNvGrpSpPr/>
          <p:nvPr/>
        </p:nvGrpSpPr>
        <p:grpSpPr>
          <a:xfrm>
            <a:off x="6980776" y="116251"/>
            <a:ext cx="3359880" cy="906120"/>
            <a:chOff x="2661059" y="5396011"/>
            <a:chExt cx="3359880" cy="906120"/>
          </a:xfrm>
        </p:grpSpPr>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3CD3A78C-42D0-4B95-9B33-DE608715F181}"/>
                    </a:ext>
                  </a:extLst>
                </p14:cNvPr>
                <p14:cNvContentPartPr/>
                <p14:nvPr/>
              </p14:nvContentPartPr>
              <p14:xfrm>
                <a:off x="4706219" y="5396011"/>
                <a:ext cx="543240" cy="505800"/>
              </p14:xfrm>
            </p:contentPart>
          </mc:Choice>
          <mc:Fallback>
            <p:pic>
              <p:nvPicPr>
                <p:cNvPr id="53" name="Freihand 52">
                  <a:extLst>
                    <a:ext uri="{FF2B5EF4-FFF2-40B4-BE49-F238E27FC236}">
                      <a16:creationId xmlns:a16="http://schemas.microsoft.com/office/drawing/2014/main" id="{3CD3A78C-42D0-4B95-9B33-DE608715F181}"/>
                    </a:ext>
                  </a:extLst>
                </p:cNvPr>
                <p:cNvPicPr/>
                <p:nvPr/>
              </p:nvPicPr>
              <p:blipFill>
                <a:blip r:embed="rId84"/>
                <a:stretch>
                  <a:fillRect/>
                </a:stretch>
              </p:blipFill>
              <p:spPr>
                <a:xfrm>
                  <a:off x="4701899" y="5391691"/>
                  <a:ext cx="55188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2E874A5B-0454-4B99-94DF-A418854DBE5E}"/>
                    </a:ext>
                  </a:extLst>
                </p14:cNvPr>
                <p14:cNvContentPartPr/>
                <p14:nvPr/>
              </p14:nvContentPartPr>
              <p14:xfrm>
                <a:off x="4336499" y="6032491"/>
                <a:ext cx="131400" cy="11880"/>
              </p14:xfrm>
            </p:contentPart>
          </mc:Choice>
          <mc:Fallback>
            <p:pic>
              <p:nvPicPr>
                <p:cNvPr id="54" name="Freihand 53">
                  <a:extLst>
                    <a:ext uri="{FF2B5EF4-FFF2-40B4-BE49-F238E27FC236}">
                      <a16:creationId xmlns:a16="http://schemas.microsoft.com/office/drawing/2014/main" id="{2E874A5B-0454-4B99-94DF-A418854DBE5E}"/>
                    </a:ext>
                  </a:extLst>
                </p:cNvPr>
                <p:cNvPicPr/>
                <p:nvPr/>
              </p:nvPicPr>
              <p:blipFill>
                <a:blip r:embed="rId86"/>
                <a:stretch>
                  <a:fillRect/>
                </a:stretch>
              </p:blipFill>
              <p:spPr>
                <a:xfrm>
                  <a:off x="4332179" y="6028171"/>
                  <a:ext cx="140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AD0782CD-9247-45D5-BB1B-1F85B9F87FB3}"/>
                    </a:ext>
                  </a:extLst>
                </p14:cNvPr>
                <p14:cNvContentPartPr/>
                <p14:nvPr/>
              </p14:nvContentPartPr>
              <p14:xfrm>
                <a:off x="4658699" y="5950051"/>
                <a:ext cx="122760" cy="132120"/>
              </p14:xfrm>
            </p:contentPart>
          </mc:Choice>
          <mc:Fallback>
            <p:pic>
              <p:nvPicPr>
                <p:cNvPr id="55" name="Freihand 54">
                  <a:extLst>
                    <a:ext uri="{FF2B5EF4-FFF2-40B4-BE49-F238E27FC236}">
                      <a16:creationId xmlns:a16="http://schemas.microsoft.com/office/drawing/2014/main" id="{AD0782CD-9247-45D5-BB1B-1F85B9F87FB3}"/>
                    </a:ext>
                  </a:extLst>
                </p:cNvPr>
                <p:cNvPicPr/>
                <p:nvPr/>
              </p:nvPicPr>
              <p:blipFill>
                <a:blip r:embed="rId88"/>
                <a:stretch>
                  <a:fillRect/>
                </a:stretch>
              </p:blipFill>
              <p:spPr>
                <a:xfrm>
                  <a:off x="4654379" y="5945731"/>
                  <a:ext cx="131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51CBB22E-7E8C-4F32-80BD-10B86548E933}"/>
                    </a:ext>
                  </a:extLst>
                </p14:cNvPr>
                <p14:cNvContentPartPr/>
                <p14:nvPr/>
              </p14:nvContentPartPr>
              <p14:xfrm>
                <a:off x="4718459" y="6017011"/>
                <a:ext cx="82080" cy="50760"/>
              </p14:xfrm>
            </p:contentPart>
          </mc:Choice>
          <mc:Fallback>
            <p:pic>
              <p:nvPicPr>
                <p:cNvPr id="56" name="Freihand 55">
                  <a:extLst>
                    <a:ext uri="{FF2B5EF4-FFF2-40B4-BE49-F238E27FC236}">
                      <a16:creationId xmlns:a16="http://schemas.microsoft.com/office/drawing/2014/main" id="{51CBB22E-7E8C-4F32-80BD-10B86548E933}"/>
                    </a:ext>
                  </a:extLst>
                </p:cNvPr>
                <p:cNvPicPr/>
                <p:nvPr/>
              </p:nvPicPr>
              <p:blipFill>
                <a:blip r:embed="rId90"/>
                <a:stretch>
                  <a:fillRect/>
                </a:stretch>
              </p:blipFill>
              <p:spPr>
                <a:xfrm>
                  <a:off x="4714139" y="6012721"/>
                  <a:ext cx="90720" cy="59339"/>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B36B0050-33C9-4C3D-B32D-E60F81146492}"/>
                    </a:ext>
                  </a:extLst>
                </p14:cNvPr>
                <p14:cNvContentPartPr/>
                <p14:nvPr/>
              </p14:nvContentPartPr>
              <p14:xfrm>
                <a:off x="4849499" y="6021331"/>
                <a:ext cx="100080" cy="17280"/>
              </p14:xfrm>
            </p:contentPart>
          </mc:Choice>
          <mc:Fallback>
            <p:pic>
              <p:nvPicPr>
                <p:cNvPr id="57" name="Freihand 56">
                  <a:extLst>
                    <a:ext uri="{FF2B5EF4-FFF2-40B4-BE49-F238E27FC236}">
                      <a16:creationId xmlns:a16="http://schemas.microsoft.com/office/drawing/2014/main" id="{B36B0050-33C9-4C3D-B32D-E60F81146492}"/>
                    </a:ext>
                  </a:extLst>
                </p:cNvPr>
                <p:cNvPicPr/>
                <p:nvPr/>
              </p:nvPicPr>
              <p:blipFill>
                <a:blip r:embed="rId92"/>
                <a:stretch>
                  <a:fillRect/>
                </a:stretch>
              </p:blipFill>
              <p:spPr>
                <a:xfrm>
                  <a:off x="4845194" y="6017011"/>
                  <a:ext cx="108689"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8EC516D1-7DFA-4639-8D3D-EE573D1015F6}"/>
                    </a:ext>
                  </a:extLst>
                </p14:cNvPr>
                <p14:cNvContentPartPr/>
                <p14:nvPr/>
              </p14:nvContentPartPr>
              <p14:xfrm>
                <a:off x="5001779" y="5965891"/>
                <a:ext cx="24840" cy="101160"/>
              </p14:xfrm>
            </p:contentPart>
          </mc:Choice>
          <mc:Fallback>
            <p:pic>
              <p:nvPicPr>
                <p:cNvPr id="58" name="Freihand 57">
                  <a:extLst>
                    <a:ext uri="{FF2B5EF4-FFF2-40B4-BE49-F238E27FC236}">
                      <a16:creationId xmlns:a16="http://schemas.microsoft.com/office/drawing/2014/main" id="{8EC516D1-7DFA-4639-8D3D-EE573D1015F6}"/>
                    </a:ext>
                  </a:extLst>
                </p:cNvPr>
                <p:cNvPicPr/>
                <p:nvPr/>
              </p:nvPicPr>
              <p:blipFill>
                <a:blip r:embed="rId94"/>
                <a:stretch>
                  <a:fillRect/>
                </a:stretch>
              </p:blipFill>
              <p:spPr>
                <a:xfrm>
                  <a:off x="4997459" y="5961571"/>
                  <a:ext cx="33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8C7FF1E8-9955-4220-9693-CD047C14EAE4}"/>
                    </a:ext>
                  </a:extLst>
                </p14:cNvPr>
                <p14:cNvContentPartPr/>
                <p14:nvPr/>
              </p14:nvContentPartPr>
              <p14:xfrm>
                <a:off x="4991339" y="5921971"/>
                <a:ext cx="107640" cy="188280"/>
              </p14:xfrm>
            </p:contentPart>
          </mc:Choice>
          <mc:Fallback>
            <p:pic>
              <p:nvPicPr>
                <p:cNvPr id="59" name="Freihand 58">
                  <a:extLst>
                    <a:ext uri="{FF2B5EF4-FFF2-40B4-BE49-F238E27FC236}">
                      <a16:creationId xmlns:a16="http://schemas.microsoft.com/office/drawing/2014/main" id="{8C7FF1E8-9955-4220-9693-CD047C14EAE4}"/>
                    </a:ext>
                  </a:extLst>
                </p:cNvPr>
                <p:cNvPicPr/>
                <p:nvPr/>
              </p:nvPicPr>
              <p:blipFill>
                <a:blip r:embed="rId96"/>
                <a:stretch>
                  <a:fillRect/>
                </a:stretch>
              </p:blipFill>
              <p:spPr>
                <a:xfrm>
                  <a:off x="4987019" y="5917651"/>
                  <a:ext cx="1162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F84D28A6-7759-4CB7-A51D-58267497017C}"/>
                    </a:ext>
                  </a:extLst>
                </p14:cNvPr>
                <p14:cNvContentPartPr/>
                <p14:nvPr/>
              </p14:nvContentPartPr>
              <p14:xfrm>
                <a:off x="4656179" y="6040771"/>
                <a:ext cx="360" cy="360"/>
              </p14:xfrm>
            </p:contentPart>
          </mc:Choice>
          <mc:Fallback>
            <p:pic>
              <p:nvPicPr>
                <p:cNvPr id="60" name="Freihand 59">
                  <a:extLst>
                    <a:ext uri="{FF2B5EF4-FFF2-40B4-BE49-F238E27FC236}">
                      <a16:creationId xmlns:a16="http://schemas.microsoft.com/office/drawing/2014/main" id="{F84D28A6-7759-4CB7-A51D-58267497017C}"/>
                    </a:ext>
                  </a:extLst>
                </p:cNvPr>
                <p:cNvPicPr/>
                <p:nvPr/>
              </p:nvPicPr>
              <p:blipFill>
                <a:blip r:embed="rId98"/>
                <a:stretch>
                  <a:fillRect/>
                </a:stretch>
              </p:blipFill>
              <p:spPr>
                <a:xfrm>
                  <a:off x="4651859" y="6036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06848676-8581-4D41-99DF-163C353B2C68}"/>
                    </a:ext>
                  </a:extLst>
                </p14:cNvPr>
                <p14:cNvContentPartPr/>
                <p14:nvPr/>
              </p14:nvContentPartPr>
              <p14:xfrm>
                <a:off x="4576259" y="5891011"/>
                <a:ext cx="138960" cy="223560"/>
              </p14:xfrm>
            </p:contentPart>
          </mc:Choice>
          <mc:Fallback>
            <p:pic>
              <p:nvPicPr>
                <p:cNvPr id="61" name="Freihand 60">
                  <a:extLst>
                    <a:ext uri="{FF2B5EF4-FFF2-40B4-BE49-F238E27FC236}">
                      <a16:creationId xmlns:a16="http://schemas.microsoft.com/office/drawing/2014/main" id="{06848676-8581-4D41-99DF-163C353B2C68}"/>
                    </a:ext>
                  </a:extLst>
                </p:cNvPr>
                <p:cNvPicPr/>
                <p:nvPr/>
              </p:nvPicPr>
              <p:blipFill>
                <a:blip r:embed="rId100"/>
                <a:stretch>
                  <a:fillRect/>
                </a:stretch>
              </p:blipFill>
              <p:spPr>
                <a:xfrm>
                  <a:off x="4571939" y="5886691"/>
                  <a:ext cx="1476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36EC8AD7-1B2E-4ED9-833E-47471503034D}"/>
                    </a:ext>
                  </a:extLst>
                </p14:cNvPr>
                <p14:cNvContentPartPr/>
                <p14:nvPr/>
              </p14:nvContentPartPr>
              <p14:xfrm>
                <a:off x="5168459" y="5958331"/>
                <a:ext cx="154800" cy="150840"/>
              </p14:xfrm>
            </p:contentPart>
          </mc:Choice>
          <mc:Fallback>
            <p:pic>
              <p:nvPicPr>
                <p:cNvPr id="62" name="Freihand 61">
                  <a:extLst>
                    <a:ext uri="{FF2B5EF4-FFF2-40B4-BE49-F238E27FC236}">
                      <a16:creationId xmlns:a16="http://schemas.microsoft.com/office/drawing/2014/main" id="{36EC8AD7-1B2E-4ED9-833E-47471503034D}"/>
                    </a:ext>
                  </a:extLst>
                </p:cNvPr>
                <p:cNvPicPr/>
                <p:nvPr/>
              </p:nvPicPr>
              <p:blipFill>
                <a:blip r:embed="rId102"/>
                <a:stretch>
                  <a:fillRect/>
                </a:stretch>
              </p:blipFill>
              <p:spPr>
                <a:xfrm>
                  <a:off x="5164139" y="5954011"/>
                  <a:ext cx="163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3E1916F7-CF03-43AC-98EE-93FFB4E99308}"/>
                    </a:ext>
                  </a:extLst>
                </p14:cNvPr>
                <p14:cNvContentPartPr/>
                <p14:nvPr/>
              </p14:nvContentPartPr>
              <p14:xfrm>
                <a:off x="5339459" y="5869411"/>
                <a:ext cx="186480" cy="119160"/>
              </p14:xfrm>
            </p:contentPart>
          </mc:Choice>
          <mc:Fallback>
            <p:pic>
              <p:nvPicPr>
                <p:cNvPr id="63" name="Freihand 62">
                  <a:extLst>
                    <a:ext uri="{FF2B5EF4-FFF2-40B4-BE49-F238E27FC236}">
                      <a16:creationId xmlns:a16="http://schemas.microsoft.com/office/drawing/2014/main" id="{3E1916F7-CF03-43AC-98EE-93FFB4E99308}"/>
                    </a:ext>
                  </a:extLst>
                </p:cNvPr>
                <p:cNvPicPr/>
                <p:nvPr/>
              </p:nvPicPr>
              <p:blipFill>
                <a:blip r:embed="rId104"/>
                <a:stretch>
                  <a:fillRect/>
                </a:stretch>
              </p:blipFill>
              <p:spPr>
                <a:xfrm>
                  <a:off x="5335139" y="5865104"/>
                  <a:ext cx="195120" cy="127774"/>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1622A5B1-B1C7-4DD9-B334-EBC5FCB6C5B4}"/>
                    </a:ext>
                  </a:extLst>
                </p14:cNvPr>
                <p14:cNvContentPartPr/>
                <p14:nvPr/>
              </p14:nvContentPartPr>
              <p14:xfrm>
                <a:off x="2661059" y="6003691"/>
                <a:ext cx="164520" cy="115200"/>
              </p14:xfrm>
            </p:contentPart>
          </mc:Choice>
          <mc:Fallback>
            <p:pic>
              <p:nvPicPr>
                <p:cNvPr id="64" name="Freihand 63">
                  <a:extLst>
                    <a:ext uri="{FF2B5EF4-FFF2-40B4-BE49-F238E27FC236}">
                      <a16:creationId xmlns:a16="http://schemas.microsoft.com/office/drawing/2014/main" id="{1622A5B1-B1C7-4DD9-B334-EBC5FCB6C5B4}"/>
                    </a:ext>
                  </a:extLst>
                </p:cNvPr>
                <p:cNvPicPr/>
                <p:nvPr/>
              </p:nvPicPr>
              <p:blipFill>
                <a:blip r:embed="rId106"/>
                <a:stretch>
                  <a:fillRect/>
                </a:stretch>
              </p:blipFill>
              <p:spPr>
                <a:xfrm>
                  <a:off x="2656739" y="5999357"/>
                  <a:ext cx="173160" cy="123867"/>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8ECB818F-14CF-4C8E-A624-66D7D8EBB40A}"/>
                    </a:ext>
                  </a:extLst>
                </p14:cNvPr>
                <p14:cNvContentPartPr/>
                <p14:nvPr/>
              </p14:nvContentPartPr>
              <p14:xfrm>
                <a:off x="2673299" y="6136531"/>
                <a:ext cx="244080" cy="22680"/>
              </p14:xfrm>
            </p:contentPart>
          </mc:Choice>
          <mc:Fallback>
            <p:pic>
              <p:nvPicPr>
                <p:cNvPr id="65" name="Freihand 64">
                  <a:extLst>
                    <a:ext uri="{FF2B5EF4-FFF2-40B4-BE49-F238E27FC236}">
                      <a16:creationId xmlns:a16="http://schemas.microsoft.com/office/drawing/2014/main" id="{8ECB818F-14CF-4C8E-A624-66D7D8EBB40A}"/>
                    </a:ext>
                  </a:extLst>
                </p:cNvPr>
                <p:cNvPicPr/>
                <p:nvPr/>
              </p:nvPicPr>
              <p:blipFill>
                <a:blip r:embed="rId108"/>
                <a:stretch>
                  <a:fillRect/>
                </a:stretch>
              </p:blipFill>
              <p:spPr>
                <a:xfrm>
                  <a:off x="2668979" y="6132211"/>
                  <a:ext cx="252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E6B2A4B3-CCD0-4A67-B27D-FD760036732E}"/>
                    </a:ext>
                  </a:extLst>
                </p14:cNvPr>
                <p14:cNvContentPartPr/>
                <p14:nvPr/>
              </p14:nvContentPartPr>
              <p14:xfrm>
                <a:off x="2716499" y="6182971"/>
                <a:ext cx="199800" cy="119160"/>
              </p14:xfrm>
            </p:contentPart>
          </mc:Choice>
          <mc:Fallback>
            <p:pic>
              <p:nvPicPr>
                <p:cNvPr id="66" name="Freihand 65">
                  <a:extLst>
                    <a:ext uri="{FF2B5EF4-FFF2-40B4-BE49-F238E27FC236}">
                      <a16:creationId xmlns:a16="http://schemas.microsoft.com/office/drawing/2014/main" id="{E6B2A4B3-CCD0-4A67-B27D-FD760036732E}"/>
                    </a:ext>
                  </a:extLst>
                </p:cNvPr>
                <p:cNvPicPr/>
                <p:nvPr/>
              </p:nvPicPr>
              <p:blipFill>
                <a:blip r:embed="rId110"/>
                <a:stretch>
                  <a:fillRect/>
                </a:stretch>
              </p:blipFill>
              <p:spPr>
                <a:xfrm>
                  <a:off x="2712179" y="6178651"/>
                  <a:ext cx="208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63509D26-DEBD-4FE1-BC8A-EB2F350A9C2F}"/>
                    </a:ext>
                  </a:extLst>
                </p14:cNvPr>
                <p14:cNvContentPartPr/>
                <p14:nvPr/>
              </p14:nvContentPartPr>
              <p14:xfrm>
                <a:off x="2991899" y="5975611"/>
                <a:ext cx="136080" cy="26280"/>
              </p14:xfrm>
            </p:contentPart>
          </mc:Choice>
          <mc:Fallback>
            <p:pic>
              <p:nvPicPr>
                <p:cNvPr id="67" name="Freihand 66">
                  <a:extLst>
                    <a:ext uri="{FF2B5EF4-FFF2-40B4-BE49-F238E27FC236}">
                      <a16:creationId xmlns:a16="http://schemas.microsoft.com/office/drawing/2014/main" id="{63509D26-DEBD-4FE1-BC8A-EB2F350A9C2F}"/>
                    </a:ext>
                  </a:extLst>
                </p:cNvPr>
                <p:cNvPicPr/>
                <p:nvPr/>
              </p:nvPicPr>
              <p:blipFill>
                <a:blip r:embed="rId112"/>
                <a:stretch>
                  <a:fillRect/>
                </a:stretch>
              </p:blipFill>
              <p:spPr>
                <a:xfrm>
                  <a:off x="2987579" y="5971231"/>
                  <a:ext cx="144720" cy="35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845970FB-E8A2-4D19-BBE5-9716306CEA9C}"/>
                    </a:ext>
                  </a:extLst>
                </p14:cNvPr>
                <p14:cNvContentPartPr/>
                <p14:nvPr/>
              </p14:nvContentPartPr>
              <p14:xfrm>
                <a:off x="2995139" y="5981011"/>
                <a:ext cx="197640" cy="263880"/>
              </p14:xfrm>
            </p:contentPart>
          </mc:Choice>
          <mc:Fallback>
            <p:pic>
              <p:nvPicPr>
                <p:cNvPr id="68" name="Freihand 67">
                  <a:extLst>
                    <a:ext uri="{FF2B5EF4-FFF2-40B4-BE49-F238E27FC236}">
                      <a16:creationId xmlns:a16="http://schemas.microsoft.com/office/drawing/2014/main" id="{845970FB-E8A2-4D19-BBE5-9716306CEA9C}"/>
                    </a:ext>
                  </a:extLst>
                </p:cNvPr>
                <p:cNvPicPr/>
                <p:nvPr/>
              </p:nvPicPr>
              <p:blipFill>
                <a:blip r:embed="rId114"/>
                <a:stretch>
                  <a:fillRect/>
                </a:stretch>
              </p:blipFill>
              <p:spPr>
                <a:xfrm>
                  <a:off x="2990819" y="5976691"/>
                  <a:ext cx="2062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1218B336-0F99-47DF-AB2E-81174A85A555}"/>
                    </a:ext>
                  </a:extLst>
                </p14:cNvPr>
                <p14:cNvContentPartPr/>
                <p14:nvPr/>
              </p14:nvContentPartPr>
              <p14:xfrm>
                <a:off x="3221579" y="6055531"/>
                <a:ext cx="150480" cy="71640"/>
              </p14:xfrm>
            </p:contentPart>
          </mc:Choice>
          <mc:Fallback>
            <p:pic>
              <p:nvPicPr>
                <p:cNvPr id="69" name="Freihand 68">
                  <a:extLst>
                    <a:ext uri="{FF2B5EF4-FFF2-40B4-BE49-F238E27FC236}">
                      <a16:creationId xmlns:a16="http://schemas.microsoft.com/office/drawing/2014/main" id="{1218B336-0F99-47DF-AB2E-81174A85A555}"/>
                    </a:ext>
                  </a:extLst>
                </p:cNvPr>
                <p:cNvPicPr/>
                <p:nvPr/>
              </p:nvPicPr>
              <p:blipFill>
                <a:blip r:embed="rId116"/>
                <a:stretch>
                  <a:fillRect/>
                </a:stretch>
              </p:blipFill>
              <p:spPr>
                <a:xfrm>
                  <a:off x="3217259" y="6051211"/>
                  <a:ext cx="159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615A2886-9012-404D-8D24-D66461875C6D}"/>
                    </a:ext>
                  </a:extLst>
                </p14:cNvPr>
                <p14:cNvContentPartPr/>
                <p14:nvPr/>
              </p14:nvContentPartPr>
              <p14:xfrm>
                <a:off x="3413459" y="5963371"/>
                <a:ext cx="45360" cy="168840"/>
              </p14:xfrm>
            </p:contentPart>
          </mc:Choice>
          <mc:Fallback>
            <p:pic>
              <p:nvPicPr>
                <p:cNvPr id="70" name="Freihand 69">
                  <a:extLst>
                    <a:ext uri="{FF2B5EF4-FFF2-40B4-BE49-F238E27FC236}">
                      <a16:creationId xmlns:a16="http://schemas.microsoft.com/office/drawing/2014/main" id="{615A2886-9012-404D-8D24-D66461875C6D}"/>
                    </a:ext>
                  </a:extLst>
                </p:cNvPr>
                <p:cNvPicPr/>
                <p:nvPr/>
              </p:nvPicPr>
              <p:blipFill>
                <a:blip r:embed="rId118"/>
                <a:stretch>
                  <a:fillRect/>
                </a:stretch>
              </p:blipFill>
              <p:spPr>
                <a:xfrm>
                  <a:off x="3409139" y="5959051"/>
                  <a:ext cx="54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A444320B-50AF-446C-9629-8BA63F1FFC56}"/>
                    </a:ext>
                  </a:extLst>
                </p14:cNvPr>
                <p14:cNvContentPartPr/>
                <p14:nvPr/>
              </p14:nvContentPartPr>
              <p14:xfrm>
                <a:off x="3516779" y="5983891"/>
                <a:ext cx="96840" cy="100440"/>
              </p14:xfrm>
            </p:contentPart>
          </mc:Choice>
          <mc:Fallback>
            <p:pic>
              <p:nvPicPr>
                <p:cNvPr id="71" name="Freihand 70">
                  <a:extLst>
                    <a:ext uri="{FF2B5EF4-FFF2-40B4-BE49-F238E27FC236}">
                      <a16:creationId xmlns:a16="http://schemas.microsoft.com/office/drawing/2014/main" id="{A444320B-50AF-446C-9629-8BA63F1FFC56}"/>
                    </a:ext>
                  </a:extLst>
                </p:cNvPr>
                <p:cNvPicPr/>
                <p:nvPr/>
              </p:nvPicPr>
              <p:blipFill>
                <a:blip r:embed="rId120"/>
                <a:stretch>
                  <a:fillRect/>
                </a:stretch>
              </p:blipFill>
              <p:spPr>
                <a:xfrm>
                  <a:off x="3512459" y="5979571"/>
                  <a:ext cx="105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46CA315C-5AF3-433C-BBCA-10E3076A6EE5}"/>
                    </a:ext>
                  </a:extLst>
                </p14:cNvPr>
                <p14:cNvContentPartPr/>
                <p14:nvPr/>
              </p14:nvContentPartPr>
              <p14:xfrm>
                <a:off x="3559619" y="6045811"/>
                <a:ext cx="64080" cy="44280"/>
              </p14:xfrm>
            </p:contentPart>
          </mc:Choice>
          <mc:Fallback>
            <p:pic>
              <p:nvPicPr>
                <p:cNvPr id="72" name="Freihand 71">
                  <a:extLst>
                    <a:ext uri="{FF2B5EF4-FFF2-40B4-BE49-F238E27FC236}">
                      <a16:creationId xmlns:a16="http://schemas.microsoft.com/office/drawing/2014/main" id="{46CA315C-5AF3-433C-BBCA-10E3076A6EE5}"/>
                    </a:ext>
                  </a:extLst>
                </p:cNvPr>
                <p:cNvPicPr/>
                <p:nvPr/>
              </p:nvPicPr>
              <p:blipFill>
                <a:blip r:embed="rId122"/>
                <a:stretch>
                  <a:fillRect/>
                </a:stretch>
              </p:blipFill>
              <p:spPr>
                <a:xfrm>
                  <a:off x="3555275" y="6041491"/>
                  <a:ext cx="72769"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04A98C1D-D8CF-4650-9ACD-826CB5864DA6}"/>
                    </a:ext>
                  </a:extLst>
                </p14:cNvPr>
                <p14:cNvContentPartPr/>
                <p14:nvPr/>
              </p14:nvContentPartPr>
              <p14:xfrm>
                <a:off x="3676979" y="6027811"/>
                <a:ext cx="104760" cy="12600"/>
              </p14:xfrm>
            </p:contentPart>
          </mc:Choice>
          <mc:Fallback>
            <p:pic>
              <p:nvPicPr>
                <p:cNvPr id="73" name="Freihand 72">
                  <a:extLst>
                    <a:ext uri="{FF2B5EF4-FFF2-40B4-BE49-F238E27FC236}">
                      <a16:creationId xmlns:a16="http://schemas.microsoft.com/office/drawing/2014/main" id="{04A98C1D-D8CF-4650-9ACD-826CB5864DA6}"/>
                    </a:ext>
                  </a:extLst>
                </p:cNvPr>
                <p:cNvPicPr/>
                <p:nvPr/>
              </p:nvPicPr>
              <p:blipFill>
                <a:blip r:embed="rId124"/>
                <a:stretch>
                  <a:fillRect/>
                </a:stretch>
              </p:blipFill>
              <p:spPr>
                <a:xfrm>
                  <a:off x="3672659" y="6023491"/>
                  <a:ext cx="113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44AA6019-DE04-46B5-B453-BD0D0E2F220A}"/>
                    </a:ext>
                  </a:extLst>
                </p14:cNvPr>
                <p14:cNvContentPartPr/>
                <p14:nvPr/>
              </p14:nvContentPartPr>
              <p14:xfrm>
                <a:off x="3818459" y="5970211"/>
                <a:ext cx="18000" cy="84240"/>
              </p14:xfrm>
            </p:contentPart>
          </mc:Choice>
          <mc:Fallback>
            <p:pic>
              <p:nvPicPr>
                <p:cNvPr id="74" name="Freihand 73">
                  <a:extLst>
                    <a:ext uri="{FF2B5EF4-FFF2-40B4-BE49-F238E27FC236}">
                      <a16:creationId xmlns:a16="http://schemas.microsoft.com/office/drawing/2014/main" id="{44AA6019-DE04-46B5-B453-BD0D0E2F220A}"/>
                    </a:ext>
                  </a:extLst>
                </p:cNvPr>
                <p:cNvPicPr/>
                <p:nvPr/>
              </p:nvPicPr>
              <p:blipFill>
                <a:blip r:embed="rId126"/>
                <a:stretch>
                  <a:fillRect/>
                </a:stretch>
              </p:blipFill>
              <p:spPr>
                <a:xfrm>
                  <a:off x="3814139" y="5965872"/>
                  <a:ext cx="26640" cy="92917"/>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DA9C32B4-9E79-4E00-9EB7-DBAEA3003D46}"/>
                    </a:ext>
                  </a:extLst>
                </p14:cNvPr>
                <p14:cNvContentPartPr/>
                <p14:nvPr/>
              </p14:nvContentPartPr>
              <p14:xfrm>
                <a:off x="3834299" y="5939971"/>
                <a:ext cx="57960" cy="154080"/>
              </p14:xfrm>
            </p:contentPart>
          </mc:Choice>
          <mc:Fallback>
            <p:pic>
              <p:nvPicPr>
                <p:cNvPr id="75" name="Freihand 74">
                  <a:extLst>
                    <a:ext uri="{FF2B5EF4-FFF2-40B4-BE49-F238E27FC236}">
                      <a16:creationId xmlns:a16="http://schemas.microsoft.com/office/drawing/2014/main" id="{DA9C32B4-9E79-4E00-9EB7-DBAEA3003D46}"/>
                    </a:ext>
                  </a:extLst>
                </p:cNvPr>
                <p:cNvPicPr/>
                <p:nvPr/>
              </p:nvPicPr>
              <p:blipFill>
                <a:blip r:embed="rId128"/>
                <a:stretch>
                  <a:fillRect/>
                </a:stretch>
              </p:blipFill>
              <p:spPr>
                <a:xfrm>
                  <a:off x="3830006" y="5935651"/>
                  <a:ext cx="66547"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7D9DB21F-ACA8-4BBF-AC2F-7E7F91DE0D3F}"/>
                    </a:ext>
                  </a:extLst>
                </p14:cNvPr>
                <p14:cNvContentPartPr/>
                <p14:nvPr/>
              </p14:nvContentPartPr>
              <p14:xfrm>
                <a:off x="3959939" y="5907931"/>
                <a:ext cx="111600" cy="95760"/>
              </p14:xfrm>
            </p:contentPart>
          </mc:Choice>
          <mc:Fallback>
            <p:pic>
              <p:nvPicPr>
                <p:cNvPr id="76" name="Freihand 75">
                  <a:extLst>
                    <a:ext uri="{FF2B5EF4-FFF2-40B4-BE49-F238E27FC236}">
                      <a16:creationId xmlns:a16="http://schemas.microsoft.com/office/drawing/2014/main" id="{7D9DB21F-ACA8-4BBF-AC2F-7E7F91DE0D3F}"/>
                    </a:ext>
                  </a:extLst>
                </p:cNvPr>
                <p:cNvPicPr/>
                <p:nvPr/>
              </p:nvPicPr>
              <p:blipFill>
                <a:blip r:embed="rId130"/>
                <a:stretch>
                  <a:fillRect/>
                </a:stretch>
              </p:blipFill>
              <p:spPr>
                <a:xfrm>
                  <a:off x="3955619" y="5903611"/>
                  <a:ext cx="120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D5FE6868-E8F0-4AF6-ADB1-D84135D7AA03}"/>
                    </a:ext>
                  </a:extLst>
                </p14:cNvPr>
                <p14:cNvContentPartPr/>
                <p14:nvPr/>
              </p14:nvContentPartPr>
              <p14:xfrm>
                <a:off x="3959219" y="6013051"/>
                <a:ext cx="165240" cy="19800"/>
              </p14:xfrm>
            </p:contentPart>
          </mc:Choice>
          <mc:Fallback>
            <p:pic>
              <p:nvPicPr>
                <p:cNvPr id="77" name="Freihand 76">
                  <a:extLst>
                    <a:ext uri="{FF2B5EF4-FFF2-40B4-BE49-F238E27FC236}">
                      <a16:creationId xmlns:a16="http://schemas.microsoft.com/office/drawing/2014/main" id="{D5FE6868-E8F0-4AF6-ADB1-D84135D7AA03}"/>
                    </a:ext>
                  </a:extLst>
                </p:cNvPr>
                <p:cNvPicPr/>
                <p:nvPr/>
              </p:nvPicPr>
              <p:blipFill>
                <a:blip r:embed="rId132"/>
                <a:stretch>
                  <a:fillRect/>
                </a:stretch>
              </p:blipFill>
              <p:spPr>
                <a:xfrm>
                  <a:off x="3954899" y="6008651"/>
                  <a:ext cx="173880" cy="28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3F2FDCC8-0D7D-4506-A1AC-BDCB50813823}"/>
                    </a:ext>
                  </a:extLst>
                </p14:cNvPr>
                <p14:cNvContentPartPr/>
                <p14:nvPr/>
              </p14:nvContentPartPr>
              <p14:xfrm>
                <a:off x="3939779" y="6082891"/>
                <a:ext cx="194760" cy="94320"/>
              </p14:xfrm>
            </p:contentPart>
          </mc:Choice>
          <mc:Fallback>
            <p:pic>
              <p:nvPicPr>
                <p:cNvPr id="78" name="Freihand 77">
                  <a:extLst>
                    <a:ext uri="{FF2B5EF4-FFF2-40B4-BE49-F238E27FC236}">
                      <a16:creationId xmlns:a16="http://schemas.microsoft.com/office/drawing/2014/main" id="{3F2FDCC8-0D7D-4506-A1AC-BDCB50813823}"/>
                    </a:ext>
                  </a:extLst>
                </p:cNvPr>
                <p:cNvPicPr/>
                <p:nvPr/>
              </p:nvPicPr>
              <p:blipFill>
                <a:blip r:embed="rId134"/>
                <a:stretch>
                  <a:fillRect/>
                </a:stretch>
              </p:blipFill>
              <p:spPr>
                <a:xfrm>
                  <a:off x="3935459" y="6078571"/>
                  <a:ext cx="203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F6A77263-8DE1-48F1-BF2F-39FBD4D1D91D}"/>
                    </a:ext>
                  </a:extLst>
                </p14:cNvPr>
                <p14:cNvContentPartPr/>
                <p14:nvPr/>
              </p14:nvContentPartPr>
              <p14:xfrm>
                <a:off x="3365219" y="5839171"/>
                <a:ext cx="142920" cy="367920"/>
              </p14:xfrm>
            </p:contentPart>
          </mc:Choice>
          <mc:Fallback>
            <p:pic>
              <p:nvPicPr>
                <p:cNvPr id="79" name="Freihand 78">
                  <a:extLst>
                    <a:ext uri="{FF2B5EF4-FFF2-40B4-BE49-F238E27FC236}">
                      <a16:creationId xmlns:a16="http://schemas.microsoft.com/office/drawing/2014/main" id="{F6A77263-8DE1-48F1-BF2F-39FBD4D1D91D}"/>
                    </a:ext>
                  </a:extLst>
                </p:cNvPr>
                <p:cNvPicPr/>
                <p:nvPr/>
              </p:nvPicPr>
              <p:blipFill>
                <a:blip r:embed="rId136"/>
                <a:stretch>
                  <a:fillRect/>
                </a:stretch>
              </p:blipFill>
              <p:spPr>
                <a:xfrm>
                  <a:off x="3360910" y="5834851"/>
                  <a:ext cx="151538"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D37377F5-5C08-431A-9EDE-0752B5F2B53F}"/>
                    </a:ext>
                  </a:extLst>
                </p14:cNvPr>
                <p14:cNvContentPartPr/>
                <p14:nvPr/>
              </p14:nvContentPartPr>
              <p14:xfrm>
                <a:off x="4050299" y="5858251"/>
                <a:ext cx="123120" cy="340920"/>
              </p14:xfrm>
            </p:contentPart>
          </mc:Choice>
          <mc:Fallback>
            <p:pic>
              <p:nvPicPr>
                <p:cNvPr id="80" name="Freihand 79">
                  <a:extLst>
                    <a:ext uri="{FF2B5EF4-FFF2-40B4-BE49-F238E27FC236}">
                      <a16:creationId xmlns:a16="http://schemas.microsoft.com/office/drawing/2014/main" id="{D37377F5-5C08-431A-9EDE-0752B5F2B53F}"/>
                    </a:ext>
                  </a:extLst>
                </p:cNvPr>
                <p:cNvPicPr/>
                <p:nvPr/>
              </p:nvPicPr>
              <p:blipFill>
                <a:blip r:embed="rId138"/>
                <a:stretch>
                  <a:fillRect/>
                </a:stretch>
              </p:blipFill>
              <p:spPr>
                <a:xfrm>
                  <a:off x="4045992" y="5853931"/>
                  <a:ext cx="131735"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BF96767D-B673-4A0F-B717-E6AA6F75E18C}"/>
                    </a:ext>
                  </a:extLst>
                </p14:cNvPr>
                <p14:cNvContentPartPr/>
                <p14:nvPr/>
              </p14:nvContentPartPr>
              <p14:xfrm>
                <a:off x="4156859" y="5776891"/>
                <a:ext cx="108000" cy="68040"/>
              </p14:xfrm>
            </p:contentPart>
          </mc:Choice>
          <mc:Fallback>
            <p:pic>
              <p:nvPicPr>
                <p:cNvPr id="81" name="Freihand 80">
                  <a:extLst>
                    <a:ext uri="{FF2B5EF4-FFF2-40B4-BE49-F238E27FC236}">
                      <a16:creationId xmlns:a16="http://schemas.microsoft.com/office/drawing/2014/main" id="{BF96767D-B673-4A0F-B717-E6AA6F75E18C}"/>
                    </a:ext>
                  </a:extLst>
                </p:cNvPr>
                <p:cNvPicPr/>
                <p:nvPr/>
              </p:nvPicPr>
              <p:blipFill>
                <a:blip r:embed="rId140"/>
                <a:stretch>
                  <a:fillRect/>
                </a:stretch>
              </p:blipFill>
              <p:spPr>
                <a:xfrm>
                  <a:off x="4152539" y="5772571"/>
                  <a:ext cx="116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7E89C6C5-2387-4273-9937-9BF53D4F2D5F}"/>
                    </a:ext>
                  </a:extLst>
                </p14:cNvPr>
                <p14:cNvContentPartPr/>
                <p14:nvPr/>
              </p14:nvContentPartPr>
              <p14:xfrm>
                <a:off x="5442779" y="5849611"/>
                <a:ext cx="165240" cy="281160"/>
              </p14:xfrm>
            </p:contentPart>
          </mc:Choice>
          <mc:Fallback>
            <p:pic>
              <p:nvPicPr>
                <p:cNvPr id="82" name="Freihand 81">
                  <a:extLst>
                    <a:ext uri="{FF2B5EF4-FFF2-40B4-BE49-F238E27FC236}">
                      <a16:creationId xmlns:a16="http://schemas.microsoft.com/office/drawing/2014/main" id="{7E89C6C5-2387-4273-9937-9BF53D4F2D5F}"/>
                    </a:ext>
                  </a:extLst>
                </p:cNvPr>
                <p:cNvPicPr/>
                <p:nvPr/>
              </p:nvPicPr>
              <p:blipFill>
                <a:blip r:embed="rId142"/>
                <a:stretch>
                  <a:fillRect/>
                </a:stretch>
              </p:blipFill>
              <p:spPr>
                <a:xfrm>
                  <a:off x="5438459" y="5845285"/>
                  <a:ext cx="173880" cy="289811"/>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1D658953-8EBB-4E7E-913E-6B3B0A26BC13}"/>
                    </a:ext>
                  </a:extLst>
                </p14:cNvPr>
                <p14:cNvContentPartPr/>
                <p14:nvPr/>
              </p14:nvContentPartPr>
              <p14:xfrm>
                <a:off x="4488779" y="5822251"/>
                <a:ext cx="176760" cy="337320"/>
              </p14:xfrm>
            </p:contentPart>
          </mc:Choice>
          <mc:Fallback>
            <p:pic>
              <p:nvPicPr>
                <p:cNvPr id="83" name="Freihand 82">
                  <a:extLst>
                    <a:ext uri="{FF2B5EF4-FFF2-40B4-BE49-F238E27FC236}">
                      <a16:creationId xmlns:a16="http://schemas.microsoft.com/office/drawing/2014/main" id="{1D658953-8EBB-4E7E-913E-6B3B0A26BC13}"/>
                    </a:ext>
                  </a:extLst>
                </p:cNvPr>
                <p:cNvPicPr/>
                <p:nvPr/>
              </p:nvPicPr>
              <p:blipFill>
                <a:blip r:embed="rId144"/>
                <a:stretch>
                  <a:fillRect/>
                </a:stretch>
              </p:blipFill>
              <p:spPr>
                <a:xfrm>
                  <a:off x="4484459" y="5817926"/>
                  <a:ext cx="185400" cy="345969"/>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116C8EC8-5D62-4185-AF4E-81EAF67EDAD1}"/>
                    </a:ext>
                  </a:extLst>
                </p14:cNvPr>
                <p14:cNvContentPartPr/>
                <p14:nvPr/>
              </p14:nvContentPartPr>
              <p14:xfrm>
                <a:off x="5623499" y="5762491"/>
                <a:ext cx="165960" cy="107280"/>
              </p14:xfrm>
            </p:contentPart>
          </mc:Choice>
          <mc:Fallback>
            <p:pic>
              <p:nvPicPr>
                <p:cNvPr id="84" name="Freihand 83">
                  <a:extLst>
                    <a:ext uri="{FF2B5EF4-FFF2-40B4-BE49-F238E27FC236}">
                      <a16:creationId xmlns:a16="http://schemas.microsoft.com/office/drawing/2014/main" id="{116C8EC8-5D62-4185-AF4E-81EAF67EDAD1}"/>
                    </a:ext>
                  </a:extLst>
                </p:cNvPr>
                <p:cNvPicPr/>
                <p:nvPr/>
              </p:nvPicPr>
              <p:blipFill>
                <a:blip r:embed="rId146"/>
                <a:stretch>
                  <a:fillRect/>
                </a:stretch>
              </p:blipFill>
              <p:spPr>
                <a:xfrm>
                  <a:off x="5619170" y="5758171"/>
                  <a:ext cx="174619"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914A1A9B-6C41-4D1F-9E2C-ED1AB714FF99}"/>
                    </a:ext>
                  </a:extLst>
                </p14:cNvPr>
                <p14:cNvContentPartPr/>
                <p14:nvPr/>
              </p14:nvContentPartPr>
              <p14:xfrm>
                <a:off x="5784779" y="5848531"/>
                <a:ext cx="236160" cy="308160"/>
              </p14:xfrm>
            </p:contentPart>
          </mc:Choice>
          <mc:Fallback>
            <p:pic>
              <p:nvPicPr>
                <p:cNvPr id="85" name="Freihand 84">
                  <a:extLst>
                    <a:ext uri="{FF2B5EF4-FFF2-40B4-BE49-F238E27FC236}">
                      <a16:creationId xmlns:a16="http://schemas.microsoft.com/office/drawing/2014/main" id="{914A1A9B-6C41-4D1F-9E2C-ED1AB714FF99}"/>
                    </a:ext>
                  </a:extLst>
                </p:cNvPr>
                <p:cNvPicPr/>
                <p:nvPr/>
              </p:nvPicPr>
              <p:blipFill>
                <a:blip r:embed="rId148"/>
                <a:stretch>
                  <a:fillRect/>
                </a:stretch>
              </p:blipFill>
              <p:spPr>
                <a:xfrm>
                  <a:off x="5780459" y="5844211"/>
                  <a:ext cx="244800" cy="316800"/>
                </a:xfrm>
                <a:prstGeom prst="rect">
                  <a:avLst/>
                </a:prstGeom>
              </p:spPr>
            </p:pic>
          </mc:Fallback>
        </mc:AlternateContent>
      </p:grpSp>
      <p:grpSp>
        <p:nvGrpSpPr>
          <p:cNvPr id="98" name="Gruppieren 97">
            <a:extLst>
              <a:ext uri="{FF2B5EF4-FFF2-40B4-BE49-F238E27FC236}">
                <a16:creationId xmlns:a16="http://schemas.microsoft.com/office/drawing/2014/main" id="{B2E8DB1A-49D2-4DB2-BFB5-D5FCDC3AB231}"/>
              </a:ext>
            </a:extLst>
          </p:cNvPr>
          <p:cNvGrpSpPr/>
          <p:nvPr/>
        </p:nvGrpSpPr>
        <p:grpSpPr>
          <a:xfrm>
            <a:off x="6294179" y="630331"/>
            <a:ext cx="650160" cy="381960"/>
            <a:chOff x="6294179" y="630331"/>
            <a:chExt cx="650160" cy="381960"/>
          </a:xfrm>
        </p:grpSpPr>
        <mc:AlternateContent xmlns:mc="http://schemas.openxmlformats.org/markup-compatibility/2006">
          <mc:Choice xmlns:p14="http://schemas.microsoft.com/office/powerpoint/2010/main" Requires="p14">
            <p:contentPart p14:bwMode="auto" r:id="rId149">
              <p14:nvContentPartPr>
                <p14:cNvPr id="88" name="Freihand 87">
                  <a:extLst>
                    <a:ext uri="{FF2B5EF4-FFF2-40B4-BE49-F238E27FC236}">
                      <a16:creationId xmlns:a16="http://schemas.microsoft.com/office/drawing/2014/main" id="{55C582E0-D763-420F-9367-09A2C39E1155}"/>
                    </a:ext>
                  </a:extLst>
                </p14:cNvPr>
                <p14:cNvContentPartPr/>
                <p14:nvPr/>
              </p14:nvContentPartPr>
              <p14:xfrm>
                <a:off x="6294179" y="699091"/>
                <a:ext cx="162720" cy="229680"/>
              </p14:xfrm>
            </p:contentPart>
          </mc:Choice>
          <mc:Fallback>
            <p:pic>
              <p:nvPicPr>
                <p:cNvPr id="88" name="Freihand 87">
                  <a:extLst>
                    <a:ext uri="{FF2B5EF4-FFF2-40B4-BE49-F238E27FC236}">
                      <a16:creationId xmlns:a16="http://schemas.microsoft.com/office/drawing/2014/main" id="{55C582E0-D763-420F-9367-09A2C39E1155}"/>
                    </a:ext>
                  </a:extLst>
                </p:cNvPr>
                <p:cNvPicPr/>
                <p:nvPr/>
              </p:nvPicPr>
              <p:blipFill>
                <a:blip r:embed="rId150"/>
                <a:stretch>
                  <a:fillRect/>
                </a:stretch>
              </p:blipFill>
              <p:spPr>
                <a:xfrm>
                  <a:off x="6289859" y="694771"/>
                  <a:ext cx="1713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Freihand 88">
                  <a:extLst>
                    <a:ext uri="{FF2B5EF4-FFF2-40B4-BE49-F238E27FC236}">
                      <a16:creationId xmlns:a16="http://schemas.microsoft.com/office/drawing/2014/main" id="{6318CC80-C22C-44DC-9CC6-5FCCE36DA2AF}"/>
                    </a:ext>
                  </a:extLst>
                </p14:cNvPr>
                <p14:cNvContentPartPr/>
                <p14:nvPr/>
              </p14:nvContentPartPr>
              <p14:xfrm>
                <a:off x="6478139" y="656251"/>
                <a:ext cx="104040" cy="235440"/>
              </p14:xfrm>
            </p:contentPart>
          </mc:Choice>
          <mc:Fallback>
            <p:pic>
              <p:nvPicPr>
                <p:cNvPr id="89" name="Freihand 88">
                  <a:extLst>
                    <a:ext uri="{FF2B5EF4-FFF2-40B4-BE49-F238E27FC236}">
                      <a16:creationId xmlns:a16="http://schemas.microsoft.com/office/drawing/2014/main" id="{6318CC80-C22C-44DC-9CC6-5FCCE36DA2AF}"/>
                    </a:ext>
                  </a:extLst>
                </p:cNvPr>
                <p:cNvPicPr/>
                <p:nvPr/>
              </p:nvPicPr>
              <p:blipFill>
                <a:blip r:embed="rId152"/>
                <a:stretch>
                  <a:fillRect/>
                </a:stretch>
              </p:blipFill>
              <p:spPr>
                <a:xfrm>
                  <a:off x="6473819" y="651931"/>
                  <a:ext cx="1126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1CD7A559-FAC9-48AC-8D1C-434BCF07D7B1}"/>
                    </a:ext>
                  </a:extLst>
                </p14:cNvPr>
                <p14:cNvContentPartPr/>
                <p14:nvPr/>
              </p14:nvContentPartPr>
              <p14:xfrm>
                <a:off x="6589739" y="744091"/>
                <a:ext cx="73440" cy="118080"/>
              </p14:xfrm>
            </p:contentPart>
          </mc:Choice>
          <mc:Fallback>
            <p:pic>
              <p:nvPicPr>
                <p:cNvPr id="90" name="Freihand 89">
                  <a:extLst>
                    <a:ext uri="{FF2B5EF4-FFF2-40B4-BE49-F238E27FC236}">
                      <a16:creationId xmlns:a16="http://schemas.microsoft.com/office/drawing/2014/main" id="{1CD7A559-FAC9-48AC-8D1C-434BCF07D7B1}"/>
                    </a:ext>
                  </a:extLst>
                </p:cNvPr>
                <p:cNvPicPr/>
                <p:nvPr/>
              </p:nvPicPr>
              <p:blipFill>
                <a:blip r:embed="rId154"/>
                <a:stretch>
                  <a:fillRect/>
                </a:stretch>
              </p:blipFill>
              <p:spPr>
                <a:xfrm>
                  <a:off x="6585419" y="739771"/>
                  <a:ext cx="82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 name="Freihand 90">
                  <a:extLst>
                    <a:ext uri="{FF2B5EF4-FFF2-40B4-BE49-F238E27FC236}">
                      <a16:creationId xmlns:a16="http://schemas.microsoft.com/office/drawing/2014/main" id="{49CFC295-A88F-4A0B-9F21-ACBCA3B3931D}"/>
                    </a:ext>
                  </a:extLst>
                </p14:cNvPr>
                <p14:cNvContentPartPr/>
                <p14:nvPr/>
              </p14:nvContentPartPr>
              <p14:xfrm>
                <a:off x="6565979" y="692611"/>
                <a:ext cx="176040" cy="29520"/>
              </p14:xfrm>
            </p:contentPart>
          </mc:Choice>
          <mc:Fallback>
            <p:pic>
              <p:nvPicPr>
                <p:cNvPr id="91" name="Freihand 90">
                  <a:extLst>
                    <a:ext uri="{FF2B5EF4-FFF2-40B4-BE49-F238E27FC236}">
                      <a16:creationId xmlns:a16="http://schemas.microsoft.com/office/drawing/2014/main" id="{49CFC295-A88F-4A0B-9F21-ACBCA3B3931D}"/>
                    </a:ext>
                  </a:extLst>
                </p:cNvPr>
                <p:cNvPicPr/>
                <p:nvPr/>
              </p:nvPicPr>
              <p:blipFill>
                <a:blip r:embed="rId156"/>
                <a:stretch>
                  <a:fillRect/>
                </a:stretch>
              </p:blipFill>
              <p:spPr>
                <a:xfrm>
                  <a:off x="6561659" y="688291"/>
                  <a:ext cx="184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6451BD31-8C39-4F64-9AAE-91B23A56C063}"/>
                    </a:ext>
                  </a:extLst>
                </p14:cNvPr>
                <p14:cNvContentPartPr/>
                <p14:nvPr/>
              </p14:nvContentPartPr>
              <p14:xfrm>
                <a:off x="6729059" y="630331"/>
                <a:ext cx="114120" cy="109080"/>
              </p14:xfrm>
            </p:contentPart>
          </mc:Choice>
          <mc:Fallback>
            <p:pic>
              <p:nvPicPr>
                <p:cNvPr id="93" name="Freihand 92">
                  <a:extLst>
                    <a:ext uri="{FF2B5EF4-FFF2-40B4-BE49-F238E27FC236}">
                      <a16:creationId xmlns:a16="http://schemas.microsoft.com/office/drawing/2014/main" id="{6451BD31-8C39-4F64-9AAE-91B23A56C063}"/>
                    </a:ext>
                  </a:extLst>
                </p:cNvPr>
                <p:cNvPicPr/>
                <p:nvPr/>
              </p:nvPicPr>
              <p:blipFill>
                <a:blip r:embed="rId158"/>
                <a:stretch>
                  <a:fillRect/>
                </a:stretch>
              </p:blipFill>
              <p:spPr>
                <a:xfrm>
                  <a:off x="6724739" y="626011"/>
                  <a:ext cx="122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C150B44C-27B9-4DEC-A9DC-B9BC686583ED}"/>
                    </a:ext>
                  </a:extLst>
                </p14:cNvPr>
                <p14:cNvContentPartPr/>
                <p14:nvPr/>
              </p14:nvContentPartPr>
              <p14:xfrm>
                <a:off x="6724019" y="631771"/>
                <a:ext cx="171360" cy="380520"/>
              </p14:xfrm>
            </p:contentPart>
          </mc:Choice>
          <mc:Fallback>
            <p:pic>
              <p:nvPicPr>
                <p:cNvPr id="94" name="Freihand 93">
                  <a:extLst>
                    <a:ext uri="{FF2B5EF4-FFF2-40B4-BE49-F238E27FC236}">
                      <a16:creationId xmlns:a16="http://schemas.microsoft.com/office/drawing/2014/main" id="{C150B44C-27B9-4DEC-A9DC-B9BC686583ED}"/>
                    </a:ext>
                  </a:extLst>
                </p:cNvPr>
                <p:cNvPicPr/>
                <p:nvPr/>
              </p:nvPicPr>
              <p:blipFill>
                <a:blip r:embed="rId160"/>
                <a:stretch>
                  <a:fillRect/>
                </a:stretch>
              </p:blipFill>
              <p:spPr>
                <a:xfrm>
                  <a:off x="6719699" y="627451"/>
                  <a:ext cx="18000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6" name="Freihand 95">
                  <a:extLst>
                    <a:ext uri="{FF2B5EF4-FFF2-40B4-BE49-F238E27FC236}">
                      <a16:creationId xmlns:a16="http://schemas.microsoft.com/office/drawing/2014/main" id="{F49E20D6-2814-4129-908D-F51C9532BD1D}"/>
                    </a:ext>
                  </a:extLst>
                </p14:cNvPr>
                <p14:cNvContentPartPr/>
                <p14:nvPr/>
              </p14:nvContentPartPr>
              <p14:xfrm>
                <a:off x="6875939" y="893131"/>
                <a:ext cx="54720" cy="27360"/>
              </p14:xfrm>
            </p:contentPart>
          </mc:Choice>
          <mc:Fallback>
            <p:pic>
              <p:nvPicPr>
                <p:cNvPr id="96" name="Freihand 95">
                  <a:extLst>
                    <a:ext uri="{FF2B5EF4-FFF2-40B4-BE49-F238E27FC236}">
                      <a16:creationId xmlns:a16="http://schemas.microsoft.com/office/drawing/2014/main" id="{F49E20D6-2814-4129-908D-F51C9532BD1D}"/>
                    </a:ext>
                  </a:extLst>
                </p:cNvPr>
                <p:cNvPicPr/>
                <p:nvPr/>
              </p:nvPicPr>
              <p:blipFill>
                <a:blip r:embed="rId162"/>
                <a:stretch>
                  <a:fillRect/>
                </a:stretch>
              </p:blipFill>
              <p:spPr>
                <a:xfrm>
                  <a:off x="6871619" y="888811"/>
                  <a:ext cx="63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7" name="Freihand 96">
                  <a:extLst>
                    <a:ext uri="{FF2B5EF4-FFF2-40B4-BE49-F238E27FC236}">
                      <a16:creationId xmlns:a16="http://schemas.microsoft.com/office/drawing/2014/main" id="{68BDE515-5DA8-45A2-82B8-5D7771C2FB6D}"/>
                    </a:ext>
                  </a:extLst>
                </p14:cNvPr>
                <p14:cNvContentPartPr/>
                <p14:nvPr/>
              </p14:nvContentPartPr>
              <p14:xfrm>
                <a:off x="6829859" y="937771"/>
                <a:ext cx="114480" cy="24840"/>
              </p14:xfrm>
            </p:contentPart>
          </mc:Choice>
          <mc:Fallback>
            <p:pic>
              <p:nvPicPr>
                <p:cNvPr id="97" name="Freihand 96">
                  <a:extLst>
                    <a:ext uri="{FF2B5EF4-FFF2-40B4-BE49-F238E27FC236}">
                      <a16:creationId xmlns:a16="http://schemas.microsoft.com/office/drawing/2014/main" id="{68BDE515-5DA8-45A2-82B8-5D7771C2FB6D}"/>
                    </a:ext>
                  </a:extLst>
                </p:cNvPr>
                <p:cNvPicPr/>
                <p:nvPr/>
              </p:nvPicPr>
              <p:blipFill>
                <a:blip r:embed="rId164"/>
                <a:stretch>
                  <a:fillRect/>
                </a:stretch>
              </p:blipFill>
              <p:spPr>
                <a:xfrm>
                  <a:off x="6825539" y="933451"/>
                  <a:ext cx="123120" cy="3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5">
            <p14:nvContentPartPr>
              <p14:cNvPr id="108" name="Freihand 107">
                <a:extLst>
                  <a:ext uri="{FF2B5EF4-FFF2-40B4-BE49-F238E27FC236}">
                    <a16:creationId xmlns:a16="http://schemas.microsoft.com/office/drawing/2014/main" id="{EE3A5615-CE3C-495B-96FA-EB2664D32721}"/>
                  </a:ext>
                </a:extLst>
              </p14:cNvPr>
              <p14:cNvContentPartPr/>
              <p14:nvPr/>
            </p14:nvContentPartPr>
            <p14:xfrm>
              <a:off x="1152659" y="1283371"/>
              <a:ext cx="19800" cy="12960"/>
            </p14:xfrm>
          </p:contentPart>
        </mc:Choice>
        <mc:Fallback>
          <p:pic>
            <p:nvPicPr>
              <p:cNvPr id="108" name="Freihand 107">
                <a:extLst>
                  <a:ext uri="{FF2B5EF4-FFF2-40B4-BE49-F238E27FC236}">
                    <a16:creationId xmlns:a16="http://schemas.microsoft.com/office/drawing/2014/main" id="{EE3A5615-CE3C-495B-96FA-EB2664D32721}"/>
                  </a:ext>
                </a:extLst>
              </p:cNvPr>
              <p:cNvPicPr/>
              <p:nvPr/>
            </p:nvPicPr>
            <p:blipFill>
              <a:blip r:embed="rId166"/>
              <a:stretch>
                <a:fillRect/>
              </a:stretch>
            </p:blipFill>
            <p:spPr>
              <a:xfrm>
                <a:off x="1148339" y="1279051"/>
                <a:ext cx="28440" cy="21600"/>
              </a:xfrm>
              <a:prstGeom prst="rect">
                <a:avLst/>
              </a:prstGeom>
            </p:spPr>
          </p:pic>
        </mc:Fallback>
      </mc:AlternateContent>
      <p:sp>
        <p:nvSpPr>
          <p:cNvPr id="171" name="Textfeld 170">
            <a:extLst>
              <a:ext uri="{FF2B5EF4-FFF2-40B4-BE49-F238E27FC236}">
                <a16:creationId xmlns:a16="http://schemas.microsoft.com/office/drawing/2014/main" id="{5D06AB90-D308-4066-9EAC-D53C56ECFF9C}"/>
              </a:ext>
            </a:extLst>
          </p:cNvPr>
          <p:cNvSpPr txBox="1"/>
          <p:nvPr/>
        </p:nvSpPr>
        <p:spPr>
          <a:xfrm>
            <a:off x="140259" y="1936844"/>
            <a:ext cx="3252999" cy="374974"/>
          </a:xfrm>
          <a:prstGeom prst="rect">
            <a:avLst/>
          </a:prstGeom>
          <a:noFill/>
        </p:spPr>
        <p:txBody>
          <a:bodyPr wrap="square">
            <a:spAutoFit/>
          </a:bodyPr>
          <a:lstStyle/>
          <a:p>
            <a:pPr algn="ctr">
              <a:lnSpc>
                <a:spcPct val="110000"/>
              </a:lnSpc>
            </a:pPr>
            <a:r>
              <a:rPr lang="pt-BR" sz="1800" dirty="0"/>
              <a:t>L =1/2[a π</a:t>
            </a:r>
            <a:r>
              <a:rPr lang="pt-BR" sz="1800" baseline="30000" dirty="0"/>
              <a:t>2</a:t>
            </a:r>
            <a:r>
              <a:rPr lang="pt-BR" sz="1800" dirty="0"/>
              <a:t> + (y -ky*)</a:t>
            </a:r>
            <a:r>
              <a:rPr lang="pt-BR" sz="1800" baseline="30000" dirty="0"/>
              <a:t> 2</a:t>
            </a:r>
            <a:r>
              <a:rPr lang="en-US" sz="1800" dirty="0"/>
              <a:t>]</a:t>
            </a:r>
          </a:p>
        </p:txBody>
      </p:sp>
      <p:sp>
        <p:nvSpPr>
          <p:cNvPr id="172" name="Textfeld 171">
            <a:extLst>
              <a:ext uri="{FF2B5EF4-FFF2-40B4-BE49-F238E27FC236}">
                <a16:creationId xmlns:a16="http://schemas.microsoft.com/office/drawing/2014/main" id="{DF3BBB2D-D765-4863-8C4A-6807C770FB7F}"/>
              </a:ext>
            </a:extLst>
          </p:cNvPr>
          <p:cNvSpPr txBox="1"/>
          <p:nvPr/>
        </p:nvSpPr>
        <p:spPr>
          <a:xfrm>
            <a:off x="2485172" y="1936844"/>
            <a:ext cx="2985961" cy="374974"/>
          </a:xfrm>
          <a:prstGeom prst="rect">
            <a:avLst/>
          </a:prstGeom>
          <a:noFill/>
        </p:spPr>
        <p:txBody>
          <a:bodyPr wrap="square">
            <a:spAutoFit/>
          </a:bodyPr>
          <a:lstStyle/>
          <a:p>
            <a:pPr algn="ctr">
              <a:lnSpc>
                <a:spcPct val="110000"/>
              </a:lnSpc>
            </a:pPr>
            <a:r>
              <a:rPr lang="es-ES" sz="1800" dirty="0"/>
              <a:t>y = y* + b (π - π</a:t>
            </a:r>
            <a:r>
              <a:rPr lang="es-ES" sz="1800" baseline="30000" dirty="0"/>
              <a:t>e</a:t>
            </a:r>
            <a:r>
              <a:rPr lang="es-ES" sz="1800" dirty="0"/>
              <a:t> ) </a:t>
            </a:r>
          </a:p>
        </p:txBody>
      </p:sp>
      <mc:AlternateContent xmlns:mc="http://schemas.openxmlformats.org/markup-compatibility/2006">
        <mc:Choice xmlns:p14="http://schemas.microsoft.com/office/powerpoint/2010/main" Requires="p14">
          <p:contentPart p14:bwMode="auto" r:id="rId167">
            <p14:nvContentPartPr>
              <p14:cNvPr id="173" name="Freihand 172">
                <a:extLst>
                  <a:ext uri="{FF2B5EF4-FFF2-40B4-BE49-F238E27FC236}">
                    <a16:creationId xmlns:a16="http://schemas.microsoft.com/office/drawing/2014/main" id="{EC8DBCFE-7598-4E6F-8CFE-56B18D7A335B}"/>
                  </a:ext>
                </a:extLst>
              </p14:cNvPr>
              <p14:cNvContentPartPr/>
              <p14:nvPr/>
            </p14:nvContentPartPr>
            <p14:xfrm>
              <a:off x="920099" y="2260051"/>
              <a:ext cx="258840" cy="36720"/>
            </p14:xfrm>
          </p:contentPart>
        </mc:Choice>
        <mc:Fallback>
          <p:pic>
            <p:nvPicPr>
              <p:cNvPr id="173" name="Freihand 172">
                <a:extLst>
                  <a:ext uri="{FF2B5EF4-FFF2-40B4-BE49-F238E27FC236}">
                    <a16:creationId xmlns:a16="http://schemas.microsoft.com/office/drawing/2014/main" id="{EC8DBCFE-7598-4E6F-8CFE-56B18D7A335B}"/>
                  </a:ext>
                </a:extLst>
              </p:cNvPr>
              <p:cNvPicPr/>
              <p:nvPr/>
            </p:nvPicPr>
            <p:blipFill>
              <a:blip r:embed="rId168"/>
              <a:stretch>
                <a:fillRect/>
              </a:stretch>
            </p:blipFill>
            <p:spPr>
              <a:xfrm>
                <a:off x="915779" y="2255731"/>
                <a:ext cx="267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6" name="Freihand 215">
                <a:extLst>
                  <a:ext uri="{FF2B5EF4-FFF2-40B4-BE49-F238E27FC236}">
                    <a16:creationId xmlns:a16="http://schemas.microsoft.com/office/drawing/2014/main" id="{A84F691A-06FF-4D65-89F8-C92FBDA668B0}"/>
                  </a:ext>
                </a:extLst>
              </p14:cNvPr>
              <p14:cNvContentPartPr/>
              <p14:nvPr/>
            </p14:nvContentPartPr>
            <p14:xfrm>
              <a:off x="9563699" y="1317211"/>
              <a:ext cx="246600" cy="129960"/>
            </p14:xfrm>
          </p:contentPart>
        </mc:Choice>
        <mc:Fallback>
          <p:pic>
            <p:nvPicPr>
              <p:cNvPr id="216" name="Freihand 215">
                <a:extLst>
                  <a:ext uri="{FF2B5EF4-FFF2-40B4-BE49-F238E27FC236}">
                    <a16:creationId xmlns:a16="http://schemas.microsoft.com/office/drawing/2014/main" id="{A84F691A-06FF-4D65-89F8-C92FBDA668B0}"/>
                  </a:ext>
                </a:extLst>
              </p:cNvPr>
              <p:cNvPicPr/>
              <p:nvPr/>
            </p:nvPicPr>
            <p:blipFill>
              <a:blip r:embed="rId170"/>
              <a:stretch>
                <a:fillRect/>
              </a:stretch>
            </p:blipFill>
            <p:spPr>
              <a:xfrm>
                <a:off x="9559379" y="1312891"/>
                <a:ext cx="255240" cy="138600"/>
              </a:xfrm>
              <a:prstGeom prst="rect">
                <a:avLst/>
              </a:prstGeom>
            </p:spPr>
          </p:pic>
        </mc:Fallback>
      </mc:AlternateContent>
      <p:grpSp>
        <p:nvGrpSpPr>
          <p:cNvPr id="229" name="Gruppieren 228">
            <a:extLst>
              <a:ext uri="{FF2B5EF4-FFF2-40B4-BE49-F238E27FC236}">
                <a16:creationId xmlns:a16="http://schemas.microsoft.com/office/drawing/2014/main" id="{150410B5-25B2-4D50-9EED-F7BB2668086F}"/>
              </a:ext>
            </a:extLst>
          </p:cNvPr>
          <p:cNvGrpSpPr/>
          <p:nvPr/>
        </p:nvGrpSpPr>
        <p:grpSpPr>
          <a:xfrm>
            <a:off x="9994979" y="1094731"/>
            <a:ext cx="1375560" cy="322920"/>
            <a:chOff x="9994979" y="1094731"/>
            <a:chExt cx="1375560" cy="322920"/>
          </a:xfrm>
        </p:grpSpPr>
        <mc:AlternateContent xmlns:mc="http://schemas.openxmlformats.org/markup-compatibility/2006">
          <mc:Choice xmlns:p14="http://schemas.microsoft.com/office/powerpoint/2010/main" Requires="p14">
            <p:contentPart p14:bwMode="auto" r:id="rId171">
              <p14:nvContentPartPr>
                <p14:cNvPr id="217" name="Freihand 216">
                  <a:extLst>
                    <a:ext uri="{FF2B5EF4-FFF2-40B4-BE49-F238E27FC236}">
                      <a16:creationId xmlns:a16="http://schemas.microsoft.com/office/drawing/2014/main" id="{7A923614-C7BE-4448-AA58-1E4AEA227360}"/>
                    </a:ext>
                  </a:extLst>
                </p14:cNvPr>
                <p14:cNvContentPartPr/>
                <p14:nvPr/>
              </p14:nvContentPartPr>
              <p14:xfrm>
                <a:off x="9994979" y="1331971"/>
                <a:ext cx="64440" cy="85680"/>
              </p14:xfrm>
            </p:contentPart>
          </mc:Choice>
          <mc:Fallback>
            <p:pic>
              <p:nvPicPr>
                <p:cNvPr id="217" name="Freihand 216">
                  <a:extLst>
                    <a:ext uri="{FF2B5EF4-FFF2-40B4-BE49-F238E27FC236}">
                      <a16:creationId xmlns:a16="http://schemas.microsoft.com/office/drawing/2014/main" id="{7A923614-C7BE-4448-AA58-1E4AEA227360}"/>
                    </a:ext>
                  </a:extLst>
                </p:cNvPr>
                <p:cNvPicPr/>
                <p:nvPr/>
              </p:nvPicPr>
              <p:blipFill>
                <a:blip r:embed="rId172"/>
                <a:stretch>
                  <a:fillRect/>
                </a:stretch>
              </p:blipFill>
              <p:spPr>
                <a:xfrm>
                  <a:off x="9990659" y="1327651"/>
                  <a:ext cx="73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8" name="Freihand 217">
                  <a:extLst>
                    <a:ext uri="{FF2B5EF4-FFF2-40B4-BE49-F238E27FC236}">
                      <a16:creationId xmlns:a16="http://schemas.microsoft.com/office/drawing/2014/main" id="{9C22EF05-992F-4E29-AB37-FBF14A3C7A0D}"/>
                    </a:ext>
                  </a:extLst>
                </p14:cNvPr>
                <p14:cNvContentPartPr/>
                <p14:nvPr/>
              </p14:nvContentPartPr>
              <p14:xfrm>
                <a:off x="10096499" y="1325131"/>
                <a:ext cx="243360" cy="76680"/>
              </p14:xfrm>
            </p:contentPart>
          </mc:Choice>
          <mc:Fallback>
            <p:pic>
              <p:nvPicPr>
                <p:cNvPr id="218" name="Freihand 217">
                  <a:extLst>
                    <a:ext uri="{FF2B5EF4-FFF2-40B4-BE49-F238E27FC236}">
                      <a16:creationId xmlns:a16="http://schemas.microsoft.com/office/drawing/2014/main" id="{9C22EF05-992F-4E29-AB37-FBF14A3C7A0D}"/>
                    </a:ext>
                  </a:extLst>
                </p:cNvPr>
                <p:cNvPicPr/>
                <p:nvPr/>
              </p:nvPicPr>
              <p:blipFill>
                <a:blip r:embed="rId174"/>
                <a:stretch>
                  <a:fillRect/>
                </a:stretch>
              </p:blipFill>
              <p:spPr>
                <a:xfrm>
                  <a:off x="10092179" y="1320811"/>
                  <a:ext cx="252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19" name="Freihand 218">
                  <a:extLst>
                    <a:ext uri="{FF2B5EF4-FFF2-40B4-BE49-F238E27FC236}">
                      <a16:creationId xmlns:a16="http://schemas.microsoft.com/office/drawing/2014/main" id="{6CB510F5-3B73-4244-990F-1B3B6966AEC1}"/>
                    </a:ext>
                  </a:extLst>
                </p14:cNvPr>
                <p14:cNvContentPartPr/>
                <p14:nvPr/>
              </p14:nvContentPartPr>
              <p14:xfrm>
                <a:off x="10391339" y="1213891"/>
                <a:ext cx="167400" cy="162720"/>
              </p14:xfrm>
            </p:contentPart>
          </mc:Choice>
          <mc:Fallback>
            <p:pic>
              <p:nvPicPr>
                <p:cNvPr id="219" name="Freihand 218">
                  <a:extLst>
                    <a:ext uri="{FF2B5EF4-FFF2-40B4-BE49-F238E27FC236}">
                      <a16:creationId xmlns:a16="http://schemas.microsoft.com/office/drawing/2014/main" id="{6CB510F5-3B73-4244-990F-1B3B6966AEC1}"/>
                    </a:ext>
                  </a:extLst>
                </p:cNvPr>
                <p:cNvPicPr/>
                <p:nvPr/>
              </p:nvPicPr>
              <p:blipFill>
                <a:blip r:embed="rId176"/>
                <a:stretch>
                  <a:fillRect/>
                </a:stretch>
              </p:blipFill>
              <p:spPr>
                <a:xfrm>
                  <a:off x="10387019" y="1209571"/>
                  <a:ext cx="176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20" name="Freihand 219">
                  <a:extLst>
                    <a:ext uri="{FF2B5EF4-FFF2-40B4-BE49-F238E27FC236}">
                      <a16:creationId xmlns:a16="http://schemas.microsoft.com/office/drawing/2014/main" id="{33F9CE7C-3897-4788-BA64-8D30FEB28882}"/>
                    </a:ext>
                  </a:extLst>
                </p14:cNvPr>
                <p14:cNvContentPartPr/>
                <p14:nvPr/>
              </p14:nvContentPartPr>
              <p14:xfrm>
                <a:off x="10352099" y="1242331"/>
                <a:ext cx="83520" cy="1080"/>
              </p14:xfrm>
            </p:contentPart>
          </mc:Choice>
          <mc:Fallback>
            <p:pic>
              <p:nvPicPr>
                <p:cNvPr id="220" name="Freihand 219">
                  <a:extLst>
                    <a:ext uri="{FF2B5EF4-FFF2-40B4-BE49-F238E27FC236}">
                      <a16:creationId xmlns:a16="http://schemas.microsoft.com/office/drawing/2014/main" id="{33F9CE7C-3897-4788-BA64-8D30FEB28882}"/>
                    </a:ext>
                  </a:extLst>
                </p:cNvPr>
                <p:cNvPicPr/>
                <p:nvPr/>
              </p:nvPicPr>
              <p:blipFill>
                <a:blip r:embed="rId178"/>
                <a:stretch>
                  <a:fillRect/>
                </a:stretch>
              </p:blipFill>
              <p:spPr>
                <a:xfrm>
                  <a:off x="10347779" y="1238011"/>
                  <a:ext cx="921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21" name="Freihand 220">
                  <a:extLst>
                    <a:ext uri="{FF2B5EF4-FFF2-40B4-BE49-F238E27FC236}">
                      <a16:creationId xmlns:a16="http://schemas.microsoft.com/office/drawing/2014/main" id="{AF8B6200-A65E-4952-A16A-EA42532709BE}"/>
                    </a:ext>
                  </a:extLst>
                </p14:cNvPr>
                <p14:cNvContentPartPr/>
                <p14:nvPr/>
              </p14:nvContentPartPr>
              <p14:xfrm>
                <a:off x="10540739" y="1263931"/>
                <a:ext cx="108720" cy="73800"/>
              </p14:xfrm>
            </p:contentPart>
          </mc:Choice>
          <mc:Fallback>
            <p:pic>
              <p:nvPicPr>
                <p:cNvPr id="221" name="Freihand 220">
                  <a:extLst>
                    <a:ext uri="{FF2B5EF4-FFF2-40B4-BE49-F238E27FC236}">
                      <a16:creationId xmlns:a16="http://schemas.microsoft.com/office/drawing/2014/main" id="{AF8B6200-A65E-4952-A16A-EA42532709BE}"/>
                    </a:ext>
                  </a:extLst>
                </p:cNvPr>
                <p:cNvPicPr/>
                <p:nvPr/>
              </p:nvPicPr>
              <p:blipFill>
                <a:blip r:embed="rId180"/>
                <a:stretch>
                  <a:fillRect/>
                </a:stretch>
              </p:blipFill>
              <p:spPr>
                <a:xfrm>
                  <a:off x="10536419" y="1259611"/>
                  <a:ext cx="117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22" name="Freihand 221">
                  <a:extLst>
                    <a:ext uri="{FF2B5EF4-FFF2-40B4-BE49-F238E27FC236}">
                      <a16:creationId xmlns:a16="http://schemas.microsoft.com/office/drawing/2014/main" id="{FE24D511-BCCC-41EF-B74B-A769FEED501B}"/>
                    </a:ext>
                  </a:extLst>
                </p14:cNvPr>
                <p14:cNvContentPartPr/>
                <p14:nvPr/>
              </p14:nvContentPartPr>
              <p14:xfrm>
                <a:off x="10696259" y="1177891"/>
                <a:ext cx="23040" cy="144720"/>
              </p14:xfrm>
            </p:contentPart>
          </mc:Choice>
          <mc:Fallback>
            <p:pic>
              <p:nvPicPr>
                <p:cNvPr id="222" name="Freihand 221">
                  <a:extLst>
                    <a:ext uri="{FF2B5EF4-FFF2-40B4-BE49-F238E27FC236}">
                      <a16:creationId xmlns:a16="http://schemas.microsoft.com/office/drawing/2014/main" id="{FE24D511-BCCC-41EF-B74B-A769FEED501B}"/>
                    </a:ext>
                  </a:extLst>
                </p:cNvPr>
                <p:cNvPicPr/>
                <p:nvPr/>
              </p:nvPicPr>
              <p:blipFill>
                <a:blip r:embed="rId182"/>
                <a:stretch>
                  <a:fillRect/>
                </a:stretch>
              </p:blipFill>
              <p:spPr>
                <a:xfrm>
                  <a:off x="10691939" y="1173571"/>
                  <a:ext cx="31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25" name="Freihand 224">
                  <a:extLst>
                    <a:ext uri="{FF2B5EF4-FFF2-40B4-BE49-F238E27FC236}">
                      <a16:creationId xmlns:a16="http://schemas.microsoft.com/office/drawing/2014/main" id="{935113B1-627E-4060-8F93-A2F27027E20E}"/>
                    </a:ext>
                  </a:extLst>
                </p14:cNvPr>
                <p14:cNvContentPartPr/>
                <p14:nvPr/>
              </p14:nvContentPartPr>
              <p14:xfrm>
                <a:off x="10841699" y="1129651"/>
                <a:ext cx="103680" cy="171360"/>
              </p14:xfrm>
            </p:contentPart>
          </mc:Choice>
          <mc:Fallback>
            <p:pic>
              <p:nvPicPr>
                <p:cNvPr id="225" name="Freihand 224">
                  <a:extLst>
                    <a:ext uri="{FF2B5EF4-FFF2-40B4-BE49-F238E27FC236}">
                      <a16:creationId xmlns:a16="http://schemas.microsoft.com/office/drawing/2014/main" id="{935113B1-627E-4060-8F93-A2F27027E20E}"/>
                    </a:ext>
                  </a:extLst>
                </p:cNvPr>
                <p:cNvPicPr/>
                <p:nvPr/>
              </p:nvPicPr>
              <p:blipFill>
                <a:blip r:embed="rId184"/>
                <a:stretch>
                  <a:fillRect/>
                </a:stretch>
              </p:blipFill>
              <p:spPr>
                <a:xfrm>
                  <a:off x="10837379" y="1125331"/>
                  <a:ext cx="1123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26" name="Freihand 225">
                  <a:extLst>
                    <a:ext uri="{FF2B5EF4-FFF2-40B4-BE49-F238E27FC236}">
                      <a16:creationId xmlns:a16="http://schemas.microsoft.com/office/drawing/2014/main" id="{BE1224FC-75D6-49D0-80AE-77671B955BE4}"/>
                    </a:ext>
                  </a:extLst>
                </p14:cNvPr>
                <p14:cNvContentPartPr/>
                <p14:nvPr/>
              </p14:nvContentPartPr>
              <p14:xfrm>
                <a:off x="10954019" y="1216771"/>
                <a:ext cx="224640" cy="78480"/>
              </p14:xfrm>
            </p:contentPart>
          </mc:Choice>
          <mc:Fallback>
            <p:pic>
              <p:nvPicPr>
                <p:cNvPr id="226" name="Freihand 225">
                  <a:extLst>
                    <a:ext uri="{FF2B5EF4-FFF2-40B4-BE49-F238E27FC236}">
                      <a16:creationId xmlns:a16="http://schemas.microsoft.com/office/drawing/2014/main" id="{BE1224FC-75D6-49D0-80AE-77671B955BE4}"/>
                    </a:ext>
                  </a:extLst>
                </p:cNvPr>
                <p:cNvPicPr/>
                <p:nvPr/>
              </p:nvPicPr>
              <p:blipFill>
                <a:blip r:embed="rId186"/>
                <a:stretch>
                  <a:fillRect/>
                </a:stretch>
              </p:blipFill>
              <p:spPr>
                <a:xfrm>
                  <a:off x="10949699" y="1212451"/>
                  <a:ext cx="233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27" name="Freihand 226">
                  <a:extLst>
                    <a:ext uri="{FF2B5EF4-FFF2-40B4-BE49-F238E27FC236}">
                      <a16:creationId xmlns:a16="http://schemas.microsoft.com/office/drawing/2014/main" id="{F91143E0-7AFA-45E5-8A1F-E74267A97B8C}"/>
                    </a:ext>
                  </a:extLst>
                </p14:cNvPr>
                <p14:cNvContentPartPr/>
                <p14:nvPr/>
              </p14:nvContentPartPr>
              <p14:xfrm>
                <a:off x="11221859" y="1094731"/>
                <a:ext cx="148680" cy="195120"/>
              </p14:xfrm>
            </p:contentPart>
          </mc:Choice>
          <mc:Fallback>
            <p:pic>
              <p:nvPicPr>
                <p:cNvPr id="227" name="Freihand 226">
                  <a:extLst>
                    <a:ext uri="{FF2B5EF4-FFF2-40B4-BE49-F238E27FC236}">
                      <a16:creationId xmlns:a16="http://schemas.microsoft.com/office/drawing/2014/main" id="{F91143E0-7AFA-45E5-8A1F-E74267A97B8C}"/>
                    </a:ext>
                  </a:extLst>
                </p:cNvPr>
                <p:cNvPicPr/>
                <p:nvPr/>
              </p:nvPicPr>
              <p:blipFill>
                <a:blip r:embed="rId188"/>
                <a:stretch>
                  <a:fillRect/>
                </a:stretch>
              </p:blipFill>
              <p:spPr>
                <a:xfrm>
                  <a:off x="11217539" y="1090411"/>
                  <a:ext cx="1573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28" name="Freihand 227">
                  <a:extLst>
                    <a:ext uri="{FF2B5EF4-FFF2-40B4-BE49-F238E27FC236}">
                      <a16:creationId xmlns:a16="http://schemas.microsoft.com/office/drawing/2014/main" id="{7C82FCEC-A76D-4F25-A8FD-DF3F7A57984D}"/>
                    </a:ext>
                  </a:extLst>
                </p14:cNvPr>
                <p14:cNvContentPartPr/>
                <p14:nvPr/>
              </p14:nvContentPartPr>
              <p14:xfrm>
                <a:off x="11298179" y="1217851"/>
                <a:ext cx="50400" cy="74160"/>
              </p14:xfrm>
            </p:contentPart>
          </mc:Choice>
          <mc:Fallback>
            <p:pic>
              <p:nvPicPr>
                <p:cNvPr id="228" name="Freihand 227">
                  <a:extLst>
                    <a:ext uri="{FF2B5EF4-FFF2-40B4-BE49-F238E27FC236}">
                      <a16:creationId xmlns:a16="http://schemas.microsoft.com/office/drawing/2014/main" id="{7C82FCEC-A76D-4F25-A8FD-DF3F7A57984D}"/>
                    </a:ext>
                  </a:extLst>
                </p:cNvPr>
                <p:cNvPicPr/>
                <p:nvPr/>
              </p:nvPicPr>
              <p:blipFill>
                <a:blip r:embed="rId190"/>
                <a:stretch>
                  <a:fillRect/>
                </a:stretch>
              </p:blipFill>
              <p:spPr>
                <a:xfrm>
                  <a:off x="11293859" y="1213531"/>
                  <a:ext cx="59040" cy="82800"/>
                </a:xfrm>
                <a:prstGeom prst="rect">
                  <a:avLst/>
                </a:prstGeom>
              </p:spPr>
            </p:pic>
          </mc:Fallback>
        </mc:AlternateContent>
      </p:grpSp>
      <p:grpSp>
        <p:nvGrpSpPr>
          <p:cNvPr id="271" name="Gruppieren 270">
            <a:extLst>
              <a:ext uri="{FF2B5EF4-FFF2-40B4-BE49-F238E27FC236}">
                <a16:creationId xmlns:a16="http://schemas.microsoft.com/office/drawing/2014/main" id="{C092B735-1B47-44C3-9DED-C8EB0AA42A9A}"/>
              </a:ext>
            </a:extLst>
          </p:cNvPr>
          <p:cNvGrpSpPr/>
          <p:nvPr/>
        </p:nvGrpSpPr>
        <p:grpSpPr>
          <a:xfrm>
            <a:off x="9443459" y="1659571"/>
            <a:ext cx="2255760" cy="745200"/>
            <a:chOff x="9443459" y="1659571"/>
            <a:chExt cx="2255760" cy="745200"/>
          </a:xfrm>
        </p:grpSpPr>
        <mc:AlternateContent xmlns:mc="http://schemas.openxmlformats.org/markup-compatibility/2006">
          <mc:Choice xmlns:p14="http://schemas.microsoft.com/office/powerpoint/2010/main" Requires="p14">
            <p:contentPart p14:bwMode="auto" r:id="rId191">
              <p14:nvContentPartPr>
                <p14:cNvPr id="242" name="Freihand 241">
                  <a:extLst>
                    <a:ext uri="{FF2B5EF4-FFF2-40B4-BE49-F238E27FC236}">
                      <a16:creationId xmlns:a16="http://schemas.microsoft.com/office/drawing/2014/main" id="{9BA15D74-DE8B-46E1-87E0-282FAF3D1D6E}"/>
                    </a:ext>
                  </a:extLst>
                </p14:cNvPr>
                <p14:cNvContentPartPr/>
                <p14:nvPr/>
              </p14:nvContentPartPr>
              <p14:xfrm>
                <a:off x="9447419" y="1787011"/>
                <a:ext cx="160920" cy="185400"/>
              </p14:xfrm>
            </p:contentPart>
          </mc:Choice>
          <mc:Fallback>
            <p:pic>
              <p:nvPicPr>
                <p:cNvPr id="242" name="Freihand 241">
                  <a:extLst>
                    <a:ext uri="{FF2B5EF4-FFF2-40B4-BE49-F238E27FC236}">
                      <a16:creationId xmlns:a16="http://schemas.microsoft.com/office/drawing/2014/main" id="{9BA15D74-DE8B-46E1-87E0-282FAF3D1D6E}"/>
                    </a:ext>
                  </a:extLst>
                </p:cNvPr>
                <p:cNvPicPr/>
                <p:nvPr/>
              </p:nvPicPr>
              <p:blipFill>
                <a:blip r:embed="rId192"/>
                <a:stretch>
                  <a:fillRect/>
                </a:stretch>
              </p:blipFill>
              <p:spPr>
                <a:xfrm>
                  <a:off x="9443099" y="1782691"/>
                  <a:ext cx="169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43" name="Freihand 242">
                  <a:extLst>
                    <a:ext uri="{FF2B5EF4-FFF2-40B4-BE49-F238E27FC236}">
                      <a16:creationId xmlns:a16="http://schemas.microsoft.com/office/drawing/2014/main" id="{4A881FD5-09FF-43F3-8339-5154F84588F6}"/>
                    </a:ext>
                  </a:extLst>
                </p14:cNvPr>
                <p14:cNvContentPartPr/>
                <p14:nvPr/>
              </p14:nvContentPartPr>
              <p14:xfrm>
                <a:off x="9647939" y="1837411"/>
                <a:ext cx="88920" cy="84240"/>
              </p14:xfrm>
            </p:contentPart>
          </mc:Choice>
          <mc:Fallback>
            <p:pic>
              <p:nvPicPr>
                <p:cNvPr id="243" name="Freihand 242">
                  <a:extLst>
                    <a:ext uri="{FF2B5EF4-FFF2-40B4-BE49-F238E27FC236}">
                      <a16:creationId xmlns:a16="http://schemas.microsoft.com/office/drawing/2014/main" id="{4A881FD5-09FF-43F3-8339-5154F84588F6}"/>
                    </a:ext>
                  </a:extLst>
                </p:cNvPr>
                <p:cNvPicPr/>
                <p:nvPr/>
              </p:nvPicPr>
              <p:blipFill>
                <a:blip r:embed="rId194"/>
                <a:stretch>
                  <a:fillRect/>
                </a:stretch>
              </p:blipFill>
              <p:spPr>
                <a:xfrm>
                  <a:off x="9643619" y="1833091"/>
                  <a:ext cx="97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44" name="Freihand 243">
                  <a:extLst>
                    <a:ext uri="{FF2B5EF4-FFF2-40B4-BE49-F238E27FC236}">
                      <a16:creationId xmlns:a16="http://schemas.microsoft.com/office/drawing/2014/main" id="{88709AC2-2EB7-4C3C-917D-8849A0F27443}"/>
                    </a:ext>
                  </a:extLst>
                </p14:cNvPr>
                <p14:cNvContentPartPr/>
                <p14:nvPr/>
              </p14:nvContentPartPr>
              <p14:xfrm>
                <a:off x="9775739" y="1856491"/>
                <a:ext cx="98280" cy="48600"/>
              </p14:xfrm>
            </p:contentPart>
          </mc:Choice>
          <mc:Fallback>
            <p:pic>
              <p:nvPicPr>
                <p:cNvPr id="244" name="Freihand 243">
                  <a:extLst>
                    <a:ext uri="{FF2B5EF4-FFF2-40B4-BE49-F238E27FC236}">
                      <a16:creationId xmlns:a16="http://schemas.microsoft.com/office/drawing/2014/main" id="{88709AC2-2EB7-4C3C-917D-8849A0F27443}"/>
                    </a:ext>
                  </a:extLst>
                </p:cNvPr>
                <p:cNvPicPr/>
                <p:nvPr/>
              </p:nvPicPr>
              <p:blipFill>
                <a:blip r:embed="rId196"/>
                <a:stretch>
                  <a:fillRect/>
                </a:stretch>
              </p:blipFill>
              <p:spPr>
                <a:xfrm>
                  <a:off x="9771419" y="1852171"/>
                  <a:ext cx="1069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45" name="Freihand 244">
                  <a:extLst>
                    <a:ext uri="{FF2B5EF4-FFF2-40B4-BE49-F238E27FC236}">
                      <a16:creationId xmlns:a16="http://schemas.microsoft.com/office/drawing/2014/main" id="{FD43E07F-B88C-4962-8316-6A1C5DE2669E}"/>
                    </a:ext>
                  </a:extLst>
                </p14:cNvPr>
                <p14:cNvContentPartPr/>
                <p14:nvPr/>
              </p14:nvContentPartPr>
              <p14:xfrm>
                <a:off x="10049339" y="1792411"/>
                <a:ext cx="234360" cy="109440"/>
              </p14:xfrm>
            </p:contentPart>
          </mc:Choice>
          <mc:Fallback>
            <p:pic>
              <p:nvPicPr>
                <p:cNvPr id="245" name="Freihand 244">
                  <a:extLst>
                    <a:ext uri="{FF2B5EF4-FFF2-40B4-BE49-F238E27FC236}">
                      <a16:creationId xmlns:a16="http://schemas.microsoft.com/office/drawing/2014/main" id="{FD43E07F-B88C-4962-8316-6A1C5DE2669E}"/>
                    </a:ext>
                  </a:extLst>
                </p:cNvPr>
                <p:cNvPicPr/>
                <p:nvPr/>
              </p:nvPicPr>
              <p:blipFill>
                <a:blip r:embed="rId198"/>
                <a:stretch>
                  <a:fillRect/>
                </a:stretch>
              </p:blipFill>
              <p:spPr>
                <a:xfrm>
                  <a:off x="10045019" y="1788091"/>
                  <a:ext cx="243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46" name="Freihand 245">
                  <a:extLst>
                    <a:ext uri="{FF2B5EF4-FFF2-40B4-BE49-F238E27FC236}">
                      <a16:creationId xmlns:a16="http://schemas.microsoft.com/office/drawing/2014/main" id="{6223930E-8F3C-40E7-84A9-F21B58D41C02}"/>
                    </a:ext>
                  </a:extLst>
                </p14:cNvPr>
                <p14:cNvContentPartPr/>
                <p14:nvPr/>
              </p14:nvContentPartPr>
              <p14:xfrm>
                <a:off x="10431659" y="1778731"/>
                <a:ext cx="82080" cy="82080"/>
              </p14:xfrm>
            </p:contentPart>
          </mc:Choice>
          <mc:Fallback>
            <p:pic>
              <p:nvPicPr>
                <p:cNvPr id="246" name="Freihand 245">
                  <a:extLst>
                    <a:ext uri="{FF2B5EF4-FFF2-40B4-BE49-F238E27FC236}">
                      <a16:creationId xmlns:a16="http://schemas.microsoft.com/office/drawing/2014/main" id="{6223930E-8F3C-40E7-84A9-F21B58D41C02}"/>
                    </a:ext>
                  </a:extLst>
                </p:cNvPr>
                <p:cNvPicPr/>
                <p:nvPr/>
              </p:nvPicPr>
              <p:blipFill>
                <a:blip r:embed="rId200"/>
                <a:stretch>
                  <a:fillRect/>
                </a:stretch>
              </p:blipFill>
              <p:spPr>
                <a:xfrm>
                  <a:off x="10427339" y="1774411"/>
                  <a:ext cx="90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47" name="Freihand 246">
                  <a:extLst>
                    <a:ext uri="{FF2B5EF4-FFF2-40B4-BE49-F238E27FC236}">
                      <a16:creationId xmlns:a16="http://schemas.microsoft.com/office/drawing/2014/main" id="{E01716DA-2F74-4CD0-8C89-B41C65D1EA4C}"/>
                    </a:ext>
                  </a:extLst>
                </p14:cNvPr>
                <p14:cNvContentPartPr/>
                <p14:nvPr/>
              </p14:nvContentPartPr>
              <p14:xfrm>
                <a:off x="10524179" y="1711771"/>
                <a:ext cx="88560" cy="143640"/>
              </p14:xfrm>
            </p:contentPart>
          </mc:Choice>
          <mc:Fallback>
            <p:pic>
              <p:nvPicPr>
                <p:cNvPr id="247" name="Freihand 246">
                  <a:extLst>
                    <a:ext uri="{FF2B5EF4-FFF2-40B4-BE49-F238E27FC236}">
                      <a16:creationId xmlns:a16="http://schemas.microsoft.com/office/drawing/2014/main" id="{E01716DA-2F74-4CD0-8C89-B41C65D1EA4C}"/>
                    </a:ext>
                  </a:extLst>
                </p:cNvPr>
                <p:cNvPicPr/>
                <p:nvPr/>
              </p:nvPicPr>
              <p:blipFill>
                <a:blip r:embed="rId202"/>
                <a:stretch>
                  <a:fillRect/>
                </a:stretch>
              </p:blipFill>
              <p:spPr>
                <a:xfrm>
                  <a:off x="10519859" y="1707451"/>
                  <a:ext cx="97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48" name="Freihand 247">
                  <a:extLst>
                    <a:ext uri="{FF2B5EF4-FFF2-40B4-BE49-F238E27FC236}">
                      <a16:creationId xmlns:a16="http://schemas.microsoft.com/office/drawing/2014/main" id="{DE280185-D110-42A9-8889-4574E5852B36}"/>
                    </a:ext>
                  </a:extLst>
                </p14:cNvPr>
                <p14:cNvContentPartPr/>
                <p14:nvPr/>
              </p14:nvContentPartPr>
              <p14:xfrm>
                <a:off x="10650179" y="1691611"/>
                <a:ext cx="64080" cy="167400"/>
              </p14:xfrm>
            </p:contentPart>
          </mc:Choice>
          <mc:Fallback>
            <p:pic>
              <p:nvPicPr>
                <p:cNvPr id="248" name="Freihand 247">
                  <a:extLst>
                    <a:ext uri="{FF2B5EF4-FFF2-40B4-BE49-F238E27FC236}">
                      <a16:creationId xmlns:a16="http://schemas.microsoft.com/office/drawing/2014/main" id="{DE280185-D110-42A9-8889-4574E5852B36}"/>
                    </a:ext>
                  </a:extLst>
                </p:cNvPr>
                <p:cNvPicPr/>
                <p:nvPr/>
              </p:nvPicPr>
              <p:blipFill>
                <a:blip r:embed="rId204"/>
                <a:stretch>
                  <a:fillRect/>
                </a:stretch>
              </p:blipFill>
              <p:spPr>
                <a:xfrm>
                  <a:off x="10645859" y="1687291"/>
                  <a:ext cx="72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49" name="Freihand 248">
                  <a:extLst>
                    <a:ext uri="{FF2B5EF4-FFF2-40B4-BE49-F238E27FC236}">
                      <a16:creationId xmlns:a16="http://schemas.microsoft.com/office/drawing/2014/main" id="{4681DA05-81B3-480B-8532-70C4747E7A08}"/>
                    </a:ext>
                  </a:extLst>
                </p14:cNvPr>
                <p14:cNvContentPartPr/>
                <p14:nvPr/>
              </p14:nvContentPartPr>
              <p14:xfrm>
                <a:off x="10726859" y="1766851"/>
                <a:ext cx="253080" cy="71640"/>
              </p14:xfrm>
            </p:contentPart>
          </mc:Choice>
          <mc:Fallback>
            <p:pic>
              <p:nvPicPr>
                <p:cNvPr id="249" name="Freihand 248">
                  <a:extLst>
                    <a:ext uri="{FF2B5EF4-FFF2-40B4-BE49-F238E27FC236}">
                      <a16:creationId xmlns:a16="http://schemas.microsoft.com/office/drawing/2014/main" id="{4681DA05-81B3-480B-8532-70C4747E7A08}"/>
                    </a:ext>
                  </a:extLst>
                </p:cNvPr>
                <p:cNvPicPr/>
                <p:nvPr/>
              </p:nvPicPr>
              <p:blipFill>
                <a:blip r:embed="rId206"/>
                <a:stretch>
                  <a:fillRect/>
                </a:stretch>
              </p:blipFill>
              <p:spPr>
                <a:xfrm>
                  <a:off x="10722539" y="1762531"/>
                  <a:ext cx="261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50" name="Freihand 249">
                  <a:extLst>
                    <a:ext uri="{FF2B5EF4-FFF2-40B4-BE49-F238E27FC236}">
                      <a16:creationId xmlns:a16="http://schemas.microsoft.com/office/drawing/2014/main" id="{79E5429F-BC22-4C5C-B1C1-500950240525}"/>
                    </a:ext>
                  </a:extLst>
                </p14:cNvPr>
                <p14:cNvContentPartPr/>
                <p14:nvPr/>
              </p14:nvContentPartPr>
              <p14:xfrm>
                <a:off x="10915499" y="1659931"/>
                <a:ext cx="360" cy="360"/>
              </p14:xfrm>
            </p:contentPart>
          </mc:Choice>
          <mc:Fallback>
            <p:pic>
              <p:nvPicPr>
                <p:cNvPr id="250" name="Freihand 249">
                  <a:extLst>
                    <a:ext uri="{FF2B5EF4-FFF2-40B4-BE49-F238E27FC236}">
                      <a16:creationId xmlns:a16="http://schemas.microsoft.com/office/drawing/2014/main" id="{79E5429F-BC22-4C5C-B1C1-500950240525}"/>
                    </a:ext>
                  </a:extLst>
                </p:cNvPr>
                <p:cNvPicPr/>
                <p:nvPr/>
              </p:nvPicPr>
              <p:blipFill>
                <a:blip r:embed="rId4"/>
                <a:stretch>
                  <a:fillRect/>
                </a:stretch>
              </p:blipFill>
              <p:spPr>
                <a:xfrm>
                  <a:off x="10911179" y="1655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53" name="Freihand 252">
                  <a:extLst>
                    <a:ext uri="{FF2B5EF4-FFF2-40B4-BE49-F238E27FC236}">
                      <a16:creationId xmlns:a16="http://schemas.microsoft.com/office/drawing/2014/main" id="{D0863C8F-FBDA-4734-9D81-37F49D75F0FB}"/>
                    </a:ext>
                  </a:extLst>
                </p14:cNvPr>
                <p14:cNvContentPartPr/>
                <p14:nvPr/>
              </p14:nvContentPartPr>
              <p14:xfrm>
                <a:off x="11136539" y="1659571"/>
                <a:ext cx="134280" cy="171000"/>
              </p14:xfrm>
            </p:contentPart>
          </mc:Choice>
          <mc:Fallback>
            <p:pic>
              <p:nvPicPr>
                <p:cNvPr id="253" name="Freihand 252">
                  <a:extLst>
                    <a:ext uri="{FF2B5EF4-FFF2-40B4-BE49-F238E27FC236}">
                      <a16:creationId xmlns:a16="http://schemas.microsoft.com/office/drawing/2014/main" id="{D0863C8F-FBDA-4734-9D81-37F49D75F0FB}"/>
                    </a:ext>
                  </a:extLst>
                </p:cNvPr>
                <p:cNvPicPr/>
                <p:nvPr/>
              </p:nvPicPr>
              <p:blipFill>
                <a:blip r:embed="rId209"/>
                <a:stretch>
                  <a:fillRect/>
                </a:stretch>
              </p:blipFill>
              <p:spPr>
                <a:xfrm>
                  <a:off x="11132219" y="1655251"/>
                  <a:ext cx="1429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54" name="Freihand 253">
                  <a:extLst>
                    <a:ext uri="{FF2B5EF4-FFF2-40B4-BE49-F238E27FC236}">
                      <a16:creationId xmlns:a16="http://schemas.microsoft.com/office/drawing/2014/main" id="{DAD6FD85-09C2-4D2C-8A93-2A569B490CE6}"/>
                    </a:ext>
                  </a:extLst>
                </p14:cNvPr>
                <p14:cNvContentPartPr/>
                <p14:nvPr/>
              </p14:nvContentPartPr>
              <p14:xfrm>
                <a:off x="11304659" y="1721851"/>
                <a:ext cx="76680" cy="84960"/>
              </p14:xfrm>
            </p:contentPart>
          </mc:Choice>
          <mc:Fallback>
            <p:pic>
              <p:nvPicPr>
                <p:cNvPr id="254" name="Freihand 253">
                  <a:extLst>
                    <a:ext uri="{FF2B5EF4-FFF2-40B4-BE49-F238E27FC236}">
                      <a16:creationId xmlns:a16="http://schemas.microsoft.com/office/drawing/2014/main" id="{DAD6FD85-09C2-4D2C-8A93-2A569B490CE6}"/>
                    </a:ext>
                  </a:extLst>
                </p:cNvPr>
                <p:cNvPicPr/>
                <p:nvPr/>
              </p:nvPicPr>
              <p:blipFill>
                <a:blip r:embed="rId211"/>
                <a:stretch>
                  <a:fillRect/>
                </a:stretch>
              </p:blipFill>
              <p:spPr>
                <a:xfrm>
                  <a:off x="11300339" y="1717531"/>
                  <a:ext cx="85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56" name="Freihand 255">
                  <a:extLst>
                    <a:ext uri="{FF2B5EF4-FFF2-40B4-BE49-F238E27FC236}">
                      <a16:creationId xmlns:a16="http://schemas.microsoft.com/office/drawing/2014/main" id="{B4386686-09DC-4ADB-8A60-67AACEE82EA1}"/>
                    </a:ext>
                  </a:extLst>
                </p14:cNvPr>
                <p14:cNvContentPartPr/>
                <p14:nvPr/>
              </p14:nvContentPartPr>
              <p14:xfrm>
                <a:off x="9443459" y="2109211"/>
                <a:ext cx="116640" cy="119880"/>
              </p14:xfrm>
            </p:contentPart>
          </mc:Choice>
          <mc:Fallback>
            <p:pic>
              <p:nvPicPr>
                <p:cNvPr id="256" name="Freihand 255">
                  <a:extLst>
                    <a:ext uri="{FF2B5EF4-FFF2-40B4-BE49-F238E27FC236}">
                      <a16:creationId xmlns:a16="http://schemas.microsoft.com/office/drawing/2014/main" id="{B4386686-09DC-4ADB-8A60-67AACEE82EA1}"/>
                    </a:ext>
                  </a:extLst>
                </p:cNvPr>
                <p:cNvPicPr/>
                <p:nvPr/>
              </p:nvPicPr>
              <p:blipFill>
                <a:blip r:embed="rId213"/>
                <a:stretch>
                  <a:fillRect/>
                </a:stretch>
              </p:blipFill>
              <p:spPr>
                <a:xfrm>
                  <a:off x="9439139" y="2104891"/>
                  <a:ext cx="125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57" name="Freihand 256">
                  <a:extLst>
                    <a:ext uri="{FF2B5EF4-FFF2-40B4-BE49-F238E27FC236}">
                      <a16:creationId xmlns:a16="http://schemas.microsoft.com/office/drawing/2014/main" id="{ADCE4E86-8FE6-4E4F-83FA-CBB6A40CE2C8}"/>
                    </a:ext>
                  </a:extLst>
                </p14:cNvPr>
                <p14:cNvContentPartPr/>
                <p14:nvPr/>
              </p14:nvContentPartPr>
              <p14:xfrm>
                <a:off x="9568019" y="2122531"/>
                <a:ext cx="83880" cy="82440"/>
              </p14:xfrm>
            </p:contentPart>
          </mc:Choice>
          <mc:Fallback>
            <p:pic>
              <p:nvPicPr>
                <p:cNvPr id="257" name="Freihand 256">
                  <a:extLst>
                    <a:ext uri="{FF2B5EF4-FFF2-40B4-BE49-F238E27FC236}">
                      <a16:creationId xmlns:a16="http://schemas.microsoft.com/office/drawing/2014/main" id="{ADCE4E86-8FE6-4E4F-83FA-CBB6A40CE2C8}"/>
                    </a:ext>
                  </a:extLst>
                </p:cNvPr>
                <p:cNvPicPr/>
                <p:nvPr/>
              </p:nvPicPr>
              <p:blipFill>
                <a:blip r:embed="rId215"/>
                <a:stretch>
                  <a:fillRect/>
                </a:stretch>
              </p:blipFill>
              <p:spPr>
                <a:xfrm>
                  <a:off x="9563699" y="2118211"/>
                  <a:ext cx="92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58" name="Freihand 257">
                  <a:extLst>
                    <a:ext uri="{FF2B5EF4-FFF2-40B4-BE49-F238E27FC236}">
                      <a16:creationId xmlns:a16="http://schemas.microsoft.com/office/drawing/2014/main" id="{6800E676-BD4C-4201-8B43-288FA396825B}"/>
                    </a:ext>
                  </a:extLst>
                </p14:cNvPr>
                <p14:cNvContentPartPr/>
                <p14:nvPr/>
              </p14:nvContentPartPr>
              <p14:xfrm>
                <a:off x="9674579" y="2123971"/>
                <a:ext cx="150480" cy="75600"/>
              </p14:xfrm>
            </p:contentPart>
          </mc:Choice>
          <mc:Fallback>
            <p:pic>
              <p:nvPicPr>
                <p:cNvPr id="258" name="Freihand 257">
                  <a:extLst>
                    <a:ext uri="{FF2B5EF4-FFF2-40B4-BE49-F238E27FC236}">
                      <a16:creationId xmlns:a16="http://schemas.microsoft.com/office/drawing/2014/main" id="{6800E676-BD4C-4201-8B43-288FA396825B}"/>
                    </a:ext>
                  </a:extLst>
                </p:cNvPr>
                <p:cNvPicPr/>
                <p:nvPr/>
              </p:nvPicPr>
              <p:blipFill>
                <a:blip r:embed="rId217"/>
                <a:stretch>
                  <a:fillRect/>
                </a:stretch>
              </p:blipFill>
              <p:spPr>
                <a:xfrm>
                  <a:off x="9670259" y="2119651"/>
                  <a:ext cx="1591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59" name="Freihand 258">
                  <a:extLst>
                    <a:ext uri="{FF2B5EF4-FFF2-40B4-BE49-F238E27FC236}">
                      <a16:creationId xmlns:a16="http://schemas.microsoft.com/office/drawing/2014/main" id="{439D2D6D-3316-4508-B82D-DF24A097F1D5}"/>
                    </a:ext>
                  </a:extLst>
                </p14:cNvPr>
                <p14:cNvContentPartPr/>
                <p14:nvPr/>
              </p14:nvContentPartPr>
              <p14:xfrm>
                <a:off x="9859979" y="2109931"/>
                <a:ext cx="444960" cy="212400"/>
              </p14:xfrm>
            </p:contentPart>
          </mc:Choice>
          <mc:Fallback>
            <p:pic>
              <p:nvPicPr>
                <p:cNvPr id="259" name="Freihand 258">
                  <a:extLst>
                    <a:ext uri="{FF2B5EF4-FFF2-40B4-BE49-F238E27FC236}">
                      <a16:creationId xmlns:a16="http://schemas.microsoft.com/office/drawing/2014/main" id="{439D2D6D-3316-4508-B82D-DF24A097F1D5}"/>
                    </a:ext>
                  </a:extLst>
                </p:cNvPr>
                <p:cNvPicPr/>
                <p:nvPr/>
              </p:nvPicPr>
              <p:blipFill>
                <a:blip r:embed="rId219"/>
                <a:stretch>
                  <a:fillRect/>
                </a:stretch>
              </p:blipFill>
              <p:spPr>
                <a:xfrm>
                  <a:off x="9855659" y="2105611"/>
                  <a:ext cx="4536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61" name="Freihand 260">
                  <a:extLst>
                    <a:ext uri="{FF2B5EF4-FFF2-40B4-BE49-F238E27FC236}">
                      <a16:creationId xmlns:a16="http://schemas.microsoft.com/office/drawing/2014/main" id="{66D81CFE-F5CE-4C13-B498-2266CABB928A}"/>
                    </a:ext>
                  </a:extLst>
                </p14:cNvPr>
                <p14:cNvContentPartPr/>
                <p14:nvPr/>
              </p14:nvContentPartPr>
              <p14:xfrm>
                <a:off x="10418339" y="2013091"/>
                <a:ext cx="214200" cy="156960"/>
              </p14:xfrm>
            </p:contentPart>
          </mc:Choice>
          <mc:Fallback>
            <p:pic>
              <p:nvPicPr>
                <p:cNvPr id="261" name="Freihand 260">
                  <a:extLst>
                    <a:ext uri="{FF2B5EF4-FFF2-40B4-BE49-F238E27FC236}">
                      <a16:creationId xmlns:a16="http://schemas.microsoft.com/office/drawing/2014/main" id="{66D81CFE-F5CE-4C13-B498-2266CABB928A}"/>
                    </a:ext>
                  </a:extLst>
                </p:cNvPr>
                <p:cNvPicPr/>
                <p:nvPr/>
              </p:nvPicPr>
              <p:blipFill>
                <a:blip r:embed="rId221"/>
                <a:stretch>
                  <a:fillRect/>
                </a:stretch>
              </p:blipFill>
              <p:spPr>
                <a:xfrm>
                  <a:off x="10414019" y="2008771"/>
                  <a:ext cx="222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62" name="Freihand 261">
                  <a:extLst>
                    <a:ext uri="{FF2B5EF4-FFF2-40B4-BE49-F238E27FC236}">
                      <a16:creationId xmlns:a16="http://schemas.microsoft.com/office/drawing/2014/main" id="{C3164926-0937-4F85-857F-485C707089EA}"/>
                    </a:ext>
                  </a:extLst>
                </p14:cNvPr>
                <p14:cNvContentPartPr/>
                <p14:nvPr/>
              </p14:nvContentPartPr>
              <p14:xfrm>
                <a:off x="10775819" y="2061331"/>
                <a:ext cx="104400" cy="204480"/>
              </p14:xfrm>
            </p:contentPart>
          </mc:Choice>
          <mc:Fallback>
            <p:pic>
              <p:nvPicPr>
                <p:cNvPr id="262" name="Freihand 261">
                  <a:extLst>
                    <a:ext uri="{FF2B5EF4-FFF2-40B4-BE49-F238E27FC236}">
                      <a16:creationId xmlns:a16="http://schemas.microsoft.com/office/drawing/2014/main" id="{C3164926-0937-4F85-857F-485C707089EA}"/>
                    </a:ext>
                  </a:extLst>
                </p:cNvPr>
                <p:cNvPicPr/>
                <p:nvPr/>
              </p:nvPicPr>
              <p:blipFill>
                <a:blip r:embed="rId223"/>
                <a:stretch>
                  <a:fillRect/>
                </a:stretch>
              </p:blipFill>
              <p:spPr>
                <a:xfrm>
                  <a:off x="10771499" y="2057011"/>
                  <a:ext cx="1130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63" name="Freihand 262">
                  <a:extLst>
                    <a:ext uri="{FF2B5EF4-FFF2-40B4-BE49-F238E27FC236}">
                      <a16:creationId xmlns:a16="http://schemas.microsoft.com/office/drawing/2014/main" id="{C2273C3F-3D54-4649-9662-BEEDD1E08409}"/>
                    </a:ext>
                  </a:extLst>
                </p14:cNvPr>
                <p14:cNvContentPartPr/>
                <p14:nvPr/>
              </p14:nvContentPartPr>
              <p14:xfrm>
                <a:off x="10889219" y="2065291"/>
                <a:ext cx="75240" cy="66960"/>
              </p14:xfrm>
            </p:contentPart>
          </mc:Choice>
          <mc:Fallback>
            <p:pic>
              <p:nvPicPr>
                <p:cNvPr id="263" name="Freihand 262">
                  <a:extLst>
                    <a:ext uri="{FF2B5EF4-FFF2-40B4-BE49-F238E27FC236}">
                      <a16:creationId xmlns:a16="http://schemas.microsoft.com/office/drawing/2014/main" id="{C2273C3F-3D54-4649-9662-BEEDD1E08409}"/>
                    </a:ext>
                  </a:extLst>
                </p:cNvPr>
                <p:cNvPicPr/>
                <p:nvPr/>
              </p:nvPicPr>
              <p:blipFill>
                <a:blip r:embed="rId225"/>
                <a:stretch>
                  <a:fillRect/>
                </a:stretch>
              </p:blipFill>
              <p:spPr>
                <a:xfrm>
                  <a:off x="10884899" y="2060971"/>
                  <a:ext cx="83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64" name="Freihand 263">
                  <a:extLst>
                    <a:ext uri="{FF2B5EF4-FFF2-40B4-BE49-F238E27FC236}">
                      <a16:creationId xmlns:a16="http://schemas.microsoft.com/office/drawing/2014/main" id="{2935413E-2D19-4DC8-A36D-A937768472E6}"/>
                    </a:ext>
                  </a:extLst>
                </p14:cNvPr>
                <p14:cNvContentPartPr/>
                <p14:nvPr/>
              </p14:nvContentPartPr>
              <p14:xfrm>
                <a:off x="10994699" y="1991491"/>
                <a:ext cx="228240" cy="132480"/>
              </p14:xfrm>
            </p:contentPart>
          </mc:Choice>
          <mc:Fallback>
            <p:pic>
              <p:nvPicPr>
                <p:cNvPr id="264" name="Freihand 263">
                  <a:extLst>
                    <a:ext uri="{FF2B5EF4-FFF2-40B4-BE49-F238E27FC236}">
                      <a16:creationId xmlns:a16="http://schemas.microsoft.com/office/drawing/2014/main" id="{2935413E-2D19-4DC8-A36D-A937768472E6}"/>
                    </a:ext>
                  </a:extLst>
                </p:cNvPr>
                <p:cNvPicPr/>
                <p:nvPr/>
              </p:nvPicPr>
              <p:blipFill>
                <a:blip r:embed="rId227"/>
                <a:stretch>
                  <a:fillRect/>
                </a:stretch>
              </p:blipFill>
              <p:spPr>
                <a:xfrm>
                  <a:off x="10990379" y="1987171"/>
                  <a:ext cx="236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65" name="Freihand 264">
                  <a:extLst>
                    <a:ext uri="{FF2B5EF4-FFF2-40B4-BE49-F238E27FC236}">
                      <a16:creationId xmlns:a16="http://schemas.microsoft.com/office/drawing/2014/main" id="{78B15FB5-E001-4BB4-91D5-07B8284B60C0}"/>
                    </a:ext>
                  </a:extLst>
                </p14:cNvPr>
                <p14:cNvContentPartPr/>
                <p14:nvPr/>
              </p14:nvContentPartPr>
              <p14:xfrm>
                <a:off x="11262539" y="1957291"/>
                <a:ext cx="142560" cy="136080"/>
              </p14:xfrm>
            </p:contentPart>
          </mc:Choice>
          <mc:Fallback>
            <p:pic>
              <p:nvPicPr>
                <p:cNvPr id="265" name="Freihand 264">
                  <a:extLst>
                    <a:ext uri="{FF2B5EF4-FFF2-40B4-BE49-F238E27FC236}">
                      <a16:creationId xmlns:a16="http://schemas.microsoft.com/office/drawing/2014/main" id="{78B15FB5-E001-4BB4-91D5-07B8284B60C0}"/>
                    </a:ext>
                  </a:extLst>
                </p:cNvPr>
                <p:cNvPicPr/>
                <p:nvPr/>
              </p:nvPicPr>
              <p:blipFill>
                <a:blip r:embed="rId229"/>
                <a:stretch>
                  <a:fillRect/>
                </a:stretch>
              </p:blipFill>
              <p:spPr>
                <a:xfrm>
                  <a:off x="11258219" y="1952971"/>
                  <a:ext cx="151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66" name="Freihand 265">
                  <a:extLst>
                    <a:ext uri="{FF2B5EF4-FFF2-40B4-BE49-F238E27FC236}">
                      <a16:creationId xmlns:a16="http://schemas.microsoft.com/office/drawing/2014/main" id="{B783A8EB-D72E-4ADC-B0B0-F1FBCA4CD5E9}"/>
                    </a:ext>
                  </a:extLst>
                </p14:cNvPr>
                <p14:cNvContentPartPr/>
                <p14:nvPr/>
              </p14:nvContentPartPr>
              <p14:xfrm>
                <a:off x="11354339" y="1906531"/>
                <a:ext cx="8280" cy="24120"/>
              </p14:xfrm>
            </p:contentPart>
          </mc:Choice>
          <mc:Fallback>
            <p:pic>
              <p:nvPicPr>
                <p:cNvPr id="266" name="Freihand 265">
                  <a:extLst>
                    <a:ext uri="{FF2B5EF4-FFF2-40B4-BE49-F238E27FC236}">
                      <a16:creationId xmlns:a16="http://schemas.microsoft.com/office/drawing/2014/main" id="{B783A8EB-D72E-4ADC-B0B0-F1FBCA4CD5E9}"/>
                    </a:ext>
                  </a:extLst>
                </p:cNvPr>
                <p:cNvPicPr/>
                <p:nvPr/>
              </p:nvPicPr>
              <p:blipFill>
                <a:blip r:embed="rId231"/>
                <a:stretch>
                  <a:fillRect/>
                </a:stretch>
              </p:blipFill>
              <p:spPr>
                <a:xfrm>
                  <a:off x="11350019" y="1902211"/>
                  <a:ext cx="169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67" name="Freihand 266">
                  <a:extLst>
                    <a:ext uri="{FF2B5EF4-FFF2-40B4-BE49-F238E27FC236}">
                      <a16:creationId xmlns:a16="http://schemas.microsoft.com/office/drawing/2014/main" id="{D38245AD-469B-487D-897E-8F9BD4A33712}"/>
                    </a:ext>
                  </a:extLst>
                </p14:cNvPr>
                <p14:cNvContentPartPr/>
                <p14:nvPr/>
              </p14:nvContentPartPr>
              <p14:xfrm>
                <a:off x="11421299" y="1884211"/>
                <a:ext cx="201960" cy="157680"/>
              </p14:xfrm>
            </p:contentPart>
          </mc:Choice>
          <mc:Fallback>
            <p:pic>
              <p:nvPicPr>
                <p:cNvPr id="267" name="Freihand 266">
                  <a:extLst>
                    <a:ext uri="{FF2B5EF4-FFF2-40B4-BE49-F238E27FC236}">
                      <a16:creationId xmlns:a16="http://schemas.microsoft.com/office/drawing/2014/main" id="{D38245AD-469B-487D-897E-8F9BD4A33712}"/>
                    </a:ext>
                  </a:extLst>
                </p:cNvPr>
                <p:cNvPicPr/>
                <p:nvPr/>
              </p:nvPicPr>
              <p:blipFill>
                <a:blip r:embed="rId233"/>
                <a:stretch>
                  <a:fillRect/>
                </a:stretch>
              </p:blipFill>
              <p:spPr>
                <a:xfrm>
                  <a:off x="11416979" y="1879891"/>
                  <a:ext cx="210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68" name="Freihand 267">
                  <a:extLst>
                    <a:ext uri="{FF2B5EF4-FFF2-40B4-BE49-F238E27FC236}">
                      <a16:creationId xmlns:a16="http://schemas.microsoft.com/office/drawing/2014/main" id="{ED1199E7-470D-4562-9EFB-62C793BD24C3}"/>
                    </a:ext>
                  </a:extLst>
                </p14:cNvPr>
                <p14:cNvContentPartPr/>
                <p14:nvPr/>
              </p14:nvContentPartPr>
              <p14:xfrm>
                <a:off x="11042579" y="2196691"/>
                <a:ext cx="281880" cy="172800"/>
              </p14:xfrm>
            </p:contentPart>
          </mc:Choice>
          <mc:Fallback>
            <p:pic>
              <p:nvPicPr>
                <p:cNvPr id="268" name="Freihand 267">
                  <a:extLst>
                    <a:ext uri="{FF2B5EF4-FFF2-40B4-BE49-F238E27FC236}">
                      <a16:creationId xmlns:a16="http://schemas.microsoft.com/office/drawing/2014/main" id="{ED1199E7-470D-4562-9EFB-62C793BD24C3}"/>
                    </a:ext>
                  </a:extLst>
                </p:cNvPr>
                <p:cNvPicPr/>
                <p:nvPr/>
              </p:nvPicPr>
              <p:blipFill>
                <a:blip r:embed="rId235"/>
                <a:stretch>
                  <a:fillRect/>
                </a:stretch>
              </p:blipFill>
              <p:spPr>
                <a:xfrm>
                  <a:off x="11038259" y="2192371"/>
                  <a:ext cx="290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69" name="Freihand 268">
                  <a:extLst>
                    <a:ext uri="{FF2B5EF4-FFF2-40B4-BE49-F238E27FC236}">
                      <a16:creationId xmlns:a16="http://schemas.microsoft.com/office/drawing/2014/main" id="{D91E060B-2D78-4C5D-951F-4ECC2BCD7306}"/>
                    </a:ext>
                  </a:extLst>
                </p14:cNvPr>
                <p14:cNvContentPartPr/>
                <p14:nvPr/>
              </p14:nvContentPartPr>
              <p14:xfrm>
                <a:off x="11362979" y="2257171"/>
                <a:ext cx="92520" cy="147600"/>
              </p14:xfrm>
            </p:contentPart>
          </mc:Choice>
          <mc:Fallback>
            <p:pic>
              <p:nvPicPr>
                <p:cNvPr id="269" name="Freihand 268">
                  <a:extLst>
                    <a:ext uri="{FF2B5EF4-FFF2-40B4-BE49-F238E27FC236}">
                      <a16:creationId xmlns:a16="http://schemas.microsoft.com/office/drawing/2014/main" id="{D91E060B-2D78-4C5D-951F-4ECC2BCD7306}"/>
                    </a:ext>
                  </a:extLst>
                </p:cNvPr>
                <p:cNvPicPr/>
                <p:nvPr/>
              </p:nvPicPr>
              <p:blipFill>
                <a:blip r:embed="rId237"/>
                <a:stretch>
                  <a:fillRect/>
                </a:stretch>
              </p:blipFill>
              <p:spPr>
                <a:xfrm>
                  <a:off x="11358659" y="2252851"/>
                  <a:ext cx="101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70" name="Freihand 269">
                  <a:extLst>
                    <a:ext uri="{FF2B5EF4-FFF2-40B4-BE49-F238E27FC236}">
                      <a16:creationId xmlns:a16="http://schemas.microsoft.com/office/drawing/2014/main" id="{F0F3AF1C-DB02-4652-B211-74FA91D21F3D}"/>
                    </a:ext>
                  </a:extLst>
                </p14:cNvPr>
                <p14:cNvContentPartPr/>
                <p14:nvPr/>
              </p14:nvContentPartPr>
              <p14:xfrm>
                <a:off x="11477459" y="2146291"/>
                <a:ext cx="221760" cy="155880"/>
              </p14:xfrm>
            </p:contentPart>
          </mc:Choice>
          <mc:Fallback>
            <p:pic>
              <p:nvPicPr>
                <p:cNvPr id="270" name="Freihand 269">
                  <a:extLst>
                    <a:ext uri="{FF2B5EF4-FFF2-40B4-BE49-F238E27FC236}">
                      <a16:creationId xmlns:a16="http://schemas.microsoft.com/office/drawing/2014/main" id="{F0F3AF1C-DB02-4652-B211-74FA91D21F3D}"/>
                    </a:ext>
                  </a:extLst>
                </p:cNvPr>
                <p:cNvPicPr/>
                <p:nvPr/>
              </p:nvPicPr>
              <p:blipFill>
                <a:blip r:embed="rId239"/>
                <a:stretch>
                  <a:fillRect/>
                </a:stretch>
              </p:blipFill>
              <p:spPr>
                <a:xfrm>
                  <a:off x="11473139" y="2141971"/>
                  <a:ext cx="230400" cy="16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0">
            <p14:nvContentPartPr>
              <p14:cNvPr id="327" name="Freihand 326">
                <a:extLst>
                  <a:ext uri="{FF2B5EF4-FFF2-40B4-BE49-F238E27FC236}">
                    <a16:creationId xmlns:a16="http://schemas.microsoft.com/office/drawing/2014/main" id="{78F0D849-0623-4F9B-9893-4F1435F4BD99}"/>
                  </a:ext>
                </a:extLst>
              </p14:cNvPr>
              <p14:cNvContentPartPr/>
              <p14:nvPr/>
            </p14:nvContentPartPr>
            <p14:xfrm>
              <a:off x="8711579" y="700891"/>
              <a:ext cx="8280" cy="184680"/>
            </p14:xfrm>
          </p:contentPart>
        </mc:Choice>
        <mc:Fallback>
          <p:pic>
            <p:nvPicPr>
              <p:cNvPr id="327" name="Freihand 326">
                <a:extLst>
                  <a:ext uri="{FF2B5EF4-FFF2-40B4-BE49-F238E27FC236}">
                    <a16:creationId xmlns:a16="http://schemas.microsoft.com/office/drawing/2014/main" id="{78F0D849-0623-4F9B-9893-4F1435F4BD99}"/>
                  </a:ext>
                </a:extLst>
              </p:cNvPr>
              <p:cNvPicPr/>
              <p:nvPr/>
            </p:nvPicPr>
            <p:blipFill>
              <a:blip r:embed="rId241"/>
              <a:stretch>
                <a:fillRect/>
              </a:stretch>
            </p:blipFill>
            <p:spPr>
              <a:xfrm>
                <a:off x="8707259" y="696571"/>
                <a:ext cx="16920" cy="193320"/>
              </a:xfrm>
              <a:prstGeom prst="rect">
                <a:avLst/>
              </a:prstGeom>
            </p:spPr>
          </p:pic>
        </mc:Fallback>
      </mc:AlternateContent>
      <p:grpSp>
        <p:nvGrpSpPr>
          <p:cNvPr id="349" name="Gruppieren 348">
            <a:extLst>
              <a:ext uri="{FF2B5EF4-FFF2-40B4-BE49-F238E27FC236}">
                <a16:creationId xmlns:a16="http://schemas.microsoft.com/office/drawing/2014/main" id="{8DEA31B7-675E-4931-8C84-6CE4384656C2}"/>
              </a:ext>
            </a:extLst>
          </p:cNvPr>
          <p:cNvGrpSpPr/>
          <p:nvPr/>
        </p:nvGrpSpPr>
        <p:grpSpPr>
          <a:xfrm>
            <a:off x="144299" y="1186891"/>
            <a:ext cx="9234720" cy="1716840"/>
            <a:chOff x="144299" y="1186891"/>
            <a:chExt cx="9234720" cy="1716840"/>
          </a:xfrm>
        </p:grpSpPr>
        <mc:AlternateContent xmlns:mc="http://schemas.openxmlformats.org/markup-compatibility/2006">
          <mc:Choice xmlns:p14="http://schemas.microsoft.com/office/powerpoint/2010/main" Requires="p14">
            <p:contentPart p14:bwMode="auto" r:id="rId242">
              <p14:nvContentPartPr>
                <p14:cNvPr id="99" name="Freihand 98">
                  <a:extLst>
                    <a:ext uri="{FF2B5EF4-FFF2-40B4-BE49-F238E27FC236}">
                      <a16:creationId xmlns:a16="http://schemas.microsoft.com/office/drawing/2014/main" id="{C908D864-1C04-421E-A274-ADB6BBBBFBC6}"/>
                    </a:ext>
                  </a:extLst>
                </p14:cNvPr>
                <p14:cNvContentPartPr/>
                <p14:nvPr/>
              </p14:nvContentPartPr>
              <p14:xfrm>
                <a:off x="144299" y="1377331"/>
                <a:ext cx="122040" cy="222480"/>
              </p14:xfrm>
            </p:contentPart>
          </mc:Choice>
          <mc:Fallback>
            <p:pic>
              <p:nvPicPr>
                <p:cNvPr id="99" name="Freihand 98">
                  <a:extLst>
                    <a:ext uri="{FF2B5EF4-FFF2-40B4-BE49-F238E27FC236}">
                      <a16:creationId xmlns:a16="http://schemas.microsoft.com/office/drawing/2014/main" id="{C908D864-1C04-421E-A274-ADB6BBBBFBC6}"/>
                    </a:ext>
                  </a:extLst>
                </p:cNvPr>
                <p:cNvPicPr/>
                <p:nvPr/>
              </p:nvPicPr>
              <p:blipFill>
                <a:blip r:embed="rId243"/>
                <a:stretch>
                  <a:fillRect/>
                </a:stretch>
              </p:blipFill>
              <p:spPr>
                <a:xfrm>
                  <a:off x="139979" y="1373011"/>
                  <a:ext cx="130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00" name="Freihand 99">
                  <a:extLst>
                    <a:ext uri="{FF2B5EF4-FFF2-40B4-BE49-F238E27FC236}">
                      <a16:creationId xmlns:a16="http://schemas.microsoft.com/office/drawing/2014/main" id="{067253B1-C962-4B72-8FC6-5EC10E4E2477}"/>
                    </a:ext>
                  </a:extLst>
                </p14:cNvPr>
                <p14:cNvContentPartPr/>
                <p14:nvPr/>
              </p14:nvContentPartPr>
              <p14:xfrm>
                <a:off x="245459" y="1495411"/>
                <a:ext cx="98280" cy="73080"/>
              </p14:xfrm>
            </p:contentPart>
          </mc:Choice>
          <mc:Fallback>
            <p:pic>
              <p:nvPicPr>
                <p:cNvPr id="100" name="Freihand 99">
                  <a:extLst>
                    <a:ext uri="{FF2B5EF4-FFF2-40B4-BE49-F238E27FC236}">
                      <a16:creationId xmlns:a16="http://schemas.microsoft.com/office/drawing/2014/main" id="{067253B1-C962-4B72-8FC6-5EC10E4E2477}"/>
                    </a:ext>
                  </a:extLst>
                </p:cNvPr>
                <p:cNvPicPr/>
                <p:nvPr/>
              </p:nvPicPr>
              <p:blipFill>
                <a:blip r:embed="rId245"/>
                <a:stretch>
                  <a:fillRect/>
                </a:stretch>
              </p:blipFill>
              <p:spPr>
                <a:xfrm>
                  <a:off x="241139" y="1491091"/>
                  <a:ext cx="106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01" name="Freihand 100">
                  <a:extLst>
                    <a:ext uri="{FF2B5EF4-FFF2-40B4-BE49-F238E27FC236}">
                      <a16:creationId xmlns:a16="http://schemas.microsoft.com/office/drawing/2014/main" id="{46281E41-1A19-46B3-9EE0-AB7EFDA304D6}"/>
                    </a:ext>
                  </a:extLst>
                </p14:cNvPr>
                <p14:cNvContentPartPr/>
                <p14:nvPr/>
              </p14:nvContentPartPr>
              <p14:xfrm>
                <a:off x="372539" y="1465531"/>
                <a:ext cx="105480" cy="113400"/>
              </p14:xfrm>
            </p:contentPart>
          </mc:Choice>
          <mc:Fallback>
            <p:pic>
              <p:nvPicPr>
                <p:cNvPr id="101" name="Freihand 100">
                  <a:extLst>
                    <a:ext uri="{FF2B5EF4-FFF2-40B4-BE49-F238E27FC236}">
                      <a16:creationId xmlns:a16="http://schemas.microsoft.com/office/drawing/2014/main" id="{46281E41-1A19-46B3-9EE0-AB7EFDA304D6}"/>
                    </a:ext>
                  </a:extLst>
                </p:cNvPr>
                <p:cNvPicPr/>
                <p:nvPr/>
              </p:nvPicPr>
              <p:blipFill>
                <a:blip r:embed="rId247"/>
                <a:stretch>
                  <a:fillRect/>
                </a:stretch>
              </p:blipFill>
              <p:spPr>
                <a:xfrm>
                  <a:off x="368219" y="1461211"/>
                  <a:ext cx="114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02" name="Freihand 101">
                  <a:extLst>
                    <a:ext uri="{FF2B5EF4-FFF2-40B4-BE49-F238E27FC236}">
                      <a16:creationId xmlns:a16="http://schemas.microsoft.com/office/drawing/2014/main" id="{0E373C53-2F2D-4FDD-811F-E764C08381C2}"/>
                    </a:ext>
                  </a:extLst>
                </p14:cNvPr>
                <p14:cNvContentPartPr/>
                <p14:nvPr/>
              </p14:nvContentPartPr>
              <p14:xfrm>
                <a:off x="480899" y="1458331"/>
                <a:ext cx="108000" cy="113400"/>
              </p14:xfrm>
            </p:contentPart>
          </mc:Choice>
          <mc:Fallback>
            <p:pic>
              <p:nvPicPr>
                <p:cNvPr id="102" name="Freihand 101">
                  <a:extLst>
                    <a:ext uri="{FF2B5EF4-FFF2-40B4-BE49-F238E27FC236}">
                      <a16:creationId xmlns:a16="http://schemas.microsoft.com/office/drawing/2014/main" id="{0E373C53-2F2D-4FDD-811F-E764C08381C2}"/>
                    </a:ext>
                  </a:extLst>
                </p:cNvPr>
                <p:cNvPicPr/>
                <p:nvPr/>
              </p:nvPicPr>
              <p:blipFill>
                <a:blip r:embed="rId249"/>
                <a:stretch>
                  <a:fillRect/>
                </a:stretch>
              </p:blipFill>
              <p:spPr>
                <a:xfrm>
                  <a:off x="476579" y="1454011"/>
                  <a:ext cx="1166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3" name="Freihand 102">
                  <a:extLst>
                    <a:ext uri="{FF2B5EF4-FFF2-40B4-BE49-F238E27FC236}">
                      <a16:creationId xmlns:a16="http://schemas.microsoft.com/office/drawing/2014/main" id="{306B46FD-4C62-4EF1-9A12-BAF1FBF3B89F}"/>
                    </a:ext>
                  </a:extLst>
                </p14:cNvPr>
                <p14:cNvContentPartPr/>
                <p14:nvPr/>
              </p14:nvContentPartPr>
              <p14:xfrm>
                <a:off x="606179" y="1459051"/>
                <a:ext cx="133920" cy="93240"/>
              </p14:xfrm>
            </p:contentPart>
          </mc:Choice>
          <mc:Fallback>
            <p:pic>
              <p:nvPicPr>
                <p:cNvPr id="103" name="Freihand 102">
                  <a:extLst>
                    <a:ext uri="{FF2B5EF4-FFF2-40B4-BE49-F238E27FC236}">
                      <a16:creationId xmlns:a16="http://schemas.microsoft.com/office/drawing/2014/main" id="{306B46FD-4C62-4EF1-9A12-BAF1FBF3B89F}"/>
                    </a:ext>
                  </a:extLst>
                </p:cNvPr>
                <p:cNvPicPr/>
                <p:nvPr/>
              </p:nvPicPr>
              <p:blipFill>
                <a:blip r:embed="rId251"/>
                <a:stretch>
                  <a:fillRect/>
                </a:stretch>
              </p:blipFill>
              <p:spPr>
                <a:xfrm>
                  <a:off x="601859" y="1454731"/>
                  <a:ext cx="142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4" name="Freihand 103">
                  <a:extLst>
                    <a:ext uri="{FF2B5EF4-FFF2-40B4-BE49-F238E27FC236}">
                      <a16:creationId xmlns:a16="http://schemas.microsoft.com/office/drawing/2014/main" id="{DC45FF4F-8936-4081-85E5-CD2DD7A2915E}"/>
                    </a:ext>
                  </a:extLst>
                </p14:cNvPr>
                <p14:cNvContentPartPr/>
                <p14:nvPr/>
              </p14:nvContentPartPr>
              <p14:xfrm>
                <a:off x="726059" y="1438531"/>
                <a:ext cx="113760" cy="126360"/>
              </p14:xfrm>
            </p:contentPart>
          </mc:Choice>
          <mc:Fallback>
            <p:pic>
              <p:nvPicPr>
                <p:cNvPr id="104" name="Freihand 103">
                  <a:extLst>
                    <a:ext uri="{FF2B5EF4-FFF2-40B4-BE49-F238E27FC236}">
                      <a16:creationId xmlns:a16="http://schemas.microsoft.com/office/drawing/2014/main" id="{DC45FF4F-8936-4081-85E5-CD2DD7A2915E}"/>
                    </a:ext>
                  </a:extLst>
                </p:cNvPr>
                <p:cNvPicPr/>
                <p:nvPr/>
              </p:nvPicPr>
              <p:blipFill>
                <a:blip r:embed="rId253"/>
                <a:stretch>
                  <a:fillRect/>
                </a:stretch>
              </p:blipFill>
              <p:spPr>
                <a:xfrm>
                  <a:off x="721739" y="1434211"/>
                  <a:ext cx="122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72" name="Freihand 271">
                  <a:extLst>
                    <a:ext uri="{FF2B5EF4-FFF2-40B4-BE49-F238E27FC236}">
                      <a16:creationId xmlns:a16="http://schemas.microsoft.com/office/drawing/2014/main" id="{2DE39B01-C242-4413-BE2C-F6B83DDB784F}"/>
                    </a:ext>
                  </a:extLst>
                </p14:cNvPr>
                <p14:cNvContentPartPr/>
                <p14:nvPr/>
              </p14:nvContentPartPr>
              <p14:xfrm>
                <a:off x="187859" y="2576851"/>
                <a:ext cx="180720" cy="230400"/>
              </p14:xfrm>
            </p:contentPart>
          </mc:Choice>
          <mc:Fallback>
            <p:pic>
              <p:nvPicPr>
                <p:cNvPr id="272" name="Freihand 271">
                  <a:extLst>
                    <a:ext uri="{FF2B5EF4-FFF2-40B4-BE49-F238E27FC236}">
                      <a16:creationId xmlns:a16="http://schemas.microsoft.com/office/drawing/2014/main" id="{2DE39B01-C242-4413-BE2C-F6B83DDB784F}"/>
                    </a:ext>
                  </a:extLst>
                </p:cNvPr>
                <p:cNvPicPr/>
                <p:nvPr/>
              </p:nvPicPr>
              <p:blipFill>
                <a:blip r:embed="rId255"/>
                <a:stretch>
                  <a:fillRect/>
                </a:stretch>
              </p:blipFill>
              <p:spPr>
                <a:xfrm>
                  <a:off x="183539" y="2572531"/>
                  <a:ext cx="1893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73" name="Freihand 272">
                  <a:extLst>
                    <a:ext uri="{FF2B5EF4-FFF2-40B4-BE49-F238E27FC236}">
                      <a16:creationId xmlns:a16="http://schemas.microsoft.com/office/drawing/2014/main" id="{8786AB63-6330-4C03-9088-46EA996F25CB}"/>
                    </a:ext>
                  </a:extLst>
                </p14:cNvPr>
                <p14:cNvContentPartPr/>
                <p14:nvPr/>
              </p14:nvContentPartPr>
              <p14:xfrm>
                <a:off x="417179" y="2529331"/>
                <a:ext cx="117720" cy="291600"/>
              </p14:xfrm>
            </p:contentPart>
          </mc:Choice>
          <mc:Fallback>
            <p:pic>
              <p:nvPicPr>
                <p:cNvPr id="273" name="Freihand 272">
                  <a:extLst>
                    <a:ext uri="{FF2B5EF4-FFF2-40B4-BE49-F238E27FC236}">
                      <a16:creationId xmlns:a16="http://schemas.microsoft.com/office/drawing/2014/main" id="{8786AB63-6330-4C03-9088-46EA996F25CB}"/>
                    </a:ext>
                  </a:extLst>
                </p:cNvPr>
                <p:cNvPicPr/>
                <p:nvPr/>
              </p:nvPicPr>
              <p:blipFill>
                <a:blip r:embed="rId257"/>
                <a:stretch>
                  <a:fillRect/>
                </a:stretch>
              </p:blipFill>
              <p:spPr>
                <a:xfrm>
                  <a:off x="412859" y="2525011"/>
                  <a:ext cx="12636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75" name="Freihand 274">
                  <a:extLst>
                    <a:ext uri="{FF2B5EF4-FFF2-40B4-BE49-F238E27FC236}">
                      <a16:creationId xmlns:a16="http://schemas.microsoft.com/office/drawing/2014/main" id="{FA869C54-DA0A-479B-9908-2D98E6D6CC21}"/>
                    </a:ext>
                  </a:extLst>
                </p14:cNvPr>
                <p14:cNvContentPartPr/>
                <p14:nvPr/>
              </p14:nvContentPartPr>
              <p14:xfrm>
                <a:off x="641819" y="2612131"/>
                <a:ext cx="31680" cy="140760"/>
              </p14:xfrm>
            </p:contentPart>
          </mc:Choice>
          <mc:Fallback>
            <p:pic>
              <p:nvPicPr>
                <p:cNvPr id="275" name="Freihand 274">
                  <a:extLst>
                    <a:ext uri="{FF2B5EF4-FFF2-40B4-BE49-F238E27FC236}">
                      <a16:creationId xmlns:a16="http://schemas.microsoft.com/office/drawing/2014/main" id="{FA869C54-DA0A-479B-9908-2D98E6D6CC21}"/>
                    </a:ext>
                  </a:extLst>
                </p:cNvPr>
                <p:cNvPicPr/>
                <p:nvPr/>
              </p:nvPicPr>
              <p:blipFill>
                <a:blip r:embed="rId259"/>
                <a:stretch>
                  <a:fillRect/>
                </a:stretch>
              </p:blipFill>
              <p:spPr>
                <a:xfrm>
                  <a:off x="637499" y="2607811"/>
                  <a:ext cx="40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76" name="Freihand 275">
                  <a:extLst>
                    <a:ext uri="{FF2B5EF4-FFF2-40B4-BE49-F238E27FC236}">
                      <a16:creationId xmlns:a16="http://schemas.microsoft.com/office/drawing/2014/main" id="{6DA3E6B2-75F2-4230-A805-22EB1DE0EA8D}"/>
                    </a:ext>
                  </a:extLst>
                </p14:cNvPr>
                <p14:cNvContentPartPr/>
                <p14:nvPr/>
              </p14:nvContentPartPr>
              <p14:xfrm>
                <a:off x="700859" y="2609251"/>
                <a:ext cx="30960" cy="139680"/>
              </p14:xfrm>
            </p:contentPart>
          </mc:Choice>
          <mc:Fallback>
            <p:pic>
              <p:nvPicPr>
                <p:cNvPr id="276" name="Freihand 275">
                  <a:extLst>
                    <a:ext uri="{FF2B5EF4-FFF2-40B4-BE49-F238E27FC236}">
                      <a16:creationId xmlns:a16="http://schemas.microsoft.com/office/drawing/2014/main" id="{6DA3E6B2-75F2-4230-A805-22EB1DE0EA8D}"/>
                    </a:ext>
                  </a:extLst>
                </p:cNvPr>
                <p:cNvPicPr/>
                <p:nvPr/>
              </p:nvPicPr>
              <p:blipFill>
                <a:blip r:embed="rId261"/>
                <a:stretch>
                  <a:fillRect/>
                </a:stretch>
              </p:blipFill>
              <p:spPr>
                <a:xfrm>
                  <a:off x="696539" y="2604931"/>
                  <a:ext cx="39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77" name="Freihand 276">
                  <a:extLst>
                    <a:ext uri="{FF2B5EF4-FFF2-40B4-BE49-F238E27FC236}">
                      <a16:creationId xmlns:a16="http://schemas.microsoft.com/office/drawing/2014/main" id="{AED52C5E-4483-4F61-AC77-F06527FC6A6D}"/>
                    </a:ext>
                  </a:extLst>
                </p14:cNvPr>
                <p14:cNvContentPartPr/>
                <p14:nvPr/>
              </p14:nvContentPartPr>
              <p14:xfrm>
                <a:off x="596459" y="2566051"/>
                <a:ext cx="200880" cy="24840"/>
              </p14:xfrm>
            </p:contentPart>
          </mc:Choice>
          <mc:Fallback>
            <p:pic>
              <p:nvPicPr>
                <p:cNvPr id="277" name="Freihand 276">
                  <a:extLst>
                    <a:ext uri="{FF2B5EF4-FFF2-40B4-BE49-F238E27FC236}">
                      <a16:creationId xmlns:a16="http://schemas.microsoft.com/office/drawing/2014/main" id="{AED52C5E-4483-4F61-AC77-F06527FC6A6D}"/>
                    </a:ext>
                  </a:extLst>
                </p:cNvPr>
                <p:cNvPicPr/>
                <p:nvPr/>
              </p:nvPicPr>
              <p:blipFill>
                <a:blip r:embed="rId263"/>
                <a:stretch>
                  <a:fillRect/>
                </a:stretch>
              </p:blipFill>
              <p:spPr>
                <a:xfrm>
                  <a:off x="592139" y="2561731"/>
                  <a:ext cx="209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78" name="Freihand 277">
                  <a:extLst>
                    <a:ext uri="{FF2B5EF4-FFF2-40B4-BE49-F238E27FC236}">
                      <a16:creationId xmlns:a16="http://schemas.microsoft.com/office/drawing/2014/main" id="{CA7112AF-8512-40FE-B351-ADD54B90EF93}"/>
                    </a:ext>
                  </a:extLst>
                </p14:cNvPr>
                <p14:cNvContentPartPr/>
                <p14:nvPr/>
              </p14:nvContentPartPr>
              <p14:xfrm>
                <a:off x="845939" y="2649571"/>
                <a:ext cx="135720" cy="16920"/>
              </p14:xfrm>
            </p:contentPart>
          </mc:Choice>
          <mc:Fallback>
            <p:pic>
              <p:nvPicPr>
                <p:cNvPr id="278" name="Freihand 277">
                  <a:extLst>
                    <a:ext uri="{FF2B5EF4-FFF2-40B4-BE49-F238E27FC236}">
                      <a16:creationId xmlns:a16="http://schemas.microsoft.com/office/drawing/2014/main" id="{CA7112AF-8512-40FE-B351-ADD54B90EF93}"/>
                    </a:ext>
                  </a:extLst>
                </p:cNvPr>
                <p:cNvPicPr/>
                <p:nvPr/>
              </p:nvPicPr>
              <p:blipFill>
                <a:blip r:embed="rId265"/>
                <a:stretch>
                  <a:fillRect/>
                </a:stretch>
              </p:blipFill>
              <p:spPr>
                <a:xfrm>
                  <a:off x="841619" y="2645251"/>
                  <a:ext cx="144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79" name="Freihand 278">
                  <a:extLst>
                    <a:ext uri="{FF2B5EF4-FFF2-40B4-BE49-F238E27FC236}">
                      <a16:creationId xmlns:a16="http://schemas.microsoft.com/office/drawing/2014/main" id="{EBF814A9-0A82-4A92-B6E7-3ED39935BF43}"/>
                    </a:ext>
                  </a:extLst>
                </p14:cNvPr>
                <p14:cNvContentPartPr/>
                <p14:nvPr/>
              </p14:nvContentPartPr>
              <p14:xfrm>
                <a:off x="858899" y="2697451"/>
                <a:ext cx="129960" cy="5760"/>
              </p14:xfrm>
            </p:contentPart>
          </mc:Choice>
          <mc:Fallback>
            <p:pic>
              <p:nvPicPr>
                <p:cNvPr id="279" name="Freihand 278">
                  <a:extLst>
                    <a:ext uri="{FF2B5EF4-FFF2-40B4-BE49-F238E27FC236}">
                      <a16:creationId xmlns:a16="http://schemas.microsoft.com/office/drawing/2014/main" id="{EBF814A9-0A82-4A92-B6E7-3ED39935BF43}"/>
                    </a:ext>
                  </a:extLst>
                </p:cNvPr>
                <p:cNvPicPr/>
                <p:nvPr/>
              </p:nvPicPr>
              <p:blipFill>
                <a:blip r:embed="rId267"/>
                <a:stretch>
                  <a:fillRect/>
                </a:stretch>
              </p:blipFill>
              <p:spPr>
                <a:xfrm>
                  <a:off x="854579" y="2693131"/>
                  <a:ext cx="138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80" name="Freihand 279">
                  <a:extLst>
                    <a:ext uri="{FF2B5EF4-FFF2-40B4-BE49-F238E27FC236}">
                      <a16:creationId xmlns:a16="http://schemas.microsoft.com/office/drawing/2014/main" id="{593FAC19-FDD4-4569-9DAB-A79C0CB96374}"/>
                    </a:ext>
                  </a:extLst>
                </p14:cNvPr>
                <p14:cNvContentPartPr/>
                <p14:nvPr/>
              </p14:nvContentPartPr>
              <p14:xfrm>
                <a:off x="1042139" y="2621851"/>
                <a:ext cx="134280" cy="128160"/>
              </p14:xfrm>
            </p:contentPart>
          </mc:Choice>
          <mc:Fallback>
            <p:pic>
              <p:nvPicPr>
                <p:cNvPr id="280" name="Freihand 279">
                  <a:extLst>
                    <a:ext uri="{FF2B5EF4-FFF2-40B4-BE49-F238E27FC236}">
                      <a16:creationId xmlns:a16="http://schemas.microsoft.com/office/drawing/2014/main" id="{593FAC19-FDD4-4569-9DAB-A79C0CB96374}"/>
                    </a:ext>
                  </a:extLst>
                </p:cNvPr>
                <p:cNvPicPr/>
                <p:nvPr/>
              </p:nvPicPr>
              <p:blipFill>
                <a:blip r:embed="rId269"/>
                <a:stretch>
                  <a:fillRect/>
                </a:stretch>
              </p:blipFill>
              <p:spPr>
                <a:xfrm>
                  <a:off x="1037819" y="2617531"/>
                  <a:ext cx="142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81" name="Freihand 280">
                  <a:extLst>
                    <a:ext uri="{FF2B5EF4-FFF2-40B4-BE49-F238E27FC236}">
                      <a16:creationId xmlns:a16="http://schemas.microsoft.com/office/drawing/2014/main" id="{7CC6B0BB-BC41-432E-8593-74E356CC9C81}"/>
                    </a:ext>
                  </a:extLst>
                </p14:cNvPr>
                <p14:cNvContentPartPr/>
                <p14:nvPr/>
              </p14:nvContentPartPr>
              <p14:xfrm>
                <a:off x="1240859" y="2743171"/>
                <a:ext cx="10080" cy="86400"/>
              </p14:xfrm>
            </p:contentPart>
          </mc:Choice>
          <mc:Fallback>
            <p:pic>
              <p:nvPicPr>
                <p:cNvPr id="281" name="Freihand 280">
                  <a:extLst>
                    <a:ext uri="{FF2B5EF4-FFF2-40B4-BE49-F238E27FC236}">
                      <a16:creationId xmlns:a16="http://schemas.microsoft.com/office/drawing/2014/main" id="{7CC6B0BB-BC41-432E-8593-74E356CC9C81}"/>
                    </a:ext>
                  </a:extLst>
                </p:cNvPr>
                <p:cNvPicPr/>
                <p:nvPr/>
              </p:nvPicPr>
              <p:blipFill>
                <a:blip r:embed="rId271"/>
                <a:stretch>
                  <a:fillRect/>
                </a:stretch>
              </p:blipFill>
              <p:spPr>
                <a:xfrm>
                  <a:off x="1236539" y="2738851"/>
                  <a:ext cx="18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82" name="Freihand 281">
                  <a:extLst>
                    <a:ext uri="{FF2B5EF4-FFF2-40B4-BE49-F238E27FC236}">
                      <a16:creationId xmlns:a16="http://schemas.microsoft.com/office/drawing/2014/main" id="{C6AF6DB8-486B-446E-B974-28B7664C7AE8}"/>
                    </a:ext>
                  </a:extLst>
                </p14:cNvPr>
                <p14:cNvContentPartPr/>
                <p14:nvPr/>
              </p14:nvContentPartPr>
              <p14:xfrm>
                <a:off x="1396379" y="2593411"/>
                <a:ext cx="14760" cy="129960"/>
              </p14:xfrm>
            </p:contentPart>
          </mc:Choice>
          <mc:Fallback>
            <p:pic>
              <p:nvPicPr>
                <p:cNvPr id="282" name="Freihand 281">
                  <a:extLst>
                    <a:ext uri="{FF2B5EF4-FFF2-40B4-BE49-F238E27FC236}">
                      <a16:creationId xmlns:a16="http://schemas.microsoft.com/office/drawing/2014/main" id="{C6AF6DB8-486B-446E-B974-28B7664C7AE8}"/>
                    </a:ext>
                  </a:extLst>
                </p:cNvPr>
                <p:cNvPicPr/>
                <p:nvPr/>
              </p:nvPicPr>
              <p:blipFill>
                <a:blip r:embed="rId273"/>
                <a:stretch>
                  <a:fillRect/>
                </a:stretch>
              </p:blipFill>
              <p:spPr>
                <a:xfrm>
                  <a:off x="1392059" y="2589091"/>
                  <a:ext cx="23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83" name="Freihand 282">
                  <a:extLst>
                    <a:ext uri="{FF2B5EF4-FFF2-40B4-BE49-F238E27FC236}">
                      <a16:creationId xmlns:a16="http://schemas.microsoft.com/office/drawing/2014/main" id="{D612D2A2-B0C3-44BD-BD11-163E57FA289F}"/>
                    </a:ext>
                  </a:extLst>
                </p14:cNvPr>
                <p14:cNvContentPartPr/>
                <p14:nvPr/>
              </p14:nvContentPartPr>
              <p14:xfrm>
                <a:off x="1434899" y="2598451"/>
                <a:ext cx="23760" cy="112680"/>
              </p14:xfrm>
            </p:contentPart>
          </mc:Choice>
          <mc:Fallback>
            <p:pic>
              <p:nvPicPr>
                <p:cNvPr id="283" name="Freihand 282">
                  <a:extLst>
                    <a:ext uri="{FF2B5EF4-FFF2-40B4-BE49-F238E27FC236}">
                      <a16:creationId xmlns:a16="http://schemas.microsoft.com/office/drawing/2014/main" id="{D612D2A2-B0C3-44BD-BD11-163E57FA289F}"/>
                    </a:ext>
                  </a:extLst>
                </p:cNvPr>
                <p:cNvPicPr/>
                <p:nvPr/>
              </p:nvPicPr>
              <p:blipFill>
                <a:blip r:embed="rId275"/>
                <a:stretch>
                  <a:fillRect/>
                </a:stretch>
              </p:blipFill>
              <p:spPr>
                <a:xfrm>
                  <a:off x="1430579" y="2594131"/>
                  <a:ext cx="32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84" name="Freihand 283">
                  <a:extLst>
                    <a:ext uri="{FF2B5EF4-FFF2-40B4-BE49-F238E27FC236}">
                      <a16:creationId xmlns:a16="http://schemas.microsoft.com/office/drawing/2014/main" id="{D03DF70E-C11A-4A33-BDBD-A3BEB93A69E2}"/>
                    </a:ext>
                  </a:extLst>
                </p14:cNvPr>
                <p14:cNvContentPartPr/>
                <p14:nvPr/>
              </p14:nvContentPartPr>
              <p14:xfrm>
                <a:off x="1334819" y="2531131"/>
                <a:ext cx="184680" cy="24120"/>
              </p14:xfrm>
            </p:contentPart>
          </mc:Choice>
          <mc:Fallback>
            <p:pic>
              <p:nvPicPr>
                <p:cNvPr id="284" name="Freihand 283">
                  <a:extLst>
                    <a:ext uri="{FF2B5EF4-FFF2-40B4-BE49-F238E27FC236}">
                      <a16:creationId xmlns:a16="http://schemas.microsoft.com/office/drawing/2014/main" id="{D03DF70E-C11A-4A33-BDBD-A3BEB93A69E2}"/>
                    </a:ext>
                  </a:extLst>
                </p:cNvPr>
                <p:cNvPicPr/>
                <p:nvPr/>
              </p:nvPicPr>
              <p:blipFill>
                <a:blip r:embed="rId277"/>
                <a:stretch>
                  <a:fillRect/>
                </a:stretch>
              </p:blipFill>
              <p:spPr>
                <a:xfrm>
                  <a:off x="1330499" y="2526811"/>
                  <a:ext cx="193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85" name="Freihand 284">
                  <a:extLst>
                    <a:ext uri="{FF2B5EF4-FFF2-40B4-BE49-F238E27FC236}">
                      <a16:creationId xmlns:a16="http://schemas.microsoft.com/office/drawing/2014/main" id="{728DEE00-0019-4609-BCC3-A759C4C29F17}"/>
                    </a:ext>
                  </a:extLst>
                </p14:cNvPr>
                <p14:cNvContentPartPr/>
                <p14:nvPr/>
              </p14:nvContentPartPr>
              <p14:xfrm>
                <a:off x="1534619" y="2470651"/>
                <a:ext cx="151200" cy="108360"/>
              </p14:xfrm>
            </p:contentPart>
          </mc:Choice>
          <mc:Fallback>
            <p:pic>
              <p:nvPicPr>
                <p:cNvPr id="285" name="Freihand 284">
                  <a:extLst>
                    <a:ext uri="{FF2B5EF4-FFF2-40B4-BE49-F238E27FC236}">
                      <a16:creationId xmlns:a16="http://schemas.microsoft.com/office/drawing/2014/main" id="{728DEE00-0019-4609-BCC3-A759C4C29F17}"/>
                    </a:ext>
                  </a:extLst>
                </p:cNvPr>
                <p:cNvPicPr/>
                <p:nvPr/>
              </p:nvPicPr>
              <p:blipFill>
                <a:blip r:embed="rId279"/>
                <a:stretch>
                  <a:fillRect/>
                </a:stretch>
              </p:blipFill>
              <p:spPr>
                <a:xfrm>
                  <a:off x="1530299" y="2466331"/>
                  <a:ext cx="159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86" name="Freihand 285">
                  <a:extLst>
                    <a:ext uri="{FF2B5EF4-FFF2-40B4-BE49-F238E27FC236}">
                      <a16:creationId xmlns:a16="http://schemas.microsoft.com/office/drawing/2014/main" id="{8A28E051-8B72-4CBF-9EBF-6BBC1377311A}"/>
                    </a:ext>
                  </a:extLst>
                </p14:cNvPr>
                <p14:cNvContentPartPr/>
                <p14:nvPr/>
              </p14:nvContentPartPr>
              <p14:xfrm>
                <a:off x="1658459" y="2661091"/>
                <a:ext cx="161280" cy="3960"/>
              </p14:xfrm>
            </p:contentPart>
          </mc:Choice>
          <mc:Fallback>
            <p:pic>
              <p:nvPicPr>
                <p:cNvPr id="286" name="Freihand 285">
                  <a:extLst>
                    <a:ext uri="{FF2B5EF4-FFF2-40B4-BE49-F238E27FC236}">
                      <a16:creationId xmlns:a16="http://schemas.microsoft.com/office/drawing/2014/main" id="{8A28E051-8B72-4CBF-9EBF-6BBC1377311A}"/>
                    </a:ext>
                  </a:extLst>
                </p:cNvPr>
                <p:cNvPicPr/>
                <p:nvPr/>
              </p:nvPicPr>
              <p:blipFill>
                <a:blip r:embed="rId281"/>
                <a:stretch>
                  <a:fillRect/>
                </a:stretch>
              </p:blipFill>
              <p:spPr>
                <a:xfrm>
                  <a:off x="1654139" y="2656771"/>
                  <a:ext cx="1699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87" name="Freihand 286">
                  <a:extLst>
                    <a:ext uri="{FF2B5EF4-FFF2-40B4-BE49-F238E27FC236}">
                      <a16:creationId xmlns:a16="http://schemas.microsoft.com/office/drawing/2014/main" id="{A24EBE85-37E7-499A-AB8E-D34CAC165C82}"/>
                    </a:ext>
                  </a:extLst>
                </p14:cNvPr>
                <p14:cNvContentPartPr/>
                <p14:nvPr/>
              </p14:nvContentPartPr>
              <p14:xfrm>
                <a:off x="1662419" y="2703211"/>
                <a:ext cx="155880" cy="21960"/>
              </p14:xfrm>
            </p:contentPart>
          </mc:Choice>
          <mc:Fallback>
            <p:pic>
              <p:nvPicPr>
                <p:cNvPr id="287" name="Freihand 286">
                  <a:extLst>
                    <a:ext uri="{FF2B5EF4-FFF2-40B4-BE49-F238E27FC236}">
                      <a16:creationId xmlns:a16="http://schemas.microsoft.com/office/drawing/2014/main" id="{A24EBE85-37E7-499A-AB8E-D34CAC165C82}"/>
                    </a:ext>
                  </a:extLst>
                </p:cNvPr>
                <p:cNvPicPr/>
                <p:nvPr/>
              </p:nvPicPr>
              <p:blipFill>
                <a:blip r:embed="rId283"/>
                <a:stretch>
                  <a:fillRect/>
                </a:stretch>
              </p:blipFill>
              <p:spPr>
                <a:xfrm>
                  <a:off x="1658099" y="2698891"/>
                  <a:ext cx="164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88" name="Freihand 287">
                  <a:extLst>
                    <a:ext uri="{FF2B5EF4-FFF2-40B4-BE49-F238E27FC236}">
                      <a16:creationId xmlns:a16="http://schemas.microsoft.com/office/drawing/2014/main" id="{5EE19397-5B97-4CAF-8D97-27C90406FF99}"/>
                    </a:ext>
                  </a:extLst>
                </p14:cNvPr>
                <p14:cNvContentPartPr/>
                <p14:nvPr/>
              </p14:nvContentPartPr>
              <p14:xfrm>
                <a:off x="1864019" y="2620051"/>
                <a:ext cx="146160" cy="102240"/>
              </p14:xfrm>
            </p:contentPart>
          </mc:Choice>
          <mc:Fallback>
            <p:pic>
              <p:nvPicPr>
                <p:cNvPr id="288" name="Freihand 287">
                  <a:extLst>
                    <a:ext uri="{FF2B5EF4-FFF2-40B4-BE49-F238E27FC236}">
                      <a16:creationId xmlns:a16="http://schemas.microsoft.com/office/drawing/2014/main" id="{5EE19397-5B97-4CAF-8D97-27C90406FF99}"/>
                    </a:ext>
                  </a:extLst>
                </p:cNvPr>
                <p:cNvPicPr/>
                <p:nvPr/>
              </p:nvPicPr>
              <p:blipFill>
                <a:blip r:embed="rId285"/>
                <a:stretch>
                  <a:fillRect/>
                </a:stretch>
              </p:blipFill>
              <p:spPr>
                <a:xfrm>
                  <a:off x="1859699" y="2615731"/>
                  <a:ext cx="154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89" name="Freihand 288">
                  <a:extLst>
                    <a:ext uri="{FF2B5EF4-FFF2-40B4-BE49-F238E27FC236}">
                      <a16:creationId xmlns:a16="http://schemas.microsoft.com/office/drawing/2014/main" id="{78A0A86C-5494-4145-800D-8D637B03BDB6}"/>
                    </a:ext>
                  </a:extLst>
                </p14:cNvPr>
                <p14:cNvContentPartPr/>
                <p14:nvPr/>
              </p14:nvContentPartPr>
              <p14:xfrm>
                <a:off x="2045459" y="2528611"/>
                <a:ext cx="95760" cy="293040"/>
              </p14:xfrm>
            </p:contentPart>
          </mc:Choice>
          <mc:Fallback>
            <p:pic>
              <p:nvPicPr>
                <p:cNvPr id="289" name="Freihand 288">
                  <a:extLst>
                    <a:ext uri="{FF2B5EF4-FFF2-40B4-BE49-F238E27FC236}">
                      <a16:creationId xmlns:a16="http://schemas.microsoft.com/office/drawing/2014/main" id="{78A0A86C-5494-4145-800D-8D637B03BDB6}"/>
                    </a:ext>
                  </a:extLst>
                </p:cNvPr>
                <p:cNvPicPr/>
                <p:nvPr/>
              </p:nvPicPr>
              <p:blipFill>
                <a:blip r:embed="rId287"/>
                <a:stretch>
                  <a:fillRect/>
                </a:stretch>
              </p:blipFill>
              <p:spPr>
                <a:xfrm>
                  <a:off x="2041139" y="2524291"/>
                  <a:ext cx="1044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91" name="Freihand 290">
                  <a:extLst>
                    <a:ext uri="{FF2B5EF4-FFF2-40B4-BE49-F238E27FC236}">
                      <a16:creationId xmlns:a16="http://schemas.microsoft.com/office/drawing/2014/main" id="{BC070573-5683-4AD5-B80A-7BE2873C3801}"/>
                    </a:ext>
                  </a:extLst>
                </p14:cNvPr>
                <p14:cNvContentPartPr/>
                <p14:nvPr/>
              </p14:nvContentPartPr>
              <p14:xfrm>
                <a:off x="2265419" y="2653891"/>
                <a:ext cx="194760" cy="19440"/>
              </p14:xfrm>
            </p:contentPart>
          </mc:Choice>
          <mc:Fallback>
            <p:pic>
              <p:nvPicPr>
                <p:cNvPr id="291" name="Freihand 290">
                  <a:extLst>
                    <a:ext uri="{FF2B5EF4-FFF2-40B4-BE49-F238E27FC236}">
                      <a16:creationId xmlns:a16="http://schemas.microsoft.com/office/drawing/2014/main" id="{BC070573-5683-4AD5-B80A-7BE2873C3801}"/>
                    </a:ext>
                  </a:extLst>
                </p:cNvPr>
                <p:cNvPicPr/>
                <p:nvPr/>
              </p:nvPicPr>
              <p:blipFill>
                <a:blip r:embed="rId289"/>
                <a:stretch>
                  <a:fillRect/>
                </a:stretch>
              </p:blipFill>
              <p:spPr>
                <a:xfrm>
                  <a:off x="2261099" y="2649571"/>
                  <a:ext cx="2034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92" name="Freihand 291">
                  <a:extLst>
                    <a:ext uri="{FF2B5EF4-FFF2-40B4-BE49-F238E27FC236}">
                      <a16:creationId xmlns:a16="http://schemas.microsoft.com/office/drawing/2014/main" id="{0FB476D2-497F-4B61-80B4-4FB0023ED68E}"/>
                    </a:ext>
                  </a:extLst>
                </p14:cNvPr>
                <p14:cNvContentPartPr/>
                <p14:nvPr/>
              </p14:nvContentPartPr>
              <p14:xfrm>
                <a:off x="2283779" y="2707891"/>
                <a:ext cx="181800" cy="11880"/>
              </p14:xfrm>
            </p:contentPart>
          </mc:Choice>
          <mc:Fallback>
            <p:pic>
              <p:nvPicPr>
                <p:cNvPr id="292" name="Freihand 291">
                  <a:extLst>
                    <a:ext uri="{FF2B5EF4-FFF2-40B4-BE49-F238E27FC236}">
                      <a16:creationId xmlns:a16="http://schemas.microsoft.com/office/drawing/2014/main" id="{0FB476D2-497F-4B61-80B4-4FB0023ED68E}"/>
                    </a:ext>
                  </a:extLst>
                </p:cNvPr>
                <p:cNvPicPr/>
                <p:nvPr/>
              </p:nvPicPr>
              <p:blipFill>
                <a:blip r:embed="rId291"/>
                <a:stretch>
                  <a:fillRect/>
                </a:stretch>
              </p:blipFill>
              <p:spPr>
                <a:xfrm>
                  <a:off x="2279099" y="2703571"/>
                  <a:ext cx="190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94" name="Freihand 293">
                  <a:extLst>
                    <a:ext uri="{FF2B5EF4-FFF2-40B4-BE49-F238E27FC236}">
                      <a16:creationId xmlns:a16="http://schemas.microsoft.com/office/drawing/2014/main" id="{2ED14C91-9402-4E40-A304-B5EBA42C3D1E}"/>
                    </a:ext>
                  </a:extLst>
                </p14:cNvPr>
                <p14:cNvContentPartPr/>
                <p14:nvPr/>
              </p14:nvContentPartPr>
              <p14:xfrm>
                <a:off x="2596259" y="2424571"/>
                <a:ext cx="165240" cy="151560"/>
              </p14:xfrm>
            </p:contentPart>
          </mc:Choice>
          <mc:Fallback>
            <p:pic>
              <p:nvPicPr>
                <p:cNvPr id="294" name="Freihand 293">
                  <a:extLst>
                    <a:ext uri="{FF2B5EF4-FFF2-40B4-BE49-F238E27FC236}">
                      <a16:creationId xmlns:a16="http://schemas.microsoft.com/office/drawing/2014/main" id="{2ED14C91-9402-4E40-A304-B5EBA42C3D1E}"/>
                    </a:ext>
                  </a:extLst>
                </p:cNvPr>
                <p:cNvPicPr/>
                <p:nvPr/>
              </p:nvPicPr>
              <p:blipFill>
                <a:blip r:embed="rId293"/>
                <a:stretch>
                  <a:fillRect/>
                </a:stretch>
              </p:blipFill>
              <p:spPr>
                <a:xfrm>
                  <a:off x="2591939" y="2420251"/>
                  <a:ext cx="1738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95" name="Freihand 294">
                  <a:extLst>
                    <a:ext uri="{FF2B5EF4-FFF2-40B4-BE49-F238E27FC236}">
                      <a16:creationId xmlns:a16="http://schemas.microsoft.com/office/drawing/2014/main" id="{CA7B33FD-113A-4B6E-886D-9A5C92AB8A1C}"/>
                    </a:ext>
                  </a:extLst>
                </p14:cNvPr>
                <p14:cNvContentPartPr/>
                <p14:nvPr/>
              </p14:nvContentPartPr>
              <p14:xfrm>
                <a:off x="2574659" y="2622931"/>
                <a:ext cx="283680" cy="26280"/>
              </p14:xfrm>
            </p:contentPart>
          </mc:Choice>
          <mc:Fallback>
            <p:pic>
              <p:nvPicPr>
                <p:cNvPr id="295" name="Freihand 294">
                  <a:extLst>
                    <a:ext uri="{FF2B5EF4-FFF2-40B4-BE49-F238E27FC236}">
                      <a16:creationId xmlns:a16="http://schemas.microsoft.com/office/drawing/2014/main" id="{CA7B33FD-113A-4B6E-886D-9A5C92AB8A1C}"/>
                    </a:ext>
                  </a:extLst>
                </p:cNvPr>
                <p:cNvPicPr/>
                <p:nvPr/>
              </p:nvPicPr>
              <p:blipFill>
                <a:blip r:embed="rId295"/>
                <a:stretch>
                  <a:fillRect/>
                </a:stretch>
              </p:blipFill>
              <p:spPr>
                <a:xfrm>
                  <a:off x="2570339" y="2618611"/>
                  <a:ext cx="292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97" name="Freihand 296">
                  <a:extLst>
                    <a:ext uri="{FF2B5EF4-FFF2-40B4-BE49-F238E27FC236}">
                      <a16:creationId xmlns:a16="http://schemas.microsoft.com/office/drawing/2014/main" id="{BC4053D3-8D42-4D72-932A-BE59CCAAF37A}"/>
                    </a:ext>
                  </a:extLst>
                </p14:cNvPr>
                <p14:cNvContentPartPr/>
                <p14:nvPr/>
              </p14:nvContentPartPr>
              <p14:xfrm>
                <a:off x="2620739" y="2739931"/>
                <a:ext cx="139320" cy="163800"/>
              </p14:xfrm>
            </p:contentPart>
          </mc:Choice>
          <mc:Fallback>
            <p:pic>
              <p:nvPicPr>
                <p:cNvPr id="297" name="Freihand 296">
                  <a:extLst>
                    <a:ext uri="{FF2B5EF4-FFF2-40B4-BE49-F238E27FC236}">
                      <a16:creationId xmlns:a16="http://schemas.microsoft.com/office/drawing/2014/main" id="{BC4053D3-8D42-4D72-932A-BE59CCAAF37A}"/>
                    </a:ext>
                  </a:extLst>
                </p:cNvPr>
                <p:cNvPicPr/>
                <p:nvPr/>
              </p:nvPicPr>
              <p:blipFill>
                <a:blip r:embed="rId297"/>
                <a:stretch>
                  <a:fillRect/>
                </a:stretch>
              </p:blipFill>
              <p:spPr>
                <a:xfrm>
                  <a:off x="2616419" y="2735611"/>
                  <a:ext cx="147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98" name="Freihand 297">
                  <a:extLst>
                    <a:ext uri="{FF2B5EF4-FFF2-40B4-BE49-F238E27FC236}">
                      <a16:creationId xmlns:a16="http://schemas.microsoft.com/office/drawing/2014/main" id="{4FA24DD8-E4F9-4486-BA2A-0A78513C25B5}"/>
                    </a:ext>
                  </a:extLst>
                </p14:cNvPr>
                <p14:cNvContentPartPr/>
                <p14:nvPr/>
              </p14:nvContentPartPr>
              <p14:xfrm>
                <a:off x="2938979" y="2462011"/>
                <a:ext cx="95760" cy="286920"/>
              </p14:xfrm>
            </p:contentPart>
          </mc:Choice>
          <mc:Fallback>
            <p:pic>
              <p:nvPicPr>
                <p:cNvPr id="298" name="Freihand 297">
                  <a:extLst>
                    <a:ext uri="{FF2B5EF4-FFF2-40B4-BE49-F238E27FC236}">
                      <a16:creationId xmlns:a16="http://schemas.microsoft.com/office/drawing/2014/main" id="{4FA24DD8-E4F9-4486-BA2A-0A78513C25B5}"/>
                    </a:ext>
                  </a:extLst>
                </p:cNvPr>
                <p:cNvPicPr/>
                <p:nvPr/>
              </p:nvPicPr>
              <p:blipFill>
                <a:blip r:embed="rId299"/>
                <a:stretch>
                  <a:fillRect/>
                </a:stretch>
              </p:blipFill>
              <p:spPr>
                <a:xfrm>
                  <a:off x="2934659" y="2457691"/>
                  <a:ext cx="1044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99" name="Freihand 298">
                  <a:extLst>
                    <a:ext uri="{FF2B5EF4-FFF2-40B4-BE49-F238E27FC236}">
                      <a16:creationId xmlns:a16="http://schemas.microsoft.com/office/drawing/2014/main" id="{9A1070CF-0545-4349-853D-12F9399B818E}"/>
                    </a:ext>
                  </a:extLst>
                </p14:cNvPr>
                <p14:cNvContentPartPr/>
                <p14:nvPr/>
              </p14:nvContentPartPr>
              <p14:xfrm>
                <a:off x="3053459" y="2561011"/>
                <a:ext cx="165600" cy="104400"/>
              </p14:xfrm>
            </p:contentPart>
          </mc:Choice>
          <mc:Fallback>
            <p:pic>
              <p:nvPicPr>
                <p:cNvPr id="299" name="Freihand 298">
                  <a:extLst>
                    <a:ext uri="{FF2B5EF4-FFF2-40B4-BE49-F238E27FC236}">
                      <a16:creationId xmlns:a16="http://schemas.microsoft.com/office/drawing/2014/main" id="{9A1070CF-0545-4349-853D-12F9399B818E}"/>
                    </a:ext>
                  </a:extLst>
                </p:cNvPr>
                <p:cNvPicPr/>
                <p:nvPr/>
              </p:nvPicPr>
              <p:blipFill>
                <a:blip r:embed="rId301"/>
                <a:stretch>
                  <a:fillRect/>
                </a:stretch>
              </p:blipFill>
              <p:spPr>
                <a:xfrm>
                  <a:off x="3049139" y="2556691"/>
                  <a:ext cx="174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01" name="Freihand 300">
                  <a:extLst>
                    <a:ext uri="{FF2B5EF4-FFF2-40B4-BE49-F238E27FC236}">
                      <a16:creationId xmlns:a16="http://schemas.microsoft.com/office/drawing/2014/main" id="{FD5F62B1-8718-439D-81CB-28178EC21646}"/>
                    </a:ext>
                  </a:extLst>
                </p14:cNvPr>
                <p14:cNvContentPartPr/>
                <p14:nvPr/>
              </p14:nvContentPartPr>
              <p14:xfrm>
                <a:off x="3303659" y="2621131"/>
                <a:ext cx="31320" cy="12960"/>
              </p14:xfrm>
            </p:contentPart>
          </mc:Choice>
          <mc:Fallback>
            <p:pic>
              <p:nvPicPr>
                <p:cNvPr id="301" name="Freihand 300">
                  <a:extLst>
                    <a:ext uri="{FF2B5EF4-FFF2-40B4-BE49-F238E27FC236}">
                      <a16:creationId xmlns:a16="http://schemas.microsoft.com/office/drawing/2014/main" id="{FD5F62B1-8718-439D-81CB-28178EC21646}"/>
                    </a:ext>
                  </a:extLst>
                </p:cNvPr>
                <p:cNvPicPr/>
                <p:nvPr/>
              </p:nvPicPr>
              <p:blipFill>
                <a:blip r:embed="rId303"/>
                <a:stretch>
                  <a:fillRect/>
                </a:stretch>
              </p:blipFill>
              <p:spPr>
                <a:xfrm>
                  <a:off x="3299339" y="2616811"/>
                  <a:ext cx="39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02" name="Freihand 301">
                  <a:extLst>
                    <a:ext uri="{FF2B5EF4-FFF2-40B4-BE49-F238E27FC236}">
                      <a16:creationId xmlns:a16="http://schemas.microsoft.com/office/drawing/2014/main" id="{E6493181-C594-4226-A2B6-AAD353DB00E5}"/>
                    </a:ext>
                  </a:extLst>
                </p14:cNvPr>
                <p14:cNvContentPartPr/>
                <p14:nvPr/>
              </p14:nvContentPartPr>
              <p14:xfrm>
                <a:off x="3405179" y="2546971"/>
                <a:ext cx="121680" cy="104760"/>
              </p14:xfrm>
            </p:contentPart>
          </mc:Choice>
          <mc:Fallback>
            <p:pic>
              <p:nvPicPr>
                <p:cNvPr id="302" name="Freihand 301">
                  <a:extLst>
                    <a:ext uri="{FF2B5EF4-FFF2-40B4-BE49-F238E27FC236}">
                      <a16:creationId xmlns:a16="http://schemas.microsoft.com/office/drawing/2014/main" id="{E6493181-C594-4226-A2B6-AAD353DB00E5}"/>
                    </a:ext>
                  </a:extLst>
                </p:cNvPr>
                <p:cNvPicPr/>
                <p:nvPr/>
              </p:nvPicPr>
              <p:blipFill>
                <a:blip r:embed="rId305"/>
                <a:stretch>
                  <a:fillRect/>
                </a:stretch>
              </p:blipFill>
              <p:spPr>
                <a:xfrm>
                  <a:off x="3400859" y="2542651"/>
                  <a:ext cx="130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03" name="Freihand 302">
                  <a:extLst>
                    <a:ext uri="{FF2B5EF4-FFF2-40B4-BE49-F238E27FC236}">
                      <a16:creationId xmlns:a16="http://schemas.microsoft.com/office/drawing/2014/main" id="{11366FDB-AE2E-44B7-A105-E392279D34C5}"/>
                    </a:ext>
                  </a:extLst>
                </p14:cNvPr>
                <p14:cNvContentPartPr/>
                <p14:nvPr/>
              </p14:nvContentPartPr>
              <p14:xfrm>
                <a:off x="3548819" y="2432491"/>
                <a:ext cx="125640" cy="100800"/>
              </p14:xfrm>
            </p:contentPart>
          </mc:Choice>
          <mc:Fallback>
            <p:pic>
              <p:nvPicPr>
                <p:cNvPr id="303" name="Freihand 302">
                  <a:extLst>
                    <a:ext uri="{FF2B5EF4-FFF2-40B4-BE49-F238E27FC236}">
                      <a16:creationId xmlns:a16="http://schemas.microsoft.com/office/drawing/2014/main" id="{11366FDB-AE2E-44B7-A105-E392279D34C5}"/>
                    </a:ext>
                  </a:extLst>
                </p:cNvPr>
                <p:cNvPicPr/>
                <p:nvPr/>
              </p:nvPicPr>
              <p:blipFill>
                <a:blip r:embed="rId307"/>
                <a:stretch>
                  <a:fillRect/>
                </a:stretch>
              </p:blipFill>
              <p:spPr>
                <a:xfrm>
                  <a:off x="3544499" y="2428171"/>
                  <a:ext cx="134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05" name="Freihand 304">
                  <a:extLst>
                    <a:ext uri="{FF2B5EF4-FFF2-40B4-BE49-F238E27FC236}">
                      <a16:creationId xmlns:a16="http://schemas.microsoft.com/office/drawing/2014/main" id="{5613B8D0-94ED-4771-A808-2D52595517F1}"/>
                    </a:ext>
                  </a:extLst>
                </p14:cNvPr>
                <p14:cNvContentPartPr/>
                <p14:nvPr/>
              </p14:nvContentPartPr>
              <p14:xfrm>
                <a:off x="3781019" y="2556331"/>
                <a:ext cx="16200" cy="123840"/>
              </p14:xfrm>
            </p:contentPart>
          </mc:Choice>
          <mc:Fallback>
            <p:pic>
              <p:nvPicPr>
                <p:cNvPr id="305" name="Freihand 304">
                  <a:extLst>
                    <a:ext uri="{FF2B5EF4-FFF2-40B4-BE49-F238E27FC236}">
                      <a16:creationId xmlns:a16="http://schemas.microsoft.com/office/drawing/2014/main" id="{5613B8D0-94ED-4771-A808-2D52595517F1}"/>
                    </a:ext>
                  </a:extLst>
                </p:cNvPr>
                <p:cNvPicPr/>
                <p:nvPr/>
              </p:nvPicPr>
              <p:blipFill>
                <a:blip r:embed="rId309"/>
                <a:stretch>
                  <a:fillRect/>
                </a:stretch>
              </p:blipFill>
              <p:spPr>
                <a:xfrm>
                  <a:off x="3776699" y="2552011"/>
                  <a:ext cx="24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06" name="Freihand 305">
                  <a:extLst>
                    <a:ext uri="{FF2B5EF4-FFF2-40B4-BE49-F238E27FC236}">
                      <a16:creationId xmlns:a16="http://schemas.microsoft.com/office/drawing/2014/main" id="{F7130F07-1614-4038-BC7F-13AF34BD4AD4}"/>
                    </a:ext>
                  </a:extLst>
                </p14:cNvPr>
                <p14:cNvContentPartPr/>
                <p14:nvPr/>
              </p14:nvContentPartPr>
              <p14:xfrm>
                <a:off x="3723059" y="2608891"/>
                <a:ext cx="159120" cy="14040"/>
              </p14:xfrm>
            </p:contentPart>
          </mc:Choice>
          <mc:Fallback>
            <p:pic>
              <p:nvPicPr>
                <p:cNvPr id="306" name="Freihand 305">
                  <a:extLst>
                    <a:ext uri="{FF2B5EF4-FFF2-40B4-BE49-F238E27FC236}">
                      <a16:creationId xmlns:a16="http://schemas.microsoft.com/office/drawing/2014/main" id="{F7130F07-1614-4038-BC7F-13AF34BD4AD4}"/>
                    </a:ext>
                  </a:extLst>
                </p:cNvPr>
                <p:cNvPicPr/>
                <p:nvPr/>
              </p:nvPicPr>
              <p:blipFill>
                <a:blip r:embed="rId311"/>
                <a:stretch>
                  <a:fillRect/>
                </a:stretch>
              </p:blipFill>
              <p:spPr>
                <a:xfrm>
                  <a:off x="3718739" y="2604571"/>
                  <a:ext cx="167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10" name="Freihand 109">
                  <a:extLst>
                    <a:ext uri="{FF2B5EF4-FFF2-40B4-BE49-F238E27FC236}">
                      <a16:creationId xmlns:a16="http://schemas.microsoft.com/office/drawing/2014/main" id="{FE8AA014-43B8-4697-B78F-1540C86226D1}"/>
                    </a:ext>
                  </a:extLst>
                </p14:cNvPr>
                <p14:cNvContentPartPr/>
                <p14:nvPr/>
              </p14:nvContentPartPr>
              <p14:xfrm>
                <a:off x="1033499" y="1433851"/>
                <a:ext cx="4680" cy="82800"/>
              </p14:xfrm>
            </p:contentPart>
          </mc:Choice>
          <mc:Fallback>
            <p:pic>
              <p:nvPicPr>
                <p:cNvPr id="110" name="Freihand 109">
                  <a:extLst>
                    <a:ext uri="{FF2B5EF4-FFF2-40B4-BE49-F238E27FC236}">
                      <a16:creationId xmlns:a16="http://schemas.microsoft.com/office/drawing/2014/main" id="{FE8AA014-43B8-4697-B78F-1540C86226D1}"/>
                    </a:ext>
                  </a:extLst>
                </p:cNvPr>
                <p:cNvPicPr/>
                <p:nvPr/>
              </p:nvPicPr>
              <p:blipFill>
                <a:blip r:embed="rId313"/>
                <a:stretch>
                  <a:fillRect/>
                </a:stretch>
              </p:blipFill>
              <p:spPr>
                <a:xfrm>
                  <a:off x="1029179" y="1429531"/>
                  <a:ext cx="13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11" name="Freihand 110">
                  <a:extLst>
                    <a:ext uri="{FF2B5EF4-FFF2-40B4-BE49-F238E27FC236}">
                      <a16:creationId xmlns:a16="http://schemas.microsoft.com/office/drawing/2014/main" id="{95F1DCDF-048C-49A3-BEEE-4DB0D3E7BFBF}"/>
                    </a:ext>
                  </a:extLst>
                </p14:cNvPr>
                <p14:cNvContentPartPr/>
                <p14:nvPr/>
              </p14:nvContentPartPr>
              <p14:xfrm>
                <a:off x="1082459" y="1336291"/>
                <a:ext cx="120240" cy="219240"/>
              </p14:xfrm>
            </p:contentPart>
          </mc:Choice>
          <mc:Fallback>
            <p:pic>
              <p:nvPicPr>
                <p:cNvPr id="111" name="Freihand 110">
                  <a:extLst>
                    <a:ext uri="{FF2B5EF4-FFF2-40B4-BE49-F238E27FC236}">
                      <a16:creationId xmlns:a16="http://schemas.microsoft.com/office/drawing/2014/main" id="{95F1DCDF-048C-49A3-BEEE-4DB0D3E7BFBF}"/>
                    </a:ext>
                  </a:extLst>
                </p:cNvPr>
                <p:cNvPicPr/>
                <p:nvPr/>
              </p:nvPicPr>
              <p:blipFill>
                <a:blip r:embed="rId315"/>
                <a:stretch>
                  <a:fillRect/>
                </a:stretch>
              </p:blipFill>
              <p:spPr>
                <a:xfrm>
                  <a:off x="1078139" y="1331971"/>
                  <a:ext cx="1288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12" name="Freihand 111">
                  <a:extLst>
                    <a:ext uri="{FF2B5EF4-FFF2-40B4-BE49-F238E27FC236}">
                      <a16:creationId xmlns:a16="http://schemas.microsoft.com/office/drawing/2014/main" id="{C00042BB-FF04-4C86-82D3-77405B0E4F88}"/>
                    </a:ext>
                  </a:extLst>
                </p14:cNvPr>
                <p14:cNvContentPartPr/>
                <p14:nvPr/>
              </p14:nvContentPartPr>
              <p14:xfrm>
                <a:off x="1076339" y="1334851"/>
                <a:ext cx="360" cy="360"/>
              </p14:xfrm>
            </p:contentPart>
          </mc:Choice>
          <mc:Fallback>
            <p:pic>
              <p:nvPicPr>
                <p:cNvPr id="112" name="Freihand 111">
                  <a:extLst>
                    <a:ext uri="{FF2B5EF4-FFF2-40B4-BE49-F238E27FC236}">
                      <a16:creationId xmlns:a16="http://schemas.microsoft.com/office/drawing/2014/main" id="{C00042BB-FF04-4C86-82D3-77405B0E4F88}"/>
                    </a:ext>
                  </a:extLst>
                </p:cNvPr>
                <p:cNvPicPr/>
                <p:nvPr/>
              </p:nvPicPr>
              <p:blipFill>
                <a:blip r:embed="rId4"/>
                <a:stretch>
                  <a:fillRect/>
                </a:stretch>
              </p:blipFill>
              <p:spPr>
                <a:xfrm>
                  <a:off x="1072019" y="13305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13" name="Freihand 112">
                  <a:extLst>
                    <a:ext uri="{FF2B5EF4-FFF2-40B4-BE49-F238E27FC236}">
                      <a16:creationId xmlns:a16="http://schemas.microsoft.com/office/drawing/2014/main" id="{26F6CA13-4615-4CC5-9644-F7C085A58977}"/>
                    </a:ext>
                  </a:extLst>
                </p14:cNvPr>
                <p14:cNvContentPartPr/>
                <p14:nvPr/>
              </p14:nvContentPartPr>
              <p14:xfrm>
                <a:off x="1346699" y="1403251"/>
                <a:ext cx="94320" cy="103320"/>
              </p14:xfrm>
            </p:contentPart>
          </mc:Choice>
          <mc:Fallback>
            <p:pic>
              <p:nvPicPr>
                <p:cNvPr id="113" name="Freihand 112">
                  <a:extLst>
                    <a:ext uri="{FF2B5EF4-FFF2-40B4-BE49-F238E27FC236}">
                      <a16:creationId xmlns:a16="http://schemas.microsoft.com/office/drawing/2014/main" id="{26F6CA13-4615-4CC5-9644-F7C085A58977}"/>
                    </a:ext>
                  </a:extLst>
                </p:cNvPr>
                <p:cNvPicPr/>
                <p:nvPr/>
              </p:nvPicPr>
              <p:blipFill>
                <a:blip r:embed="rId318"/>
                <a:stretch>
                  <a:fillRect/>
                </a:stretch>
              </p:blipFill>
              <p:spPr>
                <a:xfrm>
                  <a:off x="1342379" y="1398931"/>
                  <a:ext cx="102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14" name="Freihand 113">
                  <a:extLst>
                    <a:ext uri="{FF2B5EF4-FFF2-40B4-BE49-F238E27FC236}">
                      <a16:creationId xmlns:a16="http://schemas.microsoft.com/office/drawing/2014/main" id="{A249C7E6-ABF8-41D1-9389-35214CD6157A}"/>
                    </a:ext>
                  </a:extLst>
                </p14:cNvPr>
                <p14:cNvContentPartPr/>
                <p14:nvPr/>
              </p14:nvContentPartPr>
              <p14:xfrm>
                <a:off x="1462979" y="1409731"/>
                <a:ext cx="208440" cy="86400"/>
              </p14:xfrm>
            </p:contentPart>
          </mc:Choice>
          <mc:Fallback>
            <p:pic>
              <p:nvPicPr>
                <p:cNvPr id="114" name="Freihand 113">
                  <a:extLst>
                    <a:ext uri="{FF2B5EF4-FFF2-40B4-BE49-F238E27FC236}">
                      <a16:creationId xmlns:a16="http://schemas.microsoft.com/office/drawing/2014/main" id="{A249C7E6-ABF8-41D1-9389-35214CD6157A}"/>
                    </a:ext>
                  </a:extLst>
                </p:cNvPr>
                <p:cNvPicPr/>
                <p:nvPr/>
              </p:nvPicPr>
              <p:blipFill>
                <a:blip r:embed="rId320"/>
                <a:stretch>
                  <a:fillRect/>
                </a:stretch>
              </p:blipFill>
              <p:spPr>
                <a:xfrm>
                  <a:off x="1458659" y="1405411"/>
                  <a:ext cx="217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15" name="Freihand 114">
                  <a:extLst>
                    <a:ext uri="{FF2B5EF4-FFF2-40B4-BE49-F238E27FC236}">
                      <a16:creationId xmlns:a16="http://schemas.microsoft.com/office/drawing/2014/main" id="{0CE1F7A9-D587-4A42-80F8-DFE110EC9416}"/>
                    </a:ext>
                  </a:extLst>
                </p14:cNvPr>
                <p14:cNvContentPartPr/>
                <p14:nvPr/>
              </p14:nvContentPartPr>
              <p14:xfrm>
                <a:off x="1718579" y="1302451"/>
                <a:ext cx="166680" cy="207000"/>
              </p14:xfrm>
            </p:contentPart>
          </mc:Choice>
          <mc:Fallback>
            <p:pic>
              <p:nvPicPr>
                <p:cNvPr id="115" name="Freihand 114">
                  <a:extLst>
                    <a:ext uri="{FF2B5EF4-FFF2-40B4-BE49-F238E27FC236}">
                      <a16:creationId xmlns:a16="http://schemas.microsoft.com/office/drawing/2014/main" id="{0CE1F7A9-D587-4A42-80F8-DFE110EC9416}"/>
                    </a:ext>
                  </a:extLst>
                </p:cNvPr>
                <p:cNvPicPr/>
                <p:nvPr/>
              </p:nvPicPr>
              <p:blipFill>
                <a:blip r:embed="rId322"/>
                <a:stretch>
                  <a:fillRect/>
                </a:stretch>
              </p:blipFill>
              <p:spPr>
                <a:xfrm>
                  <a:off x="1714259" y="1298131"/>
                  <a:ext cx="1753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16" name="Freihand 115">
                  <a:extLst>
                    <a:ext uri="{FF2B5EF4-FFF2-40B4-BE49-F238E27FC236}">
                      <a16:creationId xmlns:a16="http://schemas.microsoft.com/office/drawing/2014/main" id="{AF82B69F-BC3B-43D1-A48F-609A89688735}"/>
                    </a:ext>
                  </a:extLst>
                </p14:cNvPr>
                <p14:cNvContentPartPr/>
                <p14:nvPr/>
              </p14:nvContentPartPr>
              <p14:xfrm>
                <a:off x="1676819" y="1367611"/>
                <a:ext cx="70920" cy="22320"/>
              </p14:xfrm>
            </p:contentPart>
          </mc:Choice>
          <mc:Fallback>
            <p:pic>
              <p:nvPicPr>
                <p:cNvPr id="116" name="Freihand 115">
                  <a:extLst>
                    <a:ext uri="{FF2B5EF4-FFF2-40B4-BE49-F238E27FC236}">
                      <a16:creationId xmlns:a16="http://schemas.microsoft.com/office/drawing/2014/main" id="{AF82B69F-BC3B-43D1-A48F-609A89688735}"/>
                    </a:ext>
                  </a:extLst>
                </p:cNvPr>
                <p:cNvPicPr/>
                <p:nvPr/>
              </p:nvPicPr>
              <p:blipFill>
                <a:blip r:embed="rId324"/>
                <a:stretch>
                  <a:fillRect/>
                </a:stretch>
              </p:blipFill>
              <p:spPr>
                <a:xfrm>
                  <a:off x="1672499" y="1363291"/>
                  <a:ext cx="79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17" name="Freihand 116">
                  <a:extLst>
                    <a:ext uri="{FF2B5EF4-FFF2-40B4-BE49-F238E27FC236}">
                      <a16:creationId xmlns:a16="http://schemas.microsoft.com/office/drawing/2014/main" id="{79337907-3629-4658-BE5A-DE7BDB6A5C60}"/>
                    </a:ext>
                  </a:extLst>
                </p14:cNvPr>
                <p14:cNvContentPartPr/>
                <p14:nvPr/>
              </p14:nvContentPartPr>
              <p14:xfrm>
                <a:off x="1885259" y="1443571"/>
                <a:ext cx="128880" cy="52560"/>
              </p14:xfrm>
            </p:contentPart>
          </mc:Choice>
          <mc:Fallback>
            <p:pic>
              <p:nvPicPr>
                <p:cNvPr id="117" name="Freihand 116">
                  <a:extLst>
                    <a:ext uri="{FF2B5EF4-FFF2-40B4-BE49-F238E27FC236}">
                      <a16:creationId xmlns:a16="http://schemas.microsoft.com/office/drawing/2014/main" id="{79337907-3629-4658-BE5A-DE7BDB6A5C60}"/>
                    </a:ext>
                  </a:extLst>
                </p:cNvPr>
                <p:cNvPicPr/>
                <p:nvPr/>
              </p:nvPicPr>
              <p:blipFill>
                <a:blip r:embed="rId326"/>
                <a:stretch>
                  <a:fillRect/>
                </a:stretch>
              </p:blipFill>
              <p:spPr>
                <a:xfrm>
                  <a:off x="1880939" y="1439251"/>
                  <a:ext cx="137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18" name="Freihand 117">
                  <a:extLst>
                    <a:ext uri="{FF2B5EF4-FFF2-40B4-BE49-F238E27FC236}">
                      <a16:creationId xmlns:a16="http://schemas.microsoft.com/office/drawing/2014/main" id="{22E4435E-1A7D-4429-9FB0-F49C61DDFA17}"/>
                    </a:ext>
                  </a:extLst>
                </p14:cNvPr>
                <p14:cNvContentPartPr/>
                <p14:nvPr/>
              </p14:nvContentPartPr>
              <p14:xfrm>
                <a:off x="2070299" y="1320091"/>
                <a:ext cx="32040" cy="174600"/>
              </p14:xfrm>
            </p:contentPart>
          </mc:Choice>
          <mc:Fallback>
            <p:pic>
              <p:nvPicPr>
                <p:cNvPr id="118" name="Freihand 117">
                  <a:extLst>
                    <a:ext uri="{FF2B5EF4-FFF2-40B4-BE49-F238E27FC236}">
                      <a16:creationId xmlns:a16="http://schemas.microsoft.com/office/drawing/2014/main" id="{22E4435E-1A7D-4429-9FB0-F49C61DDFA17}"/>
                    </a:ext>
                  </a:extLst>
                </p:cNvPr>
                <p:cNvPicPr/>
                <p:nvPr/>
              </p:nvPicPr>
              <p:blipFill>
                <a:blip r:embed="rId328"/>
                <a:stretch>
                  <a:fillRect/>
                </a:stretch>
              </p:blipFill>
              <p:spPr>
                <a:xfrm>
                  <a:off x="2065979" y="1315771"/>
                  <a:ext cx="406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19" name="Freihand 118">
                  <a:extLst>
                    <a:ext uri="{FF2B5EF4-FFF2-40B4-BE49-F238E27FC236}">
                      <a16:creationId xmlns:a16="http://schemas.microsoft.com/office/drawing/2014/main" id="{4383BFAE-9A77-493B-80BF-EAF9137AE478}"/>
                    </a:ext>
                  </a:extLst>
                </p14:cNvPr>
                <p14:cNvContentPartPr/>
                <p14:nvPr/>
              </p14:nvContentPartPr>
              <p14:xfrm>
                <a:off x="2242019" y="1340971"/>
                <a:ext cx="128160" cy="151200"/>
              </p14:xfrm>
            </p:contentPart>
          </mc:Choice>
          <mc:Fallback>
            <p:pic>
              <p:nvPicPr>
                <p:cNvPr id="119" name="Freihand 118">
                  <a:extLst>
                    <a:ext uri="{FF2B5EF4-FFF2-40B4-BE49-F238E27FC236}">
                      <a16:creationId xmlns:a16="http://schemas.microsoft.com/office/drawing/2014/main" id="{4383BFAE-9A77-493B-80BF-EAF9137AE478}"/>
                    </a:ext>
                  </a:extLst>
                </p:cNvPr>
                <p:cNvPicPr/>
                <p:nvPr/>
              </p:nvPicPr>
              <p:blipFill>
                <a:blip r:embed="rId330"/>
                <a:stretch>
                  <a:fillRect/>
                </a:stretch>
              </p:blipFill>
              <p:spPr>
                <a:xfrm>
                  <a:off x="2237699" y="1336651"/>
                  <a:ext cx="136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20" name="Freihand 119">
                  <a:extLst>
                    <a:ext uri="{FF2B5EF4-FFF2-40B4-BE49-F238E27FC236}">
                      <a16:creationId xmlns:a16="http://schemas.microsoft.com/office/drawing/2014/main" id="{1008DD1A-E8F6-42E1-B036-A8065CF66AC3}"/>
                    </a:ext>
                  </a:extLst>
                </p14:cNvPr>
                <p14:cNvContentPartPr/>
                <p14:nvPr/>
              </p14:nvContentPartPr>
              <p14:xfrm>
                <a:off x="2397179" y="1396771"/>
                <a:ext cx="193320" cy="73440"/>
              </p14:xfrm>
            </p:contentPart>
          </mc:Choice>
          <mc:Fallback>
            <p:pic>
              <p:nvPicPr>
                <p:cNvPr id="120" name="Freihand 119">
                  <a:extLst>
                    <a:ext uri="{FF2B5EF4-FFF2-40B4-BE49-F238E27FC236}">
                      <a16:creationId xmlns:a16="http://schemas.microsoft.com/office/drawing/2014/main" id="{1008DD1A-E8F6-42E1-B036-A8065CF66AC3}"/>
                    </a:ext>
                  </a:extLst>
                </p:cNvPr>
                <p:cNvPicPr/>
                <p:nvPr/>
              </p:nvPicPr>
              <p:blipFill>
                <a:blip r:embed="rId332"/>
                <a:stretch>
                  <a:fillRect/>
                </a:stretch>
              </p:blipFill>
              <p:spPr>
                <a:xfrm>
                  <a:off x="2392859" y="1392451"/>
                  <a:ext cx="201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21" name="Freihand 120">
                  <a:extLst>
                    <a:ext uri="{FF2B5EF4-FFF2-40B4-BE49-F238E27FC236}">
                      <a16:creationId xmlns:a16="http://schemas.microsoft.com/office/drawing/2014/main" id="{E46C15F4-91CB-4D4B-8699-40DCF76E3C7D}"/>
                    </a:ext>
                  </a:extLst>
                </p14:cNvPr>
                <p14:cNvContentPartPr/>
                <p14:nvPr/>
              </p14:nvContentPartPr>
              <p14:xfrm>
                <a:off x="2657459" y="1307851"/>
                <a:ext cx="97200" cy="149040"/>
              </p14:xfrm>
            </p:contentPart>
          </mc:Choice>
          <mc:Fallback>
            <p:pic>
              <p:nvPicPr>
                <p:cNvPr id="121" name="Freihand 120">
                  <a:extLst>
                    <a:ext uri="{FF2B5EF4-FFF2-40B4-BE49-F238E27FC236}">
                      <a16:creationId xmlns:a16="http://schemas.microsoft.com/office/drawing/2014/main" id="{E46C15F4-91CB-4D4B-8699-40DCF76E3C7D}"/>
                    </a:ext>
                  </a:extLst>
                </p:cNvPr>
                <p:cNvPicPr/>
                <p:nvPr/>
              </p:nvPicPr>
              <p:blipFill>
                <a:blip r:embed="rId334"/>
                <a:stretch>
                  <a:fillRect/>
                </a:stretch>
              </p:blipFill>
              <p:spPr>
                <a:xfrm>
                  <a:off x="2653139" y="1303531"/>
                  <a:ext cx="105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22" name="Freihand 121">
                  <a:extLst>
                    <a:ext uri="{FF2B5EF4-FFF2-40B4-BE49-F238E27FC236}">
                      <a16:creationId xmlns:a16="http://schemas.microsoft.com/office/drawing/2014/main" id="{63EED83B-EDAF-4DAE-9D63-A9AD3EDC0A37}"/>
                    </a:ext>
                  </a:extLst>
                </p14:cNvPr>
                <p14:cNvContentPartPr/>
                <p14:nvPr/>
              </p14:nvContentPartPr>
              <p14:xfrm>
                <a:off x="2703179" y="1413691"/>
                <a:ext cx="58680" cy="42840"/>
              </p14:xfrm>
            </p:contentPart>
          </mc:Choice>
          <mc:Fallback>
            <p:pic>
              <p:nvPicPr>
                <p:cNvPr id="122" name="Freihand 121">
                  <a:extLst>
                    <a:ext uri="{FF2B5EF4-FFF2-40B4-BE49-F238E27FC236}">
                      <a16:creationId xmlns:a16="http://schemas.microsoft.com/office/drawing/2014/main" id="{63EED83B-EDAF-4DAE-9D63-A9AD3EDC0A37}"/>
                    </a:ext>
                  </a:extLst>
                </p:cNvPr>
                <p:cNvPicPr/>
                <p:nvPr/>
              </p:nvPicPr>
              <p:blipFill>
                <a:blip r:embed="rId336"/>
                <a:stretch>
                  <a:fillRect/>
                </a:stretch>
              </p:blipFill>
              <p:spPr>
                <a:xfrm>
                  <a:off x="2698859" y="1409371"/>
                  <a:ext cx="673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23" name="Freihand 122">
                  <a:extLst>
                    <a:ext uri="{FF2B5EF4-FFF2-40B4-BE49-F238E27FC236}">
                      <a16:creationId xmlns:a16="http://schemas.microsoft.com/office/drawing/2014/main" id="{36113742-FC1C-48A6-8647-10A09B74949E}"/>
                    </a:ext>
                  </a:extLst>
                </p14:cNvPr>
                <p14:cNvContentPartPr/>
                <p14:nvPr/>
              </p14:nvContentPartPr>
              <p14:xfrm>
                <a:off x="2911979" y="1389211"/>
                <a:ext cx="85320" cy="101160"/>
              </p14:xfrm>
            </p:contentPart>
          </mc:Choice>
          <mc:Fallback>
            <p:pic>
              <p:nvPicPr>
                <p:cNvPr id="123" name="Freihand 122">
                  <a:extLst>
                    <a:ext uri="{FF2B5EF4-FFF2-40B4-BE49-F238E27FC236}">
                      <a16:creationId xmlns:a16="http://schemas.microsoft.com/office/drawing/2014/main" id="{36113742-FC1C-48A6-8647-10A09B74949E}"/>
                    </a:ext>
                  </a:extLst>
                </p:cNvPr>
                <p:cNvPicPr/>
                <p:nvPr/>
              </p:nvPicPr>
              <p:blipFill>
                <a:blip r:embed="rId338"/>
                <a:stretch>
                  <a:fillRect/>
                </a:stretch>
              </p:blipFill>
              <p:spPr>
                <a:xfrm>
                  <a:off x="2907659" y="1384891"/>
                  <a:ext cx="93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24" name="Freihand 123">
                  <a:extLst>
                    <a:ext uri="{FF2B5EF4-FFF2-40B4-BE49-F238E27FC236}">
                      <a16:creationId xmlns:a16="http://schemas.microsoft.com/office/drawing/2014/main" id="{5FAA1FFC-F5C5-45B0-A9F6-FC120C6112FE}"/>
                    </a:ext>
                  </a:extLst>
                </p14:cNvPr>
                <p14:cNvContentPartPr/>
                <p14:nvPr/>
              </p14:nvContentPartPr>
              <p14:xfrm>
                <a:off x="3030059" y="1379491"/>
                <a:ext cx="100800" cy="96480"/>
              </p14:xfrm>
            </p:contentPart>
          </mc:Choice>
          <mc:Fallback>
            <p:pic>
              <p:nvPicPr>
                <p:cNvPr id="124" name="Freihand 123">
                  <a:extLst>
                    <a:ext uri="{FF2B5EF4-FFF2-40B4-BE49-F238E27FC236}">
                      <a16:creationId xmlns:a16="http://schemas.microsoft.com/office/drawing/2014/main" id="{5FAA1FFC-F5C5-45B0-A9F6-FC120C6112FE}"/>
                    </a:ext>
                  </a:extLst>
                </p:cNvPr>
                <p:cNvPicPr/>
                <p:nvPr/>
              </p:nvPicPr>
              <p:blipFill>
                <a:blip r:embed="rId340"/>
                <a:stretch>
                  <a:fillRect/>
                </a:stretch>
              </p:blipFill>
              <p:spPr>
                <a:xfrm>
                  <a:off x="3025739" y="1375171"/>
                  <a:ext cx="109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25" name="Freihand 124">
                  <a:extLst>
                    <a:ext uri="{FF2B5EF4-FFF2-40B4-BE49-F238E27FC236}">
                      <a16:creationId xmlns:a16="http://schemas.microsoft.com/office/drawing/2014/main" id="{59FFDFA8-403F-4255-862E-49C2C0F68178}"/>
                    </a:ext>
                  </a:extLst>
                </p14:cNvPr>
                <p14:cNvContentPartPr/>
                <p14:nvPr/>
              </p14:nvContentPartPr>
              <p14:xfrm>
                <a:off x="3152819" y="1283011"/>
                <a:ext cx="136800" cy="208800"/>
              </p14:xfrm>
            </p:contentPart>
          </mc:Choice>
          <mc:Fallback>
            <p:pic>
              <p:nvPicPr>
                <p:cNvPr id="125" name="Freihand 124">
                  <a:extLst>
                    <a:ext uri="{FF2B5EF4-FFF2-40B4-BE49-F238E27FC236}">
                      <a16:creationId xmlns:a16="http://schemas.microsoft.com/office/drawing/2014/main" id="{59FFDFA8-403F-4255-862E-49C2C0F68178}"/>
                    </a:ext>
                  </a:extLst>
                </p:cNvPr>
                <p:cNvPicPr/>
                <p:nvPr/>
              </p:nvPicPr>
              <p:blipFill>
                <a:blip r:embed="rId342"/>
                <a:stretch>
                  <a:fillRect/>
                </a:stretch>
              </p:blipFill>
              <p:spPr>
                <a:xfrm>
                  <a:off x="3148499" y="1278691"/>
                  <a:ext cx="1454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27" name="Freihand 126">
                  <a:extLst>
                    <a:ext uri="{FF2B5EF4-FFF2-40B4-BE49-F238E27FC236}">
                      <a16:creationId xmlns:a16="http://schemas.microsoft.com/office/drawing/2014/main" id="{1AC0CD33-F146-4E55-ACEE-C3CF3600B2FF}"/>
                    </a:ext>
                  </a:extLst>
                </p14:cNvPr>
                <p14:cNvContentPartPr/>
                <p14:nvPr/>
              </p14:nvContentPartPr>
              <p14:xfrm>
                <a:off x="3203219" y="1400371"/>
                <a:ext cx="66960" cy="106560"/>
              </p14:xfrm>
            </p:contentPart>
          </mc:Choice>
          <mc:Fallback>
            <p:pic>
              <p:nvPicPr>
                <p:cNvPr id="127" name="Freihand 126">
                  <a:extLst>
                    <a:ext uri="{FF2B5EF4-FFF2-40B4-BE49-F238E27FC236}">
                      <a16:creationId xmlns:a16="http://schemas.microsoft.com/office/drawing/2014/main" id="{1AC0CD33-F146-4E55-ACEE-C3CF3600B2FF}"/>
                    </a:ext>
                  </a:extLst>
                </p:cNvPr>
                <p:cNvPicPr/>
                <p:nvPr/>
              </p:nvPicPr>
              <p:blipFill>
                <a:blip r:embed="rId344"/>
                <a:stretch>
                  <a:fillRect/>
                </a:stretch>
              </p:blipFill>
              <p:spPr>
                <a:xfrm>
                  <a:off x="3198899" y="1396051"/>
                  <a:ext cx="75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28" name="Freihand 127">
                  <a:extLst>
                    <a:ext uri="{FF2B5EF4-FFF2-40B4-BE49-F238E27FC236}">
                      <a16:creationId xmlns:a16="http://schemas.microsoft.com/office/drawing/2014/main" id="{6BC4C52E-FEE1-404B-B674-F1E558717DD5}"/>
                    </a:ext>
                  </a:extLst>
                </p14:cNvPr>
                <p14:cNvContentPartPr/>
                <p14:nvPr/>
              </p14:nvContentPartPr>
              <p14:xfrm>
                <a:off x="3081179" y="1349251"/>
                <a:ext cx="145080" cy="12600"/>
              </p14:xfrm>
            </p:contentPart>
          </mc:Choice>
          <mc:Fallback>
            <p:pic>
              <p:nvPicPr>
                <p:cNvPr id="128" name="Freihand 127">
                  <a:extLst>
                    <a:ext uri="{FF2B5EF4-FFF2-40B4-BE49-F238E27FC236}">
                      <a16:creationId xmlns:a16="http://schemas.microsoft.com/office/drawing/2014/main" id="{6BC4C52E-FEE1-404B-B674-F1E558717DD5}"/>
                    </a:ext>
                  </a:extLst>
                </p:cNvPr>
                <p:cNvPicPr/>
                <p:nvPr/>
              </p:nvPicPr>
              <p:blipFill>
                <a:blip r:embed="rId346"/>
                <a:stretch>
                  <a:fillRect/>
                </a:stretch>
              </p:blipFill>
              <p:spPr>
                <a:xfrm>
                  <a:off x="3076859" y="1344931"/>
                  <a:ext cx="1537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30" name="Freihand 129">
                  <a:extLst>
                    <a:ext uri="{FF2B5EF4-FFF2-40B4-BE49-F238E27FC236}">
                      <a16:creationId xmlns:a16="http://schemas.microsoft.com/office/drawing/2014/main" id="{13868ACD-E4E3-4CC4-ADCA-2F8354FCB0E5}"/>
                    </a:ext>
                  </a:extLst>
                </p14:cNvPr>
                <p14:cNvContentPartPr/>
                <p14:nvPr/>
              </p14:nvContentPartPr>
              <p14:xfrm>
                <a:off x="3434699" y="1369051"/>
                <a:ext cx="196920" cy="95040"/>
              </p14:xfrm>
            </p:contentPart>
          </mc:Choice>
          <mc:Fallback>
            <p:pic>
              <p:nvPicPr>
                <p:cNvPr id="130" name="Freihand 129">
                  <a:extLst>
                    <a:ext uri="{FF2B5EF4-FFF2-40B4-BE49-F238E27FC236}">
                      <a16:creationId xmlns:a16="http://schemas.microsoft.com/office/drawing/2014/main" id="{13868ACD-E4E3-4CC4-ADCA-2F8354FCB0E5}"/>
                    </a:ext>
                  </a:extLst>
                </p:cNvPr>
                <p:cNvPicPr/>
                <p:nvPr/>
              </p:nvPicPr>
              <p:blipFill>
                <a:blip r:embed="rId348"/>
                <a:stretch>
                  <a:fillRect/>
                </a:stretch>
              </p:blipFill>
              <p:spPr>
                <a:xfrm>
                  <a:off x="3430379" y="1364731"/>
                  <a:ext cx="205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31" name="Freihand 130">
                  <a:extLst>
                    <a:ext uri="{FF2B5EF4-FFF2-40B4-BE49-F238E27FC236}">
                      <a16:creationId xmlns:a16="http://schemas.microsoft.com/office/drawing/2014/main" id="{900A5224-E038-4676-B29F-3C9C202B13E5}"/>
                    </a:ext>
                  </a:extLst>
                </p14:cNvPr>
                <p14:cNvContentPartPr/>
                <p14:nvPr/>
              </p14:nvContentPartPr>
              <p14:xfrm>
                <a:off x="3600659" y="1263931"/>
                <a:ext cx="360" cy="360"/>
              </p14:xfrm>
            </p:contentPart>
          </mc:Choice>
          <mc:Fallback>
            <p:pic>
              <p:nvPicPr>
                <p:cNvPr id="131" name="Freihand 130">
                  <a:extLst>
                    <a:ext uri="{FF2B5EF4-FFF2-40B4-BE49-F238E27FC236}">
                      <a16:creationId xmlns:a16="http://schemas.microsoft.com/office/drawing/2014/main" id="{900A5224-E038-4676-B29F-3C9C202B13E5}"/>
                    </a:ext>
                  </a:extLst>
                </p:cNvPr>
                <p:cNvPicPr/>
                <p:nvPr/>
              </p:nvPicPr>
              <p:blipFill>
                <a:blip r:embed="rId4"/>
                <a:stretch>
                  <a:fillRect/>
                </a:stretch>
              </p:blipFill>
              <p:spPr>
                <a:xfrm>
                  <a:off x="3596339" y="1259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32" name="Freihand 131">
                  <a:extLst>
                    <a:ext uri="{FF2B5EF4-FFF2-40B4-BE49-F238E27FC236}">
                      <a16:creationId xmlns:a16="http://schemas.microsoft.com/office/drawing/2014/main" id="{964E3090-9CE1-46A3-9F52-1EE6CB61A812}"/>
                    </a:ext>
                  </a:extLst>
                </p14:cNvPr>
                <p14:cNvContentPartPr/>
                <p14:nvPr/>
              </p14:nvContentPartPr>
              <p14:xfrm>
                <a:off x="3691379" y="1215331"/>
                <a:ext cx="120600" cy="290160"/>
              </p14:xfrm>
            </p:contentPart>
          </mc:Choice>
          <mc:Fallback>
            <p:pic>
              <p:nvPicPr>
                <p:cNvPr id="132" name="Freihand 131">
                  <a:extLst>
                    <a:ext uri="{FF2B5EF4-FFF2-40B4-BE49-F238E27FC236}">
                      <a16:creationId xmlns:a16="http://schemas.microsoft.com/office/drawing/2014/main" id="{964E3090-9CE1-46A3-9F52-1EE6CB61A812}"/>
                    </a:ext>
                  </a:extLst>
                </p:cNvPr>
                <p:cNvPicPr/>
                <p:nvPr/>
              </p:nvPicPr>
              <p:blipFill>
                <a:blip r:embed="rId351"/>
                <a:stretch>
                  <a:fillRect/>
                </a:stretch>
              </p:blipFill>
              <p:spPr>
                <a:xfrm>
                  <a:off x="3687059" y="1211011"/>
                  <a:ext cx="12924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33" name="Freihand 132">
                  <a:extLst>
                    <a:ext uri="{FF2B5EF4-FFF2-40B4-BE49-F238E27FC236}">
                      <a16:creationId xmlns:a16="http://schemas.microsoft.com/office/drawing/2014/main" id="{3168F06A-431D-49E6-9CC5-92B00A6FFDB5}"/>
                    </a:ext>
                  </a:extLst>
                </p14:cNvPr>
                <p14:cNvContentPartPr/>
                <p14:nvPr/>
              </p14:nvContentPartPr>
              <p14:xfrm>
                <a:off x="3816659" y="1217131"/>
                <a:ext cx="38520" cy="217440"/>
              </p14:xfrm>
            </p:contentPart>
          </mc:Choice>
          <mc:Fallback>
            <p:pic>
              <p:nvPicPr>
                <p:cNvPr id="133" name="Freihand 132">
                  <a:extLst>
                    <a:ext uri="{FF2B5EF4-FFF2-40B4-BE49-F238E27FC236}">
                      <a16:creationId xmlns:a16="http://schemas.microsoft.com/office/drawing/2014/main" id="{3168F06A-431D-49E6-9CC5-92B00A6FFDB5}"/>
                    </a:ext>
                  </a:extLst>
                </p:cNvPr>
                <p:cNvPicPr/>
                <p:nvPr/>
              </p:nvPicPr>
              <p:blipFill>
                <a:blip r:embed="rId353"/>
                <a:stretch>
                  <a:fillRect/>
                </a:stretch>
              </p:blipFill>
              <p:spPr>
                <a:xfrm>
                  <a:off x="3812339" y="1212811"/>
                  <a:ext cx="471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35" name="Freihand 134">
                  <a:extLst>
                    <a:ext uri="{FF2B5EF4-FFF2-40B4-BE49-F238E27FC236}">
                      <a16:creationId xmlns:a16="http://schemas.microsoft.com/office/drawing/2014/main" id="{1D639EB2-B7ED-48F9-8188-5B6767E63346}"/>
                    </a:ext>
                  </a:extLst>
                </p14:cNvPr>
                <p14:cNvContentPartPr/>
                <p14:nvPr/>
              </p14:nvContentPartPr>
              <p14:xfrm>
                <a:off x="3885779" y="1359691"/>
                <a:ext cx="121680" cy="78480"/>
              </p14:xfrm>
            </p:contentPart>
          </mc:Choice>
          <mc:Fallback>
            <p:pic>
              <p:nvPicPr>
                <p:cNvPr id="135" name="Freihand 134">
                  <a:extLst>
                    <a:ext uri="{FF2B5EF4-FFF2-40B4-BE49-F238E27FC236}">
                      <a16:creationId xmlns:a16="http://schemas.microsoft.com/office/drawing/2014/main" id="{1D639EB2-B7ED-48F9-8188-5B6767E63346}"/>
                    </a:ext>
                  </a:extLst>
                </p:cNvPr>
                <p:cNvPicPr/>
                <p:nvPr/>
              </p:nvPicPr>
              <p:blipFill>
                <a:blip r:embed="rId355"/>
                <a:stretch>
                  <a:fillRect/>
                </a:stretch>
              </p:blipFill>
              <p:spPr>
                <a:xfrm>
                  <a:off x="3881459" y="1355371"/>
                  <a:ext cx="130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37" name="Freihand 136">
                  <a:extLst>
                    <a:ext uri="{FF2B5EF4-FFF2-40B4-BE49-F238E27FC236}">
                      <a16:creationId xmlns:a16="http://schemas.microsoft.com/office/drawing/2014/main" id="{5F59CE83-F9E3-4690-9E12-4CFEA2E6A93E}"/>
                    </a:ext>
                  </a:extLst>
                </p14:cNvPr>
                <p14:cNvContentPartPr/>
                <p14:nvPr/>
              </p14:nvContentPartPr>
              <p14:xfrm>
                <a:off x="4013219" y="1257451"/>
                <a:ext cx="155520" cy="184320"/>
              </p14:xfrm>
            </p:contentPart>
          </mc:Choice>
          <mc:Fallback>
            <p:pic>
              <p:nvPicPr>
                <p:cNvPr id="137" name="Freihand 136">
                  <a:extLst>
                    <a:ext uri="{FF2B5EF4-FFF2-40B4-BE49-F238E27FC236}">
                      <a16:creationId xmlns:a16="http://schemas.microsoft.com/office/drawing/2014/main" id="{5F59CE83-F9E3-4690-9E12-4CFEA2E6A93E}"/>
                    </a:ext>
                  </a:extLst>
                </p:cNvPr>
                <p:cNvPicPr/>
                <p:nvPr/>
              </p:nvPicPr>
              <p:blipFill>
                <a:blip r:embed="rId357"/>
                <a:stretch>
                  <a:fillRect/>
                </a:stretch>
              </p:blipFill>
              <p:spPr>
                <a:xfrm>
                  <a:off x="4008899" y="1253131"/>
                  <a:ext cx="1641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38" name="Freihand 137">
                  <a:extLst>
                    <a:ext uri="{FF2B5EF4-FFF2-40B4-BE49-F238E27FC236}">
                      <a16:creationId xmlns:a16="http://schemas.microsoft.com/office/drawing/2014/main" id="{435A2ABE-E0C3-4455-8C58-0EC27B2660AF}"/>
                    </a:ext>
                  </a:extLst>
                </p14:cNvPr>
                <p14:cNvContentPartPr/>
                <p14:nvPr/>
              </p14:nvContentPartPr>
              <p14:xfrm>
                <a:off x="4160099" y="1261051"/>
                <a:ext cx="14760" cy="32040"/>
              </p14:xfrm>
            </p:contentPart>
          </mc:Choice>
          <mc:Fallback>
            <p:pic>
              <p:nvPicPr>
                <p:cNvPr id="138" name="Freihand 137">
                  <a:extLst>
                    <a:ext uri="{FF2B5EF4-FFF2-40B4-BE49-F238E27FC236}">
                      <a16:creationId xmlns:a16="http://schemas.microsoft.com/office/drawing/2014/main" id="{435A2ABE-E0C3-4455-8C58-0EC27B2660AF}"/>
                    </a:ext>
                  </a:extLst>
                </p:cNvPr>
                <p:cNvPicPr/>
                <p:nvPr/>
              </p:nvPicPr>
              <p:blipFill>
                <a:blip r:embed="rId359"/>
                <a:stretch>
                  <a:fillRect/>
                </a:stretch>
              </p:blipFill>
              <p:spPr>
                <a:xfrm>
                  <a:off x="4155779" y="1256731"/>
                  <a:ext cx="23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39" name="Freihand 138">
                  <a:extLst>
                    <a:ext uri="{FF2B5EF4-FFF2-40B4-BE49-F238E27FC236}">
                      <a16:creationId xmlns:a16="http://schemas.microsoft.com/office/drawing/2014/main" id="{6114732C-3658-48E5-A45A-34DAB61B6311}"/>
                    </a:ext>
                  </a:extLst>
                </p14:cNvPr>
                <p14:cNvContentPartPr/>
                <p14:nvPr/>
              </p14:nvContentPartPr>
              <p14:xfrm>
                <a:off x="4174139" y="1342051"/>
                <a:ext cx="185760" cy="68760"/>
              </p14:xfrm>
            </p:contentPart>
          </mc:Choice>
          <mc:Fallback>
            <p:pic>
              <p:nvPicPr>
                <p:cNvPr id="139" name="Freihand 138">
                  <a:extLst>
                    <a:ext uri="{FF2B5EF4-FFF2-40B4-BE49-F238E27FC236}">
                      <a16:creationId xmlns:a16="http://schemas.microsoft.com/office/drawing/2014/main" id="{6114732C-3658-48E5-A45A-34DAB61B6311}"/>
                    </a:ext>
                  </a:extLst>
                </p:cNvPr>
                <p:cNvPicPr/>
                <p:nvPr/>
              </p:nvPicPr>
              <p:blipFill>
                <a:blip r:embed="rId361"/>
                <a:stretch>
                  <a:fillRect/>
                </a:stretch>
              </p:blipFill>
              <p:spPr>
                <a:xfrm>
                  <a:off x="4169819" y="1337731"/>
                  <a:ext cx="194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41" name="Freihand 140">
                  <a:extLst>
                    <a:ext uri="{FF2B5EF4-FFF2-40B4-BE49-F238E27FC236}">
                      <a16:creationId xmlns:a16="http://schemas.microsoft.com/office/drawing/2014/main" id="{9FF424A3-2B47-4BE6-9A57-90C00A43C388}"/>
                    </a:ext>
                  </a:extLst>
                </p14:cNvPr>
                <p14:cNvContentPartPr/>
                <p14:nvPr/>
              </p14:nvContentPartPr>
              <p14:xfrm>
                <a:off x="4525859" y="1297051"/>
                <a:ext cx="148320" cy="141480"/>
              </p14:xfrm>
            </p:contentPart>
          </mc:Choice>
          <mc:Fallback>
            <p:pic>
              <p:nvPicPr>
                <p:cNvPr id="141" name="Freihand 140">
                  <a:extLst>
                    <a:ext uri="{FF2B5EF4-FFF2-40B4-BE49-F238E27FC236}">
                      <a16:creationId xmlns:a16="http://schemas.microsoft.com/office/drawing/2014/main" id="{9FF424A3-2B47-4BE6-9A57-90C00A43C388}"/>
                    </a:ext>
                  </a:extLst>
                </p:cNvPr>
                <p:cNvPicPr/>
                <p:nvPr/>
              </p:nvPicPr>
              <p:blipFill>
                <a:blip r:embed="rId363"/>
                <a:stretch>
                  <a:fillRect/>
                </a:stretch>
              </p:blipFill>
              <p:spPr>
                <a:xfrm>
                  <a:off x="4521539" y="1292731"/>
                  <a:ext cx="156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42" name="Freihand 141">
                  <a:extLst>
                    <a:ext uri="{FF2B5EF4-FFF2-40B4-BE49-F238E27FC236}">
                      <a16:creationId xmlns:a16="http://schemas.microsoft.com/office/drawing/2014/main" id="{DAFA3B01-8545-4FB6-9DC6-933A0E6C44B2}"/>
                    </a:ext>
                  </a:extLst>
                </p14:cNvPr>
                <p14:cNvContentPartPr/>
                <p14:nvPr/>
              </p14:nvContentPartPr>
              <p14:xfrm>
                <a:off x="4703699" y="1347451"/>
                <a:ext cx="122400" cy="89280"/>
              </p14:xfrm>
            </p:contentPart>
          </mc:Choice>
          <mc:Fallback>
            <p:pic>
              <p:nvPicPr>
                <p:cNvPr id="142" name="Freihand 141">
                  <a:extLst>
                    <a:ext uri="{FF2B5EF4-FFF2-40B4-BE49-F238E27FC236}">
                      <a16:creationId xmlns:a16="http://schemas.microsoft.com/office/drawing/2014/main" id="{DAFA3B01-8545-4FB6-9DC6-933A0E6C44B2}"/>
                    </a:ext>
                  </a:extLst>
                </p:cNvPr>
                <p:cNvPicPr/>
                <p:nvPr/>
              </p:nvPicPr>
              <p:blipFill>
                <a:blip r:embed="rId365"/>
                <a:stretch>
                  <a:fillRect/>
                </a:stretch>
              </p:blipFill>
              <p:spPr>
                <a:xfrm>
                  <a:off x="4699379" y="1343131"/>
                  <a:ext cx="131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43" name="Freihand 142">
                  <a:extLst>
                    <a:ext uri="{FF2B5EF4-FFF2-40B4-BE49-F238E27FC236}">
                      <a16:creationId xmlns:a16="http://schemas.microsoft.com/office/drawing/2014/main" id="{E1ABD40A-59D0-4CEB-B745-EBC1627F93B2}"/>
                    </a:ext>
                  </a:extLst>
                </p14:cNvPr>
                <p14:cNvContentPartPr/>
                <p14:nvPr/>
              </p14:nvContentPartPr>
              <p14:xfrm>
                <a:off x="4804139" y="1268251"/>
                <a:ext cx="311760" cy="269280"/>
              </p14:xfrm>
            </p:contentPart>
          </mc:Choice>
          <mc:Fallback>
            <p:pic>
              <p:nvPicPr>
                <p:cNvPr id="143" name="Freihand 142">
                  <a:extLst>
                    <a:ext uri="{FF2B5EF4-FFF2-40B4-BE49-F238E27FC236}">
                      <a16:creationId xmlns:a16="http://schemas.microsoft.com/office/drawing/2014/main" id="{E1ABD40A-59D0-4CEB-B745-EBC1627F93B2}"/>
                    </a:ext>
                  </a:extLst>
                </p:cNvPr>
                <p:cNvPicPr/>
                <p:nvPr/>
              </p:nvPicPr>
              <p:blipFill>
                <a:blip r:embed="rId367"/>
                <a:stretch>
                  <a:fillRect/>
                </a:stretch>
              </p:blipFill>
              <p:spPr>
                <a:xfrm>
                  <a:off x="4799819" y="1263931"/>
                  <a:ext cx="3204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44" name="Freihand 143">
                  <a:extLst>
                    <a:ext uri="{FF2B5EF4-FFF2-40B4-BE49-F238E27FC236}">
                      <a16:creationId xmlns:a16="http://schemas.microsoft.com/office/drawing/2014/main" id="{FE83CF77-8C04-470E-AF32-F9868DE7D15F}"/>
                    </a:ext>
                  </a:extLst>
                </p14:cNvPr>
                <p14:cNvContentPartPr/>
                <p14:nvPr/>
              </p14:nvContentPartPr>
              <p14:xfrm>
                <a:off x="5155499" y="1320811"/>
                <a:ext cx="18360" cy="105840"/>
              </p14:xfrm>
            </p:contentPart>
          </mc:Choice>
          <mc:Fallback>
            <p:pic>
              <p:nvPicPr>
                <p:cNvPr id="144" name="Freihand 143">
                  <a:extLst>
                    <a:ext uri="{FF2B5EF4-FFF2-40B4-BE49-F238E27FC236}">
                      <a16:creationId xmlns:a16="http://schemas.microsoft.com/office/drawing/2014/main" id="{FE83CF77-8C04-470E-AF32-F9868DE7D15F}"/>
                    </a:ext>
                  </a:extLst>
                </p:cNvPr>
                <p:cNvPicPr/>
                <p:nvPr/>
              </p:nvPicPr>
              <p:blipFill>
                <a:blip r:embed="rId369"/>
                <a:stretch>
                  <a:fillRect/>
                </a:stretch>
              </p:blipFill>
              <p:spPr>
                <a:xfrm>
                  <a:off x="5151179" y="1316491"/>
                  <a:ext cx="27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45" name="Freihand 144">
                  <a:extLst>
                    <a:ext uri="{FF2B5EF4-FFF2-40B4-BE49-F238E27FC236}">
                      <a16:creationId xmlns:a16="http://schemas.microsoft.com/office/drawing/2014/main" id="{83D2E141-C01D-4FE2-9865-206822D7C669}"/>
                    </a:ext>
                  </a:extLst>
                </p14:cNvPr>
                <p14:cNvContentPartPr/>
                <p14:nvPr/>
              </p14:nvContentPartPr>
              <p14:xfrm>
                <a:off x="5034179" y="1210651"/>
                <a:ext cx="18360" cy="5040"/>
              </p14:xfrm>
            </p:contentPart>
          </mc:Choice>
          <mc:Fallback>
            <p:pic>
              <p:nvPicPr>
                <p:cNvPr id="145" name="Freihand 144">
                  <a:extLst>
                    <a:ext uri="{FF2B5EF4-FFF2-40B4-BE49-F238E27FC236}">
                      <a16:creationId xmlns:a16="http://schemas.microsoft.com/office/drawing/2014/main" id="{83D2E141-C01D-4FE2-9865-206822D7C669}"/>
                    </a:ext>
                  </a:extLst>
                </p:cNvPr>
                <p:cNvPicPr/>
                <p:nvPr/>
              </p:nvPicPr>
              <p:blipFill>
                <a:blip r:embed="rId371"/>
                <a:stretch>
                  <a:fillRect/>
                </a:stretch>
              </p:blipFill>
              <p:spPr>
                <a:xfrm>
                  <a:off x="5029859" y="1206331"/>
                  <a:ext cx="27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46" name="Freihand 145">
                  <a:extLst>
                    <a:ext uri="{FF2B5EF4-FFF2-40B4-BE49-F238E27FC236}">
                      <a16:creationId xmlns:a16="http://schemas.microsoft.com/office/drawing/2014/main" id="{92A8DE79-961F-4CA1-B1C4-05257EB94AB4}"/>
                    </a:ext>
                  </a:extLst>
                </p14:cNvPr>
                <p14:cNvContentPartPr/>
                <p14:nvPr/>
              </p14:nvContentPartPr>
              <p14:xfrm>
                <a:off x="5200499" y="1242331"/>
                <a:ext cx="75240" cy="194760"/>
              </p14:xfrm>
            </p:contentPart>
          </mc:Choice>
          <mc:Fallback>
            <p:pic>
              <p:nvPicPr>
                <p:cNvPr id="146" name="Freihand 145">
                  <a:extLst>
                    <a:ext uri="{FF2B5EF4-FFF2-40B4-BE49-F238E27FC236}">
                      <a16:creationId xmlns:a16="http://schemas.microsoft.com/office/drawing/2014/main" id="{92A8DE79-961F-4CA1-B1C4-05257EB94AB4}"/>
                    </a:ext>
                  </a:extLst>
                </p:cNvPr>
                <p:cNvPicPr/>
                <p:nvPr/>
              </p:nvPicPr>
              <p:blipFill>
                <a:blip r:embed="rId373"/>
                <a:stretch>
                  <a:fillRect/>
                </a:stretch>
              </p:blipFill>
              <p:spPr>
                <a:xfrm>
                  <a:off x="5196179" y="1238011"/>
                  <a:ext cx="838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48" name="Freihand 147">
                  <a:extLst>
                    <a:ext uri="{FF2B5EF4-FFF2-40B4-BE49-F238E27FC236}">
                      <a16:creationId xmlns:a16="http://schemas.microsoft.com/office/drawing/2014/main" id="{4E624ED0-D675-4E62-ACFA-CBDFA9489677}"/>
                    </a:ext>
                  </a:extLst>
                </p14:cNvPr>
                <p14:cNvContentPartPr/>
                <p14:nvPr/>
              </p14:nvContentPartPr>
              <p14:xfrm>
                <a:off x="5332979" y="1242331"/>
                <a:ext cx="159840" cy="288360"/>
              </p14:xfrm>
            </p:contentPart>
          </mc:Choice>
          <mc:Fallback>
            <p:pic>
              <p:nvPicPr>
                <p:cNvPr id="148" name="Freihand 147">
                  <a:extLst>
                    <a:ext uri="{FF2B5EF4-FFF2-40B4-BE49-F238E27FC236}">
                      <a16:creationId xmlns:a16="http://schemas.microsoft.com/office/drawing/2014/main" id="{4E624ED0-D675-4E62-ACFA-CBDFA9489677}"/>
                    </a:ext>
                  </a:extLst>
                </p:cNvPr>
                <p:cNvPicPr/>
                <p:nvPr/>
              </p:nvPicPr>
              <p:blipFill>
                <a:blip r:embed="rId375"/>
                <a:stretch>
                  <a:fillRect/>
                </a:stretch>
              </p:blipFill>
              <p:spPr>
                <a:xfrm>
                  <a:off x="5328659" y="1238011"/>
                  <a:ext cx="1684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49" name="Freihand 148">
                  <a:extLst>
                    <a:ext uri="{FF2B5EF4-FFF2-40B4-BE49-F238E27FC236}">
                      <a16:creationId xmlns:a16="http://schemas.microsoft.com/office/drawing/2014/main" id="{16C36052-EEFD-4729-8B43-859B4E328B84}"/>
                    </a:ext>
                  </a:extLst>
                </p14:cNvPr>
                <p14:cNvContentPartPr/>
                <p14:nvPr/>
              </p14:nvContentPartPr>
              <p14:xfrm>
                <a:off x="5257379" y="1339171"/>
                <a:ext cx="64440" cy="51120"/>
              </p14:xfrm>
            </p:contentPart>
          </mc:Choice>
          <mc:Fallback>
            <p:pic>
              <p:nvPicPr>
                <p:cNvPr id="149" name="Freihand 148">
                  <a:extLst>
                    <a:ext uri="{FF2B5EF4-FFF2-40B4-BE49-F238E27FC236}">
                      <a16:creationId xmlns:a16="http://schemas.microsoft.com/office/drawing/2014/main" id="{16C36052-EEFD-4729-8B43-859B4E328B84}"/>
                    </a:ext>
                  </a:extLst>
                </p:cNvPr>
                <p:cNvPicPr/>
                <p:nvPr/>
              </p:nvPicPr>
              <p:blipFill>
                <a:blip r:embed="rId377"/>
                <a:stretch>
                  <a:fillRect/>
                </a:stretch>
              </p:blipFill>
              <p:spPr>
                <a:xfrm>
                  <a:off x="5253059" y="1334851"/>
                  <a:ext cx="730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51" name="Freihand 150">
                  <a:extLst>
                    <a:ext uri="{FF2B5EF4-FFF2-40B4-BE49-F238E27FC236}">
                      <a16:creationId xmlns:a16="http://schemas.microsoft.com/office/drawing/2014/main" id="{2CFC07B1-F84B-4EB1-B27A-2767F6E15414}"/>
                    </a:ext>
                  </a:extLst>
                </p14:cNvPr>
                <p14:cNvContentPartPr/>
                <p14:nvPr/>
              </p14:nvContentPartPr>
              <p14:xfrm>
                <a:off x="5740139" y="1346371"/>
                <a:ext cx="218520" cy="72000"/>
              </p14:xfrm>
            </p:contentPart>
          </mc:Choice>
          <mc:Fallback>
            <p:pic>
              <p:nvPicPr>
                <p:cNvPr id="151" name="Freihand 150">
                  <a:extLst>
                    <a:ext uri="{FF2B5EF4-FFF2-40B4-BE49-F238E27FC236}">
                      <a16:creationId xmlns:a16="http://schemas.microsoft.com/office/drawing/2014/main" id="{2CFC07B1-F84B-4EB1-B27A-2767F6E15414}"/>
                    </a:ext>
                  </a:extLst>
                </p:cNvPr>
                <p:cNvPicPr/>
                <p:nvPr/>
              </p:nvPicPr>
              <p:blipFill>
                <a:blip r:embed="rId379"/>
                <a:stretch>
                  <a:fillRect/>
                </a:stretch>
              </p:blipFill>
              <p:spPr>
                <a:xfrm>
                  <a:off x="5735819" y="1342051"/>
                  <a:ext cx="227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52" name="Freihand 151">
                  <a:extLst>
                    <a:ext uri="{FF2B5EF4-FFF2-40B4-BE49-F238E27FC236}">
                      <a16:creationId xmlns:a16="http://schemas.microsoft.com/office/drawing/2014/main" id="{4C885F8A-059C-4ED6-A3BE-D5131FD8FD9B}"/>
                    </a:ext>
                  </a:extLst>
                </p14:cNvPr>
                <p14:cNvContentPartPr/>
                <p14:nvPr/>
              </p14:nvContentPartPr>
              <p14:xfrm>
                <a:off x="6125699" y="1237291"/>
                <a:ext cx="39240" cy="159840"/>
              </p14:xfrm>
            </p:contentPart>
          </mc:Choice>
          <mc:Fallback>
            <p:pic>
              <p:nvPicPr>
                <p:cNvPr id="152" name="Freihand 151">
                  <a:extLst>
                    <a:ext uri="{FF2B5EF4-FFF2-40B4-BE49-F238E27FC236}">
                      <a16:creationId xmlns:a16="http://schemas.microsoft.com/office/drawing/2014/main" id="{4C885F8A-059C-4ED6-A3BE-D5131FD8FD9B}"/>
                    </a:ext>
                  </a:extLst>
                </p:cNvPr>
                <p:cNvPicPr/>
                <p:nvPr/>
              </p:nvPicPr>
              <p:blipFill>
                <a:blip r:embed="rId381"/>
                <a:stretch>
                  <a:fillRect/>
                </a:stretch>
              </p:blipFill>
              <p:spPr>
                <a:xfrm>
                  <a:off x="6121379" y="1232971"/>
                  <a:ext cx="47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53" name="Freihand 152">
                  <a:extLst>
                    <a:ext uri="{FF2B5EF4-FFF2-40B4-BE49-F238E27FC236}">
                      <a16:creationId xmlns:a16="http://schemas.microsoft.com/office/drawing/2014/main" id="{5583F263-39DA-45FA-A3A3-4898C1BE940F}"/>
                    </a:ext>
                  </a:extLst>
                </p14:cNvPr>
                <p14:cNvContentPartPr/>
                <p14:nvPr/>
              </p14:nvContentPartPr>
              <p14:xfrm>
                <a:off x="6071339" y="1328011"/>
                <a:ext cx="150840" cy="15120"/>
              </p14:xfrm>
            </p:contentPart>
          </mc:Choice>
          <mc:Fallback>
            <p:pic>
              <p:nvPicPr>
                <p:cNvPr id="153" name="Freihand 152">
                  <a:extLst>
                    <a:ext uri="{FF2B5EF4-FFF2-40B4-BE49-F238E27FC236}">
                      <a16:creationId xmlns:a16="http://schemas.microsoft.com/office/drawing/2014/main" id="{5583F263-39DA-45FA-A3A3-4898C1BE940F}"/>
                    </a:ext>
                  </a:extLst>
                </p:cNvPr>
                <p:cNvPicPr/>
                <p:nvPr/>
              </p:nvPicPr>
              <p:blipFill>
                <a:blip r:embed="rId383"/>
                <a:stretch>
                  <a:fillRect/>
                </a:stretch>
              </p:blipFill>
              <p:spPr>
                <a:xfrm>
                  <a:off x="6067019" y="1323691"/>
                  <a:ext cx="159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54" name="Freihand 153">
                  <a:extLst>
                    <a:ext uri="{FF2B5EF4-FFF2-40B4-BE49-F238E27FC236}">
                      <a16:creationId xmlns:a16="http://schemas.microsoft.com/office/drawing/2014/main" id="{49011DFB-E5F6-4C1B-B472-1435F585A45D}"/>
                    </a:ext>
                  </a:extLst>
                </p14:cNvPr>
                <p14:cNvContentPartPr/>
                <p14:nvPr/>
              </p14:nvContentPartPr>
              <p14:xfrm>
                <a:off x="6210659" y="1300651"/>
                <a:ext cx="138240" cy="83880"/>
              </p14:xfrm>
            </p:contentPart>
          </mc:Choice>
          <mc:Fallback>
            <p:pic>
              <p:nvPicPr>
                <p:cNvPr id="154" name="Freihand 153">
                  <a:extLst>
                    <a:ext uri="{FF2B5EF4-FFF2-40B4-BE49-F238E27FC236}">
                      <a16:creationId xmlns:a16="http://schemas.microsoft.com/office/drawing/2014/main" id="{49011DFB-E5F6-4C1B-B472-1435F585A45D}"/>
                    </a:ext>
                  </a:extLst>
                </p:cNvPr>
                <p:cNvPicPr/>
                <p:nvPr/>
              </p:nvPicPr>
              <p:blipFill>
                <a:blip r:embed="rId385"/>
                <a:stretch>
                  <a:fillRect/>
                </a:stretch>
              </p:blipFill>
              <p:spPr>
                <a:xfrm>
                  <a:off x="6206339" y="1296331"/>
                  <a:ext cx="1468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55" name="Freihand 154">
                  <a:extLst>
                    <a:ext uri="{FF2B5EF4-FFF2-40B4-BE49-F238E27FC236}">
                      <a16:creationId xmlns:a16="http://schemas.microsoft.com/office/drawing/2014/main" id="{BA162377-C2A0-44A4-8D22-AAFC0B98710C}"/>
                    </a:ext>
                  </a:extLst>
                </p14:cNvPr>
                <p14:cNvContentPartPr/>
                <p14:nvPr/>
              </p14:nvContentPartPr>
              <p14:xfrm>
                <a:off x="6399299" y="1307851"/>
                <a:ext cx="99000" cy="212400"/>
              </p14:xfrm>
            </p:contentPart>
          </mc:Choice>
          <mc:Fallback>
            <p:pic>
              <p:nvPicPr>
                <p:cNvPr id="155" name="Freihand 154">
                  <a:extLst>
                    <a:ext uri="{FF2B5EF4-FFF2-40B4-BE49-F238E27FC236}">
                      <a16:creationId xmlns:a16="http://schemas.microsoft.com/office/drawing/2014/main" id="{BA162377-C2A0-44A4-8D22-AAFC0B98710C}"/>
                    </a:ext>
                  </a:extLst>
                </p:cNvPr>
                <p:cNvPicPr/>
                <p:nvPr/>
              </p:nvPicPr>
              <p:blipFill>
                <a:blip r:embed="rId387"/>
                <a:stretch>
                  <a:fillRect/>
                </a:stretch>
              </p:blipFill>
              <p:spPr>
                <a:xfrm>
                  <a:off x="6394979" y="1303531"/>
                  <a:ext cx="1076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56" name="Freihand 155">
                  <a:extLst>
                    <a:ext uri="{FF2B5EF4-FFF2-40B4-BE49-F238E27FC236}">
                      <a16:creationId xmlns:a16="http://schemas.microsoft.com/office/drawing/2014/main" id="{EAB913DA-5223-4EB5-92D4-6F27D60EA383}"/>
                    </a:ext>
                  </a:extLst>
                </p14:cNvPr>
                <p14:cNvContentPartPr/>
                <p14:nvPr/>
              </p14:nvContentPartPr>
              <p14:xfrm>
                <a:off x="6541859" y="1306051"/>
                <a:ext cx="90360" cy="71640"/>
              </p14:xfrm>
            </p:contentPart>
          </mc:Choice>
          <mc:Fallback>
            <p:pic>
              <p:nvPicPr>
                <p:cNvPr id="156" name="Freihand 155">
                  <a:extLst>
                    <a:ext uri="{FF2B5EF4-FFF2-40B4-BE49-F238E27FC236}">
                      <a16:creationId xmlns:a16="http://schemas.microsoft.com/office/drawing/2014/main" id="{EAB913DA-5223-4EB5-92D4-6F27D60EA383}"/>
                    </a:ext>
                  </a:extLst>
                </p:cNvPr>
                <p:cNvPicPr/>
                <p:nvPr/>
              </p:nvPicPr>
              <p:blipFill>
                <a:blip r:embed="rId389"/>
                <a:stretch>
                  <a:fillRect/>
                </a:stretch>
              </p:blipFill>
              <p:spPr>
                <a:xfrm>
                  <a:off x="6537539" y="1301731"/>
                  <a:ext cx="99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57" name="Freihand 156">
                  <a:extLst>
                    <a:ext uri="{FF2B5EF4-FFF2-40B4-BE49-F238E27FC236}">
                      <a16:creationId xmlns:a16="http://schemas.microsoft.com/office/drawing/2014/main" id="{DADF8990-6C38-4A6E-AF10-A4A63ADC98A2}"/>
                    </a:ext>
                  </a:extLst>
                </p14:cNvPr>
                <p14:cNvContentPartPr/>
                <p14:nvPr/>
              </p14:nvContentPartPr>
              <p14:xfrm>
                <a:off x="6643379" y="1251331"/>
                <a:ext cx="119520" cy="145080"/>
              </p14:xfrm>
            </p:contentPart>
          </mc:Choice>
          <mc:Fallback>
            <p:pic>
              <p:nvPicPr>
                <p:cNvPr id="157" name="Freihand 156">
                  <a:extLst>
                    <a:ext uri="{FF2B5EF4-FFF2-40B4-BE49-F238E27FC236}">
                      <a16:creationId xmlns:a16="http://schemas.microsoft.com/office/drawing/2014/main" id="{DADF8990-6C38-4A6E-AF10-A4A63ADC98A2}"/>
                    </a:ext>
                  </a:extLst>
                </p:cNvPr>
                <p:cNvPicPr/>
                <p:nvPr/>
              </p:nvPicPr>
              <p:blipFill>
                <a:blip r:embed="rId391"/>
                <a:stretch>
                  <a:fillRect/>
                </a:stretch>
              </p:blipFill>
              <p:spPr>
                <a:xfrm>
                  <a:off x="6639059" y="1247011"/>
                  <a:ext cx="128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59" name="Freihand 158">
                  <a:extLst>
                    <a:ext uri="{FF2B5EF4-FFF2-40B4-BE49-F238E27FC236}">
                      <a16:creationId xmlns:a16="http://schemas.microsoft.com/office/drawing/2014/main" id="{0023274F-FF12-4F28-9EBC-948FFCCE7F47}"/>
                    </a:ext>
                  </a:extLst>
                </p14:cNvPr>
                <p14:cNvContentPartPr/>
                <p14:nvPr/>
              </p14:nvContentPartPr>
              <p14:xfrm>
                <a:off x="7030739" y="1263571"/>
                <a:ext cx="12600" cy="108360"/>
              </p14:xfrm>
            </p:contentPart>
          </mc:Choice>
          <mc:Fallback>
            <p:pic>
              <p:nvPicPr>
                <p:cNvPr id="159" name="Freihand 158">
                  <a:extLst>
                    <a:ext uri="{FF2B5EF4-FFF2-40B4-BE49-F238E27FC236}">
                      <a16:creationId xmlns:a16="http://schemas.microsoft.com/office/drawing/2014/main" id="{0023274F-FF12-4F28-9EBC-948FFCCE7F47}"/>
                    </a:ext>
                  </a:extLst>
                </p:cNvPr>
                <p:cNvPicPr/>
                <p:nvPr/>
              </p:nvPicPr>
              <p:blipFill>
                <a:blip r:embed="rId393"/>
                <a:stretch>
                  <a:fillRect/>
                </a:stretch>
              </p:blipFill>
              <p:spPr>
                <a:xfrm>
                  <a:off x="7026419" y="1259251"/>
                  <a:ext cx="21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60" name="Freihand 159">
                  <a:extLst>
                    <a:ext uri="{FF2B5EF4-FFF2-40B4-BE49-F238E27FC236}">
                      <a16:creationId xmlns:a16="http://schemas.microsoft.com/office/drawing/2014/main" id="{9056C109-E051-46C2-A4EE-A234EA469BDF}"/>
                    </a:ext>
                  </a:extLst>
                </p14:cNvPr>
                <p14:cNvContentPartPr/>
                <p14:nvPr/>
              </p14:nvContentPartPr>
              <p14:xfrm>
                <a:off x="7085099" y="1261051"/>
                <a:ext cx="2160" cy="115560"/>
              </p14:xfrm>
            </p:contentPart>
          </mc:Choice>
          <mc:Fallback>
            <p:pic>
              <p:nvPicPr>
                <p:cNvPr id="160" name="Freihand 159">
                  <a:extLst>
                    <a:ext uri="{FF2B5EF4-FFF2-40B4-BE49-F238E27FC236}">
                      <a16:creationId xmlns:a16="http://schemas.microsoft.com/office/drawing/2014/main" id="{9056C109-E051-46C2-A4EE-A234EA469BDF}"/>
                    </a:ext>
                  </a:extLst>
                </p:cNvPr>
                <p:cNvPicPr/>
                <p:nvPr/>
              </p:nvPicPr>
              <p:blipFill>
                <a:blip r:embed="rId395"/>
                <a:stretch>
                  <a:fillRect/>
                </a:stretch>
              </p:blipFill>
              <p:spPr>
                <a:xfrm>
                  <a:off x="7080779" y="1256731"/>
                  <a:ext cx="10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61" name="Freihand 160">
                  <a:extLst>
                    <a:ext uri="{FF2B5EF4-FFF2-40B4-BE49-F238E27FC236}">
                      <a16:creationId xmlns:a16="http://schemas.microsoft.com/office/drawing/2014/main" id="{2A51253A-6606-4B49-98B0-30FCE435547F}"/>
                    </a:ext>
                  </a:extLst>
                </p14:cNvPr>
                <p14:cNvContentPartPr/>
                <p14:nvPr/>
              </p14:nvContentPartPr>
              <p14:xfrm>
                <a:off x="6886019" y="1210291"/>
                <a:ext cx="272160" cy="22680"/>
              </p14:xfrm>
            </p:contentPart>
          </mc:Choice>
          <mc:Fallback>
            <p:pic>
              <p:nvPicPr>
                <p:cNvPr id="161" name="Freihand 160">
                  <a:extLst>
                    <a:ext uri="{FF2B5EF4-FFF2-40B4-BE49-F238E27FC236}">
                      <a16:creationId xmlns:a16="http://schemas.microsoft.com/office/drawing/2014/main" id="{2A51253A-6606-4B49-98B0-30FCE435547F}"/>
                    </a:ext>
                  </a:extLst>
                </p:cNvPr>
                <p:cNvPicPr/>
                <p:nvPr/>
              </p:nvPicPr>
              <p:blipFill>
                <a:blip r:embed="rId397"/>
                <a:stretch>
                  <a:fillRect/>
                </a:stretch>
              </p:blipFill>
              <p:spPr>
                <a:xfrm>
                  <a:off x="6881699" y="1205971"/>
                  <a:ext cx="280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63" name="Freihand 162">
                  <a:extLst>
                    <a:ext uri="{FF2B5EF4-FFF2-40B4-BE49-F238E27FC236}">
                      <a16:creationId xmlns:a16="http://schemas.microsoft.com/office/drawing/2014/main" id="{F1FAD42C-2F62-4F6B-BAE1-E4512B8DDCD0}"/>
                    </a:ext>
                  </a:extLst>
                </p14:cNvPr>
                <p14:cNvContentPartPr/>
                <p14:nvPr/>
              </p14:nvContentPartPr>
              <p14:xfrm>
                <a:off x="7241339" y="1285531"/>
                <a:ext cx="146880" cy="12240"/>
              </p14:xfrm>
            </p:contentPart>
          </mc:Choice>
          <mc:Fallback>
            <p:pic>
              <p:nvPicPr>
                <p:cNvPr id="163" name="Freihand 162">
                  <a:extLst>
                    <a:ext uri="{FF2B5EF4-FFF2-40B4-BE49-F238E27FC236}">
                      <a16:creationId xmlns:a16="http://schemas.microsoft.com/office/drawing/2014/main" id="{F1FAD42C-2F62-4F6B-BAE1-E4512B8DDCD0}"/>
                    </a:ext>
                  </a:extLst>
                </p:cNvPr>
                <p:cNvPicPr/>
                <p:nvPr/>
              </p:nvPicPr>
              <p:blipFill>
                <a:blip r:embed="rId399"/>
                <a:stretch>
                  <a:fillRect/>
                </a:stretch>
              </p:blipFill>
              <p:spPr>
                <a:xfrm>
                  <a:off x="7237019" y="1281211"/>
                  <a:ext cx="155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64" name="Freihand 163">
                  <a:extLst>
                    <a:ext uri="{FF2B5EF4-FFF2-40B4-BE49-F238E27FC236}">
                      <a16:creationId xmlns:a16="http://schemas.microsoft.com/office/drawing/2014/main" id="{3577008E-AA2A-452E-9B78-795B543D5766}"/>
                    </a:ext>
                  </a:extLst>
                </p14:cNvPr>
                <p14:cNvContentPartPr/>
                <p14:nvPr/>
              </p14:nvContentPartPr>
              <p14:xfrm>
                <a:off x="7246019" y="1320811"/>
                <a:ext cx="150840" cy="11160"/>
              </p14:xfrm>
            </p:contentPart>
          </mc:Choice>
          <mc:Fallback>
            <p:pic>
              <p:nvPicPr>
                <p:cNvPr id="164" name="Freihand 163">
                  <a:extLst>
                    <a:ext uri="{FF2B5EF4-FFF2-40B4-BE49-F238E27FC236}">
                      <a16:creationId xmlns:a16="http://schemas.microsoft.com/office/drawing/2014/main" id="{3577008E-AA2A-452E-9B78-795B543D5766}"/>
                    </a:ext>
                  </a:extLst>
                </p:cNvPr>
                <p:cNvPicPr/>
                <p:nvPr/>
              </p:nvPicPr>
              <p:blipFill>
                <a:blip r:embed="rId401"/>
                <a:stretch>
                  <a:fillRect/>
                </a:stretch>
              </p:blipFill>
              <p:spPr>
                <a:xfrm>
                  <a:off x="7241699" y="1316491"/>
                  <a:ext cx="159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65" name="Freihand 164">
                  <a:extLst>
                    <a:ext uri="{FF2B5EF4-FFF2-40B4-BE49-F238E27FC236}">
                      <a16:creationId xmlns:a16="http://schemas.microsoft.com/office/drawing/2014/main" id="{404690D0-9F5C-4A1D-9DBF-F752084E8F0A}"/>
                    </a:ext>
                  </a:extLst>
                </p14:cNvPr>
                <p14:cNvContentPartPr/>
                <p14:nvPr/>
              </p14:nvContentPartPr>
              <p14:xfrm>
                <a:off x="7524299" y="1223251"/>
                <a:ext cx="74880" cy="127080"/>
              </p14:xfrm>
            </p:contentPart>
          </mc:Choice>
          <mc:Fallback>
            <p:pic>
              <p:nvPicPr>
                <p:cNvPr id="165" name="Freihand 164">
                  <a:extLst>
                    <a:ext uri="{FF2B5EF4-FFF2-40B4-BE49-F238E27FC236}">
                      <a16:creationId xmlns:a16="http://schemas.microsoft.com/office/drawing/2014/main" id="{404690D0-9F5C-4A1D-9DBF-F752084E8F0A}"/>
                    </a:ext>
                  </a:extLst>
                </p:cNvPr>
                <p:cNvPicPr/>
                <p:nvPr/>
              </p:nvPicPr>
              <p:blipFill>
                <a:blip r:embed="rId403"/>
                <a:stretch>
                  <a:fillRect/>
                </a:stretch>
              </p:blipFill>
              <p:spPr>
                <a:xfrm>
                  <a:off x="7519979" y="1218931"/>
                  <a:ext cx="83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66" name="Freihand 165">
                  <a:extLst>
                    <a:ext uri="{FF2B5EF4-FFF2-40B4-BE49-F238E27FC236}">
                      <a16:creationId xmlns:a16="http://schemas.microsoft.com/office/drawing/2014/main" id="{050833F1-7BDB-4399-B8E2-8D0A12719881}"/>
                    </a:ext>
                  </a:extLst>
                </p14:cNvPr>
                <p14:cNvContentPartPr/>
                <p14:nvPr/>
              </p14:nvContentPartPr>
              <p14:xfrm>
                <a:off x="7472459" y="1186891"/>
                <a:ext cx="114480" cy="13680"/>
              </p14:xfrm>
            </p:contentPart>
          </mc:Choice>
          <mc:Fallback>
            <p:pic>
              <p:nvPicPr>
                <p:cNvPr id="166" name="Freihand 165">
                  <a:extLst>
                    <a:ext uri="{FF2B5EF4-FFF2-40B4-BE49-F238E27FC236}">
                      <a16:creationId xmlns:a16="http://schemas.microsoft.com/office/drawing/2014/main" id="{050833F1-7BDB-4399-B8E2-8D0A12719881}"/>
                    </a:ext>
                  </a:extLst>
                </p:cNvPr>
                <p:cNvPicPr/>
                <p:nvPr/>
              </p:nvPicPr>
              <p:blipFill>
                <a:blip r:embed="rId405"/>
                <a:stretch>
                  <a:fillRect/>
                </a:stretch>
              </p:blipFill>
              <p:spPr>
                <a:xfrm>
                  <a:off x="7468139" y="1182571"/>
                  <a:ext cx="123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67" name="Freihand 166">
                  <a:extLst>
                    <a:ext uri="{FF2B5EF4-FFF2-40B4-BE49-F238E27FC236}">
                      <a16:creationId xmlns:a16="http://schemas.microsoft.com/office/drawing/2014/main" id="{1BE1073A-C151-4EF8-BCEF-AD265A38763F}"/>
                    </a:ext>
                  </a:extLst>
                </p14:cNvPr>
                <p14:cNvContentPartPr/>
                <p14:nvPr/>
              </p14:nvContentPartPr>
              <p14:xfrm>
                <a:off x="7621499" y="1317931"/>
                <a:ext cx="76320" cy="74160"/>
              </p14:xfrm>
            </p:contentPart>
          </mc:Choice>
          <mc:Fallback>
            <p:pic>
              <p:nvPicPr>
                <p:cNvPr id="167" name="Freihand 166">
                  <a:extLst>
                    <a:ext uri="{FF2B5EF4-FFF2-40B4-BE49-F238E27FC236}">
                      <a16:creationId xmlns:a16="http://schemas.microsoft.com/office/drawing/2014/main" id="{1BE1073A-C151-4EF8-BCEF-AD265A38763F}"/>
                    </a:ext>
                  </a:extLst>
                </p:cNvPr>
                <p:cNvPicPr/>
                <p:nvPr/>
              </p:nvPicPr>
              <p:blipFill>
                <a:blip r:embed="rId407"/>
                <a:stretch>
                  <a:fillRect/>
                </a:stretch>
              </p:blipFill>
              <p:spPr>
                <a:xfrm>
                  <a:off x="7617179" y="1313611"/>
                  <a:ext cx="84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68" name="Freihand 167">
                  <a:extLst>
                    <a:ext uri="{FF2B5EF4-FFF2-40B4-BE49-F238E27FC236}">
                      <a16:creationId xmlns:a16="http://schemas.microsoft.com/office/drawing/2014/main" id="{DA114A37-0DE9-4B26-A3B7-EC758709082D}"/>
                    </a:ext>
                  </a:extLst>
                </p14:cNvPr>
                <p14:cNvContentPartPr/>
                <p14:nvPr/>
              </p14:nvContentPartPr>
              <p14:xfrm>
                <a:off x="7790699" y="1259611"/>
                <a:ext cx="143640" cy="50760"/>
              </p14:xfrm>
            </p:contentPart>
          </mc:Choice>
          <mc:Fallback>
            <p:pic>
              <p:nvPicPr>
                <p:cNvPr id="168" name="Freihand 167">
                  <a:extLst>
                    <a:ext uri="{FF2B5EF4-FFF2-40B4-BE49-F238E27FC236}">
                      <a16:creationId xmlns:a16="http://schemas.microsoft.com/office/drawing/2014/main" id="{DA114A37-0DE9-4B26-A3B7-EC758709082D}"/>
                    </a:ext>
                  </a:extLst>
                </p:cNvPr>
                <p:cNvPicPr/>
                <p:nvPr/>
              </p:nvPicPr>
              <p:blipFill>
                <a:blip r:embed="rId409"/>
                <a:stretch>
                  <a:fillRect/>
                </a:stretch>
              </p:blipFill>
              <p:spPr>
                <a:xfrm>
                  <a:off x="7786379" y="1255291"/>
                  <a:ext cx="1522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69" name="Freihand 168">
                  <a:extLst>
                    <a:ext uri="{FF2B5EF4-FFF2-40B4-BE49-F238E27FC236}">
                      <a16:creationId xmlns:a16="http://schemas.microsoft.com/office/drawing/2014/main" id="{46F72EF8-DA7F-4142-845D-0AA0926655F1}"/>
                    </a:ext>
                  </a:extLst>
                </p14:cNvPr>
                <p14:cNvContentPartPr/>
                <p14:nvPr/>
              </p14:nvContentPartPr>
              <p14:xfrm>
                <a:off x="8091659" y="1200931"/>
                <a:ext cx="154440" cy="107640"/>
              </p14:xfrm>
            </p:contentPart>
          </mc:Choice>
          <mc:Fallback>
            <p:pic>
              <p:nvPicPr>
                <p:cNvPr id="169" name="Freihand 168">
                  <a:extLst>
                    <a:ext uri="{FF2B5EF4-FFF2-40B4-BE49-F238E27FC236}">
                      <a16:creationId xmlns:a16="http://schemas.microsoft.com/office/drawing/2014/main" id="{46F72EF8-DA7F-4142-845D-0AA0926655F1}"/>
                    </a:ext>
                  </a:extLst>
                </p:cNvPr>
                <p:cNvPicPr/>
                <p:nvPr/>
              </p:nvPicPr>
              <p:blipFill>
                <a:blip r:embed="rId411"/>
                <a:stretch>
                  <a:fillRect/>
                </a:stretch>
              </p:blipFill>
              <p:spPr>
                <a:xfrm>
                  <a:off x="8087339" y="1196611"/>
                  <a:ext cx="163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74" name="Freihand 173">
                  <a:extLst>
                    <a:ext uri="{FF2B5EF4-FFF2-40B4-BE49-F238E27FC236}">
                      <a16:creationId xmlns:a16="http://schemas.microsoft.com/office/drawing/2014/main" id="{F12DA177-E0B9-4EBD-A9A2-813934CC2C9D}"/>
                    </a:ext>
                  </a:extLst>
                </p14:cNvPr>
                <p14:cNvContentPartPr/>
                <p14:nvPr/>
              </p14:nvContentPartPr>
              <p14:xfrm>
                <a:off x="5044979" y="1533211"/>
                <a:ext cx="1964160" cy="458640"/>
              </p14:xfrm>
            </p:contentPart>
          </mc:Choice>
          <mc:Fallback>
            <p:pic>
              <p:nvPicPr>
                <p:cNvPr id="174" name="Freihand 173">
                  <a:extLst>
                    <a:ext uri="{FF2B5EF4-FFF2-40B4-BE49-F238E27FC236}">
                      <a16:creationId xmlns:a16="http://schemas.microsoft.com/office/drawing/2014/main" id="{F12DA177-E0B9-4EBD-A9A2-813934CC2C9D}"/>
                    </a:ext>
                  </a:extLst>
                </p:cNvPr>
                <p:cNvPicPr/>
                <p:nvPr/>
              </p:nvPicPr>
              <p:blipFill>
                <a:blip r:embed="rId413"/>
                <a:stretch>
                  <a:fillRect/>
                </a:stretch>
              </p:blipFill>
              <p:spPr>
                <a:xfrm>
                  <a:off x="5040659" y="1528891"/>
                  <a:ext cx="197280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75" name="Freihand 174">
                  <a:extLst>
                    <a:ext uri="{FF2B5EF4-FFF2-40B4-BE49-F238E27FC236}">
                      <a16:creationId xmlns:a16="http://schemas.microsoft.com/office/drawing/2014/main" id="{754A1103-8CB9-4ABD-AC6F-0D32985559CB}"/>
                    </a:ext>
                  </a:extLst>
                </p14:cNvPr>
                <p14:cNvContentPartPr/>
                <p14:nvPr/>
              </p14:nvContentPartPr>
              <p14:xfrm>
                <a:off x="4937699" y="1853611"/>
                <a:ext cx="302400" cy="193680"/>
              </p14:xfrm>
            </p:contentPart>
          </mc:Choice>
          <mc:Fallback>
            <p:pic>
              <p:nvPicPr>
                <p:cNvPr id="175" name="Freihand 174">
                  <a:extLst>
                    <a:ext uri="{FF2B5EF4-FFF2-40B4-BE49-F238E27FC236}">
                      <a16:creationId xmlns:a16="http://schemas.microsoft.com/office/drawing/2014/main" id="{754A1103-8CB9-4ABD-AC6F-0D32985559CB}"/>
                    </a:ext>
                  </a:extLst>
                </p:cNvPr>
                <p:cNvPicPr/>
                <p:nvPr/>
              </p:nvPicPr>
              <p:blipFill>
                <a:blip r:embed="rId415"/>
                <a:stretch>
                  <a:fillRect/>
                </a:stretch>
              </p:blipFill>
              <p:spPr>
                <a:xfrm>
                  <a:off x="4933379" y="1849291"/>
                  <a:ext cx="3110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77" name="Freihand 176">
                  <a:extLst>
                    <a:ext uri="{FF2B5EF4-FFF2-40B4-BE49-F238E27FC236}">
                      <a16:creationId xmlns:a16="http://schemas.microsoft.com/office/drawing/2014/main" id="{AC1D2C1A-5340-402F-BDE6-49CEE8DBB383}"/>
                    </a:ext>
                  </a:extLst>
                </p14:cNvPr>
                <p14:cNvContentPartPr/>
                <p14:nvPr/>
              </p14:nvContentPartPr>
              <p14:xfrm>
                <a:off x="5079539" y="2146651"/>
                <a:ext cx="74160" cy="5040"/>
              </p14:xfrm>
            </p:contentPart>
          </mc:Choice>
          <mc:Fallback>
            <p:pic>
              <p:nvPicPr>
                <p:cNvPr id="177" name="Freihand 176">
                  <a:extLst>
                    <a:ext uri="{FF2B5EF4-FFF2-40B4-BE49-F238E27FC236}">
                      <a16:creationId xmlns:a16="http://schemas.microsoft.com/office/drawing/2014/main" id="{AC1D2C1A-5340-402F-BDE6-49CEE8DBB383}"/>
                    </a:ext>
                  </a:extLst>
                </p:cNvPr>
                <p:cNvPicPr/>
                <p:nvPr/>
              </p:nvPicPr>
              <p:blipFill>
                <a:blip r:embed="rId417"/>
                <a:stretch>
                  <a:fillRect/>
                </a:stretch>
              </p:blipFill>
              <p:spPr>
                <a:xfrm>
                  <a:off x="5075219" y="2142331"/>
                  <a:ext cx="82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78" name="Freihand 177">
                  <a:extLst>
                    <a:ext uri="{FF2B5EF4-FFF2-40B4-BE49-F238E27FC236}">
                      <a16:creationId xmlns:a16="http://schemas.microsoft.com/office/drawing/2014/main" id="{583FBCF7-BE1D-42C8-B821-6358D3A57EA8}"/>
                    </a:ext>
                  </a:extLst>
                </p14:cNvPr>
                <p14:cNvContentPartPr/>
                <p14:nvPr/>
              </p14:nvContentPartPr>
              <p14:xfrm>
                <a:off x="4956419" y="2136211"/>
                <a:ext cx="162360" cy="6120"/>
              </p14:xfrm>
            </p:contentPart>
          </mc:Choice>
          <mc:Fallback>
            <p:pic>
              <p:nvPicPr>
                <p:cNvPr id="178" name="Freihand 177">
                  <a:extLst>
                    <a:ext uri="{FF2B5EF4-FFF2-40B4-BE49-F238E27FC236}">
                      <a16:creationId xmlns:a16="http://schemas.microsoft.com/office/drawing/2014/main" id="{583FBCF7-BE1D-42C8-B821-6358D3A57EA8}"/>
                    </a:ext>
                  </a:extLst>
                </p:cNvPr>
                <p:cNvPicPr/>
                <p:nvPr/>
              </p:nvPicPr>
              <p:blipFill>
                <a:blip r:embed="rId419"/>
                <a:stretch>
                  <a:fillRect/>
                </a:stretch>
              </p:blipFill>
              <p:spPr>
                <a:xfrm>
                  <a:off x="4952099" y="2131891"/>
                  <a:ext cx="171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79" name="Freihand 178">
                  <a:extLst>
                    <a:ext uri="{FF2B5EF4-FFF2-40B4-BE49-F238E27FC236}">
                      <a16:creationId xmlns:a16="http://schemas.microsoft.com/office/drawing/2014/main" id="{99B393AA-3373-4AF1-8AC4-5E105541AECF}"/>
                    </a:ext>
                  </a:extLst>
                </p14:cNvPr>
                <p14:cNvContentPartPr/>
                <p14:nvPr/>
              </p14:nvContentPartPr>
              <p14:xfrm>
                <a:off x="4966859" y="2179771"/>
                <a:ext cx="123480" cy="7920"/>
              </p14:xfrm>
            </p:contentPart>
          </mc:Choice>
          <mc:Fallback>
            <p:pic>
              <p:nvPicPr>
                <p:cNvPr id="179" name="Freihand 178">
                  <a:extLst>
                    <a:ext uri="{FF2B5EF4-FFF2-40B4-BE49-F238E27FC236}">
                      <a16:creationId xmlns:a16="http://schemas.microsoft.com/office/drawing/2014/main" id="{99B393AA-3373-4AF1-8AC4-5E105541AECF}"/>
                    </a:ext>
                  </a:extLst>
                </p:cNvPr>
                <p:cNvPicPr/>
                <p:nvPr/>
              </p:nvPicPr>
              <p:blipFill>
                <a:blip r:embed="rId421"/>
                <a:stretch>
                  <a:fillRect/>
                </a:stretch>
              </p:blipFill>
              <p:spPr>
                <a:xfrm>
                  <a:off x="4962539" y="2175451"/>
                  <a:ext cx="132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80" name="Freihand 179">
                  <a:extLst>
                    <a:ext uri="{FF2B5EF4-FFF2-40B4-BE49-F238E27FC236}">
                      <a16:creationId xmlns:a16="http://schemas.microsoft.com/office/drawing/2014/main" id="{AB11F911-DC04-4BCC-8984-FEA8AC44A473}"/>
                    </a:ext>
                  </a:extLst>
                </p14:cNvPr>
                <p14:cNvContentPartPr/>
                <p14:nvPr/>
              </p14:nvContentPartPr>
              <p14:xfrm>
                <a:off x="5114099" y="2077531"/>
                <a:ext cx="126360" cy="139680"/>
              </p14:xfrm>
            </p:contentPart>
          </mc:Choice>
          <mc:Fallback>
            <p:pic>
              <p:nvPicPr>
                <p:cNvPr id="180" name="Freihand 179">
                  <a:extLst>
                    <a:ext uri="{FF2B5EF4-FFF2-40B4-BE49-F238E27FC236}">
                      <a16:creationId xmlns:a16="http://schemas.microsoft.com/office/drawing/2014/main" id="{AB11F911-DC04-4BCC-8984-FEA8AC44A473}"/>
                    </a:ext>
                  </a:extLst>
                </p:cNvPr>
                <p:cNvPicPr/>
                <p:nvPr/>
              </p:nvPicPr>
              <p:blipFill>
                <a:blip r:embed="rId423"/>
                <a:stretch>
                  <a:fillRect/>
                </a:stretch>
              </p:blipFill>
              <p:spPr>
                <a:xfrm>
                  <a:off x="5109779" y="2073211"/>
                  <a:ext cx="135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82" name="Freihand 181">
                  <a:extLst>
                    <a:ext uri="{FF2B5EF4-FFF2-40B4-BE49-F238E27FC236}">
                      <a16:creationId xmlns:a16="http://schemas.microsoft.com/office/drawing/2014/main" id="{A4D1EF10-B186-4684-ADAD-67A47BB41AAD}"/>
                    </a:ext>
                  </a:extLst>
                </p14:cNvPr>
                <p14:cNvContentPartPr/>
                <p14:nvPr/>
              </p14:nvContentPartPr>
              <p14:xfrm>
                <a:off x="5439539" y="2075731"/>
                <a:ext cx="128160" cy="54360"/>
              </p14:xfrm>
            </p:contentPart>
          </mc:Choice>
          <mc:Fallback>
            <p:pic>
              <p:nvPicPr>
                <p:cNvPr id="182" name="Freihand 181">
                  <a:extLst>
                    <a:ext uri="{FF2B5EF4-FFF2-40B4-BE49-F238E27FC236}">
                      <a16:creationId xmlns:a16="http://schemas.microsoft.com/office/drawing/2014/main" id="{A4D1EF10-B186-4684-ADAD-67A47BB41AAD}"/>
                    </a:ext>
                  </a:extLst>
                </p:cNvPr>
                <p:cNvPicPr/>
                <p:nvPr/>
              </p:nvPicPr>
              <p:blipFill>
                <a:blip r:embed="rId425"/>
                <a:stretch>
                  <a:fillRect/>
                </a:stretch>
              </p:blipFill>
              <p:spPr>
                <a:xfrm>
                  <a:off x="5435219" y="2071411"/>
                  <a:ext cx="1368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83" name="Freihand 182">
                  <a:extLst>
                    <a:ext uri="{FF2B5EF4-FFF2-40B4-BE49-F238E27FC236}">
                      <a16:creationId xmlns:a16="http://schemas.microsoft.com/office/drawing/2014/main" id="{66B08ACC-C584-4B67-856B-4909563E6952}"/>
                    </a:ext>
                  </a:extLst>
                </p14:cNvPr>
                <p14:cNvContentPartPr/>
                <p14:nvPr/>
              </p14:nvContentPartPr>
              <p14:xfrm>
                <a:off x="5496059" y="2058451"/>
                <a:ext cx="91800" cy="183960"/>
              </p14:xfrm>
            </p:contentPart>
          </mc:Choice>
          <mc:Fallback>
            <p:pic>
              <p:nvPicPr>
                <p:cNvPr id="183" name="Freihand 182">
                  <a:extLst>
                    <a:ext uri="{FF2B5EF4-FFF2-40B4-BE49-F238E27FC236}">
                      <a16:creationId xmlns:a16="http://schemas.microsoft.com/office/drawing/2014/main" id="{66B08ACC-C584-4B67-856B-4909563E6952}"/>
                    </a:ext>
                  </a:extLst>
                </p:cNvPr>
                <p:cNvPicPr/>
                <p:nvPr/>
              </p:nvPicPr>
              <p:blipFill>
                <a:blip r:embed="rId427"/>
                <a:stretch>
                  <a:fillRect/>
                </a:stretch>
              </p:blipFill>
              <p:spPr>
                <a:xfrm>
                  <a:off x="5491739" y="2054131"/>
                  <a:ext cx="1004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84" name="Freihand 183">
                  <a:extLst>
                    <a:ext uri="{FF2B5EF4-FFF2-40B4-BE49-F238E27FC236}">
                      <a16:creationId xmlns:a16="http://schemas.microsoft.com/office/drawing/2014/main" id="{D5A7F8E0-D654-4841-B447-32573E606FCC}"/>
                    </a:ext>
                  </a:extLst>
                </p14:cNvPr>
                <p14:cNvContentPartPr/>
                <p14:nvPr/>
              </p14:nvContentPartPr>
              <p14:xfrm>
                <a:off x="5657339" y="2059891"/>
                <a:ext cx="141840" cy="65880"/>
              </p14:xfrm>
            </p:contentPart>
          </mc:Choice>
          <mc:Fallback>
            <p:pic>
              <p:nvPicPr>
                <p:cNvPr id="184" name="Freihand 183">
                  <a:extLst>
                    <a:ext uri="{FF2B5EF4-FFF2-40B4-BE49-F238E27FC236}">
                      <a16:creationId xmlns:a16="http://schemas.microsoft.com/office/drawing/2014/main" id="{D5A7F8E0-D654-4841-B447-32573E606FCC}"/>
                    </a:ext>
                  </a:extLst>
                </p:cNvPr>
                <p:cNvPicPr/>
                <p:nvPr/>
              </p:nvPicPr>
              <p:blipFill>
                <a:blip r:embed="rId429"/>
                <a:stretch>
                  <a:fillRect/>
                </a:stretch>
              </p:blipFill>
              <p:spPr>
                <a:xfrm>
                  <a:off x="5653019" y="2055571"/>
                  <a:ext cx="150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85" name="Freihand 184">
                  <a:extLst>
                    <a:ext uri="{FF2B5EF4-FFF2-40B4-BE49-F238E27FC236}">
                      <a16:creationId xmlns:a16="http://schemas.microsoft.com/office/drawing/2014/main" id="{1084E36F-0128-4D30-A34B-0D9DE7AB81BB}"/>
                    </a:ext>
                  </a:extLst>
                </p14:cNvPr>
                <p14:cNvContentPartPr/>
                <p14:nvPr/>
              </p14:nvContentPartPr>
              <p14:xfrm>
                <a:off x="5931659" y="2061331"/>
                <a:ext cx="150840" cy="133920"/>
              </p14:xfrm>
            </p:contentPart>
          </mc:Choice>
          <mc:Fallback>
            <p:pic>
              <p:nvPicPr>
                <p:cNvPr id="185" name="Freihand 184">
                  <a:extLst>
                    <a:ext uri="{FF2B5EF4-FFF2-40B4-BE49-F238E27FC236}">
                      <a16:creationId xmlns:a16="http://schemas.microsoft.com/office/drawing/2014/main" id="{1084E36F-0128-4D30-A34B-0D9DE7AB81BB}"/>
                    </a:ext>
                  </a:extLst>
                </p:cNvPr>
                <p:cNvPicPr/>
                <p:nvPr/>
              </p:nvPicPr>
              <p:blipFill>
                <a:blip r:embed="rId431"/>
                <a:stretch>
                  <a:fillRect/>
                </a:stretch>
              </p:blipFill>
              <p:spPr>
                <a:xfrm>
                  <a:off x="5927339" y="2057011"/>
                  <a:ext cx="159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86" name="Freihand 185">
                  <a:extLst>
                    <a:ext uri="{FF2B5EF4-FFF2-40B4-BE49-F238E27FC236}">
                      <a16:creationId xmlns:a16="http://schemas.microsoft.com/office/drawing/2014/main" id="{23D8DF0E-F1C2-4F17-99D4-9616EA025CD3}"/>
                    </a:ext>
                  </a:extLst>
                </p14:cNvPr>
                <p14:cNvContentPartPr/>
                <p14:nvPr/>
              </p14:nvContentPartPr>
              <p14:xfrm>
                <a:off x="6122099" y="1972051"/>
                <a:ext cx="69120" cy="113760"/>
              </p14:xfrm>
            </p:contentPart>
          </mc:Choice>
          <mc:Fallback>
            <p:pic>
              <p:nvPicPr>
                <p:cNvPr id="186" name="Freihand 185">
                  <a:extLst>
                    <a:ext uri="{FF2B5EF4-FFF2-40B4-BE49-F238E27FC236}">
                      <a16:creationId xmlns:a16="http://schemas.microsoft.com/office/drawing/2014/main" id="{23D8DF0E-F1C2-4F17-99D4-9616EA025CD3}"/>
                    </a:ext>
                  </a:extLst>
                </p:cNvPr>
                <p:cNvPicPr/>
                <p:nvPr/>
              </p:nvPicPr>
              <p:blipFill>
                <a:blip r:embed="rId433"/>
                <a:stretch>
                  <a:fillRect/>
                </a:stretch>
              </p:blipFill>
              <p:spPr>
                <a:xfrm>
                  <a:off x="6117779" y="1967731"/>
                  <a:ext cx="77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87" name="Freihand 186">
                  <a:extLst>
                    <a:ext uri="{FF2B5EF4-FFF2-40B4-BE49-F238E27FC236}">
                      <a16:creationId xmlns:a16="http://schemas.microsoft.com/office/drawing/2014/main" id="{BB80FF0C-3709-46EC-90DF-0C2D40F47767}"/>
                    </a:ext>
                  </a:extLst>
                </p14:cNvPr>
                <p14:cNvContentPartPr/>
                <p14:nvPr/>
              </p14:nvContentPartPr>
              <p14:xfrm>
                <a:off x="6380939" y="2047291"/>
                <a:ext cx="20520" cy="112320"/>
              </p14:xfrm>
            </p:contentPart>
          </mc:Choice>
          <mc:Fallback>
            <p:pic>
              <p:nvPicPr>
                <p:cNvPr id="187" name="Freihand 186">
                  <a:extLst>
                    <a:ext uri="{FF2B5EF4-FFF2-40B4-BE49-F238E27FC236}">
                      <a16:creationId xmlns:a16="http://schemas.microsoft.com/office/drawing/2014/main" id="{BB80FF0C-3709-46EC-90DF-0C2D40F47767}"/>
                    </a:ext>
                  </a:extLst>
                </p:cNvPr>
                <p:cNvPicPr/>
                <p:nvPr/>
              </p:nvPicPr>
              <p:blipFill>
                <a:blip r:embed="rId435"/>
                <a:stretch>
                  <a:fillRect/>
                </a:stretch>
              </p:blipFill>
              <p:spPr>
                <a:xfrm>
                  <a:off x="6376619" y="2042971"/>
                  <a:ext cx="29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88" name="Freihand 187">
                  <a:extLst>
                    <a:ext uri="{FF2B5EF4-FFF2-40B4-BE49-F238E27FC236}">
                      <a16:creationId xmlns:a16="http://schemas.microsoft.com/office/drawing/2014/main" id="{89AA1916-F233-4424-9253-07B79F370F3F}"/>
                    </a:ext>
                  </a:extLst>
                </p14:cNvPr>
                <p14:cNvContentPartPr/>
                <p14:nvPr/>
              </p14:nvContentPartPr>
              <p14:xfrm>
                <a:off x="6330539" y="2085091"/>
                <a:ext cx="162360" cy="21600"/>
              </p14:xfrm>
            </p:contentPart>
          </mc:Choice>
          <mc:Fallback>
            <p:pic>
              <p:nvPicPr>
                <p:cNvPr id="188" name="Freihand 187">
                  <a:extLst>
                    <a:ext uri="{FF2B5EF4-FFF2-40B4-BE49-F238E27FC236}">
                      <a16:creationId xmlns:a16="http://schemas.microsoft.com/office/drawing/2014/main" id="{89AA1916-F233-4424-9253-07B79F370F3F}"/>
                    </a:ext>
                  </a:extLst>
                </p:cNvPr>
                <p:cNvPicPr/>
                <p:nvPr/>
              </p:nvPicPr>
              <p:blipFill>
                <a:blip r:embed="rId437"/>
                <a:stretch>
                  <a:fillRect/>
                </a:stretch>
              </p:blipFill>
              <p:spPr>
                <a:xfrm>
                  <a:off x="6326219" y="2080771"/>
                  <a:ext cx="171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89" name="Freihand 188">
                  <a:extLst>
                    <a:ext uri="{FF2B5EF4-FFF2-40B4-BE49-F238E27FC236}">
                      <a16:creationId xmlns:a16="http://schemas.microsoft.com/office/drawing/2014/main" id="{0C6A4BD3-8655-4DD2-9FEE-8769BEFD356C}"/>
                    </a:ext>
                  </a:extLst>
                </p14:cNvPr>
                <p14:cNvContentPartPr/>
                <p14:nvPr/>
              </p14:nvContentPartPr>
              <p14:xfrm>
                <a:off x="6525299" y="1979611"/>
                <a:ext cx="119160" cy="145440"/>
              </p14:xfrm>
            </p:contentPart>
          </mc:Choice>
          <mc:Fallback>
            <p:pic>
              <p:nvPicPr>
                <p:cNvPr id="189" name="Freihand 188">
                  <a:extLst>
                    <a:ext uri="{FF2B5EF4-FFF2-40B4-BE49-F238E27FC236}">
                      <a16:creationId xmlns:a16="http://schemas.microsoft.com/office/drawing/2014/main" id="{0C6A4BD3-8655-4DD2-9FEE-8769BEFD356C}"/>
                    </a:ext>
                  </a:extLst>
                </p:cNvPr>
                <p:cNvPicPr/>
                <p:nvPr/>
              </p:nvPicPr>
              <p:blipFill>
                <a:blip r:embed="rId439"/>
                <a:stretch>
                  <a:fillRect/>
                </a:stretch>
              </p:blipFill>
              <p:spPr>
                <a:xfrm>
                  <a:off x="6520979" y="1975291"/>
                  <a:ext cx="127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90" name="Freihand 189">
                  <a:extLst>
                    <a:ext uri="{FF2B5EF4-FFF2-40B4-BE49-F238E27FC236}">
                      <a16:creationId xmlns:a16="http://schemas.microsoft.com/office/drawing/2014/main" id="{DA18B9AF-F32A-4F82-B67A-C72210DA6FEF}"/>
                    </a:ext>
                  </a:extLst>
                </p14:cNvPr>
                <p14:cNvContentPartPr/>
                <p14:nvPr/>
              </p14:nvContentPartPr>
              <p14:xfrm>
                <a:off x="6717179" y="1950091"/>
                <a:ext cx="93600" cy="174240"/>
              </p14:xfrm>
            </p:contentPart>
          </mc:Choice>
          <mc:Fallback>
            <p:pic>
              <p:nvPicPr>
                <p:cNvPr id="190" name="Freihand 189">
                  <a:extLst>
                    <a:ext uri="{FF2B5EF4-FFF2-40B4-BE49-F238E27FC236}">
                      <a16:creationId xmlns:a16="http://schemas.microsoft.com/office/drawing/2014/main" id="{DA18B9AF-F32A-4F82-B67A-C72210DA6FEF}"/>
                    </a:ext>
                  </a:extLst>
                </p:cNvPr>
                <p:cNvPicPr/>
                <p:nvPr/>
              </p:nvPicPr>
              <p:blipFill>
                <a:blip r:embed="rId441"/>
                <a:stretch>
                  <a:fillRect/>
                </a:stretch>
              </p:blipFill>
              <p:spPr>
                <a:xfrm>
                  <a:off x="6712859" y="1945771"/>
                  <a:ext cx="102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91" name="Freihand 190">
                  <a:extLst>
                    <a:ext uri="{FF2B5EF4-FFF2-40B4-BE49-F238E27FC236}">
                      <a16:creationId xmlns:a16="http://schemas.microsoft.com/office/drawing/2014/main" id="{19781F81-C208-4598-81CB-F338AFA9F13C}"/>
                    </a:ext>
                  </a:extLst>
                </p14:cNvPr>
                <p14:cNvContentPartPr/>
                <p14:nvPr/>
              </p14:nvContentPartPr>
              <p14:xfrm>
                <a:off x="6904379" y="1977091"/>
                <a:ext cx="14040" cy="107280"/>
              </p14:xfrm>
            </p:contentPart>
          </mc:Choice>
          <mc:Fallback>
            <p:pic>
              <p:nvPicPr>
                <p:cNvPr id="191" name="Freihand 190">
                  <a:extLst>
                    <a:ext uri="{FF2B5EF4-FFF2-40B4-BE49-F238E27FC236}">
                      <a16:creationId xmlns:a16="http://schemas.microsoft.com/office/drawing/2014/main" id="{19781F81-C208-4598-81CB-F338AFA9F13C}"/>
                    </a:ext>
                  </a:extLst>
                </p:cNvPr>
                <p:cNvPicPr/>
                <p:nvPr/>
              </p:nvPicPr>
              <p:blipFill>
                <a:blip r:embed="rId443"/>
                <a:stretch>
                  <a:fillRect/>
                </a:stretch>
              </p:blipFill>
              <p:spPr>
                <a:xfrm>
                  <a:off x="6900059" y="1972771"/>
                  <a:ext cx="22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92" name="Freihand 191">
                  <a:extLst>
                    <a:ext uri="{FF2B5EF4-FFF2-40B4-BE49-F238E27FC236}">
                      <a16:creationId xmlns:a16="http://schemas.microsoft.com/office/drawing/2014/main" id="{4B275ECB-CA7C-457D-A4CD-8FF7C4DD315D}"/>
                    </a:ext>
                  </a:extLst>
                </p14:cNvPr>
                <p14:cNvContentPartPr/>
                <p14:nvPr/>
              </p14:nvContentPartPr>
              <p14:xfrm>
                <a:off x="6947219" y="1978171"/>
                <a:ext cx="15120" cy="83880"/>
              </p14:xfrm>
            </p:contentPart>
          </mc:Choice>
          <mc:Fallback>
            <p:pic>
              <p:nvPicPr>
                <p:cNvPr id="192" name="Freihand 191">
                  <a:extLst>
                    <a:ext uri="{FF2B5EF4-FFF2-40B4-BE49-F238E27FC236}">
                      <a16:creationId xmlns:a16="http://schemas.microsoft.com/office/drawing/2014/main" id="{4B275ECB-CA7C-457D-A4CD-8FF7C4DD315D}"/>
                    </a:ext>
                  </a:extLst>
                </p:cNvPr>
                <p:cNvPicPr/>
                <p:nvPr/>
              </p:nvPicPr>
              <p:blipFill>
                <a:blip r:embed="rId445"/>
                <a:stretch>
                  <a:fillRect/>
                </a:stretch>
              </p:blipFill>
              <p:spPr>
                <a:xfrm>
                  <a:off x="6942899" y="1973851"/>
                  <a:ext cx="23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93" name="Freihand 192">
                  <a:extLst>
                    <a:ext uri="{FF2B5EF4-FFF2-40B4-BE49-F238E27FC236}">
                      <a16:creationId xmlns:a16="http://schemas.microsoft.com/office/drawing/2014/main" id="{A9554068-B17E-4375-AD89-0D4D86BAE03B}"/>
                    </a:ext>
                  </a:extLst>
                </p14:cNvPr>
                <p14:cNvContentPartPr/>
                <p14:nvPr/>
              </p14:nvContentPartPr>
              <p14:xfrm>
                <a:off x="6862979" y="1954051"/>
                <a:ext cx="153720" cy="128520"/>
              </p14:xfrm>
            </p:contentPart>
          </mc:Choice>
          <mc:Fallback>
            <p:pic>
              <p:nvPicPr>
                <p:cNvPr id="193" name="Freihand 192">
                  <a:extLst>
                    <a:ext uri="{FF2B5EF4-FFF2-40B4-BE49-F238E27FC236}">
                      <a16:creationId xmlns:a16="http://schemas.microsoft.com/office/drawing/2014/main" id="{A9554068-B17E-4375-AD89-0D4D86BAE03B}"/>
                    </a:ext>
                  </a:extLst>
                </p:cNvPr>
                <p:cNvPicPr/>
                <p:nvPr/>
              </p:nvPicPr>
              <p:blipFill>
                <a:blip r:embed="rId447"/>
                <a:stretch>
                  <a:fillRect/>
                </a:stretch>
              </p:blipFill>
              <p:spPr>
                <a:xfrm>
                  <a:off x="6858659" y="1949731"/>
                  <a:ext cx="162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94" name="Freihand 193">
                  <a:extLst>
                    <a:ext uri="{FF2B5EF4-FFF2-40B4-BE49-F238E27FC236}">
                      <a16:creationId xmlns:a16="http://schemas.microsoft.com/office/drawing/2014/main" id="{3C902AB0-6E27-48CF-A4D5-8381E87E7FED}"/>
                    </a:ext>
                  </a:extLst>
                </p14:cNvPr>
                <p14:cNvContentPartPr/>
                <p14:nvPr/>
              </p14:nvContentPartPr>
              <p14:xfrm>
                <a:off x="7090499" y="2030731"/>
                <a:ext cx="111960" cy="12960"/>
              </p14:xfrm>
            </p:contentPart>
          </mc:Choice>
          <mc:Fallback>
            <p:pic>
              <p:nvPicPr>
                <p:cNvPr id="194" name="Freihand 193">
                  <a:extLst>
                    <a:ext uri="{FF2B5EF4-FFF2-40B4-BE49-F238E27FC236}">
                      <a16:creationId xmlns:a16="http://schemas.microsoft.com/office/drawing/2014/main" id="{3C902AB0-6E27-48CF-A4D5-8381E87E7FED}"/>
                    </a:ext>
                  </a:extLst>
                </p:cNvPr>
                <p:cNvPicPr/>
                <p:nvPr/>
              </p:nvPicPr>
              <p:blipFill>
                <a:blip r:embed="rId449"/>
                <a:stretch>
                  <a:fillRect/>
                </a:stretch>
              </p:blipFill>
              <p:spPr>
                <a:xfrm>
                  <a:off x="7086179" y="2026411"/>
                  <a:ext cx="120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95" name="Freihand 194">
                  <a:extLst>
                    <a:ext uri="{FF2B5EF4-FFF2-40B4-BE49-F238E27FC236}">
                      <a16:creationId xmlns:a16="http://schemas.microsoft.com/office/drawing/2014/main" id="{5A025551-2B30-4102-9BB5-7D09974D1FD6}"/>
                    </a:ext>
                  </a:extLst>
                </p14:cNvPr>
                <p14:cNvContentPartPr/>
                <p14:nvPr/>
              </p14:nvContentPartPr>
              <p14:xfrm>
                <a:off x="7273379" y="1970251"/>
                <a:ext cx="140040" cy="104760"/>
              </p14:xfrm>
            </p:contentPart>
          </mc:Choice>
          <mc:Fallback>
            <p:pic>
              <p:nvPicPr>
                <p:cNvPr id="195" name="Freihand 194">
                  <a:extLst>
                    <a:ext uri="{FF2B5EF4-FFF2-40B4-BE49-F238E27FC236}">
                      <a16:creationId xmlns:a16="http://schemas.microsoft.com/office/drawing/2014/main" id="{5A025551-2B30-4102-9BB5-7D09974D1FD6}"/>
                    </a:ext>
                  </a:extLst>
                </p:cNvPr>
                <p:cNvPicPr/>
                <p:nvPr/>
              </p:nvPicPr>
              <p:blipFill>
                <a:blip r:embed="rId451"/>
                <a:stretch>
                  <a:fillRect/>
                </a:stretch>
              </p:blipFill>
              <p:spPr>
                <a:xfrm>
                  <a:off x="7269059" y="1965931"/>
                  <a:ext cx="148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96" name="Freihand 195">
                  <a:extLst>
                    <a:ext uri="{FF2B5EF4-FFF2-40B4-BE49-F238E27FC236}">
                      <a16:creationId xmlns:a16="http://schemas.microsoft.com/office/drawing/2014/main" id="{27A0DEC6-F857-48CB-B919-2DC0511F19D7}"/>
                    </a:ext>
                  </a:extLst>
                </p14:cNvPr>
                <p14:cNvContentPartPr/>
                <p14:nvPr/>
              </p14:nvContentPartPr>
              <p14:xfrm>
                <a:off x="7415219" y="1894651"/>
                <a:ext cx="138600" cy="243720"/>
              </p14:xfrm>
            </p:contentPart>
          </mc:Choice>
          <mc:Fallback>
            <p:pic>
              <p:nvPicPr>
                <p:cNvPr id="196" name="Freihand 195">
                  <a:extLst>
                    <a:ext uri="{FF2B5EF4-FFF2-40B4-BE49-F238E27FC236}">
                      <a16:creationId xmlns:a16="http://schemas.microsoft.com/office/drawing/2014/main" id="{27A0DEC6-F857-48CB-B919-2DC0511F19D7}"/>
                    </a:ext>
                  </a:extLst>
                </p:cNvPr>
                <p:cNvPicPr/>
                <p:nvPr/>
              </p:nvPicPr>
              <p:blipFill>
                <a:blip r:embed="rId453"/>
                <a:stretch>
                  <a:fillRect/>
                </a:stretch>
              </p:blipFill>
              <p:spPr>
                <a:xfrm>
                  <a:off x="7410899" y="1890331"/>
                  <a:ext cx="1472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98" name="Freihand 197">
                  <a:extLst>
                    <a:ext uri="{FF2B5EF4-FFF2-40B4-BE49-F238E27FC236}">
                      <a16:creationId xmlns:a16="http://schemas.microsoft.com/office/drawing/2014/main" id="{3292D855-7456-468D-B9E8-37783DBF84E1}"/>
                    </a:ext>
                  </a:extLst>
                </p14:cNvPr>
                <p14:cNvContentPartPr/>
                <p14:nvPr/>
              </p14:nvContentPartPr>
              <p14:xfrm>
                <a:off x="7349699" y="1643731"/>
                <a:ext cx="88920" cy="175680"/>
              </p14:xfrm>
            </p:contentPart>
          </mc:Choice>
          <mc:Fallback>
            <p:pic>
              <p:nvPicPr>
                <p:cNvPr id="198" name="Freihand 197">
                  <a:extLst>
                    <a:ext uri="{FF2B5EF4-FFF2-40B4-BE49-F238E27FC236}">
                      <a16:creationId xmlns:a16="http://schemas.microsoft.com/office/drawing/2014/main" id="{3292D855-7456-468D-B9E8-37783DBF84E1}"/>
                    </a:ext>
                  </a:extLst>
                </p:cNvPr>
                <p:cNvPicPr/>
                <p:nvPr/>
              </p:nvPicPr>
              <p:blipFill>
                <a:blip r:embed="rId455"/>
                <a:stretch>
                  <a:fillRect/>
                </a:stretch>
              </p:blipFill>
              <p:spPr>
                <a:xfrm>
                  <a:off x="7345379" y="1639411"/>
                  <a:ext cx="975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99" name="Freihand 198">
                  <a:extLst>
                    <a:ext uri="{FF2B5EF4-FFF2-40B4-BE49-F238E27FC236}">
                      <a16:creationId xmlns:a16="http://schemas.microsoft.com/office/drawing/2014/main" id="{8E2CBEEE-DECF-4F2A-BD1D-14627431AB03}"/>
                    </a:ext>
                  </a:extLst>
                </p14:cNvPr>
                <p14:cNvContentPartPr/>
                <p14:nvPr/>
              </p14:nvContentPartPr>
              <p14:xfrm>
                <a:off x="7303259" y="1767571"/>
                <a:ext cx="140760" cy="82080"/>
              </p14:xfrm>
            </p:contentPart>
          </mc:Choice>
          <mc:Fallback>
            <p:pic>
              <p:nvPicPr>
                <p:cNvPr id="199" name="Freihand 198">
                  <a:extLst>
                    <a:ext uri="{FF2B5EF4-FFF2-40B4-BE49-F238E27FC236}">
                      <a16:creationId xmlns:a16="http://schemas.microsoft.com/office/drawing/2014/main" id="{8E2CBEEE-DECF-4F2A-BD1D-14627431AB03}"/>
                    </a:ext>
                  </a:extLst>
                </p:cNvPr>
                <p:cNvPicPr/>
                <p:nvPr/>
              </p:nvPicPr>
              <p:blipFill>
                <a:blip r:embed="rId457"/>
                <a:stretch>
                  <a:fillRect/>
                </a:stretch>
              </p:blipFill>
              <p:spPr>
                <a:xfrm>
                  <a:off x="7298939" y="1763251"/>
                  <a:ext cx="149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00" name="Freihand 199">
                  <a:extLst>
                    <a:ext uri="{FF2B5EF4-FFF2-40B4-BE49-F238E27FC236}">
                      <a16:creationId xmlns:a16="http://schemas.microsoft.com/office/drawing/2014/main" id="{65183811-5D42-401F-A525-087AC7198FFC}"/>
                    </a:ext>
                  </a:extLst>
                </p14:cNvPr>
                <p14:cNvContentPartPr/>
                <p14:nvPr/>
              </p14:nvContentPartPr>
              <p14:xfrm>
                <a:off x="7549499" y="1541851"/>
                <a:ext cx="131760" cy="106920"/>
              </p14:xfrm>
            </p:contentPart>
          </mc:Choice>
          <mc:Fallback>
            <p:pic>
              <p:nvPicPr>
                <p:cNvPr id="200" name="Freihand 199">
                  <a:extLst>
                    <a:ext uri="{FF2B5EF4-FFF2-40B4-BE49-F238E27FC236}">
                      <a16:creationId xmlns:a16="http://schemas.microsoft.com/office/drawing/2014/main" id="{65183811-5D42-401F-A525-087AC7198FFC}"/>
                    </a:ext>
                  </a:extLst>
                </p:cNvPr>
                <p:cNvPicPr/>
                <p:nvPr/>
              </p:nvPicPr>
              <p:blipFill>
                <a:blip r:embed="rId459"/>
                <a:stretch>
                  <a:fillRect/>
                </a:stretch>
              </p:blipFill>
              <p:spPr>
                <a:xfrm>
                  <a:off x="7545179" y="1537531"/>
                  <a:ext cx="140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01" name="Freihand 200">
                  <a:extLst>
                    <a:ext uri="{FF2B5EF4-FFF2-40B4-BE49-F238E27FC236}">
                      <a16:creationId xmlns:a16="http://schemas.microsoft.com/office/drawing/2014/main" id="{527AC94D-8B53-4A3D-A616-8A62CF9E1DCE}"/>
                    </a:ext>
                  </a:extLst>
                </p14:cNvPr>
                <p14:cNvContentPartPr/>
                <p14:nvPr/>
              </p14:nvContentPartPr>
              <p14:xfrm>
                <a:off x="7687019" y="1549771"/>
                <a:ext cx="85320" cy="75600"/>
              </p14:xfrm>
            </p:contentPart>
          </mc:Choice>
          <mc:Fallback>
            <p:pic>
              <p:nvPicPr>
                <p:cNvPr id="201" name="Freihand 200">
                  <a:extLst>
                    <a:ext uri="{FF2B5EF4-FFF2-40B4-BE49-F238E27FC236}">
                      <a16:creationId xmlns:a16="http://schemas.microsoft.com/office/drawing/2014/main" id="{527AC94D-8B53-4A3D-A616-8A62CF9E1DCE}"/>
                    </a:ext>
                  </a:extLst>
                </p:cNvPr>
                <p:cNvPicPr/>
                <p:nvPr/>
              </p:nvPicPr>
              <p:blipFill>
                <a:blip r:embed="rId461"/>
                <a:stretch>
                  <a:fillRect/>
                </a:stretch>
              </p:blipFill>
              <p:spPr>
                <a:xfrm>
                  <a:off x="7682699" y="1545451"/>
                  <a:ext cx="93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02" name="Freihand 201">
                  <a:extLst>
                    <a:ext uri="{FF2B5EF4-FFF2-40B4-BE49-F238E27FC236}">
                      <a16:creationId xmlns:a16="http://schemas.microsoft.com/office/drawing/2014/main" id="{1E52DEBE-1006-4FB7-BD25-22ABDB7C0971}"/>
                    </a:ext>
                  </a:extLst>
                </p14:cNvPr>
                <p14:cNvContentPartPr/>
                <p14:nvPr/>
              </p14:nvContentPartPr>
              <p14:xfrm>
                <a:off x="7790339" y="1551571"/>
                <a:ext cx="90000" cy="73080"/>
              </p14:xfrm>
            </p:contentPart>
          </mc:Choice>
          <mc:Fallback>
            <p:pic>
              <p:nvPicPr>
                <p:cNvPr id="202" name="Freihand 201">
                  <a:extLst>
                    <a:ext uri="{FF2B5EF4-FFF2-40B4-BE49-F238E27FC236}">
                      <a16:creationId xmlns:a16="http://schemas.microsoft.com/office/drawing/2014/main" id="{1E52DEBE-1006-4FB7-BD25-22ABDB7C0971}"/>
                    </a:ext>
                  </a:extLst>
                </p:cNvPr>
                <p:cNvPicPr/>
                <p:nvPr/>
              </p:nvPicPr>
              <p:blipFill>
                <a:blip r:embed="rId463"/>
                <a:stretch>
                  <a:fillRect/>
                </a:stretch>
              </p:blipFill>
              <p:spPr>
                <a:xfrm>
                  <a:off x="7786019" y="1547251"/>
                  <a:ext cx="98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03" name="Freihand 202">
                  <a:extLst>
                    <a:ext uri="{FF2B5EF4-FFF2-40B4-BE49-F238E27FC236}">
                      <a16:creationId xmlns:a16="http://schemas.microsoft.com/office/drawing/2014/main" id="{59D5B5B8-C32A-44CB-BB29-89D30F1DF7A2}"/>
                    </a:ext>
                  </a:extLst>
                </p14:cNvPr>
                <p14:cNvContentPartPr/>
                <p14:nvPr/>
              </p14:nvContentPartPr>
              <p14:xfrm>
                <a:off x="7907339" y="1484611"/>
                <a:ext cx="21240" cy="134280"/>
              </p14:xfrm>
            </p:contentPart>
          </mc:Choice>
          <mc:Fallback>
            <p:pic>
              <p:nvPicPr>
                <p:cNvPr id="203" name="Freihand 202">
                  <a:extLst>
                    <a:ext uri="{FF2B5EF4-FFF2-40B4-BE49-F238E27FC236}">
                      <a16:creationId xmlns:a16="http://schemas.microsoft.com/office/drawing/2014/main" id="{59D5B5B8-C32A-44CB-BB29-89D30F1DF7A2}"/>
                    </a:ext>
                  </a:extLst>
                </p:cNvPr>
                <p:cNvPicPr/>
                <p:nvPr/>
              </p:nvPicPr>
              <p:blipFill>
                <a:blip r:embed="rId465"/>
                <a:stretch>
                  <a:fillRect/>
                </a:stretch>
              </p:blipFill>
              <p:spPr>
                <a:xfrm>
                  <a:off x="7903019" y="1480291"/>
                  <a:ext cx="29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04" name="Freihand 203">
                  <a:extLst>
                    <a:ext uri="{FF2B5EF4-FFF2-40B4-BE49-F238E27FC236}">
                      <a16:creationId xmlns:a16="http://schemas.microsoft.com/office/drawing/2014/main" id="{02B76877-7E87-4974-BC0B-30CA7F96A945}"/>
                    </a:ext>
                  </a:extLst>
                </p14:cNvPr>
                <p14:cNvContentPartPr/>
                <p14:nvPr/>
              </p14:nvContentPartPr>
              <p14:xfrm>
                <a:off x="7945859" y="1524211"/>
                <a:ext cx="100800" cy="83520"/>
              </p14:xfrm>
            </p:contentPart>
          </mc:Choice>
          <mc:Fallback>
            <p:pic>
              <p:nvPicPr>
                <p:cNvPr id="204" name="Freihand 203">
                  <a:extLst>
                    <a:ext uri="{FF2B5EF4-FFF2-40B4-BE49-F238E27FC236}">
                      <a16:creationId xmlns:a16="http://schemas.microsoft.com/office/drawing/2014/main" id="{02B76877-7E87-4974-BC0B-30CA7F96A945}"/>
                    </a:ext>
                  </a:extLst>
                </p:cNvPr>
                <p:cNvPicPr/>
                <p:nvPr/>
              </p:nvPicPr>
              <p:blipFill>
                <a:blip r:embed="rId467"/>
                <a:stretch>
                  <a:fillRect/>
                </a:stretch>
              </p:blipFill>
              <p:spPr>
                <a:xfrm>
                  <a:off x="7941539" y="1519891"/>
                  <a:ext cx="109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05" name="Freihand 204">
                  <a:extLst>
                    <a:ext uri="{FF2B5EF4-FFF2-40B4-BE49-F238E27FC236}">
                      <a16:creationId xmlns:a16="http://schemas.microsoft.com/office/drawing/2014/main" id="{1EAB5BEE-E2B5-4866-892C-12B6445132CD}"/>
                    </a:ext>
                  </a:extLst>
                </p14:cNvPr>
                <p14:cNvContentPartPr/>
                <p14:nvPr/>
              </p14:nvContentPartPr>
              <p14:xfrm>
                <a:off x="8052779" y="1458691"/>
                <a:ext cx="154800" cy="238680"/>
              </p14:xfrm>
            </p:contentPart>
          </mc:Choice>
          <mc:Fallback>
            <p:pic>
              <p:nvPicPr>
                <p:cNvPr id="205" name="Freihand 204">
                  <a:extLst>
                    <a:ext uri="{FF2B5EF4-FFF2-40B4-BE49-F238E27FC236}">
                      <a16:creationId xmlns:a16="http://schemas.microsoft.com/office/drawing/2014/main" id="{1EAB5BEE-E2B5-4866-892C-12B6445132CD}"/>
                    </a:ext>
                  </a:extLst>
                </p:cNvPr>
                <p:cNvPicPr/>
                <p:nvPr/>
              </p:nvPicPr>
              <p:blipFill>
                <a:blip r:embed="rId469"/>
                <a:stretch>
                  <a:fillRect/>
                </a:stretch>
              </p:blipFill>
              <p:spPr>
                <a:xfrm>
                  <a:off x="8048459" y="1454371"/>
                  <a:ext cx="1634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06" name="Freihand 205">
                  <a:extLst>
                    <a:ext uri="{FF2B5EF4-FFF2-40B4-BE49-F238E27FC236}">
                      <a16:creationId xmlns:a16="http://schemas.microsoft.com/office/drawing/2014/main" id="{1DB295CF-39E5-4603-AAE1-2E58A20F34A4}"/>
                    </a:ext>
                  </a:extLst>
                </p14:cNvPr>
                <p14:cNvContentPartPr/>
                <p14:nvPr/>
              </p14:nvContentPartPr>
              <p14:xfrm>
                <a:off x="8374979" y="1547251"/>
                <a:ext cx="14760" cy="55440"/>
              </p14:xfrm>
            </p:contentPart>
          </mc:Choice>
          <mc:Fallback>
            <p:pic>
              <p:nvPicPr>
                <p:cNvPr id="206" name="Freihand 205">
                  <a:extLst>
                    <a:ext uri="{FF2B5EF4-FFF2-40B4-BE49-F238E27FC236}">
                      <a16:creationId xmlns:a16="http://schemas.microsoft.com/office/drawing/2014/main" id="{1DB295CF-39E5-4603-AAE1-2E58A20F34A4}"/>
                    </a:ext>
                  </a:extLst>
                </p:cNvPr>
                <p:cNvPicPr/>
                <p:nvPr/>
              </p:nvPicPr>
              <p:blipFill>
                <a:blip r:embed="rId471"/>
                <a:stretch>
                  <a:fillRect/>
                </a:stretch>
              </p:blipFill>
              <p:spPr>
                <a:xfrm>
                  <a:off x="8370659" y="1542931"/>
                  <a:ext cx="23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07" name="Freihand 206">
                  <a:extLst>
                    <a:ext uri="{FF2B5EF4-FFF2-40B4-BE49-F238E27FC236}">
                      <a16:creationId xmlns:a16="http://schemas.microsoft.com/office/drawing/2014/main" id="{1F770537-89DA-4356-99A6-B061DBCB14B6}"/>
                    </a:ext>
                  </a:extLst>
                </p14:cNvPr>
                <p14:cNvContentPartPr/>
                <p14:nvPr/>
              </p14:nvContentPartPr>
              <p14:xfrm>
                <a:off x="8374979" y="1490011"/>
                <a:ext cx="37440" cy="20160"/>
              </p14:xfrm>
            </p:contentPart>
          </mc:Choice>
          <mc:Fallback>
            <p:pic>
              <p:nvPicPr>
                <p:cNvPr id="207" name="Freihand 206">
                  <a:extLst>
                    <a:ext uri="{FF2B5EF4-FFF2-40B4-BE49-F238E27FC236}">
                      <a16:creationId xmlns:a16="http://schemas.microsoft.com/office/drawing/2014/main" id="{1F770537-89DA-4356-99A6-B061DBCB14B6}"/>
                    </a:ext>
                  </a:extLst>
                </p:cNvPr>
                <p:cNvPicPr/>
                <p:nvPr/>
              </p:nvPicPr>
              <p:blipFill>
                <a:blip r:embed="rId473"/>
                <a:stretch>
                  <a:fillRect/>
                </a:stretch>
              </p:blipFill>
              <p:spPr>
                <a:xfrm>
                  <a:off x="8370659" y="1485691"/>
                  <a:ext cx="46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08" name="Freihand 207">
                  <a:extLst>
                    <a:ext uri="{FF2B5EF4-FFF2-40B4-BE49-F238E27FC236}">
                      <a16:creationId xmlns:a16="http://schemas.microsoft.com/office/drawing/2014/main" id="{BB96444B-DAB9-4DD8-8026-6EF2701DE301}"/>
                    </a:ext>
                  </a:extLst>
                </p14:cNvPr>
                <p14:cNvContentPartPr/>
                <p14:nvPr/>
              </p14:nvContentPartPr>
              <p14:xfrm>
                <a:off x="8424299" y="1510171"/>
                <a:ext cx="101520" cy="99360"/>
              </p14:xfrm>
            </p:contentPart>
          </mc:Choice>
          <mc:Fallback>
            <p:pic>
              <p:nvPicPr>
                <p:cNvPr id="208" name="Freihand 207">
                  <a:extLst>
                    <a:ext uri="{FF2B5EF4-FFF2-40B4-BE49-F238E27FC236}">
                      <a16:creationId xmlns:a16="http://schemas.microsoft.com/office/drawing/2014/main" id="{BB96444B-DAB9-4DD8-8026-6EF2701DE301}"/>
                    </a:ext>
                  </a:extLst>
                </p:cNvPr>
                <p:cNvPicPr/>
                <p:nvPr/>
              </p:nvPicPr>
              <p:blipFill>
                <a:blip r:embed="rId475"/>
                <a:stretch>
                  <a:fillRect/>
                </a:stretch>
              </p:blipFill>
              <p:spPr>
                <a:xfrm>
                  <a:off x="8419979" y="1505851"/>
                  <a:ext cx="110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10" name="Freihand 209">
                  <a:extLst>
                    <a:ext uri="{FF2B5EF4-FFF2-40B4-BE49-F238E27FC236}">
                      <a16:creationId xmlns:a16="http://schemas.microsoft.com/office/drawing/2014/main" id="{49404968-B709-4D91-9394-3FF4B5FACDCE}"/>
                    </a:ext>
                  </a:extLst>
                </p14:cNvPr>
                <p14:cNvContentPartPr/>
                <p14:nvPr/>
              </p14:nvContentPartPr>
              <p14:xfrm>
                <a:off x="8671979" y="1418011"/>
                <a:ext cx="91080" cy="170280"/>
              </p14:xfrm>
            </p:contentPart>
          </mc:Choice>
          <mc:Fallback>
            <p:pic>
              <p:nvPicPr>
                <p:cNvPr id="210" name="Freihand 209">
                  <a:extLst>
                    <a:ext uri="{FF2B5EF4-FFF2-40B4-BE49-F238E27FC236}">
                      <a16:creationId xmlns:a16="http://schemas.microsoft.com/office/drawing/2014/main" id="{49404968-B709-4D91-9394-3FF4B5FACDCE}"/>
                    </a:ext>
                  </a:extLst>
                </p:cNvPr>
                <p:cNvPicPr/>
                <p:nvPr/>
              </p:nvPicPr>
              <p:blipFill>
                <a:blip r:embed="rId477"/>
                <a:stretch>
                  <a:fillRect/>
                </a:stretch>
              </p:blipFill>
              <p:spPr>
                <a:xfrm>
                  <a:off x="8667659" y="1413691"/>
                  <a:ext cx="99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11" name="Freihand 210">
                  <a:extLst>
                    <a:ext uri="{FF2B5EF4-FFF2-40B4-BE49-F238E27FC236}">
                      <a16:creationId xmlns:a16="http://schemas.microsoft.com/office/drawing/2014/main" id="{9A1B515A-0CF3-4F3A-824B-EBD14958B721}"/>
                    </a:ext>
                  </a:extLst>
                </p14:cNvPr>
                <p14:cNvContentPartPr/>
                <p14:nvPr/>
              </p14:nvContentPartPr>
              <p14:xfrm>
                <a:off x="8778179" y="1453291"/>
                <a:ext cx="97560" cy="93600"/>
              </p14:xfrm>
            </p:contentPart>
          </mc:Choice>
          <mc:Fallback>
            <p:pic>
              <p:nvPicPr>
                <p:cNvPr id="211" name="Freihand 210">
                  <a:extLst>
                    <a:ext uri="{FF2B5EF4-FFF2-40B4-BE49-F238E27FC236}">
                      <a16:creationId xmlns:a16="http://schemas.microsoft.com/office/drawing/2014/main" id="{9A1B515A-0CF3-4F3A-824B-EBD14958B721}"/>
                    </a:ext>
                  </a:extLst>
                </p:cNvPr>
                <p:cNvPicPr/>
                <p:nvPr/>
              </p:nvPicPr>
              <p:blipFill>
                <a:blip r:embed="rId479"/>
                <a:stretch>
                  <a:fillRect/>
                </a:stretch>
              </p:blipFill>
              <p:spPr>
                <a:xfrm>
                  <a:off x="8773859" y="1448971"/>
                  <a:ext cx="106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12" name="Freihand 211">
                  <a:extLst>
                    <a:ext uri="{FF2B5EF4-FFF2-40B4-BE49-F238E27FC236}">
                      <a16:creationId xmlns:a16="http://schemas.microsoft.com/office/drawing/2014/main" id="{42460124-A3A6-4975-8602-5A05D034F683}"/>
                    </a:ext>
                  </a:extLst>
                </p14:cNvPr>
                <p14:cNvContentPartPr/>
                <p14:nvPr/>
              </p14:nvContentPartPr>
              <p14:xfrm>
                <a:off x="8887259" y="1347451"/>
                <a:ext cx="17280" cy="198360"/>
              </p14:xfrm>
            </p:contentPart>
          </mc:Choice>
          <mc:Fallback>
            <p:pic>
              <p:nvPicPr>
                <p:cNvPr id="212" name="Freihand 211">
                  <a:extLst>
                    <a:ext uri="{FF2B5EF4-FFF2-40B4-BE49-F238E27FC236}">
                      <a16:creationId xmlns:a16="http://schemas.microsoft.com/office/drawing/2014/main" id="{42460124-A3A6-4975-8602-5A05D034F683}"/>
                    </a:ext>
                  </a:extLst>
                </p:cNvPr>
                <p:cNvPicPr/>
                <p:nvPr/>
              </p:nvPicPr>
              <p:blipFill>
                <a:blip r:embed="rId481"/>
                <a:stretch>
                  <a:fillRect/>
                </a:stretch>
              </p:blipFill>
              <p:spPr>
                <a:xfrm>
                  <a:off x="8882939" y="1343131"/>
                  <a:ext cx="25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13" name="Freihand 212">
                  <a:extLst>
                    <a:ext uri="{FF2B5EF4-FFF2-40B4-BE49-F238E27FC236}">
                      <a16:creationId xmlns:a16="http://schemas.microsoft.com/office/drawing/2014/main" id="{FB9E7732-D8D8-4F51-893D-685B82D959B8}"/>
                    </a:ext>
                  </a:extLst>
                </p14:cNvPr>
                <p14:cNvContentPartPr/>
                <p14:nvPr/>
              </p14:nvContentPartPr>
              <p14:xfrm>
                <a:off x="8942339" y="1463011"/>
                <a:ext cx="23760" cy="61200"/>
              </p14:xfrm>
            </p:contentPart>
          </mc:Choice>
          <mc:Fallback>
            <p:pic>
              <p:nvPicPr>
                <p:cNvPr id="213" name="Freihand 212">
                  <a:extLst>
                    <a:ext uri="{FF2B5EF4-FFF2-40B4-BE49-F238E27FC236}">
                      <a16:creationId xmlns:a16="http://schemas.microsoft.com/office/drawing/2014/main" id="{FB9E7732-D8D8-4F51-893D-685B82D959B8}"/>
                    </a:ext>
                  </a:extLst>
                </p:cNvPr>
                <p:cNvPicPr/>
                <p:nvPr/>
              </p:nvPicPr>
              <p:blipFill>
                <a:blip r:embed="rId483"/>
                <a:stretch>
                  <a:fillRect/>
                </a:stretch>
              </p:blipFill>
              <p:spPr>
                <a:xfrm>
                  <a:off x="8938019" y="1458691"/>
                  <a:ext cx="32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14" name="Freihand 213">
                  <a:extLst>
                    <a:ext uri="{FF2B5EF4-FFF2-40B4-BE49-F238E27FC236}">
                      <a16:creationId xmlns:a16="http://schemas.microsoft.com/office/drawing/2014/main" id="{85F3D63B-BE0C-4225-8BF6-756F9FFF17BE}"/>
                    </a:ext>
                  </a:extLst>
                </p14:cNvPr>
                <p14:cNvContentPartPr/>
                <p14:nvPr/>
              </p14:nvContentPartPr>
              <p14:xfrm>
                <a:off x="8975819" y="1441411"/>
                <a:ext cx="403200" cy="170640"/>
              </p14:xfrm>
            </p:contentPart>
          </mc:Choice>
          <mc:Fallback>
            <p:pic>
              <p:nvPicPr>
                <p:cNvPr id="214" name="Freihand 213">
                  <a:extLst>
                    <a:ext uri="{FF2B5EF4-FFF2-40B4-BE49-F238E27FC236}">
                      <a16:creationId xmlns:a16="http://schemas.microsoft.com/office/drawing/2014/main" id="{85F3D63B-BE0C-4225-8BF6-756F9FFF17BE}"/>
                    </a:ext>
                  </a:extLst>
                </p:cNvPr>
                <p:cNvPicPr/>
                <p:nvPr/>
              </p:nvPicPr>
              <p:blipFill>
                <a:blip r:embed="rId485"/>
                <a:stretch>
                  <a:fillRect/>
                </a:stretch>
              </p:blipFill>
              <p:spPr>
                <a:xfrm>
                  <a:off x="8971499" y="1437091"/>
                  <a:ext cx="411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15" name="Freihand 214">
                  <a:extLst>
                    <a:ext uri="{FF2B5EF4-FFF2-40B4-BE49-F238E27FC236}">
                      <a16:creationId xmlns:a16="http://schemas.microsoft.com/office/drawing/2014/main" id="{C9B91895-6204-4EE4-A136-27862DD77CF4}"/>
                    </a:ext>
                  </a:extLst>
                </p14:cNvPr>
                <p14:cNvContentPartPr/>
                <p14:nvPr/>
              </p14:nvContentPartPr>
              <p14:xfrm>
                <a:off x="9101819" y="1287691"/>
                <a:ext cx="21600" cy="6840"/>
              </p14:xfrm>
            </p:contentPart>
          </mc:Choice>
          <mc:Fallback>
            <p:pic>
              <p:nvPicPr>
                <p:cNvPr id="215" name="Freihand 214">
                  <a:extLst>
                    <a:ext uri="{FF2B5EF4-FFF2-40B4-BE49-F238E27FC236}">
                      <a16:creationId xmlns:a16="http://schemas.microsoft.com/office/drawing/2014/main" id="{C9B91895-6204-4EE4-A136-27862DD77CF4}"/>
                    </a:ext>
                  </a:extLst>
                </p:cNvPr>
                <p:cNvPicPr/>
                <p:nvPr/>
              </p:nvPicPr>
              <p:blipFill>
                <a:blip r:embed="rId487"/>
                <a:stretch>
                  <a:fillRect/>
                </a:stretch>
              </p:blipFill>
              <p:spPr>
                <a:xfrm>
                  <a:off x="9097499" y="1283371"/>
                  <a:ext cx="30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30" name="Freihand 229">
                  <a:extLst>
                    <a:ext uri="{FF2B5EF4-FFF2-40B4-BE49-F238E27FC236}">
                      <a16:creationId xmlns:a16="http://schemas.microsoft.com/office/drawing/2014/main" id="{7001F2A2-EE4A-43A3-BA78-E00347E30EFF}"/>
                    </a:ext>
                  </a:extLst>
                </p14:cNvPr>
                <p14:cNvContentPartPr/>
                <p14:nvPr/>
              </p14:nvContentPartPr>
              <p14:xfrm>
                <a:off x="7764059" y="1988251"/>
                <a:ext cx="138960" cy="2880"/>
              </p14:xfrm>
            </p:contentPart>
          </mc:Choice>
          <mc:Fallback>
            <p:pic>
              <p:nvPicPr>
                <p:cNvPr id="230" name="Freihand 229">
                  <a:extLst>
                    <a:ext uri="{FF2B5EF4-FFF2-40B4-BE49-F238E27FC236}">
                      <a16:creationId xmlns:a16="http://schemas.microsoft.com/office/drawing/2014/main" id="{7001F2A2-EE4A-43A3-BA78-E00347E30EFF}"/>
                    </a:ext>
                  </a:extLst>
                </p:cNvPr>
                <p:cNvPicPr/>
                <p:nvPr/>
              </p:nvPicPr>
              <p:blipFill>
                <a:blip r:embed="rId489"/>
                <a:stretch>
                  <a:fillRect/>
                </a:stretch>
              </p:blipFill>
              <p:spPr>
                <a:xfrm>
                  <a:off x="7759739" y="1983931"/>
                  <a:ext cx="1476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31" name="Freihand 230">
                  <a:extLst>
                    <a:ext uri="{FF2B5EF4-FFF2-40B4-BE49-F238E27FC236}">
                      <a16:creationId xmlns:a16="http://schemas.microsoft.com/office/drawing/2014/main" id="{9F9B6719-7099-463E-8656-1196C9175585}"/>
                    </a:ext>
                  </a:extLst>
                </p14:cNvPr>
                <p14:cNvContentPartPr/>
                <p14:nvPr/>
              </p14:nvContentPartPr>
              <p14:xfrm>
                <a:off x="7771259" y="2013091"/>
                <a:ext cx="139680" cy="18000"/>
              </p14:xfrm>
            </p:contentPart>
          </mc:Choice>
          <mc:Fallback>
            <p:pic>
              <p:nvPicPr>
                <p:cNvPr id="231" name="Freihand 230">
                  <a:extLst>
                    <a:ext uri="{FF2B5EF4-FFF2-40B4-BE49-F238E27FC236}">
                      <a16:creationId xmlns:a16="http://schemas.microsoft.com/office/drawing/2014/main" id="{9F9B6719-7099-463E-8656-1196C9175585}"/>
                    </a:ext>
                  </a:extLst>
                </p:cNvPr>
                <p:cNvPicPr/>
                <p:nvPr/>
              </p:nvPicPr>
              <p:blipFill>
                <a:blip r:embed="rId491"/>
                <a:stretch>
                  <a:fillRect/>
                </a:stretch>
              </p:blipFill>
              <p:spPr>
                <a:xfrm>
                  <a:off x="7766939" y="2008771"/>
                  <a:ext cx="148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32" name="Freihand 231">
                  <a:extLst>
                    <a:ext uri="{FF2B5EF4-FFF2-40B4-BE49-F238E27FC236}">
                      <a16:creationId xmlns:a16="http://schemas.microsoft.com/office/drawing/2014/main" id="{9B65F1D2-6EB8-40F8-A421-3BAA731BE403}"/>
                    </a:ext>
                  </a:extLst>
                </p14:cNvPr>
                <p14:cNvContentPartPr/>
                <p14:nvPr/>
              </p14:nvContentPartPr>
              <p14:xfrm>
                <a:off x="7953419" y="1919131"/>
                <a:ext cx="101520" cy="149040"/>
              </p14:xfrm>
            </p:contentPart>
          </mc:Choice>
          <mc:Fallback>
            <p:pic>
              <p:nvPicPr>
                <p:cNvPr id="232" name="Freihand 231">
                  <a:extLst>
                    <a:ext uri="{FF2B5EF4-FFF2-40B4-BE49-F238E27FC236}">
                      <a16:creationId xmlns:a16="http://schemas.microsoft.com/office/drawing/2014/main" id="{9B65F1D2-6EB8-40F8-A421-3BAA731BE403}"/>
                    </a:ext>
                  </a:extLst>
                </p:cNvPr>
                <p:cNvPicPr/>
                <p:nvPr/>
              </p:nvPicPr>
              <p:blipFill>
                <a:blip r:embed="rId493"/>
                <a:stretch>
                  <a:fillRect/>
                </a:stretch>
              </p:blipFill>
              <p:spPr>
                <a:xfrm>
                  <a:off x="7949099" y="1914811"/>
                  <a:ext cx="110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33" name="Freihand 232">
                  <a:extLst>
                    <a:ext uri="{FF2B5EF4-FFF2-40B4-BE49-F238E27FC236}">
                      <a16:creationId xmlns:a16="http://schemas.microsoft.com/office/drawing/2014/main" id="{C4AABF58-9A61-413E-A2C3-FB3C886E2E40}"/>
                    </a:ext>
                  </a:extLst>
                </p14:cNvPr>
                <p14:cNvContentPartPr/>
                <p14:nvPr/>
              </p14:nvContentPartPr>
              <p14:xfrm>
                <a:off x="8346539" y="1932451"/>
                <a:ext cx="175320" cy="67680"/>
              </p14:xfrm>
            </p:contentPart>
          </mc:Choice>
          <mc:Fallback>
            <p:pic>
              <p:nvPicPr>
                <p:cNvPr id="233" name="Freihand 232">
                  <a:extLst>
                    <a:ext uri="{FF2B5EF4-FFF2-40B4-BE49-F238E27FC236}">
                      <a16:creationId xmlns:a16="http://schemas.microsoft.com/office/drawing/2014/main" id="{C4AABF58-9A61-413E-A2C3-FB3C886E2E40}"/>
                    </a:ext>
                  </a:extLst>
                </p:cNvPr>
                <p:cNvPicPr/>
                <p:nvPr/>
              </p:nvPicPr>
              <p:blipFill>
                <a:blip r:embed="rId495"/>
                <a:stretch>
                  <a:fillRect/>
                </a:stretch>
              </p:blipFill>
              <p:spPr>
                <a:xfrm>
                  <a:off x="8342219" y="1928131"/>
                  <a:ext cx="183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34" name="Freihand 233">
                  <a:extLst>
                    <a:ext uri="{FF2B5EF4-FFF2-40B4-BE49-F238E27FC236}">
                      <a16:creationId xmlns:a16="http://schemas.microsoft.com/office/drawing/2014/main" id="{2AC51418-FD16-4084-8E06-ED29C242344C}"/>
                    </a:ext>
                  </a:extLst>
                </p14:cNvPr>
                <p14:cNvContentPartPr/>
                <p14:nvPr/>
              </p14:nvContentPartPr>
              <p14:xfrm>
                <a:off x="8408099" y="1927411"/>
                <a:ext cx="116280" cy="216360"/>
              </p14:xfrm>
            </p:contentPart>
          </mc:Choice>
          <mc:Fallback>
            <p:pic>
              <p:nvPicPr>
                <p:cNvPr id="234" name="Freihand 233">
                  <a:extLst>
                    <a:ext uri="{FF2B5EF4-FFF2-40B4-BE49-F238E27FC236}">
                      <a16:creationId xmlns:a16="http://schemas.microsoft.com/office/drawing/2014/main" id="{2AC51418-FD16-4084-8E06-ED29C242344C}"/>
                    </a:ext>
                  </a:extLst>
                </p:cNvPr>
                <p:cNvPicPr/>
                <p:nvPr/>
              </p:nvPicPr>
              <p:blipFill>
                <a:blip r:embed="rId497"/>
                <a:stretch>
                  <a:fillRect/>
                </a:stretch>
              </p:blipFill>
              <p:spPr>
                <a:xfrm>
                  <a:off x="8403779" y="1923091"/>
                  <a:ext cx="1249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35" name="Freihand 234">
                  <a:extLst>
                    <a:ext uri="{FF2B5EF4-FFF2-40B4-BE49-F238E27FC236}">
                      <a16:creationId xmlns:a16="http://schemas.microsoft.com/office/drawing/2014/main" id="{8FC99E4B-D380-4F87-BF4F-66D8F59E88B9}"/>
                    </a:ext>
                  </a:extLst>
                </p14:cNvPr>
                <p14:cNvContentPartPr/>
                <p14:nvPr/>
              </p14:nvContentPartPr>
              <p14:xfrm>
                <a:off x="8655059" y="1921651"/>
                <a:ext cx="218160" cy="20880"/>
              </p14:xfrm>
            </p:contentPart>
          </mc:Choice>
          <mc:Fallback>
            <p:pic>
              <p:nvPicPr>
                <p:cNvPr id="235" name="Freihand 234">
                  <a:extLst>
                    <a:ext uri="{FF2B5EF4-FFF2-40B4-BE49-F238E27FC236}">
                      <a16:creationId xmlns:a16="http://schemas.microsoft.com/office/drawing/2014/main" id="{8FC99E4B-D380-4F87-BF4F-66D8F59E88B9}"/>
                    </a:ext>
                  </a:extLst>
                </p:cNvPr>
                <p:cNvPicPr/>
                <p:nvPr/>
              </p:nvPicPr>
              <p:blipFill>
                <a:blip r:embed="rId499"/>
                <a:stretch>
                  <a:fillRect/>
                </a:stretch>
              </p:blipFill>
              <p:spPr>
                <a:xfrm>
                  <a:off x="8650739" y="1917331"/>
                  <a:ext cx="2268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36" name="Freihand 235">
                  <a:extLst>
                    <a:ext uri="{FF2B5EF4-FFF2-40B4-BE49-F238E27FC236}">
                      <a16:creationId xmlns:a16="http://schemas.microsoft.com/office/drawing/2014/main" id="{3E3CCF27-F4B5-493D-9BB6-D44762E4C520}"/>
                    </a:ext>
                  </a:extLst>
                </p14:cNvPr>
                <p14:cNvContentPartPr/>
                <p14:nvPr/>
              </p14:nvContentPartPr>
              <p14:xfrm>
                <a:off x="8671979" y="1973491"/>
                <a:ext cx="185040" cy="29880"/>
              </p14:xfrm>
            </p:contentPart>
          </mc:Choice>
          <mc:Fallback>
            <p:pic>
              <p:nvPicPr>
                <p:cNvPr id="236" name="Freihand 235">
                  <a:extLst>
                    <a:ext uri="{FF2B5EF4-FFF2-40B4-BE49-F238E27FC236}">
                      <a16:creationId xmlns:a16="http://schemas.microsoft.com/office/drawing/2014/main" id="{3E3CCF27-F4B5-493D-9BB6-D44762E4C520}"/>
                    </a:ext>
                  </a:extLst>
                </p:cNvPr>
                <p:cNvPicPr/>
                <p:nvPr/>
              </p:nvPicPr>
              <p:blipFill>
                <a:blip r:embed="rId501"/>
                <a:stretch>
                  <a:fillRect/>
                </a:stretch>
              </p:blipFill>
              <p:spPr>
                <a:xfrm>
                  <a:off x="8667659" y="1969171"/>
                  <a:ext cx="193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37" name="Freihand 236">
                  <a:extLst>
                    <a:ext uri="{FF2B5EF4-FFF2-40B4-BE49-F238E27FC236}">
                      <a16:creationId xmlns:a16="http://schemas.microsoft.com/office/drawing/2014/main" id="{36943804-CAD5-4976-89B0-9A1279824543}"/>
                    </a:ext>
                  </a:extLst>
                </p14:cNvPr>
                <p14:cNvContentPartPr/>
                <p14:nvPr/>
              </p14:nvContentPartPr>
              <p14:xfrm>
                <a:off x="8979779" y="1891411"/>
                <a:ext cx="128880" cy="79560"/>
              </p14:xfrm>
            </p:contentPart>
          </mc:Choice>
          <mc:Fallback>
            <p:pic>
              <p:nvPicPr>
                <p:cNvPr id="237" name="Freihand 236">
                  <a:extLst>
                    <a:ext uri="{FF2B5EF4-FFF2-40B4-BE49-F238E27FC236}">
                      <a16:creationId xmlns:a16="http://schemas.microsoft.com/office/drawing/2014/main" id="{36943804-CAD5-4976-89B0-9A1279824543}"/>
                    </a:ext>
                  </a:extLst>
                </p:cNvPr>
                <p:cNvPicPr/>
                <p:nvPr/>
              </p:nvPicPr>
              <p:blipFill>
                <a:blip r:embed="rId503"/>
                <a:stretch>
                  <a:fillRect/>
                </a:stretch>
              </p:blipFill>
              <p:spPr>
                <a:xfrm>
                  <a:off x="8975459" y="1887091"/>
                  <a:ext cx="137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38" name="Freihand 237">
                  <a:extLst>
                    <a:ext uri="{FF2B5EF4-FFF2-40B4-BE49-F238E27FC236}">
                      <a16:creationId xmlns:a16="http://schemas.microsoft.com/office/drawing/2014/main" id="{1BFD9E80-7FE7-4720-8A88-98EB8366C939}"/>
                    </a:ext>
                  </a:extLst>
                </p14:cNvPr>
                <p14:cNvContentPartPr/>
                <p14:nvPr/>
              </p14:nvContentPartPr>
              <p14:xfrm>
                <a:off x="9006419" y="1898611"/>
                <a:ext cx="119160" cy="205200"/>
              </p14:xfrm>
            </p:contentPart>
          </mc:Choice>
          <mc:Fallback>
            <p:pic>
              <p:nvPicPr>
                <p:cNvPr id="238" name="Freihand 237">
                  <a:extLst>
                    <a:ext uri="{FF2B5EF4-FFF2-40B4-BE49-F238E27FC236}">
                      <a16:creationId xmlns:a16="http://schemas.microsoft.com/office/drawing/2014/main" id="{1BFD9E80-7FE7-4720-8A88-98EB8366C939}"/>
                    </a:ext>
                  </a:extLst>
                </p:cNvPr>
                <p:cNvPicPr/>
                <p:nvPr/>
              </p:nvPicPr>
              <p:blipFill>
                <a:blip r:embed="rId505"/>
                <a:stretch>
                  <a:fillRect/>
                </a:stretch>
              </p:blipFill>
              <p:spPr>
                <a:xfrm>
                  <a:off x="9002099" y="1894291"/>
                  <a:ext cx="1278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39" name="Freihand 238">
                  <a:extLst>
                    <a:ext uri="{FF2B5EF4-FFF2-40B4-BE49-F238E27FC236}">
                      <a16:creationId xmlns:a16="http://schemas.microsoft.com/office/drawing/2014/main" id="{149DACC6-D0B9-42FC-B1CF-6C9921C15C79}"/>
                    </a:ext>
                  </a:extLst>
                </p14:cNvPr>
                <p14:cNvContentPartPr/>
                <p14:nvPr/>
              </p14:nvContentPartPr>
              <p14:xfrm>
                <a:off x="9129899" y="1796731"/>
                <a:ext cx="176400" cy="150840"/>
              </p14:xfrm>
            </p:contentPart>
          </mc:Choice>
          <mc:Fallback>
            <p:pic>
              <p:nvPicPr>
                <p:cNvPr id="239" name="Freihand 238">
                  <a:extLst>
                    <a:ext uri="{FF2B5EF4-FFF2-40B4-BE49-F238E27FC236}">
                      <a16:creationId xmlns:a16="http://schemas.microsoft.com/office/drawing/2014/main" id="{149DACC6-D0B9-42FC-B1CF-6C9921C15C79}"/>
                    </a:ext>
                  </a:extLst>
                </p:cNvPr>
                <p:cNvPicPr/>
                <p:nvPr/>
              </p:nvPicPr>
              <p:blipFill>
                <a:blip r:embed="rId507"/>
                <a:stretch>
                  <a:fillRect/>
                </a:stretch>
              </p:blipFill>
              <p:spPr>
                <a:xfrm>
                  <a:off x="9125579" y="1792411"/>
                  <a:ext cx="185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8" name="Freihand 307">
                  <a:extLst>
                    <a:ext uri="{FF2B5EF4-FFF2-40B4-BE49-F238E27FC236}">
                      <a16:creationId xmlns:a16="http://schemas.microsoft.com/office/drawing/2014/main" id="{EF851328-D70E-4CE2-96CC-43AC4B9E6037}"/>
                    </a:ext>
                  </a:extLst>
                </p14:cNvPr>
                <p14:cNvContentPartPr/>
                <p14:nvPr/>
              </p14:nvContentPartPr>
              <p14:xfrm>
                <a:off x="5296259" y="2227291"/>
                <a:ext cx="887040" cy="73440"/>
              </p14:xfrm>
            </p:contentPart>
          </mc:Choice>
          <mc:Fallback>
            <p:pic>
              <p:nvPicPr>
                <p:cNvPr id="308" name="Freihand 307">
                  <a:extLst>
                    <a:ext uri="{FF2B5EF4-FFF2-40B4-BE49-F238E27FC236}">
                      <a16:creationId xmlns:a16="http://schemas.microsoft.com/office/drawing/2014/main" id="{EF851328-D70E-4CE2-96CC-43AC4B9E6037}"/>
                    </a:ext>
                  </a:extLst>
                </p:cNvPr>
                <p:cNvPicPr/>
                <p:nvPr/>
              </p:nvPicPr>
              <p:blipFill>
                <a:blip r:embed="rId509"/>
                <a:stretch>
                  <a:fillRect/>
                </a:stretch>
              </p:blipFill>
              <p:spPr>
                <a:xfrm>
                  <a:off x="5291939" y="2222971"/>
                  <a:ext cx="895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0" name="Freihand 309">
                  <a:extLst>
                    <a:ext uri="{FF2B5EF4-FFF2-40B4-BE49-F238E27FC236}">
                      <a16:creationId xmlns:a16="http://schemas.microsoft.com/office/drawing/2014/main" id="{BDCAEA1C-D89E-4C9D-8AEB-966207D18E1F}"/>
                    </a:ext>
                  </a:extLst>
                </p14:cNvPr>
                <p14:cNvContentPartPr/>
                <p14:nvPr/>
              </p14:nvContentPartPr>
              <p14:xfrm>
                <a:off x="4053899" y="2469571"/>
                <a:ext cx="74160" cy="218520"/>
              </p14:xfrm>
            </p:contentPart>
          </mc:Choice>
          <mc:Fallback>
            <p:pic>
              <p:nvPicPr>
                <p:cNvPr id="310" name="Freihand 309">
                  <a:extLst>
                    <a:ext uri="{FF2B5EF4-FFF2-40B4-BE49-F238E27FC236}">
                      <a16:creationId xmlns:a16="http://schemas.microsoft.com/office/drawing/2014/main" id="{BDCAEA1C-D89E-4C9D-8AEB-966207D18E1F}"/>
                    </a:ext>
                  </a:extLst>
                </p:cNvPr>
                <p:cNvPicPr/>
                <p:nvPr/>
              </p:nvPicPr>
              <p:blipFill>
                <a:blip r:embed="rId511"/>
                <a:stretch>
                  <a:fillRect/>
                </a:stretch>
              </p:blipFill>
              <p:spPr>
                <a:xfrm>
                  <a:off x="4049579" y="2465251"/>
                  <a:ext cx="828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1" name="Freihand 310">
                  <a:extLst>
                    <a:ext uri="{FF2B5EF4-FFF2-40B4-BE49-F238E27FC236}">
                      <a16:creationId xmlns:a16="http://schemas.microsoft.com/office/drawing/2014/main" id="{B2F8A650-C588-4FD8-A1C2-A13E0F682946}"/>
                    </a:ext>
                  </a:extLst>
                </p14:cNvPr>
                <p14:cNvContentPartPr/>
                <p14:nvPr/>
              </p14:nvContentPartPr>
              <p14:xfrm>
                <a:off x="4240019" y="2553451"/>
                <a:ext cx="111240" cy="50760"/>
              </p14:xfrm>
            </p:contentPart>
          </mc:Choice>
          <mc:Fallback>
            <p:pic>
              <p:nvPicPr>
                <p:cNvPr id="311" name="Freihand 310">
                  <a:extLst>
                    <a:ext uri="{FF2B5EF4-FFF2-40B4-BE49-F238E27FC236}">
                      <a16:creationId xmlns:a16="http://schemas.microsoft.com/office/drawing/2014/main" id="{B2F8A650-C588-4FD8-A1C2-A13E0F682946}"/>
                    </a:ext>
                  </a:extLst>
                </p:cNvPr>
                <p:cNvPicPr/>
                <p:nvPr/>
              </p:nvPicPr>
              <p:blipFill>
                <a:blip r:embed="rId513"/>
                <a:stretch>
                  <a:fillRect/>
                </a:stretch>
              </p:blipFill>
              <p:spPr>
                <a:xfrm>
                  <a:off x="4235699" y="2549131"/>
                  <a:ext cx="119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2" name="Freihand 311">
                  <a:extLst>
                    <a:ext uri="{FF2B5EF4-FFF2-40B4-BE49-F238E27FC236}">
                      <a16:creationId xmlns:a16="http://schemas.microsoft.com/office/drawing/2014/main" id="{2D26D61F-B626-4089-BDAB-8D9E886CC17C}"/>
                    </a:ext>
                  </a:extLst>
                </p14:cNvPr>
                <p14:cNvContentPartPr/>
                <p14:nvPr/>
              </p14:nvContentPartPr>
              <p14:xfrm>
                <a:off x="4299419" y="2549131"/>
                <a:ext cx="70920" cy="158040"/>
              </p14:xfrm>
            </p:contentPart>
          </mc:Choice>
          <mc:Fallback>
            <p:pic>
              <p:nvPicPr>
                <p:cNvPr id="312" name="Freihand 311">
                  <a:extLst>
                    <a:ext uri="{FF2B5EF4-FFF2-40B4-BE49-F238E27FC236}">
                      <a16:creationId xmlns:a16="http://schemas.microsoft.com/office/drawing/2014/main" id="{2D26D61F-B626-4089-BDAB-8D9E886CC17C}"/>
                    </a:ext>
                  </a:extLst>
                </p:cNvPr>
                <p:cNvPicPr/>
                <p:nvPr/>
              </p:nvPicPr>
              <p:blipFill>
                <a:blip r:embed="rId515"/>
                <a:stretch>
                  <a:fillRect/>
                </a:stretch>
              </p:blipFill>
              <p:spPr>
                <a:xfrm>
                  <a:off x="4295099" y="2544811"/>
                  <a:ext cx="79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3" name="Freihand 312">
                  <a:extLst>
                    <a:ext uri="{FF2B5EF4-FFF2-40B4-BE49-F238E27FC236}">
                      <a16:creationId xmlns:a16="http://schemas.microsoft.com/office/drawing/2014/main" id="{53D6FF15-34A7-44DB-B009-2A9D68FCFF16}"/>
                    </a:ext>
                  </a:extLst>
                </p14:cNvPr>
                <p14:cNvContentPartPr/>
                <p14:nvPr/>
              </p14:nvContentPartPr>
              <p14:xfrm>
                <a:off x="4385819" y="2453011"/>
                <a:ext cx="113400" cy="123840"/>
              </p14:xfrm>
            </p:contentPart>
          </mc:Choice>
          <mc:Fallback>
            <p:pic>
              <p:nvPicPr>
                <p:cNvPr id="313" name="Freihand 312">
                  <a:extLst>
                    <a:ext uri="{FF2B5EF4-FFF2-40B4-BE49-F238E27FC236}">
                      <a16:creationId xmlns:a16="http://schemas.microsoft.com/office/drawing/2014/main" id="{53D6FF15-34A7-44DB-B009-2A9D68FCFF16}"/>
                    </a:ext>
                  </a:extLst>
                </p:cNvPr>
                <p:cNvPicPr/>
                <p:nvPr/>
              </p:nvPicPr>
              <p:blipFill>
                <a:blip r:embed="rId517"/>
                <a:stretch>
                  <a:fillRect/>
                </a:stretch>
              </p:blipFill>
              <p:spPr>
                <a:xfrm>
                  <a:off x="4381499" y="2448691"/>
                  <a:ext cx="122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4" name="Freihand 313">
                  <a:extLst>
                    <a:ext uri="{FF2B5EF4-FFF2-40B4-BE49-F238E27FC236}">
                      <a16:creationId xmlns:a16="http://schemas.microsoft.com/office/drawing/2014/main" id="{9EE0BCE9-CE10-4F59-B619-D7DC63FEF05F}"/>
                    </a:ext>
                  </a:extLst>
                </p14:cNvPr>
                <p14:cNvContentPartPr/>
                <p14:nvPr/>
              </p14:nvContentPartPr>
              <p14:xfrm>
                <a:off x="4571219" y="2580091"/>
                <a:ext cx="119160" cy="14040"/>
              </p14:xfrm>
            </p:contentPart>
          </mc:Choice>
          <mc:Fallback>
            <p:pic>
              <p:nvPicPr>
                <p:cNvPr id="314" name="Freihand 313">
                  <a:extLst>
                    <a:ext uri="{FF2B5EF4-FFF2-40B4-BE49-F238E27FC236}">
                      <a16:creationId xmlns:a16="http://schemas.microsoft.com/office/drawing/2014/main" id="{9EE0BCE9-CE10-4F59-B619-D7DC63FEF05F}"/>
                    </a:ext>
                  </a:extLst>
                </p:cNvPr>
                <p:cNvPicPr/>
                <p:nvPr/>
              </p:nvPicPr>
              <p:blipFill>
                <a:blip r:embed="rId519"/>
                <a:stretch>
                  <a:fillRect/>
                </a:stretch>
              </p:blipFill>
              <p:spPr>
                <a:xfrm>
                  <a:off x="4566899" y="2575771"/>
                  <a:ext cx="127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5" name="Freihand 314">
                  <a:extLst>
                    <a:ext uri="{FF2B5EF4-FFF2-40B4-BE49-F238E27FC236}">
                      <a16:creationId xmlns:a16="http://schemas.microsoft.com/office/drawing/2014/main" id="{249133FC-2BB0-40E2-A86D-6A376516A531}"/>
                    </a:ext>
                  </a:extLst>
                </p14:cNvPr>
                <p14:cNvContentPartPr/>
                <p14:nvPr/>
              </p14:nvContentPartPr>
              <p14:xfrm>
                <a:off x="4776059" y="2487571"/>
                <a:ext cx="143640" cy="140400"/>
              </p14:xfrm>
            </p:contentPart>
          </mc:Choice>
          <mc:Fallback>
            <p:pic>
              <p:nvPicPr>
                <p:cNvPr id="315" name="Freihand 314">
                  <a:extLst>
                    <a:ext uri="{FF2B5EF4-FFF2-40B4-BE49-F238E27FC236}">
                      <a16:creationId xmlns:a16="http://schemas.microsoft.com/office/drawing/2014/main" id="{249133FC-2BB0-40E2-A86D-6A376516A531}"/>
                    </a:ext>
                  </a:extLst>
                </p:cNvPr>
                <p:cNvPicPr/>
                <p:nvPr/>
              </p:nvPicPr>
              <p:blipFill>
                <a:blip r:embed="rId521"/>
                <a:stretch>
                  <a:fillRect/>
                </a:stretch>
              </p:blipFill>
              <p:spPr>
                <a:xfrm>
                  <a:off x="4771739" y="2483251"/>
                  <a:ext cx="152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6" name="Freihand 315">
                  <a:extLst>
                    <a:ext uri="{FF2B5EF4-FFF2-40B4-BE49-F238E27FC236}">
                      <a16:creationId xmlns:a16="http://schemas.microsoft.com/office/drawing/2014/main" id="{A3BCEC24-05B1-4978-B5D3-C290A1A5247D}"/>
                    </a:ext>
                  </a:extLst>
                </p14:cNvPr>
                <p14:cNvContentPartPr/>
                <p14:nvPr/>
              </p14:nvContentPartPr>
              <p14:xfrm>
                <a:off x="4844819" y="2563891"/>
                <a:ext cx="108000" cy="52920"/>
              </p14:xfrm>
            </p:contentPart>
          </mc:Choice>
          <mc:Fallback>
            <p:pic>
              <p:nvPicPr>
                <p:cNvPr id="316" name="Freihand 315">
                  <a:extLst>
                    <a:ext uri="{FF2B5EF4-FFF2-40B4-BE49-F238E27FC236}">
                      <a16:creationId xmlns:a16="http://schemas.microsoft.com/office/drawing/2014/main" id="{A3BCEC24-05B1-4978-B5D3-C290A1A5247D}"/>
                    </a:ext>
                  </a:extLst>
                </p:cNvPr>
                <p:cNvPicPr/>
                <p:nvPr/>
              </p:nvPicPr>
              <p:blipFill>
                <a:blip r:embed="rId523"/>
                <a:stretch>
                  <a:fillRect/>
                </a:stretch>
              </p:blipFill>
              <p:spPr>
                <a:xfrm>
                  <a:off x="4840499" y="2559571"/>
                  <a:ext cx="116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7" name="Freihand 316">
                  <a:extLst>
                    <a:ext uri="{FF2B5EF4-FFF2-40B4-BE49-F238E27FC236}">
                      <a16:creationId xmlns:a16="http://schemas.microsoft.com/office/drawing/2014/main" id="{9A658228-1EB6-486A-A1C9-67B4E350F928}"/>
                    </a:ext>
                  </a:extLst>
                </p14:cNvPr>
                <p14:cNvContentPartPr/>
                <p14:nvPr/>
              </p14:nvContentPartPr>
              <p14:xfrm>
                <a:off x="5005739" y="2545171"/>
                <a:ext cx="104760" cy="189000"/>
              </p14:xfrm>
            </p:contentPart>
          </mc:Choice>
          <mc:Fallback>
            <p:pic>
              <p:nvPicPr>
                <p:cNvPr id="317" name="Freihand 316">
                  <a:extLst>
                    <a:ext uri="{FF2B5EF4-FFF2-40B4-BE49-F238E27FC236}">
                      <a16:creationId xmlns:a16="http://schemas.microsoft.com/office/drawing/2014/main" id="{9A658228-1EB6-486A-A1C9-67B4E350F928}"/>
                    </a:ext>
                  </a:extLst>
                </p:cNvPr>
                <p:cNvPicPr/>
                <p:nvPr/>
              </p:nvPicPr>
              <p:blipFill>
                <a:blip r:embed="rId525"/>
                <a:stretch>
                  <a:fillRect/>
                </a:stretch>
              </p:blipFill>
              <p:spPr>
                <a:xfrm>
                  <a:off x="5001419" y="2540851"/>
                  <a:ext cx="1134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8" name="Freihand 317">
                  <a:extLst>
                    <a:ext uri="{FF2B5EF4-FFF2-40B4-BE49-F238E27FC236}">
                      <a16:creationId xmlns:a16="http://schemas.microsoft.com/office/drawing/2014/main" id="{423CFEE8-DFC2-422D-8AA8-F4DB4CDD0E78}"/>
                    </a:ext>
                  </a:extLst>
                </p14:cNvPr>
                <p14:cNvContentPartPr/>
                <p14:nvPr/>
              </p14:nvContentPartPr>
              <p14:xfrm>
                <a:off x="5153699" y="2476411"/>
                <a:ext cx="108000" cy="95760"/>
              </p14:xfrm>
            </p:contentPart>
          </mc:Choice>
          <mc:Fallback>
            <p:pic>
              <p:nvPicPr>
                <p:cNvPr id="318" name="Freihand 317">
                  <a:extLst>
                    <a:ext uri="{FF2B5EF4-FFF2-40B4-BE49-F238E27FC236}">
                      <a16:creationId xmlns:a16="http://schemas.microsoft.com/office/drawing/2014/main" id="{423CFEE8-DFC2-422D-8AA8-F4DB4CDD0E78}"/>
                    </a:ext>
                  </a:extLst>
                </p:cNvPr>
                <p:cNvPicPr/>
                <p:nvPr/>
              </p:nvPicPr>
              <p:blipFill>
                <a:blip r:embed="rId527"/>
                <a:stretch>
                  <a:fillRect/>
                </a:stretch>
              </p:blipFill>
              <p:spPr>
                <a:xfrm>
                  <a:off x="5149379" y="2472091"/>
                  <a:ext cx="116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19" name="Freihand 318">
                  <a:extLst>
                    <a:ext uri="{FF2B5EF4-FFF2-40B4-BE49-F238E27FC236}">
                      <a16:creationId xmlns:a16="http://schemas.microsoft.com/office/drawing/2014/main" id="{94792F9F-BAC3-42D1-A0B1-3392A860D541}"/>
                    </a:ext>
                  </a:extLst>
                </p14:cNvPr>
                <p14:cNvContentPartPr/>
                <p14:nvPr/>
              </p14:nvContentPartPr>
              <p14:xfrm>
                <a:off x="5281499" y="2470291"/>
                <a:ext cx="73440" cy="208440"/>
              </p14:xfrm>
            </p:contentPart>
          </mc:Choice>
          <mc:Fallback>
            <p:pic>
              <p:nvPicPr>
                <p:cNvPr id="319" name="Freihand 318">
                  <a:extLst>
                    <a:ext uri="{FF2B5EF4-FFF2-40B4-BE49-F238E27FC236}">
                      <a16:creationId xmlns:a16="http://schemas.microsoft.com/office/drawing/2014/main" id="{94792F9F-BAC3-42D1-A0B1-3392A860D541}"/>
                    </a:ext>
                  </a:extLst>
                </p:cNvPr>
                <p:cNvPicPr/>
                <p:nvPr/>
              </p:nvPicPr>
              <p:blipFill>
                <a:blip r:embed="rId529"/>
                <a:stretch>
                  <a:fillRect/>
                </a:stretch>
              </p:blipFill>
              <p:spPr>
                <a:xfrm>
                  <a:off x="5277179" y="2465971"/>
                  <a:ext cx="820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0" name="Freihand 319">
                  <a:extLst>
                    <a:ext uri="{FF2B5EF4-FFF2-40B4-BE49-F238E27FC236}">
                      <a16:creationId xmlns:a16="http://schemas.microsoft.com/office/drawing/2014/main" id="{C27BB6B3-6D03-4FF7-B771-F566BFCA5978}"/>
                    </a:ext>
                  </a:extLst>
                </p14:cNvPr>
                <p14:cNvContentPartPr/>
                <p14:nvPr/>
              </p14:nvContentPartPr>
              <p14:xfrm>
                <a:off x="5366819" y="2379211"/>
                <a:ext cx="145440" cy="95400"/>
              </p14:xfrm>
            </p:contentPart>
          </mc:Choice>
          <mc:Fallback>
            <p:pic>
              <p:nvPicPr>
                <p:cNvPr id="320" name="Freihand 319">
                  <a:extLst>
                    <a:ext uri="{FF2B5EF4-FFF2-40B4-BE49-F238E27FC236}">
                      <a16:creationId xmlns:a16="http://schemas.microsoft.com/office/drawing/2014/main" id="{C27BB6B3-6D03-4FF7-B771-F566BFCA5978}"/>
                    </a:ext>
                  </a:extLst>
                </p:cNvPr>
                <p:cNvPicPr/>
                <p:nvPr/>
              </p:nvPicPr>
              <p:blipFill>
                <a:blip r:embed="rId531"/>
                <a:stretch>
                  <a:fillRect/>
                </a:stretch>
              </p:blipFill>
              <p:spPr>
                <a:xfrm>
                  <a:off x="5362499" y="2374891"/>
                  <a:ext cx="154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2" name="Freihand 321">
                  <a:extLst>
                    <a:ext uri="{FF2B5EF4-FFF2-40B4-BE49-F238E27FC236}">
                      <a16:creationId xmlns:a16="http://schemas.microsoft.com/office/drawing/2014/main" id="{18688BF5-93C1-40DB-AC6A-436132A1E23E}"/>
                    </a:ext>
                  </a:extLst>
                </p14:cNvPr>
                <p14:cNvContentPartPr/>
                <p14:nvPr/>
              </p14:nvContentPartPr>
              <p14:xfrm>
                <a:off x="5460779" y="2424211"/>
                <a:ext cx="155160" cy="349200"/>
              </p14:xfrm>
            </p:contentPart>
          </mc:Choice>
          <mc:Fallback>
            <p:pic>
              <p:nvPicPr>
                <p:cNvPr id="322" name="Freihand 321">
                  <a:extLst>
                    <a:ext uri="{FF2B5EF4-FFF2-40B4-BE49-F238E27FC236}">
                      <a16:creationId xmlns:a16="http://schemas.microsoft.com/office/drawing/2014/main" id="{18688BF5-93C1-40DB-AC6A-436132A1E23E}"/>
                    </a:ext>
                  </a:extLst>
                </p:cNvPr>
                <p:cNvPicPr/>
                <p:nvPr/>
              </p:nvPicPr>
              <p:blipFill>
                <a:blip r:embed="rId533"/>
                <a:stretch>
                  <a:fillRect/>
                </a:stretch>
              </p:blipFill>
              <p:spPr>
                <a:xfrm>
                  <a:off x="5456459" y="2419891"/>
                  <a:ext cx="16380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4" name="Freihand 323">
                  <a:extLst>
                    <a:ext uri="{FF2B5EF4-FFF2-40B4-BE49-F238E27FC236}">
                      <a16:creationId xmlns:a16="http://schemas.microsoft.com/office/drawing/2014/main" id="{5074897F-A194-47C9-BA26-7BAA4B368953}"/>
                    </a:ext>
                  </a:extLst>
                </p14:cNvPr>
                <p14:cNvContentPartPr/>
                <p14:nvPr/>
              </p14:nvContentPartPr>
              <p14:xfrm>
                <a:off x="5773979" y="2570371"/>
                <a:ext cx="185760" cy="9720"/>
              </p14:xfrm>
            </p:contentPart>
          </mc:Choice>
          <mc:Fallback>
            <p:pic>
              <p:nvPicPr>
                <p:cNvPr id="324" name="Freihand 323">
                  <a:extLst>
                    <a:ext uri="{FF2B5EF4-FFF2-40B4-BE49-F238E27FC236}">
                      <a16:creationId xmlns:a16="http://schemas.microsoft.com/office/drawing/2014/main" id="{5074897F-A194-47C9-BA26-7BAA4B368953}"/>
                    </a:ext>
                  </a:extLst>
                </p:cNvPr>
                <p:cNvPicPr/>
                <p:nvPr/>
              </p:nvPicPr>
              <p:blipFill>
                <a:blip r:embed="rId535"/>
                <a:stretch>
                  <a:fillRect/>
                </a:stretch>
              </p:blipFill>
              <p:spPr>
                <a:xfrm>
                  <a:off x="5769659" y="2566051"/>
                  <a:ext cx="1944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5" name="Freihand 324">
                  <a:extLst>
                    <a:ext uri="{FF2B5EF4-FFF2-40B4-BE49-F238E27FC236}">
                      <a16:creationId xmlns:a16="http://schemas.microsoft.com/office/drawing/2014/main" id="{C4A1EEFA-F400-4F94-9BF1-99ADC1F11CA6}"/>
                    </a:ext>
                  </a:extLst>
                </p14:cNvPr>
                <p14:cNvContentPartPr/>
                <p14:nvPr/>
              </p14:nvContentPartPr>
              <p14:xfrm>
                <a:off x="5793059" y="2606011"/>
                <a:ext cx="151560" cy="16200"/>
              </p14:xfrm>
            </p:contentPart>
          </mc:Choice>
          <mc:Fallback>
            <p:pic>
              <p:nvPicPr>
                <p:cNvPr id="325" name="Freihand 324">
                  <a:extLst>
                    <a:ext uri="{FF2B5EF4-FFF2-40B4-BE49-F238E27FC236}">
                      <a16:creationId xmlns:a16="http://schemas.microsoft.com/office/drawing/2014/main" id="{C4A1EEFA-F400-4F94-9BF1-99ADC1F11CA6}"/>
                    </a:ext>
                  </a:extLst>
                </p:cNvPr>
                <p:cNvPicPr/>
                <p:nvPr/>
              </p:nvPicPr>
              <p:blipFill>
                <a:blip r:embed="rId537"/>
                <a:stretch>
                  <a:fillRect/>
                </a:stretch>
              </p:blipFill>
              <p:spPr>
                <a:xfrm>
                  <a:off x="5788739" y="2601691"/>
                  <a:ext cx="160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8" name="Freihand 327">
                  <a:extLst>
                    <a:ext uri="{FF2B5EF4-FFF2-40B4-BE49-F238E27FC236}">
                      <a16:creationId xmlns:a16="http://schemas.microsoft.com/office/drawing/2014/main" id="{5A773583-0002-4433-8C51-537F272F2037}"/>
                    </a:ext>
                  </a:extLst>
                </p14:cNvPr>
                <p14:cNvContentPartPr/>
                <p14:nvPr/>
              </p14:nvContentPartPr>
              <p14:xfrm>
                <a:off x="6083219" y="2421331"/>
                <a:ext cx="141120" cy="132840"/>
              </p14:xfrm>
            </p:contentPart>
          </mc:Choice>
          <mc:Fallback>
            <p:pic>
              <p:nvPicPr>
                <p:cNvPr id="328" name="Freihand 327">
                  <a:extLst>
                    <a:ext uri="{FF2B5EF4-FFF2-40B4-BE49-F238E27FC236}">
                      <a16:creationId xmlns:a16="http://schemas.microsoft.com/office/drawing/2014/main" id="{5A773583-0002-4433-8C51-537F272F2037}"/>
                    </a:ext>
                  </a:extLst>
                </p:cNvPr>
                <p:cNvPicPr/>
                <p:nvPr/>
              </p:nvPicPr>
              <p:blipFill>
                <a:blip r:embed="rId539"/>
                <a:stretch>
                  <a:fillRect/>
                </a:stretch>
              </p:blipFill>
              <p:spPr>
                <a:xfrm>
                  <a:off x="6078899" y="2417011"/>
                  <a:ext cx="149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9" name="Freihand 328">
                  <a:extLst>
                    <a:ext uri="{FF2B5EF4-FFF2-40B4-BE49-F238E27FC236}">
                      <a16:creationId xmlns:a16="http://schemas.microsoft.com/office/drawing/2014/main" id="{B1C8813D-1B59-4ADE-BC2F-B1561DA20128}"/>
                    </a:ext>
                  </a:extLst>
                </p14:cNvPr>
                <p14:cNvContentPartPr/>
                <p14:nvPr/>
              </p14:nvContentPartPr>
              <p14:xfrm>
                <a:off x="6077459" y="2584411"/>
                <a:ext cx="190440" cy="26280"/>
              </p14:xfrm>
            </p:contentPart>
          </mc:Choice>
          <mc:Fallback>
            <p:pic>
              <p:nvPicPr>
                <p:cNvPr id="329" name="Freihand 328">
                  <a:extLst>
                    <a:ext uri="{FF2B5EF4-FFF2-40B4-BE49-F238E27FC236}">
                      <a16:creationId xmlns:a16="http://schemas.microsoft.com/office/drawing/2014/main" id="{B1C8813D-1B59-4ADE-BC2F-B1561DA20128}"/>
                    </a:ext>
                  </a:extLst>
                </p:cNvPr>
                <p:cNvPicPr/>
                <p:nvPr/>
              </p:nvPicPr>
              <p:blipFill>
                <a:blip r:embed="rId541"/>
                <a:stretch>
                  <a:fillRect/>
                </a:stretch>
              </p:blipFill>
              <p:spPr>
                <a:xfrm>
                  <a:off x="6073139" y="2580091"/>
                  <a:ext cx="199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0" name="Freihand 329">
                  <a:extLst>
                    <a:ext uri="{FF2B5EF4-FFF2-40B4-BE49-F238E27FC236}">
                      <a16:creationId xmlns:a16="http://schemas.microsoft.com/office/drawing/2014/main" id="{CDE3A03C-561F-4765-AC8C-968212AA4381}"/>
                    </a:ext>
                  </a:extLst>
                </p14:cNvPr>
                <p14:cNvContentPartPr/>
                <p14:nvPr/>
              </p14:nvContentPartPr>
              <p14:xfrm>
                <a:off x="6042899" y="2655691"/>
                <a:ext cx="141480" cy="145440"/>
              </p14:xfrm>
            </p:contentPart>
          </mc:Choice>
          <mc:Fallback>
            <p:pic>
              <p:nvPicPr>
                <p:cNvPr id="330" name="Freihand 329">
                  <a:extLst>
                    <a:ext uri="{FF2B5EF4-FFF2-40B4-BE49-F238E27FC236}">
                      <a16:creationId xmlns:a16="http://schemas.microsoft.com/office/drawing/2014/main" id="{CDE3A03C-561F-4765-AC8C-968212AA4381}"/>
                    </a:ext>
                  </a:extLst>
                </p:cNvPr>
                <p:cNvPicPr/>
                <p:nvPr/>
              </p:nvPicPr>
              <p:blipFill>
                <a:blip r:embed="rId543"/>
                <a:stretch>
                  <a:fillRect/>
                </a:stretch>
              </p:blipFill>
              <p:spPr>
                <a:xfrm>
                  <a:off x="6038579" y="2651371"/>
                  <a:ext cx="150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2" name="Freihand 331">
                  <a:extLst>
                    <a:ext uri="{FF2B5EF4-FFF2-40B4-BE49-F238E27FC236}">
                      <a16:creationId xmlns:a16="http://schemas.microsoft.com/office/drawing/2014/main" id="{961D402D-BD0B-4811-8AD1-BF82B18543B8}"/>
                    </a:ext>
                  </a:extLst>
                </p14:cNvPr>
                <p14:cNvContentPartPr/>
                <p14:nvPr/>
              </p14:nvContentPartPr>
              <p14:xfrm>
                <a:off x="6315419" y="2402971"/>
                <a:ext cx="98640" cy="298080"/>
              </p14:xfrm>
            </p:contentPart>
          </mc:Choice>
          <mc:Fallback>
            <p:pic>
              <p:nvPicPr>
                <p:cNvPr id="332" name="Freihand 331">
                  <a:extLst>
                    <a:ext uri="{FF2B5EF4-FFF2-40B4-BE49-F238E27FC236}">
                      <a16:creationId xmlns:a16="http://schemas.microsoft.com/office/drawing/2014/main" id="{961D402D-BD0B-4811-8AD1-BF82B18543B8}"/>
                    </a:ext>
                  </a:extLst>
                </p:cNvPr>
                <p:cNvPicPr/>
                <p:nvPr/>
              </p:nvPicPr>
              <p:blipFill>
                <a:blip r:embed="rId545"/>
                <a:stretch>
                  <a:fillRect/>
                </a:stretch>
              </p:blipFill>
              <p:spPr>
                <a:xfrm>
                  <a:off x="6311099" y="2398651"/>
                  <a:ext cx="1072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4" name="Freihand 333">
                  <a:extLst>
                    <a:ext uri="{FF2B5EF4-FFF2-40B4-BE49-F238E27FC236}">
                      <a16:creationId xmlns:a16="http://schemas.microsoft.com/office/drawing/2014/main" id="{869D656B-4D90-40B5-ADE5-EEBF15FE6715}"/>
                    </a:ext>
                  </a:extLst>
                </p14:cNvPr>
                <p14:cNvContentPartPr/>
                <p14:nvPr/>
              </p14:nvContentPartPr>
              <p14:xfrm>
                <a:off x="6489299" y="2500171"/>
                <a:ext cx="100800" cy="79560"/>
              </p14:xfrm>
            </p:contentPart>
          </mc:Choice>
          <mc:Fallback>
            <p:pic>
              <p:nvPicPr>
                <p:cNvPr id="334" name="Freihand 333">
                  <a:extLst>
                    <a:ext uri="{FF2B5EF4-FFF2-40B4-BE49-F238E27FC236}">
                      <a16:creationId xmlns:a16="http://schemas.microsoft.com/office/drawing/2014/main" id="{869D656B-4D90-40B5-ADE5-EEBF15FE6715}"/>
                    </a:ext>
                  </a:extLst>
                </p:cNvPr>
                <p:cNvPicPr/>
                <p:nvPr/>
              </p:nvPicPr>
              <p:blipFill>
                <a:blip r:embed="rId547"/>
                <a:stretch>
                  <a:fillRect/>
                </a:stretch>
              </p:blipFill>
              <p:spPr>
                <a:xfrm>
                  <a:off x="6484979" y="2495851"/>
                  <a:ext cx="109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5" name="Freihand 334">
                  <a:extLst>
                    <a:ext uri="{FF2B5EF4-FFF2-40B4-BE49-F238E27FC236}">
                      <a16:creationId xmlns:a16="http://schemas.microsoft.com/office/drawing/2014/main" id="{E697A2C7-E969-4560-89CB-0DFB25BC06E2}"/>
                    </a:ext>
                  </a:extLst>
                </p14:cNvPr>
                <p14:cNvContentPartPr/>
                <p14:nvPr/>
              </p14:nvContentPartPr>
              <p14:xfrm>
                <a:off x="6540419" y="2506651"/>
                <a:ext cx="83520" cy="162720"/>
              </p14:xfrm>
            </p:contentPart>
          </mc:Choice>
          <mc:Fallback>
            <p:pic>
              <p:nvPicPr>
                <p:cNvPr id="335" name="Freihand 334">
                  <a:extLst>
                    <a:ext uri="{FF2B5EF4-FFF2-40B4-BE49-F238E27FC236}">
                      <a16:creationId xmlns:a16="http://schemas.microsoft.com/office/drawing/2014/main" id="{E697A2C7-E969-4560-89CB-0DFB25BC06E2}"/>
                    </a:ext>
                  </a:extLst>
                </p:cNvPr>
                <p:cNvPicPr/>
                <p:nvPr/>
              </p:nvPicPr>
              <p:blipFill>
                <a:blip r:embed="rId549"/>
                <a:stretch>
                  <a:fillRect/>
                </a:stretch>
              </p:blipFill>
              <p:spPr>
                <a:xfrm>
                  <a:off x="6536099" y="2502331"/>
                  <a:ext cx="921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7" name="Freihand 336">
                  <a:extLst>
                    <a:ext uri="{FF2B5EF4-FFF2-40B4-BE49-F238E27FC236}">
                      <a16:creationId xmlns:a16="http://schemas.microsoft.com/office/drawing/2014/main" id="{FCB0DCD6-B530-4D19-91C4-ADCE3961C00F}"/>
                    </a:ext>
                  </a:extLst>
                </p14:cNvPr>
                <p14:cNvContentPartPr/>
                <p14:nvPr/>
              </p14:nvContentPartPr>
              <p14:xfrm>
                <a:off x="6658859" y="2427451"/>
                <a:ext cx="118080" cy="124200"/>
              </p14:xfrm>
            </p:contentPart>
          </mc:Choice>
          <mc:Fallback>
            <p:pic>
              <p:nvPicPr>
                <p:cNvPr id="337" name="Freihand 336">
                  <a:extLst>
                    <a:ext uri="{FF2B5EF4-FFF2-40B4-BE49-F238E27FC236}">
                      <a16:creationId xmlns:a16="http://schemas.microsoft.com/office/drawing/2014/main" id="{FCB0DCD6-B530-4D19-91C4-ADCE3961C00F}"/>
                    </a:ext>
                  </a:extLst>
                </p:cNvPr>
                <p:cNvPicPr/>
                <p:nvPr/>
              </p:nvPicPr>
              <p:blipFill>
                <a:blip r:embed="rId551"/>
                <a:stretch>
                  <a:fillRect/>
                </a:stretch>
              </p:blipFill>
              <p:spPr>
                <a:xfrm>
                  <a:off x="6654539" y="2423131"/>
                  <a:ext cx="126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8" name="Freihand 337">
                  <a:extLst>
                    <a:ext uri="{FF2B5EF4-FFF2-40B4-BE49-F238E27FC236}">
                      <a16:creationId xmlns:a16="http://schemas.microsoft.com/office/drawing/2014/main" id="{644448FA-022E-467A-A314-B5F245F993AE}"/>
                    </a:ext>
                  </a:extLst>
                </p14:cNvPr>
                <p14:cNvContentPartPr/>
                <p14:nvPr/>
              </p14:nvContentPartPr>
              <p14:xfrm>
                <a:off x="6805379" y="2435011"/>
                <a:ext cx="86760" cy="169920"/>
              </p14:xfrm>
            </p:contentPart>
          </mc:Choice>
          <mc:Fallback>
            <p:pic>
              <p:nvPicPr>
                <p:cNvPr id="338" name="Freihand 337">
                  <a:extLst>
                    <a:ext uri="{FF2B5EF4-FFF2-40B4-BE49-F238E27FC236}">
                      <a16:creationId xmlns:a16="http://schemas.microsoft.com/office/drawing/2014/main" id="{644448FA-022E-467A-A314-B5F245F993AE}"/>
                    </a:ext>
                  </a:extLst>
                </p:cNvPr>
                <p:cNvPicPr/>
                <p:nvPr/>
              </p:nvPicPr>
              <p:blipFill>
                <a:blip r:embed="rId553"/>
                <a:stretch>
                  <a:fillRect/>
                </a:stretch>
              </p:blipFill>
              <p:spPr>
                <a:xfrm>
                  <a:off x="6801059" y="2430691"/>
                  <a:ext cx="954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0" name="Freihand 339">
                  <a:extLst>
                    <a:ext uri="{FF2B5EF4-FFF2-40B4-BE49-F238E27FC236}">
                      <a16:creationId xmlns:a16="http://schemas.microsoft.com/office/drawing/2014/main" id="{9DB06459-73D8-4300-A473-361D94D5711E}"/>
                    </a:ext>
                  </a:extLst>
                </p14:cNvPr>
                <p14:cNvContentPartPr/>
                <p14:nvPr/>
              </p14:nvContentPartPr>
              <p14:xfrm>
                <a:off x="6934619" y="2441851"/>
                <a:ext cx="113040" cy="100440"/>
              </p14:xfrm>
            </p:contentPart>
          </mc:Choice>
          <mc:Fallback>
            <p:pic>
              <p:nvPicPr>
                <p:cNvPr id="340" name="Freihand 339">
                  <a:extLst>
                    <a:ext uri="{FF2B5EF4-FFF2-40B4-BE49-F238E27FC236}">
                      <a16:creationId xmlns:a16="http://schemas.microsoft.com/office/drawing/2014/main" id="{9DB06459-73D8-4300-A473-361D94D5711E}"/>
                    </a:ext>
                  </a:extLst>
                </p:cNvPr>
                <p:cNvPicPr/>
                <p:nvPr/>
              </p:nvPicPr>
              <p:blipFill>
                <a:blip r:embed="rId555"/>
                <a:stretch>
                  <a:fillRect/>
                </a:stretch>
              </p:blipFill>
              <p:spPr>
                <a:xfrm>
                  <a:off x="6930299" y="2437531"/>
                  <a:ext cx="121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1" name="Freihand 340">
                  <a:extLst>
                    <a:ext uri="{FF2B5EF4-FFF2-40B4-BE49-F238E27FC236}">
                      <a16:creationId xmlns:a16="http://schemas.microsoft.com/office/drawing/2014/main" id="{58ABEE8D-0B49-46D6-9AA7-9C4EBBAAE16A}"/>
                    </a:ext>
                  </a:extLst>
                </p14:cNvPr>
                <p14:cNvContentPartPr/>
                <p14:nvPr/>
              </p14:nvContentPartPr>
              <p14:xfrm>
                <a:off x="6979619" y="2512771"/>
                <a:ext cx="54720" cy="34560"/>
              </p14:xfrm>
            </p:contentPart>
          </mc:Choice>
          <mc:Fallback>
            <p:pic>
              <p:nvPicPr>
                <p:cNvPr id="341" name="Freihand 340">
                  <a:extLst>
                    <a:ext uri="{FF2B5EF4-FFF2-40B4-BE49-F238E27FC236}">
                      <a16:creationId xmlns:a16="http://schemas.microsoft.com/office/drawing/2014/main" id="{58ABEE8D-0B49-46D6-9AA7-9C4EBBAAE16A}"/>
                    </a:ext>
                  </a:extLst>
                </p:cNvPr>
                <p:cNvPicPr/>
                <p:nvPr/>
              </p:nvPicPr>
              <p:blipFill>
                <a:blip r:embed="rId557"/>
                <a:stretch>
                  <a:fillRect/>
                </a:stretch>
              </p:blipFill>
              <p:spPr>
                <a:xfrm>
                  <a:off x="6975299" y="2508451"/>
                  <a:ext cx="63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2" name="Freihand 341">
                  <a:extLst>
                    <a:ext uri="{FF2B5EF4-FFF2-40B4-BE49-F238E27FC236}">
                      <a16:creationId xmlns:a16="http://schemas.microsoft.com/office/drawing/2014/main" id="{B3A2CCA9-5200-4490-ADD7-870D0209EAA5}"/>
                    </a:ext>
                  </a:extLst>
                </p14:cNvPr>
                <p14:cNvContentPartPr/>
                <p14:nvPr/>
              </p14:nvContentPartPr>
              <p14:xfrm>
                <a:off x="7069619" y="2501971"/>
                <a:ext cx="99720" cy="5040"/>
              </p14:xfrm>
            </p:contentPart>
          </mc:Choice>
          <mc:Fallback>
            <p:pic>
              <p:nvPicPr>
                <p:cNvPr id="342" name="Freihand 341">
                  <a:extLst>
                    <a:ext uri="{FF2B5EF4-FFF2-40B4-BE49-F238E27FC236}">
                      <a16:creationId xmlns:a16="http://schemas.microsoft.com/office/drawing/2014/main" id="{B3A2CCA9-5200-4490-ADD7-870D0209EAA5}"/>
                    </a:ext>
                  </a:extLst>
                </p:cNvPr>
                <p:cNvPicPr/>
                <p:nvPr/>
              </p:nvPicPr>
              <p:blipFill>
                <a:blip r:embed="rId559"/>
                <a:stretch>
                  <a:fillRect/>
                </a:stretch>
              </p:blipFill>
              <p:spPr>
                <a:xfrm>
                  <a:off x="7065299" y="2497651"/>
                  <a:ext cx="1083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4" name="Freihand 343">
                  <a:extLst>
                    <a:ext uri="{FF2B5EF4-FFF2-40B4-BE49-F238E27FC236}">
                      <a16:creationId xmlns:a16="http://schemas.microsoft.com/office/drawing/2014/main" id="{E8C8D6B2-0ACA-43DF-B26B-09712A36F20E}"/>
                    </a:ext>
                  </a:extLst>
                </p14:cNvPr>
                <p14:cNvContentPartPr/>
                <p14:nvPr/>
              </p14:nvContentPartPr>
              <p14:xfrm>
                <a:off x="7210379" y="2445451"/>
                <a:ext cx="118800" cy="104040"/>
              </p14:xfrm>
            </p:contentPart>
          </mc:Choice>
          <mc:Fallback>
            <p:pic>
              <p:nvPicPr>
                <p:cNvPr id="344" name="Freihand 343">
                  <a:extLst>
                    <a:ext uri="{FF2B5EF4-FFF2-40B4-BE49-F238E27FC236}">
                      <a16:creationId xmlns:a16="http://schemas.microsoft.com/office/drawing/2014/main" id="{E8C8D6B2-0ACA-43DF-B26B-09712A36F20E}"/>
                    </a:ext>
                  </a:extLst>
                </p:cNvPr>
                <p:cNvPicPr/>
                <p:nvPr/>
              </p:nvPicPr>
              <p:blipFill>
                <a:blip r:embed="rId561"/>
                <a:stretch>
                  <a:fillRect/>
                </a:stretch>
              </p:blipFill>
              <p:spPr>
                <a:xfrm>
                  <a:off x="7206059" y="2441131"/>
                  <a:ext cx="127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5" name="Freihand 344">
                  <a:extLst>
                    <a:ext uri="{FF2B5EF4-FFF2-40B4-BE49-F238E27FC236}">
                      <a16:creationId xmlns:a16="http://schemas.microsoft.com/office/drawing/2014/main" id="{35FAAA70-04F3-45EB-B484-4A969224FEC7}"/>
                    </a:ext>
                  </a:extLst>
                </p14:cNvPr>
                <p14:cNvContentPartPr/>
                <p14:nvPr/>
              </p14:nvContentPartPr>
              <p14:xfrm>
                <a:off x="7297859" y="2373811"/>
                <a:ext cx="102960" cy="287640"/>
              </p14:xfrm>
            </p:contentPart>
          </mc:Choice>
          <mc:Fallback>
            <p:pic>
              <p:nvPicPr>
                <p:cNvPr id="345" name="Freihand 344">
                  <a:extLst>
                    <a:ext uri="{FF2B5EF4-FFF2-40B4-BE49-F238E27FC236}">
                      <a16:creationId xmlns:a16="http://schemas.microsoft.com/office/drawing/2014/main" id="{35FAAA70-04F3-45EB-B484-4A969224FEC7}"/>
                    </a:ext>
                  </a:extLst>
                </p:cNvPr>
                <p:cNvPicPr/>
                <p:nvPr/>
              </p:nvPicPr>
              <p:blipFill>
                <a:blip r:embed="rId563"/>
                <a:stretch>
                  <a:fillRect/>
                </a:stretch>
              </p:blipFill>
              <p:spPr>
                <a:xfrm>
                  <a:off x="7293539" y="2369491"/>
                  <a:ext cx="1116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7" name="Freihand 346">
                  <a:extLst>
                    <a:ext uri="{FF2B5EF4-FFF2-40B4-BE49-F238E27FC236}">
                      <a16:creationId xmlns:a16="http://schemas.microsoft.com/office/drawing/2014/main" id="{8CDC693C-DB5F-47BE-8D36-B4B89DC9EEA3}"/>
                    </a:ext>
                  </a:extLst>
                </p14:cNvPr>
                <p14:cNvContentPartPr/>
                <p14:nvPr/>
              </p14:nvContentPartPr>
              <p14:xfrm>
                <a:off x="7393979" y="2367331"/>
                <a:ext cx="70920" cy="268200"/>
              </p14:xfrm>
            </p:contentPart>
          </mc:Choice>
          <mc:Fallback>
            <p:pic>
              <p:nvPicPr>
                <p:cNvPr id="347" name="Freihand 346">
                  <a:extLst>
                    <a:ext uri="{FF2B5EF4-FFF2-40B4-BE49-F238E27FC236}">
                      <a16:creationId xmlns:a16="http://schemas.microsoft.com/office/drawing/2014/main" id="{8CDC693C-DB5F-47BE-8D36-B4B89DC9EEA3}"/>
                    </a:ext>
                  </a:extLst>
                </p:cNvPr>
                <p:cNvPicPr/>
                <p:nvPr/>
              </p:nvPicPr>
              <p:blipFill>
                <a:blip r:embed="rId565"/>
                <a:stretch>
                  <a:fillRect/>
                </a:stretch>
              </p:blipFill>
              <p:spPr>
                <a:xfrm>
                  <a:off x="7389659" y="2363011"/>
                  <a:ext cx="795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8" name="Freihand 347">
                  <a:extLst>
                    <a:ext uri="{FF2B5EF4-FFF2-40B4-BE49-F238E27FC236}">
                      <a16:creationId xmlns:a16="http://schemas.microsoft.com/office/drawing/2014/main" id="{69A67B14-8966-41FE-A962-1B1EEFAA2E63}"/>
                    </a:ext>
                  </a:extLst>
                </p14:cNvPr>
                <p14:cNvContentPartPr/>
                <p14:nvPr/>
              </p14:nvContentPartPr>
              <p14:xfrm>
                <a:off x="7432499" y="2233771"/>
                <a:ext cx="126720" cy="131040"/>
              </p14:xfrm>
            </p:contentPart>
          </mc:Choice>
          <mc:Fallback>
            <p:pic>
              <p:nvPicPr>
                <p:cNvPr id="348" name="Freihand 347">
                  <a:extLst>
                    <a:ext uri="{FF2B5EF4-FFF2-40B4-BE49-F238E27FC236}">
                      <a16:creationId xmlns:a16="http://schemas.microsoft.com/office/drawing/2014/main" id="{69A67B14-8966-41FE-A962-1B1EEFAA2E63}"/>
                    </a:ext>
                  </a:extLst>
                </p:cNvPr>
                <p:cNvPicPr/>
                <p:nvPr/>
              </p:nvPicPr>
              <p:blipFill>
                <a:blip r:embed="rId567"/>
                <a:stretch>
                  <a:fillRect/>
                </a:stretch>
              </p:blipFill>
              <p:spPr>
                <a:xfrm>
                  <a:off x="7428179" y="2229451"/>
                  <a:ext cx="135360" cy="139680"/>
                </a:xfrm>
                <a:prstGeom prst="rect">
                  <a:avLst/>
                </a:prstGeom>
              </p:spPr>
            </p:pic>
          </mc:Fallback>
        </mc:AlternateContent>
      </p:grpSp>
      <p:grpSp>
        <p:nvGrpSpPr>
          <p:cNvPr id="385" name="Gruppieren 384">
            <a:extLst>
              <a:ext uri="{FF2B5EF4-FFF2-40B4-BE49-F238E27FC236}">
                <a16:creationId xmlns:a16="http://schemas.microsoft.com/office/drawing/2014/main" id="{D2ABF721-DE8A-4BB7-964B-4AA7ACE1958E}"/>
              </a:ext>
            </a:extLst>
          </p:cNvPr>
          <p:cNvGrpSpPr/>
          <p:nvPr/>
        </p:nvGrpSpPr>
        <p:grpSpPr>
          <a:xfrm>
            <a:off x="6645539" y="2803651"/>
            <a:ext cx="1422360" cy="276840"/>
            <a:chOff x="6645539" y="2803651"/>
            <a:chExt cx="1422360" cy="276840"/>
          </a:xfrm>
        </p:grpSpPr>
        <mc:AlternateContent xmlns:mc="http://schemas.openxmlformats.org/markup-compatibility/2006">
          <mc:Choice xmlns:p14="http://schemas.microsoft.com/office/powerpoint/2010/main" Requires="p14">
            <p:contentPart p14:bwMode="auto" r:id="rId568">
              <p14:nvContentPartPr>
                <p14:cNvPr id="350" name="Freihand 349">
                  <a:extLst>
                    <a:ext uri="{FF2B5EF4-FFF2-40B4-BE49-F238E27FC236}">
                      <a16:creationId xmlns:a16="http://schemas.microsoft.com/office/drawing/2014/main" id="{C30A9E9B-1AAC-4F06-AD76-8A01DCA8A048}"/>
                    </a:ext>
                  </a:extLst>
                </p14:cNvPr>
                <p14:cNvContentPartPr/>
                <p14:nvPr/>
              </p14:nvContentPartPr>
              <p14:xfrm>
                <a:off x="6645539" y="2803651"/>
                <a:ext cx="189000" cy="162720"/>
              </p14:xfrm>
            </p:contentPart>
          </mc:Choice>
          <mc:Fallback>
            <p:pic>
              <p:nvPicPr>
                <p:cNvPr id="350" name="Freihand 349">
                  <a:extLst>
                    <a:ext uri="{FF2B5EF4-FFF2-40B4-BE49-F238E27FC236}">
                      <a16:creationId xmlns:a16="http://schemas.microsoft.com/office/drawing/2014/main" id="{C30A9E9B-1AAC-4F06-AD76-8A01DCA8A048}"/>
                    </a:ext>
                  </a:extLst>
                </p:cNvPr>
                <p:cNvPicPr/>
                <p:nvPr/>
              </p:nvPicPr>
              <p:blipFill>
                <a:blip r:embed="rId569"/>
                <a:stretch>
                  <a:fillRect/>
                </a:stretch>
              </p:blipFill>
              <p:spPr>
                <a:xfrm>
                  <a:off x="6641219" y="2799331"/>
                  <a:ext cx="197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1" name="Freihand 350">
                  <a:extLst>
                    <a:ext uri="{FF2B5EF4-FFF2-40B4-BE49-F238E27FC236}">
                      <a16:creationId xmlns:a16="http://schemas.microsoft.com/office/drawing/2014/main" id="{CC0EF448-3DE6-4DBF-AC71-0DC76F0CAF94}"/>
                    </a:ext>
                  </a:extLst>
                </p14:cNvPr>
                <p14:cNvContentPartPr/>
                <p14:nvPr/>
              </p14:nvContentPartPr>
              <p14:xfrm>
                <a:off x="6784859" y="2869171"/>
                <a:ext cx="95760" cy="151200"/>
              </p14:xfrm>
            </p:contentPart>
          </mc:Choice>
          <mc:Fallback>
            <p:pic>
              <p:nvPicPr>
                <p:cNvPr id="351" name="Freihand 350">
                  <a:extLst>
                    <a:ext uri="{FF2B5EF4-FFF2-40B4-BE49-F238E27FC236}">
                      <a16:creationId xmlns:a16="http://schemas.microsoft.com/office/drawing/2014/main" id="{CC0EF448-3DE6-4DBF-AC71-0DC76F0CAF94}"/>
                    </a:ext>
                  </a:extLst>
                </p:cNvPr>
                <p:cNvPicPr/>
                <p:nvPr/>
              </p:nvPicPr>
              <p:blipFill>
                <a:blip r:embed="rId571"/>
                <a:stretch>
                  <a:fillRect/>
                </a:stretch>
              </p:blipFill>
              <p:spPr>
                <a:xfrm>
                  <a:off x="6780539" y="2864851"/>
                  <a:ext cx="104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3" name="Freihand 352">
                  <a:extLst>
                    <a:ext uri="{FF2B5EF4-FFF2-40B4-BE49-F238E27FC236}">
                      <a16:creationId xmlns:a16="http://schemas.microsoft.com/office/drawing/2014/main" id="{19C1A3C1-250C-43BA-90B6-47EBD8E57974}"/>
                    </a:ext>
                  </a:extLst>
                </p14:cNvPr>
                <p14:cNvContentPartPr/>
                <p14:nvPr/>
              </p14:nvContentPartPr>
              <p14:xfrm>
                <a:off x="7051619" y="2866291"/>
                <a:ext cx="127440" cy="124920"/>
              </p14:xfrm>
            </p:contentPart>
          </mc:Choice>
          <mc:Fallback>
            <p:pic>
              <p:nvPicPr>
                <p:cNvPr id="353" name="Freihand 352">
                  <a:extLst>
                    <a:ext uri="{FF2B5EF4-FFF2-40B4-BE49-F238E27FC236}">
                      <a16:creationId xmlns:a16="http://schemas.microsoft.com/office/drawing/2014/main" id="{19C1A3C1-250C-43BA-90B6-47EBD8E57974}"/>
                    </a:ext>
                  </a:extLst>
                </p:cNvPr>
                <p:cNvPicPr/>
                <p:nvPr/>
              </p:nvPicPr>
              <p:blipFill>
                <a:blip r:embed="rId573"/>
                <a:stretch>
                  <a:fillRect/>
                </a:stretch>
              </p:blipFill>
              <p:spPr>
                <a:xfrm>
                  <a:off x="7047299" y="2861971"/>
                  <a:ext cx="136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4" name="Freihand 353">
                  <a:extLst>
                    <a:ext uri="{FF2B5EF4-FFF2-40B4-BE49-F238E27FC236}">
                      <a16:creationId xmlns:a16="http://schemas.microsoft.com/office/drawing/2014/main" id="{8A7B9408-63AA-4435-B211-3541522D275E}"/>
                    </a:ext>
                  </a:extLst>
                </p14:cNvPr>
                <p14:cNvContentPartPr/>
                <p14:nvPr/>
              </p14:nvContentPartPr>
              <p14:xfrm>
                <a:off x="7216139" y="2900851"/>
                <a:ext cx="402120" cy="55440"/>
              </p14:xfrm>
            </p:contentPart>
          </mc:Choice>
          <mc:Fallback>
            <p:pic>
              <p:nvPicPr>
                <p:cNvPr id="354" name="Freihand 353">
                  <a:extLst>
                    <a:ext uri="{FF2B5EF4-FFF2-40B4-BE49-F238E27FC236}">
                      <a16:creationId xmlns:a16="http://schemas.microsoft.com/office/drawing/2014/main" id="{8A7B9408-63AA-4435-B211-3541522D275E}"/>
                    </a:ext>
                  </a:extLst>
                </p:cNvPr>
                <p:cNvPicPr/>
                <p:nvPr/>
              </p:nvPicPr>
              <p:blipFill>
                <a:blip r:embed="rId575"/>
                <a:stretch>
                  <a:fillRect/>
                </a:stretch>
              </p:blipFill>
              <p:spPr>
                <a:xfrm>
                  <a:off x="7211819" y="2896531"/>
                  <a:ext cx="410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5" name="Freihand 354">
                  <a:extLst>
                    <a:ext uri="{FF2B5EF4-FFF2-40B4-BE49-F238E27FC236}">
                      <a16:creationId xmlns:a16="http://schemas.microsoft.com/office/drawing/2014/main" id="{DBBCD20A-B9D8-4A98-9052-D6227453A87E}"/>
                    </a:ext>
                  </a:extLst>
                </p14:cNvPr>
                <p14:cNvContentPartPr/>
                <p14:nvPr/>
              </p14:nvContentPartPr>
              <p14:xfrm>
                <a:off x="7672259" y="2847571"/>
                <a:ext cx="116280" cy="232920"/>
              </p14:xfrm>
            </p:contentPart>
          </mc:Choice>
          <mc:Fallback>
            <p:pic>
              <p:nvPicPr>
                <p:cNvPr id="355" name="Freihand 354">
                  <a:extLst>
                    <a:ext uri="{FF2B5EF4-FFF2-40B4-BE49-F238E27FC236}">
                      <a16:creationId xmlns:a16="http://schemas.microsoft.com/office/drawing/2014/main" id="{DBBCD20A-B9D8-4A98-9052-D6227453A87E}"/>
                    </a:ext>
                  </a:extLst>
                </p:cNvPr>
                <p:cNvPicPr/>
                <p:nvPr/>
              </p:nvPicPr>
              <p:blipFill>
                <a:blip r:embed="rId577"/>
                <a:stretch>
                  <a:fillRect/>
                </a:stretch>
              </p:blipFill>
              <p:spPr>
                <a:xfrm>
                  <a:off x="7667939" y="2843251"/>
                  <a:ext cx="1249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56" name="Freihand 355">
                  <a:extLst>
                    <a:ext uri="{FF2B5EF4-FFF2-40B4-BE49-F238E27FC236}">
                      <a16:creationId xmlns:a16="http://schemas.microsoft.com/office/drawing/2014/main" id="{67EB8673-010F-4EC4-BB97-0B81DAE9BD4D}"/>
                    </a:ext>
                  </a:extLst>
                </p14:cNvPr>
                <p14:cNvContentPartPr/>
                <p14:nvPr/>
              </p14:nvContentPartPr>
              <p14:xfrm>
                <a:off x="7782419" y="2824891"/>
                <a:ext cx="285480" cy="98640"/>
              </p14:xfrm>
            </p:contentPart>
          </mc:Choice>
          <mc:Fallback>
            <p:pic>
              <p:nvPicPr>
                <p:cNvPr id="356" name="Freihand 355">
                  <a:extLst>
                    <a:ext uri="{FF2B5EF4-FFF2-40B4-BE49-F238E27FC236}">
                      <a16:creationId xmlns:a16="http://schemas.microsoft.com/office/drawing/2014/main" id="{67EB8673-010F-4EC4-BB97-0B81DAE9BD4D}"/>
                    </a:ext>
                  </a:extLst>
                </p:cNvPr>
                <p:cNvPicPr/>
                <p:nvPr/>
              </p:nvPicPr>
              <p:blipFill>
                <a:blip r:embed="rId579"/>
                <a:stretch>
                  <a:fillRect/>
                </a:stretch>
              </p:blipFill>
              <p:spPr>
                <a:xfrm>
                  <a:off x="7778099" y="2820571"/>
                  <a:ext cx="294120" cy="107280"/>
                </a:xfrm>
                <a:prstGeom prst="rect">
                  <a:avLst/>
                </a:prstGeom>
              </p:spPr>
            </p:pic>
          </mc:Fallback>
        </mc:AlternateContent>
      </p:grpSp>
      <p:grpSp>
        <p:nvGrpSpPr>
          <p:cNvPr id="384" name="Gruppieren 383">
            <a:extLst>
              <a:ext uri="{FF2B5EF4-FFF2-40B4-BE49-F238E27FC236}">
                <a16:creationId xmlns:a16="http://schemas.microsoft.com/office/drawing/2014/main" id="{122DC7AC-0A40-41E4-8814-A94B32212186}"/>
              </a:ext>
            </a:extLst>
          </p:cNvPr>
          <p:cNvGrpSpPr/>
          <p:nvPr/>
        </p:nvGrpSpPr>
        <p:grpSpPr>
          <a:xfrm>
            <a:off x="8317379" y="2709331"/>
            <a:ext cx="349920" cy="161640"/>
            <a:chOff x="8317379" y="2709331"/>
            <a:chExt cx="349920" cy="161640"/>
          </a:xfrm>
        </p:grpSpPr>
        <mc:AlternateContent xmlns:mc="http://schemas.openxmlformats.org/markup-compatibility/2006">
          <mc:Choice xmlns:p14="http://schemas.microsoft.com/office/powerpoint/2010/main" Requires="p14">
            <p:contentPart p14:bwMode="auto" r:id="rId580">
              <p14:nvContentPartPr>
                <p14:cNvPr id="357" name="Freihand 356">
                  <a:extLst>
                    <a:ext uri="{FF2B5EF4-FFF2-40B4-BE49-F238E27FC236}">
                      <a16:creationId xmlns:a16="http://schemas.microsoft.com/office/drawing/2014/main" id="{885F103B-C60E-47DF-92D7-D956CEEA34B4}"/>
                    </a:ext>
                  </a:extLst>
                </p14:cNvPr>
                <p14:cNvContentPartPr/>
                <p14:nvPr/>
              </p14:nvContentPartPr>
              <p14:xfrm>
                <a:off x="8317379" y="2716531"/>
                <a:ext cx="234360" cy="154440"/>
              </p14:xfrm>
            </p:contentPart>
          </mc:Choice>
          <mc:Fallback>
            <p:pic>
              <p:nvPicPr>
                <p:cNvPr id="357" name="Freihand 356">
                  <a:extLst>
                    <a:ext uri="{FF2B5EF4-FFF2-40B4-BE49-F238E27FC236}">
                      <a16:creationId xmlns:a16="http://schemas.microsoft.com/office/drawing/2014/main" id="{885F103B-C60E-47DF-92D7-D956CEEA34B4}"/>
                    </a:ext>
                  </a:extLst>
                </p:cNvPr>
                <p:cNvPicPr/>
                <p:nvPr/>
              </p:nvPicPr>
              <p:blipFill>
                <a:blip r:embed="rId581"/>
                <a:stretch>
                  <a:fillRect/>
                </a:stretch>
              </p:blipFill>
              <p:spPr>
                <a:xfrm>
                  <a:off x="8313059" y="2712211"/>
                  <a:ext cx="243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58" name="Freihand 357">
                  <a:extLst>
                    <a:ext uri="{FF2B5EF4-FFF2-40B4-BE49-F238E27FC236}">
                      <a16:creationId xmlns:a16="http://schemas.microsoft.com/office/drawing/2014/main" id="{72614EEA-FA08-4B3D-B50C-CA60454D46C6}"/>
                    </a:ext>
                  </a:extLst>
                </p14:cNvPr>
                <p14:cNvContentPartPr/>
                <p14:nvPr/>
              </p14:nvContentPartPr>
              <p14:xfrm>
                <a:off x="8510339" y="2709331"/>
                <a:ext cx="50760" cy="28440"/>
              </p14:xfrm>
            </p:contentPart>
          </mc:Choice>
          <mc:Fallback>
            <p:pic>
              <p:nvPicPr>
                <p:cNvPr id="358" name="Freihand 357">
                  <a:extLst>
                    <a:ext uri="{FF2B5EF4-FFF2-40B4-BE49-F238E27FC236}">
                      <a16:creationId xmlns:a16="http://schemas.microsoft.com/office/drawing/2014/main" id="{72614EEA-FA08-4B3D-B50C-CA60454D46C6}"/>
                    </a:ext>
                  </a:extLst>
                </p:cNvPr>
                <p:cNvPicPr/>
                <p:nvPr/>
              </p:nvPicPr>
              <p:blipFill>
                <a:blip r:embed="rId583"/>
                <a:stretch>
                  <a:fillRect/>
                </a:stretch>
              </p:blipFill>
              <p:spPr>
                <a:xfrm>
                  <a:off x="8506019" y="2705011"/>
                  <a:ext cx="59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9" name="Freihand 358">
                  <a:extLst>
                    <a:ext uri="{FF2B5EF4-FFF2-40B4-BE49-F238E27FC236}">
                      <a16:creationId xmlns:a16="http://schemas.microsoft.com/office/drawing/2014/main" id="{CF7108FA-ADF9-4C84-9D07-3C55BEBC8F6D}"/>
                    </a:ext>
                  </a:extLst>
                </p14:cNvPr>
                <p14:cNvContentPartPr/>
                <p14:nvPr/>
              </p14:nvContentPartPr>
              <p14:xfrm>
                <a:off x="8567219" y="2777371"/>
                <a:ext cx="100080" cy="79920"/>
              </p14:xfrm>
            </p:contentPart>
          </mc:Choice>
          <mc:Fallback>
            <p:pic>
              <p:nvPicPr>
                <p:cNvPr id="359" name="Freihand 358">
                  <a:extLst>
                    <a:ext uri="{FF2B5EF4-FFF2-40B4-BE49-F238E27FC236}">
                      <a16:creationId xmlns:a16="http://schemas.microsoft.com/office/drawing/2014/main" id="{CF7108FA-ADF9-4C84-9D07-3C55BEBC8F6D}"/>
                    </a:ext>
                  </a:extLst>
                </p:cNvPr>
                <p:cNvPicPr/>
                <p:nvPr/>
              </p:nvPicPr>
              <p:blipFill>
                <a:blip r:embed="rId585"/>
                <a:stretch>
                  <a:fillRect/>
                </a:stretch>
              </p:blipFill>
              <p:spPr>
                <a:xfrm>
                  <a:off x="8562899" y="2773051"/>
                  <a:ext cx="108720" cy="88560"/>
                </a:xfrm>
                <a:prstGeom prst="rect">
                  <a:avLst/>
                </a:prstGeom>
              </p:spPr>
            </p:pic>
          </mc:Fallback>
        </mc:AlternateContent>
      </p:grpSp>
      <p:grpSp>
        <p:nvGrpSpPr>
          <p:cNvPr id="383" name="Gruppieren 382">
            <a:extLst>
              <a:ext uri="{FF2B5EF4-FFF2-40B4-BE49-F238E27FC236}">
                <a16:creationId xmlns:a16="http://schemas.microsoft.com/office/drawing/2014/main" id="{CDB07A1C-00FF-4AED-865C-848E4566A36A}"/>
              </a:ext>
            </a:extLst>
          </p:cNvPr>
          <p:cNvGrpSpPr/>
          <p:nvPr/>
        </p:nvGrpSpPr>
        <p:grpSpPr>
          <a:xfrm>
            <a:off x="8890859" y="2558491"/>
            <a:ext cx="427320" cy="309600"/>
            <a:chOff x="8890859" y="2558491"/>
            <a:chExt cx="427320" cy="309600"/>
          </a:xfrm>
        </p:grpSpPr>
        <mc:AlternateContent xmlns:mc="http://schemas.openxmlformats.org/markup-compatibility/2006">
          <mc:Choice xmlns:p14="http://schemas.microsoft.com/office/powerpoint/2010/main" Requires="p14">
            <p:contentPart p14:bwMode="auto" r:id="rId586">
              <p14:nvContentPartPr>
                <p14:cNvPr id="360" name="Freihand 359">
                  <a:extLst>
                    <a:ext uri="{FF2B5EF4-FFF2-40B4-BE49-F238E27FC236}">
                      <a16:creationId xmlns:a16="http://schemas.microsoft.com/office/drawing/2014/main" id="{AA67B7E8-A143-4436-AD7E-F52C347BD47A}"/>
                    </a:ext>
                  </a:extLst>
                </p14:cNvPr>
                <p14:cNvContentPartPr/>
                <p14:nvPr/>
              </p14:nvContentPartPr>
              <p14:xfrm>
                <a:off x="8890859" y="2747491"/>
                <a:ext cx="236160" cy="120600"/>
              </p14:xfrm>
            </p:contentPart>
          </mc:Choice>
          <mc:Fallback>
            <p:pic>
              <p:nvPicPr>
                <p:cNvPr id="360" name="Freihand 359">
                  <a:extLst>
                    <a:ext uri="{FF2B5EF4-FFF2-40B4-BE49-F238E27FC236}">
                      <a16:creationId xmlns:a16="http://schemas.microsoft.com/office/drawing/2014/main" id="{AA67B7E8-A143-4436-AD7E-F52C347BD47A}"/>
                    </a:ext>
                  </a:extLst>
                </p:cNvPr>
                <p:cNvPicPr/>
                <p:nvPr/>
              </p:nvPicPr>
              <p:blipFill>
                <a:blip r:embed="rId587"/>
                <a:stretch>
                  <a:fillRect/>
                </a:stretch>
              </p:blipFill>
              <p:spPr>
                <a:xfrm>
                  <a:off x="8886539" y="2743171"/>
                  <a:ext cx="244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61" name="Freihand 360">
                  <a:extLst>
                    <a:ext uri="{FF2B5EF4-FFF2-40B4-BE49-F238E27FC236}">
                      <a16:creationId xmlns:a16="http://schemas.microsoft.com/office/drawing/2014/main" id="{60506ACE-26DB-4996-BED9-FBF431040C72}"/>
                    </a:ext>
                  </a:extLst>
                </p14:cNvPr>
                <p14:cNvContentPartPr/>
                <p14:nvPr/>
              </p14:nvContentPartPr>
              <p14:xfrm>
                <a:off x="9110099" y="2730211"/>
                <a:ext cx="35640" cy="128880"/>
              </p14:xfrm>
            </p:contentPart>
          </mc:Choice>
          <mc:Fallback>
            <p:pic>
              <p:nvPicPr>
                <p:cNvPr id="361" name="Freihand 360">
                  <a:extLst>
                    <a:ext uri="{FF2B5EF4-FFF2-40B4-BE49-F238E27FC236}">
                      <a16:creationId xmlns:a16="http://schemas.microsoft.com/office/drawing/2014/main" id="{60506ACE-26DB-4996-BED9-FBF431040C72}"/>
                    </a:ext>
                  </a:extLst>
                </p:cNvPr>
                <p:cNvPicPr/>
                <p:nvPr/>
              </p:nvPicPr>
              <p:blipFill>
                <a:blip r:embed="rId589"/>
                <a:stretch>
                  <a:fillRect/>
                </a:stretch>
              </p:blipFill>
              <p:spPr>
                <a:xfrm>
                  <a:off x="9105779" y="2725891"/>
                  <a:ext cx="44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62" name="Freihand 361">
                  <a:extLst>
                    <a:ext uri="{FF2B5EF4-FFF2-40B4-BE49-F238E27FC236}">
                      <a16:creationId xmlns:a16="http://schemas.microsoft.com/office/drawing/2014/main" id="{419976B7-18B9-473A-B13B-4C582EBC0AB1}"/>
                    </a:ext>
                  </a:extLst>
                </p14:cNvPr>
                <p14:cNvContentPartPr/>
                <p14:nvPr/>
              </p14:nvContentPartPr>
              <p14:xfrm>
                <a:off x="9158339" y="2658571"/>
                <a:ext cx="114840" cy="183600"/>
              </p14:xfrm>
            </p:contentPart>
          </mc:Choice>
          <mc:Fallback>
            <p:pic>
              <p:nvPicPr>
                <p:cNvPr id="362" name="Freihand 361">
                  <a:extLst>
                    <a:ext uri="{FF2B5EF4-FFF2-40B4-BE49-F238E27FC236}">
                      <a16:creationId xmlns:a16="http://schemas.microsoft.com/office/drawing/2014/main" id="{419976B7-18B9-473A-B13B-4C582EBC0AB1}"/>
                    </a:ext>
                  </a:extLst>
                </p:cNvPr>
                <p:cNvPicPr/>
                <p:nvPr/>
              </p:nvPicPr>
              <p:blipFill>
                <a:blip r:embed="rId591"/>
                <a:stretch>
                  <a:fillRect/>
                </a:stretch>
              </p:blipFill>
              <p:spPr>
                <a:xfrm>
                  <a:off x="9154019" y="2654251"/>
                  <a:ext cx="123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63" name="Freihand 362">
                  <a:extLst>
                    <a:ext uri="{FF2B5EF4-FFF2-40B4-BE49-F238E27FC236}">
                      <a16:creationId xmlns:a16="http://schemas.microsoft.com/office/drawing/2014/main" id="{3BE260CD-306A-4068-832A-DA608B1BA783}"/>
                    </a:ext>
                  </a:extLst>
                </p14:cNvPr>
                <p14:cNvContentPartPr/>
                <p14:nvPr/>
              </p14:nvContentPartPr>
              <p14:xfrm>
                <a:off x="9227459" y="2634091"/>
                <a:ext cx="90720" cy="205560"/>
              </p14:xfrm>
            </p:contentPart>
          </mc:Choice>
          <mc:Fallback>
            <p:pic>
              <p:nvPicPr>
                <p:cNvPr id="363" name="Freihand 362">
                  <a:extLst>
                    <a:ext uri="{FF2B5EF4-FFF2-40B4-BE49-F238E27FC236}">
                      <a16:creationId xmlns:a16="http://schemas.microsoft.com/office/drawing/2014/main" id="{3BE260CD-306A-4068-832A-DA608B1BA783}"/>
                    </a:ext>
                  </a:extLst>
                </p:cNvPr>
                <p:cNvPicPr/>
                <p:nvPr/>
              </p:nvPicPr>
              <p:blipFill>
                <a:blip r:embed="rId593"/>
                <a:stretch>
                  <a:fillRect/>
                </a:stretch>
              </p:blipFill>
              <p:spPr>
                <a:xfrm>
                  <a:off x="9223139" y="2629771"/>
                  <a:ext cx="993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64" name="Freihand 363">
                  <a:extLst>
                    <a:ext uri="{FF2B5EF4-FFF2-40B4-BE49-F238E27FC236}">
                      <a16:creationId xmlns:a16="http://schemas.microsoft.com/office/drawing/2014/main" id="{75C9A8E1-79F4-4E0F-BAA3-BB6988C5135D}"/>
                    </a:ext>
                  </a:extLst>
                </p14:cNvPr>
                <p14:cNvContentPartPr/>
                <p14:nvPr/>
              </p14:nvContentPartPr>
              <p14:xfrm>
                <a:off x="9142139" y="2558491"/>
                <a:ext cx="360" cy="360"/>
              </p14:xfrm>
            </p:contentPart>
          </mc:Choice>
          <mc:Fallback>
            <p:pic>
              <p:nvPicPr>
                <p:cNvPr id="364" name="Freihand 363">
                  <a:extLst>
                    <a:ext uri="{FF2B5EF4-FFF2-40B4-BE49-F238E27FC236}">
                      <a16:creationId xmlns:a16="http://schemas.microsoft.com/office/drawing/2014/main" id="{75C9A8E1-79F4-4E0F-BAA3-BB6988C5135D}"/>
                    </a:ext>
                  </a:extLst>
                </p:cNvPr>
                <p:cNvPicPr/>
                <p:nvPr/>
              </p:nvPicPr>
              <p:blipFill>
                <a:blip r:embed="rId4"/>
                <a:stretch>
                  <a:fillRect/>
                </a:stretch>
              </p:blipFill>
              <p:spPr>
                <a:xfrm>
                  <a:off x="9137819" y="2554171"/>
                  <a:ext cx="9000" cy="9000"/>
                </a:xfrm>
                <a:prstGeom prst="rect">
                  <a:avLst/>
                </a:prstGeom>
              </p:spPr>
            </p:pic>
          </mc:Fallback>
        </mc:AlternateContent>
      </p:grpSp>
      <p:grpSp>
        <p:nvGrpSpPr>
          <p:cNvPr id="382" name="Gruppieren 381">
            <a:extLst>
              <a:ext uri="{FF2B5EF4-FFF2-40B4-BE49-F238E27FC236}">
                <a16:creationId xmlns:a16="http://schemas.microsoft.com/office/drawing/2014/main" id="{4ADE0741-B057-49D0-A4C5-7AEBA9C4BFA0}"/>
              </a:ext>
            </a:extLst>
          </p:cNvPr>
          <p:cNvGrpSpPr/>
          <p:nvPr/>
        </p:nvGrpSpPr>
        <p:grpSpPr>
          <a:xfrm>
            <a:off x="9545339" y="2469571"/>
            <a:ext cx="2307240" cy="401040"/>
            <a:chOff x="9545339" y="2469571"/>
            <a:chExt cx="2307240" cy="401040"/>
          </a:xfrm>
        </p:grpSpPr>
        <mc:AlternateContent xmlns:mc="http://schemas.openxmlformats.org/markup-compatibility/2006">
          <mc:Choice xmlns:p14="http://schemas.microsoft.com/office/powerpoint/2010/main" Requires="p14">
            <p:contentPart p14:bwMode="auto" r:id="rId595">
              <p14:nvContentPartPr>
                <p14:cNvPr id="365" name="Freihand 364">
                  <a:extLst>
                    <a:ext uri="{FF2B5EF4-FFF2-40B4-BE49-F238E27FC236}">
                      <a16:creationId xmlns:a16="http://schemas.microsoft.com/office/drawing/2014/main" id="{1C3FBFC6-EC2B-4EB1-A05A-CBB1CC7781B8}"/>
                    </a:ext>
                  </a:extLst>
                </p14:cNvPr>
                <p14:cNvContentPartPr/>
                <p14:nvPr/>
              </p14:nvContentPartPr>
              <p14:xfrm>
                <a:off x="9545339" y="2725891"/>
                <a:ext cx="74160" cy="123120"/>
              </p14:xfrm>
            </p:contentPart>
          </mc:Choice>
          <mc:Fallback>
            <p:pic>
              <p:nvPicPr>
                <p:cNvPr id="365" name="Freihand 364">
                  <a:extLst>
                    <a:ext uri="{FF2B5EF4-FFF2-40B4-BE49-F238E27FC236}">
                      <a16:creationId xmlns:a16="http://schemas.microsoft.com/office/drawing/2014/main" id="{1C3FBFC6-EC2B-4EB1-A05A-CBB1CC7781B8}"/>
                    </a:ext>
                  </a:extLst>
                </p:cNvPr>
                <p:cNvPicPr/>
                <p:nvPr/>
              </p:nvPicPr>
              <p:blipFill>
                <a:blip r:embed="rId596"/>
                <a:stretch>
                  <a:fillRect/>
                </a:stretch>
              </p:blipFill>
              <p:spPr>
                <a:xfrm>
                  <a:off x="9541019" y="2721571"/>
                  <a:ext cx="82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66" name="Freihand 365">
                  <a:extLst>
                    <a:ext uri="{FF2B5EF4-FFF2-40B4-BE49-F238E27FC236}">
                      <a16:creationId xmlns:a16="http://schemas.microsoft.com/office/drawing/2014/main" id="{9183AADD-C65A-43B3-8E1E-02CDA3716747}"/>
                    </a:ext>
                  </a:extLst>
                </p14:cNvPr>
                <p14:cNvContentPartPr/>
                <p14:nvPr/>
              </p14:nvContentPartPr>
              <p14:xfrm>
                <a:off x="9643979" y="2640211"/>
                <a:ext cx="294120" cy="184320"/>
              </p14:xfrm>
            </p:contentPart>
          </mc:Choice>
          <mc:Fallback>
            <p:pic>
              <p:nvPicPr>
                <p:cNvPr id="366" name="Freihand 365">
                  <a:extLst>
                    <a:ext uri="{FF2B5EF4-FFF2-40B4-BE49-F238E27FC236}">
                      <a16:creationId xmlns:a16="http://schemas.microsoft.com/office/drawing/2014/main" id="{9183AADD-C65A-43B3-8E1E-02CDA3716747}"/>
                    </a:ext>
                  </a:extLst>
                </p:cNvPr>
                <p:cNvPicPr/>
                <p:nvPr/>
              </p:nvPicPr>
              <p:blipFill>
                <a:blip r:embed="rId598"/>
                <a:stretch>
                  <a:fillRect/>
                </a:stretch>
              </p:blipFill>
              <p:spPr>
                <a:xfrm>
                  <a:off x="9639659" y="2635891"/>
                  <a:ext cx="302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67" name="Freihand 366">
                  <a:extLst>
                    <a:ext uri="{FF2B5EF4-FFF2-40B4-BE49-F238E27FC236}">
                      <a16:creationId xmlns:a16="http://schemas.microsoft.com/office/drawing/2014/main" id="{103DC501-8601-4B5B-AD4E-C948DBD38088}"/>
                    </a:ext>
                  </a:extLst>
                </p14:cNvPr>
                <p14:cNvContentPartPr/>
                <p14:nvPr/>
              </p14:nvContentPartPr>
              <p14:xfrm>
                <a:off x="9925499" y="2642731"/>
                <a:ext cx="7560" cy="19440"/>
              </p14:xfrm>
            </p:contentPart>
          </mc:Choice>
          <mc:Fallback>
            <p:pic>
              <p:nvPicPr>
                <p:cNvPr id="367" name="Freihand 366">
                  <a:extLst>
                    <a:ext uri="{FF2B5EF4-FFF2-40B4-BE49-F238E27FC236}">
                      <a16:creationId xmlns:a16="http://schemas.microsoft.com/office/drawing/2014/main" id="{103DC501-8601-4B5B-AD4E-C948DBD38088}"/>
                    </a:ext>
                  </a:extLst>
                </p:cNvPr>
                <p:cNvPicPr/>
                <p:nvPr/>
              </p:nvPicPr>
              <p:blipFill>
                <a:blip r:embed="rId600"/>
                <a:stretch>
                  <a:fillRect/>
                </a:stretch>
              </p:blipFill>
              <p:spPr>
                <a:xfrm>
                  <a:off x="9921179" y="2638411"/>
                  <a:ext cx="16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68" name="Freihand 367">
                  <a:extLst>
                    <a:ext uri="{FF2B5EF4-FFF2-40B4-BE49-F238E27FC236}">
                      <a16:creationId xmlns:a16="http://schemas.microsoft.com/office/drawing/2014/main" id="{17EB69A4-C899-4360-B461-850BD08672EC}"/>
                    </a:ext>
                  </a:extLst>
                </p14:cNvPr>
                <p14:cNvContentPartPr/>
                <p14:nvPr/>
              </p14:nvContentPartPr>
              <p14:xfrm>
                <a:off x="9970139" y="2710411"/>
                <a:ext cx="252360" cy="86040"/>
              </p14:xfrm>
            </p:contentPart>
          </mc:Choice>
          <mc:Fallback>
            <p:pic>
              <p:nvPicPr>
                <p:cNvPr id="368" name="Freihand 367">
                  <a:extLst>
                    <a:ext uri="{FF2B5EF4-FFF2-40B4-BE49-F238E27FC236}">
                      <a16:creationId xmlns:a16="http://schemas.microsoft.com/office/drawing/2014/main" id="{17EB69A4-C899-4360-B461-850BD08672EC}"/>
                    </a:ext>
                  </a:extLst>
                </p:cNvPr>
                <p:cNvPicPr/>
                <p:nvPr/>
              </p:nvPicPr>
              <p:blipFill>
                <a:blip r:embed="rId602"/>
                <a:stretch>
                  <a:fillRect/>
                </a:stretch>
              </p:blipFill>
              <p:spPr>
                <a:xfrm>
                  <a:off x="9965819" y="2706091"/>
                  <a:ext cx="261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69" name="Freihand 368">
                  <a:extLst>
                    <a:ext uri="{FF2B5EF4-FFF2-40B4-BE49-F238E27FC236}">
                      <a16:creationId xmlns:a16="http://schemas.microsoft.com/office/drawing/2014/main" id="{29B1199D-568C-490D-A0AC-733AB6FBAA65}"/>
                    </a:ext>
                  </a:extLst>
                </p14:cNvPr>
                <p14:cNvContentPartPr/>
                <p14:nvPr/>
              </p14:nvContentPartPr>
              <p14:xfrm>
                <a:off x="10196939" y="2618971"/>
                <a:ext cx="206640" cy="163800"/>
              </p14:xfrm>
            </p:contentPart>
          </mc:Choice>
          <mc:Fallback>
            <p:pic>
              <p:nvPicPr>
                <p:cNvPr id="369" name="Freihand 368">
                  <a:extLst>
                    <a:ext uri="{FF2B5EF4-FFF2-40B4-BE49-F238E27FC236}">
                      <a16:creationId xmlns:a16="http://schemas.microsoft.com/office/drawing/2014/main" id="{29B1199D-568C-490D-A0AC-733AB6FBAA65}"/>
                    </a:ext>
                  </a:extLst>
                </p:cNvPr>
                <p:cNvPicPr/>
                <p:nvPr/>
              </p:nvPicPr>
              <p:blipFill>
                <a:blip r:embed="rId604"/>
                <a:stretch>
                  <a:fillRect/>
                </a:stretch>
              </p:blipFill>
              <p:spPr>
                <a:xfrm>
                  <a:off x="10192619" y="2614651"/>
                  <a:ext cx="215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70" name="Freihand 369">
                  <a:extLst>
                    <a:ext uri="{FF2B5EF4-FFF2-40B4-BE49-F238E27FC236}">
                      <a16:creationId xmlns:a16="http://schemas.microsoft.com/office/drawing/2014/main" id="{9051F234-76F2-4501-B4CC-52538626D2F1}"/>
                    </a:ext>
                  </a:extLst>
                </p14:cNvPr>
                <p14:cNvContentPartPr/>
                <p14:nvPr/>
              </p14:nvContentPartPr>
              <p14:xfrm>
                <a:off x="10511579" y="2666131"/>
                <a:ext cx="117720" cy="113040"/>
              </p14:xfrm>
            </p:contentPart>
          </mc:Choice>
          <mc:Fallback>
            <p:pic>
              <p:nvPicPr>
                <p:cNvPr id="370" name="Freihand 369">
                  <a:extLst>
                    <a:ext uri="{FF2B5EF4-FFF2-40B4-BE49-F238E27FC236}">
                      <a16:creationId xmlns:a16="http://schemas.microsoft.com/office/drawing/2014/main" id="{9051F234-76F2-4501-B4CC-52538626D2F1}"/>
                    </a:ext>
                  </a:extLst>
                </p:cNvPr>
                <p:cNvPicPr/>
                <p:nvPr/>
              </p:nvPicPr>
              <p:blipFill>
                <a:blip r:embed="rId606"/>
                <a:stretch>
                  <a:fillRect/>
                </a:stretch>
              </p:blipFill>
              <p:spPr>
                <a:xfrm>
                  <a:off x="10507259" y="2661811"/>
                  <a:ext cx="126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1" name="Freihand 370">
                  <a:extLst>
                    <a:ext uri="{FF2B5EF4-FFF2-40B4-BE49-F238E27FC236}">
                      <a16:creationId xmlns:a16="http://schemas.microsoft.com/office/drawing/2014/main" id="{D17AED85-AD8D-47C1-9919-A6B110E3617A}"/>
                    </a:ext>
                  </a:extLst>
                </p14:cNvPr>
                <p14:cNvContentPartPr/>
                <p14:nvPr/>
              </p14:nvContentPartPr>
              <p14:xfrm>
                <a:off x="10622459" y="2672611"/>
                <a:ext cx="124920" cy="119160"/>
              </p14:xfrm>
            </p:contentPart>
          </mc:Choice>
          <mc:Fallback>
            <p:pic>
              <p:nvPicPr>
                <p:cNvPr id="371" name="Freihand 370">
                  <a:extLst>
                    <a:ext uri="{FF2B5EF4-FFF2-40B4-BE49-F238E27FC236}">
                      <a16:creationId xmlns:a16="http://schemas.microsoft.com/office/drawing/2014/main" id="{D17AED85-AD8D-47C1-9919-A6B110E3617A}"/>
                    </a:ext>
                  </a:extLst>
                </p:cNvPr>
                <p:cNvPicPr/>
                <p:nvPr/>
              </p:nvPicPr>
              <p:blipFill>
                <a:blip r:embed="rId608"/>
                <a:stretch>
                  <a:fillRect/>
                </a:stretch>
              </p:blipFill>
              <p:spPr>
                <a:xfrm>
                  <a:off x="10618139" y="2668291"/>
                  <a:ext cx="133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72" name="Freihand 371">
                  <a:extLst>
                    <a:ext uri="{FF2B5EF4-FFF2-40B4-BE49-F238E27FC236}">
                      <a16:creationId xmlns:a16="http://schemas.microsoft.com/office/drawing/2014/main" id="{41859562-3D82-494E-8156-23751603D689}"/>
                    </a:ext>
                  </a:extLst>
                </p14:cNvPr>
                <p14:cNvContentPartPr/>
                <p14:nvPr/>
              </p14:nvContentPartPr>
              <p14:xfrm>
                <a:off x="10772579" y="2684491"/>
                <a:ext cx="108720" cy="186120"/>
              </p14:xfrm>
            </p:contentPart>
          </mc:Choice>
          <mc:Fallback>
            <p:pic>
              <p:nvPicPr>
                <p:cNvPr id="372" name="Freihand 371">
                  <a:extLst>
                    <a:ext uri="{FF2B5EF4-FFF2-40B4-BE49-F238E27FC236}">
                      <a16:creationId xmlns:a16="http://schemas.microsoft.com/office/drawing/2014/main" id="{41859562-3D82-494E-8156-23751603D689}"/>
                    </a:ext>
                  </a:extLst>
                </p:cNvPr>
                <p:cNvPicPr/>
                <p:nvPr/>
              </p:nvPicPr>
              <p:blipFill>
                <a:blip r:embed="rId610"/>
                <a:stretch>
                  <a:fillRect/>
                </a:stretch>
              </p:blipFill>
              <p:spPr>
                <a:xfrm>
                  <a:off x="10768259" y="2680171"/>
                  <a:ext cx="117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3" name="Freihand 372">
                  <a:extLst>
                    <a:ext uri="{FF2B5EF4-FFF2-40B4-BE49-F238E27FC236}">
                      <a16:creationId xmlns:a16="http://schemas.microsoft.com/office/drawing/2014/main" id="{1DF74EB1-021A-4822-8AF9-AADB1DA8C8EB}"/>
                    </a:ext>
                  </a:extLst>
                </p14:cNvPr>
                <p14:cNvContentPartPr/>
                <p14:nvPr/>
              </p14:nvContentPartPr>
              <p14:xfrm>
                <a:off x="10907939" y="2665411"/>
                <a:ext cx="96120" cy="83880"/>
              </p14:xfrm>
            </p:contentPart>
          </mc:Choice>
          <mc:Fallback>
            <p:pic>
              <p:nvPicPr>
                <p:cNvPr id="373" name="Freihand 372">
                  <a:extLst>
                    <a:ext uri="{FF2B5EF4-FFF2-40B4-BE49-F238E27FC236}">
                      <a16:creationId xmlns:a16="http://schemas.microsoft.com/office/drawing/2014/main" id="{1DF74EB1-021A-4822-8AF9-AADB1DA8C8EB}"/>
                    </a:ext>
                  </a:extLst>
                </p:cNvPr>
                <p:cNvPicPr/>
                <p:nvPr/>
              </p:nvPicPr>
              <p:blipFill>
                <a:blip r:embed="rId612"/>
                <a:stretch>
                  <a:fillRect/>
                </a:stretch>
              </p:blipFill>
              <p:spPr>
                <a:xfrm>
                  <a:off x="10903619" y="2661091"/>
                  <a:ext cx="104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4" name="Freihand 373">
                  <a:extLst>
                    <a:ext uri="{FF2B5EF4-FFF2-40B4-BE49-F238E27FC236}">
                      <a16:creationId xmlns:a16="http://schemas.microsoft.com/office/drawing/2014/main" id="{3AB239F2-7B90-4559-8D69-FC38B0CF56E6}"/>
                    </a:ext>
                  </a:extLst>
                </p14:cNvPr>
                <p14:cNvContentPartPr/>
                <p14:nvPr/>
              </p14:nvContentPartPr>
              <p14:xfrm>
                <a:off x="10991459" y="2670811"/>
                <a:ext cx="99000" cy="65160"/>
              </p14:xfrm>
            </p:contentPart>
          </mc:Choice>
          <mc:Fallback>
            <p:pic>
              <p:nvPicPr>
                <p:cNvPr id="374" name="Freihand 373">
                  <a:extLst>
                    <a:ext uri="{FF2B5EF4-FFF2-40B4-BE49-F238E27FC236}">
                      <a16:creationId xmlns:a16="http://schemas.microsoft.com/office/drawing/2014/main" id="{3AB239F2-7B90-4559-8D69-FC38B0CF56E6}"/>
                    </a:ext>
                  </a:extLst>
                </p:cNvPr>
                <p:cNvPicPr/>
                <p:nvPr/>
              </p:nvPicPr>
              <p:blipFill>
                <a:blip r:embed="rId614"/>
                <a:stretch>
                  <a:fillRect/>
                </a:stretch>
              </p:blipFill>
              <p:spPr>
                <a:xfrm>
                  <a:off x="10987139" y="2666491"/>
                  <a:ext cx="107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5" name="Freihand 374">
                  <a:extLst>
                    <a:ext uri="{FF2B5EF4-FFF2-40B4-BE49-F238E27FC236}">
                      <a16:creationId xmlns:a16="http://schemas.microsoft.com/office/drawing/2014/main" id="{5C852033-5D75-4895-AE50-B1D06BD02066}"/>
                    </a:ext>
                  </a:extLst>
                </p14:cNvPr>
                <p14:cNvContentPartPr/>
                <p14:nvPr/>
              </p14:nvContentPartPr>
              <p14:xfrm>
                <a:off x="11110979" y="2542651"/>
                <a:ext cx="75240" cy="209520"/>
              </p14:xfrm>
            </p:contentPart>
          </mc:Choice>
          <mc:Fallback>
            <p:pic>
              <p:nvPicPr>
                <p:cNvPr id="375" name="Freihand 374">
                  <a:extLst>
                    <a:ext uri="{FF2B5EF4-FFF2-40B4-BE49-F238E27FC236}">
                      <a16:creationId xmlns:a16="http://schemas.microsoft.com/office/drawing/2014/main" id="{5C852033-5D75-4895-AE50-B1D06BD02066}"/>
                    </a:ext>
                  </a:extLst>
                </p:cNvPr>
                <p:cNvPicPr/>
                <p:nvPr/>
              </p:nvPicPr>
              <p:blipFill>
                <a:blip r:embed="rId616"/>
                <a:stretch>
                  <a:fillRect/>
                </a:stretch>
              </p:blipFill>
              <p:spPr>
                <a:xfrm>
                  <a:off x="11106659" y="2538331"/>
                  <a:ext cx="838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6" name="Freihand 375">
                  <a:extLst>
                    <a:ext uri="{FF2B5EF4-FFF2-40B4-BE49-F238E27FC236}">
                      <a16:creationId xmlns:a16="http://schemas.microsoft.com/office/drawing/2014/main" id="{641DC193-4956-4424-BD29-13B3381390B5}"/>
                    </a:ext>
                  </a:extLst>
                </p14:cNvPr>
                <p14:cNvContentPartPr/>
                <p14:nvPr/>
              </p14:nvContentPartPr>
              <p14:xfrm>
                <a:off x="11171459" y="2572171"/>
                <a:ext cx="273240" cy="155160"/>
              </p14:xfrm>
            </p:contentPart>
          </mc:Choice>
          <mc:Fallback>
            <p:pic>
              <p:nvPicPr>
                <p:cNvPr id="376" name="Freihand 375">
                  <a:extLst>
                    <a:ext uri="{FF2B5EF4-FFF2-40B4-BE49-F238E27FC236}">
                      <a16:creationId xmlns:a16="http://schemas.microsoft.com/office/drawing/2014/main" id="{641DC193-4956-4424-BD29-13B3381390B5}"/>
                    </a:ext>
                  </a:extLst>
                </p:cNvPr>
                <p:cNvPicPr/>
                <p:nvPr/>
              </p:nvPicPr>
              <p:blipFill>
                <a:blip r:embed="rId618"/>
                <a:stretch>
                  <a:fillRect/>
                </a:stretch>
              </p:blipFill>
              <p:spPr>
                <a:xfrm>
                  <a:off x="11167139" y="2567851"/>
                  <a:ext cx="281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7" name="Freihand 376">
                  <a:extLst>
                    <a:ext uri="{FF2B5EF4-FFF2-40B4-BE49-F238E27FC236}">
                      <a16:creationId xmlns:a16="http://schemas.microsoft.com/office/drawing/2014/main" id="{63ABDBDE-AC47-4E92-9D2A-59E80216F3D5}"/>
                    </a:ext>
                  </a:extLst>
                </p14:cNvPr>
                <p14:cNvContentPartPr/>
                <p14:nvPr/>
              </p14:nvContentPartPr>
              <p14:xfrm>
                <a:off x="11419499" y="2590531"/>
                <a:ext cx="14760" cy="36000"/>
              </p14:xfrm>
            </p:contentPart>
          </mc:Choice>
          <mc:Fallback>
            <p:pic>
              <p:nvPicPr>
                <p:cNvPr id="377" name="Freihand 376">
                  <a:extLst>
                    <a:ext uri="{FF2B5EF4-FFF2-40B4-BE49-F238E27FC236}">
                      <a16:creationId xmlns:a16="http://schemas.microsoft.com/office/drawing/2014/main" id="{63ABDBDE-AC47-4E92-9D2A-59E80216F3D5}"/>
                    </a:ext>
                  </a:extLst>
                </p:cNvPr>
                <p:cNvPicPr/>
                <p:nvPr/>
              </p:nvPicPr>
              <p:blipFill>
                <a:blip r:embed="rId620"/>
                <a:stretch>
                  <a:fillRect/>
                </a:stretch>
              </p:blipFill>
              <p:spPr>
                <a:xfrm>
                  <a:off x="11415179" y="2586211"/>
                  <a:ext cx="234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78" name="Freihand 377">
                  <a:extLst>
                    <a:ext uri="{FF2B5EF4-FFF2-40B4-BE49-F238E27FC236}">
                      <a16:creationId xmlns:a16="http://schemas.microsoft.com/office/drawing/2014/main" id="{239F8A06-287C-4C78-AE33-4A4A94EF5C95}"/>
                    </a:ext>
                  </a:extLst>
                </p14:cNvPr>
                <p14:cNvContentPartPr/>
                <p14:nvPr/>
              </p14:nvContentPartPr>
              <p14:xfrm>
                <a:off x="11444699" y="2641651"/>
                <a:ext cx="182520" cy="72000"/>
              </p14:xfrm>
            </p:contentPart>
          </mc:Choice>
          <mc:Fallback>
            <p:pic>
              <p:nvPicPr>
                <p:cNvPr id="378" name="Freihand 377">
                  <a:extLst>
                    <a:ext uri="{FF2B5EF4-FFF2-40B4-BE49-F238E27FC236}">
                      <a16:creationId xmlns:a16="http://schemas.microsoft.com/office/drawing/2014/main" id="{239F8A06-287C-4C78-AE33-4A4A94EF5C95}"/>
                    </a:ext>
                  </a:extLst>
                </p:cNvPr>
                <p:cNvPicPr/>
                <p:nvPr/>
              </p:nvPicPr>
              <p:blipFill>
                <a:blip r:embed="rId622"/>
                <a:stretch>
                  <a:fillRect/>
                </a:stretch>
              </p:blipFill>
              <p:spPr>
                <a:xfrm>
                  <a:off x="11440379" y="2637331"/>
                  <a:ext cx="191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9" name="Freihand 378">
                  <a:extLst>
                    <a:ext uri="{FF2B5EF4-FFF2-40B4-BE49-F238E27FC236}">
                      <a16:creationId xmlns:a16="http://schemas.microsoft.com/office/drawing/2014/main" id="{EA361CF6-F799-4AF4-9708-5B2750E584D8}"/>
                    </a:ext>
                  </a:extLst>
                </p14:cNvPr>
                <p14:cNvContentPartPr/>
                <p14:nvPr/>
              </p14:nvContentPartPr>
              <p14:xfrm>
                <a:off x="11652059" y="2622571"/>
                <a:ext cx="84960" cy="99720"/>
              </p14:xfrm>
            </p:contentPart>
          </mc:Choice>
          <mc:Fallback>
            <p:pic>
              <p:nvPicPr>
                <p:cNvPr id="379" name="Freihand 378">
                  <a:extLst>
                    <a:ext uri="{FF2B5EF4-FFF2-40B4-BE49-F238E27FC236}">
                      <a16:creationId xmlns:a16="http://schemas.microsoft.com/office/drawing/2014/main" id="{EA361CF6-F799-4AF4-9708-5B2750E584D8}"/>
                    </a:ext>
                  </a:extLst>
                </p:cNvPr>
                <p:cNvPicPr/>
                <p:nvPr/>
              </p:nvPicPr>
              <p:blipFill>
                <a:blip r:embed="rId624"/>
                <a:stretch>
                  <a:fillRect/>
                </a:stretch>
              </p:blipFill>
              <p:spPr>
                <a:xfrm>
                  <a:off x="11647739" y="2618251"/>
                  <a:ext cx="93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0" name="Freihand 379">
                  <a:extLst>
                    <a:ext uri="{FF2B5EF4-FFF2-40B4-BE49-F238E27FC236}">
                      <a16:creationId xmlns:a16="http://schemas.microsoft.com/office/drawing/2014/main" id="{E0CDC218-585F-415B-8131-C7FC99F77714}"/>
                    </a:ext>
                  </a:extLst>
                </p14:cNvPr>
                <p14:cNvContentPartPr/>
                <p14:nvPr/>
              </p14:nvContentPartPr>
              <p14:xfrm>
                <a:off x="11811539" y="2469571"/>
                <a:ext cx="41040" cy="152280"/>
              </p14:xfrm>
            </p:contentPart>
          </mc:Choice>
          <mc:Fallback>
            <p:pic>
              <p:nvPicPr>
                <p:cNvPr id="380" name="Freihand 379">
                  <a:extLst>
                    <a:ext uri="{FF2B5EF4-FFF2-40B4-BE49-F238E27FC236}">
                      <a16:creationId xmlns:a16="http://schemas.microsoft.com/office/drawing/2014/main" id="{E0CDC218-585F-415B-8131-C7FC99F77714}"/>
                    </a:ext>
                  </a:extLst>
                </p:cNvPr>
                <p:cNvPicPr/>
                <p:nvPr/>
              </p:nvPicPr>
              <p:blipFill>
                <a:blip r:embed="rId626"/>
                <a:stretch>
                  <a:fillRect/>
                </a:stretch>
              </p:blipFill>
              <p:spPr>
                <a:xfrm>
                  <a:off x="11807219" y="2465251"/>
                  <a:ext cx="49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1" name="Freihand 380">
                  <a:extLst>
                    <a:ext uri="{FF2B5EF4-FFF2-40B4-BE49-F238E27FC236}">
                      <a16:creationId xmlns:a16="http://schemas.microsoft.com/office/drawing/2014/main" id="{CE984F90-F14A-4181-86B8-B1A619C6F132}"/>
                    </a:ext>
                  </a:extLst>
                </p14:cNvPr>
                <p14:cNvContentPartPr/>
                <p14:nvPr/>
              </p14:nvContentPartPr>
              <p14:xfrm>
                <a:off x="11837459" y="2754331"/>
                <a:ext cx="3600" cy="25560"/>
              </p14:xfrm>
            </p:contentPart>
          </mc:Choice>
          <mc:Fallback>
            <p:pic>
              <p:nvPicPr>
                <p:cNvPr id="381" name="Freihand 380">
                  <a:extLst>
                    <a:ext uri="{FF2B5EF4-FFF2-40B4-BE49-F238E27FC236}">
                      <a16:creationId xmlns:a16="http://schemas.microsoft.com/office/drawing/2014/main" id="{CE984F90-F14A-4181-86B8-B1A619C6F132}"/>
                    </a:ext>
                  </a:extLst>
                </p:cNvPr>
                <p:cNvPicPr/>
                <p:nvPr/>
              </p:nvPicPr>
              <p:blipFill>
                <a:blip r:embed="rId628"/>
                <a:stretch>
                  <a:fillRect/>
                </a:stretch>
              </p:blipFill>
              <p:spPr>
                <a:xfrm>
                  <a:off x="11833139" y="2750011"/>
                  <a:ext cx="12240" cy="3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9">
            <p14:nvContentPartPr>
              <p14:cNvPr id="386" name="Freihand 385">
                <a:extLst>
                  <a:ext uri="{FF2B5EF4-FFF2-40B4-BE49-F238E27FC236}">
                    <a16:creationId xmlns:a16="http://schemas.microsoft.com/office/drawing/2014/main" id="{B7D7F738-4371-40B9-895F-76EEBC1F5611}"/>
                  </a:ext>
                </a:extLst>
              </p14:cNvPr>
              <p14:cNvContentPartPr/>
              <p14:nvPr/>
            </p14:nvContentPartPr>
            <p14:xfrm>
              <a:off x="7736339" y="2382811"/>
              <a:ext cx="19080" cy="12960"/>
            </p14:xfrm>
          </p:contentPart>
        </mc:Choice>
        <mc:Fallback>
          <p:pic>
            <p:nvPicPr>
              <p:cNvPr id="386" name="Freihand 385">
                <a:extLst>
                  <a:ext uri="{FF2B5EF4-FFF2-40B4-BE49-F238E27FC236}">
                    <a16:creationId xmlns:a16="http://schemas.microsoft.com/office/drawing/2014/main" id="{B7D7F738-4371-40B9-895F-76EEBC1F5611}"/>
                  </a:ext>
                </a:extLst>
              </p:cNvPr>
              <p:cNvPicPr/>
              <p:nvPr/>
            </p:nvPicPr>
            <p:blipFill>
              <a:blip r:embed="rId630"/>
              <a:stretch>
                <a:fillRect/>
              </a:stretch>
            </p:blipFill>
            <p:spPr>
              <a:xfrm>
                <a:off x="7732019" y="2378491"/>
                <a:ext cx="27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87" name="Freihand 386">
                <a:extLst>
                  <a:ext uri="{FF2B5EF4-FFF2-40B4-BE49-F238E27FC236}">
                    <a16:creationId xmlns:a16="http://schemas.microsoft.com/office/drawing/2014/main" id="{283A238E-A58D-422B-8064-7CFEEF4E0861}"/>
                  </a:ext>
                </a:extLst>
              </p14:cNvPr>
              <p14:cNvContentPartPr/>
              <p14:nvPr/>
            </p14:nvContentPartPr>
            <p14:xfrm>
              <a:off x="6261779" y="2170051"/>
              <a:ext cx="1487520" cy="675360"/>
            </p14:xfrm>
          </p:contentPart>
        </mc:Choice>
        <mc:Fallback>
          <p:pic>
            <p:nvPicPr>
              <p:cNvPr id="387" name="Freihand 386">
                <a:extLst>
                  <a:ext uri="{FF2B5EF4-FFF2-40B4-BE49-F238E27FC236}">
                    <a16:creationId xmlns:a16="http://schemas.microsoft.com/office/drawing/2014/main" id="{283A238E-A58D-422B-8064-7CFEEF4E0861}"/>
                  </a:ext>
                </a:extLst>
              </p:cNvPr>
              <p:cNvPicPr/>
              <p:nvPr/>
            </p:nvPicPr>
            <p:blipFill>
              <a:blip r:embed="rId632"/>
              <a:stretch>
                <a:fillRect/>
              </a:stretch>
            </p:blipFill>
            <p:spPr>
              <a:xfrm>
                <a:off x="6257459" y="2165731"/>
                <a:ext cx="1496160" cy="6840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88" name="Freihand 387">
                <a:extLst>
                  <a:ext uri="{FF2B5EF4-FFF2-40B4-BE49-F238E27FC236}">
                    <a16:creationId xmlns:a16="http://schemas.microsoft.com/office/drawing/2014/main" id="{2A043375-2B93-45F0-A79D-61AEF41B2DC7}"/>
                  </a:ext>
                </a:extLst>
              </p14:cNvPr>
              <p14:cNvContentPartPr/>
              <p14:nvPr/>
            </p14:nvContentPartPr>
            <p14:xfrm>
              <a:off x="8708699" y="407131"/>
              <a:ext cx="1425600" cy="633600"/>
            </p14:xfrm>
          </p:contentPart>
        </mc:Choice>
        <mc:Fallback>
          <p:pic>
            <p:nvPicPr>
              <p:cNvPr id="388" name="Freihand 387">
                <a:extLst>
                  <a:ext uri="{FF2B5EF4-FFF2-40B4-BE49-F238E27FC236}">
                    <a16:creationId xmlns:a16="http://schemas.microsoft.com/office/drawing/2014/main" id="{2A043375-2B93-45F0-A79D-61AEF41B2DC7}"/>
                  </a:ext>
                </a:extLst>
              </p:cNvPr>
              <p:cNvPicPr/>
              <p:nvPr/>
            </p:nvPicPr>
            <p:blipFill>
              <a:blip r:embed="rId634"/>
              <a:stretch>
                <a:fillRect/>
              </a:stretch>
            </p:blipFill>
            <p:spPr>
              <a:xfrm>
                <a:off x="8704379" y="402811"/>
                <a:ext cx="1434240" cy="642240"/>
              </a:xfrm>
              <a:prstGeom prst="rect">
                <a:avLst/>
              </a:prstGeom>
            </p:spPr>
          </p:pic>
        </mc:Fallback>
      </mc:AlternateContent>
      <p:grpSp>
        <p:nvGrpSpPr>
          <p:cNvPr id="424" name="Gruppieren 423">
            <a:extLst>
              <a:ext uri="{FF2B5EF4-FFF2-40B4-BE49-F238E27FC236}">
                <a16:creationId xmlns:a16="http://schemas.microsoft.com/office/drawing/2014/main" id="{E0BD97BA-6D85-41EE-B5EB-707E5648D942}"/>
              </a:ext>
            </a:extLst>
          </p:cNvPr>
          <p:cNvGrpSpPr/>
          <p:nvPr/>
        </p:nvGrpSpPr>
        <p:grpSpPr>
          <a:xfrm>
            <a:off x="9409259" y="457171"/>
            <a:ext cx="2561040" cy="752040"/>
            <a:chOff x="9409259" y="457171"/>
            <a:chExt cx="2561040" cy="752040"/>
          </a:xfrm>
        </p:grpSpPr>
        <mc:AlternateContent xmlns:mc="http://schemas.openxmlformats.org/markup-compatibility/2006">
          <mc:Choice xmlns:p14="http://schemas.microsoft.com/office/powerpoint/2010/main" Requires="p14">
            <p:contentPart p14:bwMode="auto" r:id="rId635">
              <p14:nvContentPartPr>
                <p14:cNvPr id="389" name="Freihand 388">
                  <a:extLst>
                    <a:ext uri="{FF2B5EF4-FFF2-40B4-BE49-F238E27FC236}">
                      <a16:creationId xmlns:a16="http://schemas.microsoft.com/office/drawing/2014/main" id="{C2F09CD5-066F-4AD9-8EF0-F14C1A68C396}"/>
                    </a:ext>
                  </a:extLst>
                </p14:cNvPr>
                <p14:cNvContentPartPr/>
                <p14:nvPr/>
              </p14:nvContentPartPr>
              <p14:xfrm>
                <a:off x="9409259" y="1088611"/>
                <a:ext cx="215280" cy="120600"/>
              </p14:xfrm>
            </p:contentPart>
          </mc:Choice>
          <mc:Fallback>
            <p:pic>
              <p:nvPicPr>
                <p:cNvPr id="389" name="Freihand 388">
                  <a:extLst>
                    <a:ext uri="{FF2B5EF4-FFF2-40B4-BE49-F238E27FC236}">
                      <a16:creationId xmlns:a16="http://schemas.microsoft.com/office/drawing/2014/main" id="{C2F09CD5-066F-4AD9-8EF0-F14C1A68C396}"/>
                    </a:ext>
                  </a:extLst>
                </p:cNvPr>
                <p:cNvPicPr/>
                <p:nvPr/>
              </p:nvPicPr>
              <p:blipFill>
                <a:blip r:embed="rId636"/>
                <a:stretch>
                  <a:fillRect/>
                </a:stretch>
              </p:blipFill>
              <p:spPr>
                <a:xfrm>
                  <a:off x="9404939" y="1084291"/>
                  <a:ext cx="223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90" name="Freihand 389">
                  <a:extLst>
                    <a:ext uri="{FF2B5EF4-FFF2-40B4-BE49-F238E27FC236}">
                      <a16:creationId xmlns:a16="http://schemas.microsoft.com/office/drawing/2014/main" id="{64B0FA27-D833-43FE-B0DA-B4FD2406A436}"/>
                    </a:ext>
                  </a:extLst>
                </p14:cNvPr>
                <p14:cNvContentPartPr/>
                <p14:nvPr/>
              </p14:nvContentPartPr>
              <p14:xfrm>
                <a:off x="9622019" y="1098691"/>
                <a:ext cx="59400" cy="97920"/>
              </p14:xfrm>
            </p:contentPart>
          </mc:Choice>
          <mc:Fallback>
            <p:pic>
              <p:nvPicPr>
                <p:cNvPr id="390" name="Freihand 389">
                  <a:extLst>
                    <a:ext uri="{FF2B5EF4-FFF2-40B4-BE49-F238E27FC236}">
                      <a16:creationId xmlns:a16="http://schemas.microsoft.com/office/drawing/2014/main" id="{64B0FA27-D833-43FE-B0DA-B4FD2406A436}"/>
                    </a:ext>
                  </a:extLst>
                </p:cNvPr>
                <p:cNvPicPr/>
                <p:nvPr/>
              </p:nvPicPr>
              <p:blipFill>
                <a:blip r:embed="rId638"/>
                <a:stretch>
                  <a:fillRect/>
                </a:stretch>
              </p:blipFill>
              <p:spPr>
                <a:xfrm>
                  <a:off x="9617699" y="1094371"/>
                  <a:ext cx="68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92" name="Freihand 391">
                  <a:extLst>
                    <a:ext uri="{FF2B5EF4-FFF2-40B4-BE49-F238E27FC236}">
                      <a16:creationId xmlns:a16="http://schemas.microsoft.com/office/drawing/2014/main" id="{77CD27FD-D6DD-47C6-8EBE-F0282E421B13}"/>
                    </a:ext>
                  </a:extLst>
                </p14:cNvPr>
                <p14:cNvContentPartPr/>
                <p14:nvPr/>
              </p14:nvContentPartPr>
              <p14:xfrm>
                <a:off x="9840899" y="1005451"/>
                <a:ext cx="160920" cy="169560"/>
              </p14:xfrm>
            </p:contentPart>
          </mc:Choice>
          <mc:Fallback>
            <p:pic>
              <p:nvPicPr>
                <p:cNvPr id="392" name="Freihand 391">
                  <a:extLst>
                    <a:ext uri="{FF2B5EF4-FFF2-40B4-BE49-F238E27FC236}">
                      <a16:creationId xmlns:a16="http://schemas.microsoft.com/office/drawing/2014/main" id="{77CD27FD-D6DD-47C6-8EBE-F0282E421B13}"/>
                    </a:ext>
                  </a:extLst>
                </p:cNvPr>
                <p:cNvPicPr/>
                <p:nvPr/>
              </p:nvPicPr>
              <p:blipFill>
                <a:blip r:embed="rId640"/>
                <a:stretch>
                  <a:fillRect/>
                </a:stretch>
              </p:blipFill>
              <p:spPr>
                <a:xfrm>
                  <a:off x="9836579" y="1001131"/>
                  <a:ext cx="169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93" name="Freihand 392">
                  <a:extLst>
                    <a:ext uri="{FF2B5EF4-FFF2-40B4-BE49-F238E27FC236}">
                      <a16:creationId xmlns:a16="http://schemas.microsoft.com/office/drawing/2014/main" id="{72BE2DCB-8D23-4CD6-8D05-1C3C7D1CE9CE}"/>
                    </a:ext>
                  </a:extLst>
                </p14:cNvPr>
                <p14:cNvContentPartPr/>
                <p14:nvPr/>
              </p14:nvContentPartPr>
              <p14:xfrm>
                <a:off x="10027739" y="1058371"/>
                <a:ext cx="77400" cy="81360"/>
              </p14:xfrm>
            </p:contentPart>
          </mc:Choice>
          <mc:Fallback>
            <p:pic>
              <p:nvPicPr>
                <p:cNvPr id="393" name="Freihand 392">
                  <a:extLst>
                    <a:ext uri="{FF2B5EF4-FFF2-40B4-BE49-F238E27FC236}">
                      <a16:creationId xmlns:a16="http://schemas.microsoft.com/office/drawing/2014/main" id="{72BE2DCB-8D23-4CD6-8D05-1C3C7D1CE9CE}"/>
                    </a:ext>
                  </a:extLst>
                </p:cNvPr>
                <p:cNvPicPr/>
                <p:nvPr/>
              </p:nvPicPr>
              <p:blipFill>
                <a:blip r:embed="rId642"/>
                <a:stretch>
                  <a:fillRect/>
                </a:stretch>
              </p:blipFill>
              <p:spPr>
                <a:xfrm>
                  <a:off x="10023419" y="1054051"/>
                  <a:ext cx="86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94" name="Freihand 393">
                  <a:extLst>
                    <a:ext uri="{FF2B5EF4-FFF2-40B4-BE49-F238E27FC236}">
                      <a16:creationId xmlns:a16="http://schemas.microsoft.com/office/drawing/2014/main" id="{1E23B20D-232C-4D56-B68F-B168C16F5281}"/>
                    </a:ext>
                  </a:extLst>
                </p14:cNvPr>
                <p14:cNvContentPartPr/>
                <p14:nvPr/>
              </p14:nvContentPartPr>
              <p14:xfrm>
                <a:off x="10187939" y="1006171"/>
                <a:ext cx="113760" cy="149400"/>
              </p14:xfrm>
            </p:contentPart>
          </mc:Choice>
          <mc:Fallback>
            <p:pic>
              <p:nvPicPr>
                <p:cNvPr id="394" name="Freihand 393">
                  <a:extLst>
                    <a:ext uri="{FF2B5EF4-FFF2-40B4-BE49-F238E27FC236}">
                      <a16:creationId xmlns:a16="http://schemas.microsoft.com/office/drawing/2014/main" id="{1E23B20D-232C-4D56-B68F-B168C16F5281}"/>
                    </a:ext>
                  </a:extLst>
                </p:cNvPr>
                <p:cNvPicPr/>
                <p:nvPr/>
              </p:nvPicPr>
              <p:blipFill>
                <a:blip r:embed="rId644"/>
                <a:stretch>
                  <a:fillRect/>
                </a:stretch>
              </p:blipFill>
              <p:spPr>
                <a:xfrm>
                  <a:off x="10183619" y="1001851"/>
                  <a:ext cx="122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5" name="Freihand 394">
                  <a:extLst>
                    <a:ext uri="{FF2B5EF4-FFF2-40B4-BE49-F238E27FC236}">
                      <a16:creationId xmlns:a16="http://schemas.microsoft.com/office/drawing/2014/main" id="{1FBA7C4E-9941-4D23-96AA-4C129D82BA0D}"/>
                    </a:ext>
                  </a:extLst>
                </p14:cNvPr>
                <p14:cNvContentPartPr/>
                <p14:nvPr/>
              </p14:nvContentPartPr>
              <p14:xfrm>
                <a:off x="10319699" y="887011"/>
                <a:ext cx="185760" cy="161640"/>
              </p14:xfrm>
            </p:contentPart>
          </mc:Choice>
          <mc:Fallback>
            <p:pic>
              <p:nvPicPr>
                <p:cNvPr id="395" name="Freihand 394">
                  <a:extLst>
                    <a:ext uri="{FF2B5EF4-FFF2-40B4-BE49-F238E27FC236}">
                      <a16:creationId xmlns:a16="http://schemas.microsoft.com/office/drawing/2014/main" id="{1FBA7C4E-9941-4D23-96AA-4C129D82BA0D}"/>
                    </a:ext>
                  </a:extLst>
                </p:cNvPr>
                <p:cNvPicPr/>
                <p:nvPr/>
              </p:nvPicPr>
              <p:blipFill>
                <a:blip r:embed="rId646"/>
                <a:stretch>
                  <a:fillRect/>
                </a:stretch>
              </p:blipFill>
              <p:spPr>
                <a:xfrm>
                  <a:off x="10315379" y="882691"/>
                  <a:ext cx="194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6" name="Freihand 395">
                  <a:extLst>
                    <a:ext uri="{FF2B5EF4-FFF2-40B4-BE49-F238E27FC236}">
                      <a16:creationId xmlns:a16="http://schemas.microsoft.com/office/drawing/2014/main" id="{5F1FC727-D44B-41E7-B4ED-1B789B162CA9}"/>
                    </a:ext>
                  </a:extLst>
                </p14:cNvPr>
                <p14:cNvContentPartPr/>
                <p14:nvPr/>
              </p14:nvContentPartPr>
              <p14:xfrm>
                <a:off x="10568819" y="792691"/>
                <a:ext cx="169920" cy="240480"/>
              </p14:xfrm>
            </p:contentPart>
          </mc:Choice>
          <mc:Fallback>
            <p:pic>
              <p:nvPicPr>
                <p:cNvPr id="396" name="Freihand 395">
                  <a:extLst>
                    <a:ext uri="{FF2B5EF4-FFF2-40B4-BE49-F238E27FC236}">
                      <a16:creationId xmlns:a16="http://schemas.microsoft.com/office/drawing/2014/main" id="{5F1FC727-D44B-41E7-B4ED-1B789B162CA9}"/>
                    </a:ext>
                  </a:extLst>
                </p:cNvPr>
                <p:cNvPicPr/>
                <p:nvPr/>
              </p:nvPicPr>
              <p:blipFill>
                <a:blip r:embed="rId648"/>
                <a:stretch>
                  <a:fillRect/>
                </a:stretch>
              </p:blipFill>
              <p:spPr>
                <a:xfrm>
                  <a:off x="10564499" y="788371"/>
                  <a:ext cx="1785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97" name="Freihand 396">
                  <a:extLst>
                    <a:ext uri="{FF2B5EF4-FFF2-40B4-BE49-F238E27FC236}">
                      <a16:creationId xmlns:a16="http://schemas.microsoft.com/office/drawing/2014/main" id="{4A13C2CD-F728-446F-907A-61178FB76FC7}"/>
                    </a:ext>
                  </a:extLst>
                </p14:cNvPr>
                <p14:cNvContentPartPr/>
                <p14:nvPr/>
              </p14:nvContentPartPr>
              <p14:xfrm>
                <a:off x="10785539" y="753091"/>
                <a:ext cx="33480" cy="151560"/>
              </p14:xfrm>
            </p:contentPart>
          </mc:Choice>
          <mc:Fallback>
            <p:pic>
              <p:nvPicPr>
                <p:cNvPr id="397" name="Freihand 396">
                  <a:extLst>
                    <a:ext uri="{FF2B5EF4-FFF2-40B4-BE49-F238E27FC236}">
                      <a16:creationId xmlns:a16="http://schemas.microsoft.com/office/drawing/2014/main" id="{4A13C2CD-F728-446F-907A-61178FB76FC7}"/>
                    </a:ext>
                  </a:extLst>
                </p:cNvPr>
                <p:cNvPicPr/>
                <p:nvPr/>
              </p:nvPicPr>
              <p:blipFill>
                <a:blip r:embed="rId650"/>
                <a:stretch>
                  <a:fillRect/>
                </a:stretch>
              </p:blipFill>
              <p:spPr>
                <a:xfrm>
                  <a:off x="10781219" y="748771"/>
                  <a:ext cx="42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98" name="Freihand 397">
                  <a:extLst>
                    <a:ext uri="{FF2B5EF4-FFF2-40B4-BE49-F238E27FC236}">
                      <a16:creationId xmlns:a16="http://schemas.microsoft.com/office/drawing/2014/main" id="{B89D9192-8182-471D-98AC-E4E5ADDF3251}"/>
                    </a:ext>
                  </a:extLst>
                </p14:cNvPr>
                <p14:cNvContentPartPr/>
                <p14:nvPr/>
              </p14:nvContentPartPr>
              <p14:xfrm>
                <a:off x="10820819" y="821851"/>
                <a:ext cx="74880" cy="65880"/>
              </p14:xfrm>
            </p:contentPart>
          </mc:Choice>
          <mc:Fallback>
            <p:pic>
              <p:nvPicPr>
                <p:cNvPr id="398" name="Freihand 397">
                  <a:extLst>
                    <a:ext uri="{FF2B5EF4-FFF2-40B4-BE49-F238E27FC236}">
                      <a16:creationId xmlns:a16="http://schemas.microsoft.com/office/drawing/2014/main" id="{B89D9192-8182-471D-98AC-E4E5ADDF3251}"/>
                    </a:ext>
                  </a:extLst>
                </p:cNvPr>
                <p:cNvPicPr/>
                <p:nvPr/>
              </p:nvPicPr>
              <p:blipFill>
                <a:blip r:embed="rId652"/>
                <a:stretch>
                  <a:fillRect/>
                </a:stretch>
              </p:blipFill>
              <p:spPr>
                <a:xfrm>
                  <a:off x="10816499" y="817531"/>
                  <a:ext cx="83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99" name="Freihand 398">
                  <a:extLst>
                    <a:ext uri="{FF2B5EF4-FFF2-40B4-BE49-F238E27FC236}">
                      <a16:creationId xmlns:a16="http://schemas.microsoft.com/office/drawing/2014/main" id="{4EFA8E6C-1414-4D9C-BA99-273D31882416}"/>
                    </a:ext>
                  </a:extLst>
                </p14:cNvPr>
                <p14:cNvContentPartPr/>
                <p14:nvPr/>
              </p14:nvContentPartPr>
              <p14:xfrm>
                <a:off x="10910819" y="785851"/>
                <a:ext cx="75960" cy="83880"/>
              </p14:xfrm>
            </p:contentPart>
          </mc:Choice>
          <mc:Fallback>
            <p:pic>
              <p:nvPicPr>
                <p:cNvPr id="399" name="Freihand 398">
                  <a:extLst>
                    <a:ext uri="{FF2B5EF4-FFF2-40B4-BE49-F238E27FC236}">
                      <a16:creationId xmlns:a16="http://schemas.microsoft.com/office/drawing/2014/main" id="{4EFA8E6C-1414-4D9C-BA99-273D31882416}"/>
                    </a:ext>
                  </a:extLst>
                </p:cNvPr>
                <p:cNvPicPr/>
                <p:nvPr/>
              </p:nvPicPr>
              <p:blipFill>
                <a:blip r:embed="rId654"/>
                <a:stretch>
                  <a:fillRect/>
                </a:stretch>
              </p:blipFill>
              <p:spPr>
                <a:xfrm>
                  <a:off x="10906499" y="781531"/>
                  <a:ext cx="84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00" name="Freihand 399">
                  <a:extLst>
                    <a:ext uri="{FF2B5EF4-FFF2-40B4-BE49-F238E27FC236}">
                      <a16:creationId xmlns:a16="http://schemas.microsoft.com/office/drawing/2014/main" id="{9FD82D68-8FBD-4B94-8E0C-0186240EC2E7}"/>
                    </a:ext>
                  </a:extLst>
                </p14:cNvPr>
                <p14:cNvContentPartPr/>
                <p14:nvPr/>
              </p14:nvContentPartPr>
              <p14:xfrm>
                <a:off x="10982819" y="754171"/>
                <a:ext cx="77760" cy="96480"/>
              </p14:xfrm>
            </p:contentPart>
          </mc:Choice>
          <mc:Fallback>
            <p:pic>
              <p:nvPicPr>
                <p:cNvPr id="400" name="Freihand 399">
                  <a:extLst>
                    <a:ext uri="{FF2B5EF4-FFF2-40B4-BE49-F238E27FC236}">
                      <a16:creationId xmlns:a16="http://schemas.microsoft.com/office/drawing/2014/main" id="{9FD82D68-8FBD-4B94-8E0C-0186240EC2E7}"/>
                    </a:ext>
                  </a:extLst>
                </p:cNvPr>
                <p:cNvPicPr/>
                <p:nvPr/>
              </p:nvPicPr>
              <p:blipFill>
                <a:blip r:embed="rId656"/>
                <a:stretch>
                  <a:fillRect/>
                </a:stretch>
              </p:blipFill>
              <p:spPr>
                <a:xfrm>
                  <a:off x="10978499" y="749851"/>
                  <a:ext cx="86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01" name="Freihand 400">
                  <a:extLst>
                    <a:ext uri="{FF2B5EF4-FFF2-40B4-BE49-F238E27FC236}">
                      <a16:creationId xmlns:a16="http://schemas.microsoft.com/office/drawing/2014/main" id="{D1370F79-9183-463B-A948-7BB25171E2E2}"/>
                    </a:ext>
                  </a:extLst>
                </p14:cNvPr>
                <p14:cNvContentPartPr/>
                <p14:nvPr/>
              </p14:nvContentPartPr>
              <p14:xfrm>
                <a:off x="11054819" y="732931"/>
                <a:ext cx="99000" cy="85320"/>
              </p14:xfrm>
            </p:contentPart>
          </mc:Choice>
          <mc:Fallback>
            <p:pic>
              <p:nvPicPr>
                <p:cNvPr id="401" name="Freihand 400">
                  <a:extLst>
                    <a:ext uri="{FF2B5EF4-FFF2-40B4-BE49-F238E27FC236}">
                      <a16:creationId xmlns:a16="http://schemas.microsoft.com/office/drawing/2014/main" id="{D1370F79-9183-463B-A948-7BB25171E2E2}"/>
                    </a:ext>
                  </a:extLst>
                </p:cNvPr>
                <p:cNvPicPr/>
                <p:nvPr/>
              </p:nvPicPr>
              <p:blipFill>
                <a:blip r:embed="rId658"/>
                <a:stretch>
                  <a:fillRect/>
                </a:stretch>
              </p:blipFill>
              <p:spPr>
                <a:xfrm>
                  <a:off x="11050499" y="728611"/>
                  <a:ext cx="107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02" name="Freihand 401">
                  <a:extLst>
                    <a:ext uri="{FF2B5EF4-FFF2-40B4-BE49-F238E27FC236}">
                      <a16:creationId xmlns:a16="http://schemas.microsoft.com/office/drawing/2014/main" id="{02354AC9-9049-4DC6-A032-399DBFE66AA4}"/>
                    </a:ext>
                  </a:extLst>
                </p14:cNvPr>
                <p14:cNvContentPartPr/>
                <p14:nvPr/>
              </p14:nvContentPartPr>
              <p14:xfrm>
                <a:off x="11165339" y="665971"/>
                <a:ext cx="75960" cy="144360"/>
              </p14:xfrm>
            </p:contentPart>
          </mc:Choice>
          <mc:Fallback>
            <p:pic>
              <p:nvPicPr>
                <p:cNvPr id="402" name="Freihand 401">
                  <a:extLst>
                    <a:ext uri="{FF2B5EF4-FFF2-40B4-BE49-F238E27FC236}">
                      <a16:creationId xmlns:a16="http://schemas.microsoft.com/office/drawing/2014/main" id="{02354AC9-9049-4DC6-A032-399DBFE66AA4}"/>
                    </a:ext>
                  </a:extLst>
                </p:cNvPr>
                <p:cNvPicPr/>
                <p:nvPr/>
              </p:nvPicPr>
              <p:blipFill>
                <a:blip r:embed="rId660"/>
                <a:stretch>
                  <a:fillRect/>
                </a:stretch>
              </p:blipFill>
              <p:spPr>
                <a:xfrm>
                  <a:off x="11161019" y="661651"/>
                  <a:ext cx="84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04" name="Freihand 403">
                  <a:extLst>
                    <a:ext uri="{FF2B5EF4-FFF2-40B4-BE49-F238E27FC236}">
                      <a16:creationId xmlns:a16="http://schemas.microsoft.com/office/drawing/2014/main" id="{176BBEF7-A9F9-40B5-A19D-903B45E03919}"/>
                    </a:ext>
                  </a:extLst>
                </p14:cNvPr>
                <p14:cNvContentPartPr/>
                <p14:nvPr/>
              </p14:nvContentPartPr>
              <p14:xfrm>
                <a:off x="10748459" y="953611"/>
                <a:ext cx="196560" cy="118440"/>
              </p14:xfrm>
            </p:contentPart>
          </mc:Choice>
          <mc:Fallback>
            <p:pic>
              <p:nvPicPr>
                <p:cNvPr id="404" name="Freihand 403">
                  <a:extLst>
                    <a:ext uri="{FF2B5EF4-FFF2-40B4-BE49-F238E27FC236}">
                      <a16:creationId xmlns:a16="http://schemas.microsoft.com/office/drawing/2014/main" id="{176BBEF7-A9F9-40B5-A19D-903B45E03919}"/>
                    </a:ext>
                  </a:extLst>
                </p:cNvPr>
                <p:cNvPicPr/>
                <p:nvPr/>
              </p:nvPicPr>
              <p:blipFill>
                <a:blip r:embed="rId662"/>
                <a:stretch>
                  <a:fillRect/>
                </a:stretch>
              </p:blipFill>
              <p:spPr>
                <a:xfrm>
                  <a:off x="10744139" y="949291"/>
                  <a:ext cx="205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05" name="Freihand 404">
                  <a:extLst>
                    <a:ext uri="{FF2B5EF4-FFF2-40B4-BE49-F238E27FC236}">
                      <a16:creationId xmlns:a16="http://schemas.microsoft.com/office/drawing/2014/main" id="{9ED723A1-37E7-49E4-B5E6-6C22738D010A}"/>
                    </a:ext>
                  </a:extLst>
                </p14:cNvPr>
                <p14:cNvContentPartPr/>
                <p14:nvPr/>
              </p14:nvContentPartPr>
              <p14:xfrm>
                <a:off x="10974899" y="883411"/>
                <a:ext cx="101160" cy="142560"/>
              </p14:xfrm>
            </p:contentPart>
          </mc:Choice>
          <mc:Fallback>
            <p:pic>
              <p:nvPicPr>
                <p:cNvPr id="405" name="Freihand 404">
                  <a:extLst>
                    <a:ext uri="{FF2B5EF4-FFF2-40B4-BE49-F238E27FC236}">
                      <a16:creationId xmlns:a16="http://schemas.microsoft.com/office/drawing/2014/main" id="{9ED723A1-37E7-49E4-B5E6-6C22738D010A}"/>
                    </a:ext>
                  </a:extLst>
                </p:cNvPr>
                <p:cNvPicPr/>
                <p:nvPr/>
              </p:nvPicPr>
              <p:blipFill>
                <a:blip r:embed="rId664"/>
                <a:stretch>
                  <a:fillRect/>
                </a:stretch>
              </p:blipFill>
              <p:spPr>
                <a:xfrm>
                  <a:off x="10970579" y="879091"/>
                  <a:ext cx="109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06" name="Freihand 405">
                  <a:extLst>
                    <a:ext uri="{FF2B5EF4-FFF2-40B4-BE49-F238E27FC236}">
                      <a16:creationId xmlns:a16="http://schemas.microsoft.com/office/drawing/2014/main" id="{125E28B6-C2F4-438B-A44F-7AC35AD278E8}"/>
                    </a:ext>
                  </a:extLst>
                </p14:cNvPr>
                <p14:cNvContentPartPr/>
                <p14:nvPr/>
              </p14:nvContentPartPr>
              <p14:xfrm>
                <a:off x="10918739" y="872611"/>
                <a:ext cx="360" cy="360"/>
              </p14:xfrm>
            </p:contentPart>
          </mc:Choice>
          <mc:Fallback>
            <p:pic>
              <p:nvPicPr>
                <p:cNvPr id="406" name="Freihand 405">
                  <a:extLst>
                    <a:ext uri="{FF2B5EF4-FFF2-40B4-BE49-F238E27FC236}">
                      <a16:creationId xmlns:a16="http://schemas.microsoft.com/office/drawing/2014/main" id="{125E28B6-C2F4-438B-A44F-7AC35AD278E8}"/>
                    </a:ext>
                  </a:extLst>
                </p:cNvPr>
                <p:cNvPicPr/>
                <p:nvPr/>
              </p:nvPicPr>
              <p:blipFill>
                <a:blip r:embed="rId666"/>
                <a:stretch>
                  <a:fillRect/>
                </a:stretch>
              </p:blipFill>
              <p:spPr>
                <a:xfrm>
                  <a:off x="10914419" y="8682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07" name="Freihand 406">
                  <a:extLst>
                    <a:ext uri="{FF2B5EF4-FFF2-40B4-BE49-F238E27FC236}">
                      <a16:creationId xmlns:a16="http://schemas.microsoft.com/office/drawing/2014/main" id="{742CAD17-A75A-42D0-8E86-43520A17AFE4}"/>
                    </a:ext>
                  </a:extLst>
                </p14:cNvPr>
                <p14:cNvContentPartPr/>
                <p14:nvPr/>
              </p14:nvContentPartPr>
              <p14:xfrm>
                <a:off x="11101979" y="829051"/>
                <a:ext cx="104760" cy="157320"/>
              </p14:xfrm>
            </p:contentPart>
          </mc:Choice>
          <mc:Fallback>
            <p:pic>
              <p:nvPicPr>
                <p:cNvPr id="407" name="Freihand 406">
                  <a:extLst>
                    <a:ext uri="{FF2B5EF4-FFF2-40B4-BE49-F238E27FC236}">
                      <a16:creationId xmlns:a16="http://schemas.microsoft.com/office/drawing/2014/main" id="{742CAD17-A75A-42D0-8E86-43520A17AFE4}"/>
                    </a:ext>
                  </a:extLst>
                </p:cNvPr>
                <p:cNvPicPr/>
                <p:nvPr/>
              </p:nvPicPr>
              <p:blipFill>
                <a:blip r:embed="rId668"/>
                <a:stretch>
                  <a:fillRect/>
                </a:stretch>
              </p:blipFill>
              <p:spPr>
                <a:xfrm>
                  <a:off x="11097659" y="824731"/>
                  <a:ext cx="1134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08" name="Freihand 407">
                  <a:extLst>
                    <a:ext uri="{FF2B5EF4-FFF2-40B4-BE49-F238E27FC236}">
                      <a16:creationId xmlns:a16="http://schemas.microsoft.com/office/drawing/2014/main" id="{542C5E23-76DE-4DC5-BC34-5962360A21F3}"/>
                    </a:ext>
                  </a:extLst>
                </p14:cNvPr>
                <p14:cNvContentPartPr/>
                <p14:nvPr/>
              </p14:nvContentPartPr>
              <p14:xfrm>
                <a:off x="11254619" y="766051"/>
                <a:ext cx="88200" cy="159840"/>
              </p14:xfrm>
            </p:contentPart>
          </mc:Choice>
          <mc:Fallback>
            <p:pic>
              <p:nvPicPr>
                <p:cNvPr id="408" name="Freihand 407">
                  <a:extLst>
                    <a:ext uri="{FF2B5EF4-FFF2-40B4-BE49-F238E27FC236}">
                      <a16:creationId xmlns:a16="http://schemas.microsoft.com/office/drawing/2014/main" id="{542C5E23-76DE-4DC5-BC34-5962360A21F3}"/>
                    </a:ext>
                  </a:extLst>
                </p:cNvPr>
                <p:cNvPicPr/>
                <p:nvPr/>
              </p:nvPicPr>
              <p:blipFill>
                <a:blip r:embed="rId670"/>
                <a:stretch>
                  <a:fillRect/>
                </a:stretch>
              </p:blipFill>
              <p:spPr>
                <a:xfrm>
                  <a:off x="11250299" y="761731"/>
                  <a:ext cx="96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09" name="Freihand 408">
                  <a:extLst>
                    <a:ext uri="{FF2B5EF4-FFF2-40B4-BE49-F238E27FC236}">
                      <a16:creationId xmlns:a16="http://schemas.microsoft.com/office/drawing/2014/main" id="{7E8F4246-7AF0-41A3-89B3-8907E505FB8D}"/>
                    </a:ext>
                  </a:extLst>
                </p14:cNvPr>
                <p14:cNvContentPartPr/>
                <p14:nvPr/>
              </p14:nvContentPartPr>
              <p14:xfrm>
                <a:off x="11356499" y="795211"/>
                <a:ext cx="20520" cy="84960"/>
              </p14:xfrm>
            </p:contentPart>
          </mc:Choice>
          <mc:Fallback>
            <p:pic>
              <p:nvPicPr>
                <p:cNvPr id="409" name="Freihand 408">
                  <a:extLst>
                    <a:ext uri="{FF2B5EF4-FFF2-40B4-BE49-F238E27FC236}">
                      <a16:creationId xmlns:a16="http://schemas.microsoft.com/office/drawing/2014/main" id="{7E8F4246-7AF0-41A3-89B3-8907E505FB8D}"/>
                    </a:ext>
                  </a:extLst>
                </p:cNvPr>
                <p:cNvPicPr/>
                <p:nvPr/>
              </p:nvPicPr>
              <p:blipFill>
                <a:blip r:embed="rId672"/>
                <a:stretch>
                  <a:fillRect/>
                </a:stretch>
              </p:blipFill>
              <p:spPr>
                <a:xfrm>
                  <a:off x="11352179" y="790891"/>
                  <a:ext cx="29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10" name="Freihand 409">
                  <a:extLst>
                    <a:ext uri="{FF2B5EF4-FFF2-40B4-BE49-F238E27FC236}">
                      <a16:creationId xmlns:a16="http://schemas.microsoft.com/office/drawing/2014/main" id="{D73A44C8-7A22-408F-8D68-FF556620AE78}"/>
                    </a:ext>
                  </a:extLst>
                </p14:cNvPr>
                <p14:cNvContentPartPr/>
                <p14:nvPr/>
              </p14:nvContentPartPr>
              <p14:xfrm>
                <a:off x="11390699" y="782611"/>
                <a:ext cx="15120" cy="76680"/>
              </p14:xfrm>
            </p:contentPart>
          </mc:Choice>
          <mc:Fallback>
            <p:pic>
              <p:nvPicPr>
                <p:cNvPr id="410" name="Freihand 409">
                  <a:extLst>
                    <a:ext uri="{FF2B5EF4-FFF2-40B4-BE49-F238E27FC236}">
                      <a16:creationId xmlns:a16="http://schemas.microsoft.com/office/drawing/2014/main" id="{D73A44C8-7A22-408F-8D68-FF556620AE78}"/>
                    </a:ext>
                  </a:extLst>
                </p:cNvPr>
                <p:cNvPicPr/>
                <p:nvPr/>
              </p:nvPicPr>
              <p:blipFill>
                <a:blip r:embed="rId674"/>
                <a:stretch>
                  <a:fillRect/>
                </a:stretch>
              </p:blipFill>
              <p:spPr>
                <a:xfrm>
                  <a:off x="11386379" y="778291"/>
                  <a:ext cx="23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12" name="Freihand 411">
                  <a:extLst>
                    <a:ext uri="{FF2B5EF4-FFF2-40B4-BE49-F238E27FC236}">
                      <a16:creationId xmlns:a16="http://schemas.microsoft.com/office/drawing/2014/main" id="{94BB4586-3AE4-40A3-9E0D-AA5557CAC3EC}"/>
                    </a:ext>
                  </a:extLst>
                </p14:cNvPr>
                <p14:cNvContentPartPr/>
                <p14:nvPr/>
              </p14:nvContentPartPr>
              <p14:xfrm>
                <a:off x="11298179" y="717811"/>
                <a:ext cx="93600" cy="60840"/>
              </p14:xfrm>
            </p:contentPart>
          </mc:Choice>
          <mc:Fallback>
            <p:pic>
              <p:nvPicPr>
                <p:cNvPr id="412" name="Freihand 411">
                  <a:extLst>
                    <a:ext uri="{FF2B5EF4-FFF2-40B4-BE49-F238E27FC236}">
                      <a16:creationId xmlns:a16="http://schemas.microsoft.com/office/drawing/2014/main" id="{94BB4586-3AE4-40A3-9E0D-AA5557CAC3EC}"/>
                    </a:ext>
                  </a:extLst>
                </p:cNvPr>
                <p:cNvPicPr/>
                <p:nvPr/>
              </p:nvPicPr>
              <p:blipFill>
                <a:blip r:embed="rId676"/>
                <a:stretch>
                  <a:fillRect/>
                </a:stretch>
              </p:blipFill>
              <p:spPr>
                <a:xfrm>
                  <a:off x="11293859" y="713491"/>
                  <a:ext cx="102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13" name="Freihand 412">
                  <a:extLst>
                    <a:ext uri="{FF2B5EF4-FFF2-40B4-BE49-F238E27FC236}">
                      <a16:creationId xmlns:a16="http://schemas.microsoft.com/office/drawing/2014/main" id="{5A158B3A-2ECC-41BD-A828-BFEB1B84589D}"/>
                    </a:ext>
                  </a:extLst>
                </p14:cNvPr>
                <p14:cNvContentPartPr/>
                <p14:nvPr/>
              </p14:nvContentPartPr>
              <p14:xfrm>
                <a:off x="11419859" y="740851"/>
                <a:ext cx="68400" cy="47160"/>
              </p14:xfrm>
            </p:contentPart>
          </mc:Choice>
          <mc:Fallback>
            <p:pic>
              <p:nvPicPr>
                <p:cNvPr id="413" name="Freihand 412">
                  <a:extLst>
                    <a:ext uri="{FF2B5EF4-FFF2-40B4-BE49-F238E27FC236}">
                      <a16:creationId xmlns:a16="http://schemas.microsoft.com/office/drawing/2014/main" id="{5A158B3A-2ECC-41BD-A828-BFEB1B84589D}"/>
                    </a:ext>
                  </a:extLst>
                </p:cNvPr>
                <p:cNvPicPr/>
                <p:nvPr/>
              </p:nvPicPr>
              <p:blipFill>
                <a:blip r:embed="rId678"/>
                <a:stretch>
                  <a:fillRect/>
                </a:stretch>
              </p:blipFill>
              <p:spPr>
                <a:xfrm>
                  <a:off x="11415539" y="736531"/>
                  <a:ext cx="77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14" name="Freihand 413">
                  <a:extLst>
                    <a:ext uri="{FF2B5EF4-FFF2-40B4-BE49-F238E27FC236}">
                      <a16:creationId xmlns:a16="http://schemas.microsoft.com/office/drawing/2014/main" id="{44F49337-6BC2-4BC8-9B70-27329C9AA9D3}"/>
                    </a:ext>
                  </a:extLst>
                </p14:cNvPr>
                <p14:cNvContentPartPr/>
                <p14:nvPr/>
              </p14:nvContentPartPr>
              <p14:xfrm>
                <a:off x="11429579" y="773971"/>
                <a:ext cx="60840" cy="49320"/>
              </p14:xfrm>
            </p:contentPart>
          </mc:Choice>
          <mc:Fallback>
            <p:pic>
              <p:nvPicPr>
                <p:cNvPr id="414" name="Freihand 413">
                  <a:extLst>
                    <a:ext uri="{FF2B5EF4-FFF2-40B4-BE49-F238E27FC236}">
                      <a16:creationId xmlns:a16="http://schemas.microsoft.com/office/drawing/2014/main" id="{44F49337-6BC2-4BC8-9B70-27329C9AA9D3}"/>
                    </a:ext>
                  </a:extLst>
                </p:cNvPr>
                <p:cNvPicPr/>
                <p:nvPr/>
              </p:nvPicPr>
              <p:blipFill>
                <a:blip r:embed="rId680"/>
                <a:stretch>
                  <a:fillRect/>
                </a:stretch>
              </p:blipFill>
              <p:spPr>
                <a:xfrm>
                  <a:off x="11425259" y="769651"/>
                  <a:ext cx="694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15" name="Freihand 414">
                  <a:extLst>
                    <a:ext uri="{FF2B5EF4-FFF2-40B4-BE49-F238E27FC236}">
                      <a16:creationId xmlns:a16="http://schemas.microsoft.com/office/drawing/2014/main" id="{231F7C7E-C7B6-4776-87EB-F369F151B234}"/>
                    </a:ext>
                  </a:extLst>
                </p14:cNvPr>
                <p14:cNvContentPartPr/>
                <p14:nvPr/>
              </p14:nvContentPartPr>
              <p14:xfrm>
                <a:off x="11495099" y="699811"/>
                <a:ext cx="78840" cy="123840"/>
              </p14:xfrm>
            </p:contentPart>
          </mc:Choice>
          <mc:Fallback>
            <p:pic>
              <p:nvPicPr>
                <p:cNvPr id="415" name="Freihand 414">
                  <a:extLst>
                    <a:ext uri="{FF2B5EF4-FFF2-40B4-BE49-F238E27FC236}">
                      <a16:creationId xmlns:a16="http://schemas.microsoft.com/office/drawing/2014/main" id="{231F7C7E-C7B6-4776-87EB-F369F151B234}"/>
                    </a:ext>
                  </a:extLst>
                </p:cNvPr>
                <p:cNvPicPr/>
                <p:nvPr/>
              </p:nvPicPr>
              <p:blipFill>
                <a:blip r:embed="rId682"/>
                <a:stretch>
                  <a:fillRect/>
                </a:stretch>
              </p:blipFill>
              <p:spPr>
                <a:xfrm>
                  <a:off x="11490779" y="695491"/>
                  <a:ext cx="87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16" name="Freihand 415">
                  <a:extLst>
                    <a:ext uri="{FF2B5EF4-FFF2-40B4-BE49-F238E27FC236}">
                      <a16:creationId xmlns:a16="http://schemas.microsoft.com/office/drawing/2014/main" id="{1E1718F6-A6C3-4B7C-AD36-B1FBD774E1D7}"/>
                    </a:ext>
                  </a:extLst>
                </p14:cNvPr>
                <p14:cNvContentPartPr/>
                <p14:nvPr/>
              </p14:nvContentPartPr>
              <p14:xfrm>
                <a:off x="11587259" y="664171"/>
                <a:ext cx="32040" cy="61200"/>
              </p14:xfrm>
            </p:contentPart>
          </mc:Choice>
          <mc:Fallback>
            <p:pic>
              <p:nvPicPr>
                <p:cNvPr id="416" name="Freihand 415">
                  <a:extLst>
                    <a:ext uri="{FF2B5EF4-FFF2-40B4-BE49-F238E27FC236}">
                      <a16:creationId xmlns:a16="http://schemas.microsoft.com/office/drawing/2014/main" id="{1E1718F6-A6C3-4B7C-AD36-B1FBD774E1D7}"/>
                    </a:ext>
                  </a:extLst>
                </p:cNvPr>
                <p:cNvPicPr/>
                <p:nvPr/>
              </p:nvPicPr>
              <p:blipFill>
                <a:blip r:embed="rId684"/>
                <a:stretch>
                  <a:fillRect/>
                </a:stretch>
              </p:blipFill>
              <p:spPr>
                <a:xfrm>
                  <a:off x="11582939" y="659851"/>
                  <a:ext cx="406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17" name="Freihand 416">
                  <a:extLst>
                    <a:ext uri="{FF2B5EF4-FFF2-40B4-BE49-F238E27FC236}">
                      <a16:creationId xmlns:a16="http://schemas.microsoft.com/office/drawing/2014/main" id="{5A250005-3653-4F78-984E-7D0325421E01}"/>
                    </a:ext>
                  </a:extLst>
                </p14:cNvPr>
                <p14:cNvContentPartPr/>
                <p14:nvPr/>
              </p14:nvContentPartPr>
              <p14:xfrm>
                <a:off x="11618939" y="641851"/>
                <a:ext cx="32040" cy="87120"/>
              </p14:xfrm>
            </p:contentPart>
          </mc:Choice>
          <mc:Fallback>
            <p:pic>
              <p:nvPicPr>
                <p:cNvPr id="417" name="Freihand 416">
                  <a:extLst>
                    <a:ext uri="{FF2B5EF4-FFF2-40B4-BE49-F238E27FC236}">
                      <a16:creationId xmlns:a16="http://schemas.microsoft.com/office/drawing/2014/main" id="{5A250005-3653-4F78-984E-7D0325421E01}"/>
                    </a:ext>
                  </a:extLst>
                </p:cNvPr>
                <p:cNvPicPr/>
                <p:nvPr/>
              </p:nvPicPr>
              <p:blipFill>
                <a:blip r:embed="rId686"/>
                <a:stretch>
                  <a:fillRect/>
                </a:stretch>
              </p:blipFill>
              <p:spPr>
                <a:xfrm>
                  <a:off x="11614619" y="637531"/>
                  <a:ext cx="40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18" name="Freihand 417">
                  <a:extLst>
                    <a:ext uri="{FF2B5EF4-FFF2-40B4-BE49-F238E27FC236}">
                      <a16:creationId xmlns:a16="http://schemas.microsoft.com/office/drawing/2014/main" id="{DB0761E3-1398-4E4E-A220-9784D8FB6A9D}"/>
                    </a:ext>
                  </a:extLst>
                </p14:cNvPr>
                <p14:cNvContentPartPr/>
                <p14:nvPr/>
              </p14:nvContentPartPr>
              <p14:xfrm>
                <a:off x="11518499" y="592531"/>
                <a:ext cx="123480" cy="50760"/>
              </p14:xfrm>
            </p:contentPart>
          </mc:Choice>
          <mc:Fallback>
            <p:pic>
              <p:nvPicPr>
                <p:cNvPr id="418" name="Freihand 417">
                  <a:extLst>
                    <a:ext uri="{FF2B5EF4-FFF2-40B4-BE49-F238E27FC236}">
                      <a16:creationId xmlns:a16="http://schemas.microsoft.com/office/drawing/2014/main" id="{DB0761E3-1398-4E4E-A220-9784D8FB6A9D}"/>
                    </a:ext>
                  </a:extLst>
                </p:cNvPr>
                <p:cNvPicPr/>
                <p:nvPr/>
              </p:nvPicPr>
              <p:blipFill>
                <a:blip r:embed="rId688"/>
                <a:stretch>
                  <a:fillRect/>
                </a:stretch>
              </p:blipFill>
              <p:spPr>
                <a:xfrm>
                  <a:off x="11514179" y="588211"/>
                  <a:ext cx="132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19" name="Freihand 418">
                  <a:extLst>
                    <a:ext uri="{FF2B5EF4-FFF2-40B4-BE49-F238E27FC236}">
                      <a16:creationId xmlns:a16="http://schemas.microsoft.com/office/drawing/2014/main" id="{FE66ED78-0792-4229-B72D-9935513CA117}"/>
                    </a:ext>
                  </a:extLst>
                </p14:cNvPr>
                <p14:cNvContentPartPr/>
                <p14:nvPr/>
              </p14:nvContentPartPr>
              <p14:xfrm>
                <a:off x="11639099" y="502891"/>
                <a:ext cx="85680" cy="117720"/>
              </p14:xfrm>
            </p:contentPart>
          </mc:Choice>
          <mc:Fallback>
            <p:pic>
              <p:nvPicPr>
                <p:cNvPr id="419" name="Freihand 418">
                  <a:extLst>
                    <a:ext uri="{FF2B5EF4-FFF2-40B4-BE49-F238E27FC236}">
                      <a16:creationId xmlns:a16="http://schemas.microsoft.com/office/drawing/2014/main" id="{FE66ED78-0792-4229-B72D-9935513CA117}"/>
                    </a:ext>
                  </a:extLst>
                </p:cNvPr>
                <p:cNvPicPr/>
                <p:nvPr/>
              </p:nvPicPr>
              <p:blipFill>
                <a:blip r:embed="rId690"/>
                <a:stretch>
                  <a:fillRect/>
                </a:stretch>
              </p:blipFill>
              <p:spPr>
                <a:xfrm>
                  <a:off x="11634779" y="498571"/>
                  <a:ext cx="94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20" name="Freihand 419">
                  <a:extLst>
                    <a:ext uri="{FF2B5EF4-FFF2-40B4-BE49-F238E27FC236}">
                      <a16:creationId xmlns:a16="http://schemas.microsoft.com/office/drawing/2014/main" id="{791D15F0-9777-4E0E-80A8-26BF43FA244F}"/>
                    </a:ext>
                  </a:extLst>
                </p14:cNvPr>
                <p14:cNvContentPartPr/>
                <p14:nvPr/>
              </p14:nvContentPartPr>
              <p14:xfrm>
                <a:off x="11705339" y="598291"/>
                <a:ext cx="91800" cy="52560"/>
              </p14:xfrm>
            </p:contentPart>
          </mc:Choice>
          <mc:Fallback>
            <p:pic>
              <p:nvPicPr>
                <p:cNvPr id="420" name="Freihand 419">
                  <a:extLst>
                    <a:ext uri="{FF2B5EF4-FFF2-40B4-BE49-F238E27FC236}">
                      <a16:creationId xmlns:a16="http://schemas.microsoft.com/office/drawing/2014/main" id="{791D15F0-9777-4E0E-80A8-26BF43FA244F}"/>
                    </a:ext>
                  </a:extLst>
                </p:cNvPr>
                <p:cNvPicPr/>
                <p:nvPr/>
              </p:nvPicPr>
              <p:blipFill>
                <a:blip r:embed="rId692"/>
                <a:stretch>
                  <a:fillRect/>
                </a:stretch>
              </p:blipFill>
              <p:spPr>
                <a:xfrm>
                  <a:off x="11701019" y="593971"/>
                  <a:ext cx="100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21" name="Freihand 420">
                  <a:extLst>
                    <a:ext uri="{FF2B5EF4-FFF2-40B4-BE49-F238E27FC236}">
                      <a16:creationId xmlns:a16="http://schemas.microsoft.com/office/drawing/2014/main" id="{D5276E19-35DF-46C4-A16D-1E2459D04459}"/>
                    </a:ext>
                  </a:extLst>
                </p14:cNvPr>
                <p14:cNvContentPartPr/>
                <p14:nvPr/>
              </p14:nvContentPartPr>
              <p14:xfrm>
                <a:off x="11709299" y="629971"/>
                <a:ext cx="84600" cy="42840"/>
              </p14:xfrm>
            </p:contentPart>
          </mc:Choice>
          <mc:Fallback>
            <p:pic>
              <p:nvPicPr>
                <p:cNvPr id="421" name="Freihand 420">
                  <a:extLst>
                    <a:ext uri="{FF2B5EF4-FFF2-40B4-BE49-F238E27FC236}">
                      <a16:creationId xmlns:a16="http://schemas.microsoft.com/office/drawing/2014/main" id="{D5276E19-35DF-46C4-A16D-1E2459D04459}"/>
                    </a:ext>
                  </a:extLst>
                </p:cNvPr>
                <p:cNvPicPr/>
                <p:nvPr/>
              </p:nvPicPr>
              <p:blipFill>
                <a:blip r:embed="rId694"/>
                <a:stretch>
                  <a:fillRect/>
                </a:stretch>
              </p:blipFill>
              <p:spPr>
                <a:xfrm>
                  <a:off x="11704979" y="625651"/>
                  <a:ext cx="93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22" name="Freihand 421">
                  <a:extLst>
                    <a:ext uri="{FF2B5EF4-FFF2-40B4-BE49-F238E27FC236}">
                      <a16:creationId xmlns:a16="http://schemas.microsoft.com/office/drawing/2014/main" id="{2CC5CB2C-E282-46D7-AE19-FB520913A529}"/>
                    </a:ext>
                  </a:extLst>
                </p14:cNvPr>
                <p14:cNvContentPartPr/>
                <p14:nvPr/>
              </p14:nvContentPartPr>
              <p14:xfrm>
                <a:off x="11818379" y="528811"/>
                <a:ext cx="77040" cy="89640"/>
              </p14:xfrm>
            </p:contentPart>
          </mc:Choice>
          <mc:Fallback>
            <p:pic>
              <p:nvPicPr>
                <p:cNvPr id="422" name="Freihand 421">
                  <a:extLst>
                    <a:ext uri="{FF2B5EF4-FFF2-40B4-BE49-F238E27FC236}">
                      <a16:creationId xmlns:a16="http://schemas.microsoft.com/office/drawing/2014/main" id="{2CC5CB2C-E282-46D7-AE19-FB520913A529}"/>
                    </a:ext>
                  </a:extLst>
                </p:cNvPr>
                <p:cNvPicPr/>
                <p:nvPr/>
              </p:nvPicPr>
              <p:blipFill>
                <a:blip r:embed="rId696"/>
                <a:stretch>
                  <a:fillRect/>
                </a:stretch>
              </p:blipFill>
              <p:spPr>
                <a:xfrm>
                  <a:off x="11814059" y="524491"/>
                  <a:ext cx="85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23" name="Freihand 422">
                  <a:extLst>
                    <a:ext uri="{FF2B5EF4-FFF2-40B4-BE49-F238E27FC236}">
                      <a16:creationId xmlns:a16="http://schemas.microsoft.com/office/drawing/2014/main" id="{862D0751-4A8C-4AFD-8D06-2F02CA3AE192}"/>
                    </a:ext>
                  </a:extLst>
                </p14:cNvPr>
                <p14:cNvContentPartPr/>
                <p14:nvPr/>
              </p14:nvContentPartPr>
              <p14:xfrm>
                <a:off x="11890739" y="457171"/>
                <a:ext cx="79560" cy="249480"/>
              </p14:xfrm>
            </p:contentPart>
          </mc:Choice>
          <mc:Fallback>
            <p:pic>
              <p:nvPicPr>
                <p:cNvPr id="423" name="Freihand 422">
                  <a:extLst>
                    <a:ext uri="{FF2B5EF4-FFF2-40B4-BE49-F238E27FC236}">
                      <a16:creationId xmlns:a16="http://schemas.microsoft.com/office/drawing/2014/main" id="{862D0751-4A8C-4AFD-8D06-2F02CA3AE192}"/>
                    </a:ext>
                  </a:extLst>
                </p:cNvPr>
                <p:cNvPicPr/>
                <p:nvPr/>
              </p:nvPicPr>
              <p:blipFill>
                <a:blip r:embed="rId698"/>
                <a:stretch>
                  <a:fillRect/>
                </a:stretch>
              </p:blipFill>
              <p:spPr>
                <a:xfrm>
                  <a:off x="11886419" y="452851"/>
                  <a:ext cx="88200" cy="25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9">
            <p14:nvContentPartPr>
              <p14:cNvPr id="436" name="Freihand 435">
                <a:extLst>
                  <a:ext uri="{FF2B5EF4-FFF2-40B4-BE49-F238E27FC236}">
                    <a16:creationId xmlns:a16="http://schemas.microsoft.com/office/drawing/2014/main" id="{266B543B-A513-4D05-B620-01F20761B470}"/>
                  </a:ext>
                </a:extLst>
              </p14:cNvPr>
              <p14:cNvContentPartPr/>
              <p14:nvPr/>
            </p14:nvContentPartPr>
            <p14:xfrm>
              <a:off x="773579" y="3140971"/>
              <a:ext cx="171360" cy="293400"/>
            </p14:xfrm>
          </p:contentPart>
        </mc:Choice>
        <mc:Fallback>
          <p:pic>
            <p:nvPicPr>
              <p:cNvPr id="436" name="Freihand 435">
                <a:extLst>
                  <a:ext uri="{FF2B5EF4-FFF2-40B4-BE49-F238E27FC236}">
                    <a16:creationId xmlns:a16="http://schemas.microsoft.com/office/drawing/2014/main" id="{266B543B-A513-4D05-B620-01F20761B470}"/>
                  </a:ext>
                </a:extLst>
              </p:cNvPr>
              <p:cNvPicPr/>
              <p:nvPr/>
            </p:nvPicPr>
            <p:blipFill>
              <a:blip r:embed="rId700"/>
              <a:stretch>
                <a:fillRect/>
              </a:stretch>
            </p:blipFill>
            <p:spPr>
              <a:xfrm>
                <a:off x="769259" y="3136651"/>
                <a:ext cx="18000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542" name="Freihand 541">
                <a:extLst>
                  <a:ext uri="{FF2B5EF4-FFF2-40B4-BE49-F238E27FC236}">
                    <a16:creationId xmlns:a16="http://schemas.microsoft.com/office/drawing/2014/main" id="{EE1AB5F3-31F1-4A81-B6A3-CB268FE583A9}"/>
                  </a:ext>
                </a:extLst>
              </p14:cNvPr>
              <p14:cNvContentPartPr/>
              <p14:nvPr/>
            </p14:nvContentPartPr>
            <p14:xfrm>
              <a:off x="4359899" y="3329971"/>
              <a:ext cx="1134000" cy="59040"/>
            </p14:xfrm>
          </p:contentPart>
        </mc:Choice>
        <mc:Fallback>
          <p:pic>
            <p:nvPicPr>
              <p:cNvPr id="542" name="Freihand 541">
                <a:extLst>
                  <a:ext uri="{FF2B5EF4-FFF2-40B4-BE49-F238E27FC236}">
                    <a16:creationId xmlns:a16="http://schemas.microsoft.com/office/drawing/2014/main" id="{EE1AB5F3-31F1-4A81-B6A3-CB268FE583A9}"/>
                  </a:ext>
                </a:extLst>
              </p:cNvPr>
              <p:cNvPicPr/>
              <p:nvPr/>
            </p:nvPicPr>
            <p:blipFill>
              <a:blip r:embed="rId702"/>
              <a:stretch>
                <a:fillRect/>
              </a:stretch>
            </p:blipFill>
            <p:spPr>
              <a:xfrm>
                <a:off x="4355579" y="3325651"/>
                <a:ext cx="1142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778" name="Freihand 777">
                <a:extLst>
                  <a:ext uri="{FF2B5EF4-FFF2-40B4-BE49-F238E27FC236}">
                    <a16:creationId xmlns:a16="http://schemas.microsoft.com/office/drawing/2014/main" id="{13A7B38E-B4E3-495B-8E89-2CF1AD7AF816}"/>
                  </a:ext>
                </a:extLst>
              </p14:cNvPr>
              <p14:cNvContentPartPr/>
              <p14:nvPr/>
            </p14:nvContentPartPr>
            <p14:xfrm>
              <a:off x="3876779" y="2242051"/>
              <a:ext cx="892440" cy="86760"/>
            </p14:xfrm>
          </p:contentPart>
        </mc:Choice>
        <mc:Fallback>
          <p:pic>
            <p:nvPicPr>
              <p:cNvPr id="778" name="Freihand 777">
                <a:extLst>
                  <a:ext uri="{FF2B5EF4-FFF2-40B4-BE49-F238E27FC236}">
                    <a16:creationId xmlns:a16="http://schemas.microsoft.com/office/drawing/2014/main" id="{13A7B38E-B4E3-495B-8E89-2CF1AD7AF816}"/>
                  </a:ext>
                </a:extLst>
              </p:cNvPr>
              <p:cNvPicPr/>
              <p:nvPr/>
            </p:nvPicPr>
            <p:blipFill>
              <a:blip r:embed="rId704"/>
              <a:stretch>
                <a:fillRect/>
              </a:stretch>
            </p:blipFill>
            <p:spPr>
              <a:xfrm>
                <a:off x="3872459" y="2237731"/>
                <a:ext cx="901080" cy="95400"/>
              </a:xfrm>
              <a:prstGeom prst="rect">
                <a:avLst/>
              </a:prstGeom>
            </p:spPr>
          </p:pic>
        </mc:Fallback>
      </mc:AlternateContent>
      <p:grpSp>
        <p:nvGrpSpPr>
          <p:cNvPr id="781" name="Gruppieren 780">
            <a:extLst>
              <a:ext uri="{FF2B5EF4-FFF2-40B4-BE49-F238E27FC236}">
                <a16:creationId xmlns:a16="http://schemas.microsoft.com/office/drawing/2014/main" id="{68DC9381-A73F-4280-8E4A-60EB68D776AA}"/>
              </a:ext>
            </a:extLst>
          </p:cNvPr>
          <p:cNvGrpSpPr/>
          <p:nvPr/>
        </p:nvGrpSpPr>
        <p:grpSpPr>
          <a:xfrm>
            <a:off x="4049939" y="2021731"/>
            <a:ext cx="701280" cy="297720"/>
            <a:chOff x="4049939" y="2021731"/>
            <a:chExt cx="701280" cy="297720"/>
          </a:xfrm>
        </p:grpSpPr>
        <mc:AlternateContent xmlns:mc="http://schemas.openxmlformats.org/markup-compatibility/2006">
          <mc:Choice xmlns:p14="http://schemas.microsoft.com/office/powerpoint/2010/main" Requires="p14">
            <p:contentPart p14:bwMode="auto" r:id="rId705">
              <p14:nvContentPartPr>
                <p14:cNvPr id="779" name="Freihand 778">
                  <a:extLst>
                    <a:ext uri="{FF2B5EF4-FFF2-40B4-BE49-F238E27FC236}">
                      <a16:creationId xmlns:a16="http://schemas.microsoft.com/office/drawing/2014/main" id="{00786C77-A6F9-4D74-9B0E-A738004496D0}"/>
                    </a:ext>
                  </a:extLst>
                </p14:cNvPr>
                <p14:cNvContentPartPr/>
                <p14:nvPr/>
              </p14:nvContentPartPr>
              <p14:xfrm>
                <a:off x="4049939" y="2261851"/>
                <a:ext cx="701280" cy="57600"/>
              </p14:xfrm>
            </p:contentPart>
          </mc:Choice>
          <mc:Fallback>
            <p:pic>
              <p:nvPicPr>
                <p:cNvPr id="779" name="Freihand 778">
                  <a:extLst>
                    <a:ext uri="{FF2B5EF4-FFF2-40B4-BE49-F238E27FC236}">
                      <a16:creationId xmlns:a16="http://schemas.microsoft.com/office/drawing/2014/main" id="{00786C77-A6F9-4D74-9B0E-A738004496D0}"/>
                    </a:ext>
                  </a:extLst>
                </p:cNvPr>
                <p:cNvPicPr/>
                <p:nvPr/>
              </p:nvPicPr>
              <p:blipFill>
                <a:blip r:embed="rId706"/>
                <a:stretch>
                  <a:fillRect/>
                </a:stretch>
              </p:blipFill>
              <p:spPr>
                <a:xfrm>
                  <a:off x="4045619" y="2257531"/>
                  <a:ext cx="7099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780" name="Freihand 779">
                  <a:extLst>
                    <a:ext uri="{FF2B5EF4-FFF2-40B4-BE49-F238E27FC236}">
                      <a16:creationId xmlns:a16="http://schemas.microsoft.com/office/drawing/2014/main" id="{EA9413AD-A72C-4200-8FBF-E18E2C6D64E7}"/>
                    </a:ext>
                  </a:extLst>
                </p14:cNvPr>
                <p14:cNvContentPartPr/>
                <p14:nvPr/>
              </p14:nvContentPartPr>
              <p14:xfrm>
                <a:off x="4136339" y="2021731"/>
                <a:ext cx="219240" cy="257760"/>
              </p14:xfrm>
            </p:contentPart>
          </mc:Choice>
          <mc:Fallback>
            <p:pic>
              <p:nvPicPr>
                <p:cNvPr id="780" name="Freihand 779">
                  <a:extLst>
                    <a:ext uri="{FF2B5EF4-FFF2-40B4-BE49-F238E27FC236}">
                      <a16:creationId xmlns:a16="http://schemas.microsoft.com/office/drawing/2014/main" id="{EA9413AD-A72C-4200-8FBF-E18E2C6D64E7}"/>
                    </a:ext>
                  </a:extLst>
                </p:cNvPr>
                <p:cNvPicPr/>
                <p:nvPr/>
              </p:nvPicPr>
              <p:blipFill>
                <a:blip r:embed="rId708"/>
                <a:stretch>
                  <a:fillRect/>
                </a:stretch>
              </p:blipFill>
              <p:spPr>
                <a:xfrm>
                  <a:off x="4132019" y="2017411"/>
                  <a:ext cx="227880" cy="266400"/>
                </a:xfrm>
                <a:prstGeom prst="rect">
                  <a:avLst/>
                </a:prstGeom>
              </p:spPr>
            </p:pic>
          </mc:Fallback>
        </mc:AlternateContent>
      </p:grpSp>
      <p:grpSp>
        <p:nvGrpSpPr>
          <p:cNvPr id="784" name="Gruppieren 783">
            <a:extLst>
              <a:ext uri="{FF2B5EF4-FFF2-40B4-BE49-F238E27FC236}">
                <a16:creationId xmlns:a16="http://schemas.microsoft.com/office/drawing/2014/main" id="{DDD018CE-2E9C-4840-BD5C-2BB7AA15C7B4}"/>
              </a:ext>
            </a:extLst>
          </p:cNvPr>
          <p:cNvGrpSpPr/>
          <p:nvPr/>
        </p:nvGrpSpPr>
        <p:grpSpPr>
          <a:xfrm>
            <a:off x="2881379" y="1992931"/>
            <a:ext cx="149400" cy="299880"/>
            <a:chOff x="2881379" y="1992931"/>
            <a:chExt cx="149400" cy="299880"/>
          </a:xfrm>
        </p:grpSpPr>
        <mc:AlternateContent xmlns:mc="http://schemas.openxmlformats.org/markup-compatibility/2006">
          <mc:Choice xmlns:p14="http://schemas.microsoft.com/office/powerpoint/2010/main" Requires="p14">
            <p:contentPart p14:bwMode="auto" r:id="rId709">
              <p14:nvContentPartPr>
                <p14:cNvPr id="782" name="Freihand 781">
                  <a:extLst>
                    <a:ext uri="{FF2B5EF4-FFF2-40B4-BE49-F238E27FC236}">
                      <a16:creationId xmlns:a16="http://schemas.microsoft.com/office/drawing/2014/main" id="{10646D54-4C30-4E67-B4DF-CE723EC40BB6}"/>
                    </a:ext>
                  </a:extLst>
                </p14:cNvPr>
                <p14:cNvContentPartPr/>
                <p14:nvPr/>
              </p14:nvContentPartPr>
              <p14:xfrm>
                <a:off x="2975339" y="2065651"/>
                <a:ext cx="44640" cy="227160"/>
              </p14:xfrm>
            </p:contentPart>
          </mc:Choice>
          <mc:Fallback>
            <p:pic>
              <p:nvPicPr>
                <p:cNvPr id="782" name="Freihand 781">
                  <a:extLst>
                    <a:ext uri="{FF2B5EF4-FFF2-40B4-BE49-F238E27FC236}">
                      <a16:creationId xmlns:a16="http://schemas.microsoft.com/office/drawing/2014/main" id="{10646D54-4C30-4E67-B4DF-CE723EC40BB6}"/>
                    </a:ext>
                  </a:extLst>
                </p:cNvPr>
                <p:cNvPicPr/>
                <p:nvPr/>
              </p:nvPicPr>
              <p:blipFill>
                <a:blip r:embed="rId710"/>
                <a:stretch>
                  <a:fillRect/>
                </a:stretch>
              </p:blipFill>
              <p:spPr>
                <a:xfrm>
                  <a:off x="2971019" y="2061331"/>
                  <a:ext cx="532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783" name="Freihand 782">
                  <a:extLst>
                    <a:ext uri="{FF2B5EF4-FFF2-40B4-BE49-F238E27FC236}">
                      <a16:creationId xmlns:a16="http://schemas.microsoft.com/office/drawing/2014/main" id="{5417CFB3-B888-40DA-BD8D-4F8C353178EB}"/>
                    </a:ext>
                  </a:extLst>
                </p14:cNvPr>
                <p14:cNvContentPartPr/>
                <p14:nvPr/>
              </p14:nvContentPartPr>
              <p14:xfrm>
                <a:off x="2881379" y="1992931"/>
                <a:ext cx="149400" cy="89640"/>
              </p14:xfrm>
            </p:contentPart>
          </mc:Choice>
          <mc:Fallback>
            <p:pic>
              <p:nvPicPr>
                <p:cNvPr id="783" name="Freihand 782">
                  <a:extLst>
                    <a:ext uri="{FF2B5EF4-FFF2-40B4-BE49-F238E27FC236}">
                      <a16:creationId xmlns:a16="http://schemas.microsoft.com/office/drawing/2014/main" id="{5417CFB3-B888-40DA-BD8D-4F8C353178EB}"/>
                    </a:ext>
                  </a:extLst>
                </p:cNvPr>
                <p:cNvPicPr/>
                <p:nvPr/>
              </p:nvPicPr>
              <p:blipFill>
                <a:blip r:embed="rId712"/>
                <a:stretch>
                  <a:fillRect/>
                </a:stretch>
              </p:blipFill>
              <p:spPr>
                <a:xfrm>
                  <a:off x="2877059" y="1988611"/>
                  <a:ext cx="158040" cy="98280"/>
                </a:xfrm>
                <a:prstGeom prst="rect">
                  <a:avLst/>
                </a:prstGeom>
              </p:spPr>
            </p:pic>
          </mc:Fallback>
        </mc:AlternateContent>
      </p:grpSp>
      <p:grpSp>
        <p:nvGrpSpPr>
          <p:cNvPr id="788" name="Gruppieren 787">
            <a:extLst>
              <a:ext uri="{FF2B5EF4-FFF2-40B4-BE49-F238E27FC236}">
                <a16:creationId xmlns:a16="http://schemas.microsoft.com/office/drawing/2014/main" id="{702DEB8A-08D0-48C7-A3D8-3C096C3BE12F}"/>
              </a:ext>
            </a:extLst>
          </p:cNvPr>
          <p:cNvGrpSpPr/>
          <p:nvPr/>
        </p:nvGrpSpPr>
        <p:grpSpPr>
          <a:xfrm>
            <a:off x="4070099" y="1885651"/>
            <a:ext cx="603360" cy="133200"/>
            <a:chOff x="4070099" y="1885651"/>
            <a:chExt cx="603360" cy="133200"/>
          </a:xfrm>
        </p:grpSpPr>
        <mc:AlternateContent xmlns:mc="http://schemas.openxmlformats.org/markup-compatibility/2006">
          <mc:Choice xmlns:p14="http://schemas.microsoft.com/office/powerpoint/2010/main" Requires="p14">
            <p:contentPart p14:bwMode="auto" r:id="rId713">
              <p14:nvContentPartPr>
                <p14:cNvPr id="785" name="Freihand 784">
                  <a:extLst>
                    <a:ext uri="{FF2B5EF4-FFF2-40B4-BE49-F238E27FC236}">
                      <a16:creationId xmlns:a16="http://schemas.microsoft.com/office/drawing/2014/main" id="{2F19BAF5-102F-4E80-B15F-FDC075D5590F}"/>
                    </a:ext>
                  </a:extLst>
                </p14:cNvPr>
                <p14:cNvContentPartPr/>
                <p14:nvPr/>
              </p14:nvContentPartPr>
              <p14:xfrm>
                <a:off x="4070099" y="1885651"/>
                <a:ext cx="382320" cy="133200"/>
              </p14:xfrm>
            </p:contentPart>
          </mc:Choice>
          <mc:Fallback>
            <p:pic>
              <p:nvPicPr>
                <p:cNvPr id="785" name="Freihand 784">
                  <a:extLst>
                    <a:ext uri="{FF2B5EF4-FFF2-40B4-BE49-F238E27FC236}">
                      <a16:creationId xmlns:a16="http://schemas.microsoft.com/office/drawing/2014/main" id="{2F19BAF5-102F-4E80-B15F-FDC075D5590F}"/>
                    </a:ext>
                  </a:extLst>
                </p:cNvPr>
                <p:cNvPicPr/>
                <p:nvPr/>
              </p:nvPicPr>
              <p:blipFill>
                <a:blip r:embed="rId714"/>
                <a:stretch>
                  <a:fillRect/>
                </a:stretch>
              </p:blipFill>
              <p:spPr>
                <a:xfrm>
                  <a:off x="4065779" y="1881331"/>
                  <a:ext cx="390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786" name="Freihand 785">
                  <a:extLst>
                    <a:ext uri="{FF2B5EF4-FFF2-40B4-BE49-F238E27FC236}">
                      <a16:creationId xmlns:a16="http://schemas.microsoft.com/office/drawing/2014/main" id="{EC934706-C03F-42BB-9271-DB97E2CDC2C9}"/>
                    </a:ext>
                  </a:extLst>
                </p14:cNvPr>
                <p14:cNvContentPartPr/>
                <p14:nvPr/>
              </p14:nvContentPartPr>
              <p14:xfrm>
                <a:off x="4438379" y="1893571"/>
                <a:ext cx="235080" cy="98640"/>
              </p14:xfrm>
            </p:contentPart>
          </mc:Choice>
          <mc:Fallback>
            <p:pic>
              <p:nvPicPr>
                <p:cNvPr id="786" name="Freihand 785">
                  <a:extLst>
                    <a:ext uri="{FF2B5EF4-FFF2-40B4-BE49-F238E27FC236}">
                      <a16:creationId xmlns:a16="http://schemas.microsoft.com/office/drawing/2014/main" id="{EC934706-C03F-42BB-9271-DB97E2CDC2C9}"/>
                    </a:ext>
                  </a:extLst>
                </p:cNvPr>
                <p:cNvPicPr/>
                <p:nvPr/>
              </p:nvPicPr>
              <p:blipFill>
                <a:blip r:embed="rId716"/>
                <a:stretch>
                  <a:fillRect/>
                </a:stretch>
              </p:blipFill>
              <p:spPr>
                <a:xfrm>
                  <a:off x="4434059" y="1889251"/>
                  <a:ext cx="243720" cy="107280"/>
                </a:xfrm>
                <a:prstGeom prst="rect">
                  <a:avLst/>
                </a:prstGeom>
              </p:spPr>
            </p:pic>
          </mc:Fallback>
        </mc:AlternateContent>
      </p:grpSp>
      <p:grpSp>
        <p:nvGrpSpPr>
          <p:cNvPr id="790" name="Gruppieren 789">
            <a:extLst>
              <a:ext uri="{FF2B5EF4-FFF2-40B4-BE49-F238E27FC236}">
                <a16:creationId xmlns:a16="http://schemas.microsoft.com/office/drawing/2014/main" id="{1B85CB3C-8545-4B33-9DB9-16FA6257CB9D}"/>
              </a:ext>
            </a:extLst>
          </p:cNvPr>
          <p:cNvGrpSpPr/>
          <p:nvPr/>
        </p:nvGrpSpPr>
        <p:grpSpPr>
          <a:xfrm>
            <a:off x="4333619" y="1664971"/>
            <a:ext cx="355680" cy="141120"/>
            <a:chOff x="4333619" y="1664971"/>
            <a:chExt cx="355680" cy="141120"/>
          </a:xfrm>
        </p:grpSpPr>
        <mc:AlternateContent xmlns:mc="http://schemas.openxmlformats.org/markup-compatibility/2006">
          <mc:Choice xmlns:p14="http://schemas.microsoft.com/office/powerpoint/2010/main" Requires="p14">
            <p:contentPart p14:bwMode="auto" r:id="rId717">
              <p14:nvContentPartPr>
                <p14:cNvPr id="787" name="Freihand 786">
                  <a:extLst>
                    <a:ext uri="{FF2B5EF4-FFF2-40B4-BE49-F238E27FC236}">
                      <a16:creationId xmlns:a16="http://schemas.microsoft.com/office/drawing/2014/main" id="{D62D40D3-5CC6-4FE7-AD80-04B98FB9B41F}"/>
                    </a:ext>
                  </a:extLst>
                </p14:cNvPr>
                <p14:cNvContentPartPr/>
                <p14:nvPr/>
              </p14:nvContentPartPr>
              <p14:xfrm>
                <a:off x="4333619" y="1667131"/>
                <a:ext cx="176760" cy="138960"/>
              </p14:xfrm>
            </p:contentPart>
          </mc:Choice>
          <mc:Fallback>
            <p:pic>
              <p:nvPicPr>
                <p:cNvPr id="787" name="Freihand 786">
                  <a:extLst>
                    <a:ext uri="{FF2B5EF4-FFF2-40B4-BE49-F238E27FC236}">
                      <a16:creationId xmlns:a16="http://schemas.microsoft.com/office/drawing/2014/main" id="{D62D40D3-5CC6-4FE7-AD80-04B98FB9B41F}"/>
                    </a:ext>
                  </a:extLst>
                </p:cNvPr>
                <p:cNvPicPr/>
                <p:nvPr/>
              </p:nvPicPr>
              <p:blipFill>
                <a:blip r:embed="rId718"/>
                <a:stretch>
                  <a:fillRect/>
                </a:stretch>
              </p:blipFill>
              <p:spPr>
                <a:xfrm>
                  <a:off x="4329299" y="1662811"/>
                  <a:ext cx="185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789" name="Freihand 788">
                  <a:extLst>
                    <a:ext uri="{FF2B5EF4-FFF2-40B4-BE49-F238E27FC236}">
                      <a16:creationId xmlns:a16="http://schemas.microsoft.com/office/drawing/2014/main" id="{D1661A24-5102-4B6D-9FC6-45C4BCDD6E80}"/>
                    </a:ext>
                  </a:extLst>
                </p14:cNvPr>
                <p14:cNvContentPartPr/>
                <p14:nvPr/>
              </p14:nvContentPartPr>
              <p14:xfrm>
                <a:off x="4538099" y="1664971"/>
                <a:ext cx="151200" cy="116640"/>
              </p14:xfrm>
            </p:contentPart>
          </mc:Choice>
          <mc:Fallback>
            <p:pic>
              <p:nvPicPr>
                <p:cNvPr id="789" name="Freihand 788">
                  <a:extLst>
                    <a:ext uri="{FF2B5EF4-FFF2-40B4-BE49-F238E27FC236}">
                      <a16:creationId xmlns:a16="http://schemas.microsoft.com/office/drawing/2014/main" id="{D1661A24-5102-4B6D-9FC6-45C4BCDD6E80}"/>
                    </a:ext>
                  </a:extLst>
                </p:cNvPr>
                <p:cNvPicPr/>
                <p:nvPr/>
              </p:nvPicPr>
              <p:blipFill>
                <a:blip r:embed="rId720"/>
                <a:stretch>
                  <a:fillRect/>
                </a:stretch>
              </p:blipFill>
              <p:spPr>
                <a:xfrm>
                  <a:off x="4533779" y="1660651"/>
                  <a:ext cx="159840" cy="125280"/>
                </a:xfrm>
                <a:prstGeom prst="rect">
                  <a:avLst/>
                </a:prstGeom>
              </p:spPr>
            </p:pic>
          </mc:Fallback>
        </mc:AlternateContent>
      </p:grpSp>
      <p:grpSp>
        <p:nvGrpSpPr>
          <p:cNvPr id="1068" name="Gruppieren 1067">
            <a:extLst>
              <a:ext uri="{FF2B5EF4-FFF2-40B4-BE49-F238E27FC236}">
                <a16:creationId xmlns:a16="http://schemas.microsoft.com/office/drawing/2014/main" id="{E6F0CD47-24A0-4031-A690-E9B9DF7B8E55}"/>
              </a:ext>
            </a:extLst>
          </p:cNvPr>
          <p:cNvGrpSpPr/>
          <p:nvPr/>
        </p:nvGrpSpPr>
        <p:grpSpPr>
          <a:xfrm>
            <a:off x="283259" y="2976451"/>
            <a:ext cx="9464040" cy="3826440"/>
            <a:chOff x="283259" y="2976451"/>
            <a:chExt cx="9464040" cy="3826440"/>
          </a:xfrm>
        </p:grpSpPr>
        <mc:AlternateContent xmlns:mc="http://schemas.openxmlformats.org/markup-compatibility/2006">
          <mc:Choice xmlns:p14="http://schemas.microsoft.com/office/powerpoint/2010/main" Requires="p14">
            <p:contentPart p14:bwMode="auto" r:id="rId721">
              <p14:nvContentPartPr>
                <p14:cNvPr id="501" name="Freihand 500">
                  <a:extLst>
                    <a:ext uri="{FF2B5EF4-FFF2-40B4-BE49-F238E27FC236}">
                      <a16:creationId xmlns:a16="http://schemas.microsoft.com/office/drawing/2014/main" id="{A013B727-87A3-4596-853D-256C99B45077}"/>
                    </a:ext>
                  </a:extLst>
                </p14:cNvPr>
                <p14:cNvContentPartPr/>
                <p14:nvPr/>
              </p14:nvContentPartPr>
              <p14:xfrm>
                <a:off x="6584699" y="3200011"/>
                <a:ext cx="10080" cy="160920"/>
              </p14:xfrm>
            </p:contentPart>
          </mc:Choice>
          <mc:Fallback>
            <p:pic>
              <p:nvPicPr>
                <p:cNvPr id="501" name="Freihand 500">
                  <a:extLst>
                    <a:ext uri="{FF2B5EF4-FFF2-40B4-BE49-F238E27FC236}">
                      <a16:creationId xmlns:a16="http://schemas.microsoft.com/office/drawing/2014/main" id="{A013B727-87A3-4596-853D-256C99B45077}"/>
                    </a:ext>
                  </a:extLst>
                </p:cNvPr>
                <p:cNvPicPr/>
                <p:nvPr/>
              </p:nvPicPr>
              <p:blipFill>
                <a:blip r:embed="rId722"/>
                <a:stretch>
                  <a:fillRect/>
                </a:stretch>
              </p:blipFill>
              <p:spPr>
                <a:xfrm>
                  <a:off x="6580379" y="3195691"/>
                  <a:ext cx="18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502" name="Freihand 501">
                  <a:extLst>
                    <a:ext uri="{FF2B5EF4-FFF2-40B4-BE49-F238E27FC236}">
                      <a16:creationId xmlns:a16="http://schemas.microsoft.com/office/drawing/2014/main" id="{E4B74363-E6B2-454D-B444-42F46BFE1FA6}"/>
                    </a:ext>
                  </a:extLst>
                </p14:cNvPr>
                <p14:cNvContentPartPr/>
                <p14:nvPr/>
              </p14:nvContentPartPr>
              <p14:xfrm>
                <a:off x="6501539" y="3156091"/>
                <a:ext cx="189000" cy="198720"/>
              </p14:xfrm>
            </p:contentPart>
          </mc:Choice>
          <mc:Fallback>
            <p:pic>
              <p:nvPicPr>
                <p:cNvPr id="502" name="Freihand 501">
                  <a:extLst>
                    <a:ext uri="{FF2B5EF4-FFF2-40B4-BE49-F238E27FC236}">
                      <a16:creationId xmlns:a16="http://schemas.microsoft.com/office/drawing/2014/main" id="{E4B74363-E6B2-454D-B444-42F46BFE1FA6}"/>
                    </a:ext>
                  </a:extLst>
                </p:cNvPr>
                <p:cNvPicPr/>
                <p:nvPr/>
              </p:nvPicPr>
              <p:blipFill>
                <a:blip r:embed="rId724"/>
                <a:stretch>
                  <a:fillRect/>
                </a:stretch>
              </p:blipFill>
              <p:spPr>
                <a:xfrm>
                  <a:off x="6497219" y="3151771"/>
                  <a:ext cx="1976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503" name="Freihand 502">
                  <a:extLst>
                    <a:ext uri="{FF2B5EF4-FFF2-40B4-BE49-F238E27FC236}">
                      <a16:creationId xmlns:a16="http://schemas.microsoft.com/office/drawing/2014/main" id="{2E21C7AB-A3F4-4388-8FC1-2F1F96A3A9BA}"/>
                    </a:ext>
                  </a:extLst>
                </p14:cNvPr>
                <p14:cNvContentPartPr/>
                <p14:nvPr/>
              </p14:nvContentPartPr>
              <p14:xfrm>
                <a:off x="6784499" y="3178411"/>
                <a:ext cx="19080" cy="161640"/>
              </p14:xfrm>
            </p:contentPart>
          </mc:Choice>
          <mc:Fallback>
            <p:pic>
              <p:nvPicPr>
                <p:cNvPr id="503" name="Freihand 502">
                  <a:extLst>
                    <a:ext uri="{FF2B5EF4-FFF2-40B4-BE49-F238E27FC236}">
                      <a16:creationId xmlns:a16="http://schemas.microsoft.com/office/drawing/2014/main" id="{2E21C7AB-A3F4-4388-8FC1-2F1F96A3A9BA}"/>
                    </a:ext>
                  </a:extLst>
                </p:cNvPr>
                <p:cNvPicPr/>
                <p:nvPr/>
              </p:nvPicPr>
              <p:blipFill>
                <a:blip r:embed="rId726"/>
                <a:stretch>
                  <a:fillRect/>
                </a:stretch>
              </p:blipFill>
              <p:spPr>
                <a:xfrm>
                  <a:off x="6780179" y="3174091"/>
                  <a:ext cx="27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504" name="Freihand 503">
                  <a:extLst>
                    <a:ext uri="{FF2B5EF4-FFF2-40B4-BE49-F238E27FC236}">
                      <a16:creationId xmlns:a16="http://schemas.microsoft.com/office/drawing/2014/main" id="{15B666EF-7185-445A-85A8-B221DDDAF006}"/>
                    </a:ext>
                  </a:extLst>
                </p14:cNvPr>
                <p14:cNvContentPartPr/>
                <p14:nvPr/>
              </p14:nvContentPartPr>
              <p14:xfrm>
                <a:off x="6760379" y="3175891"/>
                <a:ext cx="154800" cy="91080"/>
              </p14:xfrm>
            </p:contentPart>
          </mc:Choice>
          <mc:Fallback>
            <p:pic>
              <p:nvPicPr>
                <p:cNvPr id="504" name="Freihand 503">
                  <a:extLst>
                    <a:ext uri="{FF2B5EF4-FFF2-40B4-BE49-F238E27FC236}">
                      <a16:creationId xmlns:a16="http://schemas.microsoft.com/office/drawing/2014/main" id="{15B666EF-7185-445A-85A8-B221DDDAF006}"/>
                    </a:ext>
                  </a:extLst>
                </p:cNvPr>
                <p:cNvPicPr/>
                <p:nvPr/>
              </p:nvPicPr>
              <p:blipFill>
                <a:blip r:embed="rId728"/>
                <a:stretch>
                  <a:fillRect/>
                </a:stretch>
              </p:blipFill>
              <p:spPr>
                <a:xfrm>
                  <a:off x="6756059" y="3171571"/>
                  <a:ext cx="163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505" name="Freihand 504">
                  <a:extLst>
                    <a:ext uri="{FF2B5EF4-FFF2-40B4-BE49-F238E27FC236}">
                      <a16:creationId xmlns:a16="http://schemas.microsoft.com/office/drawing/2014/main" id="{44DCB4AD-2995-47AD-B621-6762F3806181}"/>
                    </a:ext>
                  </a:extLst>
                </p14:cNvPr>
                <p14:cNvContentPartPr/>
                <p14:nvPr/>
              </p14:nvContentPartPr>
              <p14:xfrm>
                <a:off x="6781259" y="3310171"/>
                <a:ext cx="155880" cy="27720"/>
              </p14:xfrm>
            </p:contentPart>
          </mc:Choice>
          <mc:Fallback>
            <p:pic>
              <p:nvPicPr>
                <p:cNvPr id="505" name="Freihand 504">
                  <a:extLst>
                    <a:ext uri="{FF2B5EF4-FFF2-40B4-BE49-F238E27FC236}">
                      <a16:creationId xmlns:a16="http://schemas.microsoft.com/office/drawing/2014/main" id="{44DCB4AD-2995-47AD-B621-6762F3806181}"/>
                    </a:ext>
                  </a:extLst>
                </p:cNvPr>
                <p:cNvPicPr/>
                <p:nvPr/>
              </p:nvPicPr>
              <p:blipFill>
                <a:blip r:embed="rId730"/>
                <a:stretch>
                  <a:fillRect/>
                </a:stretch>
              </p:blipFill>
              <p:spPr>
                <a:xfrm>
                  <a:off x="6776939" y="3305851"/>
                  <a:ext cx="164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506" name="Freihand 505">
                  <a:extLst>
                    <a:ext uri="{FF2B5EF4-FFF2-40B4-BE49-F238E27FC236}">
                      <a16:creationId xmlns:a16="http://schemas.microsoft.com/office/drawing/2014/main" id="{AB111061-A7FD-4A9B-8B47-4572831B85A3}"/>
                    </a:ext>
                  </a:extLst>
                </p14:cNvPr>
                <p14:cNvContentPartPr/>
                <p14:nvPr/>
              </p14:nvContentPartPr>
              <p14:xfrm>
                <a:off x="7115699" y="3227731"/>
                <a:ext cx="24840" cy="1800"/>
              </p14:xfrm>
            </p:contentPart>
          </mc:Choice>
          <mc:Fallback>
            <p:pic>
              <p:nvPicPr>
                <p:cNvPr id="506" name="Freihand 505">
                  <a:extLst>
                    <a:ext uri="{FF2B5EF4-FFF2-40B4-BE49-F238E27FC236}">
                      <a16:creationId xmlns:a16="http://schemas.microsoft.com/office/drawing/2014/main" id="{AB111061-A7FD-4A9B-8B47-4572831B85A3}"/>
                    </a:ext>
                  </a:extLst>
                </p:cNvPr>
                <p:cNvPicPr/>
                <p:nvPr/>
              </p:nvPicPr>
              <p:blipFill>
                <a:blip r:embed="rId732"/>
                <a:stretch>
                  <a:fillRect/>
                </a:stretch>
              </p:blipFill>
              <p:spPr>
                <a:xfrm>
                  <a:off x="7111379" y="3223411"/>
                  <a:ext cx="334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507" name="Freihand 506">
                  <a:extLst>
                    <a:ext uri="{FF2B5EF4-FFF2-40B4-BE49-F238E27FC236}">
                      <a16:creationId xmlns:a16="http://schemas.microsoft.com/office/drawing/2014/main" id="{20736BB9-1168-444D-85D6-DB948C9BA3A9}"/>
                    </a:ext>
                  </a:extLst>
                </p14:cNvPr>
                <p14:cNvContentPartPr/>
                <p14:nvPr/>
              </p14:nvContentPartPr>
              <p14:xfrm>
                <a:off x="7106699" y="3294331"/>
                <a:ext cx="39240" cy="14040"/>
              </p14:xfrm>
            </p:contentPart>
          </mc:Choice>
          <mc:Fallback>
            <p:pic>
              <p:nvPicPr>
                <p:cNvPr id="507" name="Freihand 506">
                  <a:extLst>
                    <a:ext uri="{FF2B5EF4-FFF2-40B4-BE49-F238E27FC236}">
                      <a16:creationId xmlns:a16="http://schemas.microsoft.com/office/drawing/2014/main" id="{20736BB9-1168-444D-85D6-DB948C9BA3A9}"/>
                    </a:ext>
                  </a:extLst>
                </p:cNvPr>
                <p:cNvPicPr/>
                <p:nvPr/>
              </p:nvPicPr>
              <p:blipFill>
                <a:blip r:embed="rId734"/>
                <a:stretch>
                  <a:fillRect/>
                </a:stretch>
              </p:blipFill>
              <p:spPr>
                <a:xfrm>
                  <a:off x="7102379" y="3290011"/>
                  <a:ext cx="47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508" name="Freihand 507">
                  <a:extLst>
                    <a:ext uri="{FF2B5EF4-FFF2-40B4-BE49-F238E27FC236}">
                      <a16:creationId xmlns:a16="http://schemas.microsoft.com/office/drawing/2014/main" id="{FBBCCDD8-51E0-4241-8254-34CD1C18984D}"/>
                    </a:ext>
                  </a:extLst>
                </p14:cNvPr>
                <p14:cNvContentPartPr/>
                <p14:nvPr/>
              </p14:nvContentPartPr>
              <p14:xfrm>
                <a:off x="7256459" y="3203611"/>
                <a:ext cx="93600" cy="124560"/>
              </p14:xfrm>
            </p:contentPart>
          </mc:Choice>
          <mc:Fallback>
            <p:pic>
              <p:nvPicPr>
                <p:cNvPr id="508" name="Freihand 507">
                  <a:extLst>
                    <a:ext uri="{FF2B5EF4-FFF2-40B4-BE49-F238E27FC236}">
                      <a16:creationId xmlns:a16="http://schemas.microsoft.com/office/drawing/2014/main" id="{FBBCCDD8-51E0-4241-8254-34CD1C18984D}"/>
                    </a:ext>
                  </a:extLst>
                </p:cNvPr>
                <p:cNvPicPr/>
                <p:nvPr/>
              </p:nvPicPr>
              <p:blipFill>
                <a:blip r:embed="rId736"/>
                <a:stretch>
                  <a:fillRect/>
                </a:stretch>
              </p:blipFill>
              <p:spPr>
                <a:xfrm>
                  <a:off x="7252139" y="3199291"/>
                  <a:ext cx="102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509" name="Freihand 508">
                  <a:extLst>
                    <a:ext uri="{FF2B5EF4-FFF2-40B4-BE49-F238E27FC236}">
                      <a16:creationId xmlns:a16="http://schemas.microsoft.com/office/drawing/2014/main" id="{D3E5C666-B273-4FB3-A80F-DFB83A234B89}"/>
                    </a:ext>
                  </a:extLst>
                </p14:cNvPr>
                <p14:cNvContentPartPr/>
                <p14:nvPr/>
              </p14:nvContentPartPr>
              <p14:xfrm>
                <a:off x="7336739" y="3107131"/>
                <a:ext cx="326520" cy="181800"/>
              </p14:xfrm>
            </p:contentPart>
          </mc:Choice>
          <mc:Fallback>
            <p:pic>
              <p:nvPicPr>
                <p:cNvPr id="509" name="Freihand 508">
                  <a:extLst>
                    <a:ext uri="{FF2B5EF4-FFF2-40B4-BE49-F238E27FC236}">
                      <a16:creationId xmlns:a16="http://schemas.microsoft.com/office/drawing/2014/main" id="{D3E5C666-B273-4FB3-A80F-DFB83A234B89}"/>
                    </a:ext>
                  </a:extLst>
                </p:cNvPr>
                <p:cNvPicPr/>
                <p:nvPr/>
              </p:nvPicPr>
              <p:blipFill>
                <a:blip r:embed="rId738"/>
                <a:stretch>
                  <a:fillRect/>
                </a:stretch>
              </p:blipFill>
              <p:spPr>
                <a:xfrm>
                  <a:off x="7332419" y="3102811"/>
                  <a:ext cx="3351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510" name="Freihand 509">
                  <a:extLst>
                    <a:ext uri="{FF2B5EF4-FFF2-40B4-BE49-F238E27FC236}">
                      <a16:creationId xmlns:a16="http://schemas.microsoft.com/office/drawing/2014/main" id="{15B87666-EF7B-478D-BE78-964231A97F32}"/>
                    </a:ext>
                  </a:extLst>
                </p14:cNvPr>
                <p14:cNvContentPartPr/>
                <p14:nvPr/>
              </p14:nvContentPartPr>
              <p14:xfrm>
                <a:off x="7607099" y="3115771"/>
                <a:ext cx="360" cy="360"/>
              </p14:xfrm>
            </p:contentPart>
          </mc:Choice>
          <mc:Fallback>
            <p:pic>
              <p:nvPicPr>
                <p:cNvPr id="510" name="Freihand 509">
                  <a:extLst>
                    <a:ext uri="{FF2B5EF4-FFF2-40B4-BE49-F238E27FC236}">
                      <a16:creationId xmlns:a16="http://schemas.microsoft.com/office/drawing/2014/main" id="{15B87666-EF7B-478D-BE78-964231A97F32}"/>
                    </a:ext>
                  </a:extLst>
                </p:cNvPr>
                <p:cNvPicPr/>
                <p:nvPr/>
              </p:nvPicPr>
              <p:blipFill>
                <a:blip r:embed="rId666"/>
                <a:stretch>
                  <a:fillRect/>
                </a:stretch>
              </p:blipFill>
              <p:spPr>
                <a:xfrm>
                  <a:off x="7602779" y="3111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511" name="Freihand 510">
                  <a:extLst>
                    <a:ext uri="{FF2B5EF4-FFF2-40B4-BE49-F238E27FC236}">
                      <a16:creationId xmlns:a16="http://schemas.microsoft.com/office/drawing/2014/main" id="{152FCC55-66AF-4D43-B6E7-AE321C16FD6F}"/>
                    </a:ext>
                  </a:extLst>
                </p14:cNvPr>
                <p14:cNvContentPartPr/>
                <p14:nvPr/>
              </p14:nvContentPartPr>
              <p14:xfrm>
                <a:off x="7665779" y="3171931"/>
                <a:ext cx="254520" cy="90000"/>
              </p14:xfrm>
            </p:contentPart>
          </mc:Choice>
          <mc:Fallback>
            <p:pic>
              <p:nvPicPr>
                <p:cNvPr id="511" name="Freihand 510">
                  <a:extLst>
                    <a:ext uri="{FF2B5EF4-FFF2-40B4-BE49-F238E27FC236}">
                      <a16:creationId xmlns:a16="http://schemas.microsoft.com/office/drawing/2014/main" id="{152FCC55-66AF-4D43-B6E7-AE321C16FD6F}"/>
                    </a:ext>
                  </a:extLst>
                </p:cNvPr>
                <p:cNvPicPr/>
                <p:nvPr/>
              </p:nvPicPr>
              <p:blipFill>
                <a:blip r:embed="rId741"/>
                <a:stretch>
                  <a:fillRect/>
                </a:stretch>
              </p:blipFill>
              <p:spPr>
                <a:xfrm>
                  <a:off x="7661459" y="3167611"/>
                  <a:ext cx="263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512" name="Freihand 511">
                  <a:extLst>
                    <a:ext uri="{FF2B5EF4-FFF2-40B4-BE49-F238E27FC236}">
                      <a16:creationId xmlns:a16="http://schemas.microsoft.com/office/drawing/2014/main" id="{BF80B93F-709F-45A5-BBE7-6F58BBE5E352}"/>
                    </a:ext>
                  </a:extLst>
                </p14:cNvPr>
                <p14:cNvContentPartPr/>
                <p14:nvPr/>
              </p14:nvContentPartPr>
              <p14:xfrm>
                <a:off x="7933979" y="3090931"/>
                <a:ext cx="252360" cy="156960"/>
              </p14:xfrm>
            </p:contentPart>
          </mc:Choice>
          <mc:Fallback>
            <p:pic>
              <p:nvPicPr>
                <p:cNvPr id="512" name="Freihand 511">
                  <a:extLst>
                    <a:ext uri="{FF2B5EF4-FFF2-40B4-BE49-F238E27FC236}">
                      <a16:creationId xmlns:a16="http://schemas.microsoft.com/office/drawing/2014/main" id="{BF80B93F-709F-45A5-BBE7-6F58BBE5E352}"/>
                    </a:ext>
                  </a:extLst>
                </p:cNvPr>
                <p:cNvPicPr/>
                <p:nvPr/>
              </p:nvPicPr>
              <p:blipFill>
                <a:blip r:embed="rId743"/>
                <a:stretch>
                  <a:fillRect/>
                </a:stretch>
              </p:blipFill>
              <p:spPr>
                <a:xfrm>
                  <a:off x="7929659" y="3086611"/>
                  <a:ext cx="261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513" name="Freihand 512">
                  <a:extLst>
                    <a:ext uri="{FF2B5EF4-FFF2-40B4-BE49-F238E27FC236}">
                      <a16:creationId xmlns:a16="http://schemas.microsoft.com/office/drawing/2014/main" id="{490DA7FB-9139-4A06-9789-9FE4E98F57A5}"/>
                    </a:ext>
                  </a:extLst>
                </p14:cNvPr>
                <p14:cNvContentPartPr/>
                <p14:nvPr/>
              </p14:nvContentPartPr>
              <p14:xfrm>
                <a:off x="8368859" y="3121891"/>
                <a:ext cx="147960" cy="112680"/>
              </p14:xfrm>
            </p:contentPart>
          </mc:Choice>
          <mc:Fallback>
            <p:pic>
              <p:nvPicPr>
                <p:cNvPr id="513" name="Freihand 512">
                  <a:extLst>
                    <a:ext uri="{FF2B5EF4-FFF2-40B4-BE49-F238E27FC236}">
                      <a16:creationId xmlns:a16="http://schemas.microsoft.com/office/drawing/2014/main" id="{490DA7FB-9139-4A06-9789-9FE4E98F57A5}"/>
                    </a:ext>
                  </a:extLst>
                </p:cNvPr>
                <p:cNvPicPr/>
                <p:nvPr/>
              </p:nvPicPr>
              <p:blipFill>
                <a:blip r:embed="rId745"/>
                <a:stretch>
                  <a:fillRect/>
                </a:stretch>
              </p:blipFill>
              <p:spPr>
                <a:xfrm>
                  <a:off x="8364539" y="3117571"/>
                  <a:ext cx="156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514" name="Freihand 513">
                  <a:extLst>
                    <a:ext uri="{FF2B5EF4-FFF2-40B4-BE49-F238E27FC236}">
                      <a16:creationId xmlns:a16="http://schemas.microsoft.com/office/drawing/2014/main" id="{5F6FE069-89DB-4A56-B889-9B06FA0CB2BF}"/>
                    </a:ext>
                  </a:extLst>
                </p14:cNvPr>
                <p14:cNvContentPartPr/>
                <p14:nvPr/>
              </p14:nvContentPartPr>
              <p14:xfrm>
                <a:off x="8482619" y="3143851"/>
                <a:ext cx="145080" cy="101880"/>
              </p14:xfrm>
            </p:contentPart>
          </mc:Choice>
          <mc:Fallback>
            <p:pic>
              <p:nvPicPr>
                <p:cNvPr id="514" name="Freihand 513">
                  <a:extLst>
                    <a:ext uri="{FF2B5EF4-FFF2-40B4-BE49-F238E27FC236}">
                      <a16:creationId xmlns:a16="http://schemas.microsoft.com/office/drawing/2014/main" id="{5F6FE069-89DB-4A56-B889-9B06FA0CB2BF}"/>
                    </a:ext>
                  </a:extLst>
                </p:cNvPr>
                <p:cNvPicPr/>
                <p:nvPr/>
              </p:nvPicPr>
              <p:blipFill>
                <a:blip r:embed="rId747"/>
                <a:stretch>
                  <a:fillRect/>
                </a:stretch>
              </p:blipFill>
              <p:spPr>
                <a:xfrm>
                  <a:off x="8478299" y="3139531"/>
                  <a:ext cx="153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515" name="Freihand 514">
                  <a:extLst>
                    <a:ext uri="{FF2B5EF4-FFF2-40B4-BE49-F238E27FC236}">
                      <a16:creationId xmlns:a16="http://schemas.microsoft.com/office/drawing/2014/main" id="{F3EFA5F8-A713-4EF1-9A49-098A90FE5094}"/>
                    </a:ext>
                  </a:extLst>
                </p14:cNvPr>
                <p14:cNvContentPartPr/>
                <p14:nvPr/>
              </p14:nvContentPartPr>
              <p14:xfrm>
                <a:off x="8641019" y="3116851"/>
                <a:ext cx="112680" cy="219600"/>
              </p14:xfrm>
            </p:contentPart>
          </mc:Choice>
          <mc:Fallback>
            <p:pic>
              <p:nvPicPr>
                <p:cNvPr id="515" name="Freihand 514">
                  <a:extLst>
                    <a:ext uri="{FF2B5EF4-FFF2-40B4-BE49-F238E27FC236}">
                      <a16:creationId xmlns:a16="http://schemas.microsoft.com/office/drawing/2014/main" id="{F3EFA5F8-A713-4EF1-9A49-098A90FE5094}"/>
                    </a:ext>
                  </a:extLst>
                </p:cNvPr>
                <p:cNvPicPr/>
                <p:nvPr/>
              </p:nvPicPr>
              <p:blipFill>
                <a:blip r:embed="rId749"/>
                <a:stretch>
                  <a:fillRect/>
                </a:stretch>
              </p:blipFill>
              <p:spPr>
                <a:xfrm>
                  <a:off x="8636699" y="3112531"/>
                  <a:ext cx="1213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516" name="Freihand 515">
                  <a:extLst>
                    <a:ext uri="{FF2B5EF4-FFF2-40B4-BE49-F238E27FC236}">
                      <a16:creationId xmlns:a16="http://schemas.microsoft.com/office/drawing/2014/main" id="{1ABF7E28-338A-4D3C-BF03-F0C247DEBD7E}"/>
                    </a:ext>
                  </a:extLst>
                </p14:cNvPr>
                <p14:cNvContentPartPr/>
                <p14:nvPr/>
              </p14:nvContentPartPr>
              <p14:xfrm>
                <a:off x="8766659" y="3114331"/>
                <a:ext cx="133200" cy="82800"/>
              </p14:xfrm>
            </p:contentPart>
          </mc:Choice>
          <mc:Fallback>
            <p:pic>
              <p:nvPicPr>
                <p:cNvPr id="516" name="Freihand 515">
                  <a:extLst>
                    <a:ext uri="{FF2B5EF4-FFF2-40B4-BE49-F238E27FC236}">
                      <a16:creationId xmlns:a16="http://schemas.microsoft.com/office/drawing/2014/main" id="{1ABF7E28-338A-4D3C-BF03-F0C247DEBD7E}"/>
                    </a:ext>
                  </a:extLst>
                </p:cNvPr>
                <p:cNvPicPr/>
                <p:nvPr/>
              </p:nvPicPr>
              <p:blipFill>
                <a:blip r:embed="rId751"/>
                <a:stretch>
                  <a:fillRect/>
                </a:stretch>
              </p:blipFill>
              <p:spPr>
                <a:xfrm>
                  <a:off x="8762339" y="3110011"/>
                  <a:ext cx="141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517" name="Freihand 516">
                  <a:extLst>
                    <a:ext uri="{FF2B5EF4-FFF2-40B4-BE49-F238E27FC236}">
                      <a16:creationId xmlns:a16="http://schemas.microsoft.com/office/drawing/2014/main" id="{A01B2517-FAAA-4054-BA2A-7F5581C32B0F}"/>
                    </a:ext>
                  </a:extLst>
                </p14:cNvPr>
                <p14:cNvContentPartPr/>
                <p14:nvPr/>
              </p14:nvContentPartPr>
              <p14:xfrm>
                <a:off x="8889059" y="3123331"/>
                <a:ext cx="113400" cy="73800"/>
              </p14:xfrm>
            </p:contentPart>
          </mc:Choice>
          <mc:Fallback>
            <p:pic>
              <p:nvPicPr>
                <p:cNvPr id="517" name="Freihand 516">
                  <a:extLst>
                    <a:ext uri="{FF2B5EF4-FFF2-40B4-BE49-F238E27FC236}">
                      <a16:creationId xmlns:a16="http://schemas.microsoft.com/office/drawing/2014/main" id="{A01B2517-FAAA-4054-BA2A-7F5581C32B0F}"/>
                    </a:ext>
                  </a:extLst>
                </p:cNvPr>
                <p:cNvPicPr/>
                <p:nvPr/>
              </p:nvPicPr>
              <p:blipFill>
                <a:blip r:embed="rId753"/>
                <a:stretch>
                  <a:fillRect/>
                </a:stretch>
              </p:blipFill>
              <p:spPr>
                <a:xfrm>
                  <a:off x="8884739" y="3119011"/>
                  <a:ext cx="122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518" name="Freihand 517">
                  <a:extLst>
                    <a:ext uri="{FF2B5EF4-FFF2-40B4-BE49-F238E27FC236}">
                      <a16:creationId xmlns:a16="http://schemas.microsoft.com/office/drawing/2014/main" id="{79D222C4-50B4-4BB2-AF70-5714628B03FE}"/>
                    </a:ext>
                  </a:extLst>
                </p14:cNvPr>
                <p14:cNvContentPartPr/>
                <p14:nvPr/>
              </p14:nvContentPartPr>
              <p14:xfrm>
                <a:off x="9034859" y="2976451"/>
                <a:ext cx="399960" cy="204120"/>
              </p14:xfrm>
            </p:contentPart>
          </mc:Choice>
          <mc:Fallback>
            <p:pic>
              <p:nvPicPr>
                <p:cNvPr id="518" name="Freihand 517">
                  <a:extLst>
                    <a:ext uri="{FF2B5EF4-FFF2-40B4-BE49-F238E27FC236}">
                      <a16:creationId xmlns:a16="http://schemas.microsoft.com/office/drawing/2014/main" id="{79D222C4-50B4-4BB2-AF70-5714628B03FE}"/>
                    </a:ext>
                  </a:extLst>
                </p:cNvPr>
                <p:cNvPicPr/>
                <p:nvPr/>
              </p:nvPicPr>
              <p:blipFill>
                <a:blip r:embed="rId755"/>
                <a:stretch>
                  <a:fillRect/>
                </a:stretch>
              </p:blipFill>
              <p:spPr>
                <a:xfrm>
                  <a:off x="9030539" y="2972131"/>
                  <a:ext cx="4086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519" name="Freihand 518">
                  <a:extLst>
                    <a:ext uri="{FF2B5EF4-FFF2-40B4-BE49-F238E27FC236}">
                      <a16:creationId xmlns:a16="http://schemas.microsoft.com/office/drawing/2014/main" id="{ECD2D76A-C84B-4FBE-AB8C-D6BADE9116AF}"/>
                    </a:ext>
                  </a:extLst>
                </p14:cNvPr>
                <p14:cNvContentPartPr/>
                <p14:nvPr/>
              </p14:nvContentPartPr>
              <p14:xfrm>
                <a:off x="9375419" y="2977531"/>
                <a:ext cx="21240" cy="31320"/>
              </p14:xfrm>
            </p:contentPart>
          </mc:Choice>
          <mc:Fallback>
            <p:pic>
              <p:nvPicPr>
                <p:cNvPr id="519" name="Freihand 518">
                  <a:extLst>
                    <a:ext uri="{FF2B5EF4-FFF2-40B4-BE49-F238E27FC236}">
                      <a16:creationId xmlns:a16="http://schemas.microsoft.com/office/drawing/2014/main" id="{ECD2D76A-C84B-4FBE-AB8C-D6BADE9116AF}"/>
                    </a:ext>
                  </a:extLst>
                </p:cNvPr>
                <p:cNvPicPr/>
                <p:nvPr/>
              </p:nvPicPr>
              <p:blipFill>
                <a:blip r:embed="rId757"/>
                <a:stretch>
                  <a:fillRect/>
                </a:stretch>
              </p:blipFill>
              <p:spPr>
                <a:xfrm>
                  <a:off x="9371099" y="2973211"/>
                  <a:ext cx="298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520" name="Freihand 519">
                  <a:extLst>
                    <a:ext uri="{FF2B5EF4-FFF2-40B4-BE49-F238E27FC236}">
                      <a16:creationId xmlns:a16="http://schemas.microsoft.com/office/drawing/2014/main" id="{5AA8B237-3EFA-4636-84D5-3DA4BAC8FA7D}"/>
                    </a:ext>
                  </a:extLst>
                </p14:cNvPr>
                <p14:cNvContentPartPr/>
                <p14:nvPr/>
              </p14:nvContentPartPr>
              <p14:xfrm>
                <a:off x="9451379" y="3077611"/>
                <a:ext cx="190800" cy="50760"/>
              </p14:xfrm>
            </p:contentPart>
          </mc:Choice>
          <mc:Fallback>
            <p:pic>
              <p:nvPicPr>
                <p:cNvPr id="520" name="Freihand 519">
                  <a:extLst>
                    <a:ext uri="{FF2B5EF4-FFF2-40B4-BE49-F238E27FC236}">
                      <a16:creationId xmlns:a16="http://schemas.microsoft.com/office/drawing/2014/main" id="{5AA8B237-3EFA-4636-84D5-3DA4BAC8FA7D}"/>
                    </a:ext>
                  </a:extLst>
                </p:cNvPr>
                <p:cNvPicPr/>
                <p:nvPr/>
              </p:nvPicPr>
              <p:blipFill>
                <a:blip r:embed="rId759"/>
                <a:stretch>
                  <a:fillRect/>
                </a:stretch>
              </p:blipFill>
              <p:spPr>
                <a:xfrm>
                  <a:off x="9447059" y="3073291"/>
                  <a:ext cx="1994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521" name="Freihand 520">
                  <a:extLst>
                    <a:ext uri="{FF2B5EF4-FFF2-40B4-BE49-F238E27FC236}">
                      <a16:creationId xmlns:a16="http://schemas.microsoft.com/office/drawing/2014/main" id="{CC4C6C19-D987-4B1B-9A9F-FAA69D93E3CD}"/>
                    </a:ext>
                  </a:extLst>
                </p14:cNvPr>
                <p14:cNvContentPartPr/>
                <p14:nvPr/>
              </p14:nvContentPartPr>
              <p14:xfrm>
                <a:off x="9658379" y="3044851"/>
                <a:ext cx="88920" cy="88560"/>
              </p14:xfrm>
            </p:contentPart>
          </mc:Choice>
          <mc:Fallback>
            <p:pic>
              <p:nvPicPr>
                <p:cNvPr id="521" name="Freihand 520">
                  <a:extLst>
                    <a:ext uri="{FF2B5EF4-FFF2-40B4-BE49-F238E27FC236}">
                      <a16:creationId xmlns:a16="http://schemas.microsoft.com/office/drawing/2014/main" id="{CC4C6C19-D987-4B1B-9A9F-FAA69D93E3CD}"/>
                    </a:ext>
                  </a:extLst>
                </p:cNvPr>
                <p:cNvPicPr/>
                <p:nvPr/>
              </p:nvPicPr>
              <p:blipFill>
                <a:blip r:embed="rId761"/>
                <a:stretch>
                  <a:fillRect/>
                </a:stretch>
              </p:blipFill>
              <p:spPr>
                <a:xfrm>
                  <a:off x="9654059" y="3040531"/>
                  <a:ext cx="97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524" name="Freihand 523">
                  <a:extLst>
                    <a:ext uri="{FF2B5EF4-FFF2-40B4-BE49-F238E27FC236}">
                      <a16:creationId xmlns:a16="http://schemas.microsoft.com/office/drawing/2014/main" id="{FB3D8BE4-6FB3-4C85-A8C6-DC4D98BB9EE4}"/>
                    </a:ext>
                  </a:extLst>
                </p14:cNvPr>
                <p14:cNvContentPartPr/>
                <p14:nvPr/>
              </p14:nvContentPartPr>
              <p14:xfrm>
                <a:off x="6760019" y="3541291"/>
                <a:ext cx="191880" cy="127080"/>
              </p14:xfrm>
            </p:contentPart>
          </mc:Choice>
          <mc:Fallback>
            <p:pic>
              <p:nvPicPr>
                <p:cNvPr id="524" name="Freihand 523">
                  <a:extLst>
                    <a:ext uri="{FF2B5EF4-FFF2-40B4-BE49-F238E27FC236}">
                      <a16:creationId xmlns:a16="http://schemas.microsoft.com/office/drawing/2014/main" id="{FB3D8BE4-6FB3-4C85-A8C6-DC4D98BB9EE4}"/>
                    </a:ext>
                  </a:extLst>
                </p:cNvPr>
                <p:cNvPicPr/>
                <p:nvPr/>
              </p:nvPicPr>
              <p:blipFill>
                <a:blip r:embed="rId763"/>
                <a:stretch>
                  <a:fillRect/>
                </a:stretch>
              </p:blipFill>
              <p:spPr>
                <a:xfrm>
                  <a:off x="6755699" y="3536971"/>
                  <a:ext cx="200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525" name="Freihand 524">
                  <a:extLst>
                    <a:ext uri="{FF2B5EF4-FFF2-40B4-BE49-F238E27FC236}">
                      <a16:creationId xmlns:a16="http://schemas.microsoft.com/office/drawing/2014/main" id="{0E441737-DE44-4050-9772-7D73C8B52502}"/>
                    </a:ext>
                  </a:extLst>
                </p14:cNvPr>
                <p14:cNvContentPartPr/>
                <p14:nvPr/>
              </p14:nvContentPartPr>
              <p14:xfrm>
                <a:off x="7117139" y="3548851"/>
                <a:ext cx="36000" cy="13680"/>
              </p14:xfrm>
            </p:contentPart>
          </mc:Choice>
          <mc:Fallback>
            <p:pic>
              <p:nvPicPr>
                <p:cNvPr id="525" name="Freihand 524">
                  <a:extLst>
                    <a:ext uri="{FF2B5EF4-FFF2-40B4-BE49-F238E27FC236}">
                      <a16:creationId xmlns:a16="http://schemas.microsoft.com/office/drawing/2014/main" id="{0E441737-DE44-4050-9772-7D73C8B52502}"/>
                    </a:ext>
                  </a:extLst>
                </p:cNvPr>
                <p:cNvPicPr/>
                <p:nvPr/>
              </p:nvPicPr>
              <p:blipFill>
                <a:blip r:embed="rId765"/>
                <a:stretch>
                  <a:fillRect/>
                </a:stretch>
              </p:blipFill>
              <p:spPr>
                <a:xfrm>
                  <a:off x="7112819" y="3544531"/>
                  <a:ext cx="44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526" name="Freihand 525">
                  <a:extLst>
                    <a:ext uri="{FF2B5EF4-FFF2-40B4-BE49-F238E27FC236}">
                      <a16:creationId xmlns:a16="http://schemas.microsoft.com/office/drawing/2014/main" id="{9E114696-13A4-4387-97D6-08E9CF37932B}"/>
                    </a:ext>
                  </a:extLst>
                </p14:cNvPr>
                <p14:cNvContentPartPr/>
                <p14:nvPr/>
              </p14:nvContentPartPr>
              <p14:xfrm>
                <a:off x="7146659" y="3627331"/>
                <a:ext cx="6120" cy="7200"/>
              </p14:xfrm>
            </p:contentPart>
          </mc:Choice>
          <mc:Fallback>
            <p:pic>
              <p:nvPicPr>
                <p:cNvPr id="526" name="Freihand 525">
                  <a:extLst>
                    <a:ext uri="{FF2B5EF4-FFF2-40B4-BE49-F238E27FC236}">
                      <a16:creationId xmlns:a16="http://schemas.microsoft.com/office/drawing/2014/main" id="{9E114696-13A4-4387-97D6-08E9CF37932B}"/>
                    </a:ext>
                  </a:extLst>
                </p:cNvPr>
                <p:cNvPicPr/>
                <p:nvPr/>
              </p:nvPicPr>
              <p:blipFill>
                <a:blip r:embed="rId767"/>
                <a:stretch>
                  <a:fillRect/>
                </a:stretch>
              </p:blipFill>
              <p:spPr>
                <a:xfrm>
                  <a:off x="7142339" y="3623011"/>
                  <a:ext cx="147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528" name="Freihand 527">
                  <a:extLst>
                    <a:ext uri="{FF2B5EF4-FFF2-40B4-BE49-F238E27FC236}">
                      <a16:creationId xmlns:a16="http://schemas.microsoft.com/office/drawing/2014/main" id="{620479CF-9E98-43E7-A853-16938B5BAEC0}"/>
                    </a:ext>
                  </a:extLst>
                </p14:cNvPr>
                <p14:cNvContentPartPr/>
                <p14:nvPr/>
              </p14:nvContentPartPr>
              <p14:xfrm>
                <a:off x="7119659" y="3623011"/>
                <a:ext cx="33120" cy="39960"/>
              </p14:xfrm>
            </p:contentPart>
          </mc:Choice>
          <mc:Fallback>
            <p:pic>
              <p:nvPicPr>
                <p:cNvPr id="528" name="Freihand 527">
                  <a:extLst>
                    <a:ext uri="{FF2B5EF4-FFF2-40B4-BE49-F238E27FC236}">
                      <a16:creationId xmlns:a16="http://schemas.microsoft.com/office/drawing/2014/main" id="{620479CF-9E98-43E7-A853-16938B5BAEC0}"/>
                    </a:ext>
                  </a:extLst>
                </p:cNvPr>
                <p:cNvPicPr/>
                <p:nvPr/>
              </p:nvPicPr>
              <p:blipFill>
                <a:blip r:embed="rId769"/>
                <a:stretch>
                  <a:fillRect/>
                </a:stretch>
              </p:blipFill>
              <p:spPr>
                <a:xfrm>
                  <a:off x="7115339" y="3618691"/>
                  <a:ext cx="41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530" name="Freihand 529">
                  <a:extLst>
                    <a:ext uri="{FF2B5EF4-FFF2-40B4-BE49-F238E27FC236}">
                      <a16:creationId xmlns:a16="http://schemas.microsoft.com/office/drawing/2014/main" id="{BB913C42-CD2B-4193-B0C0-50C3992C9BBC}"/>
                    </a:ext>
                  </a:extLst>
                </p14:cNvPr>
                <p14:cNvContentPartPr/>
                <p14:nvPr/>
              </p14:nvContentPartPr>
              <p14:xfrm>
                <a:off x="7305779" y="3519691"/>
                <a:ext cx="122040" cy="103680"/>
              </p14:xfrm>
            </p:contentPart>
          </mc:Choice>
          <mc:Fallback>
            <p:pic>
              <p:nvPicPr>
                <p:cNvPr id="530" name="Freihand 529">
                  <a:extLst>
                    <a:ext uri="{FF2B5EF4-FFF2-40B4-BE49-F238E27FC236}">
                      <a16:creationId xmlns:a16="http://schemas.microsoft.com/office/drawing/2014/main" id="{BB913C42-CD2B-4193-B0C0-50C3992C9BBC}"/>
                    </a:ext>
                  </a:extLst>
                </p:cNvPr>
                <p:cNvPicPr/>
                <p:nvPr/>
              </p:nvPicPr>
              <p:blipFill>
                <a:blip r:embed="rId771"/>
                <a:stretch>
                  <a:fillRect/>
                </a:stretch>
              </p:blipFill>
              <p:spPr>
                <a:xfrm>
                  <a:off x="7301459" y="3515371"/>
                  <a:ext cx="130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531" name="Freihand 530">
                  <a:extLst>
                    <a:ext uri="{FF2B5EF4-FFF2-40B4-BE49-F238E27FC236}">
                      <a16:creationId xmlns:a16="http://schemas.microsoft.com/office/drawing/2014/main" id="{F6A2F6D8-74F5-4ABA-87FE-E95A0580BB44}"/>
                    </a:ext>
                  </a:extLst>
                </p14:cNvPr>
                <p14:cNvContentPartPr/>
                <p14:nvPr/>
              </p14:nvContentPartPr>
              <p14:xfrm>
                <a:off x="7478579" y="3522931"/>
                <a:ext cx="248400" cy="82080"/>
              </p14:xfrm>
            </p:contentPart>
          </mc:Choice>
          <mc:Fallback>
            <p:pic>
              <p:nvPicPr>
                <p:cNvPr id="531" name="Freihand 530">
                  <a:extLst>
                    <a:ext uri="{FF2B5EF4-FFF2-40B4-BE49-F238E27FC236}">
                      <a16:creationId xmlns:a16="http://schemas.microsoft.com/office/drawing/2014/main" id="{F6A2F6D8-74F5-4ABA-87FE-E95A0580BB44}"/>
                    </a:ext>
                  </a:extLst>
                </p:cNvPr>
                <p:cNvPicPr/>
                <p:nvPr/>
              </p:nvPicPr>
              <p:blipFill>
                <a:blip r:embed="rId773"/>
                <a:stretch>
                  <a:fillRect/>
                </a:stretch>
              </p:blipFill>
              <p:spPr>
                <a:xfrm>
                  <a:off x="7474259" y="3518611"/>
                  <a:ext cx="257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533" name="Freihand 532">
                  <a:extLst>
                    <a:ext uri="{FF2B5EF4-FFF2-40B4-BE49-F238E27FC236}">
                      <a16:creationId xmlns:a16="http://schemas.microsoft.com/office/drawing/2014/main" id="{808F13CF-08DF-4974-B78B-62C9A7B3ABF4}"/>
                    </a:ext>
                  </a:extLst>
                </p14:cNvPr>
                <p14:cNvContentPartPr/>
                <p14:nvPr/>
              </p14:nvContentPartPr>
              <p14:xfrm>
                <a:off x="7697099" y="3575131"/>
                <a:ext cx="104040" cy="43920"/>
              </p14:xfrm>
            </p:contentPart>
          </mc:Choice>
          <mc:Fallback>
            <p:pic>
              <p:nvPicPr>
                <p:cNvPr id="533" name="Freihand 532">
                  <a:extLst>
                    <a:ext uri="{FF2B5EF4-FFF2-40B4-BE49-F238E27FC236}">
                      <a16:creationId xmlns:a16="http://schemas.microsoft.com/office/drawing/2014/main" id="{808F13CF-08DF-4974-B78B-62C9A7B3ABF4}"/>
                    </a:ext>
                  </a:extLst>
                </p:cNvPr>
                <p:cNvPicPr/>
                <p:nvPr/>
              </p:nvPicPr>
              <p:blipFill>
                <a:blip r:embed="rId775"/>
                <a:stretch>
                  <a:fillRect/>
                </a:stretch>
              </p:blipFill>
              <p:spPr>
                <a:xfrm>
                  <a:off x="7692779" y="3570811"/>
                  <a:ext cx="112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534" name="Freihand 533">
                  <a:extLst>
                    <a:ext uri="{FF2B5EF4-FFF2-40B4-BE49-F238E27FC236}">
                      <a16:creationId xmlns:a16="http://schemas.microsoft.com/office/drawing/2014/main" id="{EE5AA44F-6133-4116-9DB0-0079FB0C7245}"/>
                    </a:ext>
                  </a:extLst>
                </p14:cNvPr>
                <p14:cNvContentPartPr/>
                <p14:nvPr/>
              </p14:nvContentPartPr>
              <p14:xfrm>
                <a:off x="7847579" y="3538051"/>
                <a:ext cx="149400" cy="60120"/>
              </p14:xfrm>
            </p:contentPart>
          </mc:Choice>
          <mc:Fallback>
            <p:pic>
              <p:nvPicPr>
                <p:cNvPr id="534" name="Freihand 533">
                  <a:extLst>
                    <a:ext uri="{FF2B5EF4-FFF2-40B4-BE49-F238E27FC236}">
                      <a16:creationId xmlns:a16="http://schemas.microsoft.com/office/drawing/2014/main" id="{EE5AA44F-6133-4116-9DB0-0079FB0C7245}"/>
                    </a:ext>
                  </a:extLst>
                </p:cNvPr>
                <p:cNvPicPr/>
                <p:nvPr/>
              </p:nvPicPr>
              <p:blipFill>
                <a:blip r:embed="rId777"/>
                <a:stretch>
                  <a:fillRect/>
                </a:stretch>
              </p:blipFill>
              <p:spPr>
                <a:xfrm>
                  <a:off x="7843259" y="3533731"/>
                  <a:ext cx="158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535" name="Freihand 534">
                  <a:extLst>
                    <a:ext uri="{FF2B5EF4-FFF2-40B4-BE49-F238E27FC236}">
                      <a16:creationId xmlns:a16="http://schemas.microsoft.com/office/drawing/2014/main" id="{5EA545B4-D6E4-4721-A1C4-1369EB494F01}"/>
                    </a:ext>
                  </a:extLst>
                </p14:cNvPr>
                <p14:cNvContentPartPr/>
                <p14:nvPr/>
              </p14:nvContentPartPr>
              <p14:xfrm>
                <a:off x="8063219" y="3516451"/>
                <a:ext cx="15840" cy="72720"/>
              </p14:xfrm>
            </p:contentPart>
          </mc:Choice>
          <mc:Fallback>
            <p:pic>
              <p:nvPicPr>
                <p:cNvPr id="535" name="Freihand 534">
                  <a:extLst>
                    <a:ext uri="{FF2B5EF4-FFF2-40B4-BE49-F238E27FC236}">
                      <a16:creationId xmlns:a16="http://schemas.microsoft.com/office/drawing/2014/main" id="{5EA545B4-D6E4-4721-A1C4-1369EB494F01}"/>
                    </a:ext>
                  </a:extLst>
                </p:cNvPr>
                <p:cNvPicPr/>
                <p:nvPr/>
              </p:nvPicPr>
              <p:blipFill>
                <a:blip r:embed="rId779"/>
                <a:stretch>
                  <a:fillRect/>
                </a:stretch>
              </p:blipFill>
              <p:spPr>
                <a:xfrm>
                  <a:off x="8058899" y="3512131"/>
                  <a:ext cx="24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36" name="Freihand 535">
                  <a:extLst>
                    <a:ext uri="{FF2B5EF4-FFF2-40B4-BE49-F238E27FC236}">
                      <a16:creationId xmlns:a16="http://schemas.microsoft.com/office/drawing/2014/main" id="{9BF9848D-B7CD-4E25-A3B6-D86B1207080A}"/>
                    </a:ext>
                  </a:extLst>
                </p14:cNvPr>
                <p14:cNvContentPartPr/>
                <p14:nvPr/>
              </p14:nvContentPartPr>
              <p14:xfrm>
                <a:off x="8081219" y="3427171"/>
                <a:ext cx="110520" cy="158760"/>
              </p14:xfrm>
            </p:contentPart>
          </mc:Choice>
          <mc:Fallback>
            <p:pic>
              <p:nvPicPr>
                <p:cNvPr id="536" name="Freihand 535">
                  <a:extLst>
                    <a:ext uri="{FF2B5EF4-FFF2-40B4-BE49-F238E27FC236}">
                      <a16:creationId xmlns:a16="http://schemas.microsoft.com/office/drawing/2014/main" id="{9BF9848D-B7CD-4E25-A3B6-D86B1207080A}"/>
                    </a:ext>
                  </a:extLst>
                </p:cNvPr>
                <p:cNvPicPr/>
                <p:nvPr/>
              </p:nvPicPr>
              <p:blipFill>
                <a:blip r:embed="rId781"/>
                <a:stretch>
                  <a:fillRect/>
                </a:stretch>
              </p:blipFill>
              <p:spPr>
                <a:xfrm>
                  <a:off x="8076899" y="3422851"/>
                  <a:ext cx="1191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37" name="Freihand 536">
                  <a:extLst>
                    <a:ext uri="{FF2B5EF4-FFF2-40B4-BE49-F238E27FC236}">
                      <a16:creationId xmlns:a16="http://schemas.microsoft.com/office/drawing/2014/main" id="{28913799-C94D-41CF-86BD-14B071D5AB4E}"/>
                    </a:ext>
                  </a:extLst>
                </p14:cNvPr>
                <p14:cNvContentPartPr/>
                <p14:nvPr/>
              </p14:nvContentPartPr>
              <p14:xfrm>
                <a:off x="8046299" y="3383611"/>
                <a:ext cx="29520" cy="10800"/>
              </p14:xfrm>
            </p:contentPart>
          </mc:Choice>
          <mc:Fallback>
            <p:pic>
              <p:nvPicPr>
                <p:cNvPr id="537" name="Freihand 536">
                  <a:extLst>
                    <a:ext uri="{FF2B5EF4-FFF2-40B4-BE49-F238E27FC236}">
                      <a16:creationId xmlns:a16="http://schemas.microsoft.com/office/drawing/2014/main" id="{28913799-C94D-41CF-86BD-14B071D5AB4E}"/>
                    </a:ext>
                  </a:extLst>
                </p:cNvPr>
                <p:cNvPicPr/>
                <p:nvPr/>
              </p:nvPicPr>
              <p:blipFill>
                <a:blip r:embed="rId783"/>
                <a:stretch>
                  <a:fillRect/>
                </a:stretch>
              </p:blipFill>
              <p:spPr>
                <a:xfrm>
                  <a:off x="8041979" y="3379291"/>
                  <a:ext cx="381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38" name="Freihand 537">
                  <a:extLst>
                    <a:ext uri="{FF2B5EF4-FFF2-40B4-BE49-F238E27FC236}">
                      <a16:creationId xmlns:a16="http://schemas.microsoft.com/office/drawing/2014/main" id="{63BBC972-26FA-46F3-A2B3-01F49257CD6F}"/>
                    </a:ext>
                  </a:extLst>
                </p14:cNvPr>
                <p14:cNvContentPartPr/>
                <p14:nvPr/>
              </p14:nvContentPartPr>
              <p14:xfrm>
                <a:off x="8179859" y="3506011"/>
                <a:ext cx="203760" cy="60480"/>
              </p14:xfrm>
            </p:contentPart>
          </mc:Choice>
          <mc:Fallback>
            <p:pic>
              <p:nvPicPr>
                <p:cNvPr id="538" name="Freihand 537">
                  <a:extLst>
                    <a:ext uri="{FF2B5EF4-FFF2-40B4-BE49-F238E27FC236}">
                      <a16:creationId xmlns:a16="http://schemas.microsoft.com/office/drawing/2014/main" id="{63BBC972-26FA-46F3-A2B3-01F49257CD6F}"/>
                    </a:ext>
                  </a:extLst>
                </p:cNvPr>
                <p:cNvPicPr/>
                <p:nvPr/>
              </p:nvPicPr>
              <p:blipFill>
                <a:blip r:embed="rId785"/>
                <a:stretch>
                  <a:fillRect/>
                </a:stretch>
              </p:blipFill>
              <p:spPr>
                <a:xfrm>
                  <a:off x="8175539" y="3501691"/>
                  <a:ext cx="212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39" name="Freihand 538">
                  <a:extLst>
                    <a:ext uri="{FF2B5EF4-FFF2-40B4-BE49-F238E27FC236}">
                      <a16:creationId xmlns:a16="http://schemas.microsoft.com/office/drawing/2014/main" id="{45C3D111-11AA-494A-88F2-64A2910866C4}"/>
                    </a:ext>
                  </a:extLst>
                </p14:cNvPr>
                <p14:cNvContentPartPr/>
                <p14:nvPr/>
              </p14:nvContentPartPr>
              <p14:xfrm>
                <a:off x="8429699" y="3457411"/>
                <a:ext cx="216000" cy="88560"/>
              </p14:xfrm>
            </p:contentPart>
          </mc:Choice>
          <mc:Fallback>
            <p:pic>
              <p:nvPicPr>
                <p:cNvPr id="539" name="Freihand 538">
                  <a:extLst>
                    <a:ext uri="{FF2B5EF4-FFF2-40B4-BE49-F238E27FC236}">
                      <a16:creationId xmlns:a16="http://schemas.microsoft.com/office/drawing/2014/main" id="{45C3D111-11AA-494A-88F2-64A2910866C4}"/>
                    </a:ext>
                  </a:extLst>
                </p:cNvPr>
                <p:cNvPicPr/>
                <p:nvPr/>
              </p:nvPicPr>
              <p:blipFill>
                <a:blip r:embed="rId787"/>
                <a:stretch>
                  <a:fillRect/>
                </a:stretch>
              </p:blipFill>
              <p:spPr>
                <a:xfrm>
                  <a:off x="8425379" y="3453091"/>
                  <a:ext cx="224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40" name="Freihand 539">
                  <a:extLst>
                    <a:ext uri="{FF2B5EF4-FFF2-40B4-BE49-F238E27FC236}">
                      <a16:creationId xmlns:a16="http://schemas.microsoft.com/office/drawing/2014/main" id="{0A73A16F-EAE2-4CE9-9129-496099551889}"/>
                    </a:ext>
                  </a:extLst>
                </p14:cNvPr>
                <p14:cNvContentPartPr/>
                <p14:nvPr/>
              </p14:nvContentPartPr>
              <p14:xfrm>
                <a:off x="8637419" y="3378211"/>
                <a:ext cx="150120" cy="178920"/>
              </p14:xfrm>
            </p:contentPart>
          </mc:Choice>
          <mc:Fallback>
            <p:pic>
              <p:nvPicPr>
                <p:cNvPr id="540" name="Freihand 539">
                  <a:extLst>
                    <a:ext uri="{FF2B5EF4-FFF2-40B4-BE49-F238E27FC236}">
                      <a16:creationId xmlns:a16="http://schemas.microsoft.com/office/drawing/2014/main" id="{0A73A16F-EAE2-4CE9-9129-496099551889}"/>
                    </a:ext>
                  </a:extLst>
                </p:cNvPr>
                <p:cNvPicPr/>
                <p:nvPr/>
              </p:nvPicPr>
              <p:blipFill>
                <a:blip r:embed="rId789"/>
                <a:stretch>
                  <a:fillRect/>
                </a:stretch>
              </p:blipFill>
              <p:spPr>
                <a:xfrm>
                  <a:off x="8633099" y="3373891"/>
                  <a:ext cx="1587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32" name="Freihand 431">
                  <a:extLst>
                    <a:ext uri="{FF2B5EF4-FFF2-40B4-BE49-F238E27FC236}">
                      <a16:creationId xmlns:a16="http://schemas.microsoft.com/office/drawing/2014/main" id="{7BB0B588-D705-49F7-B829-D4B651C8032E}"/>
                    </a:ext>
                  </a:extLst>
                </p14:cNvPr>
                <p14:cNvContentPartPr/>
                <p14:nvPr/>
              </p14:nvContentPartPr>
              <p14:xfrm>
                <a:off x="284339" y="3206131"/>
                <a:ext cx="208080" cy="18720"/>
              </p14:xfrm>
            </p:contentPart>
          </mc:Choice>
          <mc:Fallback>
            <p:pic>
              <p:nvPicPr>
                <p:cNvPr id="432" name="Freihand 431">
                  <a:extLst>
                    <a:ext uri="{FF2B5EF4-FFF2-40B4-BE49-F238E27FC236}">
                      <a16:creationId xmlns:a16="http://schemas.microsoft.com/office/drawing/2014/main" id="{7BB0B588-D705-49F7-B829-D4B651C8032E}"/>
                    </a:ext>
                  </a:extLst>
                </p:cNvPr>
                <p:cNvPicPr/>
                <p:nvPr/>
              </p:nvPicPr>
              <p:blipFill>
                <a:blip r:embed="rId791"/>
                <a:stretch>
                  <a:fillRect/>
                </a:stretch>
              </p:blipFill>
              <p:spPr>
                <a:xfrm>
                  <a:off x="280019" y="3201811"/>
                  <a:ext cx="216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33" name="Freihand 432">
                  <a:extLst>
                    <a:ext uri="{FF2B5EF4-FFF2-40B4-BE49-F238E27FC236}">
                      <a16:creationId xmlns:a16="http://schemas.microsoft.com/office/drawing/2014/main" id="{78CA624E-E445-4B4B-8BE7-455F87B03C59}"/>
                    </a:ext>
                  </a:extLst>
                </p14:cNvPr>
                <p14:cNvContentPartPr/>
                <p14:nvPr/>
              </p14:nvContentPartPr>
              <p14:xfrm>
                <a:off x="283259" y="3252571"/>
                <a:ext cx="210600" cy="43560"/>
              </p14:xfrm>
            </p:contentPart>
          </mc:Choice>
          <mc:Fallback>
            <p:pic>
              <p:nvPicPr>
                <p:cNvPr id="433" name="Freihand 432">
                  <a:extLst>
                    <a:ext uri="{FF2B5EF4-FFF2-40B4-BE49-F238E27FC236}">
                      <a16:creationId xmlns:a16="http://schemas.microsoft.com/office/drawing/2014/main" id="{78CA624E-E445-4B4B-8BE7-455F87B03C59}"/>
                    </a:ext>
                  </a:extLst>
                </p:cNvPr>
                <p:cNvPicPr/>
                <p:nvPr/>
              </p:nvPicPr>
              <p:blipFill>
                <a:blip r:embed="rId793"/>
                <a:stretch>
                  <a:fillRect/>
                </a:stretch>
              </p:blipFill>
              <p:spPr>
                <a:xfrm>
                  <a:off x="278939" y="3248251"/>
                  <a:ext cx="2192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34" name="Freihand 433">
                  <a:extLst>
                    <a:ext uri="{FF2B5EF4-FFF2-40B4-BE49-F238E27FC236}">
                      <a16:creationId xmlns:a16="http://schemas.microsoft.com/office/drawing/2014/main" id="{FF36CE56-F594-43B4-A974-84B2AB9A1AFA}"/>
                    </a:ext>
                  </a:extLst>
                </p14:cNvPr>
                <p14:cNvContentPartPr/>
                <p14:nvPr/>
              </p14:nvContentPartPr>
              <p14:xfrm>
                <a:off x="449219" y="3168331"/>
                <a:ext cx="201600" cy="222840"/>
              </p14:xfrm>
            </p:contentPart>
          </mc:Choice>
          <mc:Fallback>
            <p:pic>
              <p:nvPicPr>
                <p:cNvPr id="434" name="Freihand 433">
                  <a:extLst>
                    <a:ext uri="{FF2B5EF4-FFF2-40B4-BE49-F238E27FC236}">
                      <a16:creationId xmlns:a16="http://schemas.microsoft.com/office/drawing/2014/main" id="{FF36CE56-F594-43B4-A974-84B2AB9A1AFA}"/>
                    </a:ext>
                  </a:extLst>
                </p:cNvPr>
                <p:cNvPicPr/>
                <p:nvPr/>
              </p:nvPicPr>
              <p:blipFill>
                <a:blip r:embed="rId795"/>
                <a:stretch>
                  <a:fillRect/>
                </a:stretch>
              </p:blipFill>
              <p:spPr>
                <a:xfrm>
                  <a:off x="444899" y="3164011"/>
                  <a:ext cx="2102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37" name="Freihand 436">
                  <a:extLst>
                    <a:ext uri="{FF2B5EF4-FFF2-40B4-BE49-F238E27FC236}">
                      <a16:creationId xmlns:a16="http://schemas.microsoft.com/office/drawing/2014/main" id="{E2BE1830-EB52-41B6-8E19-86E6650FB15B}"/>
                    </a:ext>
                  </a:extLst>
                </p14:cNvPr>
                <p14:cNvContentPartPr/>
                <p14:nvPr/>
              </p14:nvContentPartPr>
              <p14:xfrm>
                <a:off x="952859" y="3379291"/>
                <a:ext cx="33120" cy="132480"/>
              </p14:xfrm>
            </p:contentPart>
          </mc:Choice>
          <mc:Fallback>
            <p:pic>
              <p:nvPicPr>
                <p:cNvPr id="437" name="Freihand 436">
                  <a:extLst>
                    <a:ext uri="{FF2B5EF4-FFF2-40B4-BE49-F238E27FC236}">
                      <a16:creationId xmlns:a16="http://schemas.microsoft.com/office/drawing/2014/main" id="{E2BE1830-EB52-41B6-8E19-86E6650FB15B}"/>
                    </a:ext>
                  </a:extLst>
                </p:cNvPr>
                <p:cNvPicPr/>
                <p:nvPr/>
              </p:nvPicPr>
              <p:blipFill>
                <a:blip r:embed="rId797"/>
                <a:stretch>
                  <a:fillRect/>
                </a:stretch>
              </p:blipFill>
              <p:spPr>
                <a:xfrm>
                  <a:off x="948539" y="3374971"/>
                  <a:ext cx="41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38" name="Freihand 437">
                  <a:extLst>
                    <a:ext uri="{FF2B5EF4-FFF2-40B4-BE49-F238E27FC236}">
                      <a16:creationId xmlns:a16="http://schemas.microsoft.com/office/drawing/2014/main" id="{3B2485FC-5A18-4B69-B3E4-00AB8C9CB80E}"/>
                    </a:ext>
                  </a:extLst>
                </p14:cNvPr>
                <p14:cNvContentPartPr/>
                <p14:nvPr/>
              </p14:nvContentPartPr>
              <p14:xfrm>
                <a:off x="936299" y="3370651"/>
                <a:ext cx="124560" cy="151560"/>
              </p14:xfrm>
            </p:contentPart>
          </mc:Choice>
          <mc:Fallback>
            <p:pic>
              <p:nvPicPr>
                <p:cNvPr id="438" name="Freihand 437">
                  <a:extLst>
                    <a:ext uri="{FF2B5EF4-FFF2-40B4-BE49-F238E27FC236}">
                      <a16:creationId xmlns:a16="http://schemas.microsoft.com/office/drawing/2014/main" id="{3B2485FC-5A18-4B69-B3E4-00AB8C9CB80E}"/>
                    </a:ext>
                  </a:extLst>
                </p:cNvPr>
                <p:cNvPicPr/>
                <p:nvPr/>
              </p:nvPicPr>
              <p:blipFill>
                <a:blip r:embed="rId799"/>
                <a:stretch>
                  <a:fillRect/>
                </a:stretch>
              </p:blipFill>
              <p:spPr>
                <a:xfrm>
                  <a:off x="931979" y="3366331"/>
                  <a:ext cx="133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39" name="Freihand 438">
                  <a:extLst>
                    <a:ext uri="{FF2B5EF4-FFF2-40B4-BE49-F238E27FC236}">
                      <a16:creationId xmlns:a16="http://schemas.microsoft.com/office/drawing/2014/main" id="{6741BF45-9346-467E-9531-EB13722438E3}"/>
                    </a:ext>
                  </a:extLst>
                </p14:cNvPr>
                <p14:cNvContentPartPr/>
                <p14:nvPr/>
              </p14:nvContentPartPr>
              <p14:xfrm>
                <a:off x="1078859" y="3385051"/>
                <a:ext cx="22320" cy="138240"/>
              </p14:xfrm>
            </p:contentPart>
          </mc:Choice>
          <mc:Fallback>
            <p:pic>
              <p:nvPicPr>
                <p:cNvPr id="439" name="Freihand 438">
                  <a:extLst>
                    <a:ext uri="{FF2B5EF4-FFF2-40B4-BE49-F238E27FC236}">
                      <a16:creationId xmlns:a16="http://schemas.microsoft.com/office/drawing/2014/main" id="{6741BF45-9346-467E-9531-EB13722438E3}"/>
                    </a:ext>
                  </a:extLst>
                </p:cNvPr>
                <p:cNvPicPr/>
                <p:nvPr/>
              </p:nvPicPr>
              <p:blipFill>
                <a:blip r:embed="rId801"/>
                <a:stretch>
                  <a:fillRect/>
                </a:stretch>
              </p:blipFill>
              <p:spPr>
                <a:xfrm>
                  <a:off x="1074539" y="3380731"/>
                  <a:ext cx="30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40" name="Freihand 439">
                  <a:extLst>
                    <a:ext uri="{FF2B5EF4-FFF2-40B4-BE49-F238E27FC236}">
                      <a16:creationId xmlns:a16="http://schemas.microsoft.com/office/drawing/2014/main" id="{5ECDAF9E-07A1-4BF3-ABC2-294278692BB7}"/>
                    </a:ext>
                  </a:extLst>
                </p14:cNvPr>
                <p14:cNvContentPartPr/>
                <p14:nvPr/>
              </p14:nvContentPartPr>
              <p14:xfrm>
                <a:off x="1069859" y="3396931"/>
                <a:ext cx="105480" cy="18720"/>
              </p14:xfrm>
            </p:contentPart>
          </mc:Choice>
          <mc:Fallback>
            <p:pic>
              <p:nvPicPr>
                <p:cNvPr id="440" name="Freihand 439">
                  <a:extLst>
                    <a:ext uri="{FF2B5EF4-FFF2-40B4-BE49-F238E27FC236}">
                      <a16:creationId xmlns:a16="http://schemas.microsoft.com/office/drawing/2014/main" id="{5ECDAF9E-07A1-4BF3-ABC2-294278692BB7}"/>
                    </a:ext>
                  </a:extLst>
                </p:cNvPr>
                <p:cNvPicPr/>
                <p:nvPr/>
              </p:nvPicPr>
              <p:blipFill>
                <a:blip r:embed="rId803"/>
                <a:stretch>
                  <a:fillRect/>
                </a:stretch>
              </p:blipFill>
              <p:spPr>
                <a:xfrm>
                  <a:off x="1065539" y="3392611"/>
                  <a:ext cx="114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41" name="Freihand 440">
                  <a:extLst>
                    <a:ext uri="{FF2B5EF4-FFF2-40B4-BE49-F238E27FC236}">
                      <a16:creationId xmlns:a16="http://schemas.microsoft.com/office/drawing/2014/main" id="{EF82D749-F901-496E-836A-DF529623711F}"/>
                    </a:ext>
                  </a:extLst>
                </p14:cNvPr>
                <p14:cNvContentPartPr/>
                <p14:nvPr/>
              </p14:nvContentPartPr>
              <p14:xfrm>
                <a:off x="1054019" y="3444451"/>
                <a:ext cx="145080" cy="103680"/>
              </p14:xfrm>
            </p:contentPart>
          </mc:Choice>
          <mc:Fallback>
            <p:pic>
              <p:nvPicPr>
                <p:cNvPr id="441" name="Freihand 440">
                  <a:extLst>
                    <a:ext uri="{FF2B5EF4-FFF2-40B4-BE49-F238E27FC236}">
                      <a16:creationId xmlns:a16="http://schemas.microsoft.com/office/drawing/2014/main" id="{EF82D749-F901-496E-836A-DF529623711F}"/>
                    </a:ext>
                  </a:extLst>
                </p:cNvPr>
                <p:cNvPicPr/>
                <p:nvPr/>
              </p:nvPicPr>
              <p:blipFill>
                <a:blip r:embed="rId805"/>
                <a:stretch>
                  <a:fillRect/>
                </a:stretch>
              </p:blipFill>
              <p:spPr>
                <a:xfrm>
                  <a:off x="1049699" y="3440131"/>
                  <a:ext cx="153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43" name="Freihand 442">
                  <a:extLst>
                    <a:ext uri="{FF2B5EF4-FFF2-40B4-BE49-F238E27FC236}">
                      <a16:creationId xmlns:a16="http://schemas.microsoft.com/office/drawing/2014/main" id="{3565E94B-6776-4AC0-AB9C-D916BDE65204}"/>
                    </a:ext>
                  </a:extLst>
                </p14:cNvPr>
                <p14:cNvContentPartPr/>
                <p14:nvPr/>
              </p14:nvContentPartPr>
              <p14:xfrm>
                <a:off x="1250939" y="3048091"/>
                <a:ext cx="92160" cy="339840"/>
              </p14:xfrm>
            </p:contentPart>
          </mc:Choice>
          <mc:Fallback>
            <p:pic>
              <p:nvPicPr>
                <p:cNvPr id="443" name="Freihand 442">
                  <a:extLst>
                    <a:ext uri="{FF2B5EF4-FFF2-40B4-BE49-F238E27FC236}">
                      <a16:creationId xmlns:a16="http://schemas.microsoft.com/office/drawing/2014/main" id="{3565E94B-6776-4AC0-AB9C-D916BDE65204}"/>
                    </a:ext>
                  </a:extLst>
                </p:cNvPr>
                <p:cNvPicPr/>
                <p:nvPr/>
              </p:nvPicPr>
              <p:blipFill>
                <a:blip r:embed="rId807"/>
                <a:stretch>
                  <a:fillRect/>
                </a:stretch>
              </p:blipFill>
              <p:spPr>
                <a:xfrm>
                  <a:off x="1246619" y="3043771"/>
                  <a:ext cx="10080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45" name="Freihand 444">
                  <a:extLst>
                    <a:ext uri="{FF2B5EF4-FFF2-40B4-BE49-F238E27FC236}">
                      <a16:creationId xmlns:a16="http://schemas.microsoft.com/office/drawing/2014/main" id="{B0E69454-7EE1-416A-A4B8-F34AD259EB04}"/>
                    </a:ext>
                  </a:extLst>
                </p14:cNvPr>
                <p14:cNvContentPartPr/>
                <p14:nvPr/>
              </p14:nvContentPartPr>
              <p14:xfrm>
                <a:off x="1406459" y="3159691"/>
                <a:ext cx="27000" cy="123480"/>
              </p14:xfrm>
            </p:contentPart>
          </mc:Choice>
          <mc:Fallback>
            <p:pic>
              <p:nvPicPr>
                <p:cNvPr id="445" name="Freihand 444">
                  <a:extLst>
                    <a:ext uri="{FF2B5EF4-FFF2-40B4-BE49-F238E27FC236}">
                      <a16:creationId xmlns:a16="http://schemas.microsoft.com/office/drawing/2014/main" id="{B0E69454-7EE1-416A-A4B8-F34AD259EB04}"/>
                    </a:ext>
                  </a:extLst>
                </p:cNvPr>
                <p:cNvPicPr/>
                <p:nvPr/>
              </p:nvPicPr>
              <p:blipFill>
                <a:blip r:embed="rId809"/>
                <a:stretch>
                  <a:fillRect/>
                </a:stretch>
              </p:blipFill>
              <p:spPr>
                <a:xfrm>
                  <a:off x="1402139" y="3155371"/>
                  <a:ext cx="35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46" name="Freihand 445">
                  <a:extLst>
                    <a:ext uri="{FF2B5EF4-FFF2-40B4-BE49-F238E27FC236}">
                      <a16:creationId xmlns:a16="http://schemas.microsoft.com/office/drawing/2014/main" id="{69D85BD0-6C05-4372-9A12-AC454A7703CA}"/>
                    </a:ext>
                  </a:extLst>
                </p14:cNvPr>
                <p14:cNvContentPartPr/>
                <p14:nvPr/>
              </p14:nvContentPartPr>
              <p14:xfrm>
                <a:off x="1459379" y="3158251"/>
                <a:ext cx="8640" cy="106920"/>
              </p14:xfrm>
            </p:contentPart>
          </mc:Choice>
          <mc:Fallback>
            <p:pic>
              <p:nvPicPr>
                <p:cNvPr id="446" name="Freihand 445">
                  <a:extLst>
                    <a:ext uri="{FF2B5EF4-FFF2-40B4-BE49-F238E27FC236}">
                      <a16:creationId xmlns:a16="http://schemas.microsoft.com/office/drawing/2014/main" id="{69D85BD0-6C05-4372-9A12-AC454A7703CA}"/>
                    </a:ext>
                  </a:extLst>
                </p:cNvPr>
                <p:cNvPicPr/>
                <p:nvPr/>
              </p:nvPicPr>
              <p:blipFill>
                <a:blip r:embed="rId811"/>
                <a:stretch>
                  <a:fillRect/>
                </a:stretch>
              </p:blipFill>
              <p:spPr>
                <a:xfrm>
                  <a:off x="1455059" y="3153931"/>
                  <a:ext cx="17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47" name="Freihand 446">
                  <a:extLst>
                    <a:ext uri="{FF2B5EF4-FFF2-40B4-BE49-F238E27FC236}">
                      <a16:creationId xmlns:a16="http://schemas.microsoft.com/office/drawing/2014/main" id="{6571BD8B-6A52-4F8C-AC88-5AF7F7E6859C}"/>
                    </a:ext>
                  </a:extLst>
                </p14:cNvPr>
                <p14:cNvContentPartPr/>
                <p14:nvPr/>
              </p14:nvContentPartPr>
              <p14:xfrm>
                <a:off x="1375139" y="3108211"/>
                <a:ext cx="133920" cy="7920"/>
              </p14:xfrm>
            </p:contentPart>
          </mc:Choice>
          <mc:Fallback>
            <p:pic>
              <p:nvPicPr>
                <p:cNvPr id="447" name="Freihand 446">
                  <a:extLst>
                    <a:ext uri="{FF2B5EF4-FFF2-40B4-BE49-F238E27FC236}">
                      <a16:creationId xmlns:a16="http://schemas.microsoft.com/office/drawing/2014/main" id="{6571BD8B-6A52-4F8C-AC88-5AF7F7E6859C}"/>
                    </a:ext>
                  </a:extLst>
                </p:cNvPr>
                <p:cNvPicPr/>
                <p:nvPr/>
              </p:nvPicPr>
              <p:blipFill>
                <a:blip r:embed="rId813"/>
                <a:stretch>
                  <a:fillRect/>
                </a:stretch>
              </p:blipFill>
              <p:spPr>
                <a:xfrm>
                  <a:off x="1370819" y="3103891"/>
                  <a:ext cx="142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49" name="Freihand 448">
                  <a:extLst>
                    <a:ext uri="{FF2B5EF4-FFF2-40B4-BE49-F238E27FC236}">
                      <a16:creationId xmlns:a16="http://schemas.microsoft.com/office/drawing/2014/main" id="{8FC902DA-E736-4043-9ABD-A52E7B75312E}"/>
                    </a:ext>
                  </a:extLst>
                </p14:cNvPr>
                <p14:cNvContentPartPr/>
                <p14:nvPr/>
              </p14:nvContentPartPr>
              <p14:xfrm>
                <a:off x="1521659" y="3214771"/>
                <a:ext cx="133200" cy="11160"/>
              </p14:xfrm>
            </p:contentPart>
          </mc:Choice>
          <mc:Fallback>
            <p:pic>
              <p:nvPicPr>
                <p:cNvPr id="449" name="Freihand 448">
                  <a:extLst>
                    <a:ext uri="{FF2B5EF4-FFF2-40B4-BE49-F238E27FC236}">
                      <a16:creationId xmlns:a16="http://schemas.microsoft.com/office/drawing/2014/main" id="{8FC902DA-E736-4043-9ABD-A52E7B75312E}"/>
                    </a:ext>
                  </a:extLst>
                </p:cNvPr>
                <p:cNvPicPr/>
                <p:nvPr/>
              </p:nvPicPr>
              <p:blipFill>
                <a:blip r:embed="rId815"/>
                <a:stretch>
                  <a:fillRect/>
                </a:stretch>
              </p:blipFill>
              <p:spPr>
                <a:xfrm>
                  <a:off x="1517339" y="3210451"/>
                  <a:ext cx="1418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50" name="Freihand 449">
                  <a:extLst>
                    <a:ext uri="{FF2B5EF4-FFF2-40B4-BE49-F238E27FC236}">
                      <a16:creationId xmlns:a16="http://schemas.microsoft.com/office/drawing/2014/main" id="{83EB1909-280B-4CC2-8682-F9CA4E4C9FF3}"/>
                    </a:ext>
                  </a:extLst>
                </p14:cNvPr>
                <p14:cNvContentPartPr/>
                <p14:nvPr/>
              </p14:nvContentPartPr>
              <p14:xfrm>
                <a:off x="1519859" y="3258691"/>
                <a:ext cx="106200" cy="2880"/>
              </p14:xfrm>
            </p:contentPart>
          </mc:Choice>
          <mc:Fallback>
            <p:pic>
              <p:nvPicPr>
                <p:cNvPr id="450" name="Freihand 449">
                  <a:extLst>
                    <a:ext uri="{FF2B5EF4-FFF2-40B4-BE49-F238E27FC236}">
                      <a16:creationId xmlns:a16="http://schemas.microsoft.com/office/drawing/2014/main" id="{83EB1909-280B-4CC2-8682-F9CA4E4C9FF3}"/>
                    </a:ext>
                  </a:extLst>
                </p:cNvPr>
                <p:cNvPicPr/>
                <p:nvPr/>
              </p:nvPicPr>
              <p:blipFill>
                <a:blip r:embed="rId817"/>
                <a:stretch>
                  <a:fillRect/>
                </a:stretch>
              </p:blipFill>
              <p:spPr>
                <a:xfrm>
                  <a:off x="1515539" y="3254371"/>
                  <a:ext cx="114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51" name="Freihand 450">
                  <a:extLst>
                    <a:ext uri="{FF2B5EF4-FFF2-40B4-BE49-F238E27FC236}">
                      <a16:creationId xmlns:a16="http://schemas.microsoft.com/office/drawing/2014/main" id="{77F8FEEE-F12A-4827-B803-64FC2C4BF506}"/>
                    </a:ext>
                  </a:extLst>
                </p14:cNvPr>
                <p14:cNvContentPartPr/>
                <p14:nvPr/>
              </p14:nvContentPartPr>
              <p14:xfrm>
                <a:off x="1735139" y="3165451"/>
                <a:ext cx="14040" cy="100440"/>
              </p14:xfrm>
            </p:contentPart>
          </mc:Choice>
          <mc:Fallback>
            <p:pic>
              <p:nvPicPr>
                <p:cNvPr id="451" name="Freihand 450">
                  <a:extLst>
                    <a:ext uri="{FF2B5EF4-FFF2-40B4-BE49-F238E27FC236}">
                      <a16:creationId xmlns:a16="http://schemas.microsoft.com/office/drawing/2014/main" id="{77F8FEEE-F12A-4827-B803-64FC2C4BF506}"/>
                    </a:ext>
                  </a:extLst>
                </p:cNvPr>
                <p:cNvPicPr/>
                <p:nvPr/>
              </p:nvPicPr>
              <p:blipFill>
                <a:blip r:embed="rId819"/>
                <a:stretch>
                  <a:fillRect/>
                </a:stretch>
              </p:blipFill>
              <p:spPr>
                <a:xfrm>
                  <a:off x="1730819" y="3161131"/>
                  <a:ext cx="22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52" name="Freihand 451">
                  <a:extLst>
                    <a:ext uri="{FF2B5EF4-FFF2-40B4-BE49-F238E27FC236}">
                      <a16:creationId xmlns:a16="http://schemas.microsoft.com/office/drawing/2014/main" id="{2FC3C96B-8F16-4B8D-BBAD-0E9BAF597803}"/>
                    </a:ext>
                  </a:extLst>
                </p14:cNvPr>
                <p14:cNvContentPartPr/>
                <p14:nvPr/>
              </p14:nvContentPartPr>
              <p14:xfrm>
                <a:off x="1775099" y="3169051"/>
                <a:ext cx="9360" cy="90000"/>
              </p14:xfrm>
            </p:contentPart>
          </mc:Choice>
          <mc:Fallback>
            <p:pic>
              <p:nvPicPr>
                <p:cNvPr id="452" name="Freihand 451">
                  <a:extLst>
                    <a:ext uri="{FF2B5EF4-FFF2-40B4-BE49-F238E27FC236}">
                      <a16:creationId xmlns:a16="http://schemas.microsoft.com/office/drawing/2014/main" id="{2FC3C96B-8F16-4B8D-BBAD-0E9BAF597803}"/>
                    </a:ext>
                  </a:extLst>
                </p:cNvPr>
                <p:cNvPicPr/>
                <p:nvPr/>
              </p:nvPicPr>
              <p:blipFill>
                <a:blip r:embed="rId821"/>
                <a:stretch>
                  <a:fillRect/>
                </a:stretch>
              </p:blipFill>
              <p:spPr>
                <a:xfrm>
                  <a:off x="1770779" y="3164731"/>
                  <a:ext cx="18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53" name="Freihand 452">
                  <a:extLst>
                    <a:ext uri="{FF2B5EF4-FFF2-40B4-BE49-F238E27FC236}">
                      <a16:creationId xmlns:a16="http://schemas.microsoft.com/office/drawing/2014/main" id="{6E8E209D-ACB6-4D3A-B255-C96DBF477678}"/>
                    </a:ext>
                  </a:extLst>
                </p14:cNvPr>
                <p14:cNvContentPartPr/>
                <p14:nvPr/>
              </p14:nvContentPartPr>
              <p14:xfrm>
                <a:off x="1658459" y="3125491"/>
                <a:ext cx="150840" cy="5400"/>
              </p14:xfrm>
            </p:contentPart>
          </mc:Choice>
          <mc:Fallback>
            <p:pic>
              <p:nvPicPr>
                <p:cNvPr id="453" name="Freihand 452">
                  <a:extLst>
                    <a:ext uri="{FF2B5EF4-FFF2-40B4-BE49-F238E27FC236}">
                      <a16:creationId xmlns:a16="http://schemas.microsoft.com/office/drawing/2014/main" id="{6E8E209D-ACB6-4D3A-B255-C96DBF477678}"/>
                    </a:ext>
                  </a:extLst>
                </p:cNvPr>
                <p:cNvPicPr/>
                <p:nvPr/>
              </p:nvPicPr>
              <p:blipFill>
                <a:blip r:embed="rId823"/>
                <a:stretch>
                  <a:fillRect/>
                </a:stretch>
              </p:blipFill>
              <p:spPr>
                <a:xfrm>
                  <a:off x="1654139" y="3121171"/>
                  <a:ext cx="1594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54" name="Freihand 453">
                  <a:extLst>
                    <a:ext uri="{FF2B5EF4-FFF2-40B4-BE49-F238E27FC236}">
                      <a16:creationId xmlns:a16="http://schemas.microsoft.com/office/drawing/2014/main" id="{ED86ACC8-48CE-4C95-9DED-CB3DCA82101B}"/>
                    </a:ext>
                  </a:extLst>
                </p14:cNvPr>
                <p14:cNvContentPartPr/>
                <p14:nvPr/>
              </p14:nvContentPartPr>
              <p14:xfrm>
                <a:off x="1843139" y="3083731"/>
                <a:ext cx="81000" cy="114480"/>
              </p14:xfrm>
            </p:contentPart>
          </mc:Choice>
          <mc:Fallback>
            <p:pic>
              <p:nvPicPr>
                <p:cNvPr id="454" name="Freihand 453">
                  <a:extLst>
                    <a:ext uri="{FF2B5EF4-FFF2-40B4-BE49-F238E27FC236}">
                      <a16:creationId xmlns:a16="http://schemas.microsoft.com/office/drawing/2014/main" id="{ED86ACC8-48CE-4C95-9DED-CB3DCA82101B}"/>
                    </a:ext>
                  </a:extLst>
                </p:cNvPr>
                <p:cNvPicPr/>
                <p:nvPr/>
              </p:nvPicPr>
              <p:blipFill>
                <a:blip r:embed="rId825"/>
                <a:stretch>
                  <a:fillRect/>
                </a:stretch>
              </p:blipFill>
              <p:spPr>
                <a:xfrm>
                  <a:off x="1838819" y="3079411"/>
                  <a:ext cx="89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55" name="Freihand 454">
                  <a:extLst>
                    <a:ext uri="{FF2B5EF4-FFF2-40B4-BE49-F238E27FC236}">
                      <a16:creationId xmlns:a16="http://schemas.microsoft.com/office/drawing/2014/main" id="{6A4D706E-B7A1-4243-8BF2-77E14B15FD4F}"/>
                    </a:ext>
                  </a:extLst>
                </p14:cNvPr>
                <p14:cNvContentPartPr/>
                <p14:nvPr/>
              </p14:nvContentPartPr>
              <p14:xfrm>
                <a:off x="2019179" y="3237091"/>
                <a:ext cx="3600" cy="103680"/>
              </p14:xfrm>
            </p:contentPart>
          </mc:Choice>
          <mc:Fallback>
            <p:pic>
              <p:nvPicPr>
                <p:cNvPr id="455" name="Freihand 454">
                  <a:extLst>
                    <a:ext uri="{FF2B5EF4-FFF2-40B4-BE49-F238E27FC236}">
                      <a16:creationId xmlns:a16="http://schemas.microsoft.com/office/drawing/2014/main" id="{6A4D706E-B7A1-4243-8BF2-77E14B15FD4F}"/>
                    </a:ext>
                  </a:extLst>
                </p:cNvPr>
                <p:cNvPicPr/>
                <p:nvPr/>
              </p:nvPicPr>
              <p:blipFill>
                <a:blip r:embed="rId827"/>
                <a:stretch>
                  <a:fillRect/>
                </a:stretch>
              </p:blipFill>
              <p:spPr>
                <a:xfrm>
                  <a:off x="2014859" y="3232771"/>
                  <a:ext cx="12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56" name="Freihand 455">
                  <a:extLst>
                    <a:ext uri="{FF2B5EF4-FFF2-40B4-BE49-F238E27FC236}">
                      <a16:creationId xmlns:a16="http://schemas.microsoft.com/office/drawing/2014/main" id="{AD56D873-6869-49D3-89F9-DCF2C0F37BF4}"/>
                    </a:ext>
                  </a:extLst>
                </p14:cNvPr>
                <p14:cNvContentPartPr/>
                <p14:nvPr/>
              </p14:nvContentPartPr>
              <p14:xfrm>
                <a:off x="2146619" y="3131251"/>
                <a:ext cx="24480" cy="96120"/>
              </p14:xfrm>
            </p:contentPart>
          </mc:Choice>
          <mc:Fallback>
            <p:pic>
              <p:nvPicPr>
                <p:cNvPr id="456" name="Freihand 455">
                  <a:extLst>
                    <a:ext uri="{FF2B5EF4-FFF2-40B4-BE49-F238E27FC236}">
                      <a16:creationId xmlns:a16="http://schemas.microsoft.com/office/drawing/2014/main" id="{AD56D873-6869-49D3-89F9-DCF2C0F37BF4}"/>
                    </a:ext>
                  </a:extLst>
                </p:cNvPr>
                <p:cNvPicPr/>
                <p:nvPr/>
              </p:nvPicPr>
              <p:blipFill>
                <a:blip r:embed="rId829"/>
                <a:stretch>
                  <a:fillRect/>
                </a:stretch>
              </p:blipFill>
              <p:spPr>
                <a:xfrm>
                  <a:off x="2142299" y="3126931"/>
                  <a:ext cx="33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57" name="Freihand 456">
                  <a:extLst>
                    <a:ext uri="{FF2B5EF4-FFF2-40B4-BE49-F238E27FC236}">
                      <a16:creationId xmlns:a16="http://schemas.microsoft.com/office/drawing/2014/main" id="{027DB62C-AD94-4D6A-9894-57D9BB4A999D}"/>
                    </a:ext>
                  </a:extLst>
                </p14:cNvPr>
                <p14:cNvContentPartPr/>
                <p14:nvPr/>
              </p14:nvContentPartPr>
              <p14:xfrm>
                <a:off x="2188379" y="3137371"/>
                <a:ext cx="32040" cy="104400"/>
              </p14:xfrm>
            </p:contentPart>
          </mc:Choice>
          <mc:Fallback>
            <p:pic>
              <p:nvPicPr>
                <p:cNvPr id="457" name="Freihand 456">
                  <a:extLst>
                    <a:ext uri="{FF2B5EF4-FFF2-40B4-BE49-F238E27FC236}">
                      <a16:creationId xmlns:a16="http://schemas.microsoft.com/office/drawing/2014/main" id="{027DB62C-AD94-4D6A-9894-57D9BB4A999D}"/>
                    </a:ext>
                  </a:extLst>
                </p:cNvPr>
                <p:cNvPicPr/>
                <p:nvPr/>
              </p:nvPicPr>
              <p:blipFill>
                <a:blip r:embed="rId831"/>
                <a:stretch>
                  <a:fillRect/>
                </a:stretch>
              </p:blipFill>
              <p:spPr>
                <a:xfrm>
                  <a:off x="2184059" y="3133051"/>
                  <a:ext cx="406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58" name="Freihand 457">
                  <a:extLst>
                    <a:ext uri="{FF2B5EF4-FFF2-40B4-BE49-F238E27FC236}">
                      <a16:creationId xmlns:a16="http://schemas.microsoft.com/office/drawing/2014/main" id="{F4DBB5A8-4A90-4162-A7E9-1CA903D72BF2}"/>
                    </a:ext>
                  </a:extLst>
                </p14:cNvPr>
                <p14:cNvContentPartPr/>
                <p14:nvPr/>
              </p14:nvContentPartPr>
              <p14:xfrm>
                <a:off x="2087219" y="3083371"/>
                <a:ext cx="154800" cy="28080"/>
              </p14:xfrm>
            </p:contentPart>
          </mc:Choice>
          <mc:Fallback>
            <p:pic>
              <p:nvPicPr>
                <p:cNvPr id="458" name="Freihand 457">
                  <a:extLst>
                    <a:ext uri="{FF2B5EF4-FFF2-40B4-BE49-F238E27FC236}">
                      <a16:creationId xmlns:a16="http://schemas.microsoft.com/office/drawing/2014/main" id="{F4DBB5A8-4A90-4162-A7E9-1CA903D72BF2}"/>
                    </a:ext>
                  </a:extLst>
                </p:cNvPr>
                <p:cNvPicPr/>
                <p:nvPr/>
              </p:nvPicPr>
              <p:blipFill>
                <a:blip r:embed="rId833"/>
                <a:stretch>
                  <a:fillRect/>
                </a:stretch>
              </p:blipFill>
              <p:spPr>
                <a:xfrm>
                  <a:off x="2082899" y="3079051"/>
                  <a:ext cx="163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59" name="Freihand 458">
                  <a:extLst>
                    <a:ext uri="{FF2B5EF4-FFF2-40B4-BE49-F238E27FC236}">
                      <a16:creationId xmlns:a16="http://schemas.microsoft.com/office/drawing/2014/main" id="{BE7FE3CF-D623-4AC3-93F1-CE4D9805BF95}"/>
                    </a:ext>
                  </a:extLst>
                </p14:cNvPr>
                <p14:cNvContentPartPr/>
                <p14:nvPr/>
              </p14:nvContentPartPr>
              <p14:xfrm>
                <a:off x="2253899" y="3029731"/>
                <a:ext cx="111240" cy="92520"/>
              </p14:xfrm>
            </p:contentPart>
          </mc:Choice>
          <mc:Fallback>
            <p:pic>
              <p:nvPicPr>
                <p:cNvPr id="459" name="Freihand 458">
                  <a:extLst>
                    <a:ext uri="{FF2B5EF4-FFF2-40B4-BE49-F238E27FC236}">
                      <a16:creationId xmlns:a16="http://schemas.microsoft.com/office/drawing/2014/main" id="{BE7FE3CF-D623-4AC3-93F1-CE4D9805BF95}"/>
                    </a:ext>
                  </a:extLst>
                </p:cNvPr>
                <p:cNvPicPr/>
                <p:nvPr/>
              </p:nvPicPr>
              <p:blipFill>
                <a:blip r:embed="rId835"/>
                <a:stretch>
                  <a:fillRect/>
                </a:stretch>
              </p:blipFill>
              <p:spPr>
                <a:xfrm>
                  <a:off x="2249579" y="3025411"/>
                  <a:ext cx="119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60" name="Freihand 459">
                  <a:extLst>
                    <a:ext uri="{FF2B5EF4-FFF2-40B4-BE49-F238E27FC236}">
                      <a16:creationId xmlns:a16="http://schemas.microsoft.com/office/drawing/2014/main" id="{926BFB85-3C90-41A7-9F68-F5FCE10291C9}"/>
                    </a:ext>
                  </a:extLst>
                </p14:cNvPr>
                <p14:cNvContentPartPr/>
                <p14:nvPr/>
              </p14:nvContentPartPr>
              <p14:xfrm>
                <a:off x="2365859" y="3183811"/>
                <a:ext cx="162360" cy="8640"/>
              </p14:xfrm>
            </p:contentPart>
          </mc:Choice>
          <mc:Fallback>
            <p:pic>
              <p:nvPicPr>
                <p:cNvPr id="460" name="Freihand 459">
                  <a:extLst>
                    <a:ext uri="{FF2B5EF4-FFF2-40B4-BE49-F238E27FC236}">
                      <a16:creationId xmlns:a16="http://schemas.microsoft.com/office/drawing/2014/main" id="{926BFB85-3C90-41A7-9F68-F5FCE10291C9}"/>
                    </a:ext>
                  </a:extLst>
                </p:cNvPr>
                <p:cNvPicPr/>
                <p:nvPr/>
              </p:nvPicPr>
              <p:blipFill>
                <a:blip r:embed="rId837"/>
                <a:stretch>
                  <a:fillRect/>
                </a:stretch>
              </p:blipFill>
              <p:spPr>
                <a:xfrm>
                  <a:off x="2361539" y="3179491"/>
                  <a:ext cx="1710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61" name="Freihand 460">
                  <a:extLst>
                    <a:ext uri="{FF2B5EF4-FFF2-40B4-BE49-F238E27FC236}">
                      <a16:creationId xmlns:a16="http://schemas.microsoft.com/office/drawing/2014/main" id="{1EF14E26-E712-4416-9D91-AF7D76F11EAA}"/>
                    </a:ext>
                  </a:extLst>
                </p14:cNvPr>
                <p14:cNvContentPartPr/>
                <p14:nvPr/>
              </p14:nvContentPartPr>
              <p14:xfrm>
                <a:off x="2356139" y="3227731"/>
                <a:ext cx="135720" cy="11880"/>
              </p14:xfrm>
            </p:contentPart>
          </mc:Choice>
          <mc:Fallback>
            <p:pic>
              <p:nvPicPr>
                <p:cNvPr id="461" name="Freihand 460">
                  <a:extLst>
                    <a:ext uri="{FF2B5EF4-FFF2-40B4-BE49-F238E27FC236}">
                      <a16:creationId xmlns:a16="http://schemas.microsoft.com/office/drawing/2014/main" id="{1EF14E26-E712-4416-9D91-AF7D76F11EAA}"/>
                    </a:ext>
                  </a:extLst>
                </p:cNvPr>
                <p:cNvPicPr/>
                <p:nvPr/>
              </p:nvPicPr>
              <p:blipFill>
                <a:blip r:embed="rId839"/>
                <a:stretch>
                  <a:fillRect/>
                </a:stretch>
              </p:blipFill>
              <p:spPr>
                <a:xfrm>
                  <a:off x="2351819" y="3223411"/>
                  <a:ext cx="144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62" name="Freihand 461">
                  <a:extLst>
                    <a:ext uri="{FF2B5EF4-FFF2-40B4-BE49-F238E27FC236}">
                      <a16:creationId xmlns:a16="http://schemas.microsoft.com/office/drawing/2014/main" id="{C25243ED-AE7E-4147-A4AA-10B168ECE643}"/>
                    </a:ext>
                  </a:extLst>
                </p14:cNvPr>
                <p14:cNvContentPartPr/>
                <p14:nvPr/>
              </p14:nvContentPartPr>
              <p14:xfrm>
                <a:off x="2592299" y="3107491"/>
                <a:ext cx="24840" cy="111240"/>
              </p14:xfrm>
            </p:contentPart>
          </mc:Choice>
          <mc:Fallback>
            <p:pic>
              <p:nvPicPr>
                <p:cNvPr id="462" name="Freihand 461">
                  <a:extLst>
                    <a:ext uri="{FF2B5EF4-FFF2-40B4-BE49-F238E27FC236}">
                      <a16:creationId xmlns:a16="http://schemas.microsoft.com/office/drawing/2014/main" id="{C25243ED-AE7E-4147-A4AA-10B168ECE643}"/>
                    </a:ext>
                  </a:extLst>
                </p:cNvPr>
                <p:cNvPicPr/>
                <p:nvPr/>
              </p:nvPicPr>
              <p:blipFill>
                <a:blip r:embed="rId841"/>
                <a:stretch>
                  <a:fillRect/>
                </a:stretch>
              </p:blipFill>
              <p:spPr>
                <a:xfrm>
                  <a:off x="2587979" y="3103171"/>
                  <a:ext cx="33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63" name="Freihand 462">
                  <a:extLst>
                    <a:ext uri="{FF2B5EF4-FFF2-40B4-BE49-F238E27FC236}">
                      <a16:creationId xmlns:a16="http://schemas.microsoft.com/office/drawing/2014/main" id="{D3435795-1791-4DAC-ACA8-FFE780E85E69}"/>
                    </a:ext>
                  </a:extLst>
                </p14:cNvPr>
                <p14:cNvContentPartPr/>
                <p14:nvPr/>
              </p14:nvContentPartPr>
              <p14:xfrm>
                <a:off x="2562419" y="3067891"/>
                <a:ext cx="132480" cy="146880"/>
              </p14:xfrm>
            </p:contentPart>
          </mc:Choice>
          <mc:Fallback>
            <p:pic>
              <p:nvPicPr>
                <p:cNvPr id="463" name="Freihand 462">
                  <a:extLst>
                    <a:ext uri="{FF2B5EF4-FFF2-40B4-BE49-F238E27FC236}">
                      <a16:creationId xmlns:a16="http://schemas.microsoft.com/office/drawing/2014/main" id="{D3435795-1791-4DAC-ACA8-FFE780E85E69}"/>
                    </a:ext>
                  </a:extLst>
                </p:cNvPr>
                <p:cNvPicPr/>
                <p:nvPr/>
              </p:nvPicPr>
              <p:blipFill>
                <a:blip r:embed="rId843"/>
                <a:stretch>
                  <a:fillRect/>
                </a:stretch>
              </p:blipFill>
              <p:spPr>
                <a:xfrm>
                  <a:off x="2558099" y="3063571"/>
                  <a:ext cx="141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65" name="Freihand 464">
                  <a:extLst>
                    <a:ext uri="{FF2B5EF4-FFF2-40B4-BE49-F238E27FC236}">
                      <a16:creationId xmlns:a16="http://schemas.microsoft.com/office/drawing/2014/main" id="{43DD0261-8C6F-44D6-BF5B-F0F729BAA92F}"/>
                    </a:ext>
                  </a:extLst>
                </p14:cNvPr>
                <p14:cNvContentPartPr/>
                <p14:nvPr/>
              </p14:nvContentPartPr>
              <p14:xfrm>
                <a:off x="2733059" y="3155011"/>
                <a:ext cx="177480" cy="4320"/>
              </p14:xfrm>
            </p:contentPart>
          </mc:Choice>
          <mc:Fallback>
            <p:pic>
              <p:nvPicPr>
                <p:cNvPr id="465" name="Freihand 464">
                  <a:extLst>
                    <a:ext uri="{FF2B5EF4-FFF2-40B4-BE49-F238E27FC236}">
                      <a16:creationId xmlns:a16="http://schemas.microsoft.com/office/drawing/2014/main" id="{43DD0261-8C6F-44D6-BF5B-F0F729BAA92F}"/>
                    </a:ext>
                  </a:extLst>
                </p:cNvPr>
                <p:cNvPicPr/>
                <p:nvPr/>
              </p:nvPicPr>
              <p:blipFill>
                <a:blip r:embed="rId845"/>
                <a:stretch>
                  <a:fillRect/>
                </a:stretch>
              </p:blipFill>
              <p:spPr>
                <a:xfrm>
                  <a:off x="2728739" y="3150691"/>
                  <a:ext cx="1861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66" name="Freihand 465">
                  <a:extLst>
                    <a:ext uri="{FF2B5EF4-FFF2-40B4-BE49-F238E27FC236}">
                      <a16:creationId xmlns:a16="http://schemas.microsoft.com/office/drawing/2014/main" id="{98A7AB62-F62F-4764-9296-7A5EA69C9EF3}"/>
                    </a:ext>
                  </a:extLst>
                </p14:cNvPr>
                <p14:cNvContentPartPr/>
                <p14:nvPr/>
              </p14:nvContentPartPr>
              <p14:xfrm>
                <a:off x="2749259" y="3194971"/>
                <a:ext cx="154800" cy="8280"/>
              </p14:xfrm>
            </p:contentPart>
          </mc:Choice>
          <mc:Fallback>
            <p:pic>
              <p:nvPicPr>
                <p:cNvPr id="466" name="Freihand 465">
                  <a:extLst>
                    <a:ext uri="{FF2B5EF4-FFF2-40B4-BE49-F238E27FC236}">
                      <a16:creationId xmlns:a16="http://schemas.microsoft.com/office/drawing/2014/main" id="{98A7AB62-F62F-4764-9296-7A5EA69C9EF3}"/>
                    </a:ext>
                  </a:extLst>
                </p:cNvPr>
                <p:cNvPicPr/>
                <p:nvPr/>
              </p:nvPicPr>
              <p:blipFill>
                <a:blip r:embed="rId847"/>
                <a:stretch>
                  <a:fillRect/>
                </a:stretch>
              </p:blipFill>
              <p:spPr>
                <a:xfrm>
                  <a:off x="2744939" y="3190651"/>
                  <a:ext cx="163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67" name="Freihand 466">
                  <a:extLst>
                    <a:ext uri="{FF2B5EF4-FFF2-40B4-BE49-F238E27FC236}">
                      <a16:creationId xmlns:a16="http://schemas.microsoft.com/office/drawing/2014/main" id="{3742C1B2-8021-434A-A15E-81BAB9D900D8}"/>
                    </a:ext>
                  </a:extLst>
                </p14:cNvPr>
                <p14:cNvContentPartPr/>
                <p14:nvPr/>
              </p14:nvContentPartPr>
              <p14:xfrm>
                <a:off x="2969579" y="3126571"/>
                <a:ext cx="30960" cy="78480"/>
              </p14:xfrm>
            </p:contentPart>
          </mc:Choice>
          <mc:Fallback>
            <p:pic>
              <p:nvPicPr>
                <p:cNvPr id="467" name="Freihand 466">
                  <a:extLst>
                    <a:ext uri="{FF2B5EF4-FFF2-40B4-BE49-F238E27FC236}">
                      <a16:creationId xmlns:a16="http://schemas.microsoft.com/office/drawing/2014/main" id="{3742C1B2-8021-434A-A15E-81BAB9D900D8}"/>
                    </a:ext>
                  </a:extLst>
                </p:cNvPr>
                <p:cNvPicPr/>
                <p:nvPr/>
              </p:nvPicPr>
              <p:blipFill>
                <a:blip r:embed="rId849"/>
                <a:stretch>
                  <a:fillRect/>
                </a:stretch>
              </p:blipFill>
              <p:spPr>
                <a:xfrm>
                  <a:off x="2965259" y="3122251"/>
                  <a:ext cx="39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68" name="Freihand 467">
                  <a:extLst>
                    <a:ext uri="{FF2B5EF4-FFF2-40B4-BE49-F238E27FC236}">
                      <a16:creationId xmlns:a16="http://schemas.microsoft.com/office/drawing/2014/main" id="{F3831BA0-3135-4CA9-98EA-57E1E55569DE}"/>
                    </a:ext>
                  </a:extLst>
                </p14:cNvPr>
                <p14:cNvContentPartPr/>
                <p14:nvPr/>
              </p14:nvContentPartPr>
              <p14:xfrm>
                <a:off x="3012419" y="3128731"/>
                <a:ext cx="23040" cy="88560"/>
              </p14:xfrm>
            </p:contentPart>
          </mc:Choice>
          <mc:Fallback>
            <p:pic>
              <p:nvPicPr>
                <p:cNvPr id="468" name="Freihand 467">
                  <a:extLst>
                    <a:ext uri="{FF2B5EF4-FFF2-40B4-BE49-F238E27FC236}">
                      <a16:creationId xmlns:a16="http://schemas.microsoft.com/office/drawing/2014/main" id="{F3831BA0-3135-4CA9-98EA-57E1E55569DE}"/>
                    </a:ext>
                  </a:extLst>
                </p:cNvPr>
                <p:cNvPicPr/>
                <p:nvPr/>
              </p:nvPicPr>
              <p:blipFill>
                <a:blip r:embed="rId851"/>
                <a:stretch>
                  <a:fillRect/>
                </a:stretch>
              </p:blipFill>
              <p:spPr>
                <a:xfrm>
                  <a:off x="3008099" y="3124411"/>
                  <a:ext cx="31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69" name="Freihand 468">
                  <a:extLst>
                    <a:ext uri="{FF2B5EF4-FFF2-40B4-BE49-F238E27FC236}">
                      <a16:creationId xmlns:a16="http://schemas.microsoft.com/office/drawing/2014/main" id="{3D249A1B-2919-4B74-A0F7-3AA129552C4A}"/>
                    </a:ext>
                  </a:extLst>
                </p14:cNvPr>
                <p14:cNvContentPartPr/>
                <p14:nvPr/>
              </p14:nvContentPartPr>
              <p14:xfrm>
                <a:off x="2913779" y="3071491"/>
                <a:ext cx="172800" cy="15120"/>
              </p14:xfrm>
            </p:contentPart>
          </mc:Choice>
          <mc:Fallback>
            <p:pic>
              <p:nvPicPr>
                <p:cNvPr id="469" name="Freihand 468">
                  <a:extLst>
                    <a:ext uri="{FF2B5EF4-FFF2-40B4-BE49-F238E27FC236}">
                      <a16:creationId xmlns:a16="http://schemas.microsoft.com/office/drawing/2014/main" id="{3D249A1B-2919-4B74-A0F7-3AA129552C4A}"/>
                    </a:ext>
                  </a:extLst>
                </p:cNvPr>
                <p:cNvPicPr/>
                <p:nvPr/>
              </p:nvPicPr>
              <p:blipFill>
                <a:blip r:embed="rId853"/>
                <a:stretch>
                  <a:fillRect/>
                </a:stretch>
              </p:blipFill>
              <p:spPr>
                <a:xfrm>
                  <a:off x="2909459" y="3067171"/>
                  <a:ext cx="181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70" name="Freihand 469">
                  <a:extLst>
                    <a:ext uri="{FF2B5EF4-FFF2-40B4-BE49-F238E27FC236}">
                      <a16:creationId xmlns:a16="http://schemas.microsoft.com/office/drawing/2014/main" id="{050515FA-29FF-4D98-96D3-D2AB83A7ACD0}"/>
                    </a:ext>
                  </a:extLst>
                </p14:cNvPr>
                <p14:cNvContentPartPr/>
                <p14:nvPr/>
              </p14:nvContentPartPr>
              <p14:xfrm>
                <a:off x="3095219" y="3027571"/>
                <a:ext cx="104400" cy="115200"/>
              </p14:xfrm>
            </p:contentPart>
          </mc:Choice>
          <mc:Fallback>
            <p:pic>
              <p:nvPicPr>
                <p:cNvPr id="470" name="Freihand 469">
                  <a:extLst>
                    <a:ext uri="{FF2B5EF4-FFF2-40B4-BE49-F238E27FC236}">
                      <a16:creationId xmlns:a16="http://schemas.microsoft.com/office/drawing/2014/main" id="{050515FA-29FF-4D98-96D3-D2AB83A7ACD0}"/>
                    </a:ext>
                  </a:extLst>
                </p:cNvPr>
                <p:cNvPicPr/>
                <p:nvPr/>
              </p:nvPicPr>
              <p:blipFill>
                <a:blip r:embed="rId855"/>
                <a:stretch>
                  <a:fillRect/>
                </a:stretch>
              </p:blipFill>
              <p:spPr>
                <a:xfrm>
                  <a:off x="3090899" y="3023251"/>
                  <a:ext cx="113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71" name="Freihand 470">
                  <a:extLst>
                    <a:ext uri="{FF2B5EF4-FFF2-40B4-BE49-F238E27FC236}">
                      <a16:creationId xmlns:a16="http://schemas.microsoft.com/office/drawing/2014/main" id="{0D780255-7696-4F1E-A46B-FFDBE957F946}"/>
                    </a:ext>
                  </a:extLst>
                </p14:cNvPr>
                <p14:cNvContentPartPr/>
                <p14:nvPr/>
              </p14:nvContentPartPr>
              <p14:xfrm>
                <a:off x="3144539" y="2996611"/>
                <a:ext cx="156600" cy="376920"/>
              </p14:xfrm>
            </p:contentPart>
          </mc:Choice>
          <mc:Fallback>
            <p:pic>
              <p:nvPicPr>
                <p:cNvPr id="471" name="Freihand 470">
                  <a:extLst>
                    <a:ext uri="{FF2B5EF4-FFF2-40B4-BE49-F238E27FC236}">
                      <a16:creationId xmlns:a16="http://schemas.microsoft.com/office/drawing/2014/main" id="{0D780255-7696-4F1E-A46B-FFDBE957F946}"/>
                    </a:ext>
                  </a:extLst>
                </p:cNvPr>
                <p:cNvPicPr/>
                <p:nvPr/>
              </p:nvPicPr>
              <p:blipFill>
                <a:blip r:embed="rId857"/>
                <a:stretch>
                  <a:fillRect/>
                </a:stretch>
              </p:blipFill>
              <p:spPr>
                <a:xfrm>
                  <a:off x="3140219" y="2992291"/>
                  <a:ext cx="16524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76" name="Freihand 475">
                  <a:extLst>
                    <a:ext uri="{FF2B5EF4-FFF2-40B4-BE49-F238E27FC236}">
                      <a16:creationId xmlns:a16="http://schemas.microsoft.com/office/drawing/2014/main" id="{67C85164-EB78-4A2D-8291-553C808CF590}"/>
                    </a:ext>
                  </a:extLst>
                </p14:cNvPr>
                <p14:cNvContentPartPr/>
                <p14:nvPr/>
              </p14:nvContentPartPr>
              <p14:xfrm>
                <a:off x="3419579" y="3140971"/>
                <a:ext cx="206280" cy="135360"/>
              </p14:xfrm>
            </p:contentPart>
          </mc:Choice>
          <mc:Fallback>
            <p:pic>
              <p:nvPicPr>
                <p:cNvPr id="476" name="Freihand 475">
                  <a:extLst>
                    <a:ext uri="{FF2B5EF4-FFF2-40B4-BE49-F238E27FC236}">
                      <a16:creationId xmlns:a16="http://schemas.microsoft.com/office/drawing/2014/main" id="{67C85164-EB78-4A2D-8291-553C808CF590}"/>
                    </a:ext>
                  </a:extLst>
                </p:cNvPr>
                <p:cNvPicPr/>
                <p:nvPr/>
              </p:nvPicPr>
              <p:blipFill>
                <a:blip r:embed="rId859"/>
                <a:stretch>
                  <a:fillRect/>
                </a:stretch>
              </p:blipFill>
              <p:spPr>
                <a:xfrm>
                  <a:off x="3415259" y="3136651"/>
                  <a:ext cx="214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77" name="Freihand 476">
                  <a:extLst>
                    <a:ext uri="{FF2B5EF4-FFF2-40B4-BE49-F238E27FC236}">
                      <a16:creationId xmlns:a16="http://schemas.microsoft.com/office/drawing/2014/main" id="{79DDC026-3412-42F7-9009-AD9F3F52A6FA}"/>
                    </a:ext>
                  </a:extLst>
                </p14:cNvPr>
                <p14:cNvContentPartPr/>
                <p14:nvPr/>
              </p14:nvContentPartPr>
              <p14:xfrm>
                <a:off x="3696419" y="3040891"/>
                <a:ext cx="195840" cy="275400"/>
              </p14:xfrm>
            </p:contentPart>
          </mc:Choice>
          <mc:Fallback>
            <p:pic>
              <p:nvPicPr>
                <p:cNvPr id="477" name="Freihand 476">
                  <a:extLst>
                    <a:ext uri="{FF2B5EF4-FFF2-40B4-BE49-F238E27FC236}">
                      <a16:creationId xmlns:a16="http://schemas.microsoft.com/office/drawing/2014/main" id="{79DDC026-3412-42F7-9009-AD9F3F52A6FA}"/>
                    </a:ext>
                  </a:extLst>
                </p:cNvPr>
                <p:cNvPicPr/>
                <p:nvPr/>
              </p:nvPicPr>
              <p:blipFill>
                <a:blip r:embed="rId861"/>
                <a:stretch>
                  <a:fillRect/>
                </a:stretch>
              </p:blipFill>
              <p:spPr>
                <a:xfrm>
                  <a:off x="3692099" y="3036571"/>
                  <a:ext cx="2044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79" name="Freihand 478">
                  <a:extLst>
                    <a:ext uri="{FF2B5EF4-FFF2-40B4-BE49-F238E27FC236}">
                      <a16:creationId xmlns:a16="http://schemas.microsoft.com/office/drawing/2014/main" id="{9B4C137F-AB4E-432C-AB48-367D11D2FD11}"/>
                    </a:ext>
                  </a:extLst>
                </p14:cNvPr>
                <p14:cNvContentPartPr/>
                <p14:nvPr/>
              </p14:nvContentPartPr>
              <p14:xfrm>
                <a:off x="3968219" y="3247891"/>
                <a:ext cx="146880" cy="95040"/>
              </p14:xfrm>
            </p:contentPart>
          </mc:Choice>
          <mc:Fallback>
            <p:pic>
              <p:nvPicPr>
                <p:cNvPr id="479" name="Freihand 478">
                  <a:extLst>
                    <a:ext uri="{FF2B5EF4-FFF2-40B4-BE49-F238E27FC236}">
                      <a16:creationId xmlns:a16="http://schemas.microsoft.com/office/drawing/2014/main" id="{9B4C137F-AB4E-432C-AB48-367D11D2FD11}"/>
                    </a:ext>
                  </a:extLst>
                </p:cNvPr>
                <p:cNvPicPr/>
                <p:nvPr/>
              </p:nvPicPr>
              <p:blipFill>
                <a:blip r:embed="rId863"/>
                <a:stretch>
                  <a:fillRect/>
                </a:stretch>
              </p:blipFill>
              <p:spPr>
                <a:xfrm>
                  <a:off x="3963899" y="3243571"/>
                  <a:ext cx="155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481" name="Freihand 480">
                  <a:extLst>
                    <a:ext uri="{FF2B5EF4-FFF2-40B4-BE49-F238E27FC236}">
                      <a16:creationId xmlns:a16="http://schemas.microsoft.com/office/drawing/2014/main" id="{8A4CA722-20D5-4A7B-8ED2-11CB110BACC2}"/>
                    </a:ext>
                  </a:extLst>
                </p14:cNvPr>
                <p14:cNvContentPartPr/>
                <p14:nvPr/>
              </p14:nvContentPartPr>
              <p14:xfrm>
                <a:off x="4193939" y="2994091"/>
                <a:ext cx="111960" cy="334080"/>
              </p14:xfrm>
            </p:contentPart>
          </mc:Choice>
          <mc:Fallback>
            <p:pic>
              <p:nvPicPr>
                <p:cNvPr id="481" name="Freihand 480">
                  <a:extLst>
                    <a:ext uri="{FF2B5EF4-FFF2-40B4-BE49-F238E27FC236}">
                      <a16:creationId xmlns:a16="http://schemas.microsoft.com/office/drawing/2014/main" id="{8A4CA722-20D5-4A7B-8ED2-11CB110BACC2}"/>
                    </a:ext>
                  </a:extLst>
                </p:cNvPr>
                <p:cNvPicPr/>
                <p:nvPr/>
              </p:nvPicPr>
              <p:blipFill>
                <a:blip r:embed="rId865"/>
                <a:stretch>
                  <a:fillRect/>
                </a:stretch>
              </p:blipFill>
              <p:spPr>
                <a:xfrm>
                  <a:off x="4189619" y="2989771"/>
                  <a:ext cx="1206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82" name="Freihand 481">
                  <a:extLst>
                    <a:ext uri="{FF2B5EF4-FFF2-40B4-BE49-F238E27FC236}">
                      <a16:creationId xmlns:a16="http://schemas.microsoft.com/office/drawing/2014/main" id="{77AB6F85-0EC2-46BB-A3E6-686F76B4792C}"/>
                    </a:ext>
                  </a:extLst>
                </p14:cNvPr>
                <p14:cNvContentPartPr/>
                <p14:nvPr/>
              </p14:nvContentPartPr>
              <p14:xfrm>
                <a:off x="4354499" y="3091291"/>
                <a:ext cx="27360" cy="139320"/>
              </p14:xfrm>
            </p:contentPart>
          </mc:Choice>
          <mc:Fallback>
            <p:pic>
              <p:nvPicPr>
                <p:cNvPr id="482" name="Freihand 481">
                  <a:extLst>
                    <a:ext uri="{FF2B5EF4-FFF2-40B4-BE49-F238E27FC236}">
                      <a16:creationId xmlns:a16="http://schemas.microsoft.com/office/drawing/2014/main" id="{77AB6F85-0EC2-46BB-A3E6-686F76B4792C}"/>
                    </a:ext>
                  </a:extLst>
                </p:cNvPr>
                <p:cNvPicPr/>
                <p:nvPr/>
              </p:nvPicPr>
              <p:blipFill>
                <a:blip r:embed="rId867"/>
                <a:stretch>
                  <a:fillRect/>
                </a:stretch>
              </p:blipFill>
              <p:spPr>
                <a:xfrm>
                  <a:off x="4350179" y="3086971"/>
                  <a:ext cx="36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483" name="Freihand 482">
                  <a:extLst>
                    <a:ext uri="{FF2B5EF4-FFF2-40B4-BE49-F238E27FC236}">
                      <a16:creationId xmlns:a16="http://schemas.microsoft.com/office/drawing/2014/main" id="{130B5D8A-87B9-4EF2-AB3B-90DCCB38EB8B}"/>
                    </a:ext>
                  </a:extLst>
                </p14:cNvPr>
                <p14:cNvContentPartPr/>
                <p14:nvPr/>
              </p14:nvContentPartPr>
              <p14:xfrm>
                <a:off x="4401659" y="3090931"/>
                <a:ext cx="13680" cy="97920"/>
              </p14:xfrm>
            </p:contentPart>
          </mc:Choice>
          <mc:Fallback>
            <p:pic>
              <p:nvPicPr>
                <p:cNvPr id="483" name="Freihand 482">
                  <a:extLst>
                    <a:ext uri="{FF2B5EF4-FFF2-40B4-BE49-F238E27FC236}">
                      <a16:creationId xmlns:a16="http://schemas.microsoft.com/office/drawing/2014/main" id="{130B5D8A-87B9-4EF2-AB3B-90DCCB38EB8B}"/>
                    </a:ext>
                  </a:extLst>
                </p:cNvPr>
                <p:cNvPicPr/>
                <p:nvPr/>
              </p:nvPicPr>
              <p:blipFill>
                <a:blip r:embed="rId869"/>
                <a:stretch>
                  <a:fillRect/>
                </a:stretch>
              </p:blipFill>
              <p:spPr>
                <a:xfrm>
                  <a:off x="4397339" y="3086611"/>
                  <a:ext cx="22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85" name="Freihand 484">
                  <a:extLst>
                    <a:ext uri="{FF2B5EF4-FFF2-40B4-BE49-F238E27FC236}">
                      <a16:creationId xmlns:a16="http://schemas.microsoft.com/office/drawing/2014/main" id="{4A864B31-953D-45DF-9ADA-3677C39AF71F}"/>
                    </a:ext>
                  </a:extLst>
                </p14:cNvPr>
                <p14:cNvContentPartPr/>
                <p14:nvPr/>
              </p14:nvContentPartPr>
              <p14:xfrm>
                <a:off x="4289699" y="3050971"/>
                <a:ext cx="172800" cy="1440"/>
              </p14:xfrm>
            </p:contentPart>
          </mc:Choice>
          <mc:Fallback>
            <p:pic>
              <p:nvPicPr>
                <p:cNvPr id="485" name="Freihand 484">
                  <a:extLst>
                    <a:ext uri="{FF2B5EF4-FFF2-40B4-BE49-F238E27FC236}">
                      <a16:creationId xmlns:a16="http://schemas.microsoft.com/office/drawing/2014/main" id="{4A864B31-953D-45DF-9ADA-3677C39AF71F}"/>
                    </a:ext>
                  </a:extLst>
                </p:cNvPr>
                <p:cNvPicPr/>
                <p:nvPr/>
              </p:nvPicPr>
              <p:blipFill>
                <a:blip r:embed="rId871"/>
                <a:stretch>
                  <a:fillRect/>
                </a:stretch>
              </p:blipFill>
              <p:spPr>
                <a:xfrm>
                  <a:off x="4285379" y="3046651"/>
                  <a:ext cx="1814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487" name="Freihand 486">
                  <a:extLst>
                    <a:ext uri="{FF2B5EF4-FFF2-40B4-BE49-F238E27FC236}">
                      <a16:creationId xmlns:a16="http://schemas.microsoft.com/office/drawing/2014/main" id="{50BF3661-A0ED-4262-8D68-2F78B938AB23}"/>
                    </a:ext>
                  </a:extLst>
                </p14:cNvPr>
                <p14:cNvContentPartPr/>
                <p14:nvPr/>
              </p14:nvContentPartPr>
              <p14:xfrm>
                <a:off x="4490939" y="3126931"/>
                <a:ext cx="116280" cy="8280"/>
              </p14:xfrm>
            </p:contentPart>
          </mc:Choice>
          <mc:Fallback>
            <p:pic>
              <p:nvPicPr>
                <p:cNvPr id="487" name="Freihand 486">
                  <a:extLst>
                    <a:ext uri="{FF2B5EF4-FFF2-40B4-BE49-F238E27FC236}">
                      <a16:creationId xmlns:a16="http://schemas.microsoft.com/office/drawing/2014/main" id="{50BF3661-A0ED-4262-8D68-2F78B938AB23}"/>
                    </a:ext>
                  </a:extLst>
                </p:cNvPr>
                <p:cNvPicPr/>
                <p:nvPr/>
              </p:nvPicPr>
              <p:blipFill>
                <a:blip r:embed="rId873"/>
                <a:stretch>
                  <a:fillRect/>
                </a:stretch>
              </p:blipFill>
              <p:spPr>
                <a:xfrm>
                  <a:off x="4486619" y="3122611"/>
                  <a:ext cx="124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488" name="Freihand 487">
                  <a:extLst>
                    <a:ext uri="{FF2B5EF4-FFF2-40B4-BE49-F238E27FC236}">
                      <a16:creationId xmlns:a16="http://schemas.microsoft.com/office/drawing/2014/main" id="{B6C48F9F-AC93-42AE-8221-3EF003B4DA1C}"/>
                    </a:ext>
                  </a:extLst>
                </p14:cNvPr>
                <p14:cNvContentPartPr/>
                <p14:nvPr/>
              </p14:nvContentPartPr>
              <p14:xfrm>
                <a:off x="4478699" y="3156451"/>
                <a:ext cx="109440" cy="26640"/>
              </p14:xfrm>
            </p:contentPart>
          </mc:Choice>
          <mc:Fallback>
            <p:pic>
              <p:nvPicPr>
                <p:cNvPr id="488" name="Freihand 487">
                  <a:extLst>
                    <a:ext uri="{FF2B5EF4-FFF2-40B4-BE49-F238E27FC236}">
                      <a16:creationId xmlns:a16="http://schemas.microsoft.com/office/drawing/2014/main" id="{B6C48F9F-AC93-42AE-8221-3EF003B4DA1C}"/>
                    </a:ext>
                  </a:extLst>
                </p:cNvPr>
                <p:cNvPicPr/>
                <p:nvPr/>
              </p:nvPicPr>
              <p:blipFill>
                <a:blip r:embed="rId875"/>
                <a:stretch>
                  <a:fillRect/>
                </a:stretch>
              </p:blipFill>
              <p:spPr>
                <a:xfrm>
                  <a:off x="4474379" y="3152131"/>
                  <a:ext cx="1180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489" name="Freihand 488">
                  <a:extLst>
                    <a:ext uri="{FF2B5EF4-FFF2-40B4-BE49-F238E27FC236}">
                      <a16:creationId xmlns:a16="http://schemas.microsoft.com/office/drawing/2014/main" id="{0E65F267-B6DB-4D4F-93F5-D7076E438294}"/>
                    </a:ext>
                  </a:extLst>
                </p14:cNvPr>
                <p14:cNvContentPartPr/>
                <p14:nvPr/>
              </p14:nvContentPartPr>
              <p14:xfrm>
                <a:off x="4648259" y="3110011"/>
                <a:ext cx="105120" cy="71640"/>
              </p14:xfrm>
            </p:contentPart>
          </mc:Choice>
          <mc:Fallback>
            <p:pic>
              <p:nvPicPr>
                <p:cNvPr id="489" name="Freihand 488">
                  <a:extLst>
                    <a:ext uri="{FF2B5EF4-FFF2-40B4-BE49-F238E27FC236}">
                      <a16:creationId xmlns:a16="http://schemas.microsoft.com/office/drawing/2014/main" id="{0E65F267-B6DB-4D4F-93F5-D7076E438294}"/>
                    </a:ext>
                  </a:extLst>
                </p:cNvPr>
                <p:cNvPicPr/>
                <p:nvPr/>
              </p:nvPicPr>
              <p:blipFill>
                <a:blip r:embed="rId877"/>
                <a:stretch>
                  <a:fillRect/>
                </a:stretch>
              </p:blipFill>
              <p:spPr>
                <a:xfrm>
                  <a:off x="4643939" y="3105691"/>
                  <a:ext cx="113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490" name="Freihand 489">
                  <a:extLst>
                    <a:ext uri="{FF2B5EF4-FFF2-40B4-BE49-F238E27FC236}">
                      <a16:creationId xmlns:a16="http://schemas.microsoft.com/office/drawing/2014/main" id="{E13153FC-9717-484D-A46B-07C0D0823059}"/>
                    </a:ext>
                  </a:extLst>
                </p14:cNvPr>
                <p14:cNvContentPartPr/>
                <p14:nvPr/>
              </p14:nvContentPartPr>
              <p14:xfrm>
                <a:off x="4795499" y="3177331"/>
                <a:ext cx="37440" cy="121320"/>
              </p14:xfrm>
            </p:contentPart>
          </mc:Choice>
          <mc:Fallback>
            <p:pic>
              <p:nvPicPr>
                <p:cNvPr id="490" name="Freihand 489">
                  <a:extLst>
                    <a:ext uri="{FF2B5EF4-FFF2-40B4-BE49-F238E27FC236}">
                      <a16:creationId xmlns:a16="http://schemas.microsoft.com/office/drawing/2014/main" id="{E13153FC-9717-484D-A46B-07C0D0823059}"/>
                    </a:ext>
                  </a:extLst>
                </p:cNvPr>
                <p:cNvPicPr/>
                <p:nvPr/>
              </p:nvPicPr>
              <p:blipFill>
                <a:blip r:embed="rId879"/>
                <a:stretch>
                  <a:fillRect/>
                </a:stretch>
              </p:blipFill>
              <p:spPr>
                <a:xfrm>
                  <a:off x="4791179" y="3173011"/>
                  <a:ext cx="46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491" name="Freihand 490">
                  <a:extLst>
                    <a:ext uri="{FF2B5EF4-FFF2-40B4-BE49-F238E27FC236}">
                      <a16:creationId xmlns:a16="http://schemas.microsoft.com/office/drawing/2014/main" id="{50A1019E-92EC-43F4-99CB-A0DA875369E0}"/>
                    </a:ext>
                  </a:extLst>
                </p14:cNvPr>
                <p14:cNvContentPartPr/>
                <p14:nvPr/>
              </p14:nvContentPartPr>
              <p14:xfrm>
                <a:off x="4977299" y="3092371"/>
                <a:ext cx="9360" cy="87120"/>
              </p14:xfrm>
            </p:contentPart>
          </mc:Choice>
          <mc:Fallback>
            <p:pic>
              <p:nvPicPr>
                <p:cNvPr id="491" name="Freihand 490">
                  <a:extLst>
                    <a:ext uri="{FF2B5EF4-FFF2-40B4-BE49-F238E27FC236}">
                      <a16:creationId xmlns:a16="http://schemas.microsoft.com/office/drawing/2014/main" id="{50A1019E-92EC-43F4-99CB-A0DA875369E0}"/>
                    </a:ext>
                  </a:extLst>
                </p:cNvPr>
                <p:cNvPicPr/>
                <p:nvPr/>
              </p:nvPicPr>
              <p:blipFill>
                <a:blip r:embed="rId881"/>
                <a:stretch>
                  <a:fillRect/>
                </a:stretch>
              </p:blipFill>
              <p:spPr>
                <a:xfrm>
                  <a:off x="4972979" y="3088051"/>
                  <a:ext cx="18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492" name="Freihand 491">
                  <a:extLst>
                    <a:ext uri="{FF2B5EF4-FFF2-40B4-BE49-F238E27FC236}">
                      <a16:creationId xmlns:a16="http://schemas.microsoft.com/office/drawing/2014/main" id="{29339E07-EF35-44FA-83E5-2B500B83D245}"/>
                    </a:ext>
                  </a:extLst>
                </p14:cNvPr>
                <p14:cNvContentPartPr/>
                <p14:nvPr/>
              </p14:nvContentPartPr>
              <p14:xfrm>
                <a:off x="5003939" y="3098131"/>
                <a:ext cx="28800" cy="108360"/>
              </p14:xfrm>
            </p:contentPart>
          </mc:Choice>
          <mc:Fallback>
            <p:pic>
              <p:nvPicPr>
                <p:cNvPr id="492" name="Freihand 491">
                  <a:extLst>
                    <a:ext uri="{FF2B5EF4-FFF2-40B4-BE49-F238E27FC236}">
                      <a16:creationId xmlns:a16="http://schemas.microsoft.com/office/drawing/2014/main" id="{29339E07-EF35-44FA-83E5-2B500B83D245}"/>
                    </a:ext>
                  </a:extLst>
                </p:cNvPr>
                <p:cNvPicPr/>
                <p:nvPr/>
              </p:nvPicPr>
              <p:blipFill>
                <a:blip r:embed="rId883"/>
                <a:stretch>
                  <a:fillRect/>
                </a:stretch>
              </p:blipFill>
              <p:spPr>
                <a:xfrm>
                  <a:off x="4999619" y="3093811"/>
                  <a:ext cx="374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493" name="Freihand 492">
                  <a:extLst>
                    <a:ext uri="{FF2B5EF4-FFF2-40B4-BE49-F238E27FC236}">
                      <a16:creationId xmlns:a16="http://schemas.microsoft.com/office/drawing/2014/main" id="{37C3D2DC-D7D9-41AD-98DD-10F14428E060}"/>
                    </a:ext>
                  </a:extLst>
                </p14:cNvPr>
                <p14:cNvContentPartPr/>
                <p14:nvPr/>
              </p14:nvContentPartPr>
              <p14:xfrm>
                <a:off x="4913579" y="3026491"/>
                <a:ext cx="176040" cy="14040"/>
              </p14:xfrm>
            </p:contentPart>
          </mc:Choice>
          <mc:Fallback>
            <p:pic>
              <p:nvPicPr>
                <p:cNvPr id="493" name="Freihand 492">
                  <a:extLst>
                    <a:ext uri="{FF2B5EF4-FFF2-40B4-BE49-F238E27FC236}">
                      <a16:creationId xmlns:a16="http://schemas.microsoft.com/office/drawing/2014/main" id="{37C3D2DC-D7D9-41AD-98DD-10F14428E060}"/>
                    </a:ext>
                  </a:extLst>
                </p:cNvPr>
                <p:cNvPicPr/>
                <p:nvPr/>
              </p:nvPicPr>
              <p:blipFill>
                <a:blip r:embed="rId885"/>
                <a:stretch>
                  <a:fillRect/>
                </a:stretch>
              </p:blipFill>
              <p:spPr>
                <a:xfrm>
                  <a:off x="4909259" y="3022171"/>
                  <a:ext cx="1846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494" name="Freihand 493">
                  <a:extLst>
                    <a:ext uri="{FF2B5EF4-FFF2-40B4-BE49-F238E27FC236}">
                      <a16:creationId xmlns:a16="http://schemas.microsoft.com/office/drawing/2014/main" id="{46DAEEAD-4039-4B03-8162-6F91A9722BAD}"/>
                    </a:ext>
                  </a:extLst>
                </p14:cNvPr>
                <p14:cNvContentPartPr/>
                <p14:nvPr/>
              </p14:nvContentPartPr>
              <p14:xfrm>
                <a:off x="5153339" y="2986171"/>
                <a:ext cx="118800" cy="72360"/>
              </p14:xfrm>
            </p:contentPart>
          </mc:Choice>
          <mc:Fallback>
            <p:pic>
              <p:nvPicPr>
                <p:cNvPr id="494" name="Freihand 493">
                  <a:extLst>
                    <a:ext uri="{FF2B5EF4-FFF2-40B4-BE49-F238E27FC236}">
                      <a16:creationId xmlns:a16="http://schemas.microsoft.com/office/drawing/2014/main" id="{46DAEEAD-4039-4B03-8162-6F91A9722BAD}"/>
                    </a:ext>
                  </a:extLst>
                </p:cNvPr>
                <p:cNvPicPr/>
                <p:nvPr/>
              </p:nvPicPr>
              <p:blipFill>
                <a:blip r:embed="rId887"/>
                <a:stretch>
                  <a:fillRect/>
                </a:stretch>
              </p:blipFill>
              <p:spPr>
                <a:xfrm>
                  <a:off x="5149019" y="2981851"/>
                  <a:ext cx="127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496" name="Freihand 495">
                  <a:extLst>
                    <a:ext uri="{FF2B5EF4-FFF2-40B4-BE49-F238E27FC236}">
                      <a16:creationId xmlns:a16="http://schemas.microsoft.com/office/drawing/2014/main" id="{7E7C6A17-4774-4926-AAB8-76523FD55F89}"/>
                    </a:ext>
                  </a:extLst>
                </p14:cNvPr>
                <p14:cNvContentPartPr/>
                <p14:nvPr/>
              </p14:nvContentPartPr>
              <p14:xfrm>
                <a:off x="5250899" y="3130891"/>
                <a:ext cx="159120" cy="11880"/>
              </p14:xfrm>
            </p:contentPart>
          </mc:Choice>
          <mc:Fallback>
            <p:pic>
              <p:nvPicPr>
                <p:cNvPr id="496" name="Freihand 495">
                  <a:extLst>
                    <a:ext uri="{FF2B5EF4-FFF2-40B4-BE49-F238E27FC236}">
                      <a16:creationId xmlns:a16="http://schemas.microsoft.com/office/drawing/2014/main" id="{7E7C6A17-4774-4926-AAB8-76523FD55F89}"/>
                    </a:ext>
                  </a:extLst>
                </p:cNvPr>
                <p:cNvPicPr/>
                <p:nvPr/>
              </p:nvPicPr>
              <p:blipFill>
                <a:blip r:embed="rId889"/>
                <a:stretch>
                  <a:fillRect/>
                </a:stretch>
              </p:blipFill>
              <p:spPr>
                <a:xfrm>
                  <a:off x="5246579" y="3126571"/>
                  <a:ext cx="167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497" name="Freihand 496">
                  <a:extLst>
                    <a:ext uri="{FF2B5EF4-FFF2-40B4-BE49-F238E27FC236}">
                      <a16:creationId xmlns:a16="http://schemas.microsoft.com/office/drawing/2014/main" id="{7262C006-EB49-4752-AA8D-5DF91DAEF496}"/>
                    </a:ext>
                  </a:extLst>
                </p14:cNvPr>
                <p14:cNvContentPartPr/>
                <p14:nvPr/>
              </p14:nvContentPartPr>
              <p14:xfrm>
                <a:off x="5245499" y="3176611"/>
                <a:ext cx="167760" cy="18720"/>
              </p14:xfrm>
            </p:contentPart>
          </mc:Choice>
          <mc:Fallback>
            <p:pic>
              <p:nvPicPr>
                <p:cNvPr id="497" name="Freihand 496">
                  <a:extLst>
                    <a:ext uri="{FF2B5EF4-FFF2-40B4-BE49-F238E27FC236}">
                      <a16:creationId xmlns:a16="http://schemas.microsoft.com/office/drawing/2014/main" id="{7262C006-EB49-4752-AA8D-5DF91DAEF496}"/>
                    </a:ext>
                  </a:extLst>
                </p:cNvPr>
                <p:cNvPicPr/>
                <p:nvPr/>
              </p:nvPicPr>
              <p:blipFill>
                <a:blip r:embed="rId891"/>
                <a:stretch>
                  <a:fillRect/>
                </a:stretch>
              </p:blipFill>
              <p:spPr>
                <a:xfrm>
                  <a:off x="5241179" y="3172291"/>
                  <a:ext cx="176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498" name="Freihand 497">
                  <a:extLst>
                    <a:ext uri="{FF2B5EF4-FFF2-40B4-BE49-F238E27FC236}">
                      <a16:creationId xmlns:a16="http://schemas.microsoft.com/office/drawing/2014/main" id="{F0041F4C-A603-4BE6-8672-207A69E5B040}"/>
                    </a:ext>
                  </a:extLst>
                </p14:cNvPr>
                <p14:cNvContentPartPr/>
                <p14:nvPr/>
              </p14:nvContentPartPr>
              <p14:xfrm>
                <a:off x="5481659" y="3067891"/>
                <a:ext cx="166680" cy="123120"/>
              </p14:xfrm>
            </p:contentPart>
          </mc:Choice>
          <mc:Fallback>
            <p:pic>
              <p:nvPicPr>
                <p:cNvPr id="498" name="Freihand 497">
                  <a:extLst>
                    <a:ext uri="{FF2B5EF4-FFF2-40B4-BE49-F238E27FC236}">
                      <a16:creationId xmlns:a16="http://schemas.microsoft.com/office/drawing/2014/main" id="{F0041F4C-A603-4BE6-8672-207A69E5B040}"/>
                    </a:ext>
                  </a:extLst>
                </p:cNvPr>
                <p:cNvPicPr/>
                <p:nvPr/>
              </p:nvPicPr>
              <p:blipFill>
                <a:blip r:embed="rId893"/>
                <a:stretch>
                  <a:fillRect/>
                </a:stretch>
              </p:blipFill>
              <p:spPr>
                <a:xfrm>
                  <a:off x="5477339" y="3063571"/>
                  <a:ext cx="175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499" name="Freihand 498">
                  <a:extLst>
                    <a:ext uri="{FF2B5EF4-FFF2-40B4-BE49-F238E27FC236}">
                      <a16:creationId xmlns:a16="http://schemas.microsoft.com/office/drawing/2014/main" id="{72912E58-6950-41DB-B57C-1B516E4212FA}"/>
                    </a:ext>
                  </a:extLst>
                </p14:cNvPr>
                <p14:cNvContentPartPr/>
                <p14:nvPr/>
              </p14:nvContentPartPr>
              <p14:xfrm>
                <a:off x="5643659" y="3010651"/>
                <a:ext cx="171000" cy="301320"/>
              </p14:xfrm>
            </p:contentPart>
          </mc:Choice>
          <mc:Fallback>
            <p:pic>
              <p:nvPicPr>
                <p:cNvPr id="499" name="Freihand 498">
                  <a:extLst>
                    <a:ext uri="{FF2B5EF4-FFF2-40B4-BE49-F238E27FC236}">
                      <a16:creationId xmlns:a16="http://schemas.microsoft.com/office/drawing/2014/main" id="{72912E58-6950-41DB-B57C-1B516E4212FA}"/>
                    </a:ext>
                  </a:extLst>
                </p:cNvPr>
                <p:cNvPicPr/>
                <p:nvPr/>
              </p:nvPicPr>
              <p:blipFill>
                <a:blip r:embed="rId895"/>
                <a:stretch>
                  <a:fillRect/>
                </a:stretch>
              </p:blipFill>
              <p:spPr>
                <a:xfrm>
                  <a:off x="5639339" y="3006331"/>
                  <a:ext cx="17964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43" name="Freihand 542">
                  <a:extLst>
                    <a:ext uri="{FF2B5EF4-FFF2-40B4-BE49-F238E27FC236}">
                      <a16:creationId xmlns:a16="http://schemas.microsoft.com/office/drawing/2014/main" id="{FDD4CC75-810B-4537-BC6A-818008E08CB2}"/>
                    </a:ext>
                  </a:extLst>
                </p14:cNvPr>
                <p14:cNvContentPartPr/>
                <p14:nvPr/>
              </p14:nvContentPartPr>
              <p14:xfrm>
                <a:off x="614459" y="3754411"/>
                <a:ext cx="199440" cy="169560"/>
              </p14:xfrm>
            </p:contentPart>
          </mc:Choice>
          <mc:Fallback>
            <p:pic>
              <p:nvPicPr>
                <p:cNvPr id="543" name="Freihand 542">
                  <a:extLst>
                    <a:ext uri="{FF2B5EF4-FFF2-40B4-BE49-F238E27FC236}">
                      <a16:creationId xmlns:a16="http://schemas.microsoft.com/office/drawing/2014/main" id="{FDD4CC75-810B-4537-BC6A-818008E08CB2}"/>
                    </a:ext>
                  </a:extLst>
                </p:cNvPr>
                <p:cNvPicPr/>
                <p:nvPr/>
              </p:nvPicPr>
              <p:blipFill>
                <a:blip r:embed="rId897"/>
                <a:stretch>
                  <a:fillRect/>
                </a:stretch>
              </p:blipFill>
              <p:spPr>
                <a:xfrm>
                  <a:off x="610139" y="3750091"/>
                  <a:ext cx="2080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44" name="Freihand 543">
                  <a:extLst>
                    <a:ext uri="{FF2B5EF4-FFF2-40B4-BE49-F238E27FC236}">
                      <a16:creationId xmlns:a16="http://schemas.microsoft.com/office/drawing/2014/main" id="{DEFB1711-51EA-494C-A9C2-CFCBF7708208}"/>
                    </a:ext>
                  </a:extLst>
                </p14:cNvPr>
                <p14:cNvContentPartPr/>
                <p14:nvPr/>
              </p14:nvContentPartPr>
              <p14:xfrm>
                <a:off x="773579" y="3822451"/>
                <a:ext cx="99720" cy="151200"/>
              </p14:xfrm>
            </p:contentPart>
          </mc:Choice>
          <mc:Fallback>
            <p:pic>
              <p:nvPicPr>
                <p:cNvPr id="544" name="Freihand 543">
                  <a:extLst>
                    <a:ext uri="{FF2B5EF4-FFF2-40B4-BE49-F238E27FC236}">
                      <a16:creationId xmlns:a16="http://schemas.microsoft.com/office/drawing/2014/main" id="{DEFB1711-51EA-494C-A9C2-CFCBF7708208}"/>
                    </a:ext>
                  </a:extLst>
                </p:cNvPr>
                <p:cNvPicPr/>
                <p:nvPr/>
              </p:nvPicPr>
              <p:blipFill>
                <a:blip r:embed="rId899"/>
                <a:stretch>
                  <a:fillRect/>
                </a:stretch>
              </p:blipFill>
              <p:spPr>
                <a:xfrm>
                  <a:off x="769259" y="3818131"/>
                  <a:ext cx="108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46" name="Freihand 545">
                  <a:extLst>
                    <a:ext uri="{FF2B5EF4-FFF2-40B4-BE49-F238E27FC236}">
                      <a16:creationId xmlns:a16="http://schemas.microsoft.com/office/drawing/2014/main" id="{C002D34D-5BF1-42AC-91A1-1C750FBE9888}"/>
                    </a:ext>
                  </a:extLst>
                </p14:cNvPr>
                <p14:cNvContentPartPr/>
                <p14:nvPr/>
              </p14:nvContentPartPr>
              <p14:xfrm>
                <a:off x="1024859" y="3815251"/>
                <a:ext cx="292320" cy="78120"/>
              </p14:xfrm>
            </p:contentPart>
          </mc:Choice>
          <mc:Fallback>
            <p:pic>
              <p:nvPicPr>
                <p:cNvPr id="546" name="Freihand 545">
                  <a:extLst>
                    <a:ext uri="{FF2B5EF4-FFF2-40B4-BE49-F238E27FC236}">
                      <a16:creationId xmlns:a16="http://schemas.microsoft.com/office/drawing/2014/main" id="{C002D34D-5BF1-42AC-91A1-1C750FBE9888}"/>
                    </a:ext>
                  </a:extLst>
                </p:cNvPr>
                <p:cNvPicPr/>
                <p:nvPr/>
              </p:nvPicPr>
              <p:blipFill>
                <a:blip r:embed="rId901"/>
                <a:stretch>
                  <a:fillRect/>
                </a:stretch>
              </p:blipFill>
              <p:spPr>
                <a:xfrm>
                  <a:off x="1020539" y="3810931"/>
                  <a:ext cx="300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47" name="Freihand 546">
                  <a:extLst>
                    <a:ext uri="{FF2B5EF4-FFF2-40B4-BE49-F238E27FC236}">
                      <a16:creationId xmlns:a16="http://schemas.microsoft.com/office/drawing/2014/main" id="{080193BD-1323-4D41-A377-D5171ED53DBE}"/>
                    </a:ext>
                  </a:extLst>
                </p14:cNvPr>
                <p14:cNvContentPartPr/>
                <p14:nvPr/>
              </p14:nvContentPartPr>
              <p14:xfrm>
                <a:off x="1364339" y="3756571"/>
                <a:ext cx="261720" cy="126000"/>
              </p14:xfrm>
            </p:contentPart>
          </mc:Choice>
          <mc:Fallback>
            <p:pic>
              <p:nvPicPr>
                <p:cNvPr id="547" name="Freihand 546">
                  <a:extLst>
                    <a:ext uri="{FF2B5EF4-FFF2-40B4-BE49-F238E27FC236}">
                      <a16:creationId xmlns:a16="http://schemas.microsoft.com/office/drawing/2014/main" id="{080193BD-1323-4D41-A377-D5171ED53DBE}"/>
                    </a:ext>
                  </a:extLst>
                </p:cNvPr>
                <p:cNvPicPr/>
                <p:nvPr/>
              </p:nvPicPr>
              <p:blipFill>
                <a:blip r:embed="rId903"/>
                <a:stretch>
                  <a:fillRect/>
                </a:stretch>
              </p:blipFill>
              <p:spPr>
                <a:xfrm>
                  <a:off x="1360019" y="3752251"/>
                  <a:ext cx="270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48" name="Freihand 547">
                  <a:extLst>
                    <a:ext uri="{FF2B5EF4-FFF2-40B4-BE49-F238E27FC236}">
                      <a16:creationId xmlns:a16="http://schemas.microsoft.com/office/drawing/2014/main" id="{3BCF8C1B-118D-48DE-9EDF-55F2180B8C11}"/>
                    </a:ext>
                  </a:extLst>
                </p14:cNvPr>
                <p14:cNvContentPartPr/>
                <p14:nvPr/>
              </p14:nvContentPartPr>
              <p14:xfrm>
                <a:off x="1929179" y="3708331"/>
                <a:ext cx="177120" cy="161640"/>
              </p14:xfrm>
            </p:contentPart>
          </mc:Choice>
          <mc:Fallback>
            <p:pic>
              <p:nvPicPr>
                <p:cNvPr id="548" name="Freihand 547">
                  <a:extLst>
                    <a:ext uri="{FF2B5EF4-FFF2-40B4-BE49-F238E27FC236}">
                      <a16:creationId xmlns:a16="http://schemas.microsoft.com/office/drawing/2014/main" id="{3BCF8C1B-118D-48DE-9EDF-55F2180B8C11}"/>
                    </a:ext>
                  </a:extLst>
                </p:cNvPr>
                <p:cNvPicPr/>
                <p:nvPr/>
              </p:nvPicPr>
              <p:blipFill>
                <a:blip r:embed="rId905"/>
                <a:stretch>
                  <a:fillRect/>
                </a:stretch>
              </p:blipFill>
              <p:spPr>
                <a:xfrm>
                  <a:off x="1924859" y="3704011"/>
                  <a:ext cx="1857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49" name="Freihand 548">
                  <a:extLst>
                    <a:ext uri="{FF2B5EF4-FFF2-40B4-BE49-F238E27FC236}">
                      <a16:creationId xmlns:a16="http://schemas.microsoft.com/office/drawing/2014/main" id="{AA6F30EB-DEE5-4429-97E6-A397E53C53C9}"/>
                    </a:ext>
                  </a:extLst>
                </p14:cNvPr>
                <p14:cNvContentPartPr/>
                <p14:nvPr/>
              </p14:nvContentPartPr>
              <p14:xfrm>
                <a:off x="2156699" y="3773851"/>
                <a:ext cx="93240" cy="95400"/>
              </p14:xfrm>
            </p:contentPart>
          </mc:Choice>
          <mc:Fallback>
            <p:pic>
              <p:nvPicPr>
                <p:cNvPr id="549" name="Freihand 548">
                  <a:extLst>
                    <a:ext uri="{FF2B5EF4-FFF2-40B4-BE49-F238E27FC236}">
                      <a16:creationId xmlns:a16="http://schemas.microsoft.com/office/drawing/2014/main" id="{AA6F30EB-DEE5-4429-97E6-A397E53C53C9}"/>
                    </a:ext>
                  </a:extLst>
                </p:cNvPr>
                <p:cNvPicPr/>
                <p:nvPr/>
              </p:nvPicPr>
              <p:blipFill>
                <a:blip r:embed="rId907"/>
                <a:stretch>
                  <a:fillRect/>
                </a:stretch>
              </p:blipFill>
              <p:spPr>
                <a:xfrm>
                  <a:off x="2152379" y="3769531"/>
                  <a:ext cx="101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52" name="Freihand 551">
                  <a:extLst>
                    <a:ext uri="{FF2B5EF4-FFF2-40B4-BE49-F238E27FC236}">
                      <a16:creationId xmlns:a16="http://schemas.microsoft.com/office/drawing/2014/main" id="{779BAEE1-B7DD-4958-871D-5D056FFA40A0}"/>
                    </a:ext>
                  </a:extLst>
                </p14:cNvPr>
                <p14:cNvContentPartPr/>
                <p14:nvPr/>
              </p14:nvContentPartPr>
              <p14:xfrm>
                <a:off x="2452979" y="3742531"/>
                <a:ext cx="79560" cy="137520"/>
              </p14:xfrm>
            </p:contentPart>
          </mc:Choice>
          <mc:Fallback>
            <p:pic>
              <p:nvPicPr>
                <p:cNvPr id="552" name="Freihand 551">
                  <a:extLst>
                    <a:ext uri="{FF2B5EF4-FFF2-40B4-BE49-F238E27FC236}">
                      <a16:creationId xmlns:a16="http://schemas.microsoft.com/office/drawing/2014/main" id="{779BAEE1-B7DD-4958-871D-5D056FFA40A0}"/>
                    </a:ext>
                  </a:extLst>
                </p:cNvPr>
                <p:cNvPicPr/>
                <p:nvPr/>
              </p:nvPicPr>
              <p:blipFill>
                <a:blip r:embed="rId909"/>
                <a:stretch>
                  <a:fillRect/>
                </a:stretch>
              </p:blipFill>
              <p:spPr>
                <a:xfrm>
                  <a:off x="2448659" y="3738211"/>
                  <a:ext cx="88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53" name="Freihand 552">
                  <a:extLst>
                    <a:ext uri="{FF2B5EF4-FFF2-40B4-BE49-F238E27FC236}">
                      <a16:creationId xmlns:a16="http://schemas.microsoft.com/office/drawing/2014/main" id="{F13E2BC9-5718-43EE-82C6-B29EE9EACEC6}"/>
                    </a:ext>
                  </a:extLst>
                </p14:cNvPr>
                <p14:cNvContentPartPr/>
                <p14:nvPr/>
              </p14:nvContentPartPr>
              <p14:xfrm>
                <a:off x="2532539" y="3676651"/>
                <a:ext cx="289800" cy="147960"/>
              </p14:xfrm>
            </p:contentPart>
          </mc:Choice>
          <mc:Fallback>
            <p:pic>
              <p:nvPicPr>
                <p:cNvPr id="553" name="Freihand 552">
                  <a:extLst>
                    <a:ext uri="{FF2B5EF4-FFF2-40B4-BE49-F238E27FC236}">
                      <a16:creationId xmlns:a16="http://schemas.microsoft.com/office/drawing/2014/main" id="{F13E2BC9-5718-43EE-82C6-B29EE9EACEC6}"/>
                    </a:ext>
                  </a:extLst>
                </p:cNvPr>
                <p:cNvPicPr/>
                <p:nvPr/>
              </p:nvPicPr>
              <p:blipFill>
                <a:blip r:embed="rId911"/>
                <a:stretch>
                  <a:fillRect/>
                </a:stretch>
              </p:blipFill>
              <p:spPr>
                <a:xfrm>
                  <a:off x="2528219" y="3672331"/>
                  <a:ext cx="298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54" name="Freihand 553">
                  <a:extLst>
                    <a:ext uri="{FF2B5EF4-FFF2-40B4-BE49-F238E27FC236}">
                      <a16:creationId xmlns:a16="http://schemas.microsoft.com/office/drawing/2014/main" id="{8BE1B373-E76C-473C-BE5F-8B5A8B211C50}"/>
                    </a:ext>
                  </a:extLst>
                </p14:cNvPr>
                <p14:cNvContentPartPr/>
                <p14:nvPr/>
              </p14:nvContentPartPr>
              <p14:xfrm>
                <a:off x="2839259" y="3657211"/>
                <a:ext cx="360" cy="360"/>
              </p14:xfrm>
            </p:contentPart>
          </mc:Choice>
          <mc:Fallback>
            <p:pic>
              <p:nvPicPr>
                <p:cNvPr id="554" name="Freihand 553">
                  <a:extLst>
                    <a:ext uri="{FF2B5EF4-FFF2-40B4-BE49-F238E27FC236}">
                      <a16:creationId xmlns:a16="http://schemas.microsoft.com/office/drawing/2014/main" id="{8BE1B373-E76C-473C-BE5F-8B5A8B211C50}"/>
                    </a:ext>
                  </a:extLst>
                </p:cNvPr>
                <p:cNvPicPr/>
                <p:nvPr/>
              </p:nvPicPr>
              <p:blipFill>
                <a:blip r:embed="rId666"/>
                <a:stretch>
                  <a:fillRect/>
                </a:stretch>
              </p:blipFill>
              <p:spPr>
                <a:xfrm>
                  <a:off x="2834939" y="36528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55" name="Freihand 554">
                  <a:extLst>
                    <a:ext uri="{FF2B5EF4-FFF2-40B4-BE49-F238E27FC236}">
                      <a16:creationId xmlns:a16="http://schemas.microsoft.com/office/drawing/2014/main" id="{CB9E95FB-FA98-4455-9922-EB568DF76206}"/>
                    </a:ext>
                  </a:extLst>
                </p14:cNvPr>
                <p14:cNvContentPartPr/>
                <p14:nvPr/>
              </p14:nvContentPartPr>
              <p14:xfrm>
                <a:off x="2860859" y="3730291"/>
                <a:ext cx="213480" cy="72720"/>
              </p14:xfrm>
            </p:contentPart>
          </mc:Choice>
          <mc:Fallback>
            <p:pic>
              <p:nvPicPr>
                <p:cNvPr id="555" name="Freihand 554">
                  <a:extLst>
                    <a:ext uri="{FF2B5EF4-FFF2-40B4-BE49-F238E27FC236}">
                      <a16:creationId xmlns:a16="http://schemas.microsoft.com/office/drawing/2014/main" id="{CB9E95FB-FA98-4455-9922-EB568DF76206}"/>
                    </a:ext>
                  </a:extLst>
                </p:cNvPr>
                <p:cNvPicPr/>
                <p:nvPr/>
              </p:nvPicPr>
              <p:blipFill>
                <a:blip r:embed="rId914"/>
                <a:stretch>
                  <a:fillRect/>
                </a:stretch>
              </p:blipFill>
              <p:spPr>
                <a:xfrm>
                  <a:off x="2856539" y="3725971"/>
                  <a:ext cx="222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56" name="Freihand 555">
                  <a:extLst>
                    <a:ext uri="{FF2B5EF4-FFF2-40B4-BE49-F238E27FC236}">
                      <a16:creationId xmlns:a16="http://schemas.microsoft.com/office/drawing/2014/main" id="{701DDF79-C291-40C2-8DCB-8FBE1604172F}"/>
                    </a:ext>
                  </a:extLst>
                </p14:cNvPr>
                <p14:cNvContentPartPr/>
                <p14:nvPr/>
              </p14:nvContentPartPr>
              <p14:xfrm>
                <a:off x="3127619" y="3635971"/>
                <a:ext cx="216360" cy="147960"/>
              </p14:xfrm>
            </p:contentPart>
          </mc:Choice>
          <mc:Fallback>
            <p:pic>
              <p:nvPicPr>
                <p:cNvPr id="556" name="Freihand 555">
                  <a:extLst>
                    <a:ext uri="{FF2B5EF4-FFF2-40B4-BE49-F238E27FC236}">
                      <a16:creationId xmlns:a16="http://schemas.microsoft.com/office/drawing/2014/main" id="{701DDF79-C291-40C2-8DCB-8FBE1604172F}"/>
                    </a:ext>
                  </a:extLst>
                </p:cNvPr>
                <p:cNvPicPr/>
                <p:nvPr/>
              </p:nvPicPr>
              <p:blipFill>
                <a:blip r:embed="rId916"/>
                <a:stretch>
                  <a:fillRect/>
                </a:stretch>
              </p:blipFill>
              <p:spPr>
                <a:xfrm>
                  <a:off x="3123299" y="3631651"/>
                  <a:ext cx="2250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57" name="Freihand 556">
                  <a:extLst>
                    <a:ext uri="{FF2B5EF4-FFF2-40B4-BE49-F238E27FC236}">
                      <a16:creationId xmlns:a16="http://schemas.microsoft.com/office/drawing/2014/main" id="{A516C60A-4793-4CA0-8B94-24B5CC5C554F}"/>
                    </a:ext>
                  </a:extLst>
                </p14:cNvPr>
                <p14:cNvContentPartPr/>
                <p14:nvPr/>
              </p14:nvContentPartPr>
              <p14:xfrm>
                <a:off x="3659699" y="3691771"/>
                <a:ext cx="155160" cy="100080"/>
              </p14:xfrm>
            </p:contentPart>
          </mc:Choice>
          <mc:Fallback>
            <p:pic>
              <p:nvPicPr>
                <p:cNvPr id="557" name="Freihand 556">
                  <a:extLst>
                    <a:ext uri="{FF2B5EF4-FFF2-40B4-BE49-F238E27FC236}">
                      <a16:creationId xmlns:a16="http://schemas.microsoft.com/office/drawing/2014/main" id="{A516C60A-4793-4CA0-8B94-24B5CC5C554F}"/>
                    </a:ext>
                  </a:extLst>
                </p:cNvPr>
                <p:cNvPicPr/>
                <p:nvPr/>
              </p:nvPicPr>
              <p:blipFill>
                <a:blip r:embed="rId918"/>
                <a:stretch>
                  <a:fillRect/>
                </a:stretch>
              </p:blipFill>
              <p:spPr>
                <a:xfrm>
                  <a:off x="3655379" y="3687451"/>
                  <a:ext cx="163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58" name="Freihand 557">
                  <a:extLst>
                    <a:ext uri="{FF2B5EF4-FFF2-40B4-BE49-F238E27FC236}">
                      <a16:creationId xmlns:a16="http://schemas.microsoft.com/office/drawing/2014/main" id="{8F613023-9241-4767-BDB7-74AB1C226109}"/>
                    </a:ext>
                  </a:extLst>
                </p14:cNvPr>
                <p14:cNvContentPartPr/>
                <p14:nvPr/>
              </p14:nvContentPartPr>
              <p14:xfrm>
                <a:off x="3818459" y="3696091"/>
                <a:ext cx="118440" cy="119880"/>
              </p14:xfrm>
            </p:contentPart>
          </mc:Choice>
          <mc:Fallback>
            <p:pic>
              <p:nvPicPr>
                <p:cNvPr id="558" name="Freihand 557">
                  <a:extLst>
                    <a:ext uri="{FF2B5EF4-FFF2-40B4-BE49-F238E27FC236}">
                      <a16:creationId xmlns:a16="http://schemas.microsoft.com/office/drawing/2014/main" id="{8F613023-9241-4767-BDB7-74AB1C226109}"/>
                    </a:ext>
                  </a:extLst>
                </p:cNvPr>
                <p:cNvPicPr/>
                <p:nvPr/>
              </p:nvPicPr>
              <p:blipFill>
                <a:blip r:embed="rId920"/>
                <a:stretch>
                  <a:fillRect/>
                </a:stretch>
              </p:blipFill>
              <p:spPr>
                <a:xfrm>
                  <a:off x="3814139" y="3691771"/>
                  <a:ext cx="127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59" name="Freihand 558">
                  <a:extLst>
                    <a:ext uri="{FF2B5EF4-FFF2-40B4-BE49-F238E27FC236}">
                      <a16:creationId xmlns:a16="http://schemas.microsoft.com/office/drawing/2014/main" id="{183D12CA-17A4-4525-8034-397BFF90156A}"/>
                    </a:ext>
                  </a:extLst>
                </p14:cNvPr>
                <p14:cNvContentPartPr/>
                <p14:nvPr/>
              </p14:nvContentPartPr>
              <p14:xfrm>
                <a:off x="4029779" y="3685651"/>
                <a:ext cx="96480" cy="183600"/>
              </p14:xfrm>
            </p:contentPart>
          </mc:Choice>
          <mc:Fallback>
            <p:pic>
              <p:nvPicPr>
                <p:cNvPr id="559" name="Freihand 558">
                  <a:extLst>
                    <a:ext uri="{FF2B5EF4-FFF2-40B4-BE49-F238E27FC236}">
                      <a16:creationId xmlns:a16="http://schemas.microsoft.com/office/drawing/2014/main" id="{183D12CA-17A4-4525-8034-397BFF90156A}"/>
                    </a:ext>
                  </a:extLst>
                </p:cNvPr>
                <p:cNvPicPr/>
                <p:nvPr/>
              </p:nvPicPr>
              <p:blipFill>
                <a:blip r:embed="rId922"/>
                <a:stretch>
                  <a:fillRect/>
                </a:stretch>
              </p:blipFill>
              <p:spPr>
                <a:xfrm>
                  <a:off x="4025459" y="3681331"/>
                  <a:ext cx="105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60" name="Freihand 559">
                  <a:extLst>
                    <a:ext uri="{FF2B5EF4-FFF2-40B4-BE49-F238E27FC236}">
                      <a16:creationId xmlns:a16="http://schemas.microsoft.com/office/drawing/2014/main" id="{BF6563C9-D991-45CF-946A-D8FA75239494}"/>
                    </a:ext>
                  </a:extLst>
                </p14:cNvPr>
                <p14:cNvContentPartPr/>
                <p14:nvPr/>
              </p14:nvContentPartPr>
              <p14:xfrm>
                <a:off x="4156859" y="3694291"/>
                <a:ext cx="120960" cy="64440"/>
              </p14:xfrm>
            </p:contentPart>
          </mc:Choice>
          <mc:Fallback>
            <p:pic>
              <p:nvPicPr>
                <p:cNvPr id="560" name="Freihand 559">
                  <a:extLst>
                    <a:ext uri="{FF2B5EF4-FFF2-40B4-BE49-F238E27FC236}">
                      <a16:creationId xmlns:a16="http://schemas.microsoft.com/office/drawing/2014/main" id="{BF6563C9-D991-45CF-946A-D8FA75239494}"/>
                    </a:ext>
                  </a:extLst>
                </p:cNvPr>
                <p:cNvPicPr/>
                <p:nvPr/>
              </p:nvPicPr>
              <p:blipFill>
                <a:blip r:embed="rId924"/>
                <a:stretch>
                  <a:fillRect/>
                </a:stretch>
              </p:blipFill>
              <p:spPr>
                <a:xfrm>
                  <a:off x="4152539" y="3689971"/>
                  <a:ext cx="1296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63" name="Freihand 562">
                  <a:extLst>
                    <a:ext uri="{FF2B5EF4-FFF2-40B4-BE49-F238E27FC236}">
                      <a16:creationId xmlns:a16="http://schemas.microsoft.com/office/drawing/2014/main" id="{971FFCF6-236F-4326-9782-5C4BA52484ED}"/>
                    </a:ext>
                  </a:extLst>
                </p14:cNvPr>
                <p14:cNvContentPartPr/>
                <p14:nvPr/>
              </p14:nvContentPartPr>
              <p14:xfrm>
                <a:off x="4332539" y="3682771"/>
                <a:ext cx="128160" cy="76320"/>
              </p14:xfrm>
            </p:contentPart>
          </mc:Choice>
          <mc:Fallback>
            <p:pic>
              <p:nvPicPr>
                <p:cNvPr id="563" name="Freihand 562">
                  <a:extLst>
                    <a:ext uri="{FF2B5EF4-FFF2-40B4-BE49-F238E27FC236}">
                      <a16:creationId xmlns:a16="http://schemas.microsoft.com/office/drawing/2014/main" id="{971FFCF6-236F-4326-9782-5C4BA52484ED}"/>
                    </a:ext>
                  </a:extLst>
                </p:cNvPr>
                <p:cNvPicPr/>
                <p:nvPr/>
              </p:nvPicPr>
              <p:blipFill>
                <a:blip r:embed="rId926"/>
                <a:stretch>
                  <a:fillRect/>
                </a:stretch>
              </p:blipFill>
              <p:spPr>
                <a:xfrm>
                  <a:off x="4328219" y="3678451"/>
                  <a:ext cx="136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64" name="Freihand 563">
                  <a:extLst>
                    <a:ext uri="{FF2B5EF4-FFF2-40B4-BE49-F238E27FC236}">
                      <a16:creationId xmlns:a16="http://schemas.microsoft.com/office/drawing/2014/main" id="{32AACDBB-32DF-42F4-9565-BEE917B0196E}"/>
                    </a:ext>
                  </a:extLst>
                </p14:cNvPr>
                <p14:cNvContentPartPr/>
                <p14:nvPr/>
              </p14:nvContentPartPr>
              <p14:xfrm>
                <a:off x="4472219" y="3569011"/>
                <a:ext cx="64440" cy="198720"/>
              </p14:xfrm>
            </p:contentPart>
          </mc:Choice>
          <mc:Fallback>
            <p:pic>
              <p:nvPicPr>
                <p:cNvPr id="564" name="Freihand 563">
                  <a:extLst>
                    <a:ext uri="{FF2B5EF4-FFF2-40B4-BE49-F238E27FC236}">
                      <a16:creationId xmlns:a16="http://schemas.microsoft.com/office/drawing/2014/main" id="{32AACDBB-32DF-42F4-9565-BEE917B0196E}"/>
                    </a:ext>
                  </a:extLst>
                </p:cNvPr>
                <p:cNvPicPr/>
                <p:nvPr/>
              </p:nvPicPr>
              <p:blipFill>
                <a:blip r:embed="rId928"/>
                <a:stretch>
                  <a:fillRect/>
                </a:stretch>
              </p:blipFill>
              <p:spPr>
                <a:xfrm>
                  <a:off x="4467899" y="3564691"/>
                  <a:ext cx="730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65" name="Freihand 564">
                  <a:extLst>
                    <a:ext uri="{FF2B5EF4-FFF2-40B4-BE49-F238E27FC236}">
                      <a16:creationId xmlns:a16="http://schemas.microsoft.com/office/drawing/2014/main" id="{1C5E158D-03E3-4370-B814-894F421BCD18}"/>
                    </a:ext>
                  </a:extLst>
                </p14:cNvPr>
                <p14:cNvContentPartPr/>
                <p14:nvPr/>
              </p14:nvContentPartPr>
              <p14:xfrm>
                <a:off x="4597499" y="3558571"/>
                <a:ext cx="329040" cy="188280"/>
              </p14:xfrm>
            </p:contentPart>
          </mc:Choice>
          <mc:Fallback>
            <p:pic>
              <p:nvPicPr>
                <p:cNvPr id="565" name="Freihand 564">
                  <a:extLst>
                    <a:ext uri="{FF2B5EF4-FFF2-40B4-BE49-F238E27FC236}">
                      <a16:creationId xmlns:a16="http://schemas.microsoft.com/office/drawing/2014/main" id="{1C5E158D-03E3-4370-B814-894F421BCD18}"/>
                    </a:ext>
                  </a:extLst>
                </p:cNvPr>
                <p:cNvPicPr/>
                <p:nvPr/>
              </p:nvPicPr>
              <p:blipFill>
                <a:blip r:embed="rId930"/>
                <a:stretch>
                  <a:fillRect/>
                </a:stretch>
              </p:blipFill>
              <p:spPr>
                <a:xfrm>
                  <a:off x="4593179" y="3554251"/>
                  <a:ext cx="337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66" name="Freihand 565">
                  <a:extLst>
                    <a:ext uri="{FF2B5EF4-FFF2-40B4-BE49-F238E27FC236}">
                      <a16:creationId xmlns:a16="http://schemas.microsoft.com/office/drawing/2014/main" id="{9219A36F-61D6-403E-8917-6AE55DA6F39D}"/>
                    </a:ext>
                  </a:extLst>
                </p14:cNvPr>
                <p14:cNvContentPartPr/>
                <p14:nvPr/>
              </p14:nvContentPartPr>
              <p14:xfrm>
                <a:off x="4890899" y="3573691"/>
                <a:ext cx="4320" cy="21240"/>
              </p14:xfrm>
            </p:contentPart>
          </mc:Choice>
          <mc:Fallback>
            <p:pic>
              <p:nvPicPr>
                <p:cNvPr id="566" name="Freihand 565">
                  <a:extLst>
                    <a:ext uri="{FF2B5EF4-FFF2-40B4-BE49-F238E27FC236}">
                      <a16:creationId xmlns:a16="http://schemas.microsoft.com/office/drawing/2014/main" id="{9219A36F-61D6-403E-8917-6AE55DA6F39D}"/>
                    </a:ext>
                  </a:extLst>
                </p:cNvPr>
                <p:cNvPicPr/>
                <p:nvPr/>
              </p:nvPicPr>
              <p:blipFill>
                <a:blip r:embed="rId932"/>
                <a:stretch>
                  <a:fillRect/>
                </a:stretch>
              </p:blipFill>
              <p:spPr>
                <a:xfrm>
                  <a:off x="4886579" y="3569371"/>
                  <a:ext cx="12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67" name="Freihand 566">
                  <a:extLst>
                    <a:ext uri="{FF2B5EF4-FFF2-40B4-BE49-F238E27FC236}">
                      <a16:creationId xmlns:a16="http://schemas.microsoft.com/office/drawing/2014/main" id="{43A766E8-3722-40FF-83DD-C528FE6E7891}"/>
                    </a:ext>
                  </a:extLst>
                </p14:cNvPr>
                <p14:cNvContentPartPr/>
                <p14:nvPr/>
              </p14:nvContentPartPr>
              <p14:xfrm>
                <a:off x="4989539" y="3654331"/>
                <a:ext cx="187560" cy="70200"/>
              </p14:xfrm>
            </p:contentPart>
          </mc:Choice>
          <mc:Fallback>
            <p:pic>
              <p:nvPicPr>
                <p:cNvPr id="567" name="Freihand 566">
                  <a:extLst>
                    <a:ext uri="{FF2B5EF4-FFF2-40B4-BE49-F238E27FC236}">
                      <a16:creationId xmlns:a16="http://schemas.microsoft.com/office/drawing/2014/main" id="{43A766E8-3722-40FF-83DD-C528FE6E7891}"/>
                    </a:ext>
                  </a:extLst>
                </p:cNvPr>
                <p:cNvPicPr/>
                <p:nvPr/>
              </p:nvPicPr>
              <p:blipFill>
                <a:blip r:embed="rId934"/>
                <a:stretch>
                  <a:fillRect/>
                </a:stretch>
              </p:blipFill>
              <p:spPr>
                <a:xfrm>
                  <a:off x="4985219" y="3650011"/>
                  <a:ext cx="196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68" name="Freihand 567">
                  <a:extLst>
                    <a:ext uri="{FF2B5EF4-FFF2-40B4-BE49-F238E27FC236}">
                      <a16:creationId xmlns:a16="http://schemas.microsoft.com/office/drawing/2014/main" id="{58DEA918-F143-4F1E-A5D7-65830600EB86}"/>
                    </a:ext>
                  </a:extLst>
                </p14:cNvPr>
                <p14:cNvContentPartPr/>
                <p14:nvPr/>
              </p14:nvContentPartPr>
              <p14:xfrm>
                <a:off x="5244779" y="3619771"/>
                <a:ext cx="122760" cy="111960"/>
              </p14:xfrm>
            </p:contentPart>
          </mc:Choice>
          <mc:Fallback>
            <p:pic>
              <p:nvPicPr>
                <p:cNvPr id="568" name="Freihand 567">
                  <a:extLst>
                    <a:ext uri="{FF2B5EF4-FFF2-40B4-BE49-F238E27FC236}">
                      <a16:creationId xmlns:a16="http://schemas.microsoft.com/office/drawing/2014/main" id="{58DEA918-F143-4F1E-A5D7-65830600EB86}"/>
                    </a:ext>
                  </a:extLst>
                </p:cNvPr>
                <p:cNvPicPr/>
                <p:nvPr/>
              </p:nvPicPr>
              <p:blipFill>
                <a:blip r:embed="rId936"/>
                <a:stretch>
                  <a:fillRect/>
                </a:stretch>
              </p:blipFill>
              <p:spPr>
                <a:xfrm>
                  <a:off x="5240459" y="3615451"/>
                  <a:ext cx="131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70" name="Freihand 569">
                  <a:extLst>
                    <a:ext uri="{FF2B5EF4-FFF2-40B4-BE49-F238E27FC236}">
                      <a16:creationId xmlns:a16="http://schemas.microsoft.com/office/drawing/2014/main" id="{1D59BF31-4132-4CCD-8F73-A93C702853D7}"/>
                    </a:ext>
                  </a:extLst>
                </p14:cNvPr>
                <p14:cNvContentPartPr/>
                <p14:nvPr/>
              </p14:nvContentPartPr>
              <p14:xfrm>
                <a:off x="1060859" y="4062931"/>
                <a:ext cx="92520" cy="146160"/>
              </p14:xfrm>
            </p:contentPart>
          </mc:Choice>
          <mc:Fallback>
            <p:pic>
              <p:nvPicPr>
                <p:cNvPr id="570" name="Freihand 569">
                  <a:extLst>
                    <a:ext uri="{FF2B5EF4-FFF2-40B4-BE49-F238E27FC236}">
                      <a16:creationId xmlns:a16="http://schemas.microsoft.com/office/drawing/2014/main" id="{1D59BF31-4132-4CCD-8F73-A93C702853D7}"/>
                    </a:ext>
                  </a:extLst>
                </p:cNvPr>
                <p:cNvPicPr/>
                <p:nvPr/>
              </p:nvPicPr>
              <p:blipFill>
                <a:blip r:embed="rId938"/>
                <a:stretch>
                  <a:fillRect/>
                </a:stretch>
              </p:blipFill>
              <p:spPr>
                <a:xfrm>
                  <a:off x="1056539" y="4058611"/>
                  <a:ext cx="101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71" name="Freihand 570">
                  <a:extLst>
                    <a:ext uri="{FF2B5EF4-FFF2-40B4-BE49-F238E27FC236}">
                      <a16:creationId xmlns:a16="http://schemas.microsoft.com/office/drawing/2014/main" id="{BF0EDDFA-EA16-4888-9C2D-BC3A1D490D94}"/>
                    </a:ext>
                  </a:extLst>
                </p14:cNvPr>
                <p14:cNvContentPartPr/>
                <p14:nvPr/>
              </p14:nvContentPartPr>
              <p14:xfrm>
                <a:off x="1197299" y="4078411"/>
                <a:ext cx="130320" cy="96840"/>
              </p14:xfrm>
            </p:contentPart>
          </mc:Choice>
          <mc:Fallback>
            <p:pic>
              <p:nvPicPr>
                <p:cNvPr id="571" name="Freihand 570">
                  <a:extLst>
                    <a:ext uri="{FF2B5EF4-FFF2-40B4-BE49-F238E27FC236}">
                      <a16:creationId xmlns:a16="http://schemas.microsoft.com/office/drawing/2014/main" id="{BF0EDDFA-EA16-4888-9C2D-BC3A1D490D94}"/>
                    </a:ext>
                  </a:extLst>
                </p:cNvPr>
                <p:cNvPicPr/>
                <p:nvPr/>
              </p:nvPicPr>
              <p:blipFill>
                <a:blip r:embed="rId940"/>
                <a:stretch>
                  <a:fillRect/>
                </a:stretch>
              </p:blipFill>
              <p:spPr>
                <a:xfrm>
                  <a:off x="1192979" y="4074091"/>
                  <a:ext cx="138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72" name="Freihand 571">
                  <a:extLst>
                    <a:ext uri="{FF2B5EF4-FFF2-40B4-BE49-F238E27FC236}">
                      <a16:creationId xmlns:a16="http://schemas.microsoft.com/office/drawing/2014/main" id="{5AB8C511-E132-4CA3-B097-09CA2B828527}"/>
                    </a:ext>
                  </a:extLst>
                </p14:cNvPr>
                <p14:cNvContentPartPr/>
                <p14:nvPr/>
              </p14:nvContentPartPr>
              <p14:xfrm>
                <a:off x="1400339" y="4061131"/>
                <a:ext cx="232560" cy="104040"/>
              </p14:xfrm>
            </p:contentPart>
          </mc:Choice>
          <mc:Fallback>
            <p:pic>
              <p:nvPicPr>
                <p:cNvPr id="572" name="Freihand 571">
                  <a:extLst>
                    <a:ext uri="{FF2B5EF4-FFF2-40B4-BE49-F238E27FC236}">
                      <a16:creationId xmlns:a16="http://schemas.microsoft.com/office/drawing/2014/main" id="{5AB8C511-E132-4CA3-B097-09CA2B828527}"/>
                    </a:ext>
                  </a:extLst>
                </p:cNvPr>
                <p:cNvPicPr/>
                <p:nvPr/>
              </p:nvPicPr>
              <p:blipFill>
                <a:blip r:embed="rId942"/>
                <a:stretch>
                  <a:fillRect/>
                </a:stretch>
              </p:blipFill>
              <p:spPr>
                <a:xfrm>
                  <a:off x="1396019" y="4056811"/>
                  <a:ext cx="241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73" name="Freihand 572">
                  <a:extLst>
                    <a:ext uri="{FF2B5EF4-FFF2-40B4-BE49-F238E27FC236}">
                      <a16:creationId xmlns:a16="http://schemas.microsoft.com/office/drawing/2014/main" id="{575A2C58-5E89-4D32-A5A3-37FA1899E0DD}"/>
                    </a:ext>
                  </a:extLst>
                </p14:cNvPr>
                <p14:cNvContentPartPr/>
                <p14:nvPr/>
              </p14:nvContentPartPr>
              <p14:xfrm>
                <a:off x="1699859" y="4086331"/>
                <a:ext cx="285840" cy="72000"/>
              </p14:xfrm>
            </p:contentPart>
          </mc:Choice>
          <mc:Fallback>
            <p:pic>
              <p:nvPicPr>
                <p:cNvPr id="573" name="Freihand 572">
                  <a:extLst>
                    <a:ext uri="{FF2B5EF4-FFF2-40B4-BE49-F238E27FC236}">
                      <a16:creationId xmlns:a16="http://schemas.microsoft.com/office/drawing/2014/main" id="{575A2C58-5E89-4D32-A5A3-37FA1899E0DD}"/>
                    </a:ext>
                  </a:extLst>
                </p:cNvPr>
                <p:cNvPicPr/>
                <p:nvPr/>
              </p:nvPicPr>
              <p:blipFill>
                <a:blip r:embed="rId944"/>
                <a:stretch>
                  <a:fillRect/>
                </a:stretch>
              </p:blipFill>
              <p:spPr>
                <a:xfrm>
                  <a:off x="1695539" y="4082011"/>
                  <a:ext cx="294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74" name="Freihand 573">
                  <a:extLst>
                    <a:ext uri="{FF2B5EF4-FFF2-40B4-BE49-F238E27FC236}">
                      <a16:creationId xmlns:a16="http://schemas.microsoft.com/office/drawing/2014/main" id="{3DB59A67-A6FA-4D2D-BF5E-13E5DDA5F0CE}"/>
                    </a:ext>
                  </a:extLst>
                </p14:cNvPr>
                <p14:cNvContentPartPr/>
                <p14:nvPr/>
              </p14:nvContentPartPr>
              <p14:xfrm>
                <a:off x="1958699" y="4024411"/>
                <a:ext cx="23760" cy="27000"/>
              </p14:xfrm>
            </p:contentPart>
          </mc:Choice>
          <mc:Fallback>
            <p:pic>
              <p:nvPicPr>
                <p:cNvPr id="574" name="Freihand 573">
                  <a:extLst>
                    <a:ext uri="{FF2B5EF4-FFF2-40B4-BE49-F238E27FC236}">
                      <a16:creationId xmlns:a16="http://schemas.microsoft.com/office/drawing/2014/main" id="{3DB59A67-A6FA-4D2D-BF5E-13E5DDA5F0CE}"/>
                    </a:ext>
                  </a:extLst>
                </p:cNvPr>
                <p:cNvPicPr/>
                <p:nvPr/>
              </p:nvPicPr>
              <p:blipFill>
                <a:blip r:embed="rId946"/>
                <a:stretch>
                  <a:fillRect/>
                </a:stretch>
              </p:blipFill>
              <p:spPr>
                <a:xfrm>
                  <a:off x="1954379" y="4020091"/>
                  <a:ext cx="32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75" name="Freihand 574">
                  <a:extLst>
                    <a:ext uri="{FF2B5EF4-FFF2-40B4-BE49-F238E27FC236}">
                      <a16:creationId xmlns:a16="http://schemas.microsoft.com/office/drawing/2014/main" id="{AAD4736F-5F9B-4441-A535-E8D03C7EAEAB}"/>
                    </a:ext>
                  </a:extLst>
                </p14:cNvPr>
                <p14:cNvContentPartPr/>
                <p14:nvPr/>
              </p14:nvContentPartPr>
              <p14:xfrm>
                <a:off x="2029259" y="4082011"/>
                <a:ext cx="134640" cy="78840"/>
              </p14:xfrm>
            </p:contentPart>
          </mc:Choice>
          <mc:Fallback>
            <p:pic>
              <p:nvPicPr>
                <p:cNvPr id="575" name="Freihand 574">
                  <a:extLst>
                    <a:ext uri="{FF2B5EF4-FFF2-40B4-BE49-F238E27FC236}">
                      <a16:creationId xmlns:a16="http://schemas.microsoft.com/office/drawing/2014/main" id="{AAD4736F-5F9B-4441-A535-E8D03C7EAEAB}"/>
                    </a:ext>
                  </a:extLst>
                </p:cNvPr>
                <p:cNvPicPr/>
                <p:nvPr/>
              </p:nvPicPr>
              <p:blipFill>
                <a:blip r:embed="rId948"/>
                <a:stretch>
                  <a:fillRect/>
                </a:stretch>
              </p:blipFill>
              <p:spPr>
                <a:xfrm>
                  <a:off x="2024939" y="4077691"/>
                  <a:ext cx="143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76" name="Freihand 575">
                  <a:extLst>
                    <a:ext uri="{FF2B5EF4-FFF2-40B4-BE49-F238E27FC236}">
                      <a16:creationId xmlns:a16="http://schemas.microsoft.com/office/drawing/2014/main" id="{F90E0A3D-2A10-43FC-A885-FAE4C7B3C166}"/>
                    </a:ext>
                  </a:extLst>
                </p14:cNvPr>
                <p14:cNvContentPartPr/>
                <p14:nvPr/>
              </p14:nvContentPartPr>
              <p14:xfrm>
                <a:off x="2532539" y="3972571"/>
                <a:ext cx="252720" cy="159120"/>
              </p14:xfrm>
            </p:contentPart>
          </mc:Choice>
          <mc:Fallback>
            <p:pic>
              <p:nvPicPr>
                <p:cNvPr id="576" name="Freihand 575">
                  <a:extLst>
                    <a:ext uri="{FF2B5EF4-FFF2-40B4-BE49-F238E27FC236}">
                      <a16:creationId xmlns:a16="http://schemas.microsoft.com/office/drawing/2014/main" id="{F90E0A3D-2A10-43FC-A885-FAE4C7B3C166}"/>
                    </a:ext>
                  </a:extLst>
                </p:cNvPr>
                <p:cNvPicPr/>
                <p:nvPr/>
              </p:nvPicPr>
              <p:blipFill>
                <a:blip r:embed="rId950"/>
                <a:stretch>
                  <a:fillRect/>
                </a:stretch>
              </p:blipFill>
              <p:spPr>
                <a:xfrm>
                  <a:off x="2528219" y="3968251"/>
                  <a:ext cx="261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77" name="Freihand 576">
                  <a:extLst>
                    <a:ext uri="{FF2B5EF4-FFF2-40B4-BE49-F238E27FC236}">
                      <a16:creationId xmlns:a16="http://schemas.microsoft.com/office/drawing/2014/main" id="{5DE380FA-0042-4B8F-87EA-34E2CD49BB13}"/>
                    </a:ext>
                  </a:extLst>
                </p14:cNvPr>
                <p14:cNvContentPartPr/>
                <p14:nvPr/>
              </p14:nvContentPartPr>
              <p14:xfrm>
                <a:off x="2979299" y="4027291"/>
                <a:ext cx="124920" cy="86760"/>
              </p14:xfrm>
            </p:contentPart>
          </mc:Choice>
          <mc:Fallback>
            <p:pic>
              <p:nvPicPr>
                <p:cNvPr id="577" name="Freihand 576">
                  <a:extLst>
                    <a:ext uri="{FF2B5EF4-FFF2-40B4-BE49-F238E27FC236}">
                      <a16:creationId xmlns:a16="http://schemas.microsoft.com/office/drawing/2014/main" id="{5DE380FA-0042-4B8F-87EA-34E2CD49BB13}"/>
                    </a:ext>
                  </a:extLst>
                </p:cNvPr>
                <p:cNvPicPr/>
                <p:nvPr/>
              </p:nvPicPr>
              <p:blipFill>
                <a:blip r:embed="rId952"/>
                <a:stretch>
                  <a:fillRect/>
                </a:stretch>
              </p:blipFill>
              <p:spPr>
                <a:xfrm>
                  <a:off x="2974979" y="4022971"/>
                  <a:ext cx="133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78" name="Freihand 577">
                  <a:extLst>
                    <a:ext uri="{FF2B5EF4-FFF2-40B4-BE49-F238E27FC236}">
                      <a16:creationId xmlns:a16="http://schemas.microsoft.com/office/drawing/2014/main" id="{A22D73EA-EE34-489C-B58C-1E4AD5F7BB0E}"/>
                    </a:ext>
                  </a:extLst>
                </p14:cNvPr>
                <p14:cNvContentPartPr/>
                <p14:nvPr/>
              </p14:nvContentPartPr>
              <p14:xfrm>
                <a:off x="3142739" y="4042411"/>
                <a:ext cx="192240" cy="78840"/>
              </p14:xfrm>
            </p:contentPart>
          </mc:Choice>
          <mc:Fallback>
            <p:pic>
              <p:nvPicPr>
                <p:cNvPr id="578" name="Freihand 577">
                  <a:extLst>
                    <a:ext uri="{FF2B5EF4-FFF2-40B4-BE49-F238E27FC236}">
                      <a16:creationId xmlns:a16="http://schemas.microsoft.com/office/drawing/2014/main" id="{A22D73EA-EE34-489C-B58C-1E4AD5F7BB0E}"/>
                    </a:ext>
                  </a:extLst>
                </p:cNvPr>
                <p:cNvPicPr/>
                <p:nvPr/>
              </p:nvPicPr>
              <p:blipFill>
                <a:blip r:embed="rId954"/>
                <a:stretch>
                  <a:fillRect/>
                </a:stretch>
              </p:blipFill>
              <p:spPr>
                <a:xfrm>
                  <a:off x="3138419" y="4038091"/>
                  <a:ext cx="200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79" name="Freihand 578">
                  <a:extLst>
                    <a:ext uri="{FF2B5EF4-FFF2-40B4-BE49-F238E27FC236}">
                      <a16:creationId xmlns:a16="http://schemas.microsoft.com/office/drawing/2014/main" id="{C9DCCECA-BEDF-4EA8-9423-330CC5BD76CD}"/>
                    </a:ext>
                  </a:extLst>
                </p14:cNvPr>
                <p14:cNvContentPartPr/>
                <p14:nvPr/>
              </p14:nvContentPartPr>
              <p14:xfrm>
                <a:off x="3374579" y="3966811"/>
                <a:ext cx="123840" cy="144720"/>
              </p14:xfrm>
            </p:contentPart>
          </mc:Choice>
          <mc:Fallback>
            <p:pic>
              <p:nvPicPr>
                <p:cNvPr id="579" name="Freihand 578">
                  <a:extLst>
                    <a:ext uri="{FF2B5EF4-FFF2-40B4-BE49-F238E27FC236}">
                      <a16:creationId xmlns:a16="http://schemas.microsoft.com/office/drawing/2014/main" id="{C9DCCECA-BEDF-4EA8-9423-330CC5BD76CD}"/>
                    </a:ext>
                  </a:extLst>
                </p:cNvPr>
                <p:cNvPicPr/>
                <p:nvPr/>
              </p:nvPicPr>
              <p:blipFill>
                <a:blip r:embed="rId956"/>
                <a:stretch>
                  <a:fillRect/>
                </a:stretch>
              </p:blipFill>
              <p:spPr>
                <a:xfrm>
                  <a:off x="3370259" y="3962491"/>
                  <a:ext cx="132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80" name="Freihand 579">
                  <a:extLst>
                    <a:ext uri="{FF2B5EF4-FFF2-40B4-BE49-F238E27FC236}">
                      <a16:creationId xmlns:a16="http://schemas.microsoft.com/office/drawing/2014/main" id="{06F53156-B10D-4DAB-A876-C6F346AAD92A}"/>
                    </a:ext>
                  </a:extLst>
                </p14:cNvPr>
                <p14:cNvContentPartPr/>
                <p14:nvPr/>
              </p14:nvContentPartPr>
              <p14:xfrm>
                <a:off x="3324179" y="3999211"/>
                <a:ext cx="98280" cy="5760"/>
              </p14:xfrm>
            </p:contentPart>
          </mc:Choice>
          <mc:Fallback>
            <p:pic>
              <p:nvPicPr>
                <p:cNvPr id="580" name="Freihand 579">
                  <a:extLst>
                    <a:ext uri="{FF2B5EF4-FFF2-40B4-BE49-F238E27FC236}">
                      <a16:creationId xmlns:a16="http://schemas.microsoft.com/office/drawing/2014/main" id="{06F53156-B10D-4DAB-A876-C6F346AAD92A}"/>
                    </a:ext>
                  </a:extLst>
                </p:cNvPr>
                <p:cNvPicPr/>
                <p:nvPr/>
              </p:nvPicPr>
              <p:blipFill>
                <a:blip r:embed="rId958"/>
                <a:stretch>
                  <a:fillRect/>
                </a:stretch>
              </p:blipFill>
              <p:spPr>
                <a:xfrm>
                  <a:off x="3319859" y="3994891"/>
                  <a:ext cx="1069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81" name="Freihand 580">
                  <a:extLst>
                    <a:ext uri="{FF2B5EF4-FFF2-40B4-BE49-F238E27FC236}">
                      <a16:creationId xmlns:a16="http://schemas.microsoft.com/office/drawing/2014/main" id="{152236F9-158F-4B4C-8E22-E89423B440FD}"/>
                    </a:ext>
                  </a:extLst>
                </p14:cNvPr>
                <p14:cNvContentPartPr/>
                <p14:nvPr/>
              </p14:nvContentPartPr>
              <p14:xfrm>
                <a:off x="3509939" y="4049971"/>
                <a:ext cx="100800" cy="55800"/>
              </p14:xfrm>
            </p:contentPart>
          </mc:Choice>
          <mc:Fallback>
            <p:pic>
              <p:nvPicPr>
                <p:cNvPr id="581" name="Freihand 580">
                  <a:extLst>
                    <a:ext uri="{FF2B5EF4-FFF2-40B4-BE49-F238E27FC236}">
                      <a16:creationId xmlns:a16="http://schemas.microsoft.com/office/drawing/2014/main" id="{152236F9-158F-4B4C-8E22-E89423B440FD}"/>
                    </a:ext>
                  </a:extLst>
                </p:cNvPr>
                <p:cNvPicPr/>
                <p:nvPr/>
              </p:nvPicPr>
              <p:blipFill>
                <a:blip r:embed="rId960"/>
                <a:stretch>
                  <a:fillRect/>
                </a:stretch>
              </p:blipFill>
              <p:spPr>
                <a:xfrm>
                  <a:off x="3505619" y="4045651"/>
                  <a:ext cx="109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82" name="Freihand 581">
                  <a:extLst>
                    <a:ext uri="{FF2B5EF4-FFF2-40B4-BE49-F238E27FC236}">
                      <a16:creationId xmlns:a16="http://schemas.microsoft.com/office/drawing/2014/main" id="{342D6264-E09C-4817-BF6D-2A9439B686A6}"/>
                    </a:ext>
                  </a:extLst>
                </p14:cNvPr>
                <p14:cNvContentPartPr/>
                <p14:nvPr/>
              </p14:nvContentPartPr>
              <p14:xfrm>
                <a:off x="3651779" y="3943411"/>
                <a:ext cx="27720" cy="178920"/>
              </p14:xfrm>
            </p:contentPart>
          </mc:Choice>
          <mc:Fallback>
            <p:pic>
              <p:nvPicPr>
                <p:cNvPr id="582" name="Freihand 581">
                  <a:extLst>
                    <a:ext uri="{FF2B5EF4-FFF2-40B4-BE49-F238E27FC236}">
                      <a16:creationId xmlns:a16="http://schemas.microsoft.com/office/drawing/2014/main" id="{342D6264-E09C-4817-BF6D-2A9439B686A6}"/>
                    </a:ext>
                  </a:extLst>
                </p:cNvPr>
                <p:cNvPicPr/>
                <p:nvPr/>
              </p:nvPicPr>
              <p:blipFill>
                <a:blip r:embed="rId962"/>
                <a:stretch>
                  <a:fillRect/>
                </a:stretch>
              </p:blipFill>
              <p:spPr>
                <a:xfrm>
                  <a:off x="3647459" y="3939091"/>
                  <a:ext cx="36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83" name="Freihand 582">
                  <a:extLst>
                    <a:ext uri="{FF2B5EF4-FFF2-40B4-BE49-F238E27FC236}">
                      <a16:creationId xmlns:a16="http://schemas.microsoft.com/office/drawing/2014/main" id="{B625DD7C-DF9F-4CE1-9DB2-A4CC47FB54B8}"/>
                    </a:ext>
                  </a:extLst>
                </p14:cNvPr>
                <p14:cNvContentPartPr/>
                <p14:nvPr/>
              </p14:nvContentPartPr>
              <p14:xfrm>
                <a:off x="3865259" y="3956731"/>
                <a:ext cx="115920" cy="162360"/>
              </p14:xfrm>
            </p:contentPart>
          </mc:Choice>
          <mc:Fallback>
            <p:pic>
              <p:nvPicPr>
                <p:cNvPr id="583" name="Freihand 582">
                  <a:extLst>
                    <a:ext uri="{FF2B5EF4-FFF2-40B4-BE49-F238E27FC236}">
                      <a16:creationId xmlns:a16="http://schemas.microsoft.com/office/drawing/2014/main" id="{B625DD7C-DF9F-4CE1-9DB2-A4CC47FB54B8}"/>
                    </a:ext>
                  </a:extLst>
                </p:cNvPr>
                <p:cNvPicPr/>
                <p:nvPr/>
              </p:nvPicPr>
              <p:blipFill>
                <a:blip r:embed="rId964"/>
                <a:stretch>
                  <a:fillRect/>
                </a:stretch>
              </p:blipFill>
              <p:spPr>
                <a:xfrm>
                  <a:off x="3860939" y="3952411"/>
                  <a:ext cx="124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84" name="Freihand 583">
                  <a:extLst>
                    <a:ext uri="{FF2B5EF4-FFF2-40B4-BE49-F238E27FC236}">
                      <a16:creationId xmlns:a16="http://schemas.microsoft.com/office/drawing/2014/main" id="{E2B8CBDD-EF98-4461-A4CF-6193BA05B2E0}"/>
                    </a:ext>
                  </a:extLst>
                </p14:cNvPr>
                <p14:cNvContentPartPr/>
                <p14:nvPr/>
              </p14:nvContentPartPr>
              <p14:xfrm>
                <a:off x="4017899" y="4040611"/>
                <a:ext cx="276120" cy="55440"/>
              </p14:xfrm>
            </p:contentPart>
          </mc:Choice>
          <mc:Fallback>
            <p:pic>
              <p:nvPicPr>
                <p:cNvPr id="584" name="Freihand 583">
                  <a:extLst>
                    <a:ext uri="{FF2B5EF4-FFF2-40B4-BE49-F238E27FC236}">
                      <a16:creationId xmlns:a16="http://schemas.microsoft.com/office/drawing/2014/main" id="{E2B8CBDD-EF98-4461-A4CF-6193BA05B2E0}"/>
                    </a:ext>
                  </a:extLst>
                </p:cNvPr>
                <p:cNvPicPr/>
                <p:nvPr/>
              </p:nvPicPr>
              <p:blipFill>
                <a:blip r:embed="rId966"/>
                <a:stretch>
                  <a:fillRect/>
                </a:stretch>
              </p:blipFill>
              <p:spPr>
                <a:xfrm>
                  <a:off x="4013579" y="4036291"/>
                  <a:ext cx="284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85" name="Freihand 584">
                  <a:extLst>
                    <a:ext uri="{FF2B5EF4-FFF2-40B4-BE49-F238E27FC236}">
                      <a16:creationId xmlns:a16="http://schemas.microsoft.com/office/drawing/2014/main" id="{F2987EDE-AF93-4723-8F15-77EB3A1CA97B}"/>
                    </a:ext>
                  </a:extLst>
                </p14:cNvPr>
                <p14:cNvContentPartPr/>
                <p14:nvPr/>
              </p14:nvContentPartPr>
              <p14:xfrm>
                <a:off x="4345499" y="3940531"/>
                <a:ext cx="101160" cy="133920"/>
              </p14:xfrm>
            </p:contentPart>
          </mc:Choice>
          <mc:Fallback>
            <p:pic>
              <p:nvPicPr>
                <p:cNvPr id="585" name="Freihand 584">
                  <a:extLst>
                    <a:ext uri="{FF2B5EF4-FFF2-40B4-BE49-F238E27FC236}">
                      <a16:creationId xmlns:a16="http://schemas.microsoft.com/office/drawing/2014/main" id="{F2987EDE-AF93-4723-8F15-77EB3A1CA97B}"/>
                    </a:ext>
                  </a:extLst>
                </p:cNvPr>
                <p:cNvPicPr/>
                <p:nvPr/>
              </p:nvPicPr>
              <p:blipFill>
                <a:blip r:embed="rId968"/>
                <a:stretch>
                  <a:fillRect/>
                </a:stretch>
              </p:blipFill>
              <p:spPr>
                <a:xfrm>
                  <a:off x="4341179" y="3936211"/>
                  <a:ext cx="109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86" name="Freihand 585">
                  <a:extLst>
                    <a:ext uri="{FF2B5EF4-FFF2-40B4-BE49-F238E27FC236}">
                      <a16:creationId xmlns:a16="http://schemas.microsoft.com/office/drawing/2014/main" id="{1056EC83-E68B-4D1C-BE2E-6D9636704D8B}"/>
                    </a:ext>
                  </a:extLst>
                </p14:cNvPr>
                <p14:cNvContentPartPr/>
                <p14:nvPr/>
              </p14:nvContentPartPr>
              <p14:xfrm>
                <a:off x="4407059" y="4037371"/>
                <a:ext cx="43200" cy="48240"/>
              </p14:xfrm>
            </p:contentPart>
          </mc:Choice>
          <mc:Fallback>
            <p:pic>
              <p:nvPicPr>
                <p:cNvPr id="586" name="Freihand 585">
                  <a:extLst>
                    <a:ext uri="{FF2B5EF4-FFF2-40B4-BE49-F238E27FC236}">
                      <a16:creationId xmlns:a16="http://schemas.microsoft.com/office/drawing/2014/main" id="{1056EC83-E68B-4D1C-BE2E-6D9636704D8B}"/>
                    </a:ext>
                  </a:extLst>
                </p:cNvPr>
                <p:cNvPicPr/>
                <p:nvPr/>
              </p:nvPicPr>
              <p:blipFill>
                <a:blip r:embed="rId970"/>
                <a:stretch>
                  <a:fillRect/>
                </a:stretch>
              </p:blipFill>
              <p:spPr>
                <a:xfrm>
                  <a:off x="4402739" y="4033051"/>
                  <a:ext cx="518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87" name="Freihand 586">
                  <a:extLst>
                    <a:ext uri="{FF2B5EF4-FFF2-40B4-BE49-F238E27FC236}">
                      <a16:creationId xmlns:a16="http://schemas.microsoft.com/office/drawing/2014/main" id="{F0905CD0-C456-45D9-A07F-9764D64F52A1}"/>
                    </a:ext>
                  </a:extLst>
                </p14:cNvPr>
                <p14:cNvContentPartPr/>
                <p14:nvPr/>
              </p14:nvContentPartPr>
              <p14:xfrm>
                <a:off x="4714499" y="3942331"/>
                <a:ext cx="123120" cy="142920"/>
              </p14:xfrm>
            </p:contentPart>
          </mc:Choice>
          <mc:Fallback>
            <p:pic>
              <p:nvPicPr>
                <p:cNvPr id="587" name="Freihand 586">
                  <a:extLst>
                    <a:ext uri="{FF2B5EF4-FFF2-40B4-BE49-F238E27FC236}">
                      <a16:creationId xmlns:a16="http://schemas.microsoft.com/office/drawing/2014/main" id="{F0905CD0-C456-45D9-A07F-9764D64F52A1}"/>
                    </a:ext>
                  </a:extLst>
                </p:cNvPr>
                <p:cNvPicPr/>
                <p:nvPr/>
              </p:nvPicPr>
              <p:blipFill>
                <a:blip r:embed="rId972"/>
                <a:stretch>
                  <a:fillRect/>
                </a:stretch>
              </p:blipFill>
              <p:spPr>
                <a:xfrm>
                  <a:off x="4710179" y="3938011"/>
                  <a:ext cx="131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88" name="Freihand 587">
                  <a:extLst>
                    <a:ext uri="{FF2B5EF4-FFF2-40B4-BE49-F238E27FC236}">
                      <a16:creationId xmlns:a16="http://schemas.microsoft.com/office/drawing/2014/main" id="{C81D5561-DA81-44C9-97BD-6EF1C92E8696}"/>
                    </a:ext>
                  </a:extLst>
                </p14:cNvPr>
                <p14:cNvContentPartPr/>
                <p14:nvPr/>
              </p14:nvContentPartPr>
              <p14:xfrm>
                <a:off x="4846259" y="4011091"/>
                <a:ext cx="99720" cy="56880"/>
              </p14:xfrm>
            </p:contentPart>
          </mc:Choice>
          <mc:Fallback>
            <p:pic>
              <p:nvPicPr>
                <p:cNvPr id="588" name="Freihand 587">
                  <a:extLst>
                    <a:ext uri="{FF2B5EF4-FFF2-40B4-BE49-F238E27FC236}">
                      <a16:creationId xmlns:a16="http://schemas.microsoft.com/office/drawing/2014/main" id="{C81D5561-DA81-44C9-97BD-6EF1C92E8696}"/>
                    </a:ext>
                  </a:extLst>
                </p:cNvPr>
                <p:cNvPicPr/>
                <p:nvPr/>
              </p:nvPicPr>
              <p:blipFill>
                <a:blip r:embed="rId974"/>
                <a:stretch>
                  <a:fillRect/>
                </a:stretch>
              </p:blipFill>
              <p:spPr>
                <a:xfrm>
                  <a:off x="4841939" y="4006771"/>
                  <a:ext cx="108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89" name="Freihand 588">
                  <a:extLst>
                    <a:ext uri="{FF2B5EF4-FFF2-40B4-BE49-F238E27FC236}">
                      <a16:creationId xmlns:a16="http://schemas.microsoft.com/office/drawing/2014/main" id="{71B6874E-9A45-4780-B330-68C15EE65528}"/>
                    </a:ext>
                  </a:extLst>
                </p14:cNvPr>
                <p14:cNvContentPartPr/>
                <p14:nvPr/>
              </p14:nvContentPartPr>
              <p14:xfrm>
                <a:off x="4989899" y="3989131"/>
                <a:ext cx="78480" cy="90000"/>
              </p14:xfrm>
            </p:contentPart>
          </mc:Choice>
          <mc:Fallback>
            <p:pic>
              <p:nvPicPr>
                <p:cNvPr id="589" name="Freihand 588">
                  <a:extLst>
                    <a:ext uri="{FF2B5EF4-FFF2-40B4-BE49-F238E27FC236}">
                      <a16:creationId xmlns:a16="http://schemas.microsoft.com/office/drawing/2014/main" id="{71B6874E-9A45-4780-B330-68C15EE65528}"/>
                    </a:ext>
                  </a:extLst>
                </p:cNvPr>
                <p:cNvPicPr/>
                <p:nvPr/>
              </p:nvPicPr>
              <p:blipFill>
                <a:blip r:embed="rId976"/>
                <a:stretch>
                  <a:fillRect/>
                </a:stretch>
              </p:blipFill>
              <p:spPr>
                <a:xfrm>
                  <a:off x="4985579" y="3984811"/>
                  <a:ext cx="87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90" name="Freihand 589">
                  <a:extLst>
                    <a:ext uri="{FF2B5EF4-FFF2-40B4-BE49-F238E27FC236}">
                      <a16:creationId xmlns:a16="http://schemas.microsoft.com/office/drawing/2014/main" id="{8F74E2F0-D3EF-41FB-9FFE-DE5A0A74B8D8}"/>
                    </a:ext>
                  </a:extLst>
                </p14:cNvPr>
                <p14:cNvContentPartPr/>
                <p14:nvPr/>
              </p14:nvContentPartPr>
              <p14:xfrm>
                <a:off x="5221019" y="3981571"/>
                <a:ext cx="309240" cy="74520"/>
              </p14:xfrm>
            </p:contentPart>
          </mc:Choice>
          <mc:Fallback>
            <p:pic>
              <p:nvPicPr>
                <p:cNvPr id="590" name="Freihand 589">
                  <a:extLst>
                    <a:ext uri="{FF2B5EF4-FFF2-40B4-BE49-F238E27FC236}">
                      <a16:creationId xmlns:a16="http://schemas.microsoft.com/office/drawing/2014/main" id="{8F74E2F0-D3EF-41FB-9FFE-DE5A0A74B8D8}"/>
                    </a:ext>
                  </a:extLst>
                </p:cNvPr>
                <p:cNvPicPr/>
                <p:nvPr/>
              </p:nvPicPr>
              <p:blipFill>
                <a:blip r:embed="rId978"/>
                <a:stretch>
                  <a:fillRect/>
                </a:stretch>
              </p:blipFill>
              <p:spPr>
                <a:xfrm>
                  <a:off x="5216699" y="3977251"/>
                  <a:ext cx="317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96" name="Freihand 595">
                  <a:extLst>
                    <a:ext uri="{FF2B5EF4-FFF2-40B4-BE49-F238E27FC236}">
                      <a16:creationId xmlns:a16="http://schemas.microsoft.com/office/drawing/2014/main" id="{C5265D63-BA7D-4E39-9BD9-D09D857873DD}"/>
                    </a:ext>
                  </a:extLst>
                </p14:cNvPr>
                <p14:cNvContentPartPr/>
                <p14:nvPr/>
              </p14:nvContentPartPr>
              <p14:xfrm>
                <a:off x="1209899" y="4325011"/>
                <a:ext cx="360" cy="360"/>
              </p14:xfrm>
            </p:contentPart>
          </mc:Choice>
          <mc:Fallback>
            <p:pic>
              <p:nvPicPr>
                <p:cNvPr id="596" name="Freihand 595">
                  <a:extLst>
                    <a:ext uri="{FF2B5EF4-FFF2-40B4-BE49-F238E27FC236}">
                      <a16:creationId xmlns:a16="http://schemas.microsoft.com/office/drawing/2014/main" id="{C5265D63-BA7D-4E39-9BD9-D09D857873DD}"/>
                    </a:ext>
                  </a:extLst>
                </p:cNvPr>
                <p:cNvPicPr/>
                <p:nvPr/>
              </p:nvPicPr>
              <p:blipFill>
                <a:blip r:embed="rId666"/>
                <a:stretch>
                  <a:fillRect/>
                </a:stretch>
              </p:blipFill>
              <p:spPr>
                <a:xfrm>
                  <a:off x="1205579" y="4320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595" name="Freihand 594">
                  <a:extLst>
                    <a:ext uri="{FF2B5EF4-FFF2-40B4-BE49-F238E27FC236}">
                      <a16:creationId xmlns:a16="http://schemas.microsoft.com/office/drawing/2014/main" id="{0CC4CD84-813D-4815-8AB5-7A7C7EEC1D22}"/>
                    </a:ext>
                  </a:extLst>
                </p14:cNvPr>
                <p14:cNvContentPartPr/>
                <p14:nvPr/>
              </p14:nvContentPartPr>
              <p14:xfrm>
                <a:off x="1105499" y="4416811"/>
                <a:ext cx="184680" cy="86400"/>
              </p14:xfrm>
            </p:contentPart>
          </mc:Choice>
          <mc:Fallback>
            <p:pic>
              <p:nvPicPr>
                <p:cNvPr id="595" name="Freihand 594">
                  <a:extLst>
                    <a:ext uri="{FF2B5EF4-FFF2-40B4-BE49-F238E27FC236}">
                      <a16:creationId xmlns:a16="http://schemas.microsoft.com/office/drawing/2014/main" id="{0CC4CD84-813D-4815-8AB5-7A7C7EEC1D22}"/>
                    </a:ext>
                  </a:extLst>
                </p:cNvPr>
                <p:cNvPicPr/>
                <p:nvPr/>
              </p:nvPicPr>
              <p:blipFill>
                <a:blip r:embed="rId981"/>
                <a:stretch>
                  <a:fillRect/>
                </a:stretch>
              </p:blipFill>
              <p:spPr>
                <a:xfrm>
                  <a:off x="1101179" y="4412491"/>
                  <a:ext cx="193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97" name="Freihand 596">
                  <a:extLst>
                    <a:ext uri="{FF2B5EF4-FFF2-40B4-BE49-F238E27FC236}">
                      <a16:creationId xmlns:a16="http://schemas.microsoft.com/office/drawing/2014/main" id="{AEFD57DB-0ED9-4163-9EC3-CCC69EB623CC}"/>
                    </a:ext>
                  </a:extLst>
                </p14:cNvPr>
                <p14:cNvContentPartPr/>
                <p14:nvPr/>
              </p14:nvContentPartPr>
              <p14:xfrm>
                <a:off x="1371539" y="4407451"/>
                <a:ext cx="124920" cy="64800"/>
              </p14:xfrm>
            </p:contentPart>
          </mc:Choice>
          <mc:Fallback>
            <p:pic>
              <p:nvPicPr>
                <p:cNvPr id="597" name="Freihand 596">
                  <a:extLst>
                    <a:ext uri="{FF2B5EF4-FFF2-40B4-BE49-F238E27FC236}">
                      <a16:creationId xmlns:a16="http://schemas.microsoft.com/office/drawing/2014/main" id="{AEFD57DB-0ED9-4163-9EC3-CCC69EB623CC}"/>
                    </a:ext>
                  </a:extLst>
                </p:cNvPr>
                <p:cNvPicPr/>
                <p:nvPr/>
              </p:nvPicPr>
              <p:blipFill>
                <a:blip r:embed="rId983"/>
                <a:stretch>
                  <a:fillRect/>
                </a:stretch>
              </p:blipFill>
              <p:spPr>
                <a:xfrm>
                  <a:off x="1367219" y="4403131"/>
                  <a:ext cx="133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599" name="Freihand 598">
                  <a:extLst>
                    <a:ext uri="{FF2B5EF4-FFF2-40B4-BE49-F238E27FC236}">
                      <a16:creationId xmlns:a16="http://schemas.microsoft.com/office/drawing/2014/main" id="{5EE97C98-3656-405C-95DA-DD23D26CDB00}"/>
                    </a:ext>
                  </a:extLst>
                </p14:cNvPr>
                <p14:cNvContentPartPr/>
                <p14:nvPr/>
              </p14:nvContentPartPr>
              <p14:xfrm>
                <a:off x="1514459" y="4382611"/>
                <a:ext cx="235080" cy="79200"/>
              </p14:xfrm>
            </p:contentPart>
          </mc:Choice>
          <mc:Fallback>
            <p:pic>
              <p:nvPicPr>
                <p:cNvPr id="599" name="Freihand 598">
                  <a:extLst>
                    <a:ext uri="{FF2B5EF4-FFF2-40B4-BE49-F238E27FC236}">
                      <a16:creationId xmlns:a16="http://schemas.microsoft.com/office/drawing/2014/main" id="{5EE97C98-3656-405C-95DA-DD23D26CDB00}"/>
                    </a:ext>
                  </a:extLst>
                </p:cNvPr>
                <p:cNvPicPr/>
                <p:nvPr/>
              </p:nvPicPr>
              <p:blipFill>
                <a:blip r:embed="rId985"/>
                <a:stretch>
                  <a:fillRect/>
                </a:stretch>
              </p:blipFill>
              <p:spPr>
                <a:xfrm>
                  <a:off x="1510139" y="4378291"/>
                  <a:ext cx="243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00" name="Freihand 599">
                  <a:extLst>
                    <a:ext uri="{FF2B5EF4-FFF2-40B4-BE49-F238E27FC236}">
                      <a16:creationId xmlns:a16="http://schemas.microsoft.com/office/drawing/2014/main" id="{3894919D-D2E3-41A0-8779-E4B306D9E610}"/>
                    </a:ext>
                  </a:extLst>
                </p14:cNvPr>
                <p14:cNvContentPartPr/>
                <p14:nvPr/>
              </p14:nvContentPartPr>
              <p14:xfrm>
                <a:off x="1808579" y="4300531"/>
                <a:ext cx="164160" cy="179640"/>
              </p14:xfrm>
            </p:contentPart>
          </mc:Choice>
          <mc:Fallback>
            <p:pic>
              <p:nvPicPr>
                <p:cNvPr id="600" name="Freihand 599">
                  <a:extLst>
                    <a:ext uri="{FF2B5EF4-FFF2-40B4-BE49-F238E27FC236}">
                      <a16:creationId xmlns:a16="http://schemas.microsoft.com/office/drawing/2014/main" id="{3894919D-D2E3-41A0-8779-E4B306D9E610}"/>
                    </a:ext>
                  </a:extLst>
                </p:cNvPr>
                <p:cNvPicPr/>
                <p:nvPr/>
              </p:nvPicPr>
              <p:blipFill>
                <a:blip r:embed="rId987"/>
                <a:stretch>
                  <a:fillRect/>
                </a:stretch>
              </p:blipFill>
              <p:spPr>
                <a:xfrm>
                  <a:off x="1804259" y="4296211"/>
                  <a:ext cx="1728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02" name="Freihand 601">
                  <a:extLst>
                    <a:ext uri="{FF2B5EF4-FFF2-40B4-BE49-F238E27FC236}">
                      <a16:creationId xmlns:a16="http://schemas.microsoft.com/office/drawing/2014/main" id="{CBA2239C-3E3E-4366-BCCE-3E82D1CE5936}"/>
                    </a:ext>
                  </a:extLst>
                </p14:cNvPr>
                <p14:cNvContentPartPr/>
                <p14:nvPr/>
              </p14:nvContentPartPr>
              <p14:xfrm>
                <a:off x="1949699" y="4380091"/>
                <a:ext cx="83520" cy="83880"/>
              </p14:xfrm>
            </p:contentPart>
          </mc:Choice>
          <mc:Fallback>
            <p:pic>
              <p:nvPicPr>
                <p:cNvPr id="602" name="Freihand 601">
                  <a:extLst>
                    <a:ext uri="{FF2B5EF4-FFF2-40B4-BE49-F238E27FC236}">
                      <a16:creationId xmlns:a16="http://schemas.microsoft.com/office/drawing/2014/main" id="{CBA2239C-3E3E-4366-BCCE-3E82D1CE5936}"/>
                    </a:ext>
                  </a:extLst>
                </p:cNvPr>
                <p:cNvPicPr/>
                <p:nvPr/>
              </p:nvPicPr>
              <p:blipFill>
                <a:blip r:embed="rId989"/>
                <a:stretch>
                  <a:fillRect/>
                </a:stretch>
              </p:blipFill>
              <p:spPr>
                <a:xfrm>
                  <a:off x="1945379" y="4375771"/>
                  <a:ext cx="92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603" name="Freihand 602">
                  <a:extLst>
                    <a:ext uri="{FF2B5EF4-FFF2-40B4-BE49-F238E27FC236}">
                      <a16:creationId xmlns:a16="http://schemas.microsoft.com/office/drawing/2014/main" id="{0812EB3D-3FCC-467B-BAD0-A1BA7E2F1B6D}"/>
                    </a:ext>
                  </a:extLst>
                </p14:cNvPr>
                <p14:cNvContentPartPr/>
                <p14:nvPr/>
              </p14:nvContentPartPr>
              <p14:xfrm>
                <a:off x="2082539" y="4353811"/>
                <a:ext cx="129960" cy="89280"/>
              </p14:xfrm>
            </p:contentPart>
          </mc:Choice>
          <mc:Fallback>
            <p:pic>
              <p:nvPicPr>
                <p:cNvPr id="603" name="Freihand 602">
                  <a:extLst>
                    <a:ext uri="{FF2B5EF4-FFF2-40B4-BE49-F238E27FC236}">
                      <a16:creationId xmlns:a16="http://schemas.microsoft.com/office/drawing/2014/main" id="{0812EB3D-3FCC-467B-BAD0-A1BA7E2F1B6D}"/>
                    </a:ext>
                  </a:extLst>
                </p:cNvPr>
                <p:cNvPicPr/>
                <p:nvPr/>
              </p:nvPicPr>
              <p:blipFill>
                <a:blip r:embed="rId991"/>
                <a:stretch>
                  <a:fillRect/>
                </a:stretch>
              </p:blipFill>
              <p:spPr>
                <a:xfrm>
                  <a:off x="2078219" y="4349491"/>
                  <a:ext cx="138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604" name="Freihand 603">
                  <a:extLst>
                    <a:ext uri="{FF2B5EF4-FFF2-40B4-BE49-F238E27FC236}">
                      <a16:creationId xmlns:a16="http://schemas.microsoft.com/office/drawing/2014/main" id="{A158EF6B-F29C-4926-ACF9-F53C31E685BB}"/>
                    </a:ext>
                  </a:extLst>
                </p14:cNvPr>
                <p14:cNvContentPartPr/>
                <p14:nvPr/>
              </p14:nvContentPartPr>
              <p14:xfrm>
                <a:off x="2000819" y="4280011"/>
                <a:ext cx="360" cy="360"/>
              </p14:xfrm>
            </p:contentPart>
          </mc:Choice>
          <mc:Fallback>
            <p:pic>
              <p:nvPicPr>
                <p:cNvPr id="604" name="Freihand 603">
                  <a:extLst>
                    <a:ext uri="{FF2B5EF4-FFF2-40B4-BE49-F238E27FC236}">
                      <a16:creationId xmlns:a16="http://schemas.microsoft.com/office/drawing/2014/main" id="{A158EF6B-F29C-4926-ACF9-F53C31E685BB}"/>
                    </a:ext>
                  </a:extLst>
                </p:cNvPr>
                <p:cNvPicPr/>
                <p:nvPr/>
              </p:nvPicPr>
              <p:blipFill>
                <a:blip r:embed="rId666"/>
                <a:stretch>
                  <a:fillRect/>
                </a:stretch>
              </p:blipFill>
              <p:spPr>
                <a:xfrm>
                  <a:off x="1996499" y="4275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06" name="Freihand 605">
                  <a:extLst>
                    <a:ext uri="{FF2B5EF4-FFF2-40B4-BE49-F238E27FC236}">
                      <a16:creationId xmlns:a16="http://schemas.microsoft.com/office/drawing/2014/main" id="{A9586772-4749-4B81-825C-FD335D48864D}"/>
                    </a:ext>
                  </a:extLst>
                </p14:cNvPr>
                <p14:cNvContentPartPr/>
                <p14:nvPr/>
              </p14:nvContentPartPr>
              <p14:xfrm>
                <a:off x="2370539" y="4289011"/>
                <a:ext cx="68760" cy="138600"/>
              </p14:xfrm>
            </p:contentPart>
          </mc:Choice>
          <mc:Fallback>
            <p:pic>
              <p:nvPicPr>
                <p:cNvPr id="606" name="Freihand 605">
                  <a:extLst>
                    <a:ext uri="{FF2B5EF4-FFF2-40B4-BE49-F238E27FC236}">
                      <a16:creationId xmlns:a16="http://schemas.microsoft.com/office/drawing/2014/main" id="{A9586772-4749-4B81-825C-FD335D48864D}"/>
                    </a:ext>
                  </a:extLst>
                </p:cNvPr>
                <p:cNvPicPr/>
                <p:nvPr/>
              </p:nvPicPr>
              <p:blipFill>
                <a:blip r:embed="rId994"/>
                <a:stretch>
                  <a:fillRect/>
                </a:stretch>
              </p:blipFill>
              <p:spPr>
                <a:xfrm>
                  <a:off x="2366219" y="4284691"/>
                  <a:ext cx="77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07" name="Freihand 606">
                  <a:extLst>
                    <a:ext uri="{FF2B5EF4-FFF2-40B4-BE49-F238E27FC236}">
                      <a16:creationId xmlns:a16="http://schemas.microsoft.com/office/drawing/2014/main" id="{EB88C302-D798-4FE6-9057-D3BA18B396E8}"/>
                    </a:ext>
                  </a:extLst>
                </p14:cNvPr>
                <p14:cNvContentPartPr/>
                <p14:nvPr/>
              </p14:nvContentPartPr>
              <p14:xfrm>
                <a:off x="2481059" y="4335811"/>
                <a:ext cx="111600" cy="86400"/>
              </p14:xfrm>
            </p:contentPart>
          </mc:Choice>
          <mc:Fallback>
            <p:pic>
              <p:nvPicPr>
                <p:cNvPr id="607" name="Freihand 606">
                  <a:extLst>
                    <a:ext uri="{FF2B5EF4-FFF2-40B4-BE49-F238E27FC236}">
                      <a16:creationId xmlns:a16="http://schemas.microsoft.com/office/drawing/2014/main" id="{EB88C302-D798-4FE6-9057-D3BA18B396E8}"/>
                    </a:ext>
                  </a:extLst>
                </p:cNvPr>
                <p:cNvPicPr/>
                <p:nvPr/>
              </p:nvPicPr>
              <p:blipFill>
                <a:blip r:embed="rId996"/>
                <a:stretch>
                  <a:fillRect/>
                </a:stretch>
              </p:blipFill>
              <p:spPr>
                <a:xfrm>
                  <a:off x="2476739" y="4331491"/>
                  <a:ext cx="120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09" name="Freihand 608">
                  <a:extLst>
                    <a:ext uri="{FF2B5EF4-FFF2-40B4-BE49-F238E27FC236}">
                      <a16:creationId xmlns:a16="http://schemas.microsoft.com/office/drawing/2014/main" id="{A44784C0-1E45-42F6-925E-5819C9548C00}"/>
                    </a:ext>
                  </a:extLst>
                </p14:cNvPr>
                <p14:cNvContentPartPr/>
                <p14:nvPr/>
              </p14:nvContentPartPr>
              <p14:xfrm>
                <a:off x="2755739" y="4282171"/>
                <a:ext cx="152280" cy="144720"/>
              </p14:xfrm>
            </p:contentPart>
          </mc:Choice>
          <mc:Fallback>
            <p:pic>
              <p:nvPicPr>
                <p:cNvPr id="609" name="Freihand 608">
                  <a:extLst>
                    <a:ext uri="{FF2B5EF4-FFF2-40B4-BE49-F238E27FC236}">
                      <a16:creationId xmlns:a16="http://schemas.microsoft.com/office/drawing/2014/main" id="{A44784C0-1E45-42F6-925E-5819C9548C00}"/>
                    </a:ext>
                  </a:extLst>
                </p:cNvPr>
                <p:cNvPicPr/>
                <p:nvPr/>
              </p:nvPicPr>
              <p:blipFill>
                <a:blip r:embed="rId998"/>
                <a:stretch>
                  <a:fillRect/>
                </a:stretch>
              </p:blipFill>
              <p:spPr>
                <a:xfrm>
                  <a:off x="2751419" y="4277851"/>
                  <a:ext cx="160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10" name="Freihand 609">
                  <a:extLst>
                    <a:ext uri="{FF2B5EF4-FFF2-40B4-BE49-F238E27FC236}">
                      <a16:creationId xmlns:a16="http://schemas.microsoft.com/office/drawing/2014/main" id="{03B888F3-03AD-438A-A83F-2486736517D1}"/>
                    </a:ext>
                  </a:extLst>
                </p14:cNvPr>
                <p14:cNvContentPartPr/>
                <p14:nvPr/>
              </p14:nvContentPartPr>
              <p14:xfrm>
                <a:off x="2971379" y="4321411"/>
                <a:ext cx="120600" cy="91440"/>
              </p14:xfrm>
            </p:contentPart>
          </mc:Choice>
          <mc:Fallback>
            <p:pic>
              <p:nvPicPr>
                <p:cNvPr id="610" name="Freihand 609">
                  <a:extLst>
                    <a:ext uri="{FF2B5EF4-FFF2-40B4-BE49-F238E27FC236}">
                      <a16:creationId xmlns:a16="http://schemas.microsoft.com/office/drawing/2014/main" id="{03B888F3-03AD-438A-A83F-2486736517D1}"/>
                    </a:ext>
                  </a:extLst>
                </p:cNvPr>
                <p:cNvPicPr/>
                <p:nvPr/>
              </p:nvPicPr>
              <p:blipFill>
                <a:blip r:embed="rId1000"/>
                <a:stretch>
                  <a:fillRect/>
                </a:stretch>
              </p:blipFill>
              <p:spPr>
                <a:xfrm>
                  <a:off x="2967059" y="4317091"/>
                  <a:ext cx="129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11" name="Freihand 610">
                  <a:extLst>
                    <a:ext uri="{FF2B5EF4-FFF2-40B4-BE49-F238E27FC236}">
                      <a16:creationId xmlns:a16="http://schemas.microsoft.com/office/drawing/2014/main" id="{9DBC2A7B-401E-4AEC-84A0-A0A10B9F3914}"/>
                    </a:ext>
                  </a:extLst>
                </p14:cNvPr>
                <p14:cNvContentPartPr/>
                <p14:nvPr/>
              </p14:nvContentPartPr>
              <p14:xfrm>
                <a:off x="3130499" y="4319971"/>
                <a:ext cx="166320" cy="100080"/>
              </p14:xfrm>
            </p:contentPart>
          </mc:Choice>
          <mc:Fallback>
            <p:pic>
              <p:nvPicPr>
                <p:cNvPr id="611" name="Freihand 610">
                  <a:extLst>
                    <a:ext uri="{FF2B5EF4-FFF2-40B4-BE49-F238E27FC236}">
                      <a16:creationId xmlns:a16="http://schemas.microsoft.com/office/drawing/2014/main" id="{9DBC2A7B-401E-4AEC-84A0-A0A10B9F3914}"/>
                    </a:ext>
                  </a:extLst>
                </p:cNvPr>
                <p:cNvPicPr/>
                <p:nvPr/>
              </p:nvPicPr>
              <p:blipFill>
                <a:blip r:embed="rId1002"/>
                <a:stretch>
                  <a:fillRect/>
                </a:stretch>
              </p:blipFill>
              <p:spPr>
                <a:xfrm>
                  <a:off x="3126179" y="4315651"/>
                  <a:ext cx="174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12" name="Freihand 611">
                  <a:extLst>
                    <a:ext uri="{FF2B5EF4-FFF2-40B4-BE49-F238E27FC236}">
                      <a16:creationId xmlns:a16="http://schemas.microsoft.com/office/drawing/2014/main" id="{CE92903F-4117-4D59-852D-0A866BA2D39F}"/>
                    </a:ext>
                  </a:extLst>
                </p14:cNvPr>
                <p14:cNvContentPartPr/>
                <p14:nvPr/>
              </p14:nvContentPartPr>
              <p14:xfrm>
                <a:off x="3243179" y="4230691"/>
                <a:ext cx="15840" cy="32760"/>
              </p14:xfrm>
            </p:contentPart>
          </mc:Choice>
          <mc:Fallback>
            <p:pic>
              <p:nvPicPr>
                <p:cNvPr id="612" name="Freihand 611">
                  <a:extLst>
                    <a:ext uri="{FF2B5EF4-FFF2-40B4-BE49-F238E27FC236}">
                      <a16:creationId xmlns:a16="http://schemas.microsoft.com/office/drawing/2014/main" id="{CE92903F-4117-4D59-852D-0A866BA2D39F}"/>
                    </a:ext>
                  </a:extLst>
                </p:cNvPr>
                <p:cNvPicPr/>
                <p:nvPr/>
              </p:nvPicPr>
              <p:blipFill>
                <a:blip r:embed="rId1004"/>
                <a:stretch>
                  <a:fillRect/>
                </a:stretch>
              </p:blipFill>
              <p:spPr>
                <a:xfrm>
                  <a:off x="3238859" y="4226371"/>
                  <a:ext cx="24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13" name="Freihand 612">
                  <a:extLst>
                    <a:ext uri="{FF2B5EF4-FFF2-40B4-BE49-F238E27FC236}">
                      <a16:creationId xmlns:a16="http://schemas.microsoft.com/office/drawing/2014/main" id="{2BBC5803-47D2-412E-AA9A-B47C90320361}"/>
                    </a:ext>
                  </a:extLst>
                </p14:cNvPr>
                <p14:cNvContentPartPr/>
                <p14:nvPr/>
              </p14:nvContentPartPr>
              <p14:xfrm>
                <a:off x="3309779" y="4234291"/>
                <a:ext cx="304200" cy="152280"/>
              </p14:xfrm>
            </p:contentPart>
          </mc:Choice>
          <mc:Fallback>
            <p:pic>
              <p:nvPicPr>
                <p:cNvPr id="613" name="Freihand 612">
                  <a:extLst>
                    <a:ext uri="{FF2B5EF4-FFF2-40B4-BE49-F238E27FC236}">
                      <a16:creationId xmlns:a16="http://schemas.microsoft.com/office/drawing/2014/main" id="{2BBC5803-47D2-412E-AA9A-B47C90320361}"/>
                    </a:ext>
                  </a:extLst>
                </p:cNvPr>
                <p:cNvPicPr/>
                <p:nvPr/>
              </p:nvPicPr>
              <p:blipFill>
                <a:blip r:embed="rId1006"/>
                <a:stretch>
                  <a:fillRect/>
                </a:stretch>
              </p:blipFill>
              <p:spPr>
                <a:xfrm>
                  <a:off x="3305459" y="4229971"/>
                  <a:ext cx="312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14" name="Freihand 613">
                  <a:extLst>
                    <a:ext uri="{FF2B5EF4-FFF2-40B4-BE49-F238E27FC236}">
                      <a16:creationId xmlns:a16="http://schemas.microsoft.com/office/drawing/2014/main" id="{74BA49F4-C074-431B-8EB4-46279CF0430D}"/>
                    </a:ext>
                  </a:extLst>
                </p14:cNvPr>
                <p14:cNvContentPartPr/>
                <p14:nvPr/>
              </p14:nvContentPartPr>
              <p14:xfrm>
                <a:off x="3802619" y="4235731"/>
                <a:ext cx="116640" cy="196200"/>
              </p14:xfrm>
            </p:contentPart>
          </mc:Choice>
          <mc:Fallback>
            <p:pic>
              <p:nvPicPr>
                <p:cNvPr id="614" name="Freihand 613">
                  <a:extLst>
                    <a:ext uri="{FF2B5EF4-FFF2-40B4-BE49-F238E27FC236}">
                      <a16:creationId xmlns:a16="http://schemas.microsoft.com/office/drawing/2014/main" id="{74BA49F4-C074-431B-8EB4-46279CF0430D}"/>
                    </a:ext>
                  </a:extLst>
                </p:cNvPr>
                <p:cNvPicPr/>
                <p:nvPr/>
              </p:nvPicPr>
              <p:blipFill>
                <a:blip r:embed="rId1008"/>
                <a:stretch>
                  <a:fillRect/>
                </a:stretch>
              </p:blipFill>
              <p:spPr>
                <a:xfrm>
                  <a:off x="3798299" y="4231411"/>
                  <a:ext cx="1252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15" name="Freihand 614">
                  <a:extLst>
                    <a:ext uri="{FF2B5EF4-FFF2-40B4-BE49-F238E27FC236}">
                      <a16:creationId xmlns:a16="http://schemas.microsoft.com/office/drawing/2014/main" id="{43CF20F6-BAEA-4004-94BB-047025294154}"/>
                    </a:ext>
                  </a:extLst>
                </p14:cNvPr>
                <p14:cNvContentPartPr/>
                <p14:nvPr/>
              </p14:nvContentPartPr>
              <p14:xfrm>
                <a:off x="3933299" y="4304131"/>
                <a:ext cx="77400" cy="69120"/>
              </p14:xfrm>
            </p:contentPart>
          </mc:Choice>
          <mc:Fallback>
            <p:pic>
              <p:nvPicPr>
                <p:cNvPr id="615" name="Freihand 614">
                  <a:extLst>
                    <a:ext uri="{FF2B5EF4-FFF2-40B4-BE49-F238E27FC236}">
                      <a16:creationId xmlns:a16="http://schemas.microsoft.com/office/drawing/2014/main" id="{43CF20F6-BAEA-4004-94BB-047025294154}"/>
                    </a:ext>
                  </a:extLst>
                </p:cNvPr>
                <p:cNvPicPr/>
                <p:nvPr/>
              </p:nvPicPr>
              <p:blipFill>
                <a:blip r:embed="rId1010"/>
                <a:stretch>
                  <a:fillRect/>
                </a:stretch>
              </p:blipFill>
              <p:spPr>
                <a:xfrm>
                  <a:off x="3928979" y="4299811"/>
                  <a:ext cx="86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16" name="Freihand 615">
                  <a:extLst>
                    <a:ext uri="{FF2B5EF4-FFF2-40B4-BE49-F238E27FC236}">
                      <a16:creationId xmlns:a16="http://schemas.microsoft.com/office/drawing/2014/main" id="{0A49E230-A97B-4F6A-91CA-3178AED0DE2E}"/>
                    </a:ext>
                  </a:extLst>
                </p14:cNvPr>
                <p14:cNvContentPartPr/>
                <p14:nvPr/>
              </p14:nvContentPartPr>
              <p14:xfrm>
                <a:off x="3943379" y="4296211"/>
                <a:ext cx="106200" cy="90000"/>
              </p14:xfrm>
            </p:contentPart>
          </mc:Choice>
          <mc:Fallback>
            <p:pic>
              <p:nvPicPr>
                <p:cNvPr id="616" name="Freihand 615">
                  <a:extLst>
                    <a:ext uri="{FF2B5EF4-FFF2-40B4-BE49-F238E27FC236}">
                      <a16:creationId xmlns:a16="http://schemas.microsoft.com/office/drawing/2014/main" id="{0A49E230-A97B-4F6A-91CA-3178AED0DE2E}"/>
                    </a:ext>
                  </a:extLst>
                </p:cNvPr>
                <p:cNvPicPr/>
                <p:nvPr/>
              </p:nvPicPr>
              <p:blipFill>
                <a:blip r:embed="rId1012"/>
                <a:stretch>
                  <a:fillRect/>
                </a:stretch>
              </p:blipFill>
              <p:spPr>
                <a:xfrm>
                  <a:off x="3939059" y="4291891"/>
                  <a:ext cx="114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17" name="Freihand 616">
                  <a:extLst>
                    <a:ext uri="{FF2B5EF4-FFF2-40B4-BE49-F238E27FC236}">
                      <a16:creationId xmlns:a16="http://schemas.microsoft.com/office/drawing/2014/main" id="{C8D1E435-4515-4465-BA16-D31BEE7D6FD9}"/>
                    </a:ext>
                  </a:extLst>
                </p14:cNvPr>
                <p14:cNvContentPartPr/>
                <p14:nvPr/>
              </p14:nvContentPartPr>
              <p14:xfrm>
                <a:off x="4055699" y="4286851"/>
                <a:ext cx="302760" cy="90720"/>
              </p14:xfrm>
            </p:contentPart>
          </mc:Choice>
          <mc:Fallback>
            <p:pic>
              <p:nvPicPr>
                <p:cNvPr id="617" name="Freihand 616">
                  <a:extLst>
                    <a:ext uri="{FF2B5EF4-FFF2-40B4-BE49-F238E27FC236}">
                      <a16:creationId xmlns:a16="http://schemas.microsoft.com/office/drawing/2014/main" id="{C8D1E435-4515-4465-BA16-D31BEE7D6FD9}"/>
                    </a:ext>
                  </a:extLst>
                </p:cNvPr>
                <p:cNvPicPr/>
                <p:nvPr/>
              </p:nvPicPr>
              <p:blipFill>
                <a:blip r:embed="rId1014"/>
                <a:stretch>
                  <a:fillRect/>
                </a:stretch>
              </p:blipFill>
              <p:spPr>
                <a:xfrm>
                  <a:off x="4051379" y="4282531"/>
                  <a:ext cx="311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18" name="Freihand 617">
                  <a:extLst>
                    <a:ext uri="{FF2B5EF4-FFF2-40B4-BE49-F238E27FC236}">
                      <a16:creationId xmlns:a16="http://schemas.microsoft.com/office/drawing/2014/main" id="{71ADF6C4-B1E8-49E4-978D-B3E00139D9FE}"/>
                    </a:ext>
                  </a:extLst>
                </p14:cNvPr>
                <p14:cNvContentPartPr/>
                <p14:nvPr/>
              </p14:nvContentPartPr>
              <p14:xfrm>
                <a:off x="4513619" y="4213051"/>
                <a:ext cx="145080" cy="143280"/>
              </p14:xfrm>
            </p:contentPart>
          </mc:Choice>
          <mc:Fallback>
            <p:pic>
              <p:nvPicPr>
                <p:cNvPr id="618" name="Freihand 617">
                  <a:extLst>
                    <a:ext uri="{FF2B5EF4-FFF2-40B4-BE49-F238E27FC236}">
                      <a16:creationId xmlns:a16="http://schemas.microsoft.com/office/drawing/2014/main" id="{71ADF6C4-B1E8-49E4-978D-B3E00139D9FE}"/>
                    </a:ext>
                  </a:extLst>
                </p:cNvPr>
                <p:cNvPicPr/>
                <p:nvPr/>
              </p:nvPicPr>
              <p:blipFill>
                <a:blip r:embed="rId1016"/>
                <a:stretch>
                  <a:fillRect/>
                </a:stretch>
              </p:blipFill>
              <p:spPr>
                <a:xfrm>
                  <a:off x="4509299" y="4208731"/>
                  <a:ext cx="153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19" name="Freihand 618">
                  <a:extLst>
                    <a:ext uri="{FF2B5EF4-FFF2-40B4-BE49-F238E27FC236}">
                      <a16:creationId xmlns:a16="http://schemas.microsoft.com/office/drawing/2014/main" id="{25D9832D-5E61-4D11-ABD5-8695E3A1DA73}"/>
                    </a:ext>
                  </a:extLst>
                </p14:cNvPr>
                <p14:cNvContentPartPr/>
                <p14:nvPr/>
              </p14:nvContentPartPr>
              <p14:xfrm>
                <a:off x="4575179" y="4185691"/>
                <a:ext cx="19800" cy="9720"/>
              </p14:xfrm>
            </p:contentPart>
          </mc:Choice>
          <mc:Fallback>
            <p:pic>
              <p:nvPicPr>
                <p:cNvPr id="619" name="Freihand 618">
                  <a:extLst>
                    <a:ext uri="{FF2B5EF4-FFF2-40B4-BE49-F238E27FC236}">
                      <a16:creationId xmlns:a16="http://schemas.microsoft.com/office/drawing/2014/main" id="{25D9832D-5E61-4D11-ABD5-8695E3A1DA73}"/>
                    </a:ext>
                  </a:extLst>
                </p:cNvPr>
                <p:cNvPicPr/>
                <p:nvPr/>
              </p:nvPicPr>
              <p:blipFill>
                <a:blip r:embed="rId1018"/>
                <a:stretch>
                  <a:fillRect/>
                </a:stretch>
              </p:blipFill>
              <p:spPr>
                <a:xfrm>
                  <a:off x="4570859" y="4181371"/>
                  <a:ext cx="28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21" name="Freihand 620">
                  <a:extLst>
                    <a:ext uri="{FF2B5EF4-FFF2-40B4-BE49-F238E27FC236}">
                      <a16:creationId xmlns:a16="http://schemas.microsoft.com/office/drawing/2014/main" id="{E729933A-8EBB-4C22-A446-27BD66A4D7C9}"/>
                    </a:ext>
                  </a:extLst>
                </p14:cNvPr>
                <p14:cNvContentPartPr/>
                <p14:nvPr/>
              </p14:nvContentPartPr>
              <p14:xfrm>
                <a:off x="4685699" y="4270291"/>
                <a:ext cx="101160" cy="80640"/>
              </p14:xfrm>
            </p:contentPart>
          </mc:Choice>
          <mc:Fallback>
            <p:pic>
              <p:nvPicPr>
                <p:cNvPr id="621" name="Freihand 620">
                  <a:extLst>
                    <a:ext uri="{FF2B5EF4-FFF2-40B4-BE49-F238E27FC236}">
                      <a16:creationId xmlns:a16="http://schemas.microsoft.com/office/drawing/2014/main" id="{E729933A-8EBB-4C22-A446-27BD66A4D7C9}"/>
                    </a:ext>
                  </a:extLst>
                </p:cNvPr>
                <p:cNvPicPr/>
                <p:nvPr/>
              </p:nvPicPr>
              <p:blipFill>
                <a:blip r:embed="rId1020"/>
                <a:stretch>
                  <a:fillRect/>
                </a:stretch>
              </p:blipFill>
              <p:spPr>
                <a:xfrm>
                  <a:off x="4681379" y="4265971"/>
                  <a:ext cx="109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22" name="Freihand 621">
                  <a:extLst>
                    <a:ext uri="{FF2B5EF4-FFF2-40B4-BE49-F238E27FC236}">
                      <a16:creationId xmlns:a16="http://schemas.microsoft.com/office/drawing/2014/main" id="{D5499FE4-13D2-49E7-B8FA-4526CCF15E97}"/>
                    </a:ext>
                  </a:extLst>
                </p14:cNvPr>
                <p14:cNvContentPartPr/>
                <p14:nvPr/>
              </p14:nvContentPartPr>
              <p14:xfrm>
                <a:off x="4913219" y="4259491"/>
                <a:ext cx="250560" cy="85320"/>
              </p14:xfrm>
            </p:contentPart>
          </mc:Choice>
          <mc:Fallback>
            <p:pic>
              <p:nvPicPr>
                <p:cNvPr id="622" name="Freihand 621">
                  <a:extLst>
                    <a:ext uri="{FF2B5EF4-FFF2-40B4-BE49-F238E27FC236}">
                      <a16:creationId xmlns:a16="http://schemas.microsoft.com/office/drawing/2014/main" id="{D5499FE4-13D2-49E7-B8FA-4526CCF15E97}"/>
                    </a:ext>
                  </a:extLst>
                </p:cNvPr>
                <p:cNvPicPr/>
                <p:nvPr/>
              </p:nvPicPr>
              <p:blipFill>
                <a:blip r:embed="rId1022"/>
                <a:stretch>
                  <a:fillRect/>
                </a:stretch>
              </p:blipFill>
              <p:spPr>
                <a:xfrm>
                  <a:off x="4908899" y="4255171"/>
                  <a:ext cx="259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23" name="Freihand 622">
                  <a:extLst>
                    <a:ext uri="{FF2B5EF4-FFF2-40B4-BE49-F238E27FC236}">
                      <a16:creationId xmlns:a16="http://schemas.microsoft.com/office/drawing/2014/main" id="{14F77FDD-308C-4F99-8182-F7AB0FA6E4C0}"/>
                    </a:ext>
                  </a:extLst>
                </p14:cNvPr>
                <p14:cNvContentPartPr/>
                <p14:nvPr/>
              </p14:nvContentPartPr>
              <p14:xfrm>
                <a:off x="5188979" y="4271371"/>
                <a:ext cx="120240" cy="65880"/>
              </p14:xfrm>
            </p:contentPart>
          </mc:Choice>
          <mc:Fallback>
            <p:pic>
              <p:nvPicPr>
                <p:cNvPr id="623" name="Freihand 622">
                  <a:extLst>
                    <a:ext uri="{FF2B5EF4-FFF2-40B4-BE49-F238E27FC236}">
                      <a16:creationId xmlns:a16="http://schemas.microsoft.com/office/drawing/2014/main" id="{14F77FDD-308C-4F99-8182-F7AB0FA6E4C0}"/>
                    </a:ext>
                  </a:extLst>
                </p:cNvPr>
                <p:cNvPicPr/>
                <p:nvPr/>
              </p:nvPicPr>
              <p:blipFill>
                <a:blip r:embed="rId1024"/>
                <a:stretch>
                  <a:fillRect/>
                </a:stretch>
              </p:blipFill>
              <p:spPr>
                <a:xfrm>
                  <a:off x="5184659" y="4267051"/>
                  <a:ext cx="128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24" name="Freihand 623">
                  <a:extLst>
                    <a:ext uri="{FF2B5EF4-FFF2-40B4-BE49-F238E27FC236}">
                      <a16:creationId xmlns:a16="http://schemas.microsoft.com/office/drawing/2014/main" id="{B52AA013-8ECE-423A-B179-A577FA509245}"/>
                    </a:ext>
                  </a:extLst>
                </p14:cNvPr>
                <p14:cNvContentPartPr/>
                <p14:nvPr/>
              </p14:nvContentPartPr>
              <p14:xfrm>
                <a:off x="5347739" y="4238971"/>
                <a:ext cx="265320" cy="86040"/>
              </p14:xfrm>
            </p:contentPart>
          </mc:Choice>
          <mc:Fallback>
            <p:pic>
              <p:nvPicPr>
                <p:cNvPr id="624" name="Freihand 623">
                  <a:extLst>
                    <a:ext uri="{FF2B5EF4-FFF2-40B4-BE49-F238E27FC236}">
                      <a16:creationId xmlns:a16="http://schemas.microsoft.com/office/drawing/2014/main" id="{B52AA013-8ECE-423A-B179-A577FA509245}"/>
                    </a:ext>
                  </a:extLst>
                </p:cNvPr>
                <p:cNvPicPr/>
                <p:nvPr/>
              </p:nvPicPr>
              <p:blipFill>
                <a:blip r:embed="rId1026"/>
                <a:stretch>
                  <a:fillRect/>
                </a:stretch>
              </p:blipFill>
              <p:spPr>
                <a:xfrm>
                  <a:off x="5343419" y="4234651"/>
                  <a:ext cx="273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25" name="Freihand 624">
                  <a:extLst>
                    <a:ext uri="{FF2B5EF4-FFF2-40B4-BE49-F238E27FC236}">
                      <a16:creationId xmlns:a16="http://schemas.microsoft.com/office/drawing/2014/main" id="{40AE357E-DA68-4E26-9740-67383217A102}"/>
                    </a:ext>
                  </a:extLst>
                </p14:cNvPr>
                <p14:cNvContentPartPr/>
                <p14:nvPr/>
              </p14:nvContentPartPr>
              <p14:xfrm>
                <a:off x="5582459" y="4220971"/>
                <a:ext cx="111600" cy="62640"/>
              </p14:xfrm>
            </p:contentPart>
          </mc:Choice>
          <mc:Fallback>
            <p:pic>
              <p:nvPicPr>
                <p:cNvPr id="625" name="Freihand 624">
                  <a:extLst>
                    <a:ext uri="{FF2B5EF4-FFF2-40B4-BE49-F238E27FC236}">
                      <a16:creationId xmlns:a16="http://schemas.microsoft.com/office/drawing/2014/main" id="{40AE357E-DA68-4E26-9740-67383217A102}"/>
                    </a:ext>
                  </a:extLst>
                </p:cNvPr>
                <p:cNvPicPr/>
                <p:nvPr/>
              </p:nvPicPr>
              <p:blipFill>
                <a:blip r:embed="rId1028"/>
                <a:stretch>
                  <a:fillRect/>
                </a:stretch>
              </p:blipFill>
              <p:spPr>
                <a:xfrm>
                  <a:off x="5578139" y="4216651"/>
                  <a:ext cx="120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27" name="Freihand 626">
                  <a:extLst>
                    <a:ext uri="{FF2B5EF4-FFF2-40B4-BE49-F238E27FC236}">
                      <a16:creationId xmlns:a16="http://schemas.microsoft.com/office/drawing/2014/main" id="{7ECFDEF9-22B4-4065-AF4B-328EAE93E673}"/>
                    </a:ext>
                  </a:extLst>
                </p14:cNvPr>
                <p14:cNvContentPartPr/>
                <p14:nvPr/>
              </p14:nvContentPartPr>
              <p14:xfrm>
                <a:off x="5721779" y="4210171"/>
                <a:ext cx="92160" cy="85680"/>
              </p14:xfrm>
            </p:contentPart>
          </mc:Choice>
          <mc:Fallback>
            <p:pic>
              <p:nvPicPr>
                <p:cNvPr id="627" name="Freihand 626">
                  <a:extLst>
                    <a:ext uri="{FF2B5EF4-FFF2-40B4-BE49-F238E27FC236}">
                      <a16:creationId xmlns:a16="http://schemas.microsoft.com/office/drawing/2014/main" id="{7ECFDEF9-22B4-4065-AF4B-328EAE93E673}"/>
                    </a:ext>
                  </a:extLst>
                </p:cNvPr>
                <p:cNvPicPr/>
                <p:nvPr/>
              </p:nvPicPr>
              <p:blipFill>
                <a:blip r:embed="rId1030"/>
                <a:stretch>
                  <a:fillRect/>
                </a:stretch>
              </p:blipFill>
              <p:spPr>
                <a:xfrm>
                  <a:off x="5717459" y="4205851"/>
                  <a:ext cx="100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28" name="Freihand 627">
                  <a:extLst>
                    <a:ext uri="{FF2B5EF4-FFF2-40B4-BE49-F238E27FC236}">
                      <a16:creationId xmlns:a16="http://schemas.microsoft.com/office/drawing/2014/main" id="{A9853CBD-6A0D-45FB-8F42-1BD779B930E1}"/>
                    </a:ext>
                  </a:extLst>
                </p14:cNvPr>
                <p14:cNvContentPartPr/>
                <p14:nvPr/>
              </p14:nvContentPartPr>
              <p14:xfrm>
                <a:off x="5835899" y="4152931"/>
                <a:ext cx="137880" cy="121680"/>
              </p14:xfrm>
            </p:contentPart>
          </mc:Choice>
          <mc:Fallback>
            <p:pic>
              <p:nvPicPr>
                <p:cNvPr id="628" name="Freihand 627">
                  <a:extLst>
                    <a:ext uri="{FF2B5EF4-FFF2-40B4-BE49-F238E27FC236}">
                      <a16:creationId xmlns:a16="http://schemas.microsoft.com/office/drawing/2014/main" id="{A9853CBD-6A0D-45FB-8F42-1BD779B930E1}"/>
                    </a:ext>
                  </a:extLst>
                </p:cNvPr>
                <p:cNvPicPr/>
                <p:nvPr/>
              </p:nvPicPr>
              <p:blipFill>
                <a:blip r:embed="rId1032"/>
                <a:stretch>
                  <a:fillRect/>
                </a:stretch>
              </p:blipFill>
              <p:spPr>
                <a:xfrm>
                  <a:off x="5831579" y="4148611"/>
                  <a:ext cx="146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30" name="Freihand 629">
                  <a:extLst>
                    <a:ext uri="{FF2B5EF4-FFF2-40B4-BE49-F238E27FC236}">
                      <a16:creationId xmlns:a16="http://schemas.microsoft.com/office/drawing/2014/main" id="{66AADFBE-B84D-4B6F-B422-E0A41D37CD23}"/>
                    </a:ext>
                  </a:extLst>
                </p14:cNvPr>
                <p14:cNvContentPartPr/>
                <p14:nvPr/>
              </p14:nvContentPartPr>
              <p14:xfrm>
                <a:off x="6115259" y="4183531"/>
                <a:ext cx="164880" cy="81000"/>
              </p14:xfrm>
            </p:contentPart>
          </mc:Choice>
          <mc:Fallback>
            <p:pic>
              <p:nvPicPr>
                <p:cNvPr id="630" name="Freihand 629">
                  <a:extLst>
                    <a:ext uri="{FF2B5EF4-FFF2-40B4-BE49-F238E27FC236}">
                      <a16:creationId xmlns:a16="http://schemas.microsoft.com/office/drawing/2014/main" id="{66AADFBE-B84D-4B6F-B422-E0A41D37CD23}"/>
                    </a:ext>
                  </a:extLst>
                </p:cNvPr>
                <p:cNvPicPr/>
                <p:nvPr/>
              </p:nvPicPr>
              <p:blipFill>
                <a:blip r:embed="rId1034"/>
                <a:stretch>
                  <a:fillRect/>
                </a:stretch>
              </p:blipFill>
              <p:spPr>
                <a:xfrm>
                  <a:off x="6110939" y="4179211"/>
                  <a:ext cx="173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31" name="Freihand 630">
                  <a:extLst>
                    <a:ext uri="{FF2B5EF4-FFF2-40B4-BE49-F238E27FC236}">
                      <a16:creationId xmlns:a16="http://schemas.microsoft.com/office/drawing/2014/main" id="{085561F6-7090-47C7-B8A4-BDCE1B41B0DA}"/>
                    </a:ext>
                  </a:extLst>
                </p14:cNvPr>
                <p14:cNvContentPartPr/>
                <p14:nvPr/>
              </p14:nvContentPartPr>
              <p14:xfrm>
                <a:off x="6272579" y="4089571"/>
                <a:ext cx="10080" cy="33840"/>
              </p14:xfrm>
            </p:contentPart>
          </mc:Choice>
          <mc:Fallback>
            <p:pic>
              <p:nvPicPr>
                <p:cNvPr id="631" name="Freihand 630">
                  <a:extLst>
                    <a:ext uri="{FF2B5EF4-FFF2-40B4-BE49-F238E27FC236}">
                      <a16:creationId xmlns:a16="http://schemas.microsoft.com/office/drawing/2014/main" id="{085561F6-7090-47C7-B8A4-BDCE1B41B0DA}"/>
                    </a:ext>
                  </a:extLst>
                </p:cNvPr>
                <p:cNvPicPr/>
                <p:nvPr/>
              </p:nvPicPr>
              <p:blipFill>
                <a:blip r:embed="rId1036"/>
                <a:stretch>
                  <a:fillRect/>
                </a:stretch>
              </p:blipFill>
              <p:spPr>
                <a:xfrm>
                  <a:off x="6268259" y="4085251"/>
                  <a:ext cx="187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32" name="Freihand 631">
                  <a:extLst>
                    <a:ext uri="{FF2B5EF4-FFF2-40B4-BE49-F238E27FC236}">
                      <a16:creationId xmlns:a16="http://schemas.microsoft.com/office/drawing/2014/main" id="{CD1604FD-29EC-4091-AF2D-88ACDD4F7084}"/>
                    </a:ext>
                  </a:extLst>
                </p14:cNvPr>
                <p14:cNvContentPartPr/>
                <p14:nvPr/>
              </p14:nvContentPartPr>
              <p14:xfrm>
                <a:off x="6364019" y="4085971"/>
                <a:ext cx="142920" cy="243360"/>
              </p14:xfrm>
            </p:contentPart>
          </mc:Choice>
          <mc:Fallback>
            <p:pic>
              <p:nvPicPr>
                <p:cNvPr id="632" name="Freihand 631">
                  <a:extLst>
                    <a:ext uri="{FF2B5EF4-FFF2-40B4-BE49-F238E27FC236}">
                      <a16:creationId xmlns:a16="http://schemas.microsoft.com/office/drawing/2014/main" id="{CD1604FD-29EC-4091-AF2D-88ACDD4F7084}"/>
                    </a:ext>
                  </a:extLst>
                </p:cNvPr>
                <p:cNvPicPr/>
                <p:nvPr/>
              </p:nvPicPr>
              <p:blipFill>
                <a:blip r:embed="rId1038"/>
                <a:stretch>
                  <a:fillRect/>
                </a:stretch>
              </p:blipFill>
              <p:spPr>
                <a:xfrm>
                  <a:off x="6359699" y="4081651"/>
                  <a:ext cx="1515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33" name="Freihand 632">
                  <a:extLst>
                    <a:ext uri="{FF2B5EF4-FFF2-40B4-BE49-F238E27FC236}">
                      <a16:creationId xmlns:a16="http://schemas.microsoft.com/office/drawing/2014/main" id="{A16F4003-9C0B-4BFF-B3EC-61564E4517A6}"/>
                    </a:ext>
                  </a:extLst>
                </p14:cNvPr>
                <p14:cNvContentPartPr/>
                <p14:nvPr/>
              </p14:nvContentPartPr>
              <p14:xfrm>
                <a:off x="6529979" y="4074451"/>
                <a:ext cx="286560" cy="174960"/>
              </p14:xfrm>
            </p:contentPart>
          </mc:Choice>
          <mc:Fallback>
            <p:pic>
              <p:nvPicPr>
                <p:cNvPr id="633" name="Freihand 632">
                  <a:extLst>
                    <a:ext uri="{FF2B5EF4-FFF2-40B4-BE49-F238E27FC236}">
                      <a16:creationId xmlns:a16="http://schemas.microsoft.com/office/drawing/2014/main" id="{A16F4003-9C0B-4BFF-B3EC-61564E4517A6}"/>
                    </a:ext>
                  </a:extLst>
                </p:cNvPr>
                <p:cNvPicPr/>
                <p:nvPr/>
              </p:nvPicPr>
              <p:blipFill>
                <a:blip r:embed="rId1040"/>
                <a:stretch>
                  <a:fillRect/>
                </a:stretch>
              </p:blipFill>
              <p:spPr>
                <a:xfrm>
                  <a:off x="6525659" y="4070131"/>
                  <a:ext cx="295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34" name="Freihand 633">
                  <a:extLst>
                    <a:ext uri="{FF2B5EF4-FFF2-40B4-BE49-F238E27FC236}">
                      <a16:creationId xmlns:a16="http://schemas.microsoft.com/office/drawing/2014/main" id="{D82CCE72-916E-407C-A624-0B52955FF50E}"/>
                    </a:ext>
                  </a:extLst>
                </p14:cNvPr>
                <p14:cNvContentPartPr/>
                <p14:nvPr/>
              </p14:nvContentPartPr>
              <p14:xfrm>
                <a:off x="6803939" y="4069771"/>
                <a:ext cx="2880" cy="30960"/>
              </p14:xfrm>
            </p:contentPart>
          </mc:Choice>
          <mc:Fallback>
            <p:pic>
              <p:nvPicPr>
                <p:cNvPr id="634" name="Freihand 633">
                  <a:extLst>
                    <a:ext uri="{FF2B5EF4-FFF2-40B4-BE49-F238E27FC236}">
                      <a16:creationId xmlns:a16="http://schemas.microsoft.com/office/drawing/2014/main" id="{D82CCE72-916E-407C-A624-0B52955FF50E}"/>
                    </a:ext>
                  </a:extLst>
                </p:cNvPr>
                <p:cNvPicPr/>
                <p:nvPr/>
              </p:nvPicPr>
              <p:blipFill>
                <a:blip r:embed="rId1042"/>
                <a:stretch>
                  <a:fillRect/>
                </a:stretch>
              </p:blipFill>
              <p:spPr>
                <a:xfrm>
                  <a:off x="6799619" y="4065451"/>
                  <a:ext cx="11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35" name="Freihand 634">
                  <a:extLst>
                    <a:ext uri="{FF2B5EF4-FFF2-40B4-BE49-F238E27FC236}">
                      <a16:creationId xmlns:a16="http://schemas.microsoft.com/office/drawing/2014/main" id="{F351B963-59C0-4520-9E17-38080ADD5ECE}"/>
                    </a:ext>
                  </a:extLst>
                </p14:cNvPr>
                <p14:cNvContentPartPr/>
                <p14:nvPr/>
              </p14:nvContentPartPr>
              <p14:xfrm>
                <a:off x="6842819" y="4160131"/>
                <a:ext cx="162720" cy="55080"/>
              </p14:xfrm>
            </p:contentPart>
          </mc:Choice>
          <mc:Fallback>
            <p:pic>
              <p:nvPicPr>
                <p:cNvPr id="635" name="Freihand 634">
                  <a:extLst>
                    <a:ext uri="{FF2B5EF4-FFF2-40B4-BE49-F238E27FC236}">
                      <a16:creationId xmlns:a16="http://schemas.microsoft.com/office/drawing/2014/main" id="{F351B963-59C0-4520-9E17-38080ADD5ECE}"/>
                    </a:ext>
                  </a:extLst>
                </p:cNvPr>
                <p:cNvPicPr/>
                <p:nvPr/>
              </p:nvPicPr>
              <p:blipFill>
                <a:blip r:embed="rId1044"/>
                <a:stretch>
                  <a:fillRect/>
                </a:stretch>
              </p:blipFill>
              <p:spPr>
                <a:xfrm>
                  <a:off x="6838499" y="4155811"/>
                  <a:ext cx="171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36" name="Freihand 635">
                  <a:extLst>
                    <a:ext uri="{FF2B5EF4-FFF2-40B4-BE49-F238E27FC236}">
                      <a16:creationId xmlns:a16="http://schemas.microsoft.com/office/drawing/2014/main" id="{72EB8BBB-A931-4881-AF3A-4BE562B7494B}"/>
                    </a:ext>
                  </a:extLst>
                </p14:cNvPr>
                <p14:cNvContentPartPr/>
                <p14:nvPr/>
              </p14:nvContentPartPr>
              <p14:xfrm>
                <a:off x="7116059" y="4114411"/>
                <a:ext cx="98640" cy="84600"/>
              </p14:xfrm>
            </p:contentPart>
          </mc:Choice>
          <mc:Fallback>
            <p:pic>
              <p:nvPicPr>
                <p:cNvPr id="636" name="Freihand 635">
                  <a:extLst>
                    <a:ext uri="{FF2B5EF4-FFF2-40B4-BE49-F238E27FC236}">
                      <a16:creationId xmlns:a16="http://schemas.microsoft.com/office/drawing/2014/main" id="{72EB8BBB-A931-4881-AF3A-4BE562B7494B}"/>
                    </a:ext>
                  </a:extLst>
                </p:cNvPr>
                <p:cNvPicPr/>
                <p:nvPr/>
              </p:nvPicPr>
              <p:blipFill>
                <a:blip r:embed="rId1046"/>
                <a:stretch>
                  <a:fillRect/>
                </a:stretch>
              </p:blipFill>
              <p:spPr>
                <a:xfrm>
                  <a:off x="7111739" y="4110091"/>
                  <a:ext cx="107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37" name="Freihand 636">
                  <a:extLst>
                    <a:ext uri="{FF2B5EF4-FFF2-40B4-BE49-F238E27FC236}">
                      <a16:creationId xmlns:a16="http://schemas.microsoft.com/office/drawing/2014/main" id="{201DDC2B-CE10-4E70-B273-F33132BE6608}"/>
                    </a:ext>
                  </a:extLst>
                </p14:cNvPr>
                <p14:cNvContentPartPr/>
                <p14:nvPr/>
              </p14:nvContentPartPr>
              <p14:xfrm>
                <a:off x="7224419" y="3996691"/>
                <a:ext cx="284760" cy="192240"/>
              </p14:xfrm>
            </p:contentPart>
          </mc:Choice>
          <mc:Fallback>
            <p:pic>
              <p:nvPicPr>
                <p:cNvPr id="637" name="Freihand 636">
                  <a:extLst>
                    <a:ext uri="{FF2B5EF4-FFF2-40B4-BE49-F238E27FC236}">
                      <a16:creationId xmlns:a16="http://schemas.microsoft.com/office/drawing/2014/main" id="{201DDC2B-CE10-4E70-B273-F33132BE6608}"/>
                    </a:ext>
                  </a:extLst>
                </p:cNvPr>
                <p:cNvPicPr/>
                <p:nvPr/>
              </p:nvPicPr>
              <p:blipFill>
                <a:blip r:embed="rId1048"/>
                <a:stretch>
                  <a:fillRect/>
                </a:stretch>
              </p:blipFill>
              <p:spPr>
                <a:xfrm>
                  <a:off x="7220099" y="3992371"/>
                  <a:ext cx="2934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38" name="Freihand 637">
                  <a:extLst>
                    <a:ext uri="{FF2B5EF4-FFF2-40B4-BE49-F238E27FC236}">
                      <a16:creationId xmlns:a16="http://schemas.microsoft.com/office/drawing/2014/main" id="{31F18772-37B5-4819-8205-9381DE201CA9}"/>
                    </a:ext>
                  </a:extLst>
                </p14:cNvPr>
                <p14:cNvContentPartPr/>
                <p14:nvPr/>
              </p14:nvContentPartPr>
              <p14:xfrm>
                <a:off x="7552019" y="4080211"/>
                <a:ext cx="122760" cy="92880"/>
              </p14:xfrm>
            </p:contentPart>
          </mc:Choice>
          <mc:Fallback>
            <p:pic>
              <p:nvPicPr>
                <p:cNvPr id="638" name="Freihand 637">
                  <a:extLst>
                    <a:ext uri="{FF2B5EF4-FFF2-40B4-BE49-F238E27FC236}">
                      <a16:creationId xmlns:a16="http://schemas.microsoft.com/office/drawing/2014/main" id="{31F18772-37B5-4819-8205-9381DE201CA9}"/>
                    </a:ext>
                  </a:extLst>
                </p:cNvPr>
                <p:cNvPicPr/>
                <p:nvPr/>
              </p:nvPicPr>
              <p:blipFill>
                <a:blip r:embed="rId1050"/>
                <a:stretch>
                  <a:fillRect/>
                </a:stretch>
              </p:blipFill>
              <p:spPr>
                <a:xfrm>
                  <a:off x="7547699" y="4075891"/>
                  <a:ext cx="131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40" name="Freihand 639">
                  <a:extLst>
                    <a:ext uri="{FF2B5EF4-FFF2-40B4-BE49-F238E27FC236}">
                      <a16:creationId xmlns:a16="http://schemas.microsoft.com/office/drawing/2014/main" id="{0B51C78A-9B34-415F-8D57-D3EEE2CC2A8B}"/>
                    </a:ext>
                  </a:extLst>
                </p14:cNvPr>
                <p14:cNvContentPartPr/>
                <p14:nvPr/>
              </p14:nvContentPartPr>
              <p14:xfrm>
                <a:off x="7776299" y="3928291"/>
                <a:ext cx="121320" cy="146520"/>
              </p14:xfrm>
            </p:contentPart>
          </mc:Choice>
          <mc:Fallback>
            <p:pic>
              <p:nvPicPr>
                <p:cNvPr id="640" name="Freihand 639">
                  <a:extLst>
                    <a:ext uri="{FF2B5EF4-FFF2-40B4-BE49-F238E27FC236}">
                      <a16:creationId xmlns:a16="http://schemas.microsoft.com/office/drawing/2014/main" id="{0B51C78A-9B34-415F-8D57-D3EEE2CC2A8B}"/>
                    </a:ext>
                  </a:extLst>
                </p:cNvPr>
                <p:cNvPicPr/>
                <p:nvPr/>
              </p:nvPicPr>
              <p:blipFill>
                <a:blip r:embed="rId1052"/>
                <a:stretch>
                  <a:fillRect/>
                </a:stretch>
              </p:blipFill>
              <p:spPr>
                <a:xfrm>
                  <a:off x="7771979" y="3923971"/>
                  <a:ext cx="129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41" name="Freihand 640">
                  <a:extLst>
                    <a:ext uri="{FF2B5EF4-FFF2-40B4-BE49-F238E27FC236}">
                      <a16:creationId xmlns:a16="http://schemas.microsoft.com/office/drawing/2014/main" id="{45192D07-DEC7-426A-8844-DE086F4B68A2}"/>
                    </a:ext>
                  </a:extLst>
                </p14:cNvPr>
                <p14:cNvContentPartPr/>
                <p14:nvPr/>
              </p14:nvContentPartPr>
              <p14:xfrm>
                <a:off x="7788179" y="3911011"/>
                <a:ext cx="107280" cy="19800"/>
              </p14:xfrm>
            </p:contentPart>
          </mc:Choice>
          <mc:Fallback>
            <p:pic>
              <p:nvPicPr>
                <p:cNvPr id="641" name="Freihand 640">
                  <a:extLst>
                    <a:ext uri="{FF2B5EF4-FFF2-40B4-BE49-F238E27FC236}">
                      <a16:creationId xmlns:a16="http://schemas.microsoft.com/office/drawing/2014/main" id="{45192D07-DEC7-426A-8844-DE086F4B68A2}"/>
                    </a:ext>
                  </a:extLst>
                </p:cNvPr>
                <p:cNvPicPr/>
                <p:nvPr/>
              </p:nvPicPr>
              <p:blipFill>
                <a:blip r:embed="rId1054"/>
                <a:stretch>
                  <a:fillRect/>
                </a:stretch>
              </p:blipFill>
              <p:spPr>
                <a:xfrm>
                  <a:off x="7783859" y="3906691"/>
                  <a:ext cx="1159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42" name="Freihand 641">
                  <a:extLst>
                    <a:ext uri="{FF2B5EF4-FFF2-40B4-BE49-F238E27FC236}">
                      <a16:creationId xmlns:a16="http://schemas.microsoft.com/office/drawing/2014/main" id="{0CB220C3-6684-48F7-A882-BFA86481C7AA}"/>
                    </a:ext>
                  </a:extLst>
                </p14:cNvPr>
                <p14:cNvContentPartPr/>
                <p14:nvPr/>
              </p14:nvContentPartPr>
              <p14:xfrm>
                <a:off x="7769459" y="4131691"/>
                <a:ext cx="150120" cy="90000"/>
              </p14:xfrm>
            </p:contentPart>
          </mc:Choice>
          <mc:Fallback>
            <p:pic>
              <p:nvPicPr>
                <p:cNvPr id="642" name="Freihand 641">
                  <a:extLst>
                    <a:ext uri="{FF2B5EF4-FFF2-40B4-BE49-F238E27FC236}">
                      <a16:creationId xmlns:a16="http://schemas.microsoft.com/office/drawing/2014/main" id="{0CB220C3-6684-48F7-A882-BFA86481C7AA}"/>
                    </a:ext>
                  </a:extLst>
                </p:cNvPr>
                <p:cNvPicPr/>
                <p:nvPr/>
              </p:nvPicPr>
              <p:blipFill>
                <a:blip r:embed="rId1056"/>
                <a:stretch>
                  <a:fillRect/>
                </a:stretch>
              </p:blipFill>
              <p:spPr>
                <a:xfrm>
                  <a:off x="7765139" y="4127371"/>
                  <a:ext cx="158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44" name="Freihand 643">
                  <a:extLst>
                    <a:ext uri="{FF2B5EF4-FFF2-40B4-BE49-F238E27FC236}">
                      <a16:creationId xmlns:a16="http://schemas.microsoft.com/office/drawing/2014/main" id="{4E0F8931-B1C7-4C00-90A1-79EBAB11AD2F}"/>
                    </a:ext>
                  </a:extLst>
                </p14:cNvPr>
                <p14:cNvContentPartPr/>
                <p14:nvPr/>
              </p14:nvContentPartPr>
              <p14:xfrm>
                <a:off x="1128179" y="4658011"/>
                <a:ext cx="9360" cy="166680"/>
              </p14:xfrm>
            </p:contentPart>
          </mc:Choice>
          <mc:Fallback>
            <p:pic>
              <p:nvPicPr>
                <p:cNvPr id="644" name="Freihand 643">
                  <a:extLst>
                    <a:ext uri="{FF2B5EF4-FFF2-40B4-BE49-F238E27FC236}">
                      <a16:creationId xmlns:a16="http://schemas.microsoft.com/office/drawing/2014/main" id="{4E0F8931-B1C7-4C00-90A1-79EBAB11AD2F}"/>
                    </a:ext>
                  </a:extLst>
                </p:cNvPr>
                <p:cNvPicPr/>
                <p:nvPr/>
              </p:nvPicPr>
              <p:blipFill>
                <a:blip r:embed="rId1058"/>
                <a:stretch>
                  <a:fillRect/>
                </a:stretch>
              </p:blipFill>
              <p:spPr>
                <a:xfrm>
                  <a:off x="1123859" y="4653691"/>
                  <a:ext cx="18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45" name="Freihand 644">
                  <a:extLst>
                    <a:ext uri="{FF2B5EF4-FFF2-40B4-BE49-F238E27FC236}">
                      <a16:creationId xmlns:a16="http://schemas.microsoft.com/office/drawing/2014/main" id="{41A3D3E5-62AB-4F13-8899-70ADEE364157}"/>
                    </a:ext>
                  </a:extLst>
                </p14:cNvPr>
                <p14:cNvContentPartPr/>
                <p14:nvPr/>
              </p14:nvContentPartPr>
              <p14:xfrm>
                <a:off x="1029179" y="4643611"/>
                <a:ext cx="150840" cy="207720"/>
              </p14:xfrm>
            </p:contentPart>
          </mc:Choice>
          <mc:Fallback>
            <p:pic>
              <p:nvPicPr>
                <p:cNvPr id="645" name="Freihand 644">
                  <a:extLst>
                    <a:ext uri="{FF2B5EF4-FFF2-40B4-BE49-F238E27FC236}">
                      <a16:creationId xmlns:a16="http://schemas.microsoft.com/office/drawing/2014/main" id="{41A3D3E5-62AB-4F13-8899-70ADEE364157}"/>
                    </a:ext>
                  </a:extLst>
                </p:cNvPr>
                <p:cNvPicPr/>
                <p:nvPr/>
              </p:nvPicPr>
              <p:blipFill>
                <a:blip r:embed="rId1060"/>
                <a:stretch>
                  <a:fillRect/>
                </a:stretch>
              </p:blipFill>
              <p:spPr>
                <a:xfrm>
                  <a:off x="1024859" y="4639291"/>
                  <a:ext cx="1594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46" name="Freihand 645">
                  <a:extLst>
                    <a:ext uri="{FF2B5EF4-FFF2-40B4-BE49-F238E27FC236}">
                      <a16:creationId xmlns:a16="http://schemas.microsoft.com/office/drawing/2014/main" id="{79EC9BB0-9877-48F8-8897-2AE1612C0D19}"/>
                    </a:ext>
                  </a:extLst>
                </p14:cNvPr>
                <p14:cNvContentPartPr/>
                <p14:nvPr/>
              </p14:nvContentPartPr>
              <p14:xfrm>
                <a:off x="1217459" y="4667731"/>
                <a:ext cx="181440" cy="149760"/>
              </p14:xfrm>
            </p:contentPart>
          </mc:Choice>
          <mc:Fallback>
            <p:pic>
              <p:nvPicPr>
                <p:cNvPr id="646" name="Freihand 645">
                  <a:extLst>
                    <a:ext uri="{FF2B5EF4-FFF2-40B4-BE49-F238E27FC236}">
                      <a16:creationId xmlns:a16="http://schemas.microsoft.com/office/drawing/2014/main" id="{79EC9BB0-9877-48F8-8897-2AE1612C0D19}"/>
                    </a:ext>
                  </a:extLst>
                </p:cNvPr>
                <p:cNvPicPr/>
                <p:nvPr/>
              </p:nvPicPr>
              <p:blipFill>
                <a:blip r:embed="rId1062"/>
                <a:stretch>
                  <a:fillRect/>
                </a:stretch>
              </p:blipFill>
              <p:spPr>
                <a:xfrm>
                  <a:off x="1213139" y="4663411"/>
                  <a:ext cx="1900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47" name="Freihand 646">
                  <a:extLst>
                    <a:ext uri="{FF2B5EF4-FFF2-40B4-BE49-F238E27FC236}">
                      <a16:creationId xmlns:a16="http://schemas.microsoft.com/office/drawing/2014/main" id="{25F5554F-E647-4A9B-BAAA-4A3593B50C95}"/>
                    </a:ext>
                  </a:extLst>
                </p14:cNvPr>
                <p14:cNvContentPartPr/>
                <p14:nvPr/>
              </p14:nvContentPartPr>
              <p14:xfrm>
                <a:off x="1572779" y="4645051"/>
                <a:ext cx="223920" cy="148680"/>
              </p14:xfrm>
            </p:contentPart>
          </mc:Choice>
          <mc:Fallback>
            <p:pic>
              <p:nvPicPr>
                <p:cNvPr id="647" name="Freihand 646">
                  <a:extLst>
                    <a:ext uri="{FF2B5EF4-FFF2-40B4-BE49-F238E27FC236}">
                      <a16:creationId xmlns:a16="http://schemas.microsoft.com/office/drawing/2014/main" id="{25F5554F-E647-4A9B-BAAA-4A3593B50C95}"/>
                    </a:ext>
                  </a:extLst>
                </p:cNvPr>
                <p:cNvPicPr/>
                <p:nvPr/>
              </p:nvPicPr>
              <p:blipFill>
                <a:blip r:embed="rId1064"/>
                <a:stretch>
                  <a:fillRect/>
                </a:stretch>
              </p:blipFill>
              <p:spPr>
                <a:xfrm>
                  <a:off x="1568459" y="4640731"/>
                  <a:ext cx="232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48" name="Freihand 647">
                  <a:extLst>
                    <a:ext uri="{FF2B5EF4-FFF2-40B4-BE49-F238E27FC236}">
                      <a16:creationId xmlns:a16="http://schemas.microsoft.com/office/drawing/2014/main" id="{FA92CADB-A224-442D-AC30-D84422E09AB2}"/>
                    </a:ext>
                  </a:extLst>
                </p14:cNvPr>
                <p14:cNvContentPartPr/>
                <p14:nvPr/>
              </p14:nvContentPartPr>
              <p14:xfrm>
                <a:off x="1962659" y="4698331"/>
                <a:ext cx="166320" cy="88920"/>
              </p14:xfrm>
            </p:contentPart>
          </mc:Choice>
          <mc:Fallback>
            <p:pic>
              <p:nvPicPr>
                <p:cNvPr id="648" name="Freihand 647">
                  <a:extLst>
                    <a:ext uri="{FF2B5EF4-FFF2-40B4-BE49-F238E27FC236}">
                      <a16:creationId xmlns:a16="http://schemas.microsoft.com/office/drawing/2014/main" id="{FA92CADB-A224-442D-AC30-D84422E09AB2}"/>
                    </a:ext>
                  </a:extLst>
                </p:cNvPr>
                <p:cNvPicPr/>
                <p:nvPr/>
              </p:nvPicPr>
              <p:blipFill>
                <a:blip r:embed="rId1066"/>
                <a:stretch>
                  <a:fillRect/>
                </a:stretch>
              </p:blipFill>
              <p:spPr>
                <a:xfrm>
                  <a:off x="1958339" y="4694011"/>
                  <a:ext cx="174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49" name="Freihand 648">
                  <a:extLst>
                    <a:ext uri="{FF2B5EF4-FFF2-40B4-BE49-F238E27FC236}">
                      <a16:creationId xmlns:a16="http://schemas.microsoft.com/office/drawing/2014/main" id="{CAD142EA-0020-4BAC-8FB2-739E3E601F09}"/>
                    </a:ext>
                  </a:extLst>
                </p14:cNvPr>
                <p14:cNvContentPartPr/>
                <p14:nvPr/>
              </p14:nvContentPartPr>
              <p14:xfrm>
                <a:off x="2161739" y="4673851"/>
                <a:ext cx="89280" cy="108360"/>
              </p14:xfrm>
            </p:contentPart>
          </mc:Choice>
          <mc:Fallback>
            <p:pic>
              <p:nvPicPr>
                <p:cNvPr id="649" name="Freihand 648">
                  <a:extLst>
                    <a:ext uri="{FF2B5EF4-FFF2-40B4-BE49-F238E27FC236}">
                      <a16:creationId xmlns:a16="http://schemas.microsoft.com/office/drawing/2014/main" id="{CAD142EA-0020-4BAC-8FB2-739E3E601F09}"/>
                    </a:ext>
                  </a:extLst>
                </p:cNvPr>
                <p:cNvPicPr/>
                <p:nvPr/>
              </p:nvPicPr>
              <p:blipFill>
                <a:blip r:embed="rId1068"/>
                <a:stretch>
                  <a:fillRect/>
                </a:stretch>
              </p:blipFill>
              <p:spPr>
                <a:xfrm>
                  <a:off x="2157419" y="4669531"/>
                  <a:ext cx="97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50" name="Freihand 649">
                  <a:extLst>
                    <a:ext uri="{FF2B5EF4-FFF2-40B4-BE49-F238E27FC236}">
                      <a16:creationId xmlns:a16="http://schemas.microsoft.com/office/drawing/2014/main" id="{3953E9F0-ABA0-41FC-957E-3E15A60472F1}"/>
                    </a:ext>
                  </a:extLst>
                </p14:cNvPr>
                <p14:cNvContentPartPr/>
                <p14:nvPr/>
              </p14:nvContentPartPr>
              <p14:xfrm>
                <a:off x="2308979" y="4598251"/>
                <a:ext cx="295920" cy="176760"/>
              </p14:xfrm>
            </p:contentPart>
          </mc:Choice>
          <mc:Fallback>
            <p:pic>
              <p:nvPicPr>
                <p:cNvPr id="650" name="Freihand 649">
                  <a:extLst>
                    <a:ext uri="{FF2B5EF4-FFF2-40B4-BE49-F238E27FC236}">
                      <a16:creationId xmlns:a16="http://schemas.microsoft.com/office/drawing/2014/main" id="{3953E9F0-ABA0-41FC-957E-3E15A60472F1}"/>
                    </a:ext>
                  </a:extLst>
                </p:cNvPr>
                <p:cNvPicPr/>
                <p:nvPr/>
              </p:nvPicPr>
              <p:blipFill>
                <a:blip r:embed="rId1070"/>
                <a:stretch>
                  <a:fillRect/>
                </a:stretch>
              </p:blipFill>
              <p:spPr>
                <a:xfrm>
                  <a:off x="2304659" y="4593931"/>
                  <a:ext cx="304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51" name="Freihand 650">
                  <a:extLst>
                    <a:ext uri="{FF2B5EF4-FFF2-40B4-BE49-F238E27FC236}">
                      <a16:creationId xmlns:a16="http://schemas.microsoft.com/office/drawing/2014/main" id="{05895456-4C33-430D-9CD7-861C851CF935}"/>
                    </a:ext>
                  </a:extLst>
                </p14:cNvPr>
                <p14:cNvContentPartPr/>
                <p14:nvPr/>
              </p14:nvContentPartPr>
              <p14:xfrm>
                <a:off x="2559539" y="4594291"/>
                <a:ext cx="109080" cy="174240"/>
              </p14:xfrm>
            </p:contentPart>
          </mc:Choice>
          <mc:Fallback>
            <p:pic>
              <p:nvPicPr>
                <p:cNvPr id="651" name="Freihand 650">
                  <a:extLst>
                    <a:ext uri="{FF2B5EF4-FFF2-40B4-BE49-F238E27FC236}">
                      <a16:creationId xmlns:a16="http://schemas.microsoft.com/office/drawing/2014/main" id="{05895456-4C33-430D-9CD7-861C851CF935}"/>
                    </a:ext>
                  </a:extLst>
                </p:cNvPr>
                <p:cNvPicPr/>
                <p:nvPr/>
              </p:nvPicPr>
              <p:blipFill>
                <a:blip r:embed="rId1072"/>
                <a:stretch>
                  <a:fillRect/>
                </a:stretch>
              </p:blipFill>
              <p:spPr>
                <a:xfrm>
                  <a:off x="2555219" y="4589971"/>
                  <a:ext cx="117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54" name="Freihand 653">
                  <a:extLst>
                    <a:ext uri="{FF2B5EF4-FFF2-40B4-BE49-F238E27FC236}">
                      <a16:creationId xmlns:a16="http://schemas.microsoft.com/office/drawing/2014/main" id="{FAE1ABF1-14CB-428D-AE9D-D72C9127D701}"/>
                    </a:ext>
                  </a:extLst>
                </p14:cNvPr>
                <p14:cNvContentPartPr/>
                <p14:nvPr/>
              </p14:nvContentPartPr>
              <p14:xfrm>
                <a:off x="2769779" y="4644331"/>
                <a:ext cx="253440" cy="114480"/>
              </p14:xfrm>
            </p:contentPart>
          </mc:Choice>
          <mc:Fallback>
            <p:pic>
              <p:nvPicPr>
                <p:cNvPr id="654" name="Freihand 653">
                  <a:extLst>
                    <a:ext uri="{FF2B5EF4-FFF2-40B4-BE49-F238E27FC236}">
                      <a16:creationId xmlns:a16="http://schemas.microsoft.com/office/drawing/2014/main" id="{FAE1ABF1-14CB-428D-AE9D-D72C9127D701}"/>
                    </a:ext>
                  </a:extLst>
                </p:cNvPr>
                <p:cNvPicPr/>
                <p:nvPr/>
              </p:nvPicPr>
              <p:blipFill>
                <a:blip r:embed="rId1074"/>
                <a:stretch>
                  <a:fillRect/>
                </a:stretch>
              </p:blipFill>
              <p:spPr>
                <a:xfrm>
                  <a:off x="2765459" y="4640011"/>
                  <a:ext cx="262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55" name="Freihand 654">
                  <a:extLst>
                    <a:ext uri="{FF2B5EF4-FFF2-40B4-BE49-F238E27FC236}">
                      <a16:creationId xmlns:a16="http://schemas.microsoft.com/office/drawing/2014/main" id="{B4BD02F7-DE53-42B5-89D9-9E58A00A4DC7}"/>
                    </a:ext>
                  </a:extLst>
                </p14:cNvPr>
                <p14:cNvContentPartPr/>
                <p14:nvPr/>
              </p14:nvContentPartPr>
              <p14:xfrm>
                <a:off x="3013859" y="4639291"/>
                <a:ext cx="21240" cy="101520"/>
              </p14:xfrm>
            </p:contentPart>
          </mc:Choice>
          <mc:Fallback>
            <p:pic>
              <p:nvPicPr>
                <p:cNvPr id="655" name="Freihand 654">
                  <a:extLst>
                    <a:ext uri="{FF2B5EF4-FFF2-40B4-BE49-F238E27FC236}">
                      <a16:creationId xmlns:a16="http://schemas.microsoft.com/office/drawing/2014/main" id="{B4BD02F7-DE53-42B5-89D9-9E58A00A4DC7}"/>
                    </a:ext>
                  </a:extLst>
                </p:cNvPr>
                <p:cNvPicPr/>
                <p:nvPr/>
              </p:nvPicPr>
              <p:blipFill>
                <a:blip r:embed="rId1076"/>
                <a:stretch>
                  <a:fillRect/>
                </a:stretch>
              </p:blipFill>
              <p:spPr>
                <a:xfrm>
                  <a:off x="3009539" y="4634971"/>
                  <a:ext cx="298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56" name="Freihand 655">
                  <a:extLst>
                    <a:ext uri="{FF2B5EF4-FFF2-40B4-BE49-F238E27FC236}">
                      <a16:creationId xmlns:a16="http://schemas.microsoft.com/office/drawing/2014/main" id="{345BE4B9-3B6D-4DAE-8ADD-8EAEC4523B9D}"/>
                    </a:ext>
                  </a:extLst>
                </p14:cNvPr>
                <p14:cNvContentPartPr/>
                <p14:nvPr/>
              </p14:nvContentPartPr>
              <p14:xfrm>
                <a:off x="3106739" y="4557211"/>
                <a:ext cx="76680" cy="158760"/>
              </p14:xfrm>
            </p:contentPart>
          </mc:Choice>
          <mc:Fallback>
            <p:pic>
              <p:nvPicPr>
                <p:cNvPr id="656" name="Freihand 655">
                  <a:extLst>
                    <a:ext uri="{FF2B5EF4-FFF2-40B4-BE49-F238E27FC236}">
                      <a16:creationId xmlns:a16="http://schemas.microsoft.com/office/drawing/2014/main" id="{345BE4B9-3B6D-4DAE-8ADD-8EAEC4523B9D}"/>
                    </a:ext>
                  </a:extLst>
                </p:cNvPr>
                <p:cNvPicPr/>
                <p:nvPr/>
              </p:nvPicPr>
              <p:blipFill>
                <a:blip r:embed="rId1078"/>
                <a:stretch>
                  <a:fillRect/>
                </a:stretch>
              </p:blipFill>
              <p:spPr>
                <a:xfrm>
                  <a:off x="3102419" y="4552891"/>
                  <a:ext cx="85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57" name="Freihand 656">
                  <a:extLst>
                    <a:ext uri="{FF2B5EF4-FFF2-40B4-BE49-F238E27FC236}">
                      <a16:creationId xmlns:a16="http://schemas.microsoft.com/office/drawing/2014/main" id="{1E6A1D5B-9F87-4C92-BC72-60C14A79080A}"/>
                    </a:ext>
                  </a:extLst>
                </p14:cNvPr>
                <p14:cNvContentPartPr/>
                <p14:nvPr/>
              </p14:nvContentPartPr>
              <p14:xfrm>
                <a:off x="3042299" y="4531291"/>
                <a:ext cx="360" cy="360"/>
              </p14:xfrm>
            </p:contentPart>
          </mc:Choice>
          <mc:Fallback>
            <p:pic>
              <p:nvPicPr>
                <p:cNvPr id="657" name="Freihand 656">
                  <a:extLst>
                    <a:ext uri="{FF2B5EF4-FFF2-40B4-BE49-F238E27FC236}">
                      <a16:creationId xmlns:a16="http://schemas.microsoft.com/office/drawing/2014/main" id="{1E6A1D5B-9F87-4C92-BC72-60C14A79080A}"/>
                    </a:ext>
                  </a:extLst>
                </p:cNvPr>
                <p:cNvPicPr/>
                <p:nvPr/>
              </p:nvPicPr>
              <p:blipFill>
                <a:blip r:embed="rId666"/>
                <a:stretch>
                  <a:fillRect/>
                </a:stretch>
              </p:blipFill>
              <p:spPr>
                <a:xfrm>
                  <a:off x="3037979" y="4526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58" name="Freihand 657">
                  <a:extLst>
                    <a:ext uri="{FF2B5EF4-FFF2-40B4-BE49-F238E27FC236}">
                      <a16:creationId xmlns:a16="http://schemas.microsoft.com/office/drawing/2014/main" id="{C38AB973-824D-47D4-9219-8F424D3EDBAF}"/>
                    </a:ext>
                  </a:extLst>
                </p14:cNvPr>
                <p14:cNvContentPartPr/>
                <p14:nvPr/>
              </p14:nvContentPartPr>
              <p14:xfrm>
                <a:off x="3311579" y="4543891"/>
                <a:ext cx="108720" cy="188280"/>
              </p14:xfrm>
            </p:contentPart>
          </mc:Choice>
          <mc:Fallback>
            <p:pic>
              <p:nvPicPr>
                <p:cNvPr id="658" name="Freihand 657">
                  <a:extLst>
                    <a:ext uri="{FF2B5EF4-FFF2-40B4-BE49-F238E27FC236}">
                      <a16:creationId xmlns:a16="http://schemas.microsoft.com/office/drawing/2014/main" id="{C38AB973-824D-47D4-9219-8F424D3EDBAF}"/>
                    </a:ext>
                  </a:extLst>
                </p:cNvPr>
                <p:cNvPicPr/>
                <p:nvPr/>
              </p:nvPicPr>
              <p:blipFill>
                <a:blip r:embed="rId1081"/>
                <a:stretch>
                  <a:fillRect/>
                </a:stretch>
              </p:blipFill>
              <p:spPr>
                <a:xfrm>
                  <a:off x="3307259" y="4539571"/>
                  <a:ext cx="117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59" name="Freihand 658">
                  <a:extLst>
                    <a:ext uri="{FF2B5EF4-FFF2-40B4-BE49-F238E27FC236}">
                      <a16:creationId xmlns:a16="http://schemas.microsoft.com/office/drawing/2014/main" id="{372389AD-B546-437F-8C23-381F99B5A11D}"/>
                    </a:ext>
                  </a:extLst>
                </p14:cNvPr>
                <p14:cNvContentPartPr/>
                <p14:nvPr/>
              </p14:nvContentPartPr>
              <p14:xfrm>
                <a:off x="3459179" y="4632091"/>
                <a:ext cx="98280" cy="82440"/>
              </p14:xfrm>
            </p:contentPart>
          </mc:Choice>
          <mc:Fallback>
            <p:pic>
              <p:nvPicPr>
                <p:cNvPr id="659" name="Freihand 658">
                  <a:extLst>
                    <a:ext uri="{FF2B5EF4-FFF2-40B4-BE49-F238E27FC236}">
                      <a16:creationId xmlns:a16="http://schemas.microsoft.com/office/drawing/2014/main" id="{372389AD-B546-437F-8C23-381F99B5A11D}"/>
                    </a:ext>
                  </a:extLst>
                </p:cNvPr>
                <p:cNvPicPr/>
                <p:nvPr/>
              </p:nvPicPr>
              <p:blipFill>
                <a:blip r:embed="rId1083"/>
                <a:stretch>
                  <a:fillRect/>
                </a:stretch>
              </p:blipFill>
              <p:spPr>
                <a:xfrm>
                  <a:off x="3454859" y="4627771"/>
                  <a:ext cx="106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660" name="Freihand 659">
                  <a:extLst>
                    <a:ext uri="{FF2B5EF4-FFF2-40B4-BE49-F238E27FC236}">
                      <a16:creationId xmlns:a16="http://schemas.microsoft.com/office/drawing/2014/main" id="{128D0A76-3093-41E8-8057-DA51C4172F42}"/>
                    </a:ext>
                  </a:extLst>
                </p14:cNvPr>
                <p14:cNvContentPartPr/>
                <p14:nvPr/>
              </p14:nvContentPartPr>
              <p14:xfrm>
                <a:off x="3710819" y="4617331"/>
                <a:ext cx="307080" cy="89640"/>
              </p14:xfrm>
            </p:contentPart>
          </mc:Choice>
          <mc:Fallback>
            <p:pic>
              <p:nvPicPr>
                <p:cNvPr id="660" name="Freihand 659">
                  <a:extLst>
                    <a:ext uri="{FF2B5EF4-FFF2-40B4-BE49-F238E27FC236}">
                      <a16:creationId xmlns:a16="http://schemas.microsoft.com/office/drawing/2014/main" id="{128D0A76-3093-41E8-8057-DA51C4172F42}"/>
                    </a:ext>
                  </a:extLst>
                </p:cNvPr>
                <p:cNvPicPr/>
                <p:nvPr/>
              </p:nvPicPr>
              <p:blipFill>
                <a:blip r:embed="rId1085"/>
                <a:stretch>
                  <a:fillRect/>
                </a:stretch>
              </p:blipFill>
              <p:spPr>
                <a:xfrm>
                  <a:off x="3706499" y="4613011"/>
                  <a:ext cx="315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61" name="Freihand 660">
                  <a:extLst>
                    <a:ext uri="{FF2B5EF4-FFF2-40B4-BE49-F238E27FC236}">
                      <a16:creationId xmlns:a16="http://schemas.microsoft.com/office/drawing/2014/main" id="{9728F73C-4915-45EE-87C9-D71F04E51FE7}"/>
                    </a:ext>
                  </a:extLst>
                </p14:cNvPr>
                <p14:cNvContentPartPr/>
                <p14:nvPr/>
              </p14:nvContentPartPr>
              <p14:xfrm>
                <a:off x="4144619" y="4619491"/>
                <a:ext cx="96120" cy="88920"/>
              </p14:xfrm>
            </p:contentPart>
          </mc:Choice>
          <mc:Fallback>
            <p:pic>
              <p:nvPicPr>
                <p:cNvPr id="661" name="Freihand 660">
                  <a:extLst>
                    <a:ext uri="{FF2B5EF4-FFF2-40B4-BE49-F238E27FC236}">
                      <a16:creationId xmlns:a16="http://schemas.microsoft.com/office/drawing/2014/main" id="{9728F73C-4915-45EE-87C9-D71F04E51FE7}"/>
                    </a:ext>
                  </a:extLst>
                </p:cNvPr>
                <p:cNvPicPr/>
                <p:nvPr/>
              </p:nvPicPr>
              <p:blipFill>
                <a:blip r:embed="rId1087"/>
                <a:stretch>
                  <a:fillRect/>
                </a:stretch>
              </p:blipFill>
              <p:spPr>
                <a:xfrm>
                  <a:off x="4140299" y="4615171"/>
                  <a:ext cx="104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663" name="Freihand 662">
                  <a:extLst>
                    <a:ext uri="{FF2B5EF4-FFF2-40B4-BE49-F238E27FC236}">
                      <a16:creationId xmlns:a16="http://schemas.microsoft.com/office/drawing/2014/main" id="{2EDB82E5-14DD-4223-A47B-DCA71575A441}"/>
                    </a:ext>
                  </a:extLst>
                </p14:cNvPr>
                <p14:cNvContentPartPr/>
                <p14:nvPr/>
              </p14:nvContentPartPr>
              <p14:xfrm>
                <a:off x="4272779" y="4605091"/>
                <a:ext cx="169200" cy="102600"/>
              </p14:xfrm>
            </p:contentPart>
          </mc:Choice>
          <mc:Fallback>
            <p:pic>
              <p:nvPicPr>
                <p:cNvPr id="663" name="Freihand 662">
                  <a:extLst>
                    <a:ext uri="{FF2B5EF4-FFF2-40B4-BE49-F238E27FC236}">
                      <a16:creationId xmlns:a16="http://schemas.microsoft.com/office/drawing/2014/main" id="{2EDB82E5-14DD-4223-A47B-DCA71575A441}"/>
                    </a:ext>
                  </a:extLst>
                </p:cNvPr>
                <p:cNvPicPr/>
                <p:nvPr/>
              </p:nvPicPr>
              <p:blipFill>
                <a:blip r:embed="rId1089"/>
                <a:stretch>
                  <a:fillRect/>
                </a:stretch>
              </p:blipFill>
              <p:spPr>
                <a:xfrm>
                  <a:off x="4268459" y="4600771"/>
                  <a:ext cx="177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665" name="Freihand 664">
                  <a:extLst>
                    <a:ext uri="{FF2B5EF4-FFF2-40B4-BE49-F238E27FC236}">
                      <a16:creationId xmlns:a16="http://schemas.microsoft.com/office/drawing/2014/main" id="{6BD4A30A-1B35-49C7-B3A5-9F4A07DDD4AB}"/>
                    </a:ext>
                  </a:extLst>
                </p14:cNvPr>
                <p14:cNvContentPartPr/>
                <p14:nvPr/>
              </p14:nvContentPartPr>
              <p14:xfrm>
                <a:off x="4405979" y="4583491"/>
                <a:ext cx="196200" cy="118800"/>
              </p14:xfrm>
            </p:contentPart>
          </mc:Choice>
          <mc:Fallback>
            <p:pic>
              <p:nvPicPr>
                <p:cNvPr id="665" name="Freihand 664">
                  <a:extLst>
                    <a:ext uri="{FF2B5EF4-FFF2-40B4-BE49-F238E27FC236}">
                      <a16:creationId xmlns:a16="http://schemas.microsoft.com/office/drawing/2014/main" id="{6BD4A30A-1B35-49C7-B3A5-9F4A07DDD4AB}"/>
                    </a:ext>
                  </a:extLst>
                </p:cNvPr>
                <p:cNvPicPr/>
                <p:nvPr/>
              </p:nvPicPr>
              <p:blipFill>
                <a:blip r:embed="rId1091"/>
                <a:stretch>
                  <a:fillRect/>
                </a:stretch>
              </p:blipFill>
              <p:spPr>
                <a:xfrm>
                  <a:off x="4401659" y="4579171"/>
                  <a:ext cx="204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666" name="Freihand 665">
                  <a:extLst>
                    <a:ext uri="{FF2B5EF4-FFF2-40B4-BE49-F238E27FC236}">
                      <a16:creationId xmlns:a16="http://schemas.microsoft.com/office/drawing/2014/main" id="{37BF4C3B-7E86-476C-A0BE-96EFDE31B3F3}"/>
                    </a:ext>
                  </a:extLst>
                </p14:cNvPr>
                <p14:cNvContentPartPr/>
                <p14:nvPr/>
              </p14:nvContentPartPr>
              <p14:xfrm>
                <a:off x="4627379" y="4592491"/>
                <a:ext cx="135000" cy="90000"/>
              </p14:xfrm>
            </p:contentPart>
          </mc:Choice>
          <mc:Fallback>
            <p:pic>
              <p:nvPicPr>
                <p:cNvPr id="666" name="Freihand 665">
                  <a:extLst>
                    <a:ext uri="{FF2B5EF4-FFF2-40B4-BE49-F238E27FC236}">
                      <a16:creationId xmlns:a16="http://schemas.microsoft.com/office/drawing/2014/main" id="{37BF4C3B-7E86-476C-A0BE-96EFDE31B3F3}"/>
                    </a:ext>
                  </a:extLst>
                </p:cNvPr>
                <p:cNvPicPr/>
                <p:nvPr/>
              </p:nvPicPr>
              <p:blipFill>
                <a:blip r:embed="rId1093"/>
                <a:stretch>
                  <a:fillRect/>
                </a:stretch>
              </p:blipFill>
              <p:spPr>
                <a:xfrm>
                  <a:off x="4623059" y="4588171"/>
                  <a:ext cx="143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667" name="Freihand 666">
                  <a:extLst>
                    <a:ext uri="{FF2B5EF4-FFF2-40B4-BE49-F238E27FC236}">
                      <a16:creationId xmlns:a16="http://schemas.microsoft.com/office/drawing/2014/main" id="{EB34E059-F9B4-42C3-89EB-0FCDCACB176C}"/>
                    </a:ext>
                  </a:extLst>
                </p14:cNvPr>
                <p14:cNvContentPartPr/>
                <p14:nvPr/>
              </p14:nvContentPartPr>
              <p14:xfrm>
                <a:off x="4799819" y="4516171"/>
                <a:ext cx="99000" cy="124560"/>
              </p14:xfrm>
            </p:contentPart>
          </mc:Choice>
          <mc:Fallback>
            <p:pic>
              <p:nvPicPr>
                <p:cNvPr id="667" name="Freihand 666">
                  <a:extLst>
                    <a:ext uri="{FF2B5EF4-FFF2-40B4-BE49-F238E27FC236}">
                      <a16:creationId xmlns:a16="http://schemas.microsoft.com/office/drawing/2014/main" id="{EB34E059-F9B4-42C3-89EB-0FCDCACB176C}"/>
                    </a:ext>
                  </a:extLst>
                </p:cNvPr>
                <p:cNvPicPr/>
                <p:nvPr/>
              </p:nvPicPr>
              <p:blipFill>
                <a:blip r:embed="rId1095"/>
                <a:stretch>
                  <a:fillRect/>
                </a:stretch>
              </p:blipFill>
              <p:spPr>
                <a:xfrm>
                  <a:off x="4795499" y="4511851"/>
                  <a:ext cx="107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668" name="Freihand 667">
                  <a:extLst>
                    <a:ext uri="{FF2B5EF4-FFF2-40B4-BE49-F238E27FC236}">
                      <a16:creationId xmlns:a16="http://schemas.microsoft.com/office/drawing/2014/main" id="{E45D42B5-8E96-4991-898A-1B752A0A7EDB}"/>
                    </a:ext>
                  </a:extLst>
                </p14:cNvPr>
                <p14:cNvContentPartPr/>
                <p14:nvPr/>
              </p14:nvContentPartPr>
              <p14:xfrm>
                <a:off x="5129939" y="4540651"/>
                <a:ext cx="97560" cy="102960"/>
              </p14:xfrm>
            </p:contentPart>
          </mc:Choice>
          <mc:Fallback>
            <p:pic>
              <p:nvPicPr>
                <p:cNvPr id="668" name="Freihand 667">
                  <a:extLst>
                    <a:ext uri="{FF2B5EF4-FFF2-40B4-BE49-F238E27FC236}">
                      <a16:creationId xmlns:a16="http://schemas.microsoft.com/office/drawing/2014/main" id="{E45D42B5-8E96-4991-898A-1B752A0A7EDB}"/>
                    </a:ext>
                  </a:extLst>
                </p:cNvPr>
                <p:cNvPicPr/>
                <p:nvPr/>
              </p:nvPicPr>
              <p:blipFill>
                <a:blip r:embed="rId1097"/>
                <a:stretch>
                  <a:fillRect/>
                </a:stretch>
              </p:blipFill>
              <p:spPr>
                <a:xfrm>
                  <a:off x="5125619" y="4536331"/>
                  <a:ext cx="106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669" name="Freihand 668">
                  <a:extLst>
                    <a:ext uri="{FF2B5EF4-FFF2-40B4-BE49-F238E27FC236}">
                      <a16:creationId xmlns:a16="http://schemas.microsoft.com/office/drawing/2014/main" id="{CF52C4A8-63B0-44D9-A2D2-20B1157D6CD0}"/>
                    </a:ext>
                  </a:extLst>
                </p14:cNvPr>
                <p14:cNvContentPartPr/>
                <p14:nvPr/>
              </p14:nvContentPartPr>
              <p14:xfrm>
                <a:off x="5219939" y="4580971"/>
                <a:ext cx="77400" cy="68040"/>
              </p14:xfrm>
            </p:contentPart>
          </mc:Choice>
          <mc:Fallback>
            <p:pic>
              <p:nvPicPr>
                <p:cNvPr id="669" name="Freihand 668">
                  <a:extLst>
                    <a:ext uri="{FF2B5EF4-FFF2-40B4-BE49-F238E27FC236}">
                      <a16:creationId xmlns:a16="http://schemas.microsoft.com/office/drawing/2014/main" id="{CF52C4A8-63B0-44D9-A2D2-20B1157D6CD0}"/>
                    </a:ext>
                  </a:extLst>
                </p:cNvPr>
                <p:cNvPicPr/>
                <p:nvPr/>
              </p:nvPicPr>
              <p:blipFill>
                <a:blip r:embed="rId1099"/>
                <a:stretch>
                  <a:fillRect/>
                </a:stretch>
              </p:blipFill>
              <p:spPr>
                <a:xfrm>
                  <a:off x="5215619" y="4576651"/>
                  <a:ext cx="86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670" name="Freihand 669">
                  <a:extLst>
                    <a:ext uri="{FF2B5EF4-FFF2-40B4-BE49-F238E27FC236}">
                      <a16:creationId xmlns:a16="http://schemas.microsoft.com/office/drawing/2014/main" id="{5945C2E5-E7F1-47F2-AE25-C11C10C02577}"/>
                    </a:ext>
                  </a:extLst>
                </p14:cNvPr>
                <p14:cNvContentPartPr/>
                <p14:nvPr/>
              </p14:nvContentPartPr>
              <p14:xfrm>
                <a:off x="5305259" y="4560451"/>
                <a:ext cx="99000" cy="81720"/>
              </p14:xfrm>
            </p:contentPart>
          </mc:Choice>
          <mc:Fallback>
            <p:pic>
              <p:nvPicPr>
                <p:cNvPr id="670" name="Freihand 669">
                  <a:extLst>
                    <a:ext uri="{FF2B5EF4-FFF2-40B4-BE49-F238E27FC236}">
                      <a16:creationId xmlns:a16="http://schemas.microsoft.com/office/drawing/2014/main" id="{5945C2E5-E7F1-47F2-AE25-C11C10C02577}"/>
                    </a:ext>
                  </a:extLst>
                </p:cNvPr>
                <p:cNvPicPr/>
                <p:nvPr/>
              </p:nvPicPr>
              <p:blipFill>
                <a:blip r:embed="rId1101"/>
                <a:stretch>
                  <a:fillRect/>
                </a:stretch>
              </p:blipFill>
              <p:spPr>
                <a:xfrm>
                  <a:off x="5300939" y="4556131"/>
                  <a:ext cx="107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671" name="Freihand 670">
                  <a:extLst>
                    <a:ext uri="{FF2B5EF4-FFF2-40B4-BE49-F238E27FC236}">
                      <a16:creationId xmlns:a16="http://schemas.microsoft.com/office/drawing/2014/main" id="{F2EEFB6C-B52D-4FE4-87F9-89F4DD4EACFA}"/>
                    </a:ext>
                  </a:extLst>
                </p14:cNvPr>
                <p14:cNvContentPartPr/>
                <p14:nvPr/>
              </p14:nvContentPartPr>
              <p14:xfrm>
                <a:off x="5428019" y="4543171"/>
                <a:ext cx="108720" cy="103320"/>
              </p14:xfrm>
            </p:contentPart>
          </mc:Choice>
          <mc:Fallback>
            <p:pic>
              <p:nvPicPr>
                <p:cNvPr id="671" name="Freihand 670">
                  <a:extLst>
                    <a:ext uri="{FF2B5EF4-FFF2-40B4-BE49-F238E27FC236}">
                      <a16:creationId xmlns:a16="http://schemas.microsoft.com/office/drawing/2014/main" id="{F2EEFB6C-B52D-4FE4-87F9-89F4DD4EACFA}"/>
                    </a:ext>
                  </a:extLst>
                </p:cNvPr>
                <p:cNvPicPr/>
                <p:nvPr/>
              </p:nvPicPr>
              <p:blipFill>
                <a:blip r:embed="rId1103"/>
                <a:stretch>
                  <a:fillRect/>
                </a:stretch>
              </p:blipFill>
              <p:spPr>
                <a:xfrm>
                  <a:off x="5423699" y="4538851"/>
                  <a:ext cx="117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674" name="Freihand 673">
                  <a:extLst>
                    <a:ext uri="{FF2B5EF4-FFF2-40B4-BE49-F238E27FC236}">
                      <a16:creationId xmlns:a16="http://schemas.microsoft.com/office/drawing/2014/main" id="{A433822A-0F21-4105-BE74-69F93FC06BC3}"/>
                    </a:ext>
                  </a:extLst>
                </p14:cNvPr>
                <p14:cNvContentPartPr/>
                <p14:nvPr/>
              </p14:nvContentPartPr>
              <p14:xfrm>
                <a:off x="5719619" y="4465411"/>
                <a:ext cx="150840" cy="332280"/>
              </p14:xfrm>
            </p:contentPart>
          </mc:Choice>
          <mc:Fallback>
            <p:pic>
              <p:nvPicPr>
                <p:cNvPr id="674" name="Freihand 673">
                  <a:extLst>
                    <a:ext uri="{FF2B5EF4-FFF2-40B4-BE49-F238E27FC236}">
                      <a16:creationId xmlns:a16="http://schemas.microsoft.com/office/drawing/2014/main" id="{A433822A-0F21-4105-BE74-69F93FC06BC3}"/>
                    </a:ext>
                  </a:extLst>
                </p:cNvPr>
                <p:cNvPicPr/>
                <p:nvPr/>
              </p:nvPicPr>
              <p:blipFill>
                <a:blip r:embed="rId1105"/>
                <a:stretch>
                  <a:fillRect/>
                </a:stretch>
              </p:blipFill>
              <p:spPr>
                <a:xfrm>
                  <a:off x="5715299" y="4461091"/>
                  <a:ext cx="15948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675" name="Freihand 674">
                  <a:extLst>
                    <a:ext uri="{FF2B5EF4-FFF2-40B4-BE49-F238E27FC236}">
                      <a16:creationId xmlns:a16="http://schemas.microsoft.com/office/drawing/2014/main" id="{E3E4DD7E-EA22-4288-8195-323E27E6EBDC}"/>
                    </a:ext>
                  </a:extLst>
                </p14:cNvPr>
                <p14:cNvContentPartPr/>
                <p14:nvPr/>
              </p14:nvContentPartPr>
              <p14:xfrm>
                <a:off x="5776139" y="4618771"/>
                <a:ext cx="129960" cy="54360"/>
              </p14:xfrm>
            </p:contentPart>
          </mc:Choice>
          <mc:Fallback>
            <p:pic>
              <p:nvPicPr>
                <p:cNvPr id="675" name="Freihand 674">
                  <a:extLst>
                    <a:ext uri="{FF2B5EF4-FFF2-40B4-BE49-F238E27FC236}">
                      <a16:creationId xmlns:a16="http://schemas.microsoft.com/office/drawing/2014/main" id="{E3E4DD7E-EA22-4288-8195-323E27E6EBDC}"/>
                    </a:ext>
                  </a:extLst>
                </p:cNvPr>
                <p:cNvPicPr/>
                <p:nvPr/>
              </p:nvPicPr>
              <p:blipFill>
                <a:blip r:embed="rId1107"/>
                <a:stretch>
                  <a:fillRect/>
                </a:stretch>
              </p:blipFill>
              <p:spPr>
                <a:xfrm>
                  <a:off x="5771819" y="4614451"/>
                  <a:ext cx="138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676" name="Freihand 675">
                  <a:extLst>
                    <a:ext uri="{FF2B5EF4-FFF2-40B4-BE49-F238E27FC236}">
                      <a16:creationId xmlns:a16="http://schemas.microsoft.com/office/drawing/2014/main" id="{3A898282-3946-48C2-8B8F-11B660018C8D}"/>
                    </a:ext>
                  </a:extLst>
                </p14:cNvPr>
                <p14:cNvContentPartPr/>
                <p14:nvPr/>
              </p14:nvContentPartPr>
              <p14:xfrm>
                <a:off x="5926619" y="4547491"/>
                <a:ext cx="185040" cy="87840"/>
              </p14:xfrm>
            </p:contentPart>
          </mc:Choice>
          <mc:Fallback>
            <p:pic>
              <p:nvPicPr>
                <p:cNvPr id="676" name="Freihand 675">
                  <a:extLst>
                    <a:ext uri="{FF2B5EF4-FFF2-40B4-BE49-F238E27FC236}">
                      <a16:creationId xmlns:a16="http://schemas.microsoft.com/office/drawing/2014/main" id="{3A898282-3946-48C2-8B8F-11B660018C8D}"/>
                    </a:ext>
                  </a:extLst>
                </p:cNvPr>
                <p:cNvPicPr/>
                <p:nvPr/>
              </p:nvPicPr>
              <p:blipFill>
                <a:blip r:embed="rId1109"/>
                <a:stretch>
                  <a:fillRect/>
                </a:stretch>
              </p:blipFill>
              <p:spPr>
                <a:xfrm>
                  <a:off x="5922299" y="4543171"/>
                  <a:ext cx="193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677" name="Freihand 676">
                  <a:extLst>
                    <a:ext uri="{FF2B5EF4-FFF2-40B4-BE49-F238E27FC236}">
                      <a16:creationId xmlns:a16="http://schemas.microsoft.com/office/drawing/2014/main" id="{A380BE60-8C79-427A-BF77-71971D56488D}"/>
                    </a:ext>
                  </a:extLst>
                </p14:cNvPr>
                <p14:cNvContentPartPr/>
                <p14:nvPr/>
              </p14:nvContentPartPr>
              <p14:xfrm>
                <a:off x="6286259" y="4472611"/>
                <a:ext cx="192600" cy="162000"/>
              </p14:xfrm>
            </p:contentPart>
          </mc:Choice>
          <mc:Fallback>
            <p:pic>
              <p:nvPicPr>
                <p:cNvPr id="677" name="Freihand 676">
                  <a:extLst>
                    <a:ext uri="{FF2B5EF4-FFF2-40B4-BE49-F238E27FC236}">
                      <a16:creationId xmlns:a16="http://schemas.microsoft.com/office/drawing/2014/main" id="{A380BE60-8C79-427A-BF77-71971D56488D}"/>
                    </a:ext>
                  </a:extLst>
                </p:cNvPr>
                <p:cNvPicPr/>
                <p:nvPr/>
              </p:nvPicPr>
              <p:blipFill>
                <a:blip r:embed="rId1111"/>
                <a:stretch>
                  <a:fillRect/>
                </a:stretch>
              </p:blipFill>
              <p:spPr>
                <a:xfrm>
                  <a:off x="6281939" y="4468291"/>
                  <a:ext cx="201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678" name="Freihand 677">
                  <a:extLst>
                    <a:ext uri="{FF2B5EF4-FFF2-40B4-BE49-F238E27FC236}">
                      <a16:creationId xmlns:a16="http://schemas.microsoft.com/office/drawing/2014/main" id="{E6C52E22-DE1A-47D4-8591-ADCA7C6DF7AE}"/>
                    </a:ext>
                  </a:extLst>
                </p14:cNvPr>
                <p14:cNvContentPartPr/>
                <p14:nvPr/>
              </p14:nvContentPartPr>
              <p14:xfrm>
                <a:off x="6650219" y="4497451"/>
                <a:ext cx="141840" cy="105480"/>
              </p14:xfrm>
            </p:contentPart>
          </mc:Choice>
          <mc:Fallback>
            <p:pic>
              <p:nvPicPr>
                <p:cNvPr id="678" name="Freihand 677">
                  <a:extLst>
                    <a:ext uri="{FF2B5EF4-FFF2-40B4-BE49-F238E27FC236}">
                      <a16:creationId xmlns:a16="http://schemas.microsoft.com/office/drawing/2014/main" id="{E6C52E22-DE1A-47D4-8591-ADCA7C6DF7AE}"/>
                    </a:ext>
                  </a:extLst>
                </p:cNvPr>
                <p:cNvPicPr/>
                <p:nvPr/>
              </p:nvPicPr>
              <p:blipFill>
                <a:blip r:embed="rId1113"/>
                <a:stretch>
                  <a:fillRect/>
                </a:stretch>
              </p:blipFill>
              <p:spPr>
                <a:xfrm>
                  <a:off x="6645899" y="4493131"/>
                  <a:ext cx="150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679" name="Freihand 678">
                  <a:extLst>
                    <a:ext uri="{FF2B5EF4-FFF2-40B4-BE49-F238E27FC236}">
                      <a16:creationId xmlns:a16="http://schemas.microsoft.com/office/drawing/2014/main" id="{750BD1B2-242D-4328-BF35-387AACD4F5CB}"/>
                    </a:ext>
                  </a:extLst>
                </p14:cNvPr>
                <p14:cNvContentPartPr/>
                <p14:nvPr/>
              </p14:nvContentPartPr>
              <p14:xfrm>
                <a:off x="6815459" y="4508611"/>
                <a:ext cx="85320" cy="87120"/>
              </p14:xfrm>
            </p:contentPart>
          </mc:Choice>
          <mc:Fallback>
            <p:pic>
              <p:nvPicPr>
                <p:cNvPr id="679" name="Freihand 678">
                  <a:extLst>
                    <a:ext uri="{FF2B5EF4-FFF2-40B4-BE49-F238E27FC236}">
                      <a16:creationId xmlns:a16="http://schemas.microsoft.com/office/drawing/2014/main" id="{750BD1B2-242D-4328-BF35-387AACD4F5CB}"/>
                    </a:ext>
                  </a:extLst>
                </p:cNvPr>
                <p:cNvPicPr/>
                <p:nvPr/>
              </p:nvPicPr>
              <p:blipFill>
                <a:blip r:embed="rId1115"/>
                <a:stretch>
                  <a:fillRect/>
                </a:stretch>
              </p:blipFill>
              <p:spPr>
                <a:xfrm>
                  <a:off x="6811139" y="4504291"/>
                  <a:ext cx="93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680" name="Freihand 679">
                  <a:extLst>
                    <a:ext uri="{FF2B5EF4-FFF2-40B4-BE49-F238E27FC236}">
                      <a16:creationId xmlns:a16="http://schemas.microsoft.com/office/drawing/2014/main" id="{1B46971D-F4E8-40BD-B358-EE7DA99EB94D}"/>
                    </a:ext>
                  </a:extLst>
                </p14:cNvPr>
                <p14:cNvContentPartPr/>
                <p14:nvPr/>
              </p14:nvContentPartPr>
              <p14:xfrm>
                <a:off x="6963779" y="4514011"/>
                <a:ext cx="181080" cy="54720"/>
              </p14:xfrm>
            </p:contentPart>
          </mc:Choice>
          <mc:Fallback>
            <p:pic>
              <p:nvPicPr>
                <p:cNvPr id="680" name="Freihand 679">
                  <a:extLst>
                    <a:ext uri="{FF2B5EF4-FFF2-40B4-BE49-F238E27FC236}">
                      <a16:creationId xmlns:a16="http://schemas.microsoft.com/office/drawing/2014/main" id="{1B46971D-F4E8-40BD-B358-EE7DA99EB94D}"/>
                    </a:ext>
                  </a:extLst>
                </p:cNvPr>
                <p:cNvPicPr/>
                <p:nvPr/>
              </p:nvPicPr>
              <p:blipFill>
                <a:blip r:embed="rId1117"/>
                <a:stretch>
                  <a:fillRect/>
                </a:stretch>
              </p:blipFill>
              <p:spPr>
                <a:xfrm>
                  <a:off x="6959459" y="4509691"/>
                  <a:ext cx="189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681" name="Freihand 680">
                  <a:extLst>
                    <a:ext uri="{FF2B5EF4-FFF2-40B4-BE49-F238E27FC236}">
                      <a16:creationId xmlns:a16="http://schemas.microsoft.com/office/drawing/2014/main" id="{60129A20-6D44-4918-9192-BA672C4465D0}"/>
                    </a:ext>
                  </a:extLst>
                </p14:cNvPr>
                <p14:cNvContentPartPr/>
                <p14:nvPr/>
              </p14:nvContentPartPr>
              <p14:xfrm>
                <a:off x="7215779" y="4501411"/>
                <a:ext cx="271080" cy="53640"/>
              </p14:xfrm>
            </p:contentPart>
          </mc:Choice>
          <mc:Fallback>
            <p:pic>
              <p:nvPicPr>
                <p:cNvPr id="681" name="Freihand 680">
                  <a:extLst>
                    <a:ext uri="{FF2B5EF4-FFF2-40B4-BE49-F238E27FC236}">
                      <a16:creationId xmlns:a16="http://schemas.microsoft.com/office/drawing/2014/main" id="{60129A20-6D44-4918-9192-BA672C4465D0}"/>
                    </a:ext>
                  </a:extLst>
                </p:cNvPr>
                <p:cNvPicPr/>
                <p:nvPr/>
              </p:nvPicPr>
              <p:blipFill>
                <a:blip r:embed="rId1119"/>
                <a:stretch>
                  <a:fillRect/>
                </a:stretch>
              </p:blipFill>
              <p:spPr>
                <a:xfrm>
                  <a:off x="7211459" y="4497091"/>
                  <a:ext cx="2797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682" name="Freihand 681">
                  <a:extLst>
                    <a:ext uri="{FF2B5EF4-FFF2-40B4-BE49-F238E27FC236}">
                      <a16:creationId xmlns:a16="http://schemas.microsoft.com/office/drawing/2014/main" id="{F3B4AF52-6D64-4A05-8ACE-000B9B01F446}"/>
                    </a:ext>
                  </a:extLst>
                </p14:cNvPr>
                <p14:cNvContentPartPr/>
                <p14:nvPr/>
              </p14:nvContentPartPr>
              <p14:xfrm>
                <a:off x="7478939" y="4511131"/>
                <a:ext cx="78120" cy="36720"/>
              </p14:xfrm>
            </p:contentPart>
          </mc:Choice>
          <mc:Fallback>
            <p:pic>
              <p:nvPicPr>
                <p:cNvPr id="682" name="Freihand 681">
                  <a:extLst>
                    <a:ext uri="{FF2B5EF4-FFF2-40B4-BE49-F238E27FC236}">
                      <a16:creationId xmlns:a16="http://schemas.microsoft.com/office/drawing/2014/main" id="{F3B4AF52-6D64-4A05-8ACE-000B9B01F446}"/>
                    </a:ext>
                  </a:extLst>
                </p:cNvPr>
                <p:cNvPicPr/>
                <p:nvPr/>
              </p:nvPicPr>
              <p:blipFill>
                <a:blip r:embed="rId1121"/>
                <a:stretch>
                  <a:fillRect/>
                </a:stretch>
              </p:blipFill>
              <p:spPr>
                <a:xfrm>
                  <a:off x="7474619" y="4506811"/>
                  <a:ext cx="86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683" name="Freihand 682">
                  <a:extLst>
                    <a:ext uri="{FF2B5EF4-FFF2-40B4-BE49-F238E27FC236}">
                      <a16:creationId xmlns:a16="http://schemas.microsoft.com/office/drawing/2014/main" id="{7F11FEE6-9664-4285-A1C5-F69DE0459872}"/>
                    </a:ext>
                  </a:extLst>
                </p14:cNvPr>
                <p14:cNvContentPartPr/>
                <p14:nvPr/>
              </p14:nvContentPartPr>
              <p14:xfrm>
                <a:off x="7653899" y="4460371"/>
                <a:ext cx="181800" cy="230400"/>
              </p14:xfrm>
            </p:contentPart>
          </mc:Choice>
          <mc:Fallback>
            <p:pic>
              <p:nvPicPr>
                <p:cNvPr id="683" name="Freihand 682">
                  <a:extLst>
                    <a:ext uri="{FF2B5EF4-FFF2-40B4-BE49-F238E27FC236}">
                      <a16:creationId xmlns:a16="http://schemas.microsoft.com/office/drawing/2014/main" id="{7F11FEE6-9664-4285-A1C5-F69DE0459872}"/>
                    </a:ext>
                  </a:extLst>
                </p:cNvPr>
                <p:cNvPicPr/>
                <p:nvPr/>
              </p:nvPicPr>
              <p:blipFill>
                <a:blip r:embed="rId1123"/>
                <a:stretch>
                  <a:fillRect/>
                </a:stretch>
              </p:blipFill>
              <p:spPr>
                <a:xfrm>
                  <a:off x="7649579" y="4456051"/>
                  <a:ext cx="1904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685" name="Freihand 684">
                  <a:extLst>
                    <a:ext uri="{FF2B5EF4-FFF2-40B4-BE49-F238E27FC236}">
                      <a16:creationId xmlns:a16="http://schemas.microsoft.com/office/drawing/2014/main" id="{0F4A2070-9C8E-4E78-A251-EF737F846617}"/>
                    </a:ext>
                  </a:extLst>
                </p14:cNvPr>
                <p14:cNvContentPartPr/>
                <p14:nvPr/>
              </p14:nvContentPartPr>
              <p14:xfrm>
                <a:off x="7888619" y="4526971"/>
                <a:ext cx="48960" cy="218160"/>
              </p14:xfrm>
            </p:contentPart>
          </mc:Choice>
          <mc:Fallback>
            <p:pic>
              <p:nvPicPr>
                <p:cNvPr id="685" name="Freihand 684">
                  <a:extLst>
                    <a:ext uri="{FF2B5EF4-FFF2-40B4-BE49-F238E27FC236}">
                      <a16:creationId xmlns:a16="http://schemas.microsoft.com/office/drawing/2014/main" id="{0F4A2070-9C8E-4E78-A251-EF737F846617}"/>
                    </a:ext>
                  </a:extLst>
                </p:cNvPr>
                <p:cNvPicPr/>
                <p:nvPr/>
              </p:nvPicPr>
              <p:blipFill>
                <a:blip r:embed="rId1125"/>
                <a:stretch>
                  <a:fillRect/>
                </a:stretch>
              </p:blipFill>
              <p:spPr>
                <a:xfrm>
                  <a:off x="7884299" y="4522651"/>
                  <a:ext cx="576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687" name="Freihand 686">
                  <a:extLst>
                    <a:ext uri="{FF2B5EF4-FFF2-40B4-BE49-F238E27FC236}">
                      <a16:creationId xmlns:a16="http://schemas.microsoft.com/office/drawing/2014/main" id="{A8F79AF4-08F3-455D-9BFC-FC1902D32C25}"/>
                    </a:ext>
                  </a:extLst>
                </p14:cNvPr>
                <p14:cNvContentPartPr/>
                <p14:nvPr/>
              </p14:nvContentPartPr>
              <p14:xfrm>
                <a:off x="1109819" y="5004691"/>
                <a:ext cx="99720" cy="130320"/>
              </p14:xfrm>
            </p:contentPart>
          </mc:Choice>
          <mc:Fallback>
            <p:pic>
              <p:nvPicPr>
                <p:cNvPr id="687" name="Freihand 686">
                  <a:extLst>
                    <a:ext uri="{FF2B5EF4-FFF2-40B4-BE49-F238E27FC236}">
                      <a16:creationId xmlns:a16="http://schemas.microsoft.com/office/drawing/2014/main" id="{A8F79AF4-08F3-455D-9BFC-FC1902D32C25}"/>
                    </a:ext>
                  </a:extLst>
                </p:cNvPr>
                <p:cNvPicPr/>
                <p:nvPr/>
              </p:nvPicPr>
              <p:blipFill>
                <a:blip r:embed="rId1127"/>
                <a:stretch>
                  <a:fillRect/>
                </a:stretch>
              </p:blipFill>
              <p:spPr>
                <a:xfrm>
                  <a:off x="1105499" y="5000371"/>
                  <a:ext cx="108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688" name="Freihand 687">
                  <a:extLst>
                    <a:ext uri="{FF2B5EF4-FFF2-40B4-BE49-F238E27FC236}">
                      <a16:creationId xmlns:a16="http://schemas.microsoft.com/office/drawing/2014/main" id="{D0EDDFE5-F51B-438F-9366-EFA35D68C850}"/>
                    </a:ext>
                  </a:extLst>
                </p14:cNvPr>
                <p14:cNvContentPartPr/>
                <p14:nvPr/>
              </p14:nvContentPartPr>
              <p14:xfrm>
                <a:off x="1272539" y="5002891"/>
                <a:ext cx="153000" cy="82800"/>
              </p14:xfrm>
            </p:contentPart>
          </mc:Choice>
          <mc:Fallback>
            <p:pic>
              <p:nvPicPr>
                <p:cNvPr id="688" name="Freihand 687">
                  <a:extLst>
                    <a:ext uri="{FF2B5EF4-FFF2-40B4-BE49-F238E27FC236}">
                      <a16:creationId xmlns:a16="http://schemas.microsoft.com/office/drawing/2014/main" id="{D0EDDFE5-F51B-438F-9366-EFA35D68C850}"/>
                    </a:ext>
                  </a:extLst>
                </p:cNvPr>
                <p:cNvPicPr/>
                <p:nvPr/>
              </p:nvPicPr>
              <p:blipFill>
                <a:blip r:embed="rId1129"/>
                <a:stretch>
                  <a:fillRect/>
                </a:stretch>
              </p:blipFill>
              <p:spPr>
                <a:xfrm>
                  <a:off x="1268219" y="4998571"/>
                  <a:ext cx="161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689" name="Freihand 688">
                  <a:extLst>
                    <a:ext uri="{FF2B5EF4-FFF2-40B4-BE49-F238E27FC236}">
                      <a16:creationId xmlns:a16="http://schemas.microsoft.com/office/drawing/2014/main" id="{B311A681-5558-40E7-BA8F-D692705BA50F}"/>
                    </a:ext>
                  </a:extLst>
                </p14:cNvPr>
                <p14:cNvContentPartPr/>
                <p14:nvPr/>
              </p14:nvContentPartPr>
              <p14:xfrm>
                <a:off x="1412219" y="4956091"/>
                <a:ext cx="360" cy="360"/>
              </p14:xfrm>
            </p:contentPart>
          </mc:Choice>
          <mc:Fallback>
            <p:pic>
              <p:nvPicPr>
                <p:cNvPr id="689" name="Freihand 688">
                  <a:extLst>
                    <a:ext uri="{FF2B5EF4-FFF2-40B4-BE49-F238E27FC236}">
                      <a16:creationId xmlns:a16="http://schemas.microsoft.com/office/drawing/2014/main" id="{B311A681-5558-40E7-BA8F-D692705BA50F}"/>
                    </a:ext>
                  </a:extLst>
                </p:cNvPr>
                <p:cNvPicPr/>
                <p:nvPr/>
              </p:nvPicPr>
              <p:blipFill>
                <a:blip r:embed="rId666"/>
                <a:stretch>
                  <a:fillRect/>
                </a:stretch>
              </p:blipFill>
              <p:spPr>
                <a:xfrm>
                  <a:off x="1407899" y="4951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90" name="Freihand 689">
                  <a:extLst>
                    <a:ext uri="{FF2B5EF4-FFF2-40B4-BE49-F238E27FC236}">
                      <a16:creationId xmlns:a16="http://schemas.microsoft.com/office/drawing/2014/main" id="{F4EC6B18-F002-4344-8624-56AD6EBECF19}"/>
                    </a:ext>
                  </a:extLst>
                </p14:cNvPr>
                <p14:cNvContentPartPr/>
                <p14:nvPr/>
              </p14:nvContentPartPr>
              <p14:xfrm>
                <a:off x="1483139" y="5008291"/>
                <a:ext cx="79920" cy="89280"/>
              </p14:xfrm>
            </p:contentPart>
          </mc:Choice>
          <mc:Fallback>
            <p:pic>
              <p:nvPicPr>
                <p:cNvPr id="690" name="Freihand 689">
                  <a:extLst>
                    <a:ext uri="{FF2B5EF4-FFF2-40B4-BE49-F238E27FC236}">
                      <a16:creationId xmlns:a16="http://schemas.microsoft.com/office/drawing/2014/main" id="{F4EC6B18-F002-4344-8624-56AD6EBECF19}"/>
                    </a:ext>
                  </a:extLst>
                </p:cNvPr>
                <p:cNvPicPr/>
                <p:nvPr/>
              </p:nvPicPr>
              <p:blipFill>
                <a:blip r:embed="rId1132"/>
                <a:stretch>
                  <a:fillRect/>
                </a:stretch>
              </p:blipFill>
              <p:spPr>
                <a:xfrm>
                  <a:off x="1478819" y="5003971"/>
                  <a:ext cx="88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691" name="Freihand 690">
                  <a:extLst>
                    <a:ext uri="{FF2B5EF4-FFF2-40B4-BE49-F238E27FC236}">
                      <a16:creationId xmlns:a16="http://schemas.microsoft.com/office/drawing/2014/main" id="{A8FC5549-48AB-4525-B8E8-E24072FC14F6}"/>
                    </a:ext>
                  </a:extLst>
                </p14:cNvPr>
                <p14:cNvContentPartPr/>
                <p14:nvPr/>
              </p14:nvContentPartPr>
              <p14:xfrm>
                <a:off x="1603739" y="5003611"/>
                <a:ext cx="107280" cy="88200"/>
              </p14:xfrm>
            </p:contentPart>
          </mc:Choice>
          <mc:Fallback>
            <p:pic>
              <p:nvPicPr>
                <p:cNvPr id="691" name="Freihand 690">
                  <a:extLst>
                    <a:ext uri="{FF2B5EF4-FFF2-40B4-BE49-F238E27FC236}">
                      <a16:creationId xmlns:a16="http://schemas.microsoft.com/office/drawing/2014/main" id="{A8FC5549-48AB-4525-B8E8-E24072FC14F6}"/>
                    </a:ext>
                  </a:extLst>
                </p:cNvPr>
                <p:cNvPicPr/>
                <p:nvPr/>
              </p:nvPicPr>
              <p:blipFill>
                <a:blip r:embed="rId1134"/>
                <a:stretch>
                  <a:fillRect/>
                </a:stretch>
              </p:blipFill>
              <p:spPr>
                <a:xfrm>
                  <a:off x="1599419" y="4999291"/>
                  <a:ext cx="115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692" name="Freihand 691">
                  <a:extLst>
                    <a:ext uri="{FF2B5EF4-FFF2-40B4-BE49-F238E27FC236}">
                      <a16:creationId xmlns:a16="http://schemas.microsoft.com/office/drawing/2014/main" id="{272447DC-0587-468D-BC80-4FCA3CF330A4}"/>
                    </a:ext>
                  </a:extLst>
                </p14:cNvPr>
                <p14:cNvContentPartPr/>
                <p14:nvPr/>
              </p14:nvContentPartPr>
              <p14:xfrm>
                <a:off x="1935659" y="4909651"/>
                <a:ext cx="31320" cy="164880"/>
              </p14:xfrm>
            </p:contentPart>
          </mc:Choice>
          <mc:Fallback>
            <p:pic>
              <p:nvPicPr>
                <p:cNvPr id="692" name="Freihand 691">
                  <a:extLst>
                    <a:ext uri="{FF2B5EF4-FFF2-40B4-BE49-F238E27FC236}">
                      <a16:creationId xmlns:a16="http://schemas.microsoft.com/office/drawing/2014/main" id="{272447DC-0587-468D-BC80-4FCA3CF330A4}"/>
                    </a:ext>
                  </a:extLst>
                </p:cNvPr>
                <p:cNvPicPr/>
                <p:nvPr/>
              </p:nvPicPr>
              <p:blipFill>
                <a:blip r:embed="rId1136"/>
                <a:stretch>
                  <a:fillRect/>
                </a:stretch>
              </p:blipFill>
              <p:spPr>
                <a:xfrm>
                  <a:off x="1931339" y="4905331"/>
                  <a:ext cx="399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693" name="Freihand 692">
                  <a:extLst>
                    <a:ext uri="{FF2B5EF4-FFF2-40B4-BE49-F238E27FC236}">
                      <a16:creationId xmlns:a16="http://schemas.microsoft.com/office/drawing/2014/main" id="{EAE15341-FF78-405B-B6D0-429CD14CD644}"/>
                    </a:ext>
                  </a:extLst>
                </p14:cNvPr>
                <p14:cNvContentPartPr/>
                <p14:nvPr/>
              </p14:nvContentPartPr>
              <p14:xfrm>
                <a:off x="2015579" y="5006851"/>
                <a:ext cx="83160" cy="59760"/>
              </p14:xfrm>
            </p:contentPart>
          </mc:Choice>
          <mc:Fallback>
            <p:pic>
              <p:nvPicPr>
                <p:cNvPr id="693" name="Freihand 692">
                  <a:extLst>
                    <a:ext uri="{FF2B5EF4-FFF2-40B4-BE49-F238E27FC236}">
                      <a16:creationId xmlns:a16="http://schemas.microsoft.com/office/drawing/2014/main" id="{EAE15341-FF78-405B-B6D0-429CD14CD644}"/>
                    </a:ext>
                  </a:extLst>
                </p:cNvPr>
                <p:cNvPicPr/>
                <p:nvPr/>
              </p:nvPicPr>
              <p:blipFill>
                <a:blip r:embed="rId1138"/>
                <a:stretch>
                  <a:fillRect/>
                </a:stretch>
              </p:blipFill>
              <p:spPr>
                <a:xfrm>
                  <a:off x="2011259" y="5002531"/>
                  <a:ext cx="91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694" name="Freihand 693">
                  <a:extLst>
                    <a:ext uri="{FF2B5EF4-FFF2-40B4-BE49-F238E27FC236}">
                      <a16:creationId xmlns:a16="http://schemas.microsoft.com/office/drawing/2014/main" id="{3F609019-69B7-46A3-AF48-18B3F37B9ECD}"/>
                    </a:ext>
                  </a:extLst>
                </p14:cNvPr>
                <p14:cNvContentPartPr/>
                <p14:nvPr/>
              </p14:nvContentPartPr>
              <p14:xfrm>
                <a:off x="2140139" y="4973011"/>
                <a:ext cx="86040" cy="101160"/>
              </p14:xfrm>
            </p:contentPart>
          </mc:Choice>
          <mc:Fallback>
            <p:pic>
              <p:nvPicPr>
                <p:cNvPr id="694" name="Freihand 693">
                  <a:extLst>
                    <a:ext uri="{FF2B5EF4-FFF2-40B4-BE49-F238E27FC236}">
                      <a16:creationId xmlns:a16="http://schemas.microsoft.com/office/drawing/2014/main" id="{3F609019-69B7-46A3-AF48-18B3F37B9ECD}"/>
                    </a:ext>
                  </a:extLst>
                </p:cNvPr>
                <p:cNvPicPr/>
                <p:nvPr/>
              </p:nvPicPr>
              <p:blipFill>
                <a:blip r:embed="rId1140"/>
                <a:stretch>
                  <a:fillRect/>
                </a:stretch>
              </p:blipFill>
              <p:spPr>
                <a:xfrm>
                  <a:off x="2135819" y="4968691"/>
                  <a:ext cx="94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695" name="Freihand 694">
                  <a:extLst>
                    <a:ext uri="{FF2B5EF4-FFF2-40B4-BE49-F238E27FC236}">
                      <a16:creationId xmlns:a16="http://schemas.microsoft.com/office/drawing/2014/main" id="{1110ABCA-BDA6-475D-8655-553F05C22051}"/>
                    </a:ext>
                  </a:extLst>
                </p14:cNvPr>
                <p14:cNvContentPartPr/>
                <p14:nvPr/>
              </p14:nvContentPartPr>
              <p14:xfrm>
                <a:off x="2249939" y="4973371"/>
                <a:ext cx="90000" cy="101160"/>
              </p14:xfrm>
            </p:contentPart>
          </mc:Choice>
          <mc:Fallback>
            <p:pic>
              <p:nvPicPr>
                <p:cNvPr id="695" name="Freihand 694">
                  <a:extLst>
                    <a:ext uri="{FF2B5EF4-FFF2-40B4-BE49-F238E27FC236}">
                      <a16:creationId xmlns:a16="http://schemas.microsoft.com/office/drawing/2014/main" id="{1110ABCA-BDA6-475D-8655-553F05C22051}"/>
                    </a:ext>
                  </a:extLst>
                </p:cNvPr>
                <p:cNvPicPr/>
                <p:nvPr/>
              </p:nvPicPr>
              <p:blipFill>
                <a:blip r:embed="rId1142"/>
                <a:stretch>
                  <a:fillRect/>
                </a:stretch>
              </p:blipFill>
              <p:spPr>
                <a:xfrm>
                  <a:off x="2245619" y="4969051"/>
                  <a:ext cx="98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696" name="Freihand 695">
                  <a:extLst>
                    <a:ext uri="{FF2B5EF4-FFF2-40B4-BE49-F238E27FC236}">
                      <a16:creationId xmlns:a16="http://schemas.microsoft.com/office/drawing/2014/main" id="{FEC335D6-352A-44F8-AEAE-0D7E93A70DA1}"/>
                    </a:ext>
                  </a:extLst>
                </p14:cNvPr>
                <p14:cNvContentPartPr/>
                <p14:nvPr/>
              </p14:nvContentPartPr>
              <p14:xfrm>
                <a:off x="2351819" y="4974091"/>
                <a:ext cx="100800" cy="95400"/>
              </p14:xfrm>
            </p:contentPart>
          </mc:Choice>
          <mc:Fallback>
            <p:pic>
              <p:nvPicPr>
                <p:cNvPr id="696" name="Freihand 695">
                  <a:extLst>
                    <a:ext uri="{FF2B5EF4-FFF2-40B4-BE49-F238E27FC236}">
                      <a16:creationId xmlns:a16="http://schemas.microsoft.com/office/drawing/2014/main" id="{FEC335D6-352A-44F8-AEAE-0D7E93A70DA1}"/>
                    </a:ext>
                  </a:extLst>
                </p:cNvPr>
                <p:cNvPicPr/>
                <p:nvPr/>
              </p:nvPicPr>
              <p:blipFill>
                <a:blip r:embed="rId1144"/>
                <a:stretch>
                  <a:fillRect/>
                </a:stretch>
              </p:blipFill>
              <p:spPr>
                <a:xfrm>
                  <a:off x="2347499" y="4969771"/>
                  <a:ext cx="109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697" name="Freihand 696">
                  <a:extLst>
                    <a:ext uri="{FF2B5EF4-FFF2-40B4-BE49-F238E27FC236}">
                      <a16:creationId xmlns:a16="http://schemas.microsoft.com/office/drawing/2014/main" id="{6145F1C4-9D27-4F99-BE64-6841489DF01E}"/>
                    </a:ext>
                  </a:extLst>
                </p14:cNvPr>
                <p14:cNvContentPartPr/>
                <p14:nvPr/>
              </p14:nvContentPartPr>
              <p14:xfrm>
                <a:off x="2515979" y="4955011"/>
                <a:ext cx="95760" cy="126360"/>
              </p14:xfrm>
            </p:contentPart>
          </mc:Choice>
          <mc:Fallback>
            <p:pic>
              <p:nvPicPr>
                <p:cNvPr id="697" name="Freihand 696">
                  <a:extLst>
                    <a:ext uri="{FF2B5EF4-FFF2-40B4-BE49-F238E27FC236}">
                      <a16:creationId xmlns:a16="http://schemas.microsoft.com/office/drawing/2014/main" id="{6145F1C4-9D27-4F99-BE64-6841489DF01E}"/>
                    </a:ext>
                  </a:extLst>
                </p:cNvPr>
                <p:cNvPicPr/>
                <p:nvPr/>
              </p:nvPicPr>
              <p:blipFill>
                <a:blip r:embed="rId1146"/>
                <a:stretch>
                  <a:fillRect/>
                </a:stretch>
              </p:blipFill>
              <p:spPr>
                <a:xfrm>
                  <a:off x="2511659" y="4950691"/>
                  <a:ext cx="104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700" name="Freihand 699">
                  <a:extLst>
                    <a:ext uri="{FF2B5EF4-FFF2-40B4-BE49-F238E27FC236}">
                      <a16:creationId xmlns:a16="http://schemas.microsoft.com/office/drawing/2014/main" id="{87B9EDA7-AB14-4985-B88E-2BE1AA4DC9DE}"/>
                    </a:ext>
                  </a:extLst>
                </p14:cNvPr>
                <p14:cNvContentPartPr/>
                <p14:nvPr/>
              </p14:nvContentPartPr>
              <p14:xfrm>
                <a:off x="2749259" y="4955011"/>
                <a:ext cx="208440" cy="115560"/>
              </p14:xfrm>
            </p:contentPart>
          </mc:Choice>
          <mc:Fallback>
            <p:pic>
              <p:nvPicPr>
                <p:cNvPr id="700" name="Freihand 699">
                  <a:extLst>
                    <a:ext uri="{FF2B5EF4-FFF2-40B4-BE49-F238E27FC236}">
                      <a16:creationId xmlns:a16="http://schemas.microsoft.com/office/drawing/2014/main" id="{87B9EDA7-AB14-4985-B88E-2BE1AA4DC9DE}"/>
                    </a:ext>
                  </a:extLst>
                </p:cNvPr>
                <p:cNvPicPr/>
                <p:nvPr/>
              </p:nvPicPr>
              <p:blipFill>
                <a:blip r:embed="rId1148"/>
                <a:stretch>
                  <a:fillRect/>
                </a:stretch>
              </p:blipFill>
              <p:spPr>
                <a:xfrm>
                  <a:off x="2744939" y="4950691"/>
                  <a:ext cx="2170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01" name="Freihand 700">
                  <a:extLst>
                    <a:ext uri="{FF2B5EF4-FFF2-40B4-BE49-F238E27FC236}">
                      <a16:creationId xmlns:a16="http://schemas.microsoft.com/office/drawing/2014/main" id="{F96BC343-0E3F-45C7-9942-A41CB232326F}"/>
                    </a:ext>
                  </a:extLst>
                </p14:cNvPr>
                <p14:cNvContentPartPr/>
                <p14:nvPr/>
              </p14:nvContentPartPr>
              <p14:xfrm>
                <a:off x="3005939" y="4948531"/>
                <a:ext cx="15120" cy="99360"/>
              </p14:xfrm>
            </p:contentPart>
          </mc:Choice>
          <mc:Fallback>
            <p:pic>
              <p:nvPicPr>
                <p:cNvPr id="701" name="Freihand 700">
                  <a:extLst>
                    <a:ext uri="{FF2B5EF4-FFF2-40B4-BE49-F238E27FC236}">
                      <a16:creationId xmlns:a16="http://schemas.microsoft.com/office/drawing/2014/main" id="{F96BC343-0E3F-45C7-9942-A41CB232326F}"/>
                    </a:ext>
                  </a:extLst>
                </p:cNvPr>
                <p:cNvPicPr/>
                <p:nvPr/>
              </p:nvPicPr>
              <p:blipFill>
                <a:blip r:embed="rId1150"/>
                <a:stretch>
                  <a:fillRect/>
                </a:stretch>
              </p:blipFill>
              <p:spPr>
                <a:xfrm>
                  <a:off x="3001619" y="4944211"/>
                  <a:ext cx="23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02" name="Freihand 701">
                  <a:extLst>
                    <a:ext uri="{FF2B5EF4-FFF2-40B4-BE49-F238E27FC236}">
                      <a16:creationId xmlns:a16="http://schemas.microsoft.com/office/drawing/2014/main" id="{D010070B-C247-4BE1-935B-6E90607F9584}"/>
                    </a:ext>
                  </a:extLst>
                </p14:cNvPr>
                <p14:cNvContentPartPr/>
                <p14:nvPr/>
              </p14:nvContentPartPr>
              <p14:xfrm>
                <a:off x="3071099" y="4867531"/>
                <a:ext cx="99720" cy="169920"/>
              </p14:xfrm>
            </p:contentPart>
          </mc:Choice>
          <mc:Fallback>
            <p:pic>
              <p:nvPicPr>
                <p:cNvPr id="702" name="Freihand 701">
                  <a:extLst>
                    <a:ext uri="{FF2B5EF4-FFF2-40B4-BE49-F238E27FC236}">
                      <a16:creationId xmlns:a16="http://schemas.microsoft.com/office/drawing/2014/main" id="{D010070B-C247-4BE1-935B-6E90607F9584}"/>
                    </a:ext>
                  </a:extLst>
                </p:cNvPr>
                <p:cNvPicPr/>
                <p:nvPr/>
              </p:nvPicPr>
              <p:blipFill>
                <a:blip r:embed="rId1152"/>
                <a:stretch>
                  <a:fillRect/>
                </a:stretch>
              </p:blipFill>
              <p:spPr>
                <a:xfrm>
                  <a:off x="3066779" y="4863211"/>
                  <a:ext cx="1083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03" name="Freihand 702">
                  <a:extLst>
                    <a:ext uri="{FF2B5EF4-FFF2-40B4-BE49-F238E27FC236}">
                      <a16:creationId xmlns:a16="http://schemas.microsoft.com/office/drawing/2014/main" id="{76854C47-4169-4A8A-A464-8927FC662A6B}"/>
                    </a:ext>
                  </a:extLst>
                </p14:cNvPr>
                <p14:cNvContentPartPr/>
                <p14:nvPr/>
              </p14:nvContentPartPr>
              <p14:xfrm>
                <a:off x="2998019" y="4863571"/>
                <a:ext cx="360" cy="360"/>
              </p14:xfrm>
            </p:contentPart>
          </mc:Choice>
          <mc:Fallback>
            <p:pic>
              <p:nvPicPr>
                <p:cNvPr id="703" name="Freihand 702">
                  <a:extLst>
                    <a:ext uri="{FF2B5EF4-FFF2-40B4-BE49-F238E27FC236}">
                      <a16:creationId xmlns:a16="http://schemas.microsoft.com/office/drawing/2014/main" id="{76854C47-4169-4A8A-A464-8927FC662A6B}"/>
                    </a:ext>
                  </a:extLst>
                </p:cNvPr>
                <p:cNvPicPr/>
                <p:nvPr/>
              </p:nvPicPr>
              <p:blipFill>
                <a:blip r:embed="rId666"/>
                <a:stretch>
                  <a:fillRect/>
                </a:stretch>
              </p:blipFill>
              <p:spPr>
                <a:xfrm>
                  <a:off x="2993699" y="48592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704" name="Freihand 703">
                  <a:extLst>
                    <a:ext uri="{FF2B5EF4-FFF2-40B4-BE49-F238E27FC236}">
                      <a16:creationId xmlns:a16="http://schemas.microsoft.com/office/drawing/2014/main" id="{D1C800EF-785A-4169-8ACB-62DEE7B4B4B1}"/>
                    </a:ext>
                  </a:extLst>
                </p14:cNvPr>
                <p14:cNvContentPartPr/>
                <p14:nvPr/>
              </p14:nvContentPartPr>
              <p14:xfrm>
                <a:off x="3230939" y="4930171"/>
                <a:ext cx="165600" cy="77400"/>
              </p14:xfrm>
            </p:contentPart>
          </mc:Choice>
          <mc:Fallback>
            <p:pic>
              <p:nvPicPr>
                <p:cNvPr id="704" name="Freihand 703">
                  <a:extLst>
                    <a:ext uri="{FF2B5EF4-FFF2-40B4-BE49-F238E27FC236}">
                      <a16:creationId xmlns:a16="http://schemas.microsoft.com/office/drawing/2014/main" id="{D1C800EF-785A-4169-8ACB-62DEE7B4B4B1}"/>
                    </a:ext>
                  </a:extLst>
                </p:cNvPr>
                <p:cNvPicPr/>
                <p:nvPr/>
              </p:nvPicPr>
              <p:blipFill>
                <a:blip r:embed="rId1155"/>
                <a:stretch>
                  <a:fillRect/>
                </a:stretch>
              </p:blipFill>
              <p:spPr>
                <a:xfrm>
                  <a:off x="3226619" y="4925851"/>
                  <a:ext cx="174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705" name="Freihand 704">
                  <a:extLst>
                    <a:ext uri="{FF2B5EF4-FFF2-40B4-BE49-F238E27FC236}">
                      <a16:creationId xmlns:a16="http://schemas.microsoft.com/office/drawing/2014/main" id="{51B9099E-EB29-4250-A0ED-7A3D62D6176F}"/>
                    </a:ext>
                  </a:extLst>
                </p14:cNvPr>
                <p14:cNvContentPartPr/>
                <p14:nvPr/>
              </p14:nvContentPartPr>
              <p14:xfrm>
                <a:off x="3348299" y="4853491"/>
                <a:ext cx="19080" cy="9360"/>
              </p14:xfrm>
            </p:contentPart>
          </mc:Choice>
          <mc:Fallback>
            <p:pic>
              <p:nvPicPr>
                <p:cNvPr id="705" name="Freihand 704">
                  <a:extLst>
                    <a:ext uri="{FF2B5EF4-FFF2-40B4-BE49-F238E27FC236}">
                      <a16:creationId xmlns:a16="http://schemas.microsoft.com/office/drawing/2014/main" id="{51B9099E-EB29-4250-A0ED-7A3D62D6176F}"/>
                    </a:ext>
                  </a:extLst>
                </p:cNvPr>
                <p:cNvPicPr/>
                <p:nvPr/>
              </p:nvPicPr>
              <p:blipFill>
                <a:blip r:embed="rId1157"/>
                <a:stretch>
                  <a:fillRect/>
                </a:stretch>
              </p:blipFill>
              <p:spPr>
                <a:xfrm>
                  <a:off x="3343979" y="4849171"/>
                  <a:ext cx="27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706" name="Freihand 705">
                  <a:extLst>
                    <a:ext uri="{FF2B5EF4-FFF2-40B4-BE49-F238E27FC236}">
                      <a16:creationId xmlns:a16="http://schemas.microsoft.com/office/drawing/2014/main" id="{BDE51EBA-7683-4DBE-A3FF-5E9676B7205D}"/>
                    </a:ext>
                  </a:extLst>
                </p14:cNvPr>
                <p14:cNvContentPartPr/>
                <p14:nvPr/>
              </p14:nvContentPartPr>
              <p14:xfrm>
                <a:off x="3619379" y="4845211"/>
                <a:ext cx="248760" cy="178920"/>
              </p14:xfrm>
            </p:contentPart>
          </mc:Choice>
          <mc:Fallback>
            <p:pic>
              <p:nvPicPr>
                <p:cNvPr id="706" name="Freihand 705">
                  <a:extLst>
                    <a:ext uri="{FF2B5EF4-FFF2-40B4-BE49-F238E27FC236}">
                      <a16:creationId xmlns:a16="http://schemas.microsoft.com/office/drawing/2014/main" id="{BDE51EBA-7683-4DBE-A3FF-5E9676B7205D}"/>
                    </a:ext>
                  </a:extLst>
                </p:cNvPr>
                <p:cNvPicPr/>
                <p:nvPr/>
              </p:nvPicPr>
              <p:blipFill>
                <a:blip r:embed="rId1159"/>
                <a:stretch>
                  <a:fillRect/>
                </a:stretch>
              </p:blipFill>
              <p:spPr>
                <a:xfrm>
                  <a:off x="3615059" y="4840891"/>
                  <a:ext cx="2574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707" name="Freihand 706">
                  <a:extLst>
                    <a:ext uri="{FF2B5EF4-FFF2-40B4-BE49-F238E27FC236}">
                      <a16:creationId xmlns:a16="http://schemas.microsoft.com/office/drawing/2014/main" id="{82D22667-D1D2-42D0-9DF1-E73EE21C2B21}"/>
                    </a:ext>
                  </a:extLst>
                </p14:cNvPr>
                <p14:cNvContentPartPr/>
                <p14:nvPr/>
              </p14:nvContentPartPr>
              <p14:xfrm>
                <a:off x="3855539" y="4818211"/>
                <a:ext cx="41040" cy="50040"/>
              </p14:xfrm>
            </p:contentPart>
          </mc:Choice>
          <mc:Fallback>
            <p:pic>
              <p:nvPicPr>
                <p:cNvPr id="707" name="Freihand 706">
                  <a:extLst>
                    <a:ext uri="{FF2B5EF4-FFF2-40B4-BE49-F238E27FC236}">
                      <a16:creationId xmlns:a16="http://schemas.microsoft.com/office/drawing/2014/main" id="{82D22667-D1D2-42D0-9DF1-E73EE21C2B21}"/>
                    </a:ext>
                  </a:extLst>
                </p:cNvPr>
                <p:cNvPicPr/>
                <p:nvPr/>
              </p:nvPicPr>
              <p:blipFill>
                <a:blip r:embed="rId1161"/>
                <a:stretch>
                  <a:fillRect/>
                </a:stretch>
              </p:blipFill>
              <p:spPr>
                <a:xfrm>
                  <a:off x="3851219" y="4813891"/>
                  <a:ext cx="49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708" name="Freihand 707">
                  <a:extLst>
                    <a:ext uri="{FF2B5EF4-FFF2-40B4-BE49-F238E27FC236}">
                      <a16:creationId xmlns:a16="http://schemas.microsoft.com/office/drawing/2014/main" id="{0BD31B0C-1F04-445A-916C-4CE3F40EFDC3}"/>
                    </a:ext>
                  </a:extLst>
                </p14:cNvPr>
                <p14:cNvContentPartPr/>
                <p14:nvPr/>
              </p14:nvContentPartPr>
              <p14:xfrm>
                <a:off x="3899099" y="4899211"/>
                <a:ext cx="100440" cy="89640"/>
              </p14:xfrm>
            </p:contentPart>
          </mc:Choice>
          <mc:Fallback>
            <p:pic>
              <p:nvPicPr>
                <p:cNvPr id="708" name="Freihand 707">
                  <a:extLst>
                    <a:ext uri="{FF2B5EF4-FFF2-40B4-BE49-F238E27FC236}">
                      <a16:creationId xmlns:a16="http://schemas.microsoft.com/office/drawing/2014/main" id="{0BD31B0C-1F04-445A-916C-4CE3F40EFDC3}"/>
                    </a:ext>
                  </a:extLst>
                </p:cNvPr>
                <p:cNvPicPr/>
                <p:nvPr/>
              </p:nvPicPr>
              <p:blipFill>
                <a:blip r:embed="rId1163"/>
                <a:stretch>
                  <a:fillRect/>
                </a:stretch>
              </p:blipFill>
              <p:spPr>
                <a:xfrm>
                  <a:off x="3894779" y="4894891"/>
                  <a:ext cx="109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709" name="Freihand 708">
                  <a:extLst>
                    <a:ext uri="{FF2B5EF4-FFF2-40B4-BE49-F238E27FC236}">
                      <a16:creationId xmlns:a16="http://schemas.microsoft.com/office/drawing/2014/main" id="{212B76AD-5EAF-4A33-A910-077D02C61706}"/>
                    </a:ext>
                  </a:extLst>
                </p14:cNvPr>
                <p14:cNvContentPartPr/>
                <p14:nvPr/>
              </p14:nvContentPartPr>
              <p14:xfrm>
                <a:off x="4143179" y="4888411"/>
                <a:ext cx="118800" cy="130320"/>
              </p14:xfrm>
            </p:contentPart>
          </mc:Choice>
          <mc:Fallback>
            <p:pic>
              <p:nvPicPr>
                <p:cNvPr id="709" name="Freihand 708">
                  <a:extLst>
                    <a:ext uri="{FF2B5EF4-FFF2-40B4-BE49-F238E27FC236}">
                      <a16:creationId xmlns:a16="http://schemas.microsoft.com/office/drawing/2014/main" id="{212B76AD-5EAF-4A33-A910-077D02C61706}"/>
                    </a:ext>
                  </a:extLst>
                </p:cNvPr>
                <p:cNvPicPr/>
                <p:nvPr/>
              </p:nvPicPr>
              <p:blipFill>
                <a:blip r:embed="rId1165"/>
                <a:stretch>
                  <a:fillRect/>
                </a:stretch>
              </p:blipFill>
              <p:spPr>
                <a:xfrm>
                  <a:off x="4138859" y="4884091"/>
                  <a:ext cx="127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710" name="Freihand 709">
                  <a:extLst>
                    <a:ext uri="{FF2B5EF4-FFF2-40B4-BE49-F238E27FC236}">
                      <a16:creationId xmlns:a16="http://schemas.microsoft.com/office/drawing/2014/main" id="{2C86BE63-5A21-46C0-BFD0-424F9C3313F5}"/>
                    </a:ext>
                  </a:extLst>
                </p14:cNvPr>
                <p14:cNvContentPartPr/>
                <p14:nvPr/>
              </p14:nvContentPartPr>
              <p14:xfrm>
                <a:off x="4282139" y="4897051"/>
                <a:ext cx="124200" cy="85320"/>
              </p14:xfrm>
            </p:contentPart>
          </mc:Choice>
          <mc:Fallback>
            <p:pic>
              <p:nvPicPr>
                <p:cNvPr id="710" name="Freihand 709">
                  <a:extLst>
                    <a:ext uri="{FF2B5EF4-FFF2-40B4-BE49-F238E27FC236}">
                      <a16:creationId xmlns:a16="http://schemas.microsoft.com/office/drawing/2014/main" id="{2C86BE63-5A21-46C0-BFD0-424F9C3313F5}"/>
                    </a:ext>
                  </a:extLst>
                </p:cNvPr>
                <p:cNvPicPr/>
                <p:nvPr/>
              </p:nvPicPr>
              <p:blipFill>
                <a:blip r:embed="rId1167"/>
                <a:stretch>
                  <a:fillRect/>
                </a:stretch>
              </p:blipFill>
              <p:spPr>
                <a:xfrm>
                  <a:off x="4277819" y="4892731"/>
                  <a:ext cx="132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711" name="Freihand 710">
                  <a:extLst>
                    <a:ext uri="{FF2B5EF4-FFF2-40B4-BE49-F238E27FC236}">
                      <a16:creationId xmlns:a16="http://schemas.microsoft.com/office/drawing/2014/main" id="{50EAD9AE-9252-4717-8D22-AEABDB309A4C}"/>
                    </a:ext>
                  </a:extLst>
                </p14:cNvPr>
                <p14:cNvContentPartPr/>
                <p14:nvPr/>
              </p14:nvContentPartPr>
              <p14:xfrm>
                <a:off x="4379699" y="4800571"/>
                <a:ext cx="120960" cy="173880"/>
              </p14:xfrm>
            </p:contentPart>
          </mc:Choice>
          <mc:Fallback>
            <p:pic>
              <p:nvPicPr>
                <p:cNvPr id="711" name="Freihand 710">
                  <a:extLst>
                    <a:ext uri="{FF2B5EF4-FFF2-40B4-BE49-F238E27FC236}">
                      <a16:creationId xmlns:a16="http://schemas.microsoft.com/office/drawing/2014/main" id="{50EAD9AE-9252-4717-8D22-AEABDB309A4C}"/>
                    </a:ext>
                  </a:extLst>
                </p:cNvPr>
                <p:cNvPicPr/>
                <p:nvPr/>
              </p:nvPicPr>
              <p:blipFill>
                <a:blip r:embed="rId1169"/>
                <a:stretch>
                  <a:fillRect/>
                </a:stretch>
              </p:blipFill>
              <p:spPr>
                <a:xfrm>
                  <a:off x="4375379" y="4796251"/>
                  <a:ext cx="129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712" name="Freihand 711">
                  <a:extLst>
                    <a:ext uri="{FF2B5EF4-FFF2-40B4-BE49-F238E27FC236}">
                      <a16:creationId xmlns:a16="http://schemas.microsoft.com/office/drawing/2014/main" id="{0D8229DC-7D85-4DE0-8777-8A0AC64E0526}"/>
                    </a:ext>
                  </a:extLst>
                </p14:cNvPr>
                <p14:cNvContentPartPr/>
                <p14:nvPr/>
              </p14:nvContentPartPr>
              <p14:xfrm>
                <a:off x="4543139" y="4878331"/>
                <a:ext cx="157680" cy="88200"/>
              </p14:xfrm>
            </p:contentPart>
          </mc:Choice>
          <mc:Fallback>
            <p:pic>
              <p:nvPicPr>
                <p:cNvPr id="712" name="Freihand 711">
                  <a:extLst>
                    <a:ext uri="{FF2B5EF4-FFF2-40B4-BE49-F238E27FC236}">
                      <a16:creationId xmlns:a16="http://schemas.microsoft.com/office/drawing/2014/main" id="{0D8229DC-7D85-4DE0-8777-8A0AC64E0526}"/>
                    </a:ext>
                  </a:extLst>
                </p:cNvPr>
                <p:cNvPicPr/>
                <p:nvPr/>
              </p:nvPicPr>
              <p:blipFill>
                <a:blip r:embed="rId1171"/>
                <a:stretch>
                  <a:fillRect/>
                </a:stretch>
              </p:blipFill>
              <p:spPr>
                <a:xfrm>
                  <a:off x="4538819" y="4874011"/>
                  <a:ext cx="166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713" name="Freihand 712">
                  <a:extLst>
                    <a:ext uri="{FF2B5EF4-FFF2-40B4-BE49-F238E27FC236}">
                      <a16:creationId xmlns:a16="http://schemas.microsoft.com/office/drawing/2014/main" id="{5C0330A0-953C-4ABE-A7D6-3179040E41AA}"/>
                    </a:ext>
                  </a:extLst>
                </p14:cNvPr>
                <p14:cNvContentPartPr/>
                <p14:nvPr/>
              </p14:nvContentPartPr>
              <p14:xfrm>
                <a:off x="4690379" y="4872931"/>
                <a:ext cx="122400" cy="215280"/>
              </p14:xfrm>
            </p:contentPart>
          </mc:Choice>
          <mc:Fallback>
            <p:pic>
              <p:nvPicPr>
                <p:cNvPr id="713" name="Freihand 712">
                  <a:extLst>
                    <a:ext uri="{FF2B5EF4-FFF2-40B4-BE49-F238E27FC236}">
                      <a16:creationId xmlns:a16="http://schemas.microsoft.com/office/drawing/2014/main" id="{5C0330A0-953C-4ABE-A7D6-3179040E41AA}"/>
                    </a:ext>
                  </a:extLst>
                </p:cNvPr>
                <p:cNvPicPr/>
                <p:nvPr/>
              </p:nvPicPr>
              <p:blipFill>
                <a:blip r:embed="rId1173"/>
                <a:stretch>
                  <a:fillRect/>
                </a:stretch>
              </p:blipFill>
              <p:spPr>
                <a:xfrm>
                  <a:off x="4686059" y="4868611"/>
                  <a:ext cx="1310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16" name="Freihand 715">
                  <a:extLst>
                    <a:ext uri="{FF2B5EF4-FFF2-40B4-BE49-F238E27FC236}">
                      <a16:creationId xmlns:a16="http://schemas.microsoft.com/office/drawing/2014/main" id="{803DAAB6-AED5-446A-96E7-83EDF8ED9131}"/>
                    </a:ext>
                  </a:extLst>
                </p14:cNvPr>
                <p14:cNvContentPartPr/>
                <p14:nvPr/>
              </p14:nvContentPartPr>
              <p14:xfrm>
                <a:off x="4996379" y="4866811"/>
                <a:ext cx="314640" cy="107280"/>
              </p14:xfrm>
            </p:contentPart>
          </mc:Choice>
          <mc:Fallback>
            <p:pic>
              <p:nvPicPr>
                <p:cNvPr id="716" name="Freihand 715">
                  <a:extLst>
                    <a:ext uri="{FF2B5EF4-FFF2-40B4-BE49-F238E27FC236}">
                      <a16:creationId xmlns:a16="http://schemas.microsoft.com/office/drawing/2014/main" id="{803DAAB6-AED5-446A-96E7-83EDF8ED9131}"/>
                    </a:ext>
                  </a:extLst>
                </p:cNvPr>
                <p:cNvPicPr/>
                <p:nvPr/>
              </p:nvPicPr>
              <p:blipFill>
                <a:blip r:embed="rId1175"/>
                <a:stretch>
                  <a:fillRect/>
                </a:stretch>
              </p:blipFill>
              <p:spPr>
                <a:xfrm>
                  <a:off x="4992059" y="4862491"/>
                  <a:ext cx="323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17" name="Freihand 716">
                  <a:extLst>
                    <a:ext uri="{FF2B5EF4-FFF2-40B4-BE49-F238E27FC236}">
                      <a16:creationId xmlns:a16="http://schemas.microsoft.com/office/drawing/2014/main" id="{432AF483-D3D2-4D22-B2A9-383417D635D5}"/>
                    </a:ext>
                  </a:extLst>
                </p14:cNvPr>
                <p14:cNvContentPartPr/>
                <p14:nvPr/>
              </p14:nvContentPartPr>
              <p14:xfrm>
                <a:off x="5457179" y="4884451"/>
                <a:ext cx="190440" cy="65520"/>
              </p14:xfrm>
            </p:contentPart>
          </mc:Choice>
          <mc:Fallback>
            <p:pic>
              <p:nvPicPr>
                <p:cNvPr id="717" name="Freihand 716">
                  <a:extLst>
                    <a:ext uri="{FF2B5EF4-FFF2-40B4-BE49-F238E27FC236}">
                      <a16:creationId xmlns:a16="http://schemas.microsoft.com/office/drawing/2014/main" id="{432AF483-D3D2-4D22-B2A9-383417D635D5}"/>
                    </a:ext>
                  </a:extLst>
                </p:cNvPr>
                <p:cNvPicPr/>
                <p:nvPr/>
              </p:nvPicPr>
              <p:blipFill>
                <a:blip r:embed="rId1177"/>
                <a:stretch>
                  <a:fillRect/>
                </a:stretch>
              </p:blipFill>
              <p:spPr>
                <a:xfrm>
                  <a:off x="5452859" y="4880131"/>
                  <a:ext cx="199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18" name="Freihand 717">
                  <a:extLst>
                    <a:ext uri="{FF2B5EF4-FFF2-40B4-BE49-F238E27FC236}">
                      <a16:creationId xmlns:a16="http://schemas.microsoft.com/office/drawing/2014/main" id="{836383AF-1DFC-4E5E-9BF7-7B7DE524A101}"/>
                    </a:ext>
                  </a:extLst>
                </p14:cNvPr>
                <p14:cNvContentPartPr/>
                <p14:nvPr/>
              </p14:nvContentPartPr>
              <p14:xfrm>
                <a:off x="5600459" y="4784011"/>
                <a:ext cx="21240" cy="20520"/>
              </p14:xfrm>
            </p:contentPart>
          </mc:Choice>
          <mc:Fallback>
            <p:pic>
              <p:nvPicPr>
                <p:cNvPr id="718" name="Freihand 717">
                  <a:extLst>
                    <a:ext uri="{FF2B5EF4-FFF2-40B4-BE49-F238E27FC236}">
                      <a16:creationId xmlns:a16="http://schemas.microsoft.com/office/drawing/2014/main" id="{836383AF-1DFC-4E5E-9BF7-7B7DE524A101}"/>
                    </a:ext>
                  </a:extLst>
                </p:cNvPr>
                <p:cNvPicPr/>
                <p:nvPr/>
              </p:nvPicPr>
              <p:blipFill>
                <a:blip r:embed="rId1179"/>
                <a:stretch>
                  <a:fillRect/>
                </a:stretch>
              </p:blipFill>
              <p:spPr>
                <a:xfrm>
                  <a:off x="5596139" y="4779691"/>
                  <a:ext cx="298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19" name="Freihand 718">
                  <a:extLst>
                    <a:ext uri="{FF2B5EF4-FFF2-40B4-BE49-F238E27FC236}">
                      <a16:creationId xmlns:a16="http://schemas.microsoft.com/office/drawing/2014/main" id="{0211F3E7-294A-439A-91A6-85202FE1F733}"/>
                    </a:ext>
                  </a:extLst>
                </p14:cNvPr>
                <p14:cNvContentPartPr/>
                <p14:nvPr/>
              </p14:nvContentPartPr>
              <p14:xfrm>
                <a:off x="5805299" y="4778971"/>
                <a:ext cx="237600" cy="158400"/>
              </p14:xfrm>
            </p:contentPart>
          </mc:Choice>
          <mc:Fallback>
            <p:pic>
              <p:nvPicPr>
                <p:cNvPr id="719" name="Freihand 718">
                  <a:extLst>
                    <a:ext uri="{FF2B5EF4-FFF2-40B4-BE49-F238E27FC236}">
                      <a16:creationId xmlns:a16="http://schemas.microsoft.com/office/drawing/2014/main" id="{0211F3E7-294A-439A-91A6-85202FE1F733}"/>
                    </a:ext>
                  </a:extLst>
                </p:cNvPr>
                <p:cNvPicPr/>
                <p:nvPr/>
              </p:nvPicPr>
              <p:blipFill>
                <a:blip r:embed="rId1181"/>
                <a:stretch>
                  <a:fillRect/>
                </a:stretch>
              </p:blipFill>
              <p:spPr>
                <a:xfrm>
                  <a:off x="5800979" y="4774651"/>
                  <a:ext cx="246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21" name="Freihand 720">
                  <a:extLst>
                    <a:ext uri="{FF2B5EF4-FFF2-40B4-BE49-F238E27FC236}">
                      <a16:creationId xmlns:a16="http://schemas.microsoft.com/office/drawing/2014/main" id="{8AABDD79-7B90-4B7F-8BBC-F03735A6F068}"/>
                    </a:ext>
                  </a:extLst>
                </p14:cNvPr>
                <p14:cNvContentPartPr/>
                <p14:nvPr/>
              </p14:nvContentPartPr>
              <p14:xfrm>
                <a:off x="6188339" y="4817491"/>
                <a:ext cx="295560" cy="88560"/>
              </p14:xfrm>
            </p:contentPart>
          </mc:Choice>
          <mc:Fallback>
            <p:pic>
              <p:nvPicPr>
                <p:cNvPr id="721" name="Freihand 720">
                  <a:extLst>
                    <a:ext uri="{FF2B5EF4-FFF2-40B4-BE49-F238E27FC236}">
                      <a16:creationId xmlns:a16="http://schemas.microsoft.com/office/drawing/2014/main" id="{8AABDD79-7B90-4B7F-8BBC-F03735A6F068}"/>
                    </a:ext>
                  </a:extLst>
                </p:cNvPr>
                <p:cNvPicPr/>
                <p:nvPr/>
              </p:nvPicPr>
              <p:blipFill>
                <a:blip r:embed="rId1183"/>
                <a:stretch>
                  <a:fillRect/>
                </a:stretch>
              </p:blipFill>
              <p:spPr>
                <a:xfrm>
                  <a:off x="6184019" y="4813171"/>
                  <a:ext cx="304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22" name="Freihand 721">
                  <a:extLst>
                    <a:ext uri="{FF2B5EF4-FFF2-40B4-BE49-F238E27FC236}">
                      <a16:creationId xmlns:a16="http://schemas.microsoft.com/office/drawing/2014/main" id="{30E16858-E933-4759-AD74-00DE57835CD4}"/>
                    </a:ext>
                  </a:extLst>
                </p14:cNvPr>
                <p14:cNvContentPartPr/>
                <p14:nvPr/>
              </p14:nvContentPartPr>
              <p14:xfrm>
                <a:off x="6536819" y="4773211"/>
                <a:ext cx="144720" cy="118800"/>
              </p14:xfrm>
            </p:contentPart>
          </mc:Choice>
          <mc:Fallback>
            <p:pic>
              <p:nvPicPr>
                <p:cNvPr id="722" name="Freihand 721">
                  <a:extLst>
                    <a:ext uri="{FF2B5EF4-FFF2-40B4-BE49-F238E27FC236}">
                      <a16:creationId xmlns:a16="http://schemas.microsoft.com/office/drawing/2014/main" id="{30E16858-E933-4759-AD74-00DE57835CD4}"/>
                    </a:ext>
                  </a:extLst>
                </p:cNvPr>
                <p:cNvPicPr/>
                <p:nvPr/>
              </p:nvPicPr>
              <p:blipFill>
                <a:blip r:embed="rId1185"/>
                <a:stretch>
                  <a:fillRect/>
                </a:stretch>
              </p:blipFill>
              <p:spPr>
                <a:xfrm>
                  <a:off x="6532499" y="4768891"/>
                  <a:ext cx="153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23" name="Freihand 722">
                  <a:extLst>
                    <a:ext uri="{FF2B5EF4-FFF2-40B4-BE49-F238E27FC236}">
                      <a16:creationId xmlns:a16="http://schemas.microsoft.com/office/drawing/2014/main" id="{D6DBFE31-AFA2-422D-B4DB-B26DD6B83B49}"/>
                    </a:ext>
                  </a:extLst>
                </p14:cNvPr>
                <p14:cNvContentPartPr/>
                <p14:nvPr/>
              </p14:nvContentPartPr>
              <p14:xfrm>
                <a:off x="6882419" y="4722451"/>
                <a:ext cx="134280" cy="147240"/>
              </p14:xfrm>
            </p:contentPart>
          </mc:Choice>
          <mc:Fallback>
            <p:pic>
              <p:nvPicPr>
                <p:cNvPr id="723" name="Freihand 722">
                  <a:extLst>
                    <a:ext uri="{FF2B5EF4-FFF2-40B4-BE49-F238E27FC236}">
                      <a16:creationId xmlns:a16="http://schemas.microsoft.com/office/drawing/2014/main" id="{D6DBFE31-AFA2-422D-B4DB-B26DD6B83B49}"/>
                    </a:ext>
                  </a:extLst>
                </p:cNvPr>
                <p:cNvPicPr/>
                <p:nvPr/>
              </p:nvPicPr>
              <p:blipFill>
                <a:blip r:embed="rId1187"/>
                <a:stretch>
                  <a:fillRect/>
                </a:stretch>
              </p:blipFill>
              <p:spPr>
                <a:xfrm>
                  <a:off x="6878099" y="4718131"/>
                  <a:ext cx="142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24" name="Freihand 723">
                  <a:extLst>
                    <a:ext uri="{FF2B5EF4-FFF2-40B4-BE49-F238E27FC236}">
                      <a16:creationId xmlns:a16="http://schemas.microsoft.com/office/drawing/2014/main" id="{68E22EAA-F1B1-435F-8985-7D888E28A071}"/>
                    </a:ext>
                  </a:extLst>
                </p14:cNvPr>
                <p14:cNvContentPartPr/>
                <p14:nvPr/>
              </p14:nvContentPartPr>
              <p14:xfrm>
                <a:off x="6981779" y="4786171"/>
                <a:ext cx="109080" cy="87840"/>
              </p14:xfrm>
            </p:contentPart>
          </mc:Choice>
          <mc:Fallback>
            <p:pic>
              <p:nvPicPr>
                <p:cNvPr id="724" name="Freihand 723">
                  <a:extLst>
                    <a:ext uri="{FF2B5EF4-FFF2-40B4-BE49-F238E27FC236}">
                      <a16:creationId xmlns:a16="http://schemas.microsoft.com/office/drawing/2014/main" id="{68E22EAA-F1B1-435F-8985-7D888E28A071}"/>
                    </a:ext>
                  </a:extLst>
                </p:cNvPr>
                <p:cNvPicPr/>
                <p:nvPr/>
              </p:nvPicPr>
              <p:blipFill>
                <a:blip r:embed="rId1189"/>
                <a:stretch>
                  <a:fillRect/>
                </a:stretch>
              </p:blipFill>
              <p:spPr>
                <a:xfrm>
                  <a:off x="6977459" y="4781851"/>
                  <a:ext cx="117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25" name="Freihand 724">
                  <a:extLst>
                    <a:ext uri="{FF2B5EF4-FFF2-40B4-BE49-F238E27FC236}">
                      <a16:creationId xmlns:a16="http://schemas.microsoft.com/office/drawing/2014/main" id="{EED5835B-7B82-486A-AEBC-EE9EF9BA1A50}"/>
                    </a:ext>
                  </a:extLst>
                </p14:cNvPr>
                <p14:cNvContentPartPr/>
                <p14:nvPr/>
              </p14:nvContentPartPr>
              <p14:xfrm>
                <a:off x="7113899" y="4777891"/>
                <a:ext cx="93600" cy="87120"/>
              </p14:xfrm>
            </p:contentPart>
          </mc:Choice>
          <mc:Fallback>
            <p:pic>
              <p:nvPicPr>
                <p:cNvPr id="725" name="Freihand 724">
                  <a:extLst>
                    <a:ext uri="{FF2B5EF4-FFF2-40B4-BE49-F238E27FC236}">
                      <a16:creationId xmlns:a16="http://schemas.microsoft.com/office/drawing/2014/main" id="{EED5835B-7B82-486A-AEBC-EE9EF9BA1A50}"/>
                    </a:ext>
                  </a:extLst>
                </p:cNvPr>
                <p:cNvPicPr/>
                <p:nvPr/>
              </p:nvPicPr>
              <p:blipFill>
                <a:blip r:embed="rId1191"/>
                <a:stretch>
                  <a:fillRect/>
                </a:stretch>
              </p:blipFill>
              <p:spPr>
                <a:xfrm>
                  <a:off x="7109579" y="4773571"/>
                  <a:ext cx="102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726" name="Freihand 725">
                  <a:extLst>
                    <a:ext uri="{FF2B5EF4-FFF2-40B4-BE49-F238E27FC236}">
                      <a16:creationId xmlns:a16="http://schemas.microsoft.com/office/drawing/2014/main" id="{7DF986AA-F48F-4CB1-9D8E-C60F4677C3D2}"/>
                    </a:ext>
                  </a:extLst>
                </p14:cNvPr>
                <p14:cNvContentPartPr/>
                <p14:nvPr/>
              </p14:nvContentPartPr>
              <p14:xfrm>
                <a:off x="7221899" y="4756291"/>
                <a:ext cx="331200" cy="243720"/>
              </p14:xfrm>
            </p:contentPart>
          </mc:Choice>
          <mc:Fallback>
            <p:pic>
              <p:nvPicPr>
                <p:cNvPr id="726" name="Freihand 725">
                  <a:extLst>
                    <a:ext uri="{FF2B5EF4-FFF2-40B4-BE49-F238E27FC236}">
                      <a16:creationId xmlns:a16="http://schemas.microsoft.com/office/drawing/2014/main" id="{7DF986AA-F48F-4CB1-9D8E-C60F4677C3D2}"/>
                    </a:ext>
                  </a:extLst>
                </p:cNvPr>
                <p:cNvPicPr/>
                <p:nvPr/>
              </p:nvPicPr>
              <p:blipFill>
                <a:blip r:embed="rId1193"/>
                <a:stretch>
                  <a:fillRect/>
                </a:stretch>
              </p:blipFill>
              <p:spPr>
                <a:xfrm>
                  <a:off x="7217579" y="4751971"/>
                  <a:ext cx="3398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29" name="Freihand 728">
                  <a:extLst>
                    <a:ext uri="{FF2B5EF4-FFF2-40B4-BE49-F238E27FC236}">
                      <a16:creationId xmlns:a16="http://schemas.microsoft.com/office/drawing/2014/main" id="{EC30261D-BE0D-4BEA-B64B-2ED880F23064}"/>
                    </a:ext>
                  </a:extLst>
                </p14:cNvPr>
                <p14:cNvContentPartPr/>
                <p14:nvPr/>
              </p14:nvContentPartPr>
              <p14:xfrm>
                <a:off x="1146899" y="5223211"/>
                <a:ext cx="198720" cy="208080"/>
              </p14:xfrm>
            </p:contentPart>
          </mc:Choice>
          <mc:Fallback>
            <p:pic>
              <p:nvPicPr>
                <p:cNvPr id="729" name="Freihand 728">
                  <a:extLst>
                    <a:ext uri="{FF2B5EF4-FFF2-40B4-BE49-F238E27FC236}">
                      <a16:creationId xmlns:a16="http://schemas.microsoft.com/office/drawing/2014/main" id="{EC30261D-BE0D-4BEA-B64B-2ED880F23064}"/>
                    </a:ext>
                  </a:extLst>
                </p:cNvPr>
                <p:cNvPicPr/>
                <p:nvPr/>
              </p:nvPicPr>
              <p:blipFill>
                <a:blip r:embed="rId1195"/>
                <a:stretch>
                  <a:fillRect/>
                </a:stretch>
              </p:blipFill>
              <p:spPr>
                <a:xfrm>
                  <a:off x="1142579" y="5218891"/>
                  <a:ext cx="2073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30" name="Freihand 729">
                  <a:extLst>
                    <a:ext uri="{FF2B5EF4-FFF2-40B4-BE49-F238E27FC236}">
                      <a16:creationId xmlns:a16="http://schemas.microsoft.com/office/drawing/2014/main" id="{C6A622C6-8A7A-40BB-8616-C268296E605F}"/>
                    </a:ext>
                  </a:extLst>
                </p14:cNvPr>
                <p14:cNvContentPartPr/>
                <p14:nvPr/>
              </p14:nvContentPartPr>
              <p14:xfrm>
                <a:off x="1382339" y="5299531"/>
                <a:ext cx="246240" cy="81720"/>
              </p14:xfrm>
            </p:contentPart>
          </mc:Choice>
          <mc:Fallback>
            <p:pic>
              <p:nvPicPr>
                <p:cNvPr id="730" name="Freihand 729">
                  <a:extLst>
                    <a:ext uri="{FF2B5EF4-FFF2-40B4-BE49-F238E27FC236}">
                      <a16:creationId xmlns:a16="http://schemas.microsoft.com/office/drawing/2014/main" id="{C6A622C6-8A7A-40BB-8616-C268296E605F}"/>
                    </a:ext>
                  </a:extLst>
                </p:cNvPr>
                <p:cNvPicPr/>
                <p:nvPr/>
              </p:nvPicPr>
              <p:blipFill>
                <a:blip r:embed="rId1197"/>
                <a:stretch>
                  <a:fillRect/>
                </a:stretch>
              </p:blipFill>
              <p:spPr>
                <a:xfrm>
                  <a:off x="1378019" y="5295211"/>
                  <a:ext cx="254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31" name="Freihand 730">
                  <a:extLst>
                    <a:ext uri="{FF2B5EF4-FFF2-40B4-BE49-F238E27FC236}">
                      <a16:creationId xmlns:a16="http://schemas.microsoft.com/office/drawing/2014/main" id="{D4DB782C-B2AE-4814-9EBD-0F65DF153B99}"/>
                    </a:ext>
                  </a:extLst>
                </p14:cNvPr>
                <p14:cNvContentPartPr/>
                <p14:nvPr/>
              </p14:nvContentPartPr>
              <p14:xfrm>
                <a:off x="1660979" y="5259571"/>
                <a:ext cx="91440" cy="123480"/>
              </p14:xfrm>
            </p:contentPart>
          </mc:Choice>
          <mc:Fallback>
            <p:pic>
              <p:nvPicPr>
                <p:cNvPr id="731" name="Freihand 730">
                  <a:extLst>
                    <a:ext uri="{FF2B5EF4-FFF2-40B4-BE49-F238E27FC236}">
                      <a16:creationId xmlns:a16="http://schemas.microsoft.com/office/drawing/2014/main" id="{D4DB782C-B2AE-4814-9EBD-0F65DF153B99}"/>
                    </a:ext>
                  </a:extLst>
                </p:cNvPr>
                <p:cNvPicPr/>
                <p:nvPr/>
              </p:nvPicPr>
              <p:blipFill>
                <a:blip r:embed="rId1199"/>
                <a:stretch>
                  <a:fillRect/>
                </a:stretch>
              </p:blipFill>
              <p:spPr>
                <a:xfrm>
                  <a:off x="1656659" y="5255251"/>
                  <a:ext cx="100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32" name="Freihand 731">
                  <a:extLst>
                    <a:ext uri="{FF2B5EF4-FFF2-40B4-BE49-F238E27FC236}">
                      <a16:creationId xmlns:a16="http://schemas.microsoft.com/office/drawing/2014/main" id="{928086A2-69E2-4E23-B991-2EEA0F68C750}"/>
                    </a:ext>
                  </a:extLst>
                </p14:cNvPr>
                <p14:cNvContentPartPr/>
                <p14:nvPr/>
              </p14:nvContentPartPr>
              <p14:xfrm>
                <a:off x="1660259" y="5267491"/>
                <a:ext cx="99720" cy="92160"/>
              </p14:xfrm>
            </p:contentPart>
          </mc:Choice>
          <mc:Fallback>
            <p:pic>
              <p:nvPicPr>
                <p:cNvPr id="732" name="Freihand 731">
                  <a:extLst>
                    <a:ext uri="{FF2B5EF4-FFF2-40B4-BE49-F238E27FC236}">
                      <a16:creationId xmlns:a16="http://schemas.microsoft.com/office/drawing/2014/main" id="{928086A2-69E2-4E23-B991-2EEA0F68C750}"/>
                    </a:ext>
                  </a:extLst>
                </p:cNvPr>
                <p:cNvPicPr/>
                <p:nvPr/>
              </p:nvPicPr>
              <p:blipFill>
                <a:blip r:embed="rId1201"/>
                <a:stretch>
                  <a:fillRect/>
                </a:stretch>
              </p:blipFill>
              <p:spPr>
                <a:xfrm>
                  <a:off x="1655939" y="5263171"/>
                  <a:ext cx="108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33" name="Freihand 732">
                  <a:extLst>
                    <a:ext uri="{FF2B5EF4-FFF2-40B4-BE49-F238E27FC236}">
                      <a16:creationId xmlns:a16="http://schemas.microsoft.com/office/drawing/2014/main" id="{DDD31DCA-90A9-4F66-83CD-25C0F781981F}"/>
                    </a:ext>
                  </a:extLst>
                </p14:cNvPr>
                <p14:cNvContentPartPr/>
                <p14:nvPr/>
              </p14:nvContentPartPr>
              <p14:xfrm>
                <a:off x="1893899" y="5295931"/>
                <a:ext cx="224280" cy="70920"/>
              </p14:xfrm>
            </p:contentPart>
          </mc:Choice>
          <mc:Fallback>
            <p:pic>
              <p:nvPicPr>
                <p:cNvPr id="733" name="Freihand 732">
                  <a:extLst>
                    <a:ext uri="{FF2B5EF4-FFF2-40B4-BE49-F238E27FC236}">
                      <a16:creationId xmlns:a16="http://schemas.microsoft.com/office/drawing/2014/main" id="{DDD31DCA-90A9-4F66-83CD-25C0F781981F}"/>
                    </a:ext>
                  </a:extLst>
                </p:cNvPr>
                <p:cNvPicPr/>
                <p:nvPr/>
              </p:nvPicPr>
              <p:blipFill>
                <a:blip r:embed="rId1203"/>
                <a:stretch>
                  <a:fillRect/>
                </a:stretch>
              </p:blipFill>
              <p:spPr>
                <a:xfrm>
                  <a:off x="1889579" y="5291611"/>
                  <a:ext cx="232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34" name="Freihand 733">
                  <a:extLst>
                    <a:ext uri="{FF2B5EF4-FFF2-40B4-BE49-F238E27FC236}">
                      <a16:creationId xmlns:a16="http://schemas.microsoft.com/office/drawing/2014/main" id="{29246852-2B34-4556-A2C7-1DE8482C6F6C}"/>
                    </a:ext>
                  </a:extLst>
                </p14:cNvPr>
                <p14:cNvContentPartPr/>
                <p14:nvPr/>
              </p14:nvContentPartPr>
              <p14:xfrm>
                <a:off x="2074979" y="5191891"/>
                <a:ext cx="360" cy="360"/>
              </p14:xfrm>
            </p:contentPart>
          </mc:Choice>
          <mc:Fallback>
            <p:pic>
              <p:nvPicPr>
                <p:cNvPr id="734" name="Freihand 733">
                  <a:extLst>
                    <a:ext uri="{FF2B5EF4-FFF2-40B4-BE49-F238E27FC236}">
                      <a16:creationId xmlns:a16="http://schemas.microsoft.com/office/drawing/2014/main" id="{29246852-2B34-4556-A2C7-1DE8482C6F6C}"/>
                    </a:ext>
                  </a:extLst>
                </p:cNvPr>
                <p:cNvPicPr/>
                <p:nvPr/>
              </p:nvPicPr>
              <p:blipFill>
                <a:blip r:embed="rId666"/>
                <a:stretch>
                  <a:fillRect/>
                </a:stretch>
              </p:blipFill>
              <p:spPr>
                <a:xfrm>
                  <a:off x="2070659" y="51875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735" name="Freihand 734">
                  <a:extLst>
                    <a:ext uri="{FF2B5EF4-FFF2-40B4-BE49-F238E27FC236}">
                      <a16:creationId xmlns:a16="http://schemas.microsoft.com/office/drawing/2014/main" id="{6307F433-7C2A-480E-89FC-8885F013FE28}"/>
                    </a:ext>
                  </a:extLst>
                </p14:cNvPr>
                <p14:cNvContentPartPr/>
                <p14:nvPr/>
              </p14:nvContentPartPr>
              <p14:xfrm>
                <a:off x="2276579" y="5237971"/>
                <a:ext cx="132480" cy="123840"/>
              </p14:xfrm>
            </p:contentPart>
          </mc:Choice>
          <mc:Fallback>
            <p:pic>
              <p:nvPicPr>
                <p:cNvPr id="735" name="Freihand 734">
                  <a:extLst>
                    <a:ext uri="{FF2B5EF4-FFF2-40B4-BE49-F238E27FC236}">
                      <a16:creationId xmlns:a16="http://schemas.microsoft.com/office/drawing/2014/main" id="{6307F433-7C2A-480E-89FC-8885F013FE28}"/>
                    </a:ext>
                  </a:extLst>
                </p:cNvPr>
                <p:cNvPicPr/>
                <p:nvPr/>
              </p:nvPicPr>
              <p:blipFill>
                <a:blip r:embed="rId1206"/>
                <a:stretch>
                  <a:fillRect/>
                </a:stretch>
              </p:blipFill>
              <p:spPr>
                <a:xfrm>
                  <a:off x="2272259" y="5233651"/>
                  <a:ext cx="141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736" name="Freihand 735">
                  <a:extLst>
                    <a:ext uri="{FF2B5EF4-FFF2-40B4-BE49-F238E27FC236}">
                      <a16:creationId xmlns:a16="http://schemas.microsoft.com/office/drawing/2014/main" id="{2DC77250-DCAD-4C3A-A8F0-8F6F7466C02C}"/>
                    </a:ext>
                  </a:extLst>
                </p14:cNvPr>
                <p14:cNvContentPartPr/>
                <p14:nvPr/>
              </p14:nvContentPartPr>
              <p14:xfrm>
                <a:off x="2453339" y="5270371"/>
                <a:ext cx="121680" cy="85680"/>
              </p14:xfrm>
            </p:contentPart>
          </mc:Choice>
          <mc:Fallback>
            <p:pic>
              <p:nvPicPr>
                <p:cNvPr id="736" name="Freihand 735">
                  <a:extLst>
                    <a:ext uri="{FF2B5EF4-FFF2-40B4-BE49-F238E27FC236}">
                      <a16:creationId xmlns:a16="http://schemas.microsoft.com/office/drawing/2014/main" id="{2DC77250-DCAD-4C3A-A8F0-8F6F7466C02C}"/>
                    </a:ext>
                  </a:extLst>
                </p:cNvPr>
                <p:cNvPicPr/>
                <p:nvPr/>
              </p:nvPicPr>
              <p:blipFill>
                <a:blip r:embed="rId1208"/>
                <a:stretch>
                  <a:fillRect/>
                </a:stretch>
              </p:blipFill>
              <p:spPr>
                <a:xfrm>
                  <a:off x="2449019" y="5266051"/>
                  <a:ext cx="130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737" name="Freihand 736">
                  <a:extLst>
                    <a:ext uri="{FF2B5EF4-FFF2-40B4-BE49-F238E27FC236}">
                      <a16:creationId xmlns:a16="http://schemas.microsoft.com/office/drawing/2014/main" id="{C531B5BE-733C-4822-AF77-414C824C6691}"/>
                    </a:ext>
                  </a:extLst>
                </p14:cNvPr>
                <p14:cNvContentPartPr/>
                <p14:nvPr/>
              </p14:nvContentPartPr>
              <p14:xfrm>
                <a:off x="2590139" y="5240851"/>
                <a:ext cx="91800" cy="134280"/>
              </p14:xfrm>
            </p:contentPart>
          </mc:Choice>
          <mc:Fallback>
            <p:pic>
              <p:nvPicPr>
                <p:cNvPr id="737" name="Freihand 736">
                  <a:extLst>
                    <a:ext uri="{FF2B5EF4-FFF2-40B4-BE49-F238E27FC236}">
                      <a16:creationId xmlns:a16="http://schemas.microsoft.com/office/drawing/2014/main" id="{C531B5BE-733C-4822-AF77-414C824C6691}"/>
                    </a:ext>
                  </a:extLst>
                </p:cNvPr>
                <p:cNvPicPr/>
                <p:nvPr/>
              </p:nvPicPr>
              <p:blipFill>
                <a:blip r:embed="rId1210"/>
                <a:stretch>
                  <a:fillRect/>
                </a:stretch>
              </p:blipFill>
              <p:spPr>
                <a:xfrm>
                  <a:off x="2585819" y="5236531"/>
                  <a:ext cx="100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738" name="Freihand 737">
                  <a:extLst>
                    <a:ext uri="{FF2B5EF4-FFF2-40B4-BE49-F238E27FC236}">
                      <a16:creationId xmlns:a16="http://schemas.microsoft.com/office/drawing/2014/main" id="{EDAAC41C-84A9-4BFF-8474-0DE8B4C29950}"/>
                    </a:ext>
                  </a:extLst>
                </p14:cNvPr>
                <p14:cNvContentPartPr/>
                <p14:nvPr/>
              </p14:nvContentPartPr>
              <p14:xfrm>
                <a:off x="2696699" y="5262811"/>
                <a:ext cx="135360" cy="104400"/>
              </p14:xfrm>
            </p:contentPart>
          </mc:Choice>
          <mc:Fallback>
            <p:pic>
              <p:nvPicPr>
                <p:cNvPr id="738" name="Freihand 737">
                  <a:extLst>
                    <a:ext uri="{FF2B5EF4-FFF2-40B4-BE49-F238E27FC236}">
                      <a16:creationId xmlns:a16="http://schemas.microsoft.com/office/drawing/2014/main" id="{EDAAC41C-84A9-4BFF-8474-0DE8B4C29950}"/>
                    </a:ext>
                  </a:extLst>
                </p:cNvPr>
                <p:cNvPicPr/>
                <p:nvPr/>
              </p:nvPicPr>
              <p:blipFill>
                <a:blip r:embed="rId1212"/>
                <a:stretch>
                  <a:fillRect/>
                </a:stretch>
              </p:blipFill>
              <p:spPr>
                <a:xfrm>
                  <a:off x="2692379" y="5258491"/>
                  <a:ext cx="144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739" name="Freihand 738">
                  <a:extLst>
                    <a:ext uri="{FF2B5EF4-FFF2-40B4-BE49-F238E27FC236}">
                      <a16:creationId xmlns:a16="http://schemas.microsoft.com/office/drawing/2014/main" id="{917D0521-1154-45EA-AA88-EED9FF3C4FDD}"/>
                    </a:ext>
                  </a:extLst>
                </p14:cNvPr>
                <p14:cNvContentPartPr/>
                <p14:nvPr/>
              </p14:nvContentPartPr>
              <p14:xfrm>
                <a:off x="3057059" y="5162011"/>
                <a:ext cx="262440" cy="288360"/>
              </p14:xfrm>
            </p:contentPart>
          </mc:Choice>
          <mc:Fallback>
            <p:pic>
              <p:nvPicPr>
                <p:cNvPr id="739" name="Freihand 738">
                  <a:extLst>
                    <a:ext uri="{FF2B5EF4-FFF2-40B4-BE49-F238E27FC236}">
                      <a16:creationId xmlns:a16="http://schemas.microsoft.com/office/drawing/2014/main" id="{917D0521-1154-45EA-AA88-EED9FF3C4FDD}"/>
                    </a:ext>
                  </a:extLst>
                </p:cNvPr>
                <p:cNvPicPr/>
                <p:nvPr/>
              </p:nvPicPr>
              <p:blipFill>
                <a:blip r:embed="rId1214"/>
                <a:stretch>
                  <a:fillRect/>
                </a:stretch>
              </p:blipFill>
              <p:spPr>
                <a:xfrm>
                  <a:off x="3052739" y="5157691"/>
                  <a:ext cx="2710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740" name="Freihand 739">
                  <a:extLst>
                    <a:ext uri="{FF2B5EF4-FFF2-40B4-BE49-F238E27FC236}">
                      <a16:creationId xmlns:a16="http://schemas.microsoft.com/office/drawing/2014/main" id="{002C76CA-6F81-4E7B-946C-B31BAC558A4C}"/>
                    </a:ext>
                  </a:extLst>
                </p14:cNvPr>
                <p14:cNvContentPartPr/>
                <p14:nvPr/>
              </p14:nvContentPartPr>
              <p14:xfrm>
                <a:off x="3502019" y="5214211"/>
                <a:ext cx="100080" cy="134280"/>
              </p14:xfrm>
            </p:contentPart>
          </mc:Choice>
          <mc:Fallback>
            <p:pic>
              <p:nvPicPr>
                <p:cNvPr id="740" name="Freihand 739">
                  <a:extLst>
                    <a:ext uri="{FF2B5EF4-FFF2-40B4-BE49-F238E27FC236}">
                      <a16:creationId xmlns:a16="http://schemas.microsoft.com/office/drawing/2014/main" id="{002C76CA-6F81-4E7B-946C-B31BAC558A4C}"/>
                    </a:ext>
                  </a:extLst>
                </p:cNvPr>
                <p:cNvPicPr/>
                <p:nvPr/>
              </p:nvPicPr>
              <p:blipFill>
                <a:blip r:embed="rId1216"/>
                <a:stretch>
                  <a:fillRect/>
                </a:stretch>
              </p:blipFill>
              <p:spPr>
                <a:xfrm>
                  <a:off x="3497699" y="5209891"/>
                  <a:ext cx="108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741" name="Freihand 740">
                  <a:extLst>
                    <a:ext uri="{FF2B5EF4-FFF2-40B4-BE49-F238E27FC236}">
                      <a16:creationId xmlns:a16="http://schemas.microsoft.com/office/drawing/2014/main" id="{8F910C15-01AB-4B61-A243-A06168847529}"/>
                    </a:ext>
                  </a:extLst>
                </p14:cNvPr>
                <p14:cNvContentPartPr/>
                <p14:nvPr/>
              </p14:nvContentPartPr>
              <p14:xfrm>
                <a:off x="3642419" y="5210971"/>
                <a:ext cx="91440" cy="104400"/>
              </p14:xfrm>
            </p:contentPart>
          </mc:Choice>
          <mc:Fallback>
            <p:pic>
              <p:nvPicPr>
                <p:cNvPr id="741" name="Freihand 740">
                  <a:extLst>
                    <a:ext uri="{FF2B5EF4-FFF2-40B4-BE49-F238E27FC236}">
                      <a16:creationId xmlns:a16="http://schemas.microsoft.com/office/drawing/2014/main" id="{8F910C15-01AB-4B61-A243-A06168847529}"/>
                    </a:ext>
                  </a:extLst>
                </p:cNvPr>
                <p:cNvPicPr/>
                <p:nvPr/>
              </p:nvPicPr>
              <p:blipFill>
                <a:blip r:embed="rId1218"/>
                <a:stretch>
                  <a:fillRect/>
                </a:stretch>
              </p:blipFill>
              <p:spPr>
                <a:xfrm>
                  <a:off x="3638099" y="5206651"/>
                  <a:ext cx="100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742" name="Freihand 741">
                  <a:extLst>
                    <a:ext uri="{FF2B5EF4-FFF2-40B4-BE49-F238E27FC236}">
                      <a16:creationId xmlns:a16="http://schemas.microsoft.com/office/drawing/2014/main" id="{F815EDCC-16EE-4056-AEC3-AA050C248E80}"/>
                    </a:ext>
                  </a:extLst>
                </p14:cNvPr>
                <p14:cNvContentPartPr/>
                <p14:nvPr/>
              </p14:nvContentPartPr>
              <p14:xfrm>
                <a:off x="3779939" y="5134651"/>
                <a:ext cx="407880" cy="211680"/>
              </p14:xfrm>
            </p:contentPart>
          </mc:Choice>
          <mc:Fallback>
            <p:pic>
              <p:nvPicPr>
                <p:cNvPr id="742" name="Freihand 741">
                  <a:extLst>
                    <a:ext uri="{FF2B5EF4-FFF2-40B4-BE49-F238E27FC236}">
                      <a16:creationId xmlns:a16="http://schemas.microsoft.com/office/drawing/2014/main" id="{F815EDCC-16EE-4056-AEC3-AA050C248E80}"/>
                    </a:ext>
                  </a:extLst>
                </p:cNvPr>
                <p:cNvPicPr/>
                <p:nvPr/>
              </p:nvPicPr>
              <p:blipFill>
                <a:blip r:embed="rId1220"/>
                <a:stretch>
                  <a:fillRect/>
                </a:stretch>
              </p:blipFill>
              <p:spPr>
                <a:xfrm>
                  <a:off x="3775619" y="5130331"/>
                  <a:ext cx="4165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743" name="Freihand 742">
                  <a:extLst>
                    <a:ext uri="{FF2B5EF4-FFF2-40B4-BE49-F238E27FC236}">
                      <a16:creationId xmlns:a16="http://schemas.microsoft.com/office/drawing/2014/main" id="{ACD023DB-30C2-4111-8981-DFB403E85068}"/>
                    </a:ext>
                  </a:extLst>
                </p14:cNvPr>
                <p14:cNvContentPartPr/>
                <p14:nvPr/>
              </p14:nvContentPartPr>
              <p14:xfrm>
                <a:off x="4193219" y="5153371"/>
                <a:ext cx="27720" cy="39960"/>
              </p14:xfrm>
            </p:contentPart>
          </mc:Choice>
          <mc:Fallback>
            <p:pic>
              <p:nvPicPr>
                <p:cNvPr id="743" name="Freihand 742">
                  <a:extLst>
                    <a:ext uri="{FF2B5EF4-FFF2-40B4-BE49-F238E27FC236}">
                      <a16:creationId xmlns:a16="http://schemas.microsoft.com/office/drawing/2014/main" id="{ACD023DB-30C2-4111-8981-DFB403E85068}"/>
                    </a:ext>
                  </a:extLst>
                </p:cNvPr>
                <p:cNvPicPr/>
                <p:nvPr/>
              </p:nvPicPr>
              <p:blipFill>
                <a:blip r:embed="rId1222"/>
                <a:stretch>
                  <a:fillRect/>
                </a:stretch>
              </p:blipFill>
              <p:spPr>
                <a:xfrm>
                  <a:off x="4188899" y="5149051"/>
                  <a:ext cx="36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744" name="Freihand 743">
                  <a:extLst>
                    <a:ext uri="{FF2B5EF4-FFF2-40B4-BE49-F238E27FC236}">
                      <a16:creationId xmlns:a16="http://schemas.microsoft.com/office/drawing/2014/main" id="{23708D21-B37F-45A1-8F7D-970D3E5DF640}"/>
                    </a:ext>
                  </a:extLst>
                </p14:cNvPr>
                <p14:cNvContentPartPr/>
                <p14:nvPr/>
              </p14:nvContentPartPr>
              <p14:xfrm>
                <a:off x="4229579" y="5231131"/>
                <a:ext cx="119880" cy="236520"/>
              </p14:xfrm>
            </p:contentPart>
          </mc:Choice>
          <mc:Fallback>
            <p:pic>
              <p:nvPicPr>
                <p:cNvPr id="744" name="Freihand 743">
                  <a:extLst>
                    <a:ext uri="{FF2B5EF4-FFF2-40B4-BE49-F238E27FC236}">
                      <a16:creationId xmlns:a16="http://schemas.microsoft.com/office/drawing/2014/main" id="{23708D21-B37F-45A1-8F7D-970D3E5DF640}"/>
                    </a:ext>
                  </a:extLst>
                </p:cNvPr>
                <p:cNvPicPr/>
                <p:nvPr/>
              </p:nvPicPr>
              <p:blipFill>
                <a:blip r:embed="rId1224"/>
                <a:stretch>
                  <a:fillRect/>
                </a:stretch>
              </p:blipFill>
              <p:spPr>
                <a:xfrm>
                  <a:off x="4225259" y="5226811"/>
                  <a:ext cx="1285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747" name="Freihand 746">
                  <a:extLst>
                    <a:ext uri="{FF2B5EF4-FFF2-40B4-BE49-F238E27FC236}">
                      <a16:creationId xmlns:a16="http://schemas.microsoft.com/office/drawing/2014/main" id="{27BAA1A3-F42B-4B52-A1F8-3AEA39F4846D}"/>
                    </a:ext>
                  </a:extLst>
                </p14:cNvPr>
                <p14:cNvContentPartPr/>
                <p14:nvPr/>
              </p14:nvContentPartPr>
              <p14:xfrm>
                <a:off x="4543859" y="5141131"/>
                <a:ext cx="19080" cy="159120"/>
              </p14:xfrm>
            </p:contentPart>
          </mc:Choice>
          <mc:Fallback>
            <p:pic>
              <p:nvPicPr>
                <p:cNvPr id="747" name="Freihand 746">
                  <a:extLst>
                    <a:ext uri="{FF2B5EF4-FFF2-40B4-BE49-F238E27FC236}">
                      <a16:creationId xmlns:a16="http://schemas.microsoft.com/office/drawing/2014/main" id="{27BAA1A3-F42B-4B52-A1F8-3AEA39F4846D}"/>
                    </a:ext>
                  </a:extLst>
                </p:cNvPr>
                <p:cNvPicPr/>
                <p:nvPr/>
              </p:nvPicPr>
              <p:blipFill>
                <a:blip r:embed="rId1226"/>
                <a:stretch>
                  <a:fillRect/>
                </a:stretch>
              </p:blipFill>
              <p:spPr>
                <a:xfrm>
                  <a:off x="4539539" y="5136811"/>
                  <a:ext cx="27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748" name="Freihand 747">
                  <a:extLst>
                    <a:ext uri="{FF2B5EF4-FFF2-40B4-BE49-F238E27FC236}">
                      <a16:creationId xmlns:a16="http://schemas.microsoft.com/office/drawing/2014/main" id="{BA6947B3-B517-420F-A61A-F9D7CC892B5E}"/>
                    </a:ext>
                  </a:extLst>
                </p14:cNvPr>
                <p14:cNvContentPartPr/>
                <p14:nvPr/>
              </p14:nvContentPartPr>
              <p14:xfrm>
                <a:off x="4480499" y="5240131"/>
                <a:ext cx="170280" cy="57240"/>
              </p14:xfrm>
            </p:contentPart>
          </mc:Choice>
          <mc:Fallback>
            <p:pic>
              <p:nvPicPr>
                <p:cNvPr id="748" name="Freihand 747">
                  <a:extLst>
                    <a:ext uri="{FF2B5EF4-FFF2-40B4-BE49-F238E27FC236}">
                      <a16:creationId xmlns:a16="http://schemas.microsoft.com/office/drawing/2014/main" id="{BA6947B3-B517-420F-A61A-F9D7CC892B5E}"/>
                    </a:ext>
                  </a:extLst>
                </p:cNvPr>
                <p:cNvPicPr/>
                <p:nvPr/>
              </p:nvPicPr>
              <p:blipFill>
                <a:blip r:embed="rId1228"/>
                <a:stretch>
                  <a:fillRect/>
                </a:stretch>
              </p:blipFill>
              <p:spPr>
                <a:xfrm>
                  <a:off x="4476179" y="5235811"/>
                  <a:ext cx="178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749" name="Freihand 748">
                  <a:extLst>
                    <a:ext uri="{FF2B5EF4-FFF2-40B4-BE49-F238E27FC236}">
                      <a16:creationId xmlns:a16="http://schemas.microsoft.com/office/drawing/2014/main" id="{2E0B254F-7434-4A05-A26A-77180B5636A4}"/>
                    </a:ext>
                  </a:extLst>
                </p14:cNvPr>
                <p14:cNvContentPartPr/>
                <p14:nvPr/>
              </p14:nvContentPartPr>
              <p14:xfrm>
                <a:off x="4481939" y="5105851"/>
                <a:ext cx="116280" cy="21240"/>
              </p14:xfrm>
            </p:contentPart>
          </mc:Choice>
          <mc:Fallback>
            <p:pic>
              <p:nvPicPr>
                <p:cNvPr id="749" name="Freihand 748">
                  <a:extLst>
                    <a:ext uri="{FF2B5EF4-FFF2-40B4-BE49-F238E27FC236}">
                      <a16:creationId xmlns:a16="http://schemas.microsoft.com/office/drawing/2014/main" id="{2E0B254F-7434-4A05-A26A-77180B5636A4}"/>
                    </a:ext>
                  </a:extLst>
                </p:cNvPr>
                <p:cNvPicPr/>
                <p:nvPr/>
              </p:nvPicPr>
              <p:blipFill>
                <a:blip r:embed="rId1230"/>
                <a:stretch>
                  <a:fillRect/>
                </a:stretch>
              </p:blipFill>
              <p:spPr>
                <a:xfrm>
                  <a:off x="4477619" y="5101531"/>
                  <a:ext cx="124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750" name="Freihand 749">
                  <a:extLst>
                    <a:ext uri="{FF2B5EF4-FFF2-40B4-BE49-F238E27FC236}">
                      <a16:creationId xmlns:a16="http://schemas.microsoft.com/office/drawing/2014/main" id="{9F84C2FA-6677-4CD9-8D99-FE88A27F39B7}"/>
                    </a:ext>
                  </a:extLst>
                </p14:cNvPr>
                <p14:cNvContentPartPr/>
                <p14:nvPr/>
              </p14:nvContentPartPr>
              <p14:xfrm>
                <a:off x="4652939" y="5217811"/>
                <a:ext cx="113040" cy="73440"/>
              </p14:xfrm>
            </p:contentPart>
          </mc:Choice>
          <mc:Fallback>
            <p:pic>
              <p:nvPicPr>
                <p:cNvPr id="750" name="Freihand 749">
                  <a:extLst>
                    <a:ext uri="{FF2B5EF4-FFF2-40B4-BE49-F238E27FC236}">
                      <a16:creationId xmlns:a16="http://schemas.microsoft.com/office/drawing/2014/main" id="{9F84C2FA-6677-4CD9-8D99-FE88A27F39B7}"/>
                    </a:ext>
                  </a:extLst>
                </p:cNvPr>
                <p:cNvPicPr/>
                <p:nvPr/>
              </p:nvPicPr>
              <p:blipFill>
                <a:blip r:embed="rId1232"/>
                <a:stretch>
                  <a:fillRect/>
                </a:stretch>
              </p:blipFill>
              <p:spPr>
                <a:xfrm>
                  <a:off x="4648619" y="5213491"/>
                  <a:ext cx="121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751" name="Freihand 750">
                  <a:extLst>
                    <a:ext uri="{FF2B5EF4-FFF2-40B4-BE49-F238E27FC236}">
                      <a16:creationId xmlns:a16="http://schemas.microsoft.com/office/drawing/2014/main" id="{64BFA14C-5242-48B8-970A-CE2F4B8CCFA1}"/>
                    </a:ext>
                  </a:extLst>
                </p14:cNvPr>
                <p14:cNvContentPartPr/>
                <p14:nvPr/>
              </p14:nvContentPartPr>
              <p14:xfrm>
                <a:off x="4826099" y="5072371"/>
                <a:ext cx="121680" cy="266400"/>
              </p14:xfrm>
            </p:contentPart>
          </mc:Choice>
          <mc:Fallback>
            <p:pic>
              <p:nvPicPr>
                <p:cNvPr id="751" name="Freihand 750">
                  <a:extLst>
                    <a:ext uri="{FF2B5EF4-FFF2-40B4-BE49-F238E27FC236}">
                      <a16:creationId xmlns:a16="http://schemas.microsoft.com/office/drawing/2014/main" id="{64BFA14C-5242-48B8-970A-CE2F4B8CCFA1}"/>
                    </a:ext>
                  </a:extLst>
                </p:cNvPr>
                <p:cNvPicPr/>
                <p:nvPr/>
              </p:nvPicPr>
              <p:blipFill>
                <a:blip r:embed="rId1234"/>
                <a:stretch>
                  <a:fillRect/>
                </a:stretch>
              </p:blipFill>
              <p:spPr>
                <a:xfrm>
                  <a:off x="4821779" y="5068051"/>
                  <a:ext cx="1303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752" name="Freihand 751">
                  <a:extLst>
                    <a:ext uri="{FF2B5EF4-FFF2-40B4-BE49-F238E27FC236}">
                      <a16:creationId xmlns:a16="http://schemas.microsoft.com/office/drawing/2014/main" id="{658EEDF5-372B-4CA0-B750-87BBB3EB5D43}"/>
                    </a:ext>
                  </a:extLst>
                </p14:cNvPr>
                <p14:cNvContentPartPr/>
                <p14:nvPr/>
              </p14:nvContentPartPr>
              <p14:xfrm>
                <a:off x="4949219" y="5064451"/>
                <a:ext cx="52920" cy="192960"/>
              </p14:xfrm>
            </p:contentPart>
          </mc:Choice>
          <mc:Fallback>
            <p:pic>
              <p:nvPicPr>
                <p:cNvPr id="752" name="Freihand 751">
                  <a:extLst>
                    <a:ext uri="{FF2B5EF4-FFF2-40B4-BE49-F238E27FC236}">
                      <a16:creationId xmlns:a16="http://schemas.microsoft.com/office/drawing/2014/main" id="{658EEDF5-372B-4CA0-B750-87BBB3EB5D43}"/>
                    </a:ext>
                  </a:extLst>
                </p:cNvPr>
                <p:cNvPicPr/>
                <p:nvPr/>
              </p:nvPicPr>
              <p:blipFill>
                <a:blip r:embed="rId1236"/>
                <a:stretch>
                  <a:fillRect/>
                </a:stretch>
              </p:blipFill>
              <p:spPr>
                <a:xfrm>
                  <a:off x="4944899" y="5060131"/>
                  <a:ext cx="615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753" name="Freihand 752">
                  <a:extLst>
                    <a:ext uri="{FF2B5EF4-FFF2-40B4-BE49-F238E27FC236}">
                      <a16:creationId xmlns:a16="http://schemas.microsoft.com/office/drawing/2014/main" id="{B06D5BAF-D824-435A-BA27-081DD4A93299}"/>
                    </a:ext>
                  </a:extLst>
                </p14:cNvPr>
                <p14:cNvContentPartPr/>
                <p14:nvPr/>
              </p14:nvContentPartPr>
              <p14:xfrm>
                <a:off x="5012579" y="5075611"/>
                <a:ext cx="315720" cy="171000"/>
              </p14:xfrm>
            </p:contentPart>
          </mc:Choice>
          <mc:Fallback>
            <p:pic>
              <p:nvPicPr>
                <p:cNvPr id="753" name="Freihand 752">
                  <a:extLst>
                    <a:ext uri="{FF2B5EF4-FFF2-40B4-BE49-F238E27FC236}">
                      <a16:creationId xmlns:a16="http://schemas.microsoft.com/office/drawing/2014/main" id="{B06D5BAF-D824-435A-BA27-081DD4A93299}"/>
                    </a:ext>
                  </a:extLst>
                </p:cNvPr>
                <p:cNvPicPr/>
                <p:nvPr/>
              </p:nvPicPr>
              <p:blipFill>
                <a:blip r:embed="rId1238"/>
                <a:stretch>
                  <a:fillRect/>
                </a:stretch>
              </p:blipFill>
              <p:spPr>
                <a:xfrm>
                  <a:off x="5008259" y="5071291"/>
                  <a:ext cx="3243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754" name="Freihand 753">
                  <a:extLst>
                    <a:ext uri="{FF2B5EF4-FFF2-40B4-BE49-F238E27FC236}">
                      <a16:creationId xmlns:a16="http://schemas.microsoft.com/office/drawing/2014/main" id="{8AEC2AA3-FC46-4B42-81FE-F13CCA00DD69}"/>
                    </a:ext>
                  </a:extLst>
                </p14:cNvPr>
                <p14:cNvContentPartPr/>
                <p14:nvPr/>
              </p14:nvContentPartPr>
              <p14:xfrm>
                <a:off x="5316779" y="5090731"/>
                <a:ext cx="24480" cy="66960"/>
              </p14:xfrm>
            </p:contentPart>
          </mc:Choice>
          <mc:Fallback>
            <p:pic>
              <p:nvPicPr>
                <p:cNvPr id="754" name="Freihand 753">
                  <a:extLst>
                    <a:ext uri="{FF2B5EF4-FFF2-40B4-BE49-F238E27FC236}">
                      <a16:creationId xmlns:a16="http://schemas.microsoft.com/office/drawing/2014/main" id="{8AEC2AA3-FC46-4B42-81FE-F13CCA00DD69}"/>
                    </a:ext>
                  </a:extLst>
                </p:cNvPr>
                <p:cNvPicPr/>
                <p:nvPr/>
              </p:nvPicPr>
              <p:blipFill>
                <a:blip r:embed="rId1240"/>
                <a:stretch>
                  <a:fillRect/>
                </a:stretch>
              </p:blipFill>
              <p:spPr>
                <a:xfrm>
                  <a:off x="5312459" y="5086411"/>
                  <a:ext cx="33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755" name="Freihand 754">
                  <a:extLst>
                    <a:ext uri="{FF2B5EF4-FFF2-40B4-BE49-F238E27FC236}">
                      <a16:creationId xmlns:a16="http://schemas.microsoft.com/office/drawing/2014/main" id="{E8853FC7-1E8C-4CD1-BE0B-C6ED0A526FBF}"/>
                    </a:ext>
                  </a:extLst>
                </p14:cNvPr>
                <p14:cNvContentPartPr/>
                <p14:nvPr/>
              </p14:nvContentPartPr>
              <p14:xfrm>
                <a:off x="5331179" y="5170651"/>
                <a:ext cx="230400" cy="72000"/>
              </p14:xfrm>
            </p:contentPart>
          </mc:Choice>
          <mc:Fallback>
            <p:pic>
              <p:nvPicPr>
                <p:cNvPr id="755" name="Freihand 754">
                  <a:extLst>
                    <a:ext uri="{FF2B5EF4-FFF2-40B4-BE49-F238E27FC236}">
                      <a16:creationId xmlns:a16="http://schemas.microsoft.com/office/drawing/2014/main" id="{E8853FC7-1E8C-4CD1-BE0B-C6ED0A526FBF}"/>
                    </a:ext>
                  </a:extLst>
                </p:cNvPr>
                <p:cNvPicPr/>
                <p:nvPr/>
              </p:nvPicPr>
              <p:blipFill>
                <a:blip r:embed="rId1242"/>
                <a:stretch>
                  <a:fillRect/>
                </a:stretch>
              </p:blipFill>
              <p:spPr>
                <a:xfrm>
                  <a:off x="5326859" y="5166331"/>
                  <a:ext cx="239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756" name="Freihand 755">
                  <a:extLst>
                    <a:ext uri="{FF2B5EF4-FFF2-40B4-BE49-F238E27FC236}">
                      <a16:creationId xmlns:a16="http://schemas.microsoft.com/office/drawing/2014/main" id="{C27B0F16-575C-4B29-88D3-4811974CD8E6}"/>
                    </a:ext>
                  </a:extLst>
                </p14:cNvPr>
                <p14:cNvContentPartPr/>
                <p14:nvPr/>
              </p14:nvContentPartPr>
              <p14:xfrm>
                <a:off x="5746259" y="5086411"/>
                <a:ext cx="160920" cy="173160"/>
              </p14:xfrm>
            </p:contentPart>
          </mc:Choice>
          <mc:Fallback>
            <p:pic>
              <p:nvPicPr>
                <p:cNvPr id="756" name="Freihand 755">
                  <a:extLst>
                    <a:ext uri="{FF2B5EF4-FFF2-40B4-BE49-F238E27FC236}">
                      <a16:creationId xmlns:a16="http://schemas.microsoft.com/office/drawing/2014/main" id="{C27B0F16-575C-4B29-88D3-4811974CD8E6}"/>
                    </a:ext>
                  </a:extLst>
                </p:cNvPr>
                <p:cNvPicPr/>
                <p:nvPr/>
              </p:nvPicPr>
              <p:blipFill>
                <a:blip r:embed="rId1244"/>
                <a:stretch>
                  <a:fillRect/>
                </a:stretch>
              </p:blipFill>
              <p:spPr>
                <a:xfrm>
                  <a:off x="5741939" y="5082091"/>
                  <a:ext cx="169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757" name="Freihand 756">
                  <a:extLst>
                    <a:ext uri="{FF2B5EF4-FFF2-40B4-BE49-F238E27FC236}">
                      <a16:creationId xmlns:a16="http://schemas.microsoft.com/office/drawing/2014/main" id="{66A99408-040D-484D-9779-18454653A095}"/>
                    </a:ext>
                  </a:extLst>
                </p14:cNvPr>
                <p14:cNvContentPartPr/>
                <p14:nvPr/>
              </p14:nvContentPartPr>
              <p14:xfrm>
                <a:off x="5894579" y="5156251"/>
                <a:ext cx="121680" cy="92160"/>
              </p14:xfrm>
            </p:contentPart>
          </mc:Choice>
          <mc:Fallback>
            <p:pic>
              <p:nvPicPr>
                <p:cNvPr id="757" name="Freihand 756">
                  <a:extLst>
                    <a:ext uri="{FF2B5EF4-FFF2-40B4-BE49-F238E27FC236}">
                      <a16:creationId xmlns:a16="http://schemas.microsoft.com/office/drawing/2014/main" id="{66A99408-040D-484D-9779-18454653A095}"/>
                    </a:ext>
                  </a:extLst>
                </p:cNvPr>
                <p:cNvPicPr/>
                <p:nvPr/>
              </p:nvPicPr>
              <p:blipFill>
                <a:blip r:embed="rId1246"/>
                <a:stretch>
                  <a:fillRect/>
                </a:stretch>
              </p:blipFill>
              <p:spPr>
                <a:xfrm>
                  <a:off x="5890259" y="5151931"/>
                  <a:ext cx="130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758" name="Freihand 757">
                  <a:extLst>
                    <a:ext uri="{FF2B5EF4-FFF2-40B4-BE49-F238E27FC236}">
                      <a16:creationId xmlns:a16="http://schemas.microsoft.com/office/drawing/2014/main" id="{57DE98FC-626F-4B18-B6B4-F301AAACA598}"/>
                    </a:ext>
                  </a:extLst>
                </p14:cNvPr>
                <p14:cNvContentPartPr/>
                <p14:nvPr/>
              </p14:nvContentPartPr>
              <p14:xfrm>
                <a:off x="6041099" y="5154091"/>
                <a:ext cx="14760" cy="15120"/>
              </p14:xfrm>
            </p:contentPart>
          </mc:Choice>
          <mc:Fallback>
            <p:pic>
              <p:nvPicPr>
                <p:cNvPr id="758" name="Freihand 757">
                  <a:extLst>
                    <a:ext uri="{FF2B5EF4-FFF2-40B4-BE49-F238E27FC236}">
                      <a16:creationId xmlns:a16="http://schemas.microsoft.com/office/drawing/2014/main" id="{57DE98FC-626F-4B18-B6B4-F301AAACA598}"/>
                    </a:ext>
                  </a:extLst>
                </p:cNvPr>
                <p:cNvPicPr/>
                <p:nvPr/>
              </p:nvPicPr>
              <p:blipFill>
                <a:blip r:embed="rId1248"/>
                <a:stretch>
                  <a:fillRect/>
                </a:stretch>
              </p:blipFill>
              <p:spPr>
                <a:xfrm>
                  <a:off x="6036779" y="5149771"/>
                  <a:ext cx="23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759" name="Freihand 758">
                  <a:extLst>
                    <a:ext uri="{FF2B5EF4-FFF2-40B4-BE49-F238E27FC236}">
                      <a16:creationId xmlns:a16="http://schemas.microsoft.com/office/drawing/2014/main" id="{AC172559-4230-424E-A5A5-0E66C11DA5D0}"/>
                    </a:ext>
                  </a:extLst>
                </p14:cNvPr>
                <p14:cNvContentPartPr/>
                <p14:nvPr/>
              </p14:nvContentPartPr>
              <p14:xfrm>
                <a:off x="6052619" y="5044651"/>
                <a:ext cx="279000" cy="258120"/>
              </p14:xfrm>
            </p:contentPart>
          </mc:Choice>
          <mc:Fallback>
            <p:pic>
              <p:nvPicPr>
                <p:cNvPr id="759" name="Freihand 758">
                  <a:extLst>
                    <a:ext uri="{FF2B5EF4-FFF2-40B4-BE49-F238E27FC236}">
                      <a16:creationId xmlns:a16="http://schemas.microsoft.com/office/drawing/2014/main" id="{AC172559-4230-424E-A5A5-0E66C11DA5D0}"/>
                    </a:ext>
                  </a:extLst>
                </p:cNvPr>
                <p:cNvPicPr/>
                <p:nvPr/>
              </p:nvPicPr>
              <p:blipFill>
                <a:blip r:embed="rId1250"/>
                <a:stretch>
                  <a:fillRect/>
                </a:stretch>
              </p:blipFill>
              <p:spPr>
                <a:xfrm>
                  <a:off x="6048299" y="5040331"/>
                  <a:ext cx="2876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760" name="Freihand 759">
                  <a:extLst>
                    <a:ext uri="{FF2B5EF4-FFF2-40B4-BE49-F238E27FC236}">
                      <a16:creationId xmlns:a16="http://schemas.microsoft.com/office/drawing/2014/main" id="{47FC0656-FDD4-46BB-A1AA-1597A64B9FE4}"/>
                    </a:ext>
                  </a:extLst>
                </p14:cNvPr>
                <p14:cNvContentPartPr/>
                <p14:nvPr/>
              </p14:nvContentPartPr>
              <p14:xfrm>
                <a:off x="6275459" y="5064091"/>
                <a:ext cx="360" cy="360"/>
              </p14:xfrm>
            </p:contentPart>
          </mc:Choice>
          <mc:Fallback>
            <p:pic>
              <p:nvPicPr>
                <p:cNvPr id="760" name="Freihand 759">
                  <a:extLst>
                    <a:ext uri="{FF2B5EF4-FFF2-40B4-BE49-F238E27FC236}">
                      <a16:creationId xmlns:a16="http://schemas.microsoft.com/office/drawing/2014/main" id="{47FC0656-FDD4-46BB-A1AA-1597A64B9FE4}"/>
                    </a:ext>
                  </a:extLst>
                </p:cNvPr>
                <p:cNvPicPr/>
                <p:nvPr/>
              </p:nvPicPr>
              <p:blipFill>
                <a:blip r:embed="rId666"/>
                <a:stretch>
                  <a:fillRect/>
                </a:stretch>
              </p:blipFill>
              <p:spPr>
                <a:xfrm>
                  <a:off x="6271139" y="5059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761" name="Freihand 760">
                  <a:extLst>
                    <a:ext uri="{FF2B5EF4-FFF2-40B4-BE49-F238E27FC236}">
                      <a16:creationId xmlns:a16="http://schemas.microsoft.com/office/drawing/2014/main" id="{6363D8C5-DBBF-4A60-AD34-BCC76FF1F66B}"/>
                    </a:ext>
                  </a:extLst>
                </p14:cNvPr>
                <p14:cNvContentPartPr/>
                <p14:nvPr/>
              </p14:nvContentPartPr>
              <p14:xfrm>
                <a:off x="6347819" y="5149411"/>
                <a:ext cx="13320" cy="96480"/>
              </p14:xfrm>
            </p:contentPart>
          </mc:Choice>
          <mc:Fallback>
            <p:pic>
              <p:nvPicPr>
                <p:cNvPr id="761" name="Freihand 760">
                  <a:extLst>
                    <a:ext uri="{FF2B5EF4-FFF2-40B4-BE49-F238E27FC236}">
                      <a16:creationId xmlns:a16="http://schemas.microsoft.com/office/drawing/2014/main" id="{6363D8C5-DBBF-4A60-AD34-BCC76FF1F66B}"/>
                    </a:ext>
                  </a:extLst>
                </p:cNvPr>
                <p:cNvPicPr/>
                <p:nvPr/>
              </p:nvPicPr>
              <p:blipFill>
                <a:blip r:embed="rId1253"/>
                <a:stretch>
                  <a:fillRect/>
                </a:stretch>
              </p:blipFill>
              <p:spPr>
                <a:xfrm>
                  <a:off x="6343499" y="5145091"/>
                  <a:ext cx="21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762" name="Freihand 761">
                  <a:extLst>
                    <a:ext uri="{FF2B5EF4-FFF2-40B4-BE49-F238E27FC236}">
                      <a16:creationId xmlns:a16="http://schemas.microsoft.com/office/drawing/2014/main" id="{69F1B70E-DF08-40C5-B5E1-3EB8A14566C6}"/>
                    </a:ext>
                  </a:extLst>
                </p14:cNvPr>
                <p14:cNvContentPartPr/>
                <p14:nvPr/>
              </p14:nvContentPartPr>
              <p14:xfrm>
                <a:off x="6406139" y="5023411"/>
                <a:ext cx="71280" cy="201600"/>
              </p14:xfrm>
            </p:contentPart>
          </mc:Choice>
          <mc:Fallback>
            <p:pic>
              <p:nvPicPr>
                <p:cNvPr id="762" name="Freihand 761">
                  <a:extLst>
                    <a:ext uri="{FF2B5EF4-FFF2-40B4-BE49-F238E27FC236}">
                      <a16:creationId xmlns:a16="http://schemas.microsoft.com/office/drawing/2014/main" id="{69F1B70E-DF08-40C5-B5E1-3EB8A14566C6}"/>
                    </a:ext>
                  </a:extLst>
                </p:cNvPr>
                <p:cNvPicPr/>
                <p:nvPr/>
              </p:nvPicPr>
              <p:blipFill>
                <a:blip r:embed="rId1255"/>
                <a:stretch>
                  <a:fillRect/>
                </a:stretch>
              </p:blipFill>
              <p:spPr>
                <a:xfrm>
                  <a:off x="6401819" y="5019091"/>
                  <a:ext cx="799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763" name="Freihand 762">
                  <a:extLst>
                    <a:ext uri="{FF2B5EF4-FFF2-40B4-BE49-F238E27FC236}">
                      <a16:creationId xmlns:a16="http://schemas.microsoft.com/office/drawing/2014/main" id="{A9264E0D-64F4-490A-947F-F7F8F631C626}"/>
                    </a:ext>
                  </a:extLst>
                </p14:cNvPr>
                <p14:cNvContentPartPr/>
                <p14:nvPr/>
              </p14:nvContentPartPr>
              <p14:xfrm>
                <a:off x="6496139" y="5024851"/>
                <a:ext cx="209880" cy="327600"/>
              </p14:xfrm>
            </p:contentPart>
          </mc:Choice>
          <mc:Fallback>
            <p:pic>
              <p:nvPicPr>
                <p:cNvPr id="763" name="Freihand 762">
                  <a:extLst>
                    <a:ext uri="{FF2B5EF4-FFF2-40B4-BE49-F238E27FC236}">
                      <a16:creationId xmlns:a16="http://schemas.microsoft.com/office/drawing/2014/main" id="{A9264E0D-64F4-490A-947F-F7F8F631C626}"/>
                    </a:ext>
                  </a:extLst>
                </p:cNvPr>
                <p:cNvPicPr/>
                <p:nvPr/>
              </p:nvPicPr>
              <p:blipFill>
                <a:blip r:embed="rId1257"/>
                <a:stretch>
                  <a:fillRect/>
                </a:stretch>
              </p:blipFill>
              <p:spPr>
                <a:xfrm>
                  <a:off x="6491819" y="5020531"/>
                  <a:ext cx="21852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764" name="Freihand 763">
                  <a:extLst>
                    <a:ext uri="{FF2B5EF4-FFF2-40B4-BE49-F238E27FC236}">
                      <a16:creationId xmlns:a16="http://schemas.microsoft.com/office/drawing/2014/main" id="{261925DE-610E-44DD-9431-2BBF0EA58104}"/>
                    </a:ext>
                  </a:extLst>
                </p14:cNvPr>
                <p14:cNvContentPartPr/>
                <p14:nvPr/>
              </p14:nvContentPartPr>
              <p14:xfrm>
                <a:off x="6426299" y="5109451"/>
                <a:ext cx="91080" cy="69120"/>
              </p14:xfrm>
            </p:contentPart>
          </mc:Choice>
          <mc:Fallback>
            <p:pic>
              <p:nvPicPr>
                <p:cNvPr id="764" name="Freihand 763">
                  <a:extLst>
                    <a:ext uri="{FF2B5EF4-FFF2-40B4-BE49-F238E27FC236}">
                      <a16:creationId xmlns:a16="http://schemas.microsoft.com/office/drawing/2014/main" id="{261925DE-610E-44DD-9431-2BBF0EA58104}"/>
                    </a:ext>
                  </a:extLst>
                </p:cNvPr>
                <p:cNvPicPr/>
                <p:nvPr/>
              </p:nvPicPr>
              <p:blipFill>
                <a:blip r:embed="rId1259"/>
                <a:stretch>
                  <a:fillRect/>
                </a:stretch>
              </p:blipFill>
              <p:spPr>
                <a:xfrm>
                  <a:off x="6421979" y="5105131"/>
                  <a:ext cx="99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767" name="Freihand 766">
                  <a:extLst>
                    <a:ext uri="{FF2B5EF4-FFF2-40B4-BE49-F238E27FC236}">
                      <a16:creationId xmlns:a16="http://schemas.microsoft.com/office/drawing/2014/main" id="{A723EC2C-81A9-484F-BD82-3EBE508EF4AF}"/>
                    </a:ext>
                  </a:extLst>
                </p14:cNvPr>
                <p14:cNvContentPartPr/>
                <p14:nvPr/>
              </p14:nvContentPartPr>
              <p14:xfrm>
                <a:off x="6824819" y="5009731"/>
                <a:ext cx="104400" cy="209520"/>
              </p14:xfrm>
            </p:contentPart>
          </mc:Choice>
          <mc:Fallback>
            <p:pic>
              <p:nvPicPr>
                <p:cNvPr id="767" name="Freihand 766">
                  <a:extLst>
                    <a:ext uri="{FF2B5EF4-FFF2-40B4-BE49-F238E27FC236}">
                      <a16:creationId xmlns:a16="http://schemas.microsoft.com/office/drawing/2014/main" id="{A723EC2C-81A9-484F-BD82-3EBE508EF4AF}"/>
                    </a:ext>
                  </a:extLst>
                </p:cNvPr>
                <p:cNvPicPr/>
                <p:nvPr/>
              </p:nvPicPr>
              <p:blipFill>
                <a:blip r:embed="rId1261"/>
                <a:stretch>
                  <a:fillRect/>
                </a:stretch>
              </p:blipFill>
              <p:spPr>
                <a:xfrm>
                  <a:off x="6820499" y="5005411"/>
                  <a:ext cx="1130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768" name="Freihand 767">
                  <a:extLst>
                    <a:ext uri="{FF2B5EF4-FFF2-40B4-BE49-F238E27FC236}">
                      <a16:creationId xmlns:a16="http://schemas.microsoft.com/office/drawing/2014/main" id="{4C05F926-BABD-4F9D-94FF-6DACC5006FEA}"/>
                    </a:ext>
                  </a:extLst>
                </p14:cNvPr>
                <p14:cNvContentPartPr/>
                <p14:nvPr/>
              </p14:nvContentPartPr>
              <p14:xfrm>
                <a:off x="6939659" y="5104411"/>
                <a:ext cx="130320" cy="95400"/>
              </p14:xfrm>
            </p:contentPart>
          </mc:Choice>
          <mc:Fallback>
            <p:pic>
              <p:nvPicPr>
                <p:cNvPr id="768" name="Freihand 767">
                  <a:extLst>
                    <a:ext uri="{FF2B5EF4-FFF2-40B4-BE49-F238E27FC236}">
                      <a16:creationId xmlns:a16="http://schemas.microsoft.com/office/drawing/2014/main" id="{4C05F926-BABD-4F9D-94FF-6DACC5006FEA}"/>
                    </a:ext>
                  </a:extLst>
                </p:cNvPr>
                <p:cNvPicPr/>
                <p:nvPr/>
              </p:nvPicPr>
              <p:blipFill>
                <a:blip r:embed="rId1263"/>
                <a:stretch>
                  <a:fillRect/>
                </a:stretch>
              </p:blipFill>
              <p:spPr>
                <a:xfrm>
                  <a:off x="6935339" y="5100091"/>
                  <a:ext cx="138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769" name="Freihand 768">
                  <a:extLst>
                    <a:ext uri="{FF2B5EF4-FFF2-40B4-BE49-F238E27FC236}">
                      <a16:creationId xmlns:a16="http://schemas.microsoft.com/office/drawing/2014/main" id="{BF7C891E-FF1D-4396-A1C1-1B5DDBF9733C}"/>
                    </a:ext>
                  </a:extLst>
                </p14:cNvPr>
                <p14:cNvContentPartPr/>
                <p14:nvPr/>
              </p14:nvContentPartPr>
              <p14:xfrm>
                <a:off x="7256459" y="5076331"/>
                <a:ext cx="92880" cy="128160"/>
              </p14:xfrm>
            </p:contentPart>
          </mc:Choice>
          <mc:Fallback>
            <p:pic>
              <p:nvPicPr>
                <p:cNvPr id="769" name="Freihand 768">
                  <a:extLst>
                    <a:ext uri="{FF2B5EF4-FFF2-40B4-BE49-F238E27FC236}">
                      <a16:creationId xmlns:a16="http://schemas.microsoft.com/office/drawing/2014/main" id="{BF7C891E-FF1D-4396-A1C1-1B5DDBF9733C}"/>
                    </a:ext>
                  </a:extLst>
                </p:cNvPr>
                <p:cNvPicPr/>
                <p:nvPr/>
              </p:nvPicPr>
              <p:blipFill>
                <a:blip r:embed="rId1265"/>
                <a:stretch>
                  <a:fillRect/>
                </a:stretch>
              </p:blipFill>
              <p:spPr>
                <a:xfrm>
                  <a:off x="7252139" y="5072011"/>
                  <a:ext cx="101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770" name="Freihand 769">
                  <a:extLst>
                    <a:ext uri="{FF2B5EF4-FFF2-40B4-BE49-F238E27FC236}">
                      <a16:creationId xmlns:a16="http://schemas.microsoft.com/office/drawing/2014/main" id="{C2E33E17-1D7E-4136-9882-35EEFFBF60A2}"/>
                    </a:ext>
                  </a:extLst>
                </p14:cNvPr>
                <p14:cNvContentPartPr/>
                <p14:nvPr/>
              </p14:nvContentPartPr>
              <p14:xfrm>
                <a:off x="7185179" y="5030971"/>
                <a:ext cx="216360" cy="18000"/>
              </p14:xfrm>
            </p:contentPart>
          </mc:Choice>
          <mc:Fallback>
            <p:pic>
              <p:nvPicPr>
                <p:cNvPr id="770" name="Freihand 769">
                  <a:extLst>
                    <a:ext uri="{FF2B5EF4-FFF2-40B4-BE49-F238E27FC236}">
                      <a16:creationId xmlns:a16="http://schemas.microsoft.com/office/drawing/2014/main" id="{C2E33E17-1D7E-4136-9882-35EEFFBF60A2}"/>
                    </a:ext>
                  </a:extLst>
                </p:cNvPr>
                <p:cNvPicPr/>
                <p:nvPr/>
              </p:nvPicPr>
              <p:blipFill>
                <a:blip r:embed="rId1267"/>
                <a:stretch>
                  <a:fillRect/>
                </a:stretch>
              </p:blipFill>
              <p:spPr>
                <a:xfrm>
                  <a:off x="7180859" y="5026651"/>
                  <a:ext cx="225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771" name="Freihand 770">
                  <a:extLst>
                    <a:ext uri="{FF2B5EF4-FFF2-40B4-BE49-F238E27FC236}">
                      <a16:creationId xmlns:a16="http://schemas.microsoft.com/office/drawing/2014/main" id="{108A16C3-AB57-48D6-92AB-1027168E8CF6}"/>
                    </a:ext>
                  </a:extLst>
                </p14:cNvPr>
                <p14:cNvContentPartPr/>
                <p14:nvPr/>
              </p14:nvContentPartPr>
              <p14:xfrm>
                <a:off x="7507379" y="5063371"/>
                <a:ext cx="171000" cy="26280"/>
              </p14:xfrm>
            </p:contentPart>
          </mc:Choice>
          <mc:Fallback>
            <p:pic>
              <p:nvPicPr>
                <p:cNvPr id="771" name="Freihand 770">
                  <a:extLst>
                    <a:ext uri="{FF2B5EF4-FFF2-40B4-BE49-F238E27FC236}">
                      <a16:creationId xmlns:a16="http://schemas.microsoft.com/office/drawing/2014/main" id="{108A16C3-AB57-48D6-92AB-1027168E8CF6}"/>
                    </a:ext>
                  </a:extLst>
                </p:cNvPr>
                <p:cNvPicPr/>
                <p:nvPr/>
              </p:nvPicPr>
              <p:blipFill>
                <a:blip r:embed="rId1269"/>
                <a:stretch>
                  <a:fillRect/>
                </a:stretch>
              </p:blipFill>
              <p:spPr>
                <a:xfrm>
                  <a:off x="7503059" y="5059051"/>
                  <a:ext cx="179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772" name="Freihand 771">
                  <a:extLst>
                    <a:ext uri="{FF2B5EF4-FFF2-40B4-BE49-F238E27FC236}">
                      <a16:creationId xmlns:a16="http://schemas.microsoft.com/office/drawing/2014/main" id="{62F60B84-D4CA-4EDB-8961-7C2E070F36EF}"/>
                    </a:ext>
                  </a:extLst>
                </p14:cNvPr>
                <p14:cNvContentPartPr/>
                <p14:nvPr/>
              </p14:nvContentPartPr>
              <p14:xfrm>
                <a:off x="7496219" y="5027731"/>
                <a:ext cx="428760" cy="141840"/>
              </p14:xfrm>
            </p:contentPart>
          </mc:Choice>
          <mc:Fallback>
            <p:pic>
              <p:nvPicPr>
                <p:cNvPr id="772" name="Freihand 771">
                  <a:extLst>
                    <a:ext uri="{FF2B5EF4-FFF2-40B4-BE49-F238E27FC236}">
                      <a16:creationId xmlns:a16="http://schemas.microsoft.com/office/drawing/2014/main" id="{62F60B84-D4CA-4EDB-8961-7C2E070F36EF}"/>
                    </a:ext>
                  </a:extLst>
                </p:cNvPr>
                <p:cNvPicPr/>
                <p:nvPr/>
              </p:nvPicPr>
              <p:blipFill>
                <a:blip r:embed="rId1271"/>
                <a:stretch>
                  <a:fillRect/>
                </a:stretch>
              </p:blipFill>
              <p:spPr>
                <a:xfrm>
                  <a:off x="7491899" y="5023411"/>
                  <a:ext cx="437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773" name="Freihand 772">
                  <a:extLst>
                    <a:ext uri="{FF2B5EF4-FFF2-40B4-BE49-F238E27FC236}">
                      <a16:creationId xmlns:a16="http://schemas.microsoft.com/office/drawing/2014/main" id="{D2317A26-2344-4F43-9FA7-BD421B03A86F}"/>
                    </a:ext>
                  </a:extLst>
                </p14:cNvPr>
                <p14:cNvContentPartPr/>
                <p14:nvPr/>
              </p14:nvContentPartPr>
              <p14:xfrm>
                <a:off x="8120099" y="4883011"/>
                <a:ext cx="52200" cy="240840"/>
              </p14:xfrm>
            </p:contentPart>
          </mc:Choice>
          <mc:Fallback>
            <p:pic>
              <p:nvPicPr>
                <p:cNvPr id="773" name="Freihand 772">
                  <a:extLst>
                    <a:ext uri="{FF2B5EF4-FFF2-40B4-BE49-F238E27FC236}">
                      <a16:creationId xmlns:a16="http://schemas.microsoft.com/office/drawing/2014/main" id="{D2317A26-2344-4F43-9FA7-BD421B03A86F}"/>
                    </a:ext>
                  </a:extLst>
                </p:cNvPr>
                <p:cNvPicPr/>
                <p:nvPr/>
              </p:nvPicPr>
              <p:blipFill>
                <a:blip r:embed="rId1273"/>
                <a:stretch>
                  <a:fillRect/>
                </a:stretch>
              </p:blipFill>
              <p:spPr>
                <a:xfrm>
                  <a:off x="8115779" y="4878691"/>
                  <a:ext cx="608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774" name="Freihand 773">
                  <a:extLst>
                    <a:ext uri="{FF2B5EF4-FFF2-40B4-BE49-F238E27FC236}">
                      <a16:creationId xmlns:a16="http://schemas.microsoft.com/office/drawing/2014/main" id="{CA4AED41-CE09-4945-807B-8B8DB742C6F9}"/>
                    </a:ext>
                  </a:extLst>
                </p14:cNvPr>
                <p14:cNvContentPartPr/>
                <p14:nvPr/>
              </p14:nvContentPartPr>
              <p14:xfrm>
                <a:off x="8086979" y="5125651"/>
                <a:ext cx="11520" cy="15480"/>
              </p14:xfrm>
            </p:contentPart>
          </mc:Choice>
          <mc:Fallback>
            <p:pic>
              <p:nvPicPr>
                <p:cNvPr id="774" name="Freihand 773">
                  <a:extLst>
                    <a:ext uri="{FF2B5EF4-FFF2-40B4-BE49-F238E27FC236}">
                      <a16:creationId xmlns:a16="http://schemas.microsoft.com/office/drawing/2014/main" id="{CA4AED41-CE09-4945-807B-8B8DB742C6F9}"/>
                    </a:ext>
                  </a:extLst>
                </p:cNvPr>
                <p:cNvPicPr/>
                <p:nvPr/>
              </p:nvPicPr>
              <p:blipFill>
                <a:blip r:embed="rId1275"/>
                <a:stretch>
                  <a:fillRect/>
                </a:stretch>
              </p:blipFill>
              <p:spPr>
                <a:xfrm>
                  <a:off x="8082659" y="5121331"/>
                  <a:ext cx="201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776" name="Freihand 775">
                  <a:extLst>
                    <a:ext uri="{FF2B5EF4-FFF2-40B4-BE49-F238E27FC236}">
                      <a16:creationId xmlns:a16="http://schemas.microsoft.com/office/drawing/2014/main" id="{375AC58A-9A16-4040-8B61-EB09D5999859}"/>
                    </a:ext>
                  </a:extLst>
                </p14:cNvPr>
                <p14:cNvContentPartPr/>
                <p14:nvPr/>
              </p14:nvContentPartPr>
              <p14:xfrm>
                <a:off x="8075459" y="5185771"/>
                <a:ext cx="72000" cy="27360"/>
              </p14:xfrm>
            </p:contentPart>
          </mc:Choice>
          <mc:Fallback>
            <p:pic>
              <p:nvPicPr>
                <p:cNvPr id="776" name="Freihand 775">
                  <a:extLst>
                    <a:ext uri="{FF2B5EF4-FFF2-40B4-BE49-F238E27FC236}">
                      <a16:creationId xmlns:a16="http://schemas.microsoft.com/office/drawing/2014/main" id="{375AC58A-9A16-4040-8B61-EB09D5999859}"/>
                    </a:ext>
                  </a:extLst>
                </p:cNvPr>
                <p:cNvPicPr/>
                <p:nvPr/>
              </p:nvPicPr>
              <p:blipFill>
                <a:blip r:embed="rId1277"/>
                <a:stretch>
                  <a:fillRect/>
                </a:stretch>
              </p:blipFill>
              <p:spPr>
                <a:xfrm>
                  <a:off x="8071139" y="5181451"/>
                  <a:ext cx="80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791" name="Freihand 790">
                  <a:extLst>
                    <a:ext uri="{FF2B5EF4-FFF2-40B4-BE49-F238E27FC236}">
                      <a16:creationId xmlns:a16="http://schemas.microsoft.com/office/drawing/2014/main" id="{56B9FEB9-4132-4FEE-BC18-158CCCE0FC69}"/>
                    </a:ext>
                  </a:extLst>
                </p14:cNvPr>
                <p14:cNvContentPartPr/>
                <p14:nvPr/>
              </p14:nvContentPartPr>
              <p14:xfrm>
                <a:off x="610499" y="5695891"/>
                <a:ext cx="187920" cy="33840"/>
              </p14:xfrm>
            </p:contentPart>
          </mc:Choice>
          <mc:Fallback>
            <p:pic>
              <p:nvPicPr>
                <p:cNvPr id="791" name="Freihand 790">
                  <a:extLst>
                    <a:ext uri="{FF2B5EF4-FFF2-40B4-BE49-F238E27FC236}">
                      <a16:creationId xmlns:a16="http://schemas.microsoft.com/office/drawing/2014/main" id="{56B9FEB9-4132-4FEE-BC18-158CCCE0FC69}"/>
                    </a:ext>
                  </a:extLst>
                </p:cNvPr>
                <p:cNvPicPr/>
                <p:nvPr/>
              </p:nvPicPr>
              <p:blipFill>
                <a:blip r:embed="rId1279"/>
                <a:stretch>
                  <a:fillRect/>
                </a:stretch>
              </p:blipFill>
              <p:spPr>
                <a:xfrm>
                  <a:off x="606179" y="5691571"/>
                  <a:ext cx="1965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792" name="Freihand 791">
                  <a:extLst>
                    <a:ext uri="{FF2B5EF4-FFF2-40B4-BE49-F238E27FC236}">
                      <a16:creationId xmlns:a16="http://schemas.microsoft.com/office/drawing/2014/main" id="{17179549-8AFC-4C51-82D9-D66D6342D46E}"/>
                    </a:ext>
                  </a:extLst>
                </p14:cNvPr>
                <p14:cNvContentPartPr/>
                <p14:nvPr/>
              </p14:nvContentPartPr>
              <p14:xfrm>
                <a:off x="627419" y="5741971"/>
                <a:ext cx="142920" cy="21240"/>
              </p14:xfrm>
            </p:contentPart>
          </mc:Choice>
          <mc:Fallback>
            <p:pic>
              <p:nvPicPr>
                <p:cNvPr id="792" name="Freihand 791">
                  <a:extLst>
                    <a:ext uri="{FF2B5EF4-FFF2-40B4-BE49-F238E27FC236}">
                      <a16:creationId xmlns:a16="http://schemas.microsoft.com/office/drawing/2014/main" id="{17179549-8AFC-4C51-82D9-D66D6342D46E}"/>
                    </a:ext>
                  </a:extLst>
                </p:cNvPr>
                <p:cNvPicPr/>
                <p:nvPr/>
              </p:nvPicPr>
              <p:blipFill>
                <a:blip r:embed="rId1281"/>
                <a:stretch>
                  <a:fillRect/>
                </a:stretch>
              </p:blipFill>
              <p:spPr>
                <a:xfrm>
                  <a:off x="623099" y="5737651"/>
                  <a:ext cx="151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793" name="Freihand 792">
                  <a:extLst>
                    <a:ext uri="{FF2B5EF4-FFF2-40B4-BE49-F238E27FC236}">
                      <a16:creationId xmlns:a16="http://schemas.microsoft.com/office/drawing/2014/main" id="{10ABB03D-A8DD-48F7-8361-5FE518DED403}"/>
                    </a:ext>
                  </a:extLst>
                </p14:cNvPr>
                <p14:cNvContentPartPr/>
                <p14:nvPr/>
              </p14:nvContentPartPr>
              <p14:xfrm>
                <a:off x="789779" y="5627851"/>
                <a:ext cx="90360" cy="183240"/>
              </p14:xfrm>
            </p:contentPart>
          </mc:Choice>
          <mc:Fallback>
            <p:pic>
              <p:nvPicPr>
                <p:cNvPr id="793" name="Freihand 792">
                  <a:extLst>
                    <a:ext uri="{FF2B5EF4-FFF2-40B4-BE49-F238E27FC236}">
                      <a16:creationId xmlns:a16="http://schemas.microsoft.com/office/drawing/2014/main" id="{10ABB03D-A8DD-48F7-8361-5FE518DED403}"/>
                    </a:ext>
                  </a:extLst>
                </p:cNvPr>
                <p:cNvPicPr/>
                <p:nvPr/>
              </p:nvPicPr>
              <p:blipFill>
                <a:blip r:embed="rId1283"/>
                <a:stretch>
                  <a:fillRect/>
                </a:stretch>
              </p:blipFill>
              <p:spPr>
                <a:xfrm>
                  <a:off x="785459" y="5623531"/>
                  <a:ext cx="99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794" name="Freihand 793">
                  <a:extLst>
                    <a:ext uri="{FF2B5EF4-FFF2-40B4-BE49-F238E27FC236}">
                      <a16:creationId xmlns:a16="http://schemas.microsoft.com/office/drawing/2014/main" id="{8648B2D5-B614-4113-902F-6E387DB255E6}"/>
                    </a:ext>
                  </a:extLst>
                </p14:cNvPr>
                <p14:cNvContentPartPr/>
                <p14:nvPr/>
              </p14:nvContentPartPr>
              <p14:xfrm>
                <a:off x="1101539" y="5602291"/>
                <a:ext cx="210960" cy="164160"/>
              </p14:xfrm>
            </p:contentPart>
          </mc:Choice>
          <mc:Fallback>
            <p:pic>
              <p:nvPicPr>
                <p:cNvPr id="794" name="Freihand 793">
                  <a:extLst>
                    <a:ext uri="{FF2B5EF4-FFF2-40B4-BE49-F238E27FC236}">
                      <a16:creationId xmlns:a16="http://schemas.microsoft.com/office/drawing/2014/main" id="{8648B2D5-B614-4113-902F-6E387DB255E6}"/>
                    </a:ext>
                  </a:extLst>
                </p:cNvPr>
                <p:cNvPicPr/>
                <p:nvPr/>
              </p:nvPicPr>
              <p:blipFill>
                <a:blip r:embed="rId1285"/>
                <a:stretch>
                  <a:fillRect/>
                </a:stretch>
              </p:blipFill>
              <p:spPr>
                <a:xfrm>
                  <a:off x="1097219" y="5597971"/>
                  <a:ext cx="219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795" name="Freihand 794">
                  <a:extLst>
                    <a:ext uri="{FF2B5EF4-FFF2-40B4-BE49-F238E27FC236}">
                      <a16:creationId xmlns:a16="http://schemas.microsoft.com/office/drawing/2014/main" id="{155C3443-92D2-4823-80AB-7E57CD6C7CBD}"/>
                    </a:ext>
                  </a:extLst>
                </p14:cNvPr>
                <p14:cNvContentPartPr/>
                <p14:nvPr/>
              </p14:nvContentPartPr>
              <p14:xfrm>
                <a:off x="1310339" y="5627491"/>
                <a:ext cx="1800" cy="13680"/>
              </p14:xfrm>
            </p:contentPart>
          </mc:Choice>
          <mc:Fallback>
            <p:pic>
              <p:nvPicPr>
                <p:cNvPr id="795" name="Freihand 794">
                  <a:extLst>
                    <a:ext uri="{FF2B5EF4-FFF2-40B4-BE49-F238E27FC236}">
                      <a16:creationId xmlns:a16="http://schemas.microsoft.com/office/drawing/2014/main" id="{155C3443-92D2-4823-80AB-7E57CD6C7CBD}"/>
                    </a:ext>
                  </a:extLst>
                </p:cNvPr>
                <p:cNvPicPr/>
                <p:nvPr/>
              </p:nvPicPr>
              <p:blipFill>
                <a:blip r:embed="rId1287"/>
                <a:stretch>
                  <a:fillRect/>
                </a:stretch>
              </p:blipFill>
              <p:spPr>
                <a:xfrm>
                  <a:off x="1306019" y="5623171"/>
                  <a:ext cx="10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796" name="Freihand 795">
                  <a:extLst>
                    <a:ext uri="{FF2B5EF4-FFF2-40B4-BE49-F238E27FC236}">
                      <a16:creationId xmlns:a16="http://schemas.microsoft.com/office/drawing/2014/main" id="{53003007-F1D0-406D-97E7-D3744F5627CE}"/>
                    </a:ext>
                  </a:extLst>
                </p14:cNvPr>
                <p14:cNvContentPartPr/>
                <p14:nvPr/>
              </p14:nvContentPartPr>
              <p14:xfrm>
                <a:off x="1342739" y="5675011"/>
                <a:ext cx="20520" cy="85320"/>
              </p14:xfrm>
            </p:contentPart>
          </mc:Choice>
          <mc:Fallback>
            <p:pic>
              <p:nvPicPr>
                <p:cNvPr id="796" name="Freihand 795">
                  <a:extLst>
                    <a:ext uri="{FF2B5EF4-FFF2-40B4-BE49-F238E27FC236}">
                      <a16:creationId xmlns:a16="http://schemas.microsoft.com/office/drawing/2014/main" id="{53003007-F1D0-406D-97E7-D3744F5627CE}"/>
                    </a:ext>
                  </a:extLst>
                </p:cNvPr>
                <p:cNvPicPr/>
                <p:nvPr/>
              </p:nvPicPr>
              <p:blipFill>
                <a:blip r:embed="rId1289"/>
                <a:stretch>
                  <a:fillRect/>
                </a:stretch>
              </p:blipFill>
              <p:spPr>
                <a:xfrm>
                  <a:off x="1338419" y="5670691"/>
                  <a:ext cx="29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797" name="Freihand 796">
                  <a:extLst>
                    <a:ext uri="{FF2B5EF4-FFF2-40B4-BE49-F238E27FC236}">
                      <a16:creationId xmlns:a16="http://schemas.microsoft.com/office/drawing/2014/main" id="{3721A0D9-EC0A-47C9-AA4E-87EA6323B2E5}"/>
                    </a:ext>
                  </a:extLst>
                </p14:cNvPr>
                <p14:cNvContentPartPr/>
                <p14:nvPr/>
              </p14:nvContentPartPr>
              <p14:xfrm>
                <a:off x="1338779" y="5626051"/>
                <a:ext cx="33480" cy="26280"/>
              </p14:xfrm>
            </p:contentPart>
          </mc:Choice>
          <mc:Fallback>
            <p:pic>
              <p:nvPicPr>
                <p:cNvPr id="797" name="Freihand 796">
                  <a:extLst>
                    <a:ext uri="{FF2B5EF4-FFF2-40B4-BE49-F238E27FC236}">
                      <a16:creationId xmlns:a16="http://schemas.microsoft.com/office/drawing/2014/main" id="{3721A0D9-EC0A-47C9-AA4E-87EA6323B2E5}"/>
                    </a:ext>
                  </a:extLst>
                </p:cNvPr>
                <p:cNvPicPr/>
                <p:nvPr/>
              </p:nvPicPr>
              <p:blipFill>
                <a:blip r:embed="rId1291"/>
                <a:stretch>
                  <a:fillRect/>
                </a:stretch>
              </p:blipFill>
              <p:spPr>
                <a:xfrm>
                  <a:off x="1334459" y="5621731"/>
                  <a:ext cx="42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798" name="Freihand 797">
                  <a:extLst>
                    <a:ext uri="{FF2B5EF4-FFF2-40B4-BE49-F238E27FC236}">
                      <a16:creationId xmlns:a16="http://schemas.microsoft.com/office/drawing/2014/main" id="{3A928488-EF7D-4EB2-9FBD-A7CCE6DB7104}"/>
                    </a:ext>
                  </a:extLst>
                </p14:cNvPr>
                <p14:cNvContentPartPr/>
                <p14:nvPr/>
              </p14:nvContentPartPr>
              <p14:xfrm>
                <a:off x="1376939" y="5675371"/>
                <a:ext cx="88920" cy="81000"/>
              </p14:xfrm>
            </p:contentPart>
          </mc:Choice>
          <mc:Fallback>
            <p:pic>
              <p:nvPicPr>
                <p:cNvPr id="798" name="Freihand 797">
                  <a:extLst>
                    <a:ext uri="{FF2B5EF4-FFF2-40B4-BE49-F238E27FC236}">
                      <a16:creationId xmlns:a16="http://schemas.microsoft.com/office/drawing/2014/main" id="{3A928488-EF7D-4EB2-9FBD-A7CCE6DB7104}"/>
                    </a:ext>
                  </a:extLst>
                </p:cNvPr>
                <p:cNvPicPr/>
                <p:nvPr/>
              </p:nvPicPr>
              <p:blipFill>
                <a:blip r:embed="rId1293"/>
                <a:stretch>
                  <a:fillRect/>
                </a:stretch>
              </p:blipFill>
              <p:spPr>
                <a:xfrm>
                  <a:off x="1372619" y="5671051"/>
                  <a:ext cx="97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799" name="Freihand 798">
                  <a:extLst>
                    <a:ext uri="{FF2B5EF4-FFF2-40B4-BE49-F238E27FC236}">
                      <a16:creationId xmlns:a16="http://schemas.microsoft.com/office/drawing/2014/main" id="{862E680C-4321-49C7-BD0F-7DD2CE0221F7}"/>
                    </a:ext>
                  </a:extLst>
                </p14:cNvPr>
                <p14:cNvContentPartPr/>
                <p14:nvPr/>
              </p14:nvContentPartPr>
              <p14:xfrm>
                <a:off x="1654499" y="5650891"/>
                <a:ext cx="201600" cy="77400"/>
              </p14:xfrm>
            </p:contentPart>
          </mc:Choice>
          <mc:Fallback>
            <p:pic>
              <p:nvPicPr>
                <p:cNvPr id="799" name="Freihand 798">
                  <a:extLst>
                    <a:ext uri="{FF2B5EF4-FFF2-40B4-BE49-F238E27FC236}">
                      <a16:creationId xmlns:a16="http://schemas.microsoft.com/office/drawing/2014/main" id="{862E680C-4321-49C7-BD0F-7DD2CE0221F7}"/>
                    </a:ext>
                  </a:extLst>
                </p:cNvPr>
                <p:cNvPicPr/>
                <p:nvPr/>
              </p:nvPicPr>
              <p:blipFill>
                <a:blip r:embed="rId1295"/>
                <a:stretch>
                  <a:fillRect/>
                </a:stretch>
              </p:blipFill>
              <p:spPr>
                <a:xfrm>
                  <a:off x="1650179" y="5646571"/>
                  <a:ext cx="210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800" name="Freihand 799">
                  <a:extLst>
                    <a:ext uri="{FF2B5EF4-FFF2-40B4-BE49-F238E27FC236}">
                      <a16:creationId xmlns:a16="http://schemas.microsoft.com/office/drawing/2014/main" id="{00B555DC-4590-49EC-8862-5227AA55B3E8}"/>
                    </a:ext>
                  </a:extLst>
                </p14:cNvPr>
                <p14:cNvContentPartPr/>
                <p14:nvPr/>
              </p14:nvContentPartPr>
              <p14:xfrm>
                <a:off x="1839539" y="5572771"/>
                <a:ext cx="6840" cy="23400"/>
              </p14:xfrm>
            </p:contentPart>
          </mc:Choice>
          <mc:Fallback>
            <p:pic>
              <p:nvPicPr>
                <p:cNvPr id="800" name="Freihand 799">
                  <a:extLst>
                    <a:ext uri="{FF2B5EF4-FFF2-40B4-BE49-F238E27FC236}">
                      <a16:creationId xmlns:a16="http://schemas.microsoft.com/office/drawing/2014/main" id="{00B555DC-4590-49EC-8862-5227AA55B3E8}"/>
                    </a:ext>
                  </a:extLst>
                </p:cNvPr>
                <p:cNvPicPr/>
                <p:nvPr/>
              </p:nvPicPr>
              <p:blipFill>
                <a:blip r:embed="rId1297"/>
                <a:stretch>
                  <a:fillRect/>
                </a:stretch>
              </p:blipFill>
              <p:spPr>
                <a:xfrm>
                  <a:off x="1835219" y="5568451"/>
                  <a:ext cx="15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801" name="Freihand 800">
                  <a:extLst>
                    <a:ext uri="{FF2B5EF4-FFF2-40B4-BE49-F238E27FC236}">
                      <a16:creationId xmlns:a16="http://schemas.microsoft.com/office/drawing/2014/main" id="{EB7A90F5-979E-45E5-B251-D8109958D96B}"/>
                    </a:ext>
                  </a:extLst>
                </p14:cNvPr>
                <p14:cNvContentPartPr/>
                <p14:nvPr/>
              </p14:nvContentPartPr>
              <p14:xfrm>
                <a:off x="1907939" y="5635051"/>
                <a:ext cx="107640" cy="103680"/>
              </p14:xfrm>
            </p:contentPart>
          </mc:Choice>
          <mc:Fallback>
            <p:pic>
              <p:nvPicPr>
                <p:cNvPr id="801" name="Freihand 800">
                  <a:extLst>
                    <a:ext uri="{FF2B5EF4-FFF2-40B4-BE49-F238E27FC236}">
                      <a16:creationId xmlns:a16="http://schemas.microsoft.com/office/drawing/2014/main" id="{EB7A90F5-979E-45E5-B251-D8109958D96B}"/>
                    </a:ext>
                  </a:extLst>
                </p:cNvPr>
                <p:cNvPicPr/>
                <p:nvPr/>
              </p:nvPicPr>
              <p:blipFill>
                <a:blip r:embed="rId1299"/>
                <a:stretch>
                  <a:fillRect/>
                </a:stretch>
              </p:blipFill>
              <p:spPr>
                <a:xfrm>
                  <a:off x="1903619" y="5630731"/>
                  <a:ext cx="116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300">
              <p14:nvContentPartPr>
                <p14:cNvPr id="802" name="Freihand 801">
                  <a:extLst>
                    <a:ext uri="{FF2B5EF4-FFF2-40B4-BE49-F238E27FC236}">
                      <a16:creationId xmlns:a16="http://schemas.microsoft.com/office/drawing/2014/main" id="{789E467A-ECC4-4A80-996D-7924D5D8B6B2}"/>
                    </a:ext>
                  </a:extLst>
                </p14:cNvPr>
                <p14:cNvContentPartPr/>
                <p14:nvPr/>
              </p14:nvContentPartPr>
              <p14:xfrm>
                <a:off x="2055899" y="5644411"/>
                <a:ext cx="222840" cy="74160"/>
              </p14:xfrm>
            </p:contentPart>
          </mc:Choice>
          <mc:Fallback>
            <p:pic>
              <p:nvPicPr>
                <p:cNvPr id="802" name="Freihand 801">
                  <a:extLst>
                    <a:ext uri="{FF2B5EF4-FFF2-40B4-BE49-F238E27FC236}">
                      <a16:creationId xmlns:a16="http://schemas.microsoft.com/office/drawing/2014/main" id="{789E467A-ECC4-4A80-996D-7924D5D8B6B2}"/>
                    </a:ext>
                  </a:extLst>
                </p:cNvPr>
                <p:cNvPicPr/>
                <p:nvPr/>
              </p:nvPicPr>
              <p:blipFill>
                <a:blip r:embed="rId1301"/>
                <a:stretch>
                  <a:fillRect/>
                </a:stretch>
              </p:blipFill>
              <p:spPr>
                <a:xfrm>
                  <a:off x="2051579" y="5640091"/>
                  <a:ext cx="231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803" name="Freihand 802">
                  <a:extLst>
                    <a:ext uri="{FF2B5EF4-FFF2-40B4-BE49-F238E27FC236}">
                      <a16:creationId xmlns:a16="http://schemas.microsoft.com/office/drawing/2014/main" id="{8264C026-7470-4323-A8EA-893FA498BE2F}"/>
                    </a:ext>
                  </a:extLst>
                </p14:cNvPr>
                <p14:cNvContentPartPr/>
                <p14:nvPr/>
              </p14:nvContentPartPr>
              <p14:xfrm>
                <a:off x="2410859" y="5689051"/>
                <a:ext cx="360" cy="360"/>
              </p14:xfrm>
            </p:contentPart>
          </mc:Choice>
          <mc:Fallback>
            <p:pic>
              <p:nvPicPr>
                <p:cNvPr id="803" name="Freihand 802">
                  <a:extLst>
                    <a:ext uri="{FF2B5EF4-FFF2-40B4-BE49-F238E27FC236}">
                      <a16:creationId xmlns:a16="http://schemas.microsoft.com/office/drawing/2014/main" id="{8264C026-7470-4323-A8EA-893FA498BE2F}"/>
                    </a:ext>
                  </a:extLst>
                </p:cNvPr>
                <p:cNvPicPr/>
                <p:nvPr/>
              </p:nvPicPr>
              <p:blipFill>
                <a:blip r:embed="rId666"/>
                <a:stretch>
                  <a:fillRect/>
                </a:stretch>
              </p:blipFill>
              <p:spPr>
                <a:xfrm>
                  <a:off x="2406539" y="56847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807" name="Freihand 806">
                  <a:extLst>
                    <a:ext uri="{FF2B5EF4-FFF2-40B4-BE49-F238E27FC236}">
                      <a16:creationId xmlns:a16="http://schemas.microsoft.com/office/drawing/2014/main" id="{B390685A-B709-4CE1-A4C6-E6541F0B4207}"/>
                    </a:ext>
                  </a:extLst>
                </p14:cNvPr>
                <p14:cNvContentPartPr/>
                <p14:nvPr/>
              </p14:nvContentPartPr>
              <p14:xfrm>
                <a:off x="2364779" y="5534251"/>
                <a:ext cx="172080" cy="189360"/>
              </p14:xfrm>
            </p:contentPart>
          </mc:Choice>
          <mc:Fallback>
            <p:pic>
              <p:nvPicPr>
                <p:cNvPr id="807" name="Freihand 806">
                  <a:extLst>
                    <a:ext uri="{FF2B5EF4-FFF2-40B4-BE49-F238E27FC236}">
                      <a16:creationId xmlns:a16="http://schemas.microsoft.com/office/drawing/2014/main" id="{B390685A-B709-4CE1-A4C6-E6541F0B4207}"/>
                    </a:ext>
                  </a:extLst>
                </p:cNvPr>
                <p:cNvPicPr/>
                <p:nvPr/>
              </p:nvPicPr>
              <p:blipFill>
                <a:blip r:embed="rId1304"/>
                <a:stretch>
                  <a:fillRect/>
                </a:stretch>
              </p:blipFill>
              <p:spPr>
                <a:xfrm>
                  <a:off x="2360459" y="5529931"/>
                  <a:ext cx="1807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808" name="Freihand 807">
                  <a:extLst>
                    <a:ext uri="{FF2B5EF4-FFF2-40B4-BE49-F238E27FC236}">
                      <a16:creationId xmlns:a16="http://schemas.microsoft.com/office/drawing/2014/main" id="{9E209A27-FB7A-4A10-9110-0C2F4F496984}"/>
                    </a:ext>
                  </a:extLst>
                </p14:cNvPr>
                <p14:cNvContentPartPr/>
                <p14:nvPr/>
              </p14:nvContentPartPr>
              <p14:xfrm>
                <a:off x="2526059" y="5509771"/>
                <a:ext cx="360" cy="360"/>
              </p14:xfrm>
            </p:contentPart>
          </mc:Choice>
          <mc:Fallback>
            <p:pic>
              <p:nvPicPr>
                <p:cNvPr id="808" name="Freihand 807">
                  <a:extLst>
                    <a:ext uri="{FF2B5EF4-FFF2-40B4-BE49-F238E27FC236}">
                      <a16:creationId xmlns:a16="http://schemas.microsoft.com/office/drawing/2014/main" id="{9E209A27-FB7A-4A10-9110-0C2F4F496984}"/>
                    </a:ext>
                  </a:extLst>
                </p:cNvPr>
                <p:cNvPicPr/>
                <p:nvPr/>
              </p:nvPicPr>
              <p:blipFill>
                <a:blip r:embed="rId666"/>
                <a:stretch>
                  <a:fillRect/>
                </a:stretch>
              </p:blipFill>
              <p:spPr>
                <a:xfrm>
                  <a:off x="2521739" y="5505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810" name="Freihand 809">
                  <a:extLst>
                    <a:ext uri="{FF2B5EF4-FFF2-40B4-BE49-F238E27FC236}">
                      <a16:creationId xmlns:a16="http://schemas.microsoft.com/office/drawing/2014/main" id="{4371AA97-9400-4AD4-973F-A140EAA2E207}"/>
                    </a:ext>
                  </a:extLst>
                </p14:cNvPr>
                <p14:cNvContentPartPr/>
                <p14:nvPr/>
              </p14:nvContentPartPr>
              <p14:xfrm>
                <a:off x="2583659" y="5595451"/>
                <a:ext cx="93600" cy="108720"/>
              </p14:xfrm>
            </p:contentPart>
          </mc:Choice>
          <mc:Fallback>
            <p:pic>
              <p:nvPicPr>
                <p:cNvPr id="810" name="Freihand 809">
                  <a:extLst>
                    <a:ext uri="{FF2B5EF4-FFF2-40B4-BE49-F238E27FC236}">
                      <a16:creationId xmlns:a16="http://schemas.microsoft.com/office/drawing/2014/main" id="{4371AA97-9400-4AD4-973F-A140EAA2E207}"/>
                    </a:ext>
                  </a:extLst>
                </p:cNvPr>
                <p:cNvPicPr/>
                <p:nvPr/>
              </p:nvPicPr>
              <p:blipFill>
                <a:blip r:embed="rId1307"/>
                <a:stretch>
                  <a:fillRect/>
                </a:stretch>
              </p:blipFill>
              <p:spPr>
                <a:xfrm>
                  <a:off x="2579339" y="5591131"/>
                  <a:ext cx="102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811" name="Freihand 810">
                  <a:extLst>
                    <a:ext uri="{FF2B5EF4-FFF2-40B4-BE49-F238E27FC236}">
                      <a16:creationId xmlns:a16="http://schemas.microsoft.com/office/drawing/2014/main" id="{87D11431-2E65-410A-960F-B9157A0814C1}"/>
                    </a:ext>
                  </a:extLst>
                </p14:cNvPr>
                <p14:cNvContentPartPr/>
                <p14:nvPr/>
              </p14:nvContentPartPr>
              <p14:xfrm>
                <a:off x="2704979" y="5575651"/>
                <a:ext cx="124200" cy="121320"/>
              </p14:xfrm>
            </p:contentPart>
          </mc:Choice>
          <mc:Fallback>
            <p:pic>
              <p:nvPicPr>
                <p:cNvPr id="811" name="Freihand 810">
                  <a:extLst>
                    <a:ext uri="{FF2B5EF4-FFF2-40B4-BE49-F238E27FC236}">
                      <a16:creationId xmlns:a16="http://schemas.microsoft.com/office/drawing/2014/main" id="{87D11431-2E65-410A-960F-B9157A0814C1}"/>
                    </a:ext>
                  </a:extLst>
                </p:cNvPr>
                <p:cNvPicPr/>
                <p:nvPr/>
              </p:nvPicPr>
              <p:blipFill>
                <a:blip r:embed="rId1309"/>
                <a:stretch>
                  <a:fillRect/>
                </a:stretch>
              </p:blipFill>
              <p:spPr>
                <a:xfrm>
                  <a:off x="2700659" y="5571331"/>
                  <a:ext cx="132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813" name="Freihand 812">
                  <a:extLst>
                    <a:ext uri="{FF2B5EF4-FFF2-40B4-BE49-F238E27FC236}">
                      <a16:creationId xmlns:a16="http://schemas.microsoft.com/office/drawing/2014/main" id="{7C929787-0072-443B-88C0-04441DDA80E9}"/>
                    </a:ext>
                  </a:extLst>
                </p14:cNvPr>
                <p14:cNvContentPartPr/>
                <p14:nvPr/>
              </p14:nvContentPartPr>
              <p14:xfrm>
                <a:off x="3086219" y="5585011"/>
                <a:ext cx="102240" cy="73080"/>
              </p14:xfrm>
            </p:contentPart>
          </mc:Choice>
          <mc:Fallback>
            <p:pic>
              <p:nvPicPr>
                <p:cNvPr id="813" name="Freihand 812">
                  <a:extLst>
                    <a:ext uri="{FF2B5EF4-FFF2-40B4-BE49-F238E27FC236}">
                      <a16:creationId xmlns:a16="http://schemas.microsoft.com/office/drawing/2014/main" id="{7C929787-0072-443B-88C0-04441DDA80E9}"/>
                    </a:ext>
                  </a:extLst>
                </p:cNvPr>
                <p:cNvPicPr/>
                <p:nvPr/>
              </p:nvPicPr>
              <p:blipFill>
                <a:blip r:embed="rId1311"/>
                <a:stretch>
                  <a:fillRect/>
                </a:stretch>
              </p:blipFill>
              <p:spPr>
                <a:xfrm>
                  <a:off x="3081899" y="5580691"/>
                  <a:ext cx="110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814" name="Freihand 813">
                  <a:extLst>
                    <a:ext uri="{FF2B5EF4-FFF2-40B4-BE49-F238E27FC236}">
                      <a16:creationId xmlns:a16="http://schemas.microsoft.com/office/drawing/2014/main" id="{13660B18-129E-4F12-B1AF-7F56AF1B2D1D}"/>
                    </a:ext>
                  </a:extLst>
                </p14:cNvPr>
                <p14:cNvContentPartPr/>
                <p14:nvPr/>
              </p14:nvContentPartPr>
              <p14:xfrm>
                <a:off x="3269099" y="5582851"/>
                <a:ext cx="256320" cy="75240"/>
              </p14:xfrm>
            </p:contentPart>
          </mc:Choice>
          <mc:Fallback>
            <p:pic>
              <p:nvPicPr>
                <p:cNvPr id="814" name="Freihand 813">
                  <a:extLst>
                    <a:ext uri="{FF2B5EF4-FFF2-40B4-BE49-F238E27FC236}">
                      <a16:creationId xmlns:a16="http://schemas.microsoft.com/office/drawing/2014/main" id="{13660B18-129E-4F12-B1AF-7F56AF1B2D1D}"/>
                    </a:ext>
                  </a:extLst>
                </p:cNvPr>
                <p:cNvPicPr/>
                <p:nvPr/>
              </p:nvPicPr>
              <p:blipFill>
                <a:blip r:embed="rId1313"/>
                <a:stretch>
                  <a:fillRect/>
                </a:stretch>
              </p:blipFill>
              <p:spPr>
                <a:xfrm>
                  <a:off x="3264779" y="5578531"/>
                  <a:ext cx="264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815" name="Freihand 814">
                  <a:extLst>
                    <a:ext uri="{FF2B5EF4-FFF2-40B4-BE49-F238E27FC236}">
                      <a16:creationId xmlns:a16="http://schemas.microsoft.com/office/drawing/2014/main" id="{80B4AD7B-979B-4BD9-96F3-25152FAB0E09}"/>
                    </a:ext>
                  </a:extLst>
                </p14:cNvPr>
                <p14:cNvContentPartPr/>
                <p14:nvPr/>
              </p14:nvContentPartPr>
              <p14:xfrm>
                <a:off x="3582659" y="5570251"/>
                <a:ext cx="110520" cy="79920"/>
              </p14:xfrm>
            </p:contentPart>
          </mc:Choice>
          <mc:Fallback>
            <p:pic>
              <p:nvPicPr>
                <p:cNvPr id="815" name="Freihand 814">
                  <a:extLst>
                    <a:ext uri="{FF2B5EF4-FFF2-40B4-BE49-F238E27FC236}">
                      <a16:creationId xmlns:a16="http://schemas.microsoft.com/office/drawing/2014/main" id="{80B4AD7B-979B-4BD9-96F3-25152FAB0E09}"/>
                    </a:ext>
                  </a:extLst>
                </p:cNvPr>
                <p:cNvPicPr/>
                <p:nvPr/>
              </p:nvPicPr>
              <p:blipFill>
                <a:blip r:embed="rId1315"/>
                <a:stretch>
                  <a:fillRect/>
                </a:stretch>
              </p:blipFill>
              <p:spPr>
                <a:xfrm>
                  <a:off x="3578339" y="5565931"/>
                  <a:ext cx="119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816" name="Freihand 815">
                  <a:extLst>
                    <a:ext uri="{FF2B5EF4-FFF2-40B4-BE49-F238E27FC236}">
                      <a16:creationId xmlns:a16="http://schemas.microsoft.com/office/drawing/2014/main" id="{07C859FE-6586-4955-997C-7855C4651DEB}"/>
                    </a:ext>
                  </a:extLst>
                </p14:cNvPr>
                <p14:cNvContentPartPr/>
                <p14:nvPr/>
              </p14:nvContentPartPr>
              <p14:xfrm>
                <a:off x="3737459" y="5553331"/>
                <a:ext cx="103320" cy="97920"/>
              </p14:xfrm>
            </p:contentPart>
          </mc:Choice>
          <mc:Fallback>
            <p:pic>
              <p:nvPicPr>
                <p:cNvPr id="816" name="Freihand 815">
                  <a:extLst>
                    <a:ext uri="{FF2B5EF4-FFF2-40B4-BE49-F238E27FC236}">
                      <a16:creationId xmlns:a16="http://schemas.microsoft.com/office/drawing/2014/main" id="{07C859FE-6586-4955-997C-7855C4651DEB}"/>
                    </a:ext>
                  </a:extLst>
                </p:cNvPr>
                <p:cNvPicPr/>
                <p:nvPr/>
              </p:nvPicPr>
              <p:blipFill>
                <a:blip r:embed="rId1317"/>
                <a:stretch>
                  <a:fillRect/>
                </a:stretch>
              </p:blipFill>
              <p:spPr>
                <a:xfrm>
                  <a:off x="3733139" y="5549011"/>
                  <a:ext cx="111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818" name="Freihand 817">
                  <a:extLst>
                    <a:ext uri="{FF2B5EF4-FFF2-40B4-BE49-F238E27FC236}">
                      <a16:creationId xmlns:a16="http://schemas.microsoft.com/office/drawing/2014/main" id="{FAE24084-3F59-41D3-BAA1-D9F092C4B7E0}"/>
                    </a:ext>
                  </a:extLst>
                </p14:cNvPr>
                <p14:cNvContentPartPr/>
                <p14:nvPr/>
              </p14:nvContentPartPr>
              <p14:xfrm>
                <a:off x="3993059" y="5474131"/>
                <a:ext cx="146880" cy="206280"/>
              </p14:xfrm>
            </p:contentPart>
          </mc:Choice>
          <mc:Fallback>
            <p:pic>
              <p:nvPicPr>
                <p:cNvPr id="818" name="Freihand 817">
                  <a:extLst>
                    <a:ext uri="{FF2B5EF4-FFF2-40B4-BE49-F238E27FC236}">
                      <a16:creationId xmlns:a16="http://schemas.microsoft.com/office/drawing/2014/main" id="{FAE24084-3F59-41D3-BAA1-D9F092C4B7E0}"/>
                    </a:ext>
                  </a:extLst>
                </p:cNvPr>
                <p:cNvPicPr/>
                <p:nvPr/>
              </p:nvPicPr>
              <p:blipFill>
                <a:blip r:embed="rId1319"/>
                <a:stretch>
                  <a:fillRect/>
                </a:stretch>
              </p:blipFill>
              <p:spPr>
                <a:xfrm>
                  <a:off x="3988739" y="5469811"/>
                  <a:ext cx="1555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819" name="Freihand 818">
                  <a:extLst>
                    <a:ext uri="{FF2B5EF4-FFF2-40B4-BE49-F238E27FC236}">
                      <a16:creationId xmlns:a16="http://schemas.microsoft.com/office/drawing/2014/main" id="{73665B61-6BC8-407F-AF2B-736A17A801FB}"/>
                    </a:ext>
                  </a:extLst>
                </p14:cNvPr>
                <p14:cNvContentPartPr/>
                <p14:nvPr/>
              </p14:nvContentPartPr>
              <p14:xfrm>
                <a:off x="4164779" y="5528851"/>
                <a:ext cx="115200" cy="88200"/>
              </p14:xfrm>
            </p:contentPart>
          </mc:Choice>
          <mc:Fallback>
            <p:pic>
              <p:nvPicPr>
                <p:cNvPr id="819" name="Freihand 818">
                  <a:extLst>
                    <a:ext uri="{FF2B5EF4-FFF2-40B4-BE49-F238E27FC236}">
                      <a16:creationId xmlns:a16="http://schemas.microsoft.com/office/drawing/2014/main" id="{73665B61-6BC8-407F-AF2B-736A17A801FB}"/>
                    </a:ext>
                  </a:extLst>
                </p:cNvPr>
                <p:cNvPicPr/>
                <p:nvPr/>
              </p:nvPicPr>
              <p:blipFill>
                <a:blip r:embed="rId1321"/>
                <a:stretch>
                  <a:fillRect/>
                </a:stretch>
              </p:blipFill>
              <p:spPr>
                <a:xfrm>
                  <a:off x="4160459" y="5524531"/>
                  <a:ext cx="123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820" name="Freihand 819">
                  <a:extLst>
                    <a:ext uri="{FF2B5EF4-FFF2-40B4-BE49-F238E27FC236}">
                      <a16:creationId xmlns:a16="http://schemas.microsoft.com/office/drawing/2014/main" id="{86735548-DFA0-4402-A3E7-37A1DF93B37A}"/>
                    </a:ext>
                  </a:extLst>
                </p14:cNvPr>
                <p14:cNvContentPartPr/>
                <p14:nvPr/>
              </p14:nvContentPartPr>
              <p14:xfrm>
                <a:off x="4271339" y="5533531"/>
                <a:ext cx="272160" cy="63000"/>
              </p14:xfrm>
            </p:contentPart>
          </mc:Choice>
          <mc:Fallback>
            <p:pic>
              <p:nvPicPr>
                <p:cNvPr id="820" name="Freihand 819">
                  <a:extLst>
                    <a:ext uri="{FF2B5EF4-FFF2-40B4-BE49-F238E27FC236}">
                      <a16:creationId xmlns:a16="http://schemas.microsoft.com/office/drawing/2014/main" id="{86735548-DFA0-4402-A3E7-37A1DF93B37A}"/>
                    </a:ext>
                  </a:extLst>
                </p:cNvPr>
                <p:cNvPicPr/>
                <p:nvPr/>
              </p:nvPicPr>
              <p:blipFill>
                <a:blip r:embed="rId1323"/>
                <a:stretch>
                  <a:fillRect/>
                </a:stretch>
              </p:blipFill>
              <p:spPr>
                <a:xfrm>
                  <a:off x="4267019" y="5529211"/>
                  <a:ext cx="280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822" name="Freihand 821">
                  <a:extLst>
                    <a:ext uri="{FF2B5EF4-FFF2-40B4-BE49-F238E27FC236}">
                      <a16:creationId xmlns:a16="http://schemas.microsoft.com/office/drawing/2014/main" id="{FB823BB9-E901-4EEB-9A33-0B96D0B26CA3}"/>
                    </a:ext>
                  </a:extLst>
                </p14:cNvPr>
                <p14:cNvContentPartPr/>
                <p14:nvPr/>
              </p14:nvContentPartPr>
              <p14:xfrm>
                <a:off x="4740779" y="5472331"/>
                <a:ext cx="228240" cy="118440"/>
              </p14:xfrm>
            </p:contentPart>
          </mc:Choice>
          <mc:Fallback>
            <p:pic>
              <p:nvPicPr>
                <p:cNvPr id="822" name="Freihand 821">
                  <a:extLst>
                    <a:ext uri="{FF2B5EF4-FFF2-40B4-BE49-F238E27FC236}">
                      <a16:creationId xmlns:a16="http://schemas.microsoft.com/office/drawing/2014/main" id="{FB823BB9-E901-4EEB-9A33-0B96D0B26CA3}"/>
                    </a:ext>
                  </a:extLst>
                </p:cNvPr>
                <p:cNvPicPr/>
                <p:nvPr/>
              </p:nvPicPr>
              <p:blipFill>
                <a:blip r:embed="rId1325"/>
                <a:stretch>
                  <a:fillRect/>
                </a:stretch>
              </p:blipFill>
              <p:spPr>
                <a:xfrm>
                  <a:off x="4736459" y="5468011"/>
                  <a:ext cx="236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823" name="Freihand 822">
                  <a:extLst>
                    <a:ext uri="{FF2B5EF4-FFF2-40B4-BE49-F238E27FC236}">
                      <a16:creationId xmlns:a16="http://schemas.microsoft.com/office/drawing/2014/main" id="{410C8864-C78D-4E68-B409-0B3FA840B29C}"/>
                    </a:ext>
                  </a:extLst>
                </p14:cNvPr>
                <p14:cNvContentPartPr/>
                <p14:nvPr/>
              </p14:nvContentPartPr>
              <p14:xfrm>
                <a:off x="5172779" y="5466571"/>
                <a:ext cx="157320" cy="114480"/>
              </p14:xfrm>
            </p:contentPart>
          </mc:Choice>
          <mc:Fallback>
            <p:pic>
              <p:nvPicPr>
                <p:cNvPr id="823" name="Freihand 822">
                  <a:extLst>
                    <a:ext uri="{FF2B5EF4-FFF2-40B4-BE49-F238E27FC236}">
                      <a16:creationId xmlns:a16="http://schemas.microsoft.com/office/drawing/2014/main" id="{410C8864-C78D-4E68-B409-0B3FA840B29C}"/>
                    </a:ext>
                  </a:extLst>
                </p:cNvPr>
                <p:cNvPicPr/>
                <p:nvPr/>
              </p:nvPicPr>
              <p:blipFill>
                <a:blip r:embed="rId1327"/>
                <a:stretch>
                  <a:fillRect/>
                </a:stretch>
              </p:blipFill>
              <p:spPr>
                <a:xfrm>
                  <a:off x="5168459" y="5462251"/>
                  <a:ext cx="165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824" name="Freihand 823">
                  <a:extLst>
                    <a:ext uri="{FF2B5EF4-FFF2-40B4-BE49-F238E27FC236}">
                      <a16:creationId xmlns:a16="http://schemas.microsoft.com/office/drawing/2014/main" id="{FE7D1368-946A-4AD6-A3AA-FCB3589080CD}"/>
                    </a:ext>
                  </a:extLst>
                </p14:cNvPr>
                <p14:cNvContentPartPr/>
                <p14:nvPr/>
              </p14:nvContentPartPr>
              <p14:xfrm>
                <a:off x="5356379" y="5504011"/>
                <a:ext cx="100800" cy="72720"/>
              </p14:xfrm>
            </p:contentPart>
          </mc:Choice>
          <mc:Fallback>
            <p:pic>
              <p:nvPicPr>
                <p:cNvPr id="824" name="Freihand 823">
                  <a:extLst>
                    <a:ext uri="{FF2B5EF4-FFF2-40B4-BE49-F238E27FC236}">
                      <a16:creationId xmlns:a16="http://schemas.microsoft.com/office/drawing/2014/main" id="{FE7D1368-946A-4AD6-A3AA-FCB3589080CD}"/>
                    </a:ext>
                  </a:extLst>
                </p:cNvPr>
                <p:cNvPicPr/>
                <p:nvPr/>
              </p:nvPicPr>
              <p:blipFill>
                <a:blip r:embed="rId1329"/>
                <a:stretch>
                  <a:fillRect/>
                </a:stretch>
              </p:blipFill>
              <p:spPr>
                <a:xfrm>
                  <a:off x="5352059" y="5499691"/>
                  <a:ext cx="109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825" name="Freihand 824">
                  <a:extLst>
                    <a:ext uri="{FF2B5EF4-FFF2-40B4-BE49-F238E27FC236}">
                      <a16:creationId xmlns:a16="http://schemas.microsoft.com/office/drawing/2014/main" id="{352EDCCC-0101-4344-92DD-AB826B0C6713}"/>
                    </a:ext>
                  </a:extLst>
                </p14:cNvPr>
                <p14:cNvContentPartPr/>
                <p14:nvPr/>
              </p14:nvContentPartPr>
              <p14:xfrm>
                <a:off x="5447819" y="5485291"/>
                <a:ext cx="111240" cy="208080"/>
              </p14:xfrm>
            </p:contentPart>
          </mc:Choice>
          <mc:Fallback>
            <p:pic>
              <p:nvPicPr>
                <p:cNvPr id="825" name="Freihand 824">
                  <a:extLst>
                    <a:ext uri="{FF2B5EF4-FFF2-40B4-BE49-F238E27FC236}">
                      <a16:creationId xmlns:a16="http://schemas.microsoft.com/office/drawing/2014/main" id="{352EDCCC-0101-4344-92DD-AB826B0C6713}"/>
                    </a:ext>
                  </a:extLst>
                </p:cNvPr>
                <p:cNvPicPr/>
                <p:nvPr/>
              </p:nvPicPr>
              <p:blipFill>
                <a:blip r:embed="rId1331"/>
                <a:stretch>
                  <a:fillRect/>
                </a:stretch>
              </p:blipFill>
              <p:spPr>
                <a:xfrm>
                  <a:off x="5443499" y="5480971"/>
                  <a:ext cx="1198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826" name="Freihand 825">
                  <a:extLst>
                    <a:ext uri="{FF2B5EF4-FFF2-40B4-BE49-F238E27FC236}">
                      <a16:creationId xmlns:a16="http://schemas.microsoft.com/office/drawing/2014/main" id="{5835B835-81F4-4728-9893-00CE77F7756D}"/>
                    </a:ext>
                  </a:extLst>
                </p14:cNvPr>
                <p14:cNvContentPartPr/>
                <p14:nvPr/>
              </p14:nvContentPartPr>
              <p14:xfrm>
                <a:off x="5591099" y="5511571"/>
                <a:ext cx="216360" cy="67680"/>
              </p14:xfrm>
            </p:contentPart>
          </mc:Choice>
          <mc:Fallback>
            <p:pic>
              <p:nvPicPr>
                <p:cNvPr id="826" name="Freihand 825">
                  <a:extLst>
                    <a:ext uri="{FF2B5EF4-FFF2-40B4-BE49-F238E27FC236}">
                      <a16:creationId xmlns:a16="http://schemas.microsoft.com/office/drawing/2014/main" id="{5835B835-81F4-4728-9893-00CE77F7756D}"/>
                    </a:ext>
                  </a:extLst>
                </p:cNvPr>
                <p:cNvPicPr/>
                <p:nvPr/>
              </p:nvPicPr>
              <p:blipFill>
                <a:blip r:embed="rId1333"/>
                <a:stretch>
                  <a:fillRect/>
                </a:stretch>
              </p:blipFill>
              <p:spPr>
                <a:xfrm>
                  <a:off x="5586779" y="5507251"/>
                  <a:ext cx="225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827" name="Freihand 826">
                  <a:extLst>
                    <a:ext uri="{FF2B5EF4-FFF2-40B4-BE49-F238E27FC236}">
                      <a16:creationId xmlns:a16="http://schemas.microsoft.com/office/drawing/2014/main" id="{68260D62-9C65-4B26-9366-6D24A3929D6F}"/>
                    </a:ext>
                  </a:extLst>
                </p14:cNvPr>
                <p14:cNvContentPartPr/>
                <p14:nvPr/>
              </p14:nvContentPartPr>
              <p14:xfrm>
                <a:off x="5873339" y="5421211"/>
                <a:ext cx="146880" cy="138600"/>
              </p14:xfrm>
            </p:contentPart>
          </mc:Choice>
          <mc:Fallback>
            <p:pic>
              <p:nvPicPr>
                <p:cNvPr id="827" name="Freihand 826">
                  <a:extLst>
                    <a:ext uri="{FF2B5EF4-FFF2-40B4-BE49-F238E27FC236}">
                      <a16:creationId xmlns:a16="http://schemas.microsoft.com/office/drawing/2014/main" id="{68260D62-9C65-4B26-9366-6D24A3929D6F}"/>
                    </a:ext>
                  </a:extLst>
                </p:cNvPr>
                <p:cNvPicPr/>
                <p:nvPr/>
              </p:nvPicPr>
              <p:blipFill>
                <a:blip r:embed="rId1335"/>
                <a:stretch>
                  <a:fillRect/>
                </a:stretch>
              </p:blipFill>
              <p:spPr>
                <a:xfrm>
                  <a:off x="5869019" y="5416891"/>
                  <a:ext cx="155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828" name="Freihand 827">
                  <a:extLst>
                    <a:ext uri="{FF2B5EF4-FFF2-40B4-BE49-F238E27FC236}">
                      <a16:creationId xmlns:a16="http://schemas.microsoft.com/office/drawing/2014/main" id="{157C6DA8-03D2-4BDE-9AFB-A928A66F4C3C}"/>
                    </a:ext>
                  </a:extLst>
                </p14:cNvPr>
                <p14:cNvContentPartPr/>
                <p14:nvPr/>
              </p14:nvContentPartPr>
              <p14:xfrm>
                <a:off x="6044339" y="5476291"/>
                <a:ext cx="230400" cy="73800"/>
              </p14:xfrm>
            </p:contentPart>
          </mc:Choice>
          <mc:Fallback>
            <p:pic>
              <p:nvPicPr>
                <p:cNvPr id="828" name="Freihand 827">
                  <a:extLst>
                    <a:ext uri="{FF2B5EF4-FFF2-40B4-BE49-F238E27FC236}">
                      <a16:creationId xmlns:a16="http://schemas.microsoft.com/office/drawing/2014/main" id="{157C6DA8-03D2-4BDE-9AFB-A928A66F4C3C}"/>
                    </a:ext>
                  </a:extLst>
                </p:cNvPr>
                <p:cNvPicPr/>
                <p:nvPr/>
              </p:nvPicPr>
              <p:blipFill>
                <a:blip r:embed="rId1337"/>
                <a:stretch>
                  <a:fillRect/>
                </a:stretch>
              </p:blipFill>
              <p:spPr>
                <a:xfrm>
                  <a:off x="6040019" y="5471971"/>
                  <a:ext cx="239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829" name="Freihand 828">
                  <a:extLst>
                    <a:ext uri="{FF2B5EF4-FFF2-40B4-BE49-F238E27FC236}">
                      <a16:creationId xmlns:a16="http://schemas.microsoft.com/office/drawing/2014/main" id="{901E5DEB-2A6E-4E78-91FE-CFB9068F3754}"/>
                    </a:ext>
                  </a:extLst>
                </p14:cNvPr>
                <p14:cNvContentPartPr/>
                <p14:nvPr/>
              </p14:nvContentPartPr>
              <p14:xfrm>
                <a:off x="6289859" y="5492131"/>
                <a:ext cx="75960" cy="70200"/>
              </p14:xfrm>
            </p:contentPart>
          </mc:Choice>
          <mc:Fallback>
            <p:pic>
              <p:nvPicPr>
                <p:cNvPr id="829" name="Freihand 828">
                  <a:extLst>
                    <a:ext uri="{FF2B5EF4-FFF2-40B4-BE49-F238E27FC236}">
                      <a16:creationId xmlns:a16="http://schemas.microsoft.com/office/drawing/2014/main" id="{901E5DEB-2A6E-4E78-91FE-CFB9068F3754}"/>
                    </a:ext>
                  </a:extLst>
                </p:cNvPr>
                <p:cNvPicPr/>
                <p:nvPr/>
              </p:nvPicPr>
              <p:blipFill>
                <a:blip r:embed="rId1339"/>
                <a:stretch>
                  <a:fillRect/>
                </a:stretch>
              </p:blipFill>
              <p:spPr>
                <a:xfrm>
                  <a:off x="6285539" y="5487811"/>
                  <a:ext cx="84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830" name="Freihand 829">
                  <a:extLst>
                    <a:ext uri="{FF2B5EF4-FFF2-40B4-BE49-F238E27FC236}">
                      <a16:creationId xmlns:a16="http://schemas.microsoft.com/office/drawing/2014/main" id="{66FA6A0A-E90D-403B-A4B9-A186FDD4507C}"/>
                    </a:ext>
                  </a:extLst>
                </p14:cNvPr>
                <p14:cNvContentPartPr/>
                <p14:nvPr/>
              </p14:nvContentPartPr>
              <p14:xfrm>
                <a:off x="6397499" y="5495731"/>
                <a:ext cx="114840" cy="67320"/>
              </p14:xfrm>
            </p:contentPart>
          </mc:Choice>
          <mc:Fallback>
            <p:pic>
              <p:nvPicPr>
                <p:cNvPr id="830" name="Freihand 829">
                  <a:extLst>
                    <a:ext uri="{FF2B5EF4-FFF2-40B4-BE49-F238E27FC236}">
                      <a16:creationId xmlns:a16="http://schemas.microsoft.com/office/drawing/2014/main" id="{66FA6A0A-E90D-403B-A4B9-A186FDD4507C}"/>
                    </a:ext>
                  </a:extLst>
                </p:cNvPr>
                <p:cNvPicPr/>
                <p:nvPr/>
              </p:nvPicPr>
              <p:blipFill>
                <a:blip r:embed="rId1341"/>
                <a:stretch>
                  <a:fillRect/>
                </a:stretch>
              </p:blipFill>
              <p:spPr>
                <a:xfrm>
                  <a:off x="6393179" y="5491411"/>
                  <a:ext cx="123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832" name="Freihand 831">
                  <a:extLst>
                    <a:ext uri="{FF2B5EF4-FFF2-40B4-BE49-F238E27FC236}">
                      <a16:creationId xmlns:a16="http://schemas.microsoft.com/office/drawing/2014/main" id="{8452180C-3F86-4277-A70E-20EC6C98566C}"/>
                    </a:ext>
                  </a:extLst>
                </p14:cNvPr>
                <p14:cNvContentPartPr/>
                <p14:nvPr/>
              </p14:nvContentPartPr>
              <p14:xfrm>
                <a:off x="6697379" y="5471251"/>
                <a:ext cx="111240" cy="72360"/>
              </p14:xfrm>
            </p:contentPart>
          </mc:Choice>
          <mc:Fallback>
            <p:pic>
              <p:nvPicPr>
                <p:cNvPr id="832" name="Freihand 831">
                  <a:extLst>
                    <a:ext uri="{FF2B5EF4-FFF2-40B4-BE49-F238E27FC236}">
                      <a16:creationId xmlns:a16="http://schemas.microsoft.com/office/drawing/2014/main" id="{8452180C-3F86-4277-A70E-20EC6C98566C}"/>
                    </a:ext>
                  </a:extLst>
                </p:cNvPr>
                <p:cNvPicPr/>
                <p:nvPr/>
              </p:nvPicPr>
              <p:blipFill>
                <a:blip r:embed="rId1343"/>
                <a:stretch>
                  <a:fillRect/>
                </a:stretch>
              </p:blipFill>
              <p:spPr>
                <a:xfrm>
                  <a:off x="6693059" y="5466931"/>
                  <a:ext cx="119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833" name="Freihand 832">
                  <a:extLst>
                    <a:ext uri="{FF2B5EF4-FFF2-40B4-BE49-F238E27FC236}">
                      <a16:creationId xmlns:a16="http://schemas.microsoft.com/office/drawing/2014/main" id="{1DE8D573-8ACF-45CC-B0CD-4CFE808C36A3}"/>
                    </a:ext>
                  </a:extLst>
                </p14:cNvPr>
                <p14:cNvContentPartPr/>
                <p14:nvPr/>
              </p14:nvContentPartPr>
              <p14:xfrm>
                <a:off x="6781619" y="5461171"/>
                <a:ext cx="41040" cy="192960"/>
              </p14:xfrm>
            </p:contentPart>
          </mc:Choice>
          <mc:Fallback>
            <p:pic>
              <p:nvPicPr>
                <p:cNvPr id="833" name="Freihand 832">
                  <a:extLst>
                    <a:ext uri="{FF2B5EF4-FFF2-40B4-BE49-F238E27FC236}">
                      <a16:creationId xmlns:a16="http://schemas.microsoft.com/office/drawing/2014/main" id="{1DE8D573-8ACF-45CC-B0CD-4CFE808C36A3}"/>
                    </a:ext>
                  </a:extLst>
                </p:cNvPr>
                <p:cNvPicPr/>
                <p:nvPr/>
              </p:nvPicPr>
              <p:blipFill>
                <a:blip r:embed="rId1345"/>
                <a:stretch>
                  <a:fillRect/>
                </a:stretch>
              </p:blipFill>
              <p:spPr>
                <a:xfrm>
                  <a:off x="6777299" y="5456851"/>
                  <a:ext cx="49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835" name="Freihand 834">
                  <a:extLst>
                    <a:ext uri="{FF2B5EF4-FFF2-40B4-BE49-F238E27FC236}">
                      <a16:creationId xmlns:a16="http://schemas.microsoft.com/office/drawing/2014/main" id="{E75654E0-DCC5-42DC-8A62-96D5DA46185F}"/>
                    </a:ext>
                  </a:extLst>
                </p14:cNvPr>
                <p14:cNvContentPartPr/>
                <p14:nvPr/>
              </p14:nvContentPartPr>
              <p14:xfrm>
                <a:off x="6707099" y="5399251"/>
                <a:ext cx="265680" cy="278640"/>
              </p14:xfrm>
            </p:contentPart>
          </mc:Choice>
          <mc:Fallback>
            <p:pic>
              <p:nvPicPr>
                <p:cNvPr id="835" name="Freihand 834">
                  <a:extLst>
                    <a:ext uri="{FF2B5EF4-FFF2-40B4-BE49-F238E27FC236}">
                      <a16:creationId xmlns:a16="http://schemas.microsoft.com/office/drawing/2014/main" id="{E75654E0-DCC5-42DC-8A62-96D5DA46185F}"/>
                    </a:ext>
                  </a:extLst>
                </p:cNvPr>
                <p:cNvPicPr/>
                <p:nvPr/>
              </p:nvPicPr>
              <p:blipFill>
                <a:blip r:embed="rId1347"/>
                <a:stretch>
                  <a:fillRect/>
                </a:stretch>
              </p:blipFill>
              <p:spPr>
                <a:xfrm>
                  <a:off x="6702779" y="5394931"/>
                  <a:ext cx="2743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836" name="Freihand 835">
                  <a:extLst>
                    <a:ext uri="{FF2B5EF4-FFF2-40B4-BE49-F238E27FC236}">
                      <a16:creationId xmlns:a16="http://schemas.microsoft.com/office/drawing/2014/main" id="{89BCA50B-872E-4FFF-AD7B-9FF803D595E2}"/>
                    </a:ext>
                  </a:extLst>
                </p14:cNvPr>
                <p14:cNvContentPartPr/>
                <p14:nvPr/>
              </p14:nvContentPartPr>
              <p14:xfrm>
                <a:off x="7159619" y="5345611"/>
                <a:ext cx="358560" cy="196200"/>
              </p14:xfrm>
            </p:contentPart>
          </mc:Choice>
          <mc:Fallback>
            <p:pic>
              <p:nvPicPr>
                <p:cNvPr id="836" name="Freihand 835">
                  <a:extLst>
                    <a:ext uri="{FF2B5EF4-FFF2-40B4-BE49-F238E27FC236}">
                      <a16:creationId xmlns:a16="http://schemas.microsoft.com/office/drawing/2014/main" id="{89BCA50B-872E-4FFF-AD7B-9FF803D595E2}"/>
                    </a:ext>
                  </a:extLst>
                </p:cNvPr>
                <p:cNvPicPr/>
                <p:nvPr/>
              </p:nvPicPr>
              <p:blipFill>
                <a:blip r:embed="rId1349"/>
                <a:stretch>
                  <a:fillRect/>
                </a:stretch>
              </p:blipFill>
              <p:spPr>
                <a:xfrm>
                  <a:off x="7155299" y="5341291"/>
                  <a:ext cx="3672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837" name="Freihand 836">
                  <a:extLst>
                    <a:ext uri="{FF2B5EF4-FFF2-40B4-BE49-F238E27FC236}">
                      <a16:creationId xmlns:a16="http://schemas.microsoft.com/office/drawing/2014/main" id="{2D4E3242-B2BB-4869-83B4-DC4241C50D10}"/>
                    </a:ext>
                  </a:extLst>
                </p14:cNvPr>
                <p14:cNvContentPartPr/>
                <p14:nvPr/>
              </p14:nvContentPartPr>
              <p14:xfrm>
                <a:off x="7546619" y="5412211"/>
                <a:ext cx="137160" cy="187560"/>
              </p14:xfrm>
            </p:contentPart>
          </mc:Choice>
          <mc:Fallback>
            <p:pic>
              <p:nvPicPr>
                <p:cNvPr id="837" name="Freihand 836">
                  <a:extLst>
                    <a:ext uri="{FF2B5EF4-FFF2-40B4-BE49-F238E27FC236}">
                      <a16:creationId xmlns:a16="http://schemas.microsoft.com/office/drawing/2014/main" id="{2D4E3242-B2BB-4869-83B4-DC4241C50D10}"/>
                    </a:ext>
                  </a:extLst>
                </p:cNvPr>
                <p:cNvPicPr/>
                <p:nvPr/>
              </p:nvPicPr>
              <p:blipFill>
                <a:blip r:embed="rId1351"/>
                <a:stretch>
                  <a:fillRect/>
                </a:stretch>
              </p:blipFill>
              <p:spPr>
                <a:xfrm>
                  <a:off x="7542299" y="5407891"/>
                  <a:ext cx="1458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838" name="Freihand 837">
                  <a:extLst>
                    <a:ext uri="{FF2B5EF4-FFF2-40B4-BE49-F238E27FC236}">
                      <a16:creationId xmlns:a16="http://schemas.microsoft.com/office/drawing/2014/main" id="{886D95B9-A128-456F-A090-1DD3EAA427DC}"/>
                    </a:ext>
                  </a:extLst>
                </p14:cNvPr>
                <p14:cNvContentPartPr/>
                <p14:nvPr/>
              </p14:nvContentPartPr>
              <p14:xfrm>
                <a:off x="7732019" y="5415451"/>
                <a:ext cx="129960" cy="70920"/>
              </p14:xfrm>
            </p:contentPart>
          </mc:Choice>
          <mc:Fallback>
            <p:pic>
              <p:nvPicPr>
                <p:cNvPr id="838" name="Freihand 837">
                  <a:extLst>
                    <a:ext uri="{FF2B5EF4-FFF2-40B4-BE49-F238E27FC236}">
                      <a16:creationId xmlns:a16="http://schemas.microsoft.com/office/drawing/2014/main" id="{886D95B9-A128-456F-A090-1DD3EAA427DC}"/>
                    </a:ext>
                  </a:extLst>
                </p:cNvPr>
                <p:cNvPicPr/>
                <p:nvPr/>
              </p:nvPicPr>
              <p:blipFill>
                <a:blip r:embed="rId1353"/>
                <a:stretch>
                  <a:fillRect/>
                </a:stretch>
              </p:blipFill>
              <p:spPr>
                <a:xfrm>
                  <a:off x="7727699" y="5411131"/>
                  <a:ext cx="138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839" name="Freihand 838">
                  <a:extLst>
                    <a:ext uri="{FF2B5EF4-FFF2-40B4-BE49-F238E27FC236}">
                      <a16:creationId xmlns:a16="http://schemas.microsoft.com/office/drawing/2014/main" id="{F9BE1426-26CD-4512-8E01-018B0501B2E1}"/>
                    </a:ext>
                  </a:extLst>
                </p14:cNvPr>
                <p14:cNvContentPartPr/>
                <p14:nvPr/>
              </p14:nvContentPartPr>
              <p14:xfrm>
                <a:off x="7870259" y="5335531"/>
                <a:ext cx="86760" cy="177480"/>
              </p14:xfrm>
            </p:contentPart>
          </mc:Choice>
          <mc:Fallback>
            <p:pic>
              <p:nvPicPr>
                <p:cNvPr id="839" name="Freihand 838">
                  <a:extLst>
                    <a:ext uri="{FF2B5EF4-FFF2-40B4-BE49-F238E27FC236}">
                      <a16:creationId xmlns:a16="http://schemas.microsoft.com/office/drawing/2014/main" id="{F9BE1426-26CD-4512-8E01-018B0501B2E1}"/>
                    </a:ext>
                  </a:extLst>
                </p:cNvPr>
                <p:cNvPicPr/>
                <p:nvPr/>
              </p:nvPicPr>
              <p:blipFill>
                <a:blip r:embed="rId1355"/>
                <a:stretch>
                  <a:fillRect/>
                </a:stretch>
              </p:blipFill>
              <p:spPr>
                <a:xfrm>
                  <a:off x="7865939" y="5331211"/>
                  <a:ext cx="954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840" name="Freihand 839">
                  <a:extLst>
                    <a:ext uri="{FF2B5EF4-FFF2-40B4-BE49-F238E27FC236}">
                      <a16:creationId xmlns:a16="http://schemas.microsoft.com/office/drawing/2014/main" id="{CA87A01A-365E-42D2-86D8-20CF33A9B678}"/>
                    </a:ext>
                  </a:extLst>
                </p14:cNvPr>
                <p14:cNvContentPartPr/>
                <p14:nvPr/>
              </p14:nvContentPartPr>
              <p14:xfrm>
                <a:off x="8088779" y="5421571"/>
                <a:ext cx="142920" cy="198720"/>
              </p14:xfrm>
            </p:contentPart>
          </mc:Choice>
          <mc:Fallback>
            <p:pic>
              <p:nvPicPr>
                <p:cNvPr id="840" name="Freihand 839">
                  <a:extLst>
                    <a:ext uri="{FF2B5EF4-FFF2-40B4-BE49-F238E27FC236}">
                      <a16:creationId xmlns:a16="http://schemas.microsoft.com/office/drawing/2014/main" id="{CA87A01A-365E-42D2-86D8-20CF33A9B678}"/>
                    </a:ext>
                  </a:extLst>
                </p:cNvPr>
                <p:cNvPicPr/>
                <p:nvPr/>
              </p:nvPicPr>
              <p:blipFill>
                <a:blip r:embed="rId1357"/>
                <a:stretch>
                  <a:fillRect/>
                </a:stretch>
              </p:blipFill>
              <p:spPr>
                <a:xfrm>
                  <a:off x="8084459" y="5417251"/>
                  <a:ext cx="1515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843" name="Freihand 842">
                  <a:extLst>
                    <a:ext uri="{FF2B5EF4-FFF2-40B4-BE49-F238E27FC236}">
                      <a16:creationId xmlns:a16="http://schemas.microsoft.com/office/drawing/2014/main" id="{E211A534-B07A-4195-A97C-5BED8D3AC849}"/>
                    </a:ext>
                  </a:extLst>
                </p14:cNvPr>
                <p14:cNvContentPartPr/>
                <p14:nvPr/>
              </p14:nvContentPartPr>
              <p14:xfrm>
                <a:off x="1149779" y="5948251"/>
                <a:ext cx="203400" cy="94320"/>
              </p14:xfrm>
            </p:contentPart>
          </mc:Choice>
          <mc:Fallback>
            <p:pic>
              <p:nvPicPr>
                <p:cNvPr id="843" name="Freihand 842">
                  <a:extLst>
                    <a:ext uri="{FF2B5EF4-FFF2-40B4-BE49-F238E27FC236}">
                      <a16:creationId xmlns:a16="http://schemas.microsoft.com/office/drawing/2014/main" id="{E211A534-B07A-4195-A97C-5BED8D3AC849}"/>
                    </a:ext>
                  </a:extLst>
                </p:cNvPr>
                <p:cNvPicPr/>
                <p:nvPr/>
              </p:nvPicPr>
              <p:blipFill>
                <a:blip r:embed="rId1359"/>
                <a:stretch>
                  <a:fillRect/>
                </a:stretch>
              </p:blipFill>
              <p:spPr>
                <a:xfrm>
                  <a:off x="1145459" y="5943931"/>
                  <a:ext cx="212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844" name="Freihand 843">
                  <a:extLst>
                    <a:ext uri="{FF2B5EF4-FFF2-40B4-BE49-F238E27FC236}">
                      <a16:creationId xmlns:a16="http://schemas.microsoft.com/office/drawing/2014/main" id="{8128D64F-14DC-434D-B0A1-E7749AEA555C}"/>
                    </a:ext>
                  </a:extLst>
                </p14:cNvPr>
                <p14:cNvContentPartPr/>
                <p14:nvPr/>
              </p14:nvContentPartPr>
              <p14:xfrm>
                <a:off x="1542539" y="5852131"/>
                <a:ext cx="140040" cy="158760"/>
              </p14:xfrm>
            </p:contentPart>
          </mc:Choice>
          <mc:Fallback>
            <p:pic>
              <p:nvPicPr>
                <p:cNvPr id="844" name="Freihand 843">
                  <a:extLst>
                    <a:ext uri="{FF2B5EF4-FFF2-40B4-BE49-F238E27FC236}">
                      <a16:creationId xmlns:a16="http://schemas.microsoft.com/office/drawing/2014/main" id="{8128D64F-14DC-434D-B0A1-E7749AEA555C}"/>
                    </a:ext>
                  </a:extLst>
                </p:cNvPr>
                <p:cNvPicPr/>
                <p:nvPr/>
              </p:nvPicPr>
              <p:blipFill>
                <a:blip r:embed="rId1361"/>
                <a:stretch>
                  <a:fillRect/>
                </a:stretch>
              </p:blipFill>
              <p:spPr>
                <a:xfrm>
                  <a:off x="1538219" y="5847811"/>
                  <a:ext cx="148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845" name="Freihand 844">
                  <a:extLst>
                    <a:ext uri="{FF2B5EF4-FFF2-40B4-BE49-F238E27FC236}">
                      <a16:creationId xmlns:a16="http://schemas.microsoft.com/office/drawing/2014/main" id="{CB4BF715-AC70-4F3D-BE0E-D69461F82B6F}"/>
                    </a:ext>
                  </a:extLst>
                </p14:cNvPr>
                <p14:cNvContentPartPr/>
                <p14:nvPr/>
              </p14:nvContentPartPr>
              <p14:xfrm>
                <a:off x="1725059" y="5917651"/>
                <a:ext cx="98640" cy="95040"/>
              </p14:xfrm>
            </p:contentPart>
          </mc:Choice>
          <mc:Fallback>
            <p:pic>
              <p:nvPicPr>
                <p:cNvPr id="845" name="Freihand 844">
                  <a:extLst>
                    <a:ext uri="{FF2B5EF4-FFF2-40B4-BE49-F238E27FC236}">
                      <a16:creationId xmlns:a16="http://schemas.microsoft.com/office/drawing/2014/main" id="{CB4BF715-AC70-4F3D-BE0E-D69461F82B6F}"/>
                    </a:ext>
                  </a:extLst>
                </p:cNvPr>
                <p:cNvPicPr/>
                <p:nvPr/>
              </p:nvPicPr>
              <p:blipFill>
                <a:blip r:embed="rId1363"/>
                <a:stretch>
                  <a:fillRect/>
                </a:stretch>
              </p:blipFill>
              <p:spPr>
                <a:xfrm>
                  <a:off x="1720739" y="5913331"/>
                  <a:ext cx="107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847" name="Freihand 846">
                  <a:extLst>
                    <a:ext uri="{FF2B5EF4-FFF2-40B4-BE49-F238E27FC236}">
                      <a16:creationId xmlns:a16="http://schemas.microsoft.com/office/drawing/2014/main" id="{4C6215EC-560A-4A3E-9251-DF8C31C39BD6}"/>
                    </a:ext>
                  </a:extLst>
                </p14:cNvPr>
                <p14:cNvContentPartPr/>
                <p14:nvPr/>
              </p14:nvContentPartPr>
              <p14:xfrm>
                <a:off x="2004419" y="5880931"/>
                <a:ext cx="153000" cy="81720"/>
              </p14:xfrm>
            </p:contentPart>
          </mc:Choice>
          <mc:Fallback>
            <p:pic>
              <p:nvPicPr>
                <p:cNvPr id="847" name="Freihand 846">
                  <a:extLst>
                    <a:ext uri="{FF2B5EF4-FFF2-40B4-BE49-F238E27FC236}">
                      <a16:creationId xmlns:a16="http://schemas.microsoft.com/office/drawing/2014/main" id="{4C6215EC-560A-4A3E-9251-DF8C31C39BD6}"/>
                    </a:ext>
                  </a:extLst>
                </p:cNvPr>
                <p:cNvPicPr/>
                <p:nvPr/>
              </p:nvPicPr>
              <p:blipFill>
                <a:blip r:embed="rId1365"/>
                <a:stretch>
                  <a:fillRect/>
                </a:stretch>
              </p:blipFill>
              <p:spPr>
                <a:xfrm>
                  <a:off x="2000099" y="5876611"/>
                  <a:ext cx="161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848" name="Freihand 847">
                  <a:extLst>
                    <a:ext uri="{FF2B5EF4-FFF2-40B4-BE49-F238E27FC236}">
                      <a16:creationId xmlns:a16="http://schemas.microsoft.com/office/drawing/2014/main" id="{62C3DD4B-98A3-4200-8BD0-54D2D0A45933}"/>
                    </a:ext>
                  </a:extLst>
                </p14:cNvPr>
                <p14:cNvContentPartPr/>
                <p14:nvPr/>
              </p14:nvContentPartPr>
              <p14:xfrm>
                <a:off x="2114219" y="5829451"/>
                <a:ext cx="360" cy="360"/>
              </p14:xfrm>
            </p:contentPart>
          </mc:Choice>
          <mc:Fallback>
            <p:pic>
              <p:nvPicPr>
                <p:cNvPr id="848" name="Freihand 847">
                  <a:extLst>
                    <a:ext uri="{FF2B5EF4-FFF2-40B4-BE49-F238E27FC236}">
                      <a16:creationId xmlns:a16="http://schemas.microsoft.com/office/drawing/2014/main" id="{62C3DD4B-98A3-4200-8BD0-54D2D0A45933}"/>
                    </a:ext>
                  </a:extLst>
                </p:cNvPr>
                <p:cNvPicPr/>
                <p:nvPr/>
              </p:nvPicPr>
              <p:blipFill>
                <a:blip r:embed="rId666"/>
                <a:stretch>
                  <a:fillRect/>
                </a:stretch>
              </p:blipFill>
              <p:spPr>
                <a:xfrm>
                  <a:off x="2109899" y="5825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849" name="Freihand 848">
                  <a:extLst>
                    <a:ext uri="{FF2B5EF4-FFF2-40B4-BE49-F238E27FC236}">
                      <a16:creationId xmlns:a16="http://schemas.microsoft.com/office/drawing/2014/main" id="{27C243CB-B154-477B-AD94-8BBC1F21DEF2}"/>
                    </a:ext>
                  </a:extLst>
                </p14:cNvPr>
                <p14:cNvContentPartPr/>
                <p14:nvPr/>
              </p14:nvContentPartPr>
              <p14:xfrm>
                <a:off x="2223299" y="5810371"/>
                <a:ext cx="141840" cy="173880"/>
              </p14:xfrm>
            </p:contentPart>
          </mc:Choice>
          <mc:Fallback>
            <p:pic>
              <p:nvPicPr>
                <p:cNvPr id="849" name="Freihand 848">
                  <a:extLst>
                    <a:ext uri="{FF2B5EF4-FFF2-40B4-BE49-F238E27FC236}">
                      <a16:creationId xmlns:a16="http://schemas.microsoft.com/office/drawing/2014/main" id="{27C243CB-B154-477B-AD94-8BBC1F21DEF2}"/>
                    </a:ext>
                  </a:extLst>
                </p:cNvPr>
                <p:cNvPicPr/>
                <p:nvPr/>
              </p:nvPicPr>
              <p:blipFill>
                <a:blip r:embed="rId1368"/>
                <a:stretch>
                  <a:fillRect/>
                </a:stretch>
              </p:blipFill>
              <p:spPr>
                <a:xfrm>
                  <a:off x="2218979" y="5806051"/>
                  <a:ext cx="1504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850" name="Freihand 849">
                  <a:extLst>
                    <a:ext uri="{FF2B5EF4-FFF2-40B4-BE49-F238E27FC236}">
                      <a16:creationId xmlns:a16="http://schemas.microsoft.com/office/drawing/2014/main" id="{5DCEF471-09A7-46AF-88AB-80D153CC50C6}"/>
                    </a:ext>
                  </a:extLst>
                </p14:cNvPr>
                <p14:cNvContentPartPr/>
                <p14:nvPr/>
              </p14:nvContentPartPr>
              <p14:xfrm>
                <a:off x="2366579" y="5805691"/>
                <a:ext cx="34200" cy="120240"/>
              </p14:xfrm>
            </p:contentPart>
          </mc:Choice>
          <mc:Fallback>
            <p:pic>
              <p:nvPicPr>
                <p:cNvPr id="850" name="Freihand 849">
                  <a:extLst>
                    <a:ext uri="{FF2B5EF4-FFF2-40B4-BE49-F238E27FC236}">
                      <a16:creationId xmlns:a16="http://schemas.microsoft.com/office/drawing/2014/main" id="{5DCEF471-09A7-46AF-88AB-80D153CC50C6}"/>
                    </a:ext>
                  </a:extLst>
                </p:cNvPr>
                <p:cNvPicPr/>
                <p:nvPr/>
              </p:nvPicPr>
              <p:blipFill>
                <a:blip r:embed="rId1370"/>
                <a:stretch>
                  <a:fillRect/>
                </a:stretch>
              </p:blipFill>
              <p:spPr>
                <a:xfrm>
                  <a:off x="2362259" y="5801371"/>
                  <a:ext cx="42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71">
              <p14:nvContentPartPr>
                <p14:cNvPr id="851" name="Freihand 850">
                  <a:extLst>
                    <a:ext uri="{FF2B5EF4-FFF2-40B4-BE49-F238E27FC236}">
                      <a16:creationId xmlns:a16="http://schemas.microsoft.com/office/drawing/2014/main" id="{44C148C5-5354-4776-8DC8-65FABCE80B35}"/>
                    </a:ext>
                  </a:extLst>
                </p14:cNvPr>
                <p14:cNvContentPartPr/>
                <p14:nvPr/>
              </p14:nvContentPartPr>
              <p14:xfrm>
                <a:off x="2424899" y="5877331"/>
                <a:ext cx="96840" cy="64800"/>
              </p14:xfrm>
            </p:contentPart>
          </mc:Choice>
          <mc:Fallback>
            <p:pic>
              <p:nvPicPr>
                <p:cNvPr id="851" name="Freihand 850">
                  <a:extLst>
                    <a:ext uri="{FF2B5EF4-FFF2-40B4-BE49-F238E27FC236}">
                      <a16:creationId xmlns:a16="http://schemas.microsoft.com/office/drawing/2014/main" id="{44C148C5-5354-4776-8DC8-65FABCE80B35}"/>
                    </a:ext>
                  </a:extLst>
                </p:cNvPr>
                <p:cNvPicPr/>
                <p:nvPr/>
              </p:nvPicPr>
              <p:blipFill>
                <a:blip r:embed="rId1372"/>
                <a:stretch>
                  <a:fillRect/>
                </a:stretch>
              </p:blipFill>
              <p:spPr>
                <a:xfrm>
                  <a:off x="2420579" y="5873011"/>
                  <a:ext cx="105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73">
              <p14:nvContentPartPr>
                <p14:cNvPr id="852" name="Freihand 851">
                  <a:extLst>
                    <a:ext uri="{FF2B5EF4-FFF2-40B4-BE49-F238E27FC236}">
                      <a16:creationId xmlns:a16="http://schemas.microsoft.com/office/drawing/2014/main" id="{A06C6006-CA65-481E-80D5-20916B78F8D3}"/>
                    </a:ext>
                  </a:extLst>
                </p14:cNvPr>
                <p14:cNvContentPartPr/>
                <p14:nvPr/>
              </p14:nvContentPartPr>
              <p14:xfrm>
                <a:off x="2565659" y="5810731"/>
                <a:ext cx="130680" cy="120240"/>
              </p14:xfrm>
            </p:contentPart>
          </mc:Choice>
          <mc:Fallback>
            <p:pic>
              <p:nvPicPr>
                <p:cNvPr id="852" name="Freihand 851">
                  <a:extLst>
                    <a:ext uri="{FF2B5EF4-FFF2-40B4-BE49-F238E27FC236}">
                      <a16:creationId xmlns:a16="http://schemas.microsoft.com/office/drawing/2014/main" id="{A06C6006-CA65-481E-80D5-20916B78F8D3}"/>
                    </a:ext>
                  </a:extLst>
                </p:cNvPr>
                <p:cNvPicPr/>
                <p:nvPr/>
              </p:nvPicPr>
              <p:blipFill>
                <a:blip r:embed="rId1374"/>
                <a:stretch>
                  <a:fillRect/>
                </a:stretch>
              </p:blipFill>
              <p:spPr>
                <a:xfrm>
                  <a:off x="2561339" y="5806411"/>
                  <a:ext cx="139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75">
              <p14:nvContentPartPr>
                <p14:cNvPr id="853" name="Freihand 852">
                  <a:extLst>
                    <a:ext uri="{FF2B5EF4-FFF2-40B4-BE49-F238E27FC236}">
                      <a16:creationId xmlns:a16="http://schemas.microsoft.com/office/drawing/2014/main" id="{EB6D01F8-A692-4F74-9EC8-BA8436DDFD5E}"/>
                    </a:ext>
                  </a:extLst>
                </p14:cNvPr>
                <p14:cNvContentPartPr/>
                <p14:nvPr/>
              </p14:nvContentPartPr>
              <p14:xfrm>
                <a:off x="2680499" y="5791291"/>
                <a:ext cx="10800" cy="17280"/>
              </p14:xfrm>
            </p:contentPart>
          </mc:Choice>
          <mc:Fallback>
            <p:pic>
              <p:nvPicPr>
                <p:cNvPr id="853" name="Freihand 852">
                  <a:extLst>
                    <a:ext uri="{FF2B5EF4-FFF2-40B4-BE49-F238E27FC236}">
                      <a16:creationId xmlns:a16="http://schemas.microsoft.com/office/drawing/2014/main" id="{EB6D01F8-A692-4F74-9EC8-BA8436DDFD5E}"/>
                    </a:ext>
                  </a:extLst>
                </p:cNvPr>
                <p:cNvPicPr/>
                <p:nvPr/>
              </p:nvPicPr>
              <p:blipFill>
                <a:blip r:embed="rId1376"/>
                <a:stretch>
                  <a:fillRect/>
                </a:stretch>
              </p:blipFill>
              <p:spPr>
                <a:xfrm>
                  <a:off x="2676179" y="5786971"/>
                  <a:ext cx="19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77">
              <p14:nvContentPartPr>
                <p14:cNvPr id="854" name="Freihand 853">
                  <a:extLst>
                    <a:ext uri="{FF2B5EF4-FFF2-40B4-BE49-F238E27FC236}">
                      <a16:creationId xmlns:a16="http://schemas.microsoft.com/office/drawing/2014/main" id="{27024225-0401-46F2-A48E-83326386829E}"/>
                    </a:ext>
                  </a:extLst>
                </p14:cNvPr>
                <p14:cNvContentPartPr/>
                <p14:nvPr/>
              </p14:nvContentPartPr>
              <p14:xfrm>
                <a:off x="2738819" y="5840251"/>
                <a:ext cx="214200" cy="71640"/>
              </p14:xfrm>
            </p:contentPart>
          </mc:Choice>
          <mc:Fallback>
            <p:pic>
              <p:nvPicPr>
                <p:cNvPr id="854" name="Freihand 853">
                  <a:extLst>
                    <a:ext uri="{FF2B5EF4-FFF2-40B4-BE49-F238E27FC236}">
                      <a16:creationId xmlns:a16="http://schemas.microsoft.com/office/drawing/2014/main" id="{27024225-0401-46F2-A48E-83326386829E}"/>
                    </a:ext>
                  </a:extLst>
                </p:cNvPr>
                <p:cNvPicPr/>
                <p:nvPr/>
              </p:nvPicPr>
              <p:blipFill>
                <a:blip r:embed="rId1378"/>
                <a:stretch>
                  <a:fillRect/>
                </a:stretch>
              </p:blipFill>
              <p:spPr>
                <a:xfrm>
                  <a:off x="2734499" y="5835931"/>
                  <a:ext cx="222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855" name="Freihand 854">
                  <a:extLst>
                    <a:ext uri="{FF2B5EF4-FFF2-40B4-BE49-F238E27FC236}">
                      <a16:creationId xmlns:a16="http://schemas.microsoft.com/office/drawing/2014/main" id="{FF2174BC-877F-4E5F-BF1F-9BD725B5053C}"/>
                    </a:ext>
                  </a:extLst>
                </p14:cNvPr>
                <p14:cNvContentPartPr/>
                <p14:nvPr/>
              </p14:nvContentPartPr>
              <p14:xfrm>
                <a:off x="3120059" y="5779051"/>
                <a:ext cx="137880" cy="145440"/>
              </p14:xfrm>
            </p:contentPart>
          </mc:Choice>
          <mc:Fallback>
            <p:pic>
              <p:nvPicPr>
                <p:cNvPr id="855" name="Freihand 854">
                  <a:extLst>
                    <a:ext uri="{FF2B5EF4-FFF2-40B4-BE49-F238E27FC236}">
                      <a16:creationId xmlns:a16="http://schemas.microsoft.com/office/drawing/2014/main" id="{FF2174BC-877F-4E5F-BF1F-9BD725B5053C}"/>
                    </a:ext>
                  </a:extLst>
                </p:cNvPr>
                <p:cNvPicPr/>
                <p:nvPr/>
              </p:nvPicPr>
              <p:blipFill>
                <a:blip r:embed="rId1380"/>
                <a:stretch>
                  <a:fillRect/>
                </a:stretch>
              </p:blipFill>
              <p:spPr>
                <a:xfrm>
                  <a:off x="3115739" y="5774731"/>
                  <a:ext cx="146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81">
              <p14:nvContentPartPr>
                <p14:cNvPr id="857" name="Freihand 856">
                  <a:extLst>
                    <a:ext uri="{FF2B5EF4-FFF2-40B4-BE49-F238E27FC236}">
                      <a16:creationId xmlns:a16="http://schemas.microsoft.com/office/drawing/2014/main" id="{17F2A8DE-5FD5-4580-9B70-4BE6AB8020A5}"/>
                    </a:ext>
                  </a:extLst>
                </p14:cNvPr>
                <p14:cNvContentPartPr/>
                <p14:nvPr/>
              </p14:nvContentPartPr>
              <p14:xfrm>
                <a:off x="3299699" y="5841691"/>
                <a:ext cx="22320" cy="91440"/>
              </p14:xfrm>
            </p:contentPart>
          </mc:Choice>
          <mc:Fallback>
            <p:pic>
              <p:nvPicPr>
                <p:cNvPr id="857" name="Freihand 856">
                  <a:extLst>
                    <a:ext uri="{FF2B5EF4-FFF2-40B4-BE49-F238E27FC236}">
                      <a16:creationId xmlns:a16="http://schemas.microsoft.com/office/drawing/2014/main" id="{17F2A8DE-5FD5-4580-9B70-4BE6AB8020A5}"/>
                    </a:ext>
                  </a:extLst>
                </p:cNvPr>
                <p:cNvPicPr/>
                <p:nvPr/>
              </p:nvPicPr>
              <p:blipFill>
                <a:blip r:embed="rId1382"/>
                <a:stretch>
                  <a:fillRect/>
                </a:stretch>
              </p:blipFill>
              <p:spPr>
                <a:xfrm>
                  <a:off x="3295379" y="5837371"/>
                  <a:ext cx="30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383">
              <p14:nvContentPartPr>
                <p14:cNvPr id="858" name="Freihand 857">
                  <a:extLst>
                    <a:ext uri="{FF2B5EF4-FFF2-40B4-BE49-F238E27FC236}">
                      <a16:creationId xmlns:a16="http://schemas.microsoft.com/office/drawing/2014/main" id="{0F731A61-A980-4D09-96DC-076369A2AD6D}"/>
                    </a:ext>
                  </a:extLst>
                </p14:cNvPr>
                <p14:cNvContentPartPr/>
                <p14:nvPr/>
              </p14:nvContentPartPr>
              <p14:xfrm>
                <a:off x="3372779" y="5750251"/>
                <a:ext cx="473400" cy="221760"/>
              </p14:xfrm>
            </p:contentPart>
          </mc:Choice>
          <mc:Fallback>
            <p:pic>
              <p:nvPicPr>
                <p:cNvPr id="858" name="Freihand 857">
                  <a:extLst>
                    <a:ext uri="{FF2B5EF4-FFF2-40B4-BE49-F238E27FC236}">
                      <a16:creationId xmlns:a16="http://schemas.microsoft.com/office/drawing/2014/main" id="{0F731A61-A980-4D09-96DC-076369A2AD6D}"/>
                    </a:ext>
                  </a:extLst>
                </p:cNvPr>
                <p:cNvPicPr/>
                <p:nvPr/>
              </p:nvPicPr>
              <p:blipFill>
                <a:blip r:embed="rId1384"/>
                <a:stretch>
                  <a:fillRect/>
                </a:stretch>
              </p:blipFill>
              <p:spPr>
                <a:xfrm>
                  <a:off x="3368459" y="5745931"/>
                  <a:ext cx="4820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385">
              <p14:nvContentPartPr>
                <p14:cNvPr id="859" name="Freihand 858">
                  <a:extLst>
                    <a:ext uri="{FF2B5EF4-FFF2-40B4-BE49-F238E27FC236}">
                      <a16:creationId xmlns:a16="http://schemas.microsoft.com/office/drawing/2014/main" id="{80F155A9-B7F1-448F-8A7D-ACE7DDC9742E}"/>
                    </a:ext>
                  </a:extLst>
                </p14:cNvPr>
                <p14:cNvContentPartPr/>
                <p14:nvPr/>
              </p14:nvContentPartPr>
              <p14:xfrm>
                <a:off x="3320939" y="5753491"/>
                <a:ext cx="23040" cy="2880"/>
              </p14:xfrm>
            </p:contentPart>
          </mc:Choice>
          <mc:Fallback>
            <p:pic>
              <p:nvPicPr>
                <p:cNvPr id="859" name="Freihand 858">
                  <a:extLst>
                    <a:ext uri="{FF2B5EF4-FFF2-40B4-BE49-F238E27FC236}">
                      <a16:creationId xmlns:a16="http://schemas.microsoft.com/office/drawing/2014/main" id="{80F155A9-B7F1-448F-8A7D-ACE7DDC9742E}"/>
                    </a:ext>
                  </a:extLst>
                </p:cNvPr>
                <p:cNvPicPr/>
                <p:nvPr/>
              </p:nvPicPr>
              <p:blipFill>
                <a:blip r:embed="rId1386"/>
                <a:stretch>
                  <a:fillRect/>
                </a:stretch>
              </p:blipFill>
              <p:spPr>
                <a:xfrm>
                  <a:off x="3316619" y="5749171"/>
                  <a:ext cx="316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387">
              <p14:nvContentPartPr>
                <p14:cNvPr id="860" name="Freihand 859">
                  <a:extLst>
                    <a:ext uri="{FF2B5EF4-FFF2-40B4-BE49-F238E27FC236}">
                      <a16:creationId xmlns:a16="http://schemas.microsoft.com/office/drawing/2014/main" id="{A3153602-2903-4109-8562-BB3A10A28954}"/>
                    </a:ext>
                  </a:extLst>
                </p14:cNvPr>
                <p14:cNvContentPartPr/>
                <p14:nvPr/>
              </p14:nvContentPartPr>
              <p14:xfrm>
                <a:off x="3948779" y="5753491"/>
                <a:ext cx="162360" cy="143280"/>
              </p14:xfrm>
            </p:contentPart>
          </mc:Choice>
          <mc:Fallback>
            <p:pic>
              <p:nvPicPr>
                <p:cNvPr id="860" name="Freihand 859">
                  <a:extLst>
                    <a:ext uri="{FF2B5EF4-FFF2-40B4-BE49-F238E27FC236}">
                      <a16:creationId xmlns:a16="http://schemas.microsoft.com/office/drawing/2014/main" id="{A3153602-2903-4109-8562-BB3A10A28954}"/>
                    </a:ext>
                  </a:extLst>
                </p:cNvPr>
                <p:cNvPicPr/>
                <p:nvPr/>
              </p:nvPicPr>
              <p:blipFill>
                <a:blip r:embed="rId1388"/>
                <a:stretch>
                  <a:fillRect/>
                </a:stretch>
              </p:blipFill>
              <p:spPr>
                <a:xfrm>
                  <a:off x="3944459" y="5749171"/>
                  <a:ext cx="171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389">
              <p14:nvContentPartPr>
                <p14:cNvPr id="861" name="Freihand 860">
                  <a:extLst>
                    <a:ext uri="{FF2B5EF4-FFF2-40B4-BE49-F238E27FC236}">
                      <a16:creationId xmlns:a16="http://schemas.microsoft.com/office/drawing/2014/main" id="{711B63BD-7540-4CA2-A4CE-4C93F7F8EDAB}"/>
                    </a:ext>
                  </a:extLst>
                </p14:cNvPr>
                <p14:cNvContentPartPr/>
                <p14:nvPr/>
              </p14:nvContentPartPr>
              <p14:xfrm>
                <a:off x="4101059" y="5751331"/>
                <a:ext cx="60120" cy="38880"/>
              </p14:xfrm>
            </p:contentPart>
          </mc:Choice>
          <mc:Fallback>
            <p:pic>
              <p:nvPicPr>
                <p:cNvPr id="861" name="Freihand 860">
                  <a:extLst>
                    <a:ext uri="{FF2B5EF4-FFF2-40B4-BE49-F238E27FC236}">
                      <a16:creationId xmlns:a16="http://schemas.microsoft.com/office/drawing/2014/main" id="{711B63BD-7540-4CA2-A4CE-4C93F7F8EDAB}"/>
                    </a:ext>
                  </a:extLst>
                </p:cNvPr>
                <p:cNvPicPr/>
                <p:nvPr/>
              </p:nvPicPr>
              <p:blipFill>
                <a:blip r:embed="rId1390"/>
                <a:stretch>
                  <a:fillRect/>
                </a:stretch>
              </p:blipFill>
              <p:spPr>
                <a:xfrm>
                  <a:off x="4096739" y="5747011"/>
                  <a:ext cx="687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391">
              <p14:nvContentPartPr>
                <p14:cNvPr id="862" name="Freihand 861">
                  <a:extLst>
                    <a:ext uri="{FF2B5EF4-FFF2-40B4-BE49-F238E27FC236}">
                      <a16:creationId xmlns:a16="http://schemas.microsoft.com/office/drawing/2014/main" id="{89EF9605-06D8-42B8-89BE-09CEB6F96FE7}"/>
                    </a:ext>
                  </a:extLst>
                </p14:cNvPr>
                <p14:cNvContentPartPr/>
                <p14:nvPr/>
              </p14:nvContentPartPr>
              <p14:xfrm>
                <a:off x="4172339" y="5816851"/>
                <a:ext cx="121680" cy="75960"/>
              </p14:xfrm>
            </p:contentPart>
          </mc:Choice>
          <mc:Fallback>
            <p:pic>
              <p:nvPicPr>
                <p:cNvPr id="862" name="Freihand 861">
                  <a:extLst>
                    <a:ext uri="{FF2B5EF4-FFF2-40B4-BE49-F238E27FC236}">
                      <a16:creationId xmlns:a16="http://schemas.microsoft.com/office/drawing/2014/main" id="{89EF9605-06D8-42B8-89BE-09CEB6F96FE7}"/>
                    </a:ext>
                  </a:extLst>
                </p:cNvPr>
                <p:cNvPicPr/>
                <p:nvPr/>
              </p:nvPicPr>
              <p:blipFill>
                <a:blip r:embed="rId1392"/>
                <a:stretch>
                  <a:fillRect/>
                </a:stretch>
              </p:blipFill>
              <p:spPr>
                <a:xfrm>
                  <a:off x="4168019" y="5812531"/>
                  <a:ext cx="130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93">
              <p14:nvContentPartPr>
                <p14:cNvPr id="863" name="Freihand 862">
                  <a:extLst>
                    <a:ext uri="{FF2B5EF4-FFF2-40B4-BE49-F238E27FC236}">
                      <a16:creationId xmlns:a16="http://schemas.microsoft.com/office/drawing/2014/main" id="{8EC19EEE-4F8E-4D18-8CA8-0C21A00884B4}"/>
                    </a:ext>
                  </a:extLst>
                </p14:cNvPr>
                <p14:cNvContentPartPr/>
                <p14:nvPr/>
              </p14:nvContentPartPr>
              <p14:xfrm>
                <a:off x="4354859" y="5722531"/>
                <a:ext cx="23040" cy="153720"/>
              </p14:xfrm>
            </p:contentPart>
          </mc:Choice>
          <mc:Fallback>
            <p:pic>
              <p:nvPicPr>
                <p:cNvPr id="863" name="Freihand 862">
                  <a:extLst>
                    <a:ext uri="{FF2B5EF4-FFF2-40B4-BE49-F238E27FC236}">
                      <a16:creationId xmlns:a16="http://schemas.microsoft.com/office/drawing/2014/main" id="{8EC19EEE-4F8E-4D18-8CA8-0C21A00884B4}"/>
                    </a:ext>
                  </a:extLst>
                </p:cNvPr>
                <p:cNvPicPr/>
                <p:nvPr/>
              </p:nvPicPr>
              <p:blipFill>
                <a:blip r:embed="rId1394"/>
                <a:stretch>
                  <a:fillRect/>
                </a:stretch>
              </p:blipFill>
              <p:spPr>
                <a:xfrm>
                  <a:off x="4350539" y="5718211"/>
                  <a:ext cx="316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95">
              <p14:nvContentPartPr>
                <p14:cNvPr id="865" name="Freihand 864">
                  <a:extLst>
                    <a:ext uri="{FF2B5EF4-FFF2-40B4-BE49-F238E27FC236}">
                      <a16:creationId xmlns:a16="http://schemas.microsoft.com/office/drawing/2014/main" id="{D462F194-D221-41CA-AF4F-ACC2FD7A4D69}"/>
                    </a:ext>
                  </a:extLst>
                </p14:cNvPr>
                <p14:cNvContentPartPr/>
                <p14:nvPr/>
              </p14:nvContentPartPr>
              <p14:xfrm>
                <a:off x="4668419" y="5766811"/>
                <a:ext cx="21240" cy="113760"/>
              </p14:xfrm>
            </p:contentPart>
          </mc:Choice>
          <mc:Fallback>
            <p:pic>
              <p:nvPicPr>
                <p:cNvPr id="865" name="Freihand 864">
                  <a:extLst>
                    <a:ext uri="{FF2B5EF4-FFF2-40B4-BE49-F238E27FC236}">
                      <a16:creationId xmlns:a16="http://schemas.microsoft.com/office/drawing/2014/main" id="{D462F194-D221-41CA-AF4F-ACC2FD7A4D69}"/>
                    </a:ext>
                  </a:extLst>
                </p:cNvPr>
                <p:cNvPicPr/>
                <p:nvPr/>
              </p:nvPicPr>
              <p:blipFill>
                <a:blip r:embed="rId1396"/>
                <a:stretch>
                  <a:fillRect/>
                </a:stretch>
              </p:blipFill>
              <p:spPr>
                <a:xfrm>
                  <a:off x="4664099" y="5762491"/>
                  <a:ext cx="29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97">
              <p14:nvContentPartPr>
                <p14:cNvPr id="866" name="Freihand 865">
                  <a:extLst>
                    <a:ext uri="{FF2B5EF4-FFF2-40B4-BE49-F238E27FC236}">
                      <a16:creationId xmlns:a16="http://schemas.microsoft.com/office/drawing/2014/main" id="{F1611DAE-80A7-4C6C-8FCF-0EA316B913E8}"/>
                    </a:ext>
                  </a:extLst>
                </p14:cNvPr>
                <p14:cNvContentPartPr/>
                <p14:nvPr/>
              </p14:nvContentPartPr>
              <p14:xfrm>
                <a:off x="4704779" y="5769691"/>
                <a:ext cx="19800" cy="102600"/>
              </p14:xfrm>
            </p:contentPart>
          </mc:Choice>
          <mc:Fallback>
            <p:pic>
              <p:nvPicPr>
                <p:cNvPr id="866" name="Freihand 865">
                  <a:extLst>
                    <a:ext uri="{FF2B5EF4-FFF2-40B4-BE49-F238E27FC236}">
                      <a16:creationId xmlns:a16="http://schemas.microsoft.com/office/drawing/2014/main" id="{F1611DAE-80A7-4C6C-8FCF-0EA316B913E8}"/>
                    </a:ext>
                  </a:extLst>
                </p:cNvPr>
                <p:cNvPicPr/>
                <p:nvPr/>
              </p:nvPicPr>
              <p:blipFill>
                <a:blip r:embed="rId1398"/>
                <a:stretch>
                  <a:fillRect/>
                </a:stretch>
              </p:blipFill>
              <p:spPr>
                <a:xfrm>
                  <a:off x="4700459" y="5765371"/>
                  <a:ext cx="28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99">
              <p14:nvContentPartPr>
                <p14:cNvPr id="867" name="Freihand 866">
                  <a:extLst>
                    <a:ext uri="{FF2B5EF4-FFF2-40B4-BE49-F238E27FC236}">
                      <a16:creationId xmlns:a16="http://schemas.microsoft.com/office/drawing/2014/main" id="{E39245CC-2EC8-49BC-80B7-8A117712A105}"/>
                    </a:ext>
                  </a:extLst>
                </p14:cNvPr>
                <p14:cNvContentPartPr/>
                <p14:nvPr/>
              </p14:nvContentPartPr>
              <p14:xfrm>
                <a:off x="4618019" y="5734771"/>
                <a:ext cx="143640" cy="10800"/>
              </p14:xfrm>
            </p:contentPart>
          </mc:Choice>
          <mc:Fallback>
            <p:pic>
              <p:nvPicPr>
                <p:cNvPr id="867" name="Freihand 866">
                  <a:extLst>
                    <a:ext uri="{FF2B5EF4-FFF2-40B4-BE49-F238E27FC236}">
                      <a16:creationId xmlns:a16="http://schemas.microsoft.com/office/drawing/2014/main" id="{E39245CC-2EC8-49BC-80B7-8A117712A105}"/>
                    </a:ext>
                  </a:extLst>
                </p:cNvPr>
                <p:cNvPicPr/>
                <p:nvPr/>
              </p:nvPicPr>
              <p:blipFill>
                <a:blip r:embed="rId1400"/>
                <a:stretch>
                  <a:fillRect/>
                </a:stretch>
              </p:blipFill>
              <p:spPr>
                <a:xfrm>
                  <a:off x="4613699" y="5730451"/>
                  <a:ext cx="152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401">
              <p14:nvContentPartPr>
                <p14:cNvPr id="868" name="Freihand 867">
                  <a:extLst>
                    <a:ext uri="{FF2B5EF4-FFF2-40B4-BE49-F238E27FC236}">
                      <a16:creationId xmlns:a16="http://schemas.microsoft.com/office/drawing/2014/main" id="{F93E048F-2A60-4856-B59D-180EFA94D21B}"/>
                    </a:ext>
                  </a:extLst>
                </p14:cNvPr>
                <p14:cNvContentPartPr/>
                <p14:nvPr/>
              </p14:nvContentPartPr>
              <p14:xfrm>
                <a:off x="4841579" y="5811811"/>
                <a:ext cx="118440" cy="9360"/>
              </p14:xfrm>
            </p:contentPart>
          </mc:Choice>
          <mc:Fallback>
            <p:pic>
              <p:nvPicPr>
                <p:cNvPr id="868" name="Freihand 867">
                  <a:extLst>
                    <a:ext uri="{FF2B5EF4-FFF2-40B4-BE49-F238E27FC236}">
                      <a16:creationId xmlns:a16="http://schemas.microsoft.com/office/drawing/2014/main" id="{F93E048F-2A60-4856-B59D-180EFA94D21B}"/>
                    </a:ext>
                  </a:extLst>
                </p:cNvPr>
                <p:cNvPicPr/>
                <p:nvPr/>
              </p:nvPicPr>
              <p:blipFill>
                <a:blip r:embed="rId1402"/>
                <a:stretch>
                  <a:fillRect/>
                </a:stretch>
              </p:blipFill>
              <p:spPr>
                <a:xfrm>
                  <a:off x="4837259" y="5807491"/>
                  <a:ext cx="127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03">
              <p14:nvContentPartPr>
                <p14:cNvPr id="869" name="Freihand 868">
                  <a:extLst>
                    <a:ext uri="{FF2B5EF4-FFF2-40B4-BE49-F238E27FC236}">
                      <a16:creationId xmlns:a16="http://schemas.microsoft.com/office/drawing/2014/main" id="{4513EF09-9F60-46A4-A25E-5DFAF6079482}"/>
                    </a:ext>
                  </a:extLst>
                </p14:cNvPr>
                <p14:cNvContentPartPr/>
                <p14:nvPr/>
              </p14:nvContentPartPr>
              <p14:xfrm>
                <a:off x="5014019" y="5756371"/>
                <a:ext cx="43200" cy="104040"/>
              </p14:xfrm>
            </p:contentPart>
          </mc:Choice>
          <mc:Fallback>
            <p:pic>
              <p:nvPicPr>
                <p:cNvPr id="869" name="Freihand 868">
                  <a:extLst>
                    <a:ext uri="{FF2B5EF4-FFF2-40B4-BE49-F238E27FC236}">
                      <a16:creationId xmlns:a16="http://schemas.microsoft.com/office/drawing/2014/main" id="{4513EF09-9F60-46A4-A25E-5DFAF6079482}"/>
                    </a:ext>
                  </a:extLst>
                </p:cNvPr>
                <p:cNvPicPr/>
                <p:nvPr/>
              </p:nvPicPr>
              <p:blipFill>
                <a:blip r:embed="rId1404"/>
                <a:stretch>
                  <a:fillRect/>
                </a:stretch>
              </p:blipFill>
              <p:spPr>
                <a:xfrm>
                  <a:off x="5009699" y="5752051"/>
                  <a:ext cx="51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05">
              <p14:nvContentPartPr>
                <p14:cNvPr id="870" name="Freihand 869">
                  <a:extLst>
                    <a:ext uri="{FF2B5EF4-FFF2-40B4-BE49-F238E27FC236}">
                      <a16:creationId xmlns:a16="http://schemas.microsoft.com/office/drawing/2014/main" id="{517EB0C6-30BA-4654-BF06-348B6A210948}"/>
                    </a:ext>
                  </a:extLst>
                </p14:cNvPr>
                <p14:cNvContentPartPr/>
                <p14:nvPr/>
              </p14:nvContentPartPr>
              <p14:xfrm>
                <a:off x="5067299" y="5753131"/>
                <a:ext cx="20520" cy="94680"/>
              </p14:xfrm>
            </p:contentPart>
          </mc:Choice>
          <mc:Fallback>
            <p:pic>
              <p:nvPicPr>
                <p:cNvPr id="870" name="Freihand 869">
                  <a:extLst>
                    <a:ext uri="{FF2B5EF4-FFF2-40B4-BE49-F238E27FC236}">
                      <a16:creationId xmlns:a16="http://schemas.microsoft.com/office/drawing/2014/main" id="{517EB0C6-30BA-4654-BF06-348B6A210948}"/>
                    </a:ext>
                  </a:extLst>
                </p:cNvPr>
                <p:cNvPicPr/>
                <p:nvPr/>
              </p:nvPicPr>
              <p:blipFill>
                <a:blip r:embed="rId1406"/>
                <a:stretch>
                  <a:fillRect/>
                </a:stretch>
              </p:blipFill>
              <p:spPr>
                <a:xfrm>
                  <a:off x="5062979" y="5748811"/>
                  <a:ext cx="29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407">
              <p14:nvContentPartPr>
                <p14:cNvPr id="871" name="Freihand 870">
                  <a:extLst>
                    <a:ext uri="{FF2B5EF4-FFF2-40B4-BE49-F238E27FC236}">
                      <a16:creationId xmlns:a16="http://schemas.microsoft.com/office/drawing/2014/main" id="{02702CF8-F883-4FED-A84B-729462EEEA7B}"/>
                    </a:ext>
                  </a:extLst>
                </p14:cNvPr>
                <p14:cNvContentPartPr/>
                <p14:nvPr/>
              </p14:nvContentPartPr>
              <p14:xfrm>
                <a:off x="4968659" y="5712091"/>
                <a:ext cx="148320" cy="4680"/>
              </p14:xfrm>
            </p:contentPart>
          </mc:Choice>
          <mc:Fallback>
            <p:pic>
              <p:nvPicPr>
                <p:cNvPr id="871" name="Freihand 870">
                  <a:extLst>
                    <a:ext uri="{FF2B5EF4-FFF2-40B4-BE49-F238E27FC236}">
                      <a16:creationId xmlns:a16="http://schemas.microsoft.com/office/drawing/2014/main" id="{02702CF8-F883-4FED-A84B-729462EEEA7B}"/>
                    </a:ext>
                  </a:extLst>
                </p:cNvPr>
                <p:cNvPicPr/>
                <p:nvPr/>
              </p:nvPicPr>
              <p:blipFill>
                <a:blip r:embed="rId1408"/>
                <a:stretch>
                  <a:fillRect/>
                </a:stretch>
              </p:blipFill>
              <p:spPr>
                <a:xfrm>
                  <a:off x="4964339" y="5707771"/>
                  <a:ext cx="156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09">
              <p14:nvContentPartPr>
                <p14:cNvPr id="872" name="Freihand 871">
                  <a:extLst>
                    <a:ext uri="{FF2B5EF4-FFF2-40B4-BE49-F238E27FC236}">
                      <a16:creationId xmlns:a16="http://schemas.microsoft.com/office/drawing/2014/main" id="{A8ABAF29-B9C8-4B0C-BEBA-5C78B5E617F3}"/>
                    </a:ext>
                  </a:extLst>
                </p14:cNvPr>
                <p14:cNvContentPartPr/>
                <p14:nvPr/>
              </p14:nvContentPartPr>
              <p14:xfrm>
                <a:off x="5166299" y="5681491"/>
                <a:ext cx="99000" cy="98280"/>
              </p14:xfrm>
            </p:contentPart>
          </mc:Choice>
          <mc:Fallback>
            <p:pic>
              <p:nvPicPr>
                <p:cNvPr id="872" name="Freihand 871">
                  <a:extLst>
                    <a:ext uri="{FF2B5EF4-FFF2-40B4-BE49-F238E27FC236}">
                      <a16:creationId xmlns:a16="http://schemas.microsoft.com/office/drawing/2014/main" id="{A8ABAF29-B9C8-4B0C-BEBA-5C78B5E617F3}"/>
                    </a:ext>
                  </a:extLst>
                </p:cNvPr>
                <p:cNvPicPr/>
                <p:nvPr/>
              </p:nvPicPr>
              <p:blipFill>
                <a:blip r:embed="rId1410"/>
                <a:stretch>
                  <a:fillRect/>
                </a:stretch>
              </p:blipFill>
              <p:spPr>
                <a:xfrm>
                  <a:off x="5161979" y="5677171"/>
                  <a:ext cx="107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874" name="Freihand 873">
                  <a:extLst>
                    <a:ext uri="{FF2B5EF4-FFF2-40B4-BE49-F238E27FC236}">
                      <a16:creationId xmlns:a16="http://schemas.microsoft.com/office/drawing/2014/main" id="{1ABAED63-1271-4863-89DA-27491280D4F6}"/>
                    </a:ext>
                  </a:extLst>
                </p14:cNvPr>
                <p14:cNvContentPartPr/>
                <p14:nvPr/>
              </p14:nvContentPartPr>
              <p14:xfrm>
                <a:off x="5401379" y="5853931"/>
                <a:ext cx="360" cy="360"/>
              </p14:xfrm>
            </p:contentPart>
          </mc:Choice>
          <mc:Fallback>
            <p:pic>
              <p:nvPicPr>
                <p:cNvPr id="874" name="Freihand 873">
                  <a:extLst>
                    <a:ext uri="{FF2B5EF4-FFF2-40B4-BE49-F238E27FC236}">
                      <a16:creationId xmlns:a16="http://schemas.microsoft.com/office/drawing/2014/main" id="{1ABAED63-1271-4863-89DA-27491280D4F6}"/>
                    </a:ext>
                  </a:extLst>
                </p:cNvPr>
                <p:cNvPicPr/>
                <p:nvPr/>
              </p:nvPicPr>
              <p:blipFill>
                <a:blip r:embed="rId666"/>
                <a:stretch>
                  <a:fillRect/>
                </a:stretch>
              </p:blipFill>
              <p:spPr>
                <a:xfrm>
                  <a:off x="5397059" y="5849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12">
              <p14:nvContentPartPr>
                <p14:cNvPr id="875" name="Freihand 874">
                  <a:extLst>
                    <a:ext uri="{FF2B5EF4-FFF2-40B4-BE49-F238E27FC236}">
                      <a16:creationId xmlns:a16="http://schemas.microsoft.com/office/drawing/2014/main" id="{09AA6172-A0E2-44E0-9929-1EE593F0BEE5}"/>
                    </a:ext>
                  </a:extLst>
                </p14:cNvPr>
                <p14:cNvContentPartPr/>
                <p14:nvPr/>
              </p14:nvContentPartPr>
              <p14:xfrm>
                <a:off x="5353859" y="5788771"/>
                <a:ext cx="165240" cy="9000"/>
              </p14:xfrm>
            </p:contentPart>
          </mc:Choice>
          <mc:Fallback>
            <p:pic>
              <p:nvPicPr>
                <p:cNvPr id="875" name="Freihand 874">
                  <a:extLst>
                    <a:ext uri="{FF2B5EF4-FFF2-40B4-BE49-F238E27FC236}">
                      <a16:creationId xmlns:a16="http://schemas.microsoft.com/office/drawing/2014/main" id="{09AA6172-A0E2-44E0-9929-1EE593F0BEE5}"/>
                    </a:ext>
                  </a:extLst>
                </p:cNvPr>
                <p:cNvPicPr/>
                <p:nvPr/>
              </p:nvPicPr>
              <p:blipFill>
                <a:blip r:embed="rId1413"/>
                <a:stretch>
                  <a:fillRect/>
                </a:stretch>
              </p:blipFill>
              <p:spPr>
                <a:xfrm>
                  <a:off x="5349539" y="5784451"/>
                  <a:ext cx="1738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14">
              <p14:nvContentPartPr>
                <p14:cNvPr id="876" name="Freihand 875">
                  <a:extLst>
                    <a:ext uri="{FF2B5EF4-FFF2-40B4-BE49-F238E27FC236}">
                      <a16:creationId xmlns:a16="http://schemas.microsoft.com/office/drawing/2014/main" id="{9A5485A2-7EA4-405A-92F8-821F42108660}"/>
                    </a:ext>
                  </a:extLst>
                </p14:cNvPr>
                <p14:cNvContentPartPr/>
                <p14:nvPr/>
              </p14:nvContentPartPr>
              <p14:xfrm>
                <a:off x="5347379" y="5830891"/>
                <a:ext cx="162360" cy="19080"/>
              </p14:xfrm>
            </p:contentPart>
          </mc:Choice>
          <mc:Fallback>
            <p:pic>
              <p:nvPicPr>
                <p:cNvPr id="876" name="Freihand 875">
                  <a:extLst>
                    <a:ext uri="{FF2B5EF4-FFF2-40B4-BE49-F238E27FC236}">
                      <a16:creationId xmlns:a16="http://schemas.microsoft.com/office/drawing/2014/main" id="{9A5485A2-7EA4-405A-92F8-821F42108660}"/>
                    </a:ext>
                  </a:extLst>
                </p:cNvPr>
                <p:cNvPicPr/>
                <p:nvPr/>
              </p:nvPicPr>
              <p:blipFill>
                <a:blip r:embed="rId1415"/>
                <a:stretch>
                  <a:fillRect/>
                </a:stretch>
              </p:blipFill>
              <p:spPr>
                <a:xfrm>
                  <a:off x="5343059" y="5826571"/>
                  <a:ext cx="171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416">
              <p14:nvContentPartPr>
                <p14:cNvPr id="877" name="Freihand 876">
                  <a:extLst>
                    <a:ext uri="{FF2B5EF4-FFF2-40B4-BE49-F238E27FC236}">
                      <a16:creationId xmlns:a16="http://schemas.microsoft.com/office/drawing/2014/main" id="{06D1FB2C-118B-4160-B9BB-CF7D633894DF}"/>
                    </a:ext>
                  </a:extLst>
                </p14:cNvPr>
                <p14:cNvContentPartPr/>
                <p14:nvPr/>
              </p14:nvContentPartPr>
              <p14:xfrm>
                <a:off x="5515499" y="5750251"/>
                <a:ext cx="103680" cy="132120"/>
              </p14:xfrm>
            </p:contentPart>
          </mc:Choice>
          <mc:Fallback>
            <p:pic>
              <p:nvPicPr>
                <p:cNvPr id="877" name="Freihand 876">
                  <a:extLst>
                    <a:ext uri="{FF2B5EF4-FFF2-40B4-BE49-F238E27FC236}">
                      <a16:creationId xmlns:a16="http://schemas.microsoft.com/office/drawing/2014/main" id="{06D1FB2C-118B-4160-B9BB-CF7D633894DF}"/>
                    </a:ext>
                  </a:extLst>
                </p:cNvPr>
                <p:cNvPicPr/>
                <p:nvPr/>
              </p:nvPicPr>
              <p:blipFill>
                <a:blip r:embed="rId1417"/>
                <a:stretch>
                  <a:fillRect/>
                </a:stretch>
              </p:blipFill>
              <p:spPr>
                <a:xfrm>
                  <a:off x="5511179" y="5745931"/>
                  <a:ext cx="112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418">
              <p14:nvContentPartPr>
                <p14:cNvPr id="879" name="Freihand 878">
                  <a:extLst>
                    <a:ext uri="{FF2B5EF4-FFF2-40B4-BE49-F238E27FC236}">
                      <a16:creationId xmlns:a16="http://schemas.microsoft.com/office/drawing/2014/main" id="{621E1D05-6810-4DF5-8BFA-92233F2EEDD2}"/>
                    </a:ext>
                  </a:extLst>
                </p14:cNvPr>
                <p14:cNvContentPartPr/>
                <p14:nvPr/>
              </p14:nvContentPartPr>
              <p14:xfrm>
                <a:off x="5854619" y="5722171"/>
                <a:ext cx="8280" cy="137880"/>
              </p14:xfrm>
            </p:contentPart>
          </mc:Choice>
          <mc:Fallback>
            <p:pic>
              <p:nvPicPr>
                <p:cNvPr id="879" name="Freihand 878">
                  <a:extLst>
                    <a:ext uri="{FF2B5EF4-FFF2-40B4-BE49-F238E27FC236}">
                      <a16:creationId xmlns:a16="http://schemas.microsoft.com/office/drawing/2014/main" id="{621E1D05-6810-4DF5-8BFA-92233F2EEDD2}"/>
                    </a:ext>
                  </a:extLst>
                </p:cNvPr>
                <p:cNvPicPr/>
                <p:nvPr/>
              </p:nvPicPr>
              <p:blipFill>
                <a:blip r:embed="rId1419"/>
                <a:stretch>
                  <a:fillRect/>
                </a:stretch>
              </p:blipFill>
              <p:spPr>
                <a:xfrm>
                  <a:off x="5850299" y="5717851"/>
                  <a:ext cx="16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20">
              <p14:nvContentPartPr>
                <p14:cNvPr id="880" name="Freihand 879">
                  <a:extLst>
                    <a:ext uri="{FF2B5EF4-FFF2-40B4-BE49-F238E27FC236}">
                      <a16:creationId xmlns:a16="http://schemas.microsoft.com/office/drawing/2014/main" id="{B661D379-41A5-449F-A3C9-BFCB88A77A87}"/>
                    </a:ext>
                  </a:extLst>
                </p14:cNvPr>
                <p14:cNvContentPartPr/>
                <p14:nvPr/>
              </p14:nvContentPartPr>
              <p14:xfrm>
                <a:off x="5745539" y="5788771"/>
                <a:ext cx="195480" cy="60120"/>
              </p14:xfrm>
            </p:contentPart>
          </mc:Choice>
          <mc:Fallback>
            <p:pic>
              <p:nvPicPr>
                <p:cNvPr id="880" name="Freihand 879">
                  <a:extLst>
                    <a:ext uri="{FF2B5EF4-FFF2-40B4-BE49-F238E27FC236}">
                      <a16:creationId xmlns:a16="http://schemas.microsoft.com/office/drawing/2014/main" id="{B661D379-41A5-449F-A3C9-BFCB88A77A87}"/>
                    </a:ext>
                  </a:extLst>
                </p:cNvPr>
                <p:cNvPicPr/>
                <p:nvPr/>
              </p:nvPicPr>
              <p:blipFill>
                <a:blip r:embed="rId1421"/>
                <a:stretch>
                  <a:fillRect/>
                </a:stretch>
              </p:blipFill>
              <p:spPr>
                <a:xfrm>
                  <a:off x="5741219" y="5784451"/>
                  <a:ext cx="204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22">
              <p14:nvContentPartPr>
                <p14:cNvPr id="881" name="Freihand 880">
                  <a:extLst>
                    <a:ext uri="{FF2B5EF4-FFF2-40B4-BE49-F238E27FC236}">
                      <a16:creationId xmlns:a16="http://schemas.microsoft.com/office/drawing/2014/main" id="{F5AB3DB9-DF24-485B-A25B-CFCAB1558146}"/>
                    </a:ext>
                  </a:extLst>
                </p14:cNvPr>
                <p14:cNvContentPartPr/>
                <p14:nvPr/>
              </p14:nvContentPartPr>
              <p14:xfrm>
                <a:off x="5748059" y="5683651"/>
                <a:ext cx="161640" cy="26280"/>
              </p14:xfrm>
            </p:contentPart>
          </mc:Choice>
          <mc:Fallback>
            <p:pic>
              <p:nvPicPr>
                <p:cNvPr id="881" name="Freihand 880">
                  <a:extLst>
                    <a:ext uri="{FF2B5EF4-FFF2-40B4-BE49-F238E27FC236}">
                      <a16:creationId xmlns:a16="http://schemas.microsoft.com/office/drawing/2014/main" id="{F5AB3DB9-DF24-485B-A25B-CFCAB1558146}"/>
                    </a:ext>
                  </a:extLst>
                </p:cNvPr>
                <p:cNvPicPr/>
                <p:nvPr/>
              </p:nvPicPr>
              <p:blipFill>
                <a:blip r:embed="rId1423"/>
                <a:stretch>
                  <a:fillRect/>
                </a:stretch>
              </p:blipFill>
              <p:spPr>
                <a:xfrm>
                  <a:off x="5743739" y="5679331"/>
                  <a:ext cx="170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424">
              <p14:nvContentPartPr>
                <p14:cNvPr id="882" name="Freihand 881">
                  <a:extLst>
                    <a:ext uri="{FF2B5EF4-FFF2-40B4-BE49-F238E27FC236}">
                      <a16:creationId xmlns:a16="http://schemas.microsoft.com/office/drawing/2014/main" id="{FD5C431B-4BB0-45A9-80D7-AF5748473D92}"/>
                    </a:ext>
                  </a:extLst>
                </p14:cNvPr>
                <p14:cNvContentPartPr/>
                <p14:nvPr/>
              </p14:nvContentPartPr>
              <p14:xfrm>
                <a:off x="5956139" y="5692651"/>
                <a:ext cx="129600" cy="191520"/>
              </p14:xfrm>
            </p:contentPart>
          </mc:Choice>
          <mc:Fallback>
            <p:pic>
              <p:nvPicPr>
                <p:cNvPr id="882" name="Freihand 881">
                  <a:extLst>
                    <a:ext uri="{FF2B5EF4-FFF2-40B4-BE49-F238E27FC236}">
                      <a16:creationId xmlns:a16="http://schemas.microsoft.com/office/drawing/2014/main" id="{FD5C431B-4BB0-45A9-80D7-AF5748473D92}"/>
                    </a:ext>
                  </a:extLst>
                </p:cNvPr>
                <p:cNvPicPr/>
                <p:nvPr/>
              </p:nvPicPr>
              <p:blipFill>
                <a:blip r:embed="rId1425"/>
                <a:stretch>
                  <a:fillRect/>
                </a:stretch>
              </p:blipFill>
              <p:spPr>
                <a:xfrm>
                  <a:off x="5951819" y="5688331"/>
                  <a:ext cx="1382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426">
              <p14:nvContentPartPr>
                <p14:cNvPr id="884" name="Freihand 883">
                  <a:extLst>
                    <a:ext uri="{FF2B5EF4-FFF2-40B4-BE49-F238E27FC236}">
                      <a16:creationId xmlns:a16="http://schemas.microsoft.com/office/drawing/2014/main" id="{1784C259-6B31-4B46-BC49-26218B376316}"/>
                    </a:ext>
                  </a:extLst>
                </p14:cNvPr>
                <p14:cNvContentPartPr/>
                <p14:nvPr/>
              </p14:nvContentPartPr>
              <p14:xfrm>
                <a:off x="6199499" y="5720371"/>
                <a:ext cx="99360" cy="97920"/>
              </p14:xfrm>
            </p:contentPart>
          </mc:Choice>
          <mc:Fallback>
            <p:pic>
              <p:nvPicPr>
                <p:cNvPr id="884" name="Freihand 883">
                  <a:extLst>
                    <a:ext uri="{FF2B5EF4-FFF2-40B4-BE49-F238E27FC236}">
                      <a16:creationId xmlns:a16="http://schemas.microsoft.com/office/drawing/2014/main" id="{1784C259-6B31-4B46-BC49-26218B376316}"/>
                    </a:ext>
                  </a:extLst>
                </p:cNvPr>
                <p:cNvPicPr/>
                <p:nvPr/>
              </p:nvPicPr>
              <p:blipFill>
                <a:blip r:embed="rId1427"/>
                <a:stretch>
                  <a:fillRect/>
                </a:stretch>
              </p:blipFill>
              <p:spPr>
                <a:xfrm>
                  <a:off x="6195179" y="5716051"/>
                  <a:ext cx="108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885" name="Freihand 884">
                  <a:extLst>
                    <a:ext uri="{FF2B5EF4-FFF2-40B4-BE49-F238E27FC236}">
                      <a16:creationId xmlns:a16="http://schemas.microsoft.com/office/drawing/2014/main" id="{5FD5BA9A-41A8-47F2-B2EE-ABCD267723A9}"/>
                    </a:ext>
                  </a:extLst>
                </p14:cNvPr>
                <p14:cNvContentPartPr/>
                <p14:nvPr/>
              </p14:nvContentPartPr>
              <p14:xfrm>
                <a:off x="6329819" y="5709571"/>
                <a:ext cx="194760" cy="101880"/>
              </p14:xfrm>
            </p:contentPart>
          </mc:Choice>
          <mc:Fallback>
            <p:pic>
              <p:nvPicPr>
                <p:cNvPr id="885" name="Freihand 884">
                  <a:extLst>
                    <a:ext uri="{FF2B5EF4-FFF2-40B4-BE49-F238E27FC236}">
                      <a16:creationId xmlns:a16="http://schemas.microsoft.com/office/drawing/2014/main" id="{5FD5BA9A-41A8-47F2-B2EE-ABCD267723A9}"/>
                    </a:ext>
                  </a:extLst>
                </p:cNvPr>
                <p:cNvPicPr/>
                <p:nvPr/>
              </p:nvPicPr>
              <p:blipFill>
                <a:blip r:embed="rId1429"/>
                <a:stretch>
                  <a:fillRect/>
                </a:stretch>
              </p:blipFill>
              <p:spPr>
                <a:xfrm>
                  <a:off x="6325499" y="5705251"/>
                  <a:ext cx="203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886" name="Freihand 885">
                  <a:extLst>
                    <a:ext uri="{FF2B5EF4-FFF2-40B4-BE49-F238E27FC236}">
                      <a16:creationId xmlns:a16="http://schemas.microsoft.com/office/drawing/2014/main" id="{570E5708-195E-4C67-A231-7BD582BDA9AC}"/>
                    </a:ext>
                  </a:extLst>
                </p14:cNvPr>
                <p14:cNvContentPartPr/>
                <p14:nvPr/>
              </p14:nvContentPartPr>
              <p14:xfrm>
                <a:off x="6559139" y="5633971"/>
                <a:ext cx="145440" cy="170640"/>
              </p14:xfrm>
            </p:contentPart>
          </mc:Choice>
          <mc:Fallback>
            <p:pic>
              <p:nvPicPr>
                <p:cNvPr id="886" name="Freihand 885">
                  <a:extLst>
                    <a:ext uri="{FF2B5EF4-FFF2-40B4-BE49-F238E27FC236}">
                      <a16:creationId xmlns:a16="http://schemas.microsoft.com/office/drawing/2014/main" id="{570E5708-195E-4C67-A231-7BD582BDA9AC}"/>
                    </a:ext>
                  </a:extLst>
                </p:cNvPr>
                <p:cNvPicPr/>
                <p:nvPr/>
              </p:nvPicPr>
              <p:blipFill>
                <a:blip r:embed="rId1431"/>
                <a:stretch>
                  <a:fillRect/>
                </a:stretch>
              </p:blipFill>
              <p:spPr>
                <a:xfrm>
                  <a:off x="6554819" y="5629651"/>
                  <a:ext cx="154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432">
              <p14:nvContentPartPr>
                <p14:cNvPr id="887" name="Freihand 886">
                  <a:extLst>
                    <a:ext uri="{FF2B5EF4-FFF2-40B4-BE49-F238E27FC236}">
                      <a16:creationId xmlns:a16="http://schemas.microsoft.com/office/drawing/2014/main" id="{696E25E7-9F6D-4226-B6D5-3457C4DB7FAA}"/>
                    </a:ext>
                  </a:extLst>
                </p14:cNvPr>
                <p14:cNvContentPartPr/>
                <p14:nvPr/>
              </p14:nvContentPartPr>
              <p14:xfrm>
                <a:off x="6545819" y="5687971"/>
                <a:ext cx="61200" cy="11160"/>
              </p14:xfrm>
            </p:contentPart>
          </mc:Choice>
          <mc:Fallback>
            <p:pic>
              <p:nvPicPr>
                <p:cNvPr id="887" name="Freihand 886">
                  <a:extLst>
                    <a:ext uri="{FF2B5EF4-FFF2-40B4-BE49-F238E27FC236}">
                      <a16:creationId xmlns:a16="http://schemas.microsoft.com/office/drawing/2014/main" id="{696E25E7-9F6D-4226-B6D5-3457C4DB7FAA}"/>
                    </a:ext>
                  </a:extLst>
                </p:cNvPr>
                <p:cNvPicPr/>
                <p:nvPr/>
              </p:nvPicPr>
              <p:blipFill>
                <a:blip r:embed="rId1433"/>
                <a:stretch>
                  <a:fillRect/>
                </a:stretch>
              </p:blipFill>
              <p:spPr>
                <a:xfrm>
                  <a:off x="6541499" y="5683651"/>
                  <a:ext cx="698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34">
              <p14:nvContentPartPr>
                <p14:cNvPr id="888" name="Freihand 887">
                  <a:extLst>
                    <a:ext uri="{FF2B5EF4-FFF2-40B4-BE49-F238E27FC236}">
                      <a16:creationId xmlns:a16="http://schemas.microsoft.com/office/drawing/2014/main" id="{FBCFF8E9-B032-42B0-86A1-C60FB6F7B420}"/>
                    </a:ext>
                  </a:extLst>
                </p14:cNvPr>
                <p14:cNvContentPartPr/>
                <p14:nvPr/>
              </p14:nvContentPartPr>
              <p14:xfrm>
                <a:off x="6718259" y="5649091"/>
                <a:ext cx="218520" cy="147600"/>
              </p14:xfrm>
            </p:contentPart>
          </mc:Choice>
          <mc:Fallback>
            <p:pic>
              <p:nvPicPr>
                <p:cNvPr id="888" name="Freihand 887">
                  <a:extLst>
                    <a:ext uri="{FF2B5EF4-FFF2-40B4-BE49-F238E27FC236}">
                      <a16:creationId xmlns:a16="http://schemas.microsoft.com/office/drawing/2014/main" id="{FBCFF8E9-B032-42B0-86A1-C60FB6F7B420}"/>
                    </a:ext>
                  </a:extLst>
                </p:cNvPr>
                <p:cNvPicPr/>
                <p:nvPr/>
              </p:nvPicPr>
              <p:blipFill>
                <a:blip r:embed="rId1435"/>
                <a:stretch>
                  <a:fillRect/>
                </a:stretch>
              </p:blipFill>
              <p:spPr>
                <a:xfrm>
                  <a:off x="6713939" y="5644771"/>
                  <a:ext cx="227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36">
              <p14:nvContentPartPr>
                <p14:cNvPr id="889" name="Freihand 888">
                  <a:extLst>
                    <a:ext uri="{FF2B5EF4-FFF2-40B4-BE49-F238E27FC236}">
                      <a16:creationId xmlns:a16="http://schemas.microsoft.com/office/drawing/2014/main" id="{D7891D5F-FC82-4BEA-A45C-9A5446954497}"/>
                    </a:ext>
                  </a:extLst>
                </p14:cNvPr>
                <p14:cNvContentPartPr/>
                <p14:nvPr/>
              </p14:nvContentPartPr>
              <p14:xfrm>
                <a:off x="7076459" y="5614171"/>
                <a:ext cx="112680" cy="154080"/>
              </p14:xfrm>
            </p:contentPart>
          </mc:Choice>
          <mc:Fallback>
            <p:pic>
              <p:nvPicPr>
                <p:cNvPr id="889" name="Freihand 888">
                  <a:extLst>
                    <a:ext uri="{FF2B5EF4-FFF2-40B4-BE49-F238E27FC236}">
                      <a16:creationId xmlns:a16="http://schemas.microsoft.com/office/drawing/2014/main" id="{D7891D5F-FC82-4BEA-A45C-9A5446954497}"/>
                    </a:ext>
                  </a:extLst>
                </p:cNvPr>
                <p:cNvPicPr/>
                <p:nvPr/>
              </p:nvPicPr>
              <p:blipFill>
                <a:blip r:embed="rId1437"/>
                <a:stretch>
                  <a:fillRect/>
                </a:stretch>
              </p:blipFill>
              <p:spPr>
                <a:xfrm>
                  <a:off x="7072139" y="5609851"/>
                  <a:ext cx="1213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438">
              <p14:nvContentPartPr>
                <p14:cNvPr id="890" name="Freihand 889">
                  <a:extLst>
                    <a:ext uri="{FF2B5EF4-FFF2-40B4-BE49-F238E27FC236}">
                      <a16:creationId xmlns:a16="http://schemas.microsoft.com/office/drawing/2014/main" id="{3C09BE49-9FB4-4CED-A8D0-25B285A85B1F}"/>
                    </a:ext>
                  </a:extLst>
                </p14:cNvPr>
                <p14:cNvContentPartPr/>
                <p14:nvPr/>
              </p14:nvContentPartPr>
              <p14:xfrm>
                <a:off x="7214699" y="5696611"/>
                <a:ext cx="278280" cy="72360"/>
              </p14:xfrm>
            </p:contentPart>
          </mc:Choice>
          <mc:Fallback>
            <p:pic>
              <p:nvPicPr>
                <p:cNvPr id="890" name="Freihand 889">
                  <a:extLst>
                    <a:ext uri="{FF2B5EF4-FFF2-40B4-BE49-F238E27FC236}">
                      <a16:creationId xmlns:a16="http://schemas.microsoft.com/office/drawing/2014/main" id="{3C09BE49-9FB4-4CED-A8D0-25B285A85B1F}"/>
                    </a:ext>
                  </a:extLst>
                </p:cNvPr>
                <p:cNvPicPr/>
                <p:nvPr/>
              </p:nvPicPr>
              <p:blipFill>
                <a:blip r:embed="rId1439"/>
                <a:stretch>
                  <a:fillRect/>
                </a:stretch>
              </p:blipFill>
              <p:spPr>
                <a:xfrm>
                  <a:off x="7210379" y="5692291"/>
                  <a:ext cx="286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40">
              <p14:nvContentPartPr>
                <p14:cNvPr id="891" name="Freihand 890">
                  <a:extLst>
                    <a:ext uri="{FF2B5EF4-FFF2-40B4-BE49-F238E27FC236}">
                      <a16:creationId xmlns:a16="http://schemas.microsoft.com/office/drawing/2014/main" id="{410C2929-1370-42A2-B774-104A5B914FAA}"/>
                    </a:ext>
                  </a:extLst>
                </p14:cNvPr>
                <p14:cNvContentPartPr/>
                <p14:nvPr/>
              </p14:nvContentPartPr>
              <p14:xfrm>
                <a:off x="7511339" y="5621011"/>
                <a:ext cx="135360" cy="163080"/>
              </p14:xfrm>
            </p:contentPart>
          </mc:Choice>
          <mc:Fallback>
            <p:pic>
              <p:nvPicPr>
                <p:cNvPr id="891" name="Freihand 890">
                  <a:extLst>
                    <a:ext uri="{FF2B5EF4-FFF2-40B4-BE49-F238E27FC236}">
                      <a16:creationId xmlns:a16="http://schemas.microsoft.com/office/drawing/2014/main" id="{410C2929-1370-42A2-B774-104A5B914FAA}"/>
                    </a:ext>
                  </a:extLst>
                </p:cNvPr>
                <p:cNvPicPr/>
                <p:nvPr/>
              </p:nvPicPr>
              <p:blipFill>
                <a:blip r:embed="rId1441"/>
                <a:stretch>
                  <a:fillRect/>
                </a:stretch>
              </p:blipFill>
              <p:spPr>
                <a:xfrm>
                  <a:off x="7507019" y="5616691"/>
                  <a:ext cx="1440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442">
              <p14:nvContentPartPr>
                <p14:cNvPr id="892" name="Freihand 891">
                  <a:extLst>
                    <a:ext uri="{FF2B5EF4-FFF2-40B4-BE49-F238E27FC236}">
                      <a16:creationId xmlns:a16="http://schemas.microsoft.com/office/drawing/2014/main" id="{42F45010-E5B9-4D6D-9E26-665986A6460F}"/>
                    </a:ext>
                  </a:extLst>
                </p14:cNvPr>
                <p14:cNvContentPartPr/>
                <p14:nvPr/>
              </p14:nvContentPartPr>
              <p14:xfrm>
                <a:off x="7589099" y="5716051"/>
                <a:ext cx="60120" cy="54360"/>
              </p14:xfrm>
            </p:contentPart>
          </mc:Choice>
          <mc:Fallback>
            <p:pic>
              <p:nvPicPr>
                <p:cNvPr id="892" name="Freihand 891">
                  <a:extLst>
                    <a:ext uri="{FF2B5EF4-FFF2-40B4-BE49-F238E27FC236}">
                      <a16:creationId xmlns:a16="http://schemas.microsoft.com/office/drawing/2014/main" id="{42F45010-E5B9-4D6D-9E26-665986A6460F}"/>
                    </a:ext>
                  </a:extLst>
                </p:cNvPr>
                <p:cNvPicPr/>
                <p:nvPr/>
              </p:nvPicPr>
              <p:blipFill>
                <a:blip r:embed="rId1443"/>
                <a:stretch>
                  <a:fillRect/>
                </a:stretch>
              </p:blipFill>
              <p:spPr>
                <a:xfrm>
                  <a:off x="7584779" y="5711731"/>
                  <a:ext cx="68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44">
              <p14:nvContentPartPr>
                <p14:cNvPr id="894" name="Freihand 893">
                  <a:extLst>
                    <a:ext uri="{FF2B5EF4-FFF2-40B4-BE49-F238E27FC236}">
                      <a16:creationId xmlns:a16="http://schemas.microsoft.com/office/drawing/2014/main" id="{49150338-9851-41D0-BC7B-4776EA685B45}"/>
                    </a:ext>
                  </a:extLst>
                </p14:cNvPr>
                <p14:cNvContentPartPr/>
                <p14:nvPr/>
              </p14:nvContentPartPr>
              <p14:xfrm>
                <a:off x="1121339" y="6107731"/>
                <a:ext cx="123840" cy="175320"/>
              </p14:xfrm>
            </p:contentPart>
          </mc:Choice>
          <mc:Fallback>
            <p:pic>
              <p:nvPicPr>
                <p:cNvPr id="894" name="Freihand 893">
                  <a:extLst>
                    <a:ext uri="{FF2B5EF4-FFF2-40B4-BE49-F238E27FC236}">
                      <a16:creationId xmlns:a16="http://schemas.microsoft.com/office/drawing/2014/main" id="{49150338-9851-41D0-BC7B-4776EA685B45}"/>
                    </a:ext>
                  </a:extLst>
                </p:cNvPr>
                <p:cNvPicPr/>
                <p:nvPr/>
              </p:nvPicPr>
              <p:blipFill>
                <a:blip r:embed="rId1445"/>
                <a:stretch>
                  <a:fillRect/>
                </a:stretch>
              </p:blipFill>
              <p:spPr>
                <a:xfrm>
                  <a:off x="1117019" y="6103411"/>
                  <a:ext cx="1324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446">
              <p14:nvContentPartPr>
                <p14:cNvPr id="895" name="Freihand 894">
                  <a:extLst>
                    <a:ext uri="{FF2B5EF4-FFF2-40B4-BE49-F238E27FC236}">
                      <a16:creationId xmlns:a16="http://schemas.microsoft.com/office/drawing/2014/main" id="{C4DBF902-C6A9-4507-BB2D-9F49B34B19F4}"/>
                    </a:ext>
                  </a:extLst>
                </p14:cNvPr>
                <p14:cNvContentPartPr/>
                <p14:nvPr/>
              </p14:nvContentPartPr>
              <p14:xfrm>
                <a:off x="1245899" y="6179371"/>
                <a:ext cx="150840" cy="86040"/>
              </p14:xfrm>
            </p:contentPart>
          </mc:Choice>
          <mc:Fallback>
            <p:pic>
              <p:nvPicPr>
                <p:cNvPr id="895" name="Freihand 894">
                  <a:extLst>
                    <a:ext uri="{FF2B5EF4-FFF2-40B4-BE49-F238E27FC236}">
                      <a16:creationId xmlns:a16="http://schemas.microsoft.com/office/drawing/2014/main" id="{C4DBF902-C6A9-4507-BB2D-9F49B34B19F4}"/>
                    </a:ext>
                  </a:extLst>
                </p:cNvPr>
                <p:cNvPicPr/>
                <p:nvPr/>
              </p:nvPicPr>
              <p:blipFill>
                <a:blip r:embed="rId1447"/>
                <a:stretch>
                  <a:fillRect/>
                </a:stretch>
              </p:blipFill>
              <p:spPr>
                <a:xfrm>
                  <a:off x="1241579" y="6175051"/>
                  <a:ext cx="159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48">
              <p14:nvContentPartPr>
                <p14:cNvPr id="896" name="Freihand 895">
                  <a:extLst>
                    <a:ext uri="{FF2B5EF4-FFF2-40B4-BE49-F238E27FC236}">
                      <a16:creationId xmlns:a16="http://schemas.microsoft.com/office/drawing/2014/main" id="{D1AFD018-63F4-40BB-8C2C-2DD6F0849BA9}"/>
                    </a:ext>
                  </a:extLst>
                </p14:cNvPr>
                <p14:cNvContentPartPr/>
                <p14:nvPr/>
              </p14:nvContentPartPr>
              <p14:xfrm>
                <a:off x="1450739" y="6095491"/>
                <a:ext cx="101160" cy="159120"/>
              </p14:xfrm>
            </p:contentPart>
          </mc:Choice>
          <mc:Fallback>
            <p:pic>
              <p:nvPicPr>
                <p:cNvPr id="896" name="Freihand 895">
                  <a:extLst>
                    <a:ext uri="{FF2B5EF4-FFF2-40B4-BE49-F238E27FC236}">
                      <a16:creationId xmlns:a16="http://schemas.microsoft.com/office/drawing/2014/main" id="{D1AFD018-63F4-40BB-8C2C-2DD6F0849BA9}"/>
                    </a:ext>
                  </a:extLst>
                </p:cNvPr>
                <p:cNvPicPr/>
                <p:nvPr/>
              </p:nvPicPr>
              <p:blipFill>
                <a:blip r:embed="rId1449"/>
                <a:stretch>
                  <a:fillRect/>
                </a:stretch>
              </p:blipFill>
              <p:spPr>
                <a:xfrm>
                  <a:off x="1446419" y="6091171"/>
                  <a:ext cx="109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50">
              <p14:nvContentPartPr>
                <p14:cNvPr id="897" name="Freihand 896">
                  <a:extLst>
                    <a:ext uri="{FF2B5EF4-FFF2-40B4-BE49-F238E27FC236}">
                      <a16:creationId xmlns:a16="http://schemas.microsoft.com/office/drawing/2014/main" id="{B1FFB2A4-46A5-46CB-8721-F47CDA1298B9}"/>
                    </a:ext>
                  </a:extLst>
                </p14:cNvPr>
                <p14:cNvContentPartPr/>
                <p14:nvPr/>
              </p14:nvContentPartPr>
              <p14:xfrm>
                <a:off x="1504019" y="6181891"/>
                <a:ext cx="62640" cy="50040"/>
              </p14:xfrm>
            </p:contentPart>
          </mc:Choice>
          <mc:Fallback>
            <p:pic>
              <p:nvPicPr>
                <p:cNvPr id="897" name="Freihand 896">
                  <a:extLst>
                    <a:ext uri="{FF2B5EF4-FFF2-40B4-BE49-F238E27FC236}">
                      <a16:creationId xmlns:a16="http://schemas.microsoft.com/office/drawing/2014/main" id="{B1FFB2A4-46A5-46CB-8721-F47CDA1298B9}"/>
                    </a:ext>
                  </a:extLst>
                </p:cNvPr>
                <p:cNvPicPr/>
                <p:nvPr/>
              </p:nvPicPr>
              <p:blipFill>
                <a:blip r:embed="rId1451"/>
                <a:stretch>
                  <a:fillRect/>
                </a:stretch>
              </p:blipFill>
              <p:spPr>
                <a:xfrm>
                  <a:off x="1499699" y="6177571"/>
                  <a:ext cx="71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452">
              <p14:nvContentPartPr>
                <p14:cNvPr id="898" name="Freihand 897">
                  <a:extLst>
                    <a:ext uri="{FF2B5EF4-FFF2-40B4-BE49-F238E27FC236}">
                      <a16:creationId xmlns:a16="http://schemas.microsoft.com/office/drawing/2014/main" id="{F91B3197-CF94-41E5-B2C7-83C430899FC0}"/>
                    </a:ext>
                  </a:extLst>
                </p14:cNvPr>
                <p14:cNvContentPartPr/>
                <p14:nvPr/>
              </p14:nvContentPartPr>
              <p14:xfrm>
                <a:off x="1595099" y="6146971"/>
                <a:ext cx="104760" cy="96480"/>
              </p14:xfrm>
            </p:contentPart>
          </mc:Choice>
          <mc:Fallback>
            <p:pic>
              <p:nvPicPr>
                <p:cNvPr id="898" name="Freihand 897">
                  <a:extLst>
                    <a:ext uri="{FF2B5EF4-FFF2-40B4-BE49-F238E27FC236}">
                      <a16:creationId xmlns:a16="http://schemas.microsoft.com/office/drawing/2014/main" id="{F91B3197-CF94-41E5-B2C7-83C430899FC0}"/>
                    </a:ext>
                  </a:extLst>
                </p:cNvPr>
                <p:cNvPicPr/>
                <p:nvPr/>
              </p:nvPicPr>
              <p:blipFill>
                <a:blip r:embed="rId1453"/>
                <a:stretch>
                  <a:fillRect/>
                </a:stretch>
              </p:blipFill>
              <p:spPr>
                <a:xfrm>
                  <a:off x="1590779" y="6142651"/>
                  <a:ext cx="113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54">
              <p14:nvContentPartPr>
                <p14:cNvPr id="899" name="Freihand 898">
                  <a:extLst>
                    <a:ext uri="{FF2B5EF4-FFF2-40B4-BE49-F238E27FC236}">
                      <a16:creationId xmlns:a16="http://schemas.microsoft.com/office/drawing/2014/main" id="{F0F971B4-C1ED-45AB-9A43-4223716DA3D6}"/>
                    </a:ext>
                  </a:extLst>
                </p14:cNvPr>
                <p14:cNvContentPartPr/>
                <p14:nvPr/>
              </p14:nvContentPartPr>
              <p14:xfrm>
                <a:off x="1738019" y="6134011"/>
                <a:ext cx="107640" cy="118080"/>
              </p14:xfrm>
            </p:contentPart>
          </mc:Choice>
          <mc:Fallback>
            <p:pic>
              <p:nvPicPr>
                <p:cNvPr id="899" name="Freihand 898">
                  <a:extLst>
                    <a:ext uri="{FF2B5EF4-FFF2-40B4-BE49-F238E27FC236}">
                      <a16:creationId xmlns:a16="http://schemas.microsoft.com/office/drawing/2014/main" id="{F0F971B4-C1ED-45AB-9A43-4223716DA3D6}"/>
                    </a:ext>
                  </a:extLst>
                </p:cNvPr>
                <p:cNvPicPr/>
                <p:nvPr/>
              </p:nvPicPr>
              <p:blipFill>
                <a:blip r:embed="rId1455"/>
                <a:stretch>
                  <a:fillRect/>
                </a:stretch>
              </p:blipFill>
              <p:spPr>
                <a:xfrm>
                  <a:off x="1733699" y="6129691"/>
                  <a:ext cx="116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56">
              <p14:nvContentPartPr>
                <p14:cNvPr id="901" name="Freihand 900">
                  <a:extLst>
                    <a:ext uri="{FF2B5EF4-FFF2-40B4-BE49-F238E27FC236}">
                      <a16:creationId xmlns:a16="http://schemas.microsoft.com/office/drawing/2014/main" id="{C3967202-039A-49FA-BDB9-5BDEEF374D6D}"/>
                    </a:ext>
                  </a:extLst>
                </p14:cNvPr>
                <p14:cNvContentPartPr/>
                <p14:nvPr/>
              </p14:nvContentPartPr>
              <p14:xfrm>
                <a:off x="2071739" y="6121771"/>
                <a:ext cx="19800" cy="119160"/>
              </p14:xfrm>
            </p:contentPart>
          </mc:Choice>
          <mc:Fallback>
            <p:pic>
              <p:nvPicPr>
                <p:cNvPr id="901" name="Freihand 900">
                  <a:extLst>
                    <a:ext uri="{FF2B5EF4-FFF2-40B4-BE49-F238E27FC236}">
                      <a16:creationId xmlns:a16="http://schemas.microsoft.com/office/drawing/2014/main" id="{C3967202-039A-49FA-BDB9-5BDEEF374D6D}"/>
                    </a:ext>
                  </a:extLst>
                </p:cNvPr>
                <p:cNvPicPr/>
                <p:nvPr/>
              </p:nvPicPr>
              <p:blipFill>
                <a:blip r:embed="rId1457"/>
                <a:stretch>
                  <a:fillRect/>
                </a:stretch>
              </p:blipFill>
              <p:spPr>
                <a:xfrm>
                  <a:off x="2067419" y="6117451"/>
                  <a:ext cx="28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458">
              <p14:nvContentPartPr>
                <p14:cNvPr id="902" name="Freihand 901">
                  <a:extLst>
                    <a:ext uri="{FF2B5EF4-FFF2-40B4-BE49-F238E27FC236}">
                      <a16:creationId xmlns:a16="http://schemas.microsoft.com/office/drawing/2014/main" id="{8089F75F-81A5-4334-8039-2C57B0E1F413}"/>
                    </a:ext>
                  </a:extLst>
                </p14:cNvPr>
                <p14:cNvContentPartPr/>
                <p14:nvPr/>
              </p14:nvContentPartPr>
              <p14:xfrm>
                <a:off x="2136899" y="6126091"/>
                <a:ext cx="7560" cy="92880"/>
              </p14:xfrm>
            </p:contentPart>
          </mc:Choice>
          <mc:Fallback>
            <p:pic>
              <p:nvPicPr>
                <p:cNvPr id="902" name="Freihand 901">
                  <a:extLst>
                    <a:ext uri="{FF2B5EF4-FFF2-40B4-BE49-F238E27FC236}">
                      <a16:creationId xmlns:a16="http://schemas.microsoft.com/office/drawing/2014/main" id="{8089F75F-81A5-4334-8039-2C57B0E1F413}"/>
                    </a:ext>
                  </a:extLst>
                </p:cNvPr>
                <p:cNvPicPr/>
                <p:nvPr/>
              </p:nvPicPr>
              <p:blipFill>
                <a:blip r:embed="rId1459"/>
                <a:stretch>
                  <a:fillRect/>
                </a:stretch>
              </p:blipFill>
              <p:spPr>
                <a:xfrm>
                  <a:off x="2132579" y="6121771"/>
                  <a:ext cx="16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60">
              <p14:nvContentPartPr>
                <p14:cNvPr id="903" name="Freihand 902">
                  <a:extLst>
                    <a:ext uri="{FF2B5EF4-FFF2-40B4-BE49-F238E27FC236}">
                      <a16:creationId xmlns:a16="http://schemas.microsoft.com/office/drawing/2014/main" id="{2F336C28-B5C0-497C-977F-6E52F1421EBE}"/>
                    </a:ext>
                  </a:extLst>
                </p14:cNvPr>
                <p14:cNvContentPartPr/>
                <p14:nvPr/>
              </p14:nvContentPartPr>
              <p14:xfrm>
                <a:off x="2008739" y="6081451"/>
                <a:ext cx="138960" cy="11520"/>
              </p14:xfrm>
            </p:contentPart>
          </mc:Choice>
          <mc:Fallback>
            <p:pic>
              <p:nvPicPr>
                <p:cNvPr id="903" name="Freihand 902">
                  <a:extLst>
                    <a:ext uri="{FF2B5EF4-FFF2-40B4-BE49-F238E27FC236}">
                      <a16:creationId xmlns:a16="http://schemas.microsoft.com/office/drawing/2014/main" id="{2F336C28-B5C0-497C-977F-6E52F1421EBE}"/>
                    </a:ext>
                  </a:extLst>
                </p:cNvPr>
                <p:cNvPicPr/>
                <p:nvPr/>
              </p:nvPicPr>
              <p:blipFill>
                <a:blip r:embed="rId1461"/>
                <a:stretch>
                  <a:fillRect/>
                </a:stretch>
              </p:blipFill>
              <p:spPr>
                <a:xfrm>
                  <a:off x="2004419" y="6077131"/>
                  <a:ext cx="1476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462">
              <p14:nvContentPartPr>
                <p14:cNvPr id="904" name="Freihand 903">
                  <a:extLst>
                    <a:ext uri="{FF2B5EF4-FFF2-40B4-BE49-F238E27FC236}">
                      <a16:creationId xmlns:a16="http://schemas.microsoft.com/office/drawing/2014/main" id="{80C924BA-F10C-493C-84CD-61537C907021}"/>
                    </a:ext>
                  </a:extLst>
                </p14:cNvPr>
                <p14:cNvContentPartPr/>
                <p14:nvPr/>
              </p14:nvContentPartPr>
              <p14:xfrm>
                <a:off x="2218979" y="6045091"/>
                <a:ext cx="103320" cy="100440"/>
              </p14:xfrm>
            </p:contentPart>
          </mc:Choice>
          <mc:Fallback>
            <p:pic>
              <p:nvPicPr>
                <p:cNvPr id="904" name="Freihand 903">
                  <a:extLst>
                    <a:ext uri="{FF2B5EF4-FFF2-40B4-BE49-F238E27FC236}">
                      <a16:creationId xmlns:a16="http://schemas.microsoft.com/office/drawing/2014/main" id="{80C924BA-F10C-493C-84CD-61537C907021}"/>
                    </a:ext>
                  </a:extLst>
                </p:cNvPr>
                <p:cNvPicPr/>
                <p:nvPr/>
              </p:nvPicPr>
              <p:blipFill>
                <a:blip r:embed="rId1463"/>
                <a:stretch>
                  <a:fillRect/>
                </a:stretch>
              </p:blipFill>
              <p:spPr>
                <a:xfrm>
                  <a:off x="2214659" y="6040771"/>
                  <a:ext cx="111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64">
              <p14:nvContentPartPr>
                <p14:cNvPr id="905" name="Freihand 904">
                  <a:extLst>
                    <a:ext uri="{FF2B5EF4-FFF2-40B4-BE49-F238E27FC236}">
                      <a16:creationId xmlns:a16="http://schemas.microsoft.com/office/drawing/2014/main" id="{62ED469E-8499-419E-A7D0-CC1295296EF4}"/>
                    </a:ext>
                  </a:extLst>
                </p14:cNvPr>
                <p14:cNvContentPartPr/>
                <p14:nvPr/>
              </p14:nvContentPartPr>
              <p14:xfrm>
                <a:off x="2445419" y="6065251"/>
                <a:ext cx="232920" cy="234000"/>
              </p14:xfrm>
            </p:contentPart>
          </mc:Choice>
          <mc:Fallback>
            <p:pic>
              <p:nvPicPr>
                <p:cNvPr id="905" name="Freihand 904">
                  <a:extLst>
                    <a:ext uri="{FF2B5EF4-FFF2-40B4-BE49-F238E27FC236}">
                      <a16:creationId xmlns:a16="http://schemas.microsoft.com/office/drawing/2014/main" id="{62ED469E-8499-419E-A7D0-CC1295296EF4}"/>
                    </a:ext>
                  </a:extLst>
                </p:cNvPr>
                <p:cNvPicPr/>
                <p:nvPr/>
              </p:nvPicPr>
              <p:blipFill>
                <a:blip r:embed="rId1465"/>
                <a:stretch>
                  <a:fillRect/>
                </a:stretch>
              </p:blipFill>
              <p:spPr>
                <a:xfrm>
                  <a:off x="2441099" y="6060931"/>
                  <a:ext cx="2415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466">
              <p14:nvContentPartPr>
                <p14:cNvPr id="906" name="Freihand 905">
                  <a:extLst>
                    <a:ext uri="{FF2B5EF4-FFF2-40B4-BE49-F238E27FC236}">
                      <a16:creationId xmlns:a16="http://schemas.microsoft.com/office/drawing/2014/main" id="{21391481-9B1A-4193-BC32-0F11CB2660E1}"/>
                    </a:ext>
                  </a:extLst>
                </p14:cNvPr>
                <p14:cNvContentPartPr/>
                <p14:nvPr/>
              </p14:nvContentPartPr>
              <p14:xfrm>
                <a:off x="2857979" y="6067771"/>
                <a:ext cx="228240" cy="130680"/>
              </p14:xfrm>
            </p:contentPart>
          </mc:Choice>
          <mc:Fallback>
            <p:pic>
              <p:nvPicPr>
                <p:cNvPr id="906" name="Freihand 905">
                  <a:extLst>
                    <a:ext uri="{FF2B5EF4-FFF2-40B4-BE49-F238E27FC236}">
                      <a16:creationId xmlns:a16="http://schemas.microsoft.com/office/drawing/2014/main" id="{21391481-9B1A-4193-BC32-0F11CB2660E1}"/>
                    </a:ext>
                  </a:extLst>
                </p:cNvPr>
                <p:cNvPicPr/>
                <p:nvPr/>
              </p:nvPicPr>
              <p:blipFill>
                <a:blip r:embed="rId1467"/>
                <a:stretch>
                  <a:fillRect/>
                </a:stretch>
              </p:blipFill>
              <p:spPr>
                <a:xfrm>
                  <a:off x="2853659" y="6063451"/>
                  <a:ext cx="236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68">
              <p14:nvContentPartPr>
                <p14:cNvPr id="907" name="Freihand 906">
                  <a:extLst>
                    <a:ext uri="{FF2B5EF4-FFF2-40B4-BE49-F238E27FC236}">
                      <a16:creationId xmlns:a16="http://schemas.microsoft.com/office/drawing/2014/main" id="{E8B01B10-3E13-4CCA-A38C-D70070379869}"/>
                    </a:ext>
                  </a:extLst>
                </p14:cNvPr>
                <p14:cNvContentPartPr/>
                <p14:nvPr/>
              </p14:nvContentPartPr>
              <p14:xfrm>
                <a:off x="3238499" y="6088291"/>
                <a:ext cx="137160" cy="123840"/>
              </p14:xfrm>
            </p:contentPart>
          </mc:Choice>
          <mc:Fallback>
            <p:pic>
              <p:nvPicPr>
                <p:cNvPr id="907" name="Freihand 906">
                  <a:extLst>
                    <a:ext uri="{FF2B5EF4-FFF2-40B4-BE49-F238E27FC236}">
                      <a16:creationId xmlns:a16="http://schemas.microsoft.com/office/drawing/2014/main" id="{E8B01B10-3E13-4CCA-A38C-D70070379869}"/>
                    </a:ext>
                  </a:extLst>
                </p:cNvPr>
                <p:cNvPicPr/>
                <p:nvPr/>
              </p:nvPicPr>
              <p:blipFill>
                <a:blip r:embed="rId1469"/>
                <a:stretch>
                  <a:fillRect/>
                </a:stretch>
              </p:blipFill>
              <p:spPr>
                <a:xfrm>
                  <a:off x="3234179" y="6083971"/>
                  <a:ext cx="1458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470">
              <p14:nvContentPartPr>
                <p14:cNvPr id="908" name="Freihand 907">
                  <a:extLst>
                    <a:ext uri="{FF2B5EF4-FFF2-40B4-BE49-F238E27FC236}">
                      <a16:creationId xmlns:a16="http://schemas.microsoft.com/office/drawing/2014/main" id="{58322E0C-DDDE-4B9F-889F-A04045D3ACE7}"/>
                    </a:ext>
                  </a:extLst>
                </p14:cNvPr>
                <p14:cNvContentPartPr/>
                <p14:nvPr/>
              </p14:nvContentPartPr>
              <p14:xfrm>
                <a:off x="3421739" y="6116011"/>
                <a:ext cx="105840" cy="80280"/>
              </p14:xfrm>
            </p:contentPart>
          </mc:Choice>
          <mc:Fallback>
            <p:pic>
              <p:nvPicPr>
                <p:cNvPr id="908" name="Freihand 907">
                  <a:extLst>
                    <a:ext uri="{FF2B5EF4-FFF2-40B4-BE49-F238E27FC236}">
                      <a16:creationId xmlns:a16="http://schemas.microsoft.com/office/drawing/2014/main" id="{58322E0C-DDDE-4B9F-889F-A04045D3ACE7}"/>
                    </a:ext>
                  </a:extLst>
                </p:cNvPr>
                <p:cNvPicPr/>
                <p:nvPr/>
              </p:nvPicPr>
              <p:blipFill>
                <a:blip r:embed="rId1471"/>
                <a:stretch>
                  <a:fillRect/>
                </a:stretch>
              </p:blipFill>
              <p:spPr>
                <a:xfrm>
                  <a:off x="3417419" y="6111691"/>
                  <a:ext cx="114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72">
              <p14:nvContentPartPr>
                <p14:cNvPr id="909" name="Freihand 908">
                  <a:extLst>
                    <a:ext uri="{FF2B5EF4-FFF2-40B4-BE49-F238E27FC236}">
                      <a16:creationId xmlns:a16="http://schemas.microsoft.com/office/drawing/2014/main" id="{6A355BC7-EFE7-43DF-B15D-C9B1F06CEFEB}"/>
                    </a:ext>
                  </a:extLst>
                </p14:cNvPr>
                <p14:cNvContentPartPr/>
                <p14:nvPr/>
              </p14:nvContentPartPr>
              <p14:xfrm>
                <a:off x="3562499" y="6108451"/>
                <a:ext cx="118080" cy="66600"/>
              </p14:xfrm>
            </p:contentPart>
          </mc:Choice>
          <mc:Fallback>
            <p:pic>
              <p:nvPicPr>
                <p:cNvPr id="909" name="Freihand 908">
                  <a:extLst>
                    <a:ext uri="{FF2B5EF4-FFF2-40B4-BE49-F238E27FC236}">
                      <a16:creationId xmlns:a16="http://schemas.microsoft.com/office/drawing/2014/main" id="{6A355BC7-EFE7-43DF-B15D-C9B1F06CEFEB}"/>
                    </a:ext>
                  </a:extLst>
                </p:cNvPr>
                <p:cNvPicPr/>
                <p:nvPr/>
              </p:nvPicPr>
              <p:blipFill>
                <a:blip r:embed="rId1473"/>
                <a:stretch>
                  <a:fillRect/>
                </a:stretch>
              </p:blipFill>
              <p:spPr>
                <a:xfrm>
                  <a:off x="3558179" y="6104131"/>
                  <a:ext cx="126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74">
              <p14:nvContentPartPr>
                <p14:cNvPr id="910" name="Freihand 909">
                  <a:extLst>
                    <a:ext uri="{FF2B5EF4-FFF2-40B4-BE49-F238E27FC236}">
                      <a16:creationId xmlns:a16="http://schemas.microsoft.com/office/drawing/2014/main" id="{46DE40B5-2609-4C08-B8E5-DDEB20C9E196}"/>
                    </a:ext>
                  </a:extLst>
                </p14:cNvPr>
                <p14:cNvContentPartPr/>
                <p14:nvPr/>
              </p14:nvContentPartPr>
              <p14:xfrm>
                <a:off x="3699299" y="6091891"/>
                <a:ext cx="41760" cy="84600"/>
              </p14:xfrm>
            </p:contentPart>
          </mc:Choice>
          <mc:Fallback>
            <p:pic>
              <p:nvPicPr>
                <p:cNvPr id="910" name="Freihand 909">
                  <a:extLst>
                    <a:ext uri="{FF2B5EF4-FFF2-40B4-BE49-F238E27FC236}">
                      <a16:creationId xmlns:a16="http://schemas.microsoft.com/office/drawing/2014/main" id="{46DE40B5-2609-4C08-B8E5-DDEB20C9E196}"/>
                    </a:ext>
                  </a:extLst>
                </p:cNvPr>
                <p:cNvPicPr/>
                <p:nvPr/>
              </p:nvPicPr>
              <p:blipFill>
                <a:blip r:embed="rId1475"/>
                <a:stretch>
                  <a:fillRect/>
                </a:stretch>
              </p:blipFill>
              <p:spPr>
                <a:xfrm>
                  <a:off x="3694979" y="6087571"/>
                  <a:ext cx="50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76">
              <p14:nvContentPartPr>
                <p14:cNvPr id="911" name="Freihand 910">
                  <a:extLst>
                    <a:ext uri="{FF2B5EF4-FFF2-40B4-BE49-F238E27FC236}">
                      <a16:creationId xmlns:a16="http://schemas.microsoft.com/office/drawing/2014/main" id="{2E931762-F919-42BF-B921-AF8D075D7786}"/>
                    </a:ext>
                  </a:extLst>
                </p14:cNvPr>
                <p14:cNvContentPartPr/>
                <p14:nvPr/>
              </p14:nvContentPartPr>
              <p14:xfrm>
                <a:off x="3741779" y="6090451"/>
                <a:ext cx="115920" cy="70200"/>
              </p14:xfrm>
            </p:contentPart>
          </mc:Choice>
          <mc:Fallback>
            <p:pic>
              <p:nvPicPr>
                <p:cNvPr id="911" name="Freihand 910">
                  <a:extLst>
                    <a:ext uri="{FF2B5EF4-FFF2-40B4-BE49-F238E27FC236}">
                      <a16:creationId xmlns:a16="http://schemas.microsoft.com/office/drawing/2014/main" id="{2E931762-F919-42BF-B921-AF8D075D7786}"/>
                    </a:ext>
                  </a:extLst>
                </p:cNvPr>
                <p:cNvPicPr/>
                <p:nvPr/>
              </p:nvPicPr>
              <p:blipFill>
                <a:blip r:embed="rId1477"/>
                <a:stretch>
                  <a:fillRect/>
                </a:stretch>
              </p:blipFill>
              <p:spPr>
                <a:xfrm>
                  <a:off x="3737459" y="6086131"/>
                  <a:ext cx="124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78">
              <p14:nvContentPartPr>
                <p14:cNvPr id="912" name="Freihand 911">
                  <a:extLst>
                    <a:ext uri="{FF2B5EF4-FFF2-40B4-BE49-F238E27FC236}">
                      <a16:creationId xmlns:a16="http://schemas.microsoft.com/office/drawing/2014/main" id="{0E73C740-5E20-4E55-8396-0741E3F8CCDC}"/>
                    </a:ext>
                  </a:extLst>
                </p14:cNvPr>
                <p14:cNvContentPartPr/>
                <p14:nvPr/>
              </p14:nvContentPartPr>
              <p14:xfrm>
                <a:off x="3867779" y="5996491"/>
                <a:ext cx="187920" cy="243720"/>
              </p14:xfrm>
            </p:contentPart>
          </mc:Choice>
          <mc:Fallback>
            <p:pic>
              <p:nvPicPr>
                <p:cNvPr id="912" name="Freihand 911">
                  <a:extLst>
                    <a:ext uri="{FF2B5EF4-FFF2-40B4-BE49-F238E27FC236}">
                      <a16:creationId xmlns:a16="http://schemas.microsoft.com/office/drawing/2014/main" id="{0E73C740-5E20-4E55-8396-0741E3F8CCDC}"/>
                    </a:ext>
                  </a:extLst>
                </p:cNvPr>
                <p:cNvPicPr/>
                <p:nvPr/>
              </p:nvPicPr>
              <p:blipFill>
                <a:blip r:embed="rId1479"/>
                <a:stretch>
                  <a:fillRect/>
                </a:stretch>
              </p:blipFill>
              <p:spPr>
                <a:xfrm>
                  <a:off x="3863459" y="5992171"/>
                  <a:ext cx="1965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480">
              <p14:nvContentPartPr>
                <p14:cNvPr id="913" name="Freihand 912">
                  <a:extLst>
                    <a:ext uri="{FF2B5EF4-FFF2-40B4-BE49-F238E27FC236}">
                      <a16:creationId xmlns:a16="http://schemas.microsoft.com/office/drawing/2014/main" id="{FA37FFA7-273F-40AB-A06F-7FE60321A2BB}"/>
                    </a:ext>
                  </a:extLst>
                </p14:cNvPr>
                <p14:cNvContentPartPr/>
                <p14:nvPr/>
              </p14:nvContentPartPr>
              <p14:xfrm>
                <a:off x="3774899" y="5936371"/>
                <a:ext cx="22320" cy="1800"/>
              </p14:xfrm>
            </p:contentPart>
          </mc:Choice>
          <mc:Fallback>
            <p:pic>
              <p:nvPicPr>
                <p:cNvPr id="913" name="Freihand 912">
                  <a:extLst>
                    <a:ext uri="{FF2B5EF4-FFF2-40B4-BE49-F238E27FC236}">
                      <a16:creationId xmlns:a16="http://schemas.microsoft.com/office/drawing/2014/main" id="{FA37FFA7-273F-40AB-A06F-7FE60321A2BB}"/>
                    </a:ext>
                  </a:extLst>
                </p:cNvPr>
                <p:cNvPicPr/>
                <p:nvPr/>
              </p:nvPicPr>
              <p:blipFill>
                <a:blip r:embed="rId1481"/>
                <a:stretch>
                  <a:fillRect/>
                </a:stretch>
              </p:blipFill>
              <p:spPr>
                <a:xfrm>
                  <a:off x="3770579" y="5932051"/>
                  <a:ext cx="309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482">
              <p14:nvContentPartPr>
                <p14:cNvPr id="915" name="Freihand 914">
                  <a:extLst>
                    <a:ext uri="{FF2B5EF4-FFF2-40B4-BE49-F238E27FC236}">
                      <a16:creationId xmlns:a16="http://schemas.microsoft.com/office/drawing/2014/main" id="{D7D260D8-D1E4-4208-BB9F-624B84E1D7A0}"/>
                    </a:ext>
                  </a:extLst>
                </p14:cNvPr>
                <p14:cNvContentPartPr/>
                <p14:nvPr/>
              </p14:nvContentPartPr>
              <p14:xfrm>
                <a:off x="4240379" y="6034651"/>
                <a:ext cx="128880" cy="96480"/>
              </p14:xfrm>
            </p:contentPart>
          </mc:Choice>
          <mc:Fallback>
            <p:pic>
              <p:nvPicPr>
                <p:cNvPr id="915" name="Freihand 914">
                  <a:extLst>
                    <a:ext uri="{FF2B5EF4-FFF2-40B4-BE49-F238E27FC236}">
                      <a16:creationId xmlns:a16="http://schemas.microsoft.com/office/drawing/2014/main" id="{D7D260D8-D1E4-4208-BB9F-624B84E1D7A0}"/>
                    </a:ext>
                  </a:extLst>
                </p:cNvPr>
                <p:cNvPicPr/>
                <p:nvPr/>
              </p:nvPicPr>
              <p:blipFill>
                <a:blip r:embed="rId1483"/>
                <a:stretch>
                  <a:fillRect/>
                </a:stretch>
              </p:blipFill>
              <p:spPr>
                <a:xfrm>
                  <a:off x="4236059" y="6030331"/>
                  <a:ext cx="137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84">
              <p14:nvContentPartPr>
                <p14:cNvPr id="916" name="Freihand 915">
                  <a:extLst>
                    <a:ext uri="{FF2B5EF4-FFF2-40B4-BE49-F238E27FC236}">
                      <a16:creationId xmlns:a16="http://schemas.microsoft.com/office/drawing/2014/main" id="{9A94236D-C1DC-4778-967F-04FA24B401A2}"/>
                    </a:ext>
                  </a:extLst>
                </p14:cNvPr>
                <p14:cNvContentPartPr/>
                <p14:nvPr/>
              </p14:nvContentPartPr>
              <p14:xfrm>
                <a:off x="4417859" y="6020251"/>
                <a:ext cx="105120" cy="93240"/>
              </p14:xfrm>
            </p:contentPart>
          </mc:Choice>
          <mc:Fallback>
            <p:pic>
              <p:nvPicPr>
                <p:cNvPr id="916" name="Freihand 915">
                  <a:extLst>
                    <a:ext uri="{FF2B5EF4-FFF2-40B4-BE49-F238E27FC236}">
                      <a16:creationId xmlns:a16="http://schemas.microsoft.com/office/drawing/2014/main" id="{9A94236D-C1DC-4778-967F-04FA24B401A2}"/>
                    </a:ext>
                  </a:extLst>
                </p:cNvPr>
                <p:cNvPicPr/>
                <p:nvPr/>
              </p:nvPicPr>
              <p:blipFill>
                <a:blip r:embed="rId1485"/>
                <a:stretch>
                  <a:fillRect/>
                </a:stretch>
              </p:blipFill>
              <p:spPr>
                <a:xfrm>
                  <a:off x="4413539" y="6015931"/>
                  <a:ext cx="113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86">
              <p14:nvContentPartPr>
                <p14:cNvPr id="917" name="Freihand 916">
                  <a:extLst>
                    <a:ext uri="{FF2B5EF4-FFF2-40B4-BE49-F238E27FC236}">
                      <a16:creationId xmlns:a16="http://schemas.microsoft.com/office/drawing/2014/main" id="{AC5AACED-0003-48BC-A46F-0566D106DA12}"/>
                    </a:ext>
                  </a:extLst>
                </p14:cNvPr>
                <p14:cNvContentPartPr/>
                <p14:nvPr/>
              </p14:nvContentPartPr>
              <p14:xfrm>
                <a:off x="4738259" y="6024931"/>
                <a:ext cx="122040" cy="251280"/>
              </p14:xfrm>
            </p:contentPart>
          </mc:Choice>
          <mc:Fallback>
            <p:pic>
              <p:nvPicPr>
                <p:cNvPr id="917" name="Freihand 916">
                  <a:extLst>
                    <a:ext uri="{FF2B5EF4-FFF2-40B4-BE49-F238E27FC236}">
                      <a16:creationId xmlns:a16="http://schemas.microsoft.com/office/drawing/2014/main" id="{AC5AACED-0003-48BC-A46F-0566D106DA12}"/>
                    </a:ext>
                  </a:extLst>
                </p:cNvPr>
                <p:cNvPicPr/>
                <p:nvPr/>
              </p:nvPicPr>
              <p:blipFill>
                <a:blip r:embed="rId1487"/>
                <a:stretch>
                  <a:fillRect/>
                </a:stretch>
              </p:blipFill>
              <p:spPr>
                <a:xfrm>
                  <a:off x="4733939" y="6020611"/>
                  <a:ext cx="1306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488">
              <p14:nvContentPartPr>
                <p14:cNvPr id="918" name="Freihand 917">
                  <a:extLst>
                    <a:ext uri="{FF2B5EF4-FFF2-40B4-BE49-F238E27FC236}">
                      <a16:creationId xmlns:a16="http://schemas.microsoft.com/office/drawing/2014/main" id="{503ACF42-53A3-4F01-8598-6C22BFDFCCDA}"/>
                    </a:ext>
                  </a:extLst>
                </p14:cNvPr>
                <p14:cNvContentPartPr/>
                <p14:nvPr/>
              </p14:nvContentPartPr>
              <p14:xfrm>
                <a:off x="4912859" y="6024571"/>
                <a:ext cx="41040" cy="90720"/>
              </p14:xfrm>
            </p:contentPart>
          </mc:Choice>
          <mc:Fallback>
            <p:pic>
              <p:nvPicPr>
                <p:cNvPr id="918" name="Freihand 917">
                  <a:extLst>
                    <a:ext uri="{FF2B5EF4-FFF2-40B4-BE49-F238E27FC236}">
                      <a16:creationId xmlns:a16="http://schemas.microsoft.com/office/drawing/2014/main" id="{503ACF42-53A3-4F01-8598-6C22BFDFCCDA}"/>
                    </a:ext>
                  </a:extLst>
                </p:cNvPr>
                <p:cNvPicPr/>
                <p:nvPr/>
              </p:nvPicPr>
              <p:blipFill>
                <a:blip r:embed="rId1489"/>
                <a:stretch>
                  <a:fillRect/>
                </a:stretch>
              </p:blipFill>
              <p:spPr>
                <a:xfrm>
                  <a:off x="4908539" y="6020251"/>
                  <a:ext cx="49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90">
              <p14:nvContentPartPr>
                <p14:cNvPr id="919" name="Freihand 918">
                  <a:extLst>
                    <a:ext uri="{FF2B5EF4-FFF2-40B4-BE49-F238E27FC236}">
                      <a16:creationId xmlns:a16="http://schemas.microsoft.com/office/drawing/2014/main" id="{367BE801-D79A-4201-A3C3-BA4E7F16C17B}"/>
                    </a:ext>
                  </a:extLst>
                </p14:cNvPr>
                <p14:cNvContentPartPr/>
                <p14:nvPr/>
              </p14:nvContentPartPr>
              <p14:xfrm>
                <a:off x="4951739" y="5948611"/>
                <a:ext cx="5040" cy="14400"/>
              </p14:xfrm>
            </p:contentPart>
          </mc:Choice>
          <mc:Fallback>
            <p:pic>
              <p:nvPicPr>
                <p:cNvPr id="919" name="Freihand 918">
                  <a:extLst>
                    <a:ext uri="{FF2B5EF4-FFF2-40B4-BE49-F238E27FC236}">
                      <a16:creationId xmlns:a16="http://schemas.microsoft.com/office/drawing/2014/main" id="{367BE801-D79A-4201-A3C3-BA4E7F16C17B}"/>
                    </a:ext>
                  </a:extLst>
                </p:cNvPr>
                <p:cNvPicPr/>
                <p:nvPr/>
              </p:nvPicPr>
              <p:blipFill>
                <a:blip r:embed="rId1491"/>
                <a:stretch>
                  <a:fillRect/>
                </a:stretch>
              </p:blipFill>
              <p:spPr>
                <a:xfrm>
                  <a:off x="4947419" y="5944291"/>
                  <a:ext cx="13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492">
              <p14:nvContentPartPr>
                <p14:cNvPr id="920" name="Freihand 919">
                  <a:extLst>
                    <a:ext uri="{FF2B5EF4-FFF2-40B4-BE49-F238E27FC236}">
                      <a16:creationId xmlns:a16="http://schemas.microsoft.com/office/drawing/2014/main" id="{F075DD40-68E1-44DE-BD61-D246F75C679F}"/>
                    </a:ext>
                  </a:extLst>
                </p14:cNvPr>
                <p14:cNvContentPartPr/>
                <p14:nvPr/>
              </p14:nvContentPartPr>
              <p14:xfrm>
                <a:off x="5003579" y="6001531"/>
                <a:ext cx="81360" cy="107280"/>
              </p14:xfrm>
            </p:contentPart>
          </mc:Choice>
          <mc:Fallback>
            <p:pic>
              <p:nvPicPr>
                <p:cNvPr id="920" name="Freihand 919">
                  <a:extLst>
                    <a:ext uri="{FF2B5EF4-FFF2-40B4-BE49-F238E27FC236}">
                      <a16:creationId xmlns:a16="http://schemas.microsoft.com/office/drawing/2014/main" id="{F075DD40-68E1-44DE-BD61-D246F75C679F}"/>
                    </a:ext>
                  </a:extLst>
                </p:cNvPr>
                <p:cNvPicPr/>
                <p:nvPr/>
              </p:nvPicPr>
              <p:blipFill>
                <a:blip r:embed="rId1493"/>
                <a:stretch>
                  <a:fillRect/>
                </a:stretch>
              </p:blipFill>
              <p:spPr>
                <a:xfrm>
                  <a:off x="4999259" y="5997211"/>
                  <a:ext cx="90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94">
              <p14:nvContentPartPr>
                <p14:cNvPr id="921" name="Freihand 920">
                  <a:extLst>
                    <a:ext uri="{FF2B5EF4-FFF2-40B4-BE49-F238E27FC236}">
                      <a16:creationId xmlns:a16="http://schemas.microsoft.com/office/drawing/2014/main" id="{EEB1F6D7-FE69-4BB4-AA4E-9C9457F7D46A}"/>
                    </a:ext>
                  </a:extLst>
                </p14:cNvPr>
                <p14:cNvContentPartPr/>
                <p14:nvPr/>
              </p14:nvContentPartPr>
              <p14:xfrm>
                <a:off x="5127059" y="5985691"/>
                <a:ext cx="234000" cy="110880"/>
              </p14:xfrm>
            </p:contentPart>
          </mc:Choice>
          <mc:Fallback>
            <p:pic>
              <p:nvPicPr>
                <p:cNvPr id="921" name="Freihand 920">
                  <a:extLst>
                    <a:ext uri="{FF2B5EF4-FFF2-40B4-BE49-F238E27FC236}">
                      <a16:creationId xmlns:a16="http://schemas.microsoft.com/office/drawing/2014/main" id="{EEB1F6D7-FE69-4BB4-AA4E-9C9457F7D46A}"/>
                    </a:ext>
                  </a:extLst>
                </p:cNvPr>
                <p:cNvPicPr/>
                <p:nvPr/>
              </p:nvPicPr>
              <p:blipFill>
                <a:blip r:embed="rId1495"/>
                <a:stretch>
                  <a:fillRect/>
                </a:stretch>
              </p:blipFill>
              <p:spPr>
                <a:xfrm>
                  <a:off x="5122739" y="5981371"/>
                  <a:ext cx="242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96">
              <p14:nvContentPartPr>
                <p14:cNvPr id="924" name="Freihand 923">
                  <a:extLst>
                    <a:ext uri="{FF2B5EF4-FFF2-40B4-BE49-F238E27FC236}">
                      <a16:creationId xmlns:a16="http://schemas.microsoft.com/office/drawing/2014/main" id="{88CD5A89-CAB6-45E8-9E89-07AE397391BB}"/>
                    </a:ext>
                  </a:extLst>
                </p14:cNvPr>
                <p14:cNvContentPartPr/>
                <p14:nvPr/>
              </p14:nvContentPartPr>
              <p14:xfrm>
                <a:off x="5483099" y="6094411"/>
                <a:ext cx="32760" cy="15480"/>
              </p14:xfrm>
            </p:contentPart>
          </mc:Choice>
          <mc:Fallback>
            <p:pic>
              <p:nvPicPr>
                <p:cNvPr id="924" name="Freihand 923">
                  <a:extLst>
                    <a:ext uri="{FF2B5EF4-FFF2-40B4-BE49-F238E27FC236}">
                      <a16:creationId xmlns:a16="http://schemas.microsoft.com/office/drawing/2014/main" id="{88CD5A89-CAB6-45E8-9E89-07AE397391BB}"/>
                    </a:ext>
                  </a:extLst>
                </p:cNvPr>
                <p:cNvPicPr/>
                <p:nvPr/>
              </p:nvPicPr>
              <p:blipFill>
                <a:blip r:embed="rId1497"/>
                <a:stretch>
                  <a:fillRect/>
                </a:stretch>
              </p:blipFill>
              <p:spPr>
                <a:xfrm>
                  <a:off x="5478779" y="6090091"/>
                  <a:ext cx="41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98">
              <p14:nvContentPartPr>
                <p14:cNvPr id="925" name="Freihand 924">
                  <a:extLst>
                    <a:ext uri="{FF2B5EF4-FFF2-40B4-BE49-F238E27FC236}">
                      <a16:creationId xmlns:a16="http://schemas.microsoft.com/office/drawing/2014/main" id="{1E926C24-6381-4C94-888C-A0FB4A481C63}"/>
                    </a:ext>
                  </a:extLst>
                </p14:cNvPr>
                <p14:cNvContentPartPr/>
                <p14:nvPr/>
              </p14:nvContentPartPr>
              <p14:xfrm>
                <a:off x="5695139" y="5978491"/>
                <a:ext cx="23400" cy="129600"/>
              </p14:xfrm>
            </p:contentPart>
          </mc:Choice>
          <mc:Fallback>
            <p:pic>
              <p:nvPicPr>
                <p:cNvPr id="925" name="Freihand 924">
                  <a:extLst>
                    <a:ext uri="{FF2B5EF4-FFF2-40B4-BE49-F238E27FC236}">
                      <a16:creationId xmlns:a16="http://schemas.microsoft.com/office/drawing/2014/main" id="{1E926C24-6381-4C94-888C-A0FB4A481C63}"/>
                    </a:ext>
                  </a:extLst>
                </p:cNvPr>
                <p:cNvPicPr/>
                <p:nvPr/>
              </p:nvPicPr>
              <p:blipFill>
                <a:blip r:embed="rId1499"/>
                <a:stretch>
                  <a:fillRect/>
                </a:stretch>
              </p:blipFill>
              <p:spPr>
                <a:xfrm>
                  <a:off x="5690819" y="5974171"/>
                  <a:ext cx="32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500">
              <p14:nvContentPartPr>
                <p14:cNvPr id="926" name="Freihand 925">
                  <a:extLst>
                    <a:ext uri="{FF2B5EF4-FFF2-40B4-BE49-F238E27FC236}">
                      <a16:creationId xmlns:a16="http://schemas.microsoft.com/office/drawing/2014/main" id="{49B0BFD0-6219-4BAF-8018-2BF7AA2B7A10}"/>
                    </a:ext>
                  </a:extLst>
                </p14:cNvPr>
                <p14:cNvContentPartPr/>
                <p14:nvPr/>
              </p14:nvContentPartPr>
              <p14:xfrm>
                <a:off x="5471219" y="5957251"/>
                <a:ext cx="98280" cy="191520"/>
              </p14:xfrm>
            </p:contentPart>
          </mc:Choice>
          <mc:Fallback>
            <p:pic>
              <p:nvPicPr>
                <p:cNvPr id="926" name="Freihand 925">
                  <a:extLst>
                    <a:ext uri="{FF2B5EF4-FFF2-40B4-BE49-F238E27FC236}">
                      <a16:creationId xmlns:a16="http://schemas.microsoft.com/office/drawing/2014/main" id="{49B0BFD0-6219-4BAF-8018-2BF7AA2B7A10}"/>
                    </a:ext>
                  </a:extLst>
                </p:cNvPr>
                <p:cNvPicPr/>
                <p:nvPr/>
              </p:nvPicPr>
              <p:blipFill>
                <a:blip r:embed="rId1501"/>
                <a:stretch>
                  <a:fillRect/>
                </a:stretch>
              </p:blipFill>
              <p:spPr>
                <a:xfrm>
                  <a:off x="5466899" y="5952931"/>
                  <a:ext cx="1069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502">
              <p14:nvContentPartPr>
                <p14:cNvPr id="927" name="Freihand 926">
                  <a:extLst>
                    <a:ext uri="{FF2B5EF4-FFF2-40B4-BE49-F238E27FC236}">
                      <a16:creationId xmlns:a16="http://schemas.microsoft.com/office/drawing/2014/main" id="{C7EE5617-7BDB-405F-A89C-04D6D53D58AD}"/>
                    </a:ext>
                  </a:extLst>
                </p14:cNvPr>
                <p14:cNvContentPartPr/>
                <p14:nvPr/>
              </p14:nvContentPartPr>
              <p14:xfrm>
                <a:off x="5656259" y="5942851"/>
                <a:ext cx="184320" cy="199080"/>
              </p14:xfrm>
            </p:contentPart>
          </mc:Choice>
          <mc:Fallback>
            <p:pic>
              <p:nvPicPr>
                <p:cNvPr id="927" name="Freihand 926">
                  <a:extLst>
                    <a:ext uri="{FF2B5EF4-FFF2-40B4-BE49-F238E27FC236}">
                      <a16:creationId xmlns:a16="http://schemas.microsoft.com/office/drawing/2014/main" id="{C7EE5617-7BDB-405F-A89C-04D6D53D58AD}"/>
                    </a:ext>
                  </a:extLst>
                </p:cNvPr>
                <p:cNvPicPr/>
                <p:nvPr/>
              </p:nvPicPr>
              <p:blipFill>
                <a:blip r:embed="rId1503"/>
                <a:stretch>
                  <a:fillRect/>
                </a:stretch>
              </p:blipFill>
              <p:spPr>
                <a:xfrm>
                  <a:off x="5651939" y="5938531"/>
                  <a:ext cx="192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504">
              <p14:nvContentPartPr>
                <p14:cNvPr id="928" name="Freihand 927">
                  <a:extLst>
                    <a:ext uri="{FF2B5EF4-FFF2-40B4-BE49-F238E27FC236}">
                      <a16:creationId xmlns:a16="http://schemas.microsoft.com/office/drawing/2014/main" id="{9D5D533D-7B6E-4347-9C09-3BC3BB56E85C}"/>
                    </a:ext>
                  </a:extLst>
                </p14:cNvPr>
                <p14:cNvContentPartPr/>
                <p14:nvPr/>
              </p14:nvContentPartPr>
              <p14:xfrm>
                <a:off x="5812859" y="5947531"/>
                <a:ext cx="21600" cy="34560"/>
              </p14:xfrm>
            </p:contentPart>
          </mc:Choice>
          <mc:Fallback>
            <p:pic>
              <p:nvPicPr>
                <p:cNvPr id="928" name="Freihand 927">
                  <a:extLst>
                    <a:ext uri="{FF2B5EF4-FFF2-40B4-BE49-F238E27FC236}">
                      <a16:creationId xmlns:a16="http://schemas.microsoft.com/office/drawing/2014/main" id="{9D5D533D-7B6E-4347-9C09-3BC3BB56E85C}"/>
                    </a:ext>
                  </a:extLst>
                </p:cNvPr>
                <p:cNvPicPr/>
                <p:nvPr/>
              </p:nvPicPr>
              <p:blipFill>
                <a:blip r:embed="rId1505"/>
                <a:stretch>
                  <a:fillRect/>
                </a:stretch>
              </p:blipFill>
              <p:spPr>
                <a:xfrm>
                  <a:off x="5808539" y="5943211"/>
                  <a:ext cx="30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506">
              <p14:nvContentPartPr>
                <p14:cNvPr id="929" name="Freihand 928">
                  <a:extLst>
                    <a:ext uri="{FF2B5EF4-FFF2-40B4-BE49-F238E27FC236}">
                      <a16:creationId xmlns:a16="http://schemas.microsoft.com/office/drawing/2014/main" id="{F75D4801-CBAB-49B8-8534-205B06371557}"/>
                    </a:ext>
                  </a:extLst>
                </p14:cNvPr>
                <p14:cNvContentPartPr/>
                <p14:nvPr/>
              </p14:nvContentPartPr>
              <p14:xfrm>
                <a:off x="5874779" y="5993251"/>
                <a:ext cx="111240" cy="146160"/>
              </p14:xfrm>
            </p:contentPart>
          </mc:Choice>
          <mc:Fallback>
            <p:pic>
              <p:nvPicPr>
                <p:cNvPr id="929" name="Freihand 928">
                  <a:extLst>
                    <a:ext uri="{FF2B5EF4-FFF2-40B4-BE49-F238E27FC236}">
                      <a16:creationId xmlns:a16="http://schemas.microsoft.com/office/drawing/2014/main" id="{F75D4801-CBAB-49B8-8534-205B06371557}"/>
                    </a:ext>
                  </a:extLst>
                </p:cNvPr>
                <p:cNvPicPr/>
                <p:nvPr/>
              </p:nvPicPr>
              <p:blipFill>
                <a:blip r:embed="rId1507"/>
                <a:stretch>
                  <a:fillRect/>
                </a:stretch>
              </p:blipFill>
              <p:spPr>
                <a:xfrm>
                  <a:off x="5870459" y="5988931"/>
                  <a:ext cx="119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508">
              <p14:nvContentPartPr>
                <p14:cNvPr id="930" name="Freihand 929">
                  <a:extLst>
                    <a:ext uri="{FF2B5EF4-FFF2-40B4-BE49-F238E27FC236}">
                      <a16:creationId xmlns:a16="http://schemas.microsoft.com/office/drawing/2014/main" id="{79B1F524-4F3F-481B-AAA3-03A1D02E43A9}"/>
                    </a:ext>
                  </a:extLst>
                </p14:cNvPr>
                <p14:cNvContentPartPr/>
                <p14:nvPr/>
              </p14:nvContentPartPr>
              <p14:xfrm>
                <a:off x="6010139" y="5998291"/>
                <a:ext cx="106920" cy="90720"/>
              </p14:xfrm>
            </p:contentPart>
          </mc:Choice>
          <mc:Fallback>
            <p:pic>
              <p:nvPicPr>
                <p:cNvPr id="930" name="Freihand 929">
                  <a:extLst>
                    <a:ext uri="{FF2B5EF4-FFF2-40B4-BE49-F238E27FC236}">
                      <a16:creationId xmlns:a16="http://schemas.microsoft.com/office/drawing/2014/main" id="{79B1F524-4F3F-481B-AAA3-03A1D02E43A9}"/>
                    </a:ext>
                  </a:extLst>
                </p:cNvPr>
                <p:cNvPicPr/>
                <p:nvPr/>
              </p:nvPicPr>
              <p:blipFill>
                <a:blip r:embed="rId1509"/>
                <a:stretch>
                  <a:fillRect/>
                </a:stretch>
              </p:blipFill>
              <p:spPr>
                <a:xfrm>
                  <a:off x="6005819" y="5993971"/>
                  <a:ext cx="115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10">
              <p14:nvContentPartPr>
                <p14:cNvPr id="931" name="Freihand 930">
                  <a:extLst>
                    <a:ext uri="{FF2B5EF4-FFF2-40B4-BE49-F238E27FC236}">
                      <a16:creationId xmlns:a16="http://schemas.microsoft.com/office/drawing/2014/main" id="{C418DBC2-487A-4BCF-9EF0-875481C7F6FD}"/>
                    </a:ext>
                  </a:extLst>
                </p14:cNvPr>
                <p14:cNvContentPartPr/>
                <p14:nvPr/>
              </p14:nvContentPartPr>
              <p14:xfrm>
                <a:off x="6158819" y="5956171"/>
                <a:ext cx="122760" cy="137880"/>
              </p14:xfrm>
            </p:contentPart>
          </mc:Choice>
          <mc:Fallback>
            <p:pic>
              <p:nvPicPr>
                <p:cNvPr id="931" name="Freihand 930">
                  <a:extLst>
                    <a:ext uri="{FF2B5EF4-FFF2-40B4-BE49-F238E27FC236}">
                      <a16:creationId xmlns:a16="http://schemas.microsoft.com/office/drawing/2014/main" id="{C418DBC2-487A-4BCF-9EF0-875481C7F6FD}"/>
                    </a:ext>
                  </a:extLst>
                </p:cNvPr>
                <p:cNvPicPr/>
                <p:nvPr/>
              </p:nvPicPr>
              <p:blipFill>
                <a:blip r:embed="rId1511"/>
                <a:stretch>
                  <a:fillRect/>
                </a:stretch>
              </p:blipFill>
              <p:spPr>
                <a:xfrm>
                  <a:off x="6154499" y="5951851"/>
                  <a:ext cx="131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512">
              <p14:nvContentPartPr>
                <p14:cNvPr id="932" name="Freihand 931">
                  <a:extLst>
                    <a:ext uri="{FF2B5EF4-FFF2-40B4-BE49-F238E27FC236}">
                      <a16:creationId xmlns:a16="http://schemas.microsoft.com/office/drawing/2014/main" id="{9A365D44-8DFF-40F2-AB0F-148128862C4C}"/>
                    </a:ext>
                  </a:extLst>
                </p14:cNvPr>
                <p14:cNvContentPartPr/>
                <p14:nvPr/>
              </p14:nvContentPartPr>
              <p14:xfrm>
                <a:off x="6307139" y="5916931"/>
                <a:ext cx="99000" cy="226800"/>
              </p14:xfrm>
            </p:contentPart>
          </mc:Choice>
          <mc:Fallback>
            <p:pic>
              <p:nvPicPr>
                <p:cNvPr id="932" name="Freihand 931">
                  <a:extLst>
                    <a:ext uri="{FF2B5EF4-FFF2-40B4-BE49-F238E27FC236}">
                      <a16:creationId xmlns:a16="http://schemas.microsoft.com/office/drawing/2014/main" id="{9A365D44-8DFF-40F2-AB0F-148128862C4C}"/>
                    </a:ext>
                  </a:extLst>
                </p:cNvPr>
                <p:cNvPicPr/>
                <p:nvPr/>
              </p:nvPicPr>
              <p:blipFill>
                <a:blip r:embed="rId1513"/>
                <a:stretch>
                  <a:fillRect/>
                </a:stretch>
              </p:blipFill>
              <p:spPr>
                <a:xfrm>
                  <a:off x="6302819" y="5912611"/>
                  <a:ext cx="1076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514">
              <p14:nvContentPartPr>
                <p14:cNvPr id="934" name="Freihand 933">
                  <a:extLst>
                    <a:ext uri="{FF2B5EF4-FFF2-40B4-BE49-F238E27FC236}">
                      <a16:creationId xmlns:a16="http://schemas.microsoft.com/office/drawing/2014/main" id="{8E646816-8E38-41F3-993C-EC95A3A27434}"/>
                    </a:ext>
                  </a:extLst>
                </p14:cNvPr>
                <p14:cNvContentPartPr/>
                <p14:nvPr/>
              </p14:nvContentPartPr>
              <p14:xfrm>
                <a:off x="6504779" y="6064891"/>
                <a:ext cx="11880" cy="20520"/>
              </p14:xfrm>
            </p:contentPart>
          </mc:Choice>
          <mc:Fallback>
            <p:pic>
              <p:nvPicPr>
                <p:cNvPr id="934" name="Freihand 933">
                  <a:extLst>
                    <a:ext uri="{FF2B5EF4-FFF2-40B4-BE49-F238E27FC236}">
                      <a16:creationId xmlns:a16="http://schemas.microsoft.com/office/drawing/2014/main" id="{8E646816-8E38-41F3-993C-EC95A3A27434}"/>
                    </a:ext>
                  </a:extLst>
                </p:cNvPr>
                <p:cNvPicPr/>
                <p:nvPr/>
              </p:nvPicPr>
              <p:blipFill>
                <a:blip r:embed="rId1515"/>
                <a:stretch>
                  <a:fillRect/>
                </a:stretch>
              </p:blipFill>
              <p:spPr>
                <a:xfrm>
                  <a:off x="6500459" y="6060571"/>
                  <a:ext cx="20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516">
              <p14:nvContentPartPr>
                <p14:cNvPr id="936" name="Freihand 935">
                  <a:extLst>
                    <a:ext uri="{FF2B5EF4-FFF2-40B4-BE49-F238E27FC236}">
                      <a16:creationId xmlns:a16="http://schemas.microsoft.com/office/drawing/2014/main" id="{6510BABA-D2F0-4920-A756-6E665DFFFD2D}"/>
                    </a:ext>
                  </a:extLst>
                </p14:cNvPr>
                <p14:cNvContentPartPr/>
                <p14:nvPr/>
              </p14:nvContentPartPr>
              <p14:xfrm>
                <a:off x="6721859" y="5939971"/>
                <a:ext cx="20160" cy="114480"/>
              </p14:xfrm>
            </p:contentPart>
          </mc:Choice>
          <mc:Fallback>
            <p:pic>
              <p:nvPicPr>
                <p:cNvPr id="936" name="Freihand 935">
                  <a:extLst>
                    <a:ext uri="{FF2B5EF4-FFF2-40B4-BE49-F238E27FC236}">
                      <a16:creationId xmlns:a16="http://schemas.microsoft.com/office/drawing/2014/main" id="{6510BABA-D2F0-4920-A756-6E665DFFFD2D}"/>
                    </a:ext>
                  </a:extLst>
                </p:cNvPr>
                <p:cNvPicPr/>
                <p:nvPr/>
              </p:nvPicPr>
              <p:blipFill>
                <a:blip r:embed="rId1517"/>
                <a:stretch>
                  <a:fillRect/>
                </a:stretch>
              </p:blipFill>
              <p:spPr>
                <a:xfrm>
                  <a:off x="6717539" y="5935651"/>
                  <a:ext cx="28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518">
              <p14:nvContentPartPr>
                <p14:cNvPr id="937" name="Freihand 936">
                  <a:extLst>
                    <a:ext uri="{FF2B5EF4-FFF2-40B4-BE49-F238E27FC236}">
                      <a16:creationId xmlns:a16="http://schemas.microsoft.com/office/drawing/2014/main" id="{AAC3479D-AB68-4C39-B2AB-A4124504A6C5}"/>
                    </a:ext>
                  </a:extLst>
                </p14:cNvPr>
                <p14:cNvContentPartPr/>
                <p14:nvPr/>
              </p14:nvContentPartPr>
              <p14:xfrm>
                <a:off x="6609179" y="5886691"/>
                <a:ext cx="168480" cy="44280"/>
              </p14:xfrm>
            </p:contentPart>
          </mc:Choice>
          <mc:Fallback>
            <p:pic>
              <p:nvPicPr>
                <p:cNvPr id="937" name="Freihand 936">
                  <a:extLst>
                    <a:ext uri="{FF2B5EF4-FFF2-40B4-BE49-F238E27FC236}">
                      <a16:creationId xmlns:a16="http://schemas.microsoft.com/office/drawing/2014/main" id="{AAC3479D-AB68-4C39-B2AB-A4124504A6C5}"/>
                    </a:ext>
                  </a:extLst>
                </p:cNvPr>
                <p:cNvPicPr/>
                <p:nvPr/>
              </p:nvPicPr>
              <p:blipFill>
                <a:blip r:embed="rId1519"/>
                <a:stretch>
                  <a:fillRect/>
                </a:stretch>
              </p:blipFill>
              <p:spPr>
                <a:xfrm>
                  <a:off x="6604859" y="5882371"/>
                  <a:ext cx="1771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520">
              <p14:nvContentPartPr>
                <p14:cNvPr id="939" name="Freihand 938">
                  <a:extLst>
                    <a:ext uri="{FF2B5EF4-FFF2-40B4-BE49-F238E27FC236}">
                      <a16:creationId xmlns:a16="http://schemas.microsoft.com/office/drawing/2014/main" id="{0E1AA992-1F86-43B9-9F7B-1195447FC411}"/>
                    </a:ext>
                  </a:extLst>
                </p14:cNvPr>
                <p14:cNvContentPartPr/>
                <p14:nvPr/>
              </p14:nvContentPartPr>
              <p14:xfrm>
                <a:off x="6790259" y="5897131"/>
                <a:ext cx="100440" cy="149760"/>
              </p14:xfrm>
            </p:contentPart>
          </mc:Choice>
          <mc:Fallback>
            <p:pic>
              <p:nvPicPr>
                <p:cNvPr id="939" name="Freihand 938">
                  <a:extLst>
                    <a:ext uri="{FF2B5EF4-FFF2-40B4-BE49-F238E27FC236}">
                      <a16:creationId xmlns:a16="http://schemas.microsoft.com/office/drawing/2014/main" id="{0E1AA992-1F86-43B9-9F7B-1195447FC411}"/>
                    </a:ext>
                  </a:extLst>
                </p:cNvPr>
                <p:cNvPicPr/>
                <p:nvPr/>
              </p:nvPicPr>
              <p:blipFill>
                <a:blip r:embed="rId1521"/>
                <a:stretch>
                  <a:fillRect/>
                </a:stretch>
              </p:blipFill>
              <p:spPr>
                <a:xfrm>
                  <a:off x="6785939" y="5892811"/>
                  <a:ext cx="1090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522">
              <p14:nvContentPartPr>
                <p14:cNvPr id="940" name="Freihand 939">
                  <a:extLst>
                    <a:ext uri="{FF2B5EF4-FFF2-40B4-BE49-F238E27FC236}">
                      <a16:creationId xmlns:a16="http://schemas.microsoft.com/office/drawing/2014/main" id="{C21AA73A-CAEA-407B-B8CC-0C7227A21183}"/>
                    </a:ext>
                  </a:extLst>
                </p14:cNvPr>
                <p14:cNvContentPartPr/>
                <p14:nvPr/>
              </p14:nvContentPartPr>
              <p14:xfrm>
                <a:off x="6930299" y="5962291"/>
                <a:ext cx="74880" cy="98280"/>
              </p14:xfrm>
            </p:contentPart>
          </mc:Choice>
          <mc:Fallback>
            <p:pic>
              <p:nvPicPr>
                <p:cNvPr id="940" name="Freihand 939">
                  <a:extLst>
                    <a:ext uri="{FF2B5EF4-FFF2-40B4-BE49-F238E27FC236}">
                      <a16:creationId xmlns:a16="http://schemas.microsoft.com/office/drawing/2014/main" id="{C21AA73A-CAEA-407B-B8CC-0C7227A21183}"/>
                    </a:ext>
                  </a:extLst>
                </p:cNvPr>
                <p:cNvPicPr/>
                <p:nvPr/>
              </p:nvPicPr>
              <p:blipFill>
                <a:blip r:embed="rId1523"/>
                <a:stretch>
                  <a:fillRect/>
                </a:stretch>
              </p:blipFill>
              <p:spPr>
                <a:xfrm>
                  <a:off x="6925979" y="5957971"/>
                  <a:ext cx="83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524">
              <p14:nvContentPartPr>
                <p14:cNvPr id="941" name="Freihand 940">
                  <a:extLst>
                    <a:ext uri="{FF2B5EF4-FFF2-40B4-BE49-F238E27FC236}">
                      <a16:creationId xmlns:a16="http://schemas.microsoft.com/office/drawing/2014/main" id="{643B0C4C-5D24-4FFC-AD62-8939D1DCD53E}"/>
                    </a:ext>
                  </a:extLst>
                </p14:cNvPr>
                <p14:cNvContentPartPr/>
                <p14:nvPr/>
              </p14:nvContentPartPr>
              <p14:xfrm>
                <a:off x="7127939" y="5947891"/>
                <a:ext cx="107280" cy="112680"/>
              </p14:xfrm>
            </p:contentPart>
          </mc:Choice>
          <mc:Fallback>
            <p:pic>
              <p:nvPicPr>
                <p:cNvPr id="941" name="Freihand 940">
                  <a:extLst>
                    <a:ext uri="{FF2B5EF4-FFF2-40B4-BE49-F238E27FC236}">
                      <a16:creationId xmlns:a16="http://schemas.microsoft.com/office/drawing/2014/main" id="{643B0C4C-5D24-4FFC-AD62-8939D1DCD53E}"/>
                    </a:ext>
                  </a:extLst>
                </p:cNvPr>
                <p:cNvPicPr/>
                <p:nvPr/>
              </p:nvPicPr>
              <p:blipFill>
                <a:blip r:embed="rId1525"/>
                <a:stretch>
                  <a:fillRect/>
                </a:stretch>
              </p:blipFill>
              <p:spPr>
                <a:xfrm>
                  <a:off x="7123619" y="5943571"/>
                  <a:ext cx="115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26">
              <p14:nvContentPartPr>
                <p14:cNvPr id="942" name="Freihand 941">
                  <a:extLst>
                    <a:ext uri="{FF2B5EF4-FFF2-40B4-BE49-F238E27FC236}">
                      <a16:creationId xmlns:a16="http://schemas.microsoft.com/office/drawing/2014/main" id="{CB5B66A0-1CE8-4FB6-993E-22052F0733C1}"/>
                    </a:ext>
                  </a:extLst>
                </p14:cNvPr>
                <p14:cNvContentPartPr/>
                <p14:nvPr/>
              </p14:nvContentPartPr>
              <p14:xfrm>
                <a:off x="7266899" y="5947171"/>
                <a:ext cx="247320" cy="100080"/>
              </p14:xfrm>
            </p:contentPart>
          </mc:Choice>
          <mc:Fallback>
            <p:pic>
              <p:nvPicPr>
                <p:cNvPr id="942" name="Freihand 941">
                  <a:extLst>
                    <a:ext uri="{FF2B5EF4-FFF2-40B4-BE49-F238E27FC236}">
                      <a16:creationId xmlns:a16="http://schemas.microsoft.com/office/drawing/2014/main" id="{CB5B66A0-1CE8-4FB6-993E-22052F0733C1}"/>
                    </a:ext>
                  </a:extLst>
                </p:cNvPr>
                <p:cNvPicPr/>
                <p:nvPr/>
              </p:nvPicPr>
              <p:blipFill>
                <a:blip r:embed="rId1527"/>
                <a:stretch>
                  <a:fillRect/>
                </a:stretch>
              </p:blipFill>
              <p:spPr>
                <a:xfrm>
                  <a:off x="7262579" y="5942851"/>
                  <a:ext cx="255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528">
              <p14:nvContentPartPr>
                <p14:cNvPr id="943" name="Freihand 942">
                  <a:extLst>
                    <a:ext uri="{FF2B5EF4-FFF2-40B4-BE49-F238E27FC236}">
                      <a16:creationId xmlns:a16="http://schemas.microsoft.com/office/drawing/2014/main" id="{E0F3E1A1-F038-4AC7-A8E2-52B841654A4F}"/>
                    </a:ext>
                  </a:extLst>
                </p14:cNvPr>
                <p14:cNvContentPartPr/>
                <p14:nvPr/>
              </p14:nvContentPartPr>
              <p14:xfrm>
                <a:off x="7589099" y="5847451"/>
                <a:ext cx="151920" cy="179280"/>
              </p14:xfrm>
            </p:contentPart>
          </mc:Choice>
          <mc:Fallback>
            <p:pic>
              <p:nvPicPr>
                <p:cNvPr id="943" name="Freihand 942">
                  <a:extLst>
                    <a:ext uri="{FF2B5EF4-FFF2-40B4-BE49-F238E27FC236}">
                      <a16:creationId xmlns:a16="http://schemas.microsoft.com/office/drawing/2014/main" id="{E0F3E1A1-F038-4AC7-A8E2-52B841654A4F}"/>
                    </a:ext>
                  </a:extLst>
                </p:cNvPr>
                <p:cNvPicPr/>
                <p:nvPr/>
              </p:nvPicPr>
              <p:blipFill>
                <a:blip r:embed="rId1529"/>
                <a:stretch>
                  <a:fillRect/>
                </a:stretch>
              </p:blipFill>
              <p:spPr>
                <a:xfrm>
                  <a:off x="7584779" y="5843131"/>
                  <a:ext cx="160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530">
              <p14:nvContentPartPr>
                <p14:cNvPr id="944" name="Freihand 943">
                  <a:extLst>
                    <a:ext uri="{FF2B5EF4-FFF2-40B4-BE49-F238E27FC236}">
                      <a16:creationId xmlns:a16="http://schemas.microsoft.com/office/drawing/2014/main" id="{D1015E35-70C3-44F1-9AC4-6446477EB2C6}"/>
                    </a:ext>
                  </a:extLst>
                </p14:cNvPr>
                <p14:cNvContentPartPr/>
                <p14:nvPr/>
              </p14:nvContentPartPr>
              <p14:xfrm>
                <a:off x="7556699" y="5897131"/>
                <a:ext cx="115200" cy="9360"/>
              </p14:xfrm>
            </p:contentPart>
          </mc:Choice>
          <mc:Fallback>
            <p:pic>
              <p:nvPicPr>
                <p:cNvPr id="944" name="Freihand 943">
                  <a:extLst>
                    <a:ext uri="{FF2B5EF4-FFF2-40B4-BE49-F238E27FC236}">
                      <a16:creationId xmlns:a16="http://schemas.microsoft.com/office/drawing/2014/main" id="{D1015E35-70C3-44F1-9AC4-6446477EB2C6}"/>
                    </a:ext>
                  </a:extLst>
                </p:cNvPr>
                <p:cNvPicPr/>
                <p:nvPr/>
              </p:nvPicPr>
              <p:blipFill>
                <a:blip r:embed="rId1531"/>
                <a:stretch>
                  <a:fillRect/>
                </a:stretch>
              </p:blipFill>
              <p:spPr>
                <a:xfrm>
                  <a:off x="7552379" y="5892811"/>
                  <a:ext cx="123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32">
              <p14:nvContentPartPr>
                <p14:cNvPr id="945" name="Freihand 944">
                  <a:extLst>
                    <a:ext uri="{FF2B5EF4-FFF2-40B4-BE49-F238E27FC236}">
                      <a16:creationId xmlns:a16="http://schemas.microsoft.com/office/drawing/2014/main" id="{A7F26B96-C254-4DF6-A7CB-9A0F63B45DCE}"/>
                    </a:ext>
                  </a:extLst>
                </p14:cNvPr>
                <p14:cNvContentPartPr/>
                <p14:nvPr/>
              </p14:nvContentPartPr>
              <p14:xfrm>
                <a:off x="7745339" y="5955451"/>
                <a:ext cx="127440" cy="61560"/>
              </p14:xfrm>
            </p:contentPart>
          </mc:Choice>
          <mc:Fallback>
            <p:pic>
              <p:nvPicPr>
                <p:cNvPr id="945" name="Freihand 944">
                  <a:extLst>
                    <a:ext uri="{FF2B5EF4-FFF2-40B4-BE49-F238E27FC236}">
                      <a16:creationId xmlns:a16="http://schemas.microsoft.com/office/drawing/2014/main" id="{A7F26B96-C254-4DF6-A7CB-9A0F63B45DCE}"/>
                    </a:ext>
                  </a:extLst>
                </p:cNvPr>
                <p:cNvPicPr/>
                <p:nvPr/>
              </p:nvPicPr>
              <p:blipFill>
                <a:blip r:embed="rId1533"/>
                <a:stretch>
                  <a:fillRect/>
                </a:stretch>
              </p:blipFill>
              <p:spPr>
                <a:xfrm>
                  <a:off x="7741019" y="5951131"/>
                  <a:ext cx="136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534">
              <p14:nvContentPartPr>
                <p14:cNvPr id="946" name="Freihand 945">
                  <a:extLst>
                    <a:ext uri="{FF2B5EF4-FFF2-40B4-BE49-F238E27FC236}">
                      <a16:creationId xmlns:a16="http://schemas.microsoft.com/office/drawing/2014/main" id="{CA798FBC-F243-4BEA-B032-98C0A2BE59BB}"/>
                    </a:ext>
                  </a:extLst>
                </p14:cNvPr>
                <p14:cNvContentPartPr/>
                <p14:nvPr/>
              </p14:nvContentPartPr>
              <p14:xfrm>
                <a:off x="7912739" y="5821531"/>
                <a:ext cx="41760" cy="216000"/>
              </p14:xfrm>
            </p:contentPart>
          </mc:Choice>
          <mc:Fallback>
            <p:pic>
              <p:nvPicPr>
                <p:cNvPr id="946" name="Freihand 945">
                  <a:extLst>
                    <a:ext uri="{FF2B5EF4-FFF2-40B4-BE49-F238E27FC236}">
                      <a16:creationId xmlns:a16="http://schemas.microsoft.com/office/drawing/2014/main" id="{CA798FBC-F243-4BEA-B032-98C0A2BE59BB}"/>
                    </a:ext>
                  </a:extLst>
                </p:cNvPr>
                <p:cNvPicPr/>
                <p:nvPr/>
              </p:nvPicPr>
              <p:blipFill>
                <a:blip r:embed="rId1535"/>
                <a:stretch>
                  <a:fillRect/>
                </a:stretch>
              </p:blipFill>
              <p:spPr>
                <a:xfrm>
                  <a:off x="7908419" y="5817211"/>
                  <a:ext cx="504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536">
              <p14:nvContentPartPr>
                <p14:cNvPr id="958" name="Freihand 957">
                  <a:extLst>
                    <a:ext uri="{FF2B5EF4-FFF2-40B4-BE49-F238E27FC236}">
                      <a16:creationId xmlns:a16="http://schemas.microsoft.com/office/drawing/2014/main" id="{AC6AC0C1-1C3E-45D0-BAA2-5F87D2889E4A}"/>
                    </a:ext>
                  </a:extLst>
                </p14:cNvPr>
                <p14:cNvContentPartPr/>
                <p14:nvPr/>
              </p14:nvContentPartPr>
              <p14:xfrm>
                <a:off x="2912699" y="6379531"/>
                <a:ext cx="245520" cy="80640"/>
              </p14:xfrm>
            </p:contentPart>
          </mc:Choice>
          <mc:Fallback>
            <p:pic>
              <p:nvPicPr>
                <p:cNvPr id="958" name="Freihand 957">
                  <a:extLst>
                    <a:ext uri="{FF2B5EF4-FFF2-40B4-BE49-F238E27FC236}">
                      <a16:creationId xmlns:a16="http://schemas.microsoft.com/office/drawing/2014/main" id="{AC6AC0C1-1C3E-45D0-BAA2-5F87D2889E4A}"/>
                    </a:ext>
                  </a:extLst>
                </p:cNvPr>
                <p:cNvPicPr/>
                <p:nvPr/>
              </p:nvPicPr>
              <p:blipFill>
                <a:blip r:embed="rId1537"/>
                <a:stretch>
                  <a:fillRect/>
                </a:stretch>
              </p:blipFill>
              <p:spPr>
                <a:xfrm>
                  <a:off x="2908379" y="6375211"/>
                  <a:ext cx="254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38">
              <p14:nvContentPartPr>
                <p14:cNvPr id="959" name="Freihand 958">
                  <a:extLst>
                    <a:ext uri="{FF2B5EF4-FFF2-40B4-BE49-F238E27FC236}">
                      <a16:creationId xmlns:a16="http://schemas.microsoft.com/office/drawing/2014/main" id="{A6D79301-72F9-4891-A5F8-F7146E49C320}"/>
                    </a:ext>
                  </a:extLst>
                </p14:cNvPr>
                <p14:cNvContentPartPr/>
                <p14:nvPr/>
              </p14:nvContentPartPr>
              <p14:xfrm>
                <a:off x="3096659" y="6297091"/>
                <a:ext cx="360" cy="360"/>
              </p14:xfrm>
            </p:contentPart>
          </mc:Choice>
          <mc:Fallback>
            <p:pic>
              <p:nvPicPr>
                <p:cNvPr id="959" name="Freihand 958">
                  <a:extLst>
                    <a:ext uri="{FF2B5EF4-FFF2-40B4-BE49-F238E27FC236}">
                      <a16:creationId xmlns:a16="http://schemas.microsoft.com/office/drawing/2014/main" id="{A6D79301-72F9-4891-A5F8-F7146E49C320}"/>
                    </a:ext>
                  </a:extLst>
                </p:cNvPr>
                <p:cNvPicPr/>
                <p:nvPr/>
              </p:nvPicPr>
              <p:blipFill>
                <a:blip r:embed="rId666"/>
                <a:stretch>
                  <a:fillRect/>
                </a:stretch>
              </p:blipFill>
              <p:spPr>
                <a:xfrm>
                  <a:off x="3092339" y="6292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39">
              <p14:nvContentPartPr>
                <p14:cNvPr id="960" name="Freihand 959">
                  <a:extLst>
                    <a:ext uri="{FF2B5EF4-FFF2-40B4-BE49-F238E27FC236}">
                      <a16:creationId xmlns:a16="http://schemas.microsoft.com/office/drawing/2014/main" id="{07A9B09A-32EC-4B9D-B488-E59227392462}"/>
                    </a:ext>
                  </a:extLst>
                </p14:cNvPr>
                <p14:cNvContentPartPr/>
                <p14:nvPr/>
              </p14:nvContentPartPr>
              <p14:xfrm>
                <a:off x="3260819" y="6366571"/>
                <a:ext cx="113040" cy="79200"/>
              </p14:xfrm>
            </p:contentPart>
          </mc:Choice>
          <mc:Fallback>
            <p:pic>
              <p:nvPicPr>
                <p:cNvPr id="960" name="Freihand 959">
                  <a:extLst>
                    <a:ext uri="{FF2B5EF4-FFF2-40B4-BE49-F238E27FC236}">
                      <a16:creationId xmlns:a16="http://schemas.microsoft.com/office/drawing/2014/main" id="{07A9B09A-32EC-4B9D-B488-E59227392462}"/>
                    </a:ext>
                  </a:extLst>
                </p:cNvPr>
                <p:cNvPicPr/>
                <p:nvPr/>
              </p:nvPicPr>
              <p:blipFill>
                <a:blip r:embed="rId1540"/>
                <a:stretch>
                  <a:fillRect/>
                </a:stretch>
              </p:blipFill>
              <p:spPr>
                <a:xfrm>
                  <a:off x="3256499" y="6362251"/>
                  <a:ext cx="121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541">
              <p14:nvContentPartPr>
                <p14:cNvPr id="961" name="Freihand 960">
                  <a:extLst>
                    <a:ext uri="{FF2B5EF4-FFF2-40B4-BE49-F238E27FC236}">
                      <a16:creationId xmlns:a16="http://schemas.microsoft.com/office/drawing/2014/main" id="{6E7ECC56-241D-4F34-B2D8-011F56D888F9}"/>
                    </a:ext>
                  </a:extLst>
                </p14:cNvPr>
                <p14:cNvContentPartPr/>
                <p14:nvPr/>
              </p14:nvContentPartPr>
              <p14:xfrm>
                <a:off x="3411659" y="6346051"/>
                <a:ext cx="204120" cy="97560"/>
              </p14:xfrm>
            </p:contentPart>
          </mc:Choice>
          <mc:Fallback>
            <p:pic>
              <p:nvPicPr>
                <p:cNvPr id="961" name="Freihand 960">
                  <a:extLst>
                    <a:ext uri="{FF2B5EF4-FFF2-40B4-BE49-F238E27FC236}">
                      <a16:creationId xmlns:a16="http://schemas.microsoft.com/office/drawing/2014/main" id="{6E7ECC56-241D-4F34-B2D8-011F56D888F9}"/>
                    </a:ext>
                  </a:extLst>
                </p:cNvPr>
                <p:cNvPicPr/>
                <p:nvPr/>
              </p:nvPicPr>
              <p:blipFill>
                <a:blip r:embed="rId1542"/>
                <a:stretch>
                  <a:fillRect/>
                </a:stretch>
              </p:blipFill>
              <p:spPr>
                <a:xfrm>
                  <a:off x="3407339" y="6341731"/>
                  <a:ext cx="212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43">
              <p14:nvContentPartPr>
                <p14:cNvPr id="962" name="Freihand 961">
                  <a:extLst>
                    <a:ext uri="{FF2B5EF4-FFF2-40B4-BE49-F238E27FC236}">
                      <a16:creationId xmlns:a16="http://schemas.microsoft.com/office/drawing/2014/main" id="{B7613A91-DD6A-4DE8-9622-8794F62E885E}"/>
                    </a:ext>
                  </a:extLst>
                </p14:cNvPr>
                <p14:cNvContentPartPr/>
                <p14:nvPr/>
              </p14:nvContentPartPr>
              <p14:xfrm>
                <a:off x="3658259" y="6265771"/>
                <a:ext cx="335160" cy="186120"/>
              </p14:xfrm>
            </p:contentPart>
          </mc:Choice>
          <mc:Fallback>
            <p:pic>
              <p:nvPicPr>
                <p:cNvPr id="962" name="Freihand 961">
                  <a:extLst>
                    <a:ext uri="{FF2B5EF4-FFF2-40B4-BE49-F238E27FC236}">
                      <a16:creationId xmlns:a16="http://schemas.microsoft.com/office/drawing/2014/main" id="{B7613A91-DD6A-4DE8-9622-8794F62E885E}"/>
                    </a:ext>
                  </a:extLst>
                </p:cNvPr>
                <p:cNvPicPr/>
                <p:nvPr/>
              </p:nvPicPr>
              <p:blipFill>
                <a:blip r:embed="rId1544"/>
                <a:stretch>
                  <a:fillRect/>
                </a:stretch>
              </p:blipFill>
              <p:spPr>
                <a:xfrm>
                  <a:off x="3653939" y="6261451"/>
                  <a:ext cx="3438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45">
              <p14:nvContentPartPr>
                <p14:cNvPr id="963" name="Freihand 962">
                  <a:extLst>
                    <a:ext uri="{FF2B5EF4-FFF2-40B4-BE49-F238E27FC236}">
                      <a16:creationId xmlns:a16="http://schemas.microsoft.com/office/drawing/2014/main" id="{3AF26BB7-89E2-4CCE-A0E5-A0C11A8B0064}"/>
                    </a:ext>
                  </a:extLst>
                </p14:cNvPr>
                <p14:cNvContentPartPr/>
                <p14:nvPr/>
              </p14:nvContentPartPr>
              <p14:xfrm>
                <a:off x="3861299" y="6258571"/>
                <a:ext cx="37440" cy="25560"/>
              </p14:xfrm>
            </p:contentPart>
          </mc:Choice>
          <mc:Fallback>
            <p:pic>
              <p:nvPicPr>
                <p:cNvPr id="963" name="Freihand 962">
                  <a:extLst>
                    <a:ext uri="{FF2B5EF4-FFF2-40B4-BE49-F238E27FC236}">
                      <a16:creationId xmlns:a16="http://schemas.microsoft.com/office/drawing/2014/main" id="{3AF26BB7-89E2-4CCE-A0E5-A0C11A8B0064}"/>
                    </a:ext>
                  </a:extLst>
                </p:cNvPr>
                <p:cNvPicPr/>
                <p:nvPr/>
              </p:nvPicPr>
              <p:blipFill>
                <a:blip r:embed="rId1546"/>
                <a:stretch>
                  <a:fillRect/>
                </a:stretch>
              </p:blipFill>
              <p:spPr>
                <a:xfrm>
                  <a:off x="3856979" y="6254251"/>
                  <a:ext cx="460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547">
              <p14:nvContentPartPr>
                <p14:cNvPr id="964" name="Freihand 963">
                  <a:extLst>
                    <a:ext uri="{FF2B5EF4-FFF2-40B4-BE49-F238E27FC236}">
                      <a16:creationId xmlns:a16="http://schemas.microsoft.com/office/drawing/2014/main" id="{1C0DE28E-89F1-41A6-9A7E-C551F6B67E00}"/>
                    </a:ext>
                  </a:extLst>
                </p14:cNvPr>
                <p14:cNvContentPartPr/>
                <p14:nvPr/>
              </p14:nvContentPartPr>
              <p14:xfrm>
                <a:off x="4156139" y="6271171"/>
                <a:ext cx="158760" cy="120240"/>
              </p14:xfrm>
            </p:contentPart>
          </mc:Choice>
          <mc:Fallback>
            <p:pic>
              <p:nvPicPr>
                <p:cNvPr id="964" name="Freihand 963">
                  <a:extLst>
                    <a:ext uri="{FF2B5EF4-FFF2-40B4-BE49-F238E27FC236}">
                      <a16:creationId xmlns:a16="http://schemas.microsoft.com/office/drawing/2014/main" id="{1C0DE28E-89F1-41A6-9A7E-C551F6B67E00}"/>
                    </a:ext>
                  </a:extLst>
                </p:cNvPr>
                <p:cNvPicPr/>
                <p:nvPr/>
              </p:nvPicPr>
              <p:blipFill>
                <a:blip r:embed="rId1548"/>
                <a:stretch>
                  <a:fillRect/>
                </a:stretch>
              </p:blipFill>
              <p:spPr>
                <a:xfrm>
                  <a:off x="4151819" y="6266851"/>
                  <a:ext cx="167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549">
              <p14:nvContentPartPr>
                <p14:cNvPr id="965" name="Freihand 964">
                  <a:extLst>
                    <a:ext uri="{FF2B5EF4-FFF2-40B4-BE49-F238E27FC236}">
                      <a16:creationId xmlns:a16="http://schemas.microsoft.com/office/drawing/2014/main" id="{EB03D628-7221-4F69-B80C-69AA59816F67}"/>
                    </a:ext>
                  </a:extLst>
                </p14:cNvPr>
                <p14:cNvContentPartPr/>
                <p14:nvPr/>
              </p14:nvContentPartPr>
              <p14:xfrm>
                <a:off x="4323539" y="6312931"/>
                <a:ext cx="105480" cy="88920"/>
              </p14:xfrm>
            </p:contentPart>
          </mc:Choice>
          <mc:Fallback>
            <p:pic>
              <p:nvPicPr>
                <p:cNvPr id="965" name="Freihand 964">
                  <a:extLst>
                    <a:ext uri="{FF2B5EF4-FFF2-40B4-BE49-F238E27FC236}">
                      <a16:creationId xmlns:a16="http://schemas.microsoft.com/office/drawing/2014/main" id="{EB03D628-7221-4F69-B80C-69AA59816F67}"/>
                    </a:ext>
                  </a:extLst>
                </p:cNvPr>
                <p:cNvPicPr/>
                <p:nvPr/>
              </p:nvPicPr>
              <p:blipFill>
                <a:blip r:embed="rId1550"/>
                <a:stretch>
                  <a:fillRect/>
                </a:stretch>
              </p:blipFill>
              <p:spPr>
                <a:xfrm>
                  <a:off x="4319219" y="6308611"/>
                  <a:ext cx="114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551">
              <p14:nvContentPartPr>
                <p14:cNvPr id="966" name="Freihand 965">
                  <a:extLst>
                    <a:ext uri="{FF2B5EF4-FFF2-40B4-BE49-F238E27FC236}">
                      <a16:creationId xmlns:a16="http://schemas.microsoft.com/office/drawing/2014/main" id="{8762571F-7D28-4305-A0CA-8D284CAE230D}"/>
                    </a:ext>
                  </a:extLst>
                </p14:cNvPr>
                <p14:cNvContentPartPr/>
                <p14:nvPr/>
              </p14:nvContentPartPr>
              <p14:xfrm>
                <a:off x="4595339" y="6252451"/>
                <a:ext cx="333000" cy="189360"/>
              </p14:xfrm>
            </p:contentPart>
          </mc:Choice>
          <mc:Fallback>
            <p:pic>
              <p:nvPicPr>
                <p:cNvPr id="966" name="Freihand 965">
                  <a:extLst>
                    <a:ext uri="{FF2B5EF4-FFF2-40B4-BE49-F238E27FC236}">
                      <a16:creationId xmlns:a16="http://schemas.microsoft.com/office/drawing/2014/main" id="{8762571F-7D28-4305-A0CA-8D284CAE230D}"/>
                    </a:ext>
                  </a:extLst>
                </p:cNvPr>
                <p:cNvPicPr/>
                <p:nvPr/>
              </p:nvPicPr>
              <p:blipFill>
                <a:blip r:embed="rId1552"/>
                <a:stretch>
                  <a:fillRect/>
                </a:stretch>
              </p:blipFill>
              <p:spPr>
                <a:xfrm>
                  <a:off x="4591019" y="6248131"/>
                  <a:ext cx="3416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553">
              <p14:nvContentPartPr>
                <p14:cNvPr id="967" name="Freihand 966">
                  <a:extLst>
                    <a:ext uri="{FF2B5EF4-FFF2-40B4-BE49-F238E27FC236}">
                      <a16:creationId xmlns:a16="http://schemas.microsoft.com/office/drawing/2014/main" id="{E4055033-69FE-42EC-A5F9-82C5F4361566}"/>
                    </a:ext>
                  </a:extLst>
                </p14:cNvPr>
                <p14:cNvContentPartPr/>
                <p14:nvPr/>
              </p14:nvContentPartPr>
              <p14:xfrm>
                <a:off x="4950659" y="6201331"/>
                <a:ext cx="154800" cy="171720"/>
              </p14:xfrm>
            </p:contentPart>
          </mc:Choice>
          <mc:Fallback>
            <p:pic>
              <p:nvPicPr>
                <p:cNvPr id="967" name="Freihand 966">
                  <a:extLst>
                    <a:ext uri="{FF2B5EF4-FFF2-40B4-BE49-F238E27FC236}">
                      <a16:creationId xmlns:a16="http://schemas.microsoft.com/office/drawing/2014/main" id="{E4055033-69FE-42EC-A5F9-82C5F4361566}"/>
                    </a:ext>
                  </a:extLst>
                </p:cNvPr>
                <p:cNvPicPr/>
                <p:nvPr/>
              </p:nvPicPr>
              <p:blipFill>
                <a:blip r:embed="rId1554"/>
                <a:stretch>
                  <a:fillRect/>
                </a:stretch>
              </p:blipFill>
              <p:spPr>
                <a:xfrm>
                  <a:off x="4946339" y="6197011"/>
                  <a:ext cx="163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555">
              <p14:nvContentPartPr>
                <p14:cNvPr id="969" name="Freihand 968">
                  <a:extLst>
                    <a:ext uri="{FF2B5EF4-FFF2-40B4-BE49-F238E27FC236}">
                      <a16:creationId xmlns:a16="http://schemas.microsoft.com/office/drawing/2014/main" id="{C3B626FE-B7A8-41E0-8762-CB72716F740C}"/>
                    </a:ext>
                  </a:extLst>
                </p14:cNvPr>
                <p14:cNvContentPartPr/>
                <p14:nvPr/>
              </p14:nvContentPartPr>
              <p14:xfrm>
                <a:off x="5145419" y="6272971"/>
                <a:ext cx="234360" cy="84240"/>
              </p14:xfrm>
            </p:contentPart>
          </mc:Choice>
          <mc:Fallback>
            <p:pic>
              <p:nvPicPr>
                <p:cNvPr id="969" name="Freihand 968">
                  <a:extLst>
                    <a:ext uri="{FF2B5EF4-FFF2-40B4-BE49-F238E27FC236}">
                      <a16:creationId xmlns:a16="http://schemas.microsoft.com/office/drawing/2014/main" id="{C3B626FE-B7A8-41E0-8762-CB72716F740C}"/>
                    </a:ext>
                  </a:extLst>
                </p:cNvPr>
                <p:cNvPicPr/>
                <p:nvPr/>
              </p:nvPicPr>
              <p:blipFill>
                <a:blip r:embed="rId1556"/>
                <a:stretch>
                  <a:fillRect/>
                </a:stretch>
              </p:blipFill>
              <p:spPr>
                <a:xfrm>
                  <a:off x="5141099" y="6268651"/>
                  <a:ext cx="243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557">
              <p14:nvContentPartPr>
                <p14:cNvPr id="971" name="Freihand 970">
                  <a:extLst>
                    <a:ext uri="{FF2B5EF4-FFF2-40B4-BE49-F238E27FC236}">
                      <a16:creationId xmlns:a16="http://schemas.microsoft.com/office/drawing/2014/main" id="{054BECFE-2C74-472A-85AA-1D6A86AC3B91}"/>
                    </a:ext>
                  </a:extLst>
                </p14:cNvPr>
                <p14:cNvContentPartPr/>
                <p14:nvPr/>
              </p14:nvContentPartPr>
              <p14:xfrm>
                <a:off x="5554379" y="6268291"/>
                <a:ext cx="181800" cy="96480"/>
              </p14:xfrm>
            </p:contentPart>
          </mc:Choice>
          <mc:Fallback>
            <p:pic>
              <p:nvPicPr>
                <p:cNvPr id="971" name="Freihand 970">
                  <a:extLst>
                    <a:ext uri="{FF2B5EF4-FFF2-40B4-BE49-F238E27FC236}">
                      <a16:creationId xmlns:a16="http://schemas.microsoft.com/office/drawing/2014/main" id="{054BECFE-2C74-472A-85AA-1D6A86AC3B91}"/>
                    </a:ext>
                  </a:extLst>
                </p:cNvPr>
                <p:cNvPicPr/>
                <p:nvPr/>
              </p:nvPicPr>
              <p:blipFill>
                <a:blip r:embed="rId1558"/>
                <a:stretch>
                  <a:fillRect/>
                </a:stretch>
              </p:blipFill>
              <p:spPr>
                <a:xfrm>
                  <a:off x="5550059" y="6263971"/>
                  <a:ext cx="190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59">
              <p14:nvContentPartPr>
                <p14:cNvPr id="972" name="Freihand 971">
                  <a:extLst>
                    <a:ext uri="{FF2B5EF4-FFF2-40B4-BE49-F238E27FC236}">
                      <a16:creationId xmlns:a16="http://schemas.microsoft.com/office/drawing/2014/main" id="{846D7EB4-1EE1-4987-A5E3-CDBC520FB74F}"/>
                    </a:ext>
                  </a:extLst>
                </p14:cNvPr>
                <p14:cNvContentPartPr/>
                <p14:nvPr/>
              </p14:nvContentPartPr>
              <p14:xfrm>
                <a:off x="5691899" y="6222211"/>
                <a:ext cx="360" cy="360"/>
              </p14:xfrm>
            </p:contentPart>
          </mc:Choice>
          <mc:Fallback>
            <p:pic>
              <p:nvPicPr>
                <p:cNvPr id="972" name="Freihand 971">
                  <a:extLst>
                    <a:ext uri="{FF2B5EF4-FFF2-40B4-BE49-F238E27FC236}">
                      <a16:creationId xmlns:a16="http://schemas.microsoft.com/office/drawing/2014/main" id="{846D7EB4-1EE1-4987-A5E3-CDBC520FB74F}"/>
                    </a:ext>
                  </a:extLst>
                </p:cNvPr>
                <p:cNvPicPr/>
                <p:nvPr/>
              </p:nvPicPr>
              <p:blipFill>
                <a:blip r:embed="rId666"/>
                <a:stretch>
                  <a:fillRect/>
                </a:stretch>
              </p:blipFill>
              <p:spPr>
                <a:xfrm>
                  <a:off x="5687579" y="62178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60">
              <p14:nvContentPartPr>
                <p14:cNvPr id="973" name="Freihand 972">
                  <a:extLst>
                    <a:ext uri="{FF2B5EF4-FFF2-40B4-BE49-F238E27FC236}">
                      <a16:creationId xmlns:a16="http://schemas.microsoft.com/office/drawing/2014/main" id="{6D09A475-0C0E-4051-9B86-19B566EE7435}"/>
                    </a:ext>
                  </a:extLst>
                </p14:cNvPr>
                <p14:cNvContentPartPr/>
                <p14:nvPr/>
              </p14:nvContentPartPr>
              <p14:xfrm>
                <a:off x="5821859" y="6273691"/>
                <a:ext cx="129240" cy="95400"/>
              </p14:xfrm>
            </p:contentPart>
          </mc:Choice>
          <mc:Fallback>
            <p:pic>
              <p:nvPicPr>
                <p:cNvPr id="973" name="Freihand 972">
                  <a:extLst>
                    <a:ext uri="{FF2B5EF4-FFF2-40B4-BE49-F238E27FC236}">
                      <a16:creationId xmlns:a16="http://schemas.microsoft.com/office/drawing/2014/main" id="{6D09A475-0C0E-4051-9B86-19B566EE7435}"/>
                    </a:ext>
                  </a:extLst>
                </p:cNvPr>
                <p:cNvPicPr/>
                <p:nvPr/>
              </p:nvPicPr>
              <p:blipFill>
                <a:blip r:embed="rId1561"/>
                <a:stretch>
                  <a:fillRect/>
                </a:stretch>
              </p:blipFill>
              <p:spPr>
                <a:xfrm>
                  <a:off x="5817539" y="6269371"/>
                  <a:ext cx="137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62">
              <p14:nvContentPartPr>
                <p14:cNvPr id="974" name="Freihand 973">
                  <a:extLst>
                    <a:ext uri="{FF2B5EF4-FFF2-40B4-BE49-F238E27FC236}">
                      <a16:creationId xmlns:a16="http://schemas.microsoft.com/office/drawing/2014/main" id="{602077F5-3666-42D0-B49F-88056242C8A2}"/>
                    </a:ext>
                  </a:extLst>
                </p14:cNvPr>
                <p14:cNvContentPartPr/>
                <p14:nvPr/>
              </p14:nvContentPartPr>
              <p14:xfrm>
                <a:off x="5978459" y="6271891"/>
                <a:ext cx="64440" cy="116280"/>
              </p14:xfrm>
            </p:contentPart>
          </mc:Choice>
          <mc:Fallback>
            <p:pic>
              <p:nvPicPr>
                <p:cNvPr id="974" name="Freihand 973">
                  <a:extLst>
                    <a:ext uri="{FF2B5EF4-FFF2-40B4-BE49-F238E27FC236}">
                      <a16:creationId xmlns:a16="http://schemas.microsoft.com/office/drawing/2014/main" id="{602077F5-3666-42D0-B49F-88056242C8A2}"/>
                    </a:ext>
                  </a:extLst>
                </p:cNvPr>
                <p:cNvPicPr/>
                <p:nvPr/>
              </p:nvPicPr>
              <p:blipFill>
                <a:blip r:embed="rId1563"/>
                <a:stretch>
                  <a:fillRect/>
                </a:stretch>
              </p:blipFill>
              <p:spPr>
                <a:xfrm>
                  <a:off x="5974139" y="6267571"/>
                  <a:ext cx="73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64">
              <p14:nvContentPartPr>
                <p14:cNvPr id="975" name="Freihand 974">
                  <a:extLst>
                    <a:ext uri="{FF2B5EF4-FFF2-40B4-BE49-F238E27FC236}">
                      <a16:creationId xmlns:a16="http://schemas.microsoft.com/office/drawing/2014/main" id="{DED0A4D9-DE3E-4D18-918B-64682E1FC21B}"/>
                    </a:ext>
                  </a:extLst>
                </p14:cNvPr>
                <p14:cNvContentPartPr/>
                <p14:nvPr/>
              </p14:nvContentPartPr>
              <p14:xfrm>
                <a:off x="6098699" y="6253531"/>
                <a:ext cx="90720" cy="109800"/>
              </p14:xfrm>
            </p:contentPart>
          </mc:Choice>
          <mc:Fallback>
            <p:pic>
              <p:nvPicPr>
                <p:cNvPr id="975" name="Freihand 974">
                  <a:extLst>
                    <a:ext uri="{FF2B5EF4-FFF2-40B4-BE49-F238E27FC236}">
                      <a16:creationId xmlns:a16="http://schemas.microsoft.com/office/drawing/2014/main" id="{DED0A4D9-DE3E-4D18-918B-64682E1FC21B}"/>
                    </a:ext>
                  </a:extLst>
                </p:cNvPr>
                <p:cNvPicPr/>
                <p:nvPr/>
              </p:nvPicPr>
              <p:blipFill>
                <a:blip r:embed="rId1565"/>
                <a:stretch>
                  <a:fillRect/>
                </a:stretch>
              </p:blipFill>
              <p:spPr>
                <a:xfrm>
                  <a:off x="6094379" y="6249211"/>
                  <a:ext cx="99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66">
              <p14:nvContentPartPr>
                <p14:cNvPr id="976" name="Freihand 975">
                  <a:extLst>
                    <a:ext uri="{FF2B5EF4-FFF2-40B4-BE49-F238E27FC236}">
                      <a16:creationId xmlns:a16="http://schemas.microsoft.com/office/drawing/2014/main" id="{401EC0AC-0BD2-46C3-AD4A-0B6EEE809899}"/>
                    </a:ext>
                  </a:extLst>
                </p14:cNvPr>
                <p14:cNvContentPartPr/>
                <p14:nvPr/>
              </p14:nvContentPartPr>
              <p14:xfrm>
                <a:off x="6216779" y="6251011"/>
                <a:ext cx="135000" cy="85680"/>
              </p14:xfrm>
            </p:contentPart>
          </mc:Choice>
          <mc:Fallback>
            <p:pic>
              <p:nvPicPr>
                <p:cNvPr id="976" name="Freihand 975">
                  <a:extLst>
                    <a:ext uri="{FF2B5EF4-FFF2-40B4-BE49-F238E27FC236}">
                      <a16:creationId xmlns:a16="http://schemas.microsoft.com/office/drawing/2014/main" id="{401EC0AC-0BD2-46C3-AD4A-0B6EEE809899}"/>
                    </a:ext>
                  </a:extLst>
                </p:cNvPr>
                <p:cNvPicPr/>
                <p:nvPr/>
              </p:nvPicPr>
              <p:blipFill>
                <a:blip r:embed="rId1567"/>
                <a:stretch>
                  <a:fillRect/>
                </a:stretch>
              </p:blipFill>
              <p:spPr>
                <a:xfrm>
                  <a:off x="6212459" y="6246691"/>
                  <a:ext cx="143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68">
              <p14:nvContentPartPr>
                <p14:cNvPr id="977" name="Freihand 976">
                  <a:extLst>
                    <a:ext uri="{FF2B5EF4-FFF2-40B4-BE49-F238E27FC236}">
                      <a16:creationId xmlns:a16="http://schemas.microsoft.com/office/drawing/2014/main" id="{F52BE804-7D75-46D7-B51A-AB4B1D39CF26}"/>
                    </a:ext>
                  </a:extLst>
                </p14:cNvPr>
                <p14:cNvContentPartPr/>
                <p14:nvPr/>
              </p14:nvContentPartPr>
              <p14:xfrm>
                <a:off x="6403979" y="6231571"/>
                <a:ext cx="99720" cy="98640"/>
              </p14:xfrm>
            </p:contentPart>
          </mc:Choice>
          <mc:Fallback>
            <p:pic>
              <p:nvPicPr>
                <p:cNvPr id="977" name="Freihand 976">
                  <a:extLst>
                    <a:ext uri="{FF2B5EF4-FFF2-40B4-BE49-F238E27FC236}">
                      <a16:creationId xmlns:a16="http://schemas.microsoft.com/office/drawing/2014/main" id="{F52BE804-7D75-46D7-B51A-AB4B1D39CF26}"/>
                    </a:ext>
                  </a:extLst>
                </p:cNvPr>
                <p:cNvPicPr/>
                <p:nvPr/>
              </p:nvPicPr>
              <p:blipFill>
                <a:blip r:embed="rId1569"/>
                <a:stretch>
                  <a:fillRect/>
                </a:stretch>
              </p:blipFill>
              <p:spPr>
                <a:xfrm>
                  <a:off x="6399659" y="6227251"/>
                  <a:ext cx="108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70">
              <p14:nvContentPartPr>
                <p14:cNvPr id="978" name="Freihand 977">
                  <a:extLst>
                    <a:ext uri="{FF2B5EF4-FFF2-40B4-BE49-F238E27FC236}">
                      <a16:creationId xmlns:a16="http://schemas.microsoft.com/office/drawing/2014/main" id="{E758FC01-D6AD-4E9E-BA3B-61AAB5ABC7F3}"/>
                    </a:ext>
                  </a:extLst>
                </p14:cNvPr>
                <p14:cNvContentPartPr/>
                <p14:nvPr/>
              </p14:nvContentPartPr>
              <p14:xfrm>
                <a:off x="6577499" y="6237331"/>
                <a:ext cx="136800" cy="104760"/>
              </p14:xfrm>
            </p:contentPart>
          </mc:Choice>
          <mc:Fallback>
            <p:pic>
              <p:nvPicPr>
                <p:cNvPr id="978" name="Freihand 977">
                  <a:extLst>
                    <a:ext uri="{FF2B5EF4-FFF2-40B4-BE49-F238E27FC236}">
                      <a16:creationId xmlns:a16="http://schemas.microsoft.com/office/drawing/2014/main" id="{E758FC01-D6AD-4E9E-BA3B-61AAB5ABC7F3}"/>
                    </a:ext>
                  </a:extLst>
                </p:cNvPr>
                <p:cNvPicPr/>
                <p:nvPr/>
              </p:nvPicPr>
              <p:blipFill>
                <a:blip r:embed="rId1571"/>
                <a:stretch>
                  <a:fillRect/>
                </a:stretch>
              </p:blipFill>
              <p:spPr>
                <a:xfrm>
                  <a:off x="6573179" y="6233011"/>
                  <a:ext cx="145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72">
              <p14:nvContentPartPr>
                <p14:cNvPr id="979" name="Freihand 978">
                  <a:extLst>
                    <a:ext uri="{FF2B5EF4-FFF2-40B4-BE49-F238E27FC236}">
                      <a16:creationId xmlns:a16="http://schemas.microsoft.com/office/drawing/2014/main" id="{413F9B71-60B5-4A8F-B74A-530344FC463D}"/>
                    </a:ext>
                  </a:extLst>
                </p14:cNvPr>
                <p14:cNvContentPartPr/>
                <p14:nvPr/>
              </p14:nvContentPartPr>
              <p14:xfrm>
                <a:off x="6931379" y="6202051"/>
                <a:ext cx="26280" cy="133920"/>
              </p14:xfrm>
            </p:contentPart>
          </mc:Choice>
          <mc:Fallback>
            <p:pic>
              <p:nvPicPr>
                <p:cNvPr id="979" name="Freihand 978">
                  <a:extLst>
                    <a:ext uri="{FF2B5EF4-FFF2-40B4-BE49-F238E27FC236}">
                      <a16:creationId xmlns:a16="http://schemas.microsoft.com/office/drawing/2014/main" id="{413F9B71-60B5-4A8F-B74A-530344FC463D}"/>
                    </a:ext>
                  </a:extLst>
                </p:cNvPr>
                <p:cNvPicPr/>
                <p:nvPr/>
              </p:nvPicPr>
              <p:blipFill>
                <a:blip r:embed="rId1573"/>
                <a:stretch>
                  <a:fillRect/>
                </a:stretch>
              </p:blipFill>
              <p:spPr>
                <a:xfrm>
                  <a:off x="6927059" y="6197731"/>
                  <a:ext cx="34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74">
              <p14:nvContentPartPr>
                <p14:cNvPr id="980" name="Freihand 979">
                  <a:extLst>
                    <a:ext uri="{FF2B5EF4-FFF2-40B4-BE49-F238E27FC236}">
                      <a16:creationId xmlns:a16="http://schemas.microsoft.com/office/drawing/2014/main" id="{BC35C55A-7B6D-4988-84FC-A9978003F684}"/>
                    </a:ext>
                  </a:extLst>
                </p14:cNvPr>
                <p14:cNvContentPartPr/>
                <p14:nvPr/>
              </p14:nvContentPartPr>
              <p14:xfrm>
                <a:off x="6857579" y="6281611"/>
                <a:ext cx="178200" cy="39600"/>
              </p14:xfrm>
            </p:contentPart>
          </mc:Choice>
          <mc:Fallback>
            <p:pic>
              <p:nvPicPr>
                <p:cNvPr id="980" name="Freihand 979">
                  <a:extLst>
                    <a:ext uri="{FF2B5EF4-FFF2-40B4-BE49-F238E27FC236}">
                      <a16:creationId xmlns:a16="http://schemas.microsoft.com/office/drawing/2014/main" id="{BC35C55A-7B6D-4988-84FC-A9978003F684}"/>
                    </a:ext>
                  </a:extLst>
                </p:cNvPr>
                <p:cNvPicPr/>
                <p:nvPr/>
              </p:nvPicPr>
              <p:blipFill>
                <a:blip r:embed="rId1575"/>
                <a:stretch>
                  <a:fillRect/>
                </a:stretch>
              </p:blipFill>
              <p:spPr>
                <a:xfrm>
                  <a:off x="6853259" y="6277291"/>
                  <a:ext cx="186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576">
              <p14:nvContentPartPr>
                <p14:cNvPr id="981" name="Freihand 980">
                  <a:extLst>
                    <a:ext uri="{FF2B5EF4-FFF2-40B4-BE49-F238E27FC236}">
                      <a16:creationId xmlns:a16="http://schemas.microsoft.com/office/drawing/2014/main" id="{D006CAC6-2CE8-42BB-A2B7-1B44266FD489}"/>
                    </a:ext>
                  </a:extLst>
                </p14:cNvPr>
                <p14:cNvContentPartPr/>
                <p14:nvPr/>
              </p14:nvContentPartPr>
              <p14:xfrm>
                <a:off x="6871259" y="6170011"/>
                <a:ext cx="135720" cy="14400"/>
              </p14:xfrm>
            </p:contentPart>
          </mc:Choice>
          <mc:Fallback>
            <p:pic>
              <p:nvPicPr>
                <p:cNvPr id="981" name="Freihand 980">
                  <a:extLst>
                    <a:ext uri="{FF2B5EF4-FFF2-40B4-BE49-F238E27FC236}">
                      <a16:creationId xmlns:a16="http://schemas.microsoft.com/office/drawing/2014/main" id="{D006CAC6-2CE8-42BB-A2B7-1B44266FD489}"/>
                    </a:ext>
                  </a:extLst>
                </p:cNvPr>
                <p:cNvPicPr/>
                <p:nvPr/>
              </p:nvPicPr>
              <p:blipFill>
                <a:blip r:embed="rId1577"/>
                <a:stretch>
                  <a:fillRect/>
                </a:stretch>
              </p:blipFill>
              <p:spPr>
                <a:xfrm>
                  <a:off x="6866939" y="6165691"/>
                  <a:ext cx="144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578">
              <p14:nvContentPartPr>
                <p14:cNvPr id="982" name="Freihand 981">
                  <a:extLst>
                    <a:ext uri="{FF2B5EF4-FFF2-40B4-BE49-F238E27FC236}">
                      <a16:creationId xmlns:a16="http://schemas.microsoft.com/office/drawing/2014/main" id="{3C9F438E-11BE-47ED-A92C-E93A871FE423}"/>
                    </a:ext>
                  </a:extLst>
                </p14:cNvPr>
                <p14:cNvContentPartPr/>
                <p14:nvPr/>
              </p14:nvContentPartPr>
              <p14:xfrm>
                <a:off x="7027859" y="6245611"/>
                <a:ext cx="118800" cy="78840"/>
              </p14:xfrm>
            </p:contentPart>
          </mc:Choice>
          <mc:Fallback>
            <p:pic>
              <p:nvPicPr>
                <p:cNvPr id="982" name="Freihand 981">
                  <a:extLst>
                    <a:ext uri="{FF2B5EF4-FFF2-40B4-BE49-F238E27FC236}">
                      <a16:creationId xmlns:a16="http://schemas.microsoft.com/office/drawing/2014/main" id="{3C9F438E-11BE-47ED-A92C-E93A871FE423}"/>
                    </a:ext>
                  </a:extLst>
                </p:cNvPr>
                <p:cNvPicPr/>
                <p:nvPr/>
              </p:nvPicPr>
              <p:blipFill>
                <a:blip r:embed="rId1579"/>
                <a:stretch>
                  <a:fillRect/>
                </a:stretch>
              </p:blipFill>
              <p:spPr>
                <a:xfrm>
                  <a:off x="7023539" y="6241291"/>
                  <a:ext cx="127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80">
              <p14:nvContentPartPr>
                <p14:cNvPr id="983" name="Freihand 982">
                  <a:extLst>
                    <a:ext uri="{FF2B5EF4-FFF2-40B4-BE49-F238E27FC236}">
                      <a16:creationId xmlns:a16="http://schemas.microsoft.com/office/drawing/2014/main" id="{DFF86436-B15C-4E41-9E07-BCEEE3918D09}"/>
                    </a:ext>
                  </a:extLst>
                </p14:cNvPr>
                <p14:cNvContentPartPr/>
                <p14:nvPr/>
              </p14:nvContentPartPr>
              <p14:xfrm>
                <a:off x="7182659" y="6145531"/>
                <a:ext cx="164520" cy="203400"/>
              </p14:xfrm>
            </p:contentPart>
          </mc:Choice>
          <mc:Fallback>
            <p:pic>
              <p:nvPicPr>
                <p:cNvPr id="983" name="Freihand 982">
                  <a:extLst>
                    <a:ext uri="{FF2B5EF4-FFF2-40B4-BE49-F238E27FC236}">
                      <a16:creationId xmlns:a16="http://schemas.microsoft.com/office/drawing/2014/main" id="{DFF86436-B15C-4E41-9E07-BCEEE3918D09}"/>
                    </a:ext>
                  </a:extLst>
                </p:cNvPr>
                <p:cNvPicPr/>
                <p:nvPr/>
              </p:nvPicPr>
              <p:blipFill>
                <a:blip r:embed="rId1581"/>
                <a:stretch>
                  <a:fillRect/>
                </a:stretch>
              </p:blipFill>
              <p:spPr>
                <a:xfrm>
                  <a:off x="7178339" y="6141211"/>
                  <a:ext cx="1731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582">
              <p14:nvContentPartPr>
                <p14:cNvPr id="984" name="Freihand 983">
                  <a:extLst>
                    <a:ext uri="{FF2B5EF4-FFF2-40B4-BE49-F238E27FC236}">
                      <a16:creationId xmlns:a16="http://schemas.microsoft.com/office/drawing/2014/main" id="{6CE861B2-F367-48AC-B138-A3B456754953}"/>
                    </a:ext>
                  </a:extLst>
                </p14:cNvPr>
                <p14:cNvContentPartPr/>
                <p14:nvPr/>
              </p14:nvContentPartPr>
              <p14:xfrm>
                <a:off x="7372019" y="6169651"/>
                <a:ext cx="354240" cy="131400"/>
              </p14:xfrm>
            </p:contentPart>
          </mc:Choice>
          <mc:Fallback>
            <p:pic>
              <p:nvPicPr>
                <p:cNvPr id="984" name="Freihand 983">
                  <a:extLst>
                    <a:ext uri="{FF2B5EF4-FFF2-40B4-BE49-F238E27FC236}">
                      <a16:creationId xmlns:a16="http://schemas.microsoft.com/office/drawing/2014/main" id="{6CE861B2-F367-48AC-B138-A3B456754953}"/>
                    </a:ext>
                  </a:extLst>
                </p:cNvPr>
                <p:cNvPicPr/>
                <p:nvPr/>
              </p:nvPicPr>
              <p:blipFill>
                <a:blip r:embed="rId1583"/>
                <a:stretch>
                  <a:fillRect/>
                </a:stretch>
              </p:blipFill>
              <p:spPr>
                <a:xfrm>
                  <a:off x="7367699" y="6165331"/>
                  <a:ext cx="362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84">
              <p14:nvContentPartPr>
                <p14:cNvPr id="985" name="Freihand 984">
                  <a:extLst>
                    <a:ext uri="{FF2B5EF4-FFF2-40B4-BE49-F238E27FC236}">
                      <a16:creationId xmlns:a16="http://schemas.microsoft.com/office/drawing/2014/main" id="{A9C565BF-4348-4EEF-81F1-CE89C55AF676}"/>
                    </a:ext>
                  </a:extLst>
                </p14:cNvPr>
                <p14:cNvContentPartPr/>
                <p14:nvPr/>
              </p14:nvContentPartPr>
              <p14:xfrm>
                <a:off x="7720859" y="6136171"/>
                <a:ext cx="20520" cy="56520"/>
              </p14:xfrm>
            </p:contentPart>
          </mc:Choice>
          <mc:Fallback>
            <p:pic>
              <p:nvPicPr>
                <p:cNvPr id="985" name="Freihand 984">
                  <a:extLst>
                    <a:ext uri="{FF2B5EF4-FFF2-40B4-BE49-F238E27FC236}">
                      <a16:creationId xmlns:a16="http://schemas.microsoft.com/office/drawing/2014/main" id="{A9C565BF-4348-4EEF-81F1-CE89C55AF676}"/>
                    </a:ext>
                  </a:extLst>
                </p:cNvPr>
                <p:cNvPicPr/>
                <p:nvPr/>
              </p:nvPicPr>
              <p:blipFill>
                <a:blip r:embed="rId1585"/>
                <a:stretch>
                  <a:fillRect/>
                </a:stretch>
              </p:blipFill>
              <p:spPr>
                <a:xfrm>
                  <a:off x="7716539" y="6131851"/>
                  <a:ext cx="29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586">
              <p14:nvContentPartPr>
                <p14:cNvPr id="986" name="Freihand 985">
                  <a:extLst>
                    <a:ext uri="{FF2B5EF4-FFF2-40B4-BE49-F238E27FC236}">
                      <a16:creationId xmlns:a16="http://schemas.microsoft.com/office/drawing/2014/main" id="{110846B3-3048-43E7-BD86-8E1C3CFEE613}"/>
                    </a:ext>
                  </a:extLst>
                </p14:cNvPr>
                <p14:cNvContentPartPr/>
                <p14:nvPr/>
              </p14:nvContentPartPr>
              <p14:xfrm>
                <a:off x="7751819" y="6219691"/>
                <a:ext cx="200160" cy="65880"/>
              </p14:xfrm>
            </p:contentPart>
          </mc:Choice>
          <mc:Fallback>
            <p:pic>
              <p:nvPicPr>
                <p:cNvPr id="986" name="Freihand 985">
                  <a:extLst>
                    <a:ext uri="{FF2B5EF4-FFF2-40B4-BE49-F238E27FC236}">
                      <a16:creationId xmlns:a16="http://schemas.microsoft.com/office/drawing/2014/main" id="{110846B3-3048-43E7-BD86-8E1C3CFEE613}"/>
                    </a:ext>
                  </a:extLst>
                </p:cNvPr>
                <p:cNvPicPr/>
                <p:nvPr/>
              </p:nvPicPr>
              <p:blipFill>
                <a:blip r:embed="rId1587"/>
                <a:stretch>
                  <a:fillRect/>
                </a:stretch>
              </p:blipFill>
              <p:spPr>
                <a:xfrm>
                  <a:off x="7747499" y="6215371"/>
                  <a:ext cx="208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588">
              <p14:nvContentPartPr>
                <p14:cNvPr id="987" name="Freihand 986">
                  <a:extLst>
                    <a:ext uri="{FF2B5EF4-FFF2-40B4-BE49-F238E27FC236}">
                      <a16:creationId xmlns:a16="http://schemas.microsoft.com/office/drawing/2014/main" id="{84E5B632-5B7B-442D-820A-AE92097A6C78}"/>
                    </a:ext>
                  </a:extLst>
                </p14:cNvPr>
                <p14:cNvContentPartPr/>
                <p14:nvPr/>
              </p14:nvContentPartPr>
              <p14:xfrm>
                <a:off x="8151059" y="6198451"/>
                <a:ext cx="43200" cy="82080"/>
              </p14:xfrm>
            </p:contentPart>
          </mc:Choice>
          <mc:Fallback>
            <p:pic>
              <p:nvPicPr>
                <p:cNvPr id="987" name="Freihand 986">
                  <a:extLst>
                    <a:ext uri="{FF2B5EF4-FFF2-40B4-BE49-F238E27FC236}">
                      <a16:creationId xmlns:a16="http://schemas.microsoft.com/office/drawing/2014/main" id="{84E5B632-5B7B-442D-820A-AE92097A6C78}"/>
                    </a:ext>
                  </a:extLst>
                </p:cNvPr>
                <p:cNvPicPr/>
                <p:nvPr/>
              </p:nvPicPr>
              <p:blipFill>
                <a:blip r:embed="rId1589"/>
                <a:stretch>
                  <a:fillRect/>
                </a:stretch>
              </p:blipFill>
              <p:spPr>
                <a:xfrm>
                  <a:off x="8146739" y="6194131"/>
                  <a:ext cx="51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590">
              <p14:nvContentPartPr>
                <p14:cNvPr id="988" name="Freihand 987">
                  <a:extLst>
                    <a:ext uri="{FF2B5EF4-FFF2-40B4-BE49-F238E27FC236}">
                      <a16:creationId xmlns:a16="http://schemas.microsoft.com/office/drawing/2014/main" id="{1577688A-F3D0-48FB-9ABB-B7CA90F501B4}"/>
                    </a:ext>
                  </a:extLst>
                </p14:cNvPr>
                <p14:cNvContentPartPr/>
                <p14:nvPr/>
              </p14:nvContentPartPr>
              <p14:xfrm>
                <a:off x="8196779" y="6206011"/>
                <a:ext cx="32760" cy="87120"/>
              </p14:xfrm>
            </p:contentPart>
          </mc:Choice>
          <mc:Fallback>
            <p:pic>
              <p:nvPicPr>
                <p:cNvPr id="988" name="Freihand 987">
                  <a:extLst>
                    <a:ext uri="{FF2B5EF4-FFF2-40B4-BE49-F238E27FC236}">
                      <a16:creationId xmlns:a16="http://schemas.microsoft.com/office/drawing/2014/main" id="{1577688A-F3D0-48FB-9ABB-B7CA90F501B4}"/>
                    </a:ext>
                  </a:extLst>
                </p:cNvPr>
                <p:cNvPicPr/>
                <p:nvPr/>
              </p:nvPicPr>
              <p:blipFill>
                <a:blip r:embed="rId1591"/>
                <a:stretch>
                  <a:fillRect/>
                </a:stretch>
              </p:blipFill>
              <p:spPr>
                <a:xfrm>
                  <a:off x="8192459" y="6201691"/>
                  <a:ext cx="41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592">
              <p14:nvContentPartPr>
                <p14:cNvPr id="989" name="Freihand 988">
                  <a:extLst>
                    <a:ext uri="{FF2B5EF4-FFF2-40B4-BE49-F238E27FC236}">
                      <a16:creationId xmlns:a16="http://schemas.microsoft.com/office/drawing/2014/main" id="{F397C347-2D20-4980-8B23-77BF48D8C51C}"/>
                    </a:ext>
                  </a:extLst>
                </p14:cNvPr>
                <p14:cNvContentPartPr/>
                <p14:nvPr/>
              </p14:nvContentPartPr>
              <p14:xfrm>
                <a:off x="8087699" y="6135451"/>
                <a:ext cx="242280" cy="5040"/>
              </p14:xfrm>
            </p:contentPart>
          </mc:Choice>
          <mc:Fallback>
            <p:pic>
              <p:nvPicPr>
                <p:cNvPr id="989" name="Freihand 988">
                  <a:extLst>
                    <a:ext uri="{FF2B5EF4-FFF2-40B4-BE49-F238E27FC236}">
                      <a16:creationId xmlns:a16="http://schemas.microsoft.com/office/drawing/2014/main" id="{F397C347-2D20-4980-8B23-77BF48D8C51C}"/>
                    </a:ext>
                  </a:extLst>
                </p:cNvPr>
                <p:cNvPicPr/>
                <p:nvPr/>
              </p:nvPicPr>
              <p:blipFill>
                <a:blip r:embed="rId1593"/>
                <a:stretch>
                  <a:fillRect/>
                </a:stretch>
              </p:blipFill>
              <p:spPr>
                <a:xfrm>
                  <a:off x="8083379" y="6131131"/>
                  <a:ext cx="250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594">
              <p14:nvContentPartPr>
                <p14:cNvPr id="947" name="Freihand 946">
                  <a:extLst>
                    <a:ext uri="{FF2B5EF4-FFF2-40B4-BE49-F238E27FC236}">
                      <a16:creationId xmlns:a16="http://schemas.microsoft.com/office/drawing/2014/main" id="{7A86712A-8E51-47AE-A51A-745EF9284B13}"/>
                    </a:ext>
                  </a:extLst>
                </p14:cNvPr>
                <p14:cNvContentPartPr/>
                <p14:nvPr/>
              </p14:nvContentPartPr>
              <p14:xfrm>
                <a:off x="1189019" y="6366931"/>
                <a:ext cx="101160" cy="146880"/>
              </p14:xfrm>
            </p:contentPart>
          </mc:Choice>
          <mc:Fallback>
            <p:pic>
              <p:nvPicPr>
                <p:cNvPr id="947" name="Freihand 946">
                  <a:extLst>
                    <a:ext uri="{FF2B5EF4-FFF2-40B4-BE49-F238E27FC236}">
                      <a16:creationId xmlns:a16="http://schemas.microsoft.com/office/drawing/2014/main" id="{7A86712A-8E51-47AE-A51A-745EF9284B13}"/>
                    </a:ext>
                  </a:extLst>
                </p:cNvPr>
                <p:cNvPicPr/>
                <p:nvPr/>
              </p:nvPicPr>
              <p:blipFill>
                <a:blip r:embed="rId1595"/>
                <a:stretch>
                  <a:fillRect/>
                </a:stretch>
              </p:blipFill>
              <p:spPr>
                <a:xfrm>
                  <a:off x="1184699" y="6362611"/>
                  <a:ext cx="109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596">
              <p14:nvContentPartPr>
                <p14:cNvPr id="948" name="Freihand 947">
                  <a:extLst>
                    <a:ext uri="{FF2B5EF4-FFF2-40B4-BE49-F238E27FC236}">
                      <a16:creationId xmlns:a16="http://schemas.microsoft.com/office/drawing/2014/main" id="{7D71C7C4-3D9B-4F5C-8E61-2EE110A625AE}"/>
                    </a:ext>
                  </a:extLst>
                </p14:cNvPr>
                <p14:cNvContentPartPr/>
                <p14:nvPr/>
              </p14:nvContentPartPr>
              <p14:xfrm>
                <a:off x="1326899" y="6462691"/>
                <a:ext cx="168480" cy="41040"/>
              </p14:xfrm>
            </p:contentPart>
          </mc:Choice>
          <mc:Fallback>
            <p:pic>
              <p:nvPicPr>
                <p:cNvPr id="948" name="Freihand 947">
                  <a:extLst>
                    <a:ext uri="{FF2B5EF4-FFF2-40B4-BE49-F238E27FC236}">
                      <a16:creationId xmlns:a16="http://schemas.microsoft.com/office/drawing/2014/main" id="{7D71C7C4-3D9B-4F5C-8E61-2EE110A625AE}"/>
                    </a:ext>
                  </a:extLst>
                </p:cNvPr>
                <p:cNvPicPr/>
                <p:nvPr/>
              </p:nvPicPr>
              <p:blipFill>
                <a:blip r:embed="rId1597"/>
                <a:stretch>
                  <a:fillRect/>
                </a:stretch>
              </p:blipFill>
              <p:spPr>
                <a:xfrm>
                  <a:off x="1322579" y="6458371"/>
                  <a:ext cx="177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598">
              <p14:nvContentPartPr>
                <p14:cNvPr id="949" name="Freihand 948">
                  <a:extLst>
                    <a:ext uri="{FF2B5EF4-FFF2-40B4-BE49-F238E27FC236}">
                      <a16:creationId xmlns:a16="http://schemas.microsoft.com/office/drawing/2014/main" id="{A48B630D-A2F0-4CC3-80DB-5FE86ECD90DA}"/>
                    </a:ext>
                  </a:extLst>
                </p14:cNvPr>
                <p14:cNvContentPartPr/>
                <p14:nvPr/>
              </p14:nvContentPartPr>
              <p14:xfrm>
                <a:off x="1548659" y="6357931"/>
                <a:ext cx="142200" cy="148680"/>
              </p14:xfrm>
            </p:contentPart>
          </mc:Choice>
          <mc:Fallback>
            <p:pic>
              <p:nvPicPr>
                <p:cNvPr id="949" name="Freihand 948">
                  <a:extLst>
                    <a:ext uri="{FF2B5EF4-FFF2-40B4-BE49-F238E27FC236}">
                      <a16:creationId xmlns:a16="http://schemas.microsoft.com/office/drawing/2014/main" id="{A48B630D-A2F0-4CC3-80DB-5FE86ECD90DA}"/>
                    </a:ext>
                  </a:extLst>
                </p:cNvPr>
                <p:cNvPicPr/>
                <p:nvPr/>
              </p:nvPicPr>
              <p:blipFill>
                <a:blip r:embed="rId1599"/>
                <a:stretch>
                  <a:fillRect/>
                </a:stretch>
              </p:blipFill>
              <p:spPr>
                <a:xfrm>
                  <a:off x="1544339" y="6353611"/>
                  <a:ext cx="1508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600">
              <p14:nvContentPartPr>
                <p14:cNvPr id="950" name="Freihand 949">
                  <a:extLst>
                    <a:ext uri="{FF2B5EF4-FFF2-40B4-BE49-F238E27FC236}">
                      <a16:creationId xmlns:a16="http://schemas.microsoft.com/office/drawing/2014/main" id="{2D40B268-B89E-453C-A80A-4531D10119C4}"/>
                    </a:ext>
                  </a:extLst>
                </p14:cNvPr>
                <p14:cNvContentPartPr/>
                <p14:nvPr/>
              </p14:nvContentPartPr>
              <p14:xfrm>
                <a:off x="1648739" y="6446491"/>
                <a:ext cx="47520" cy="17280"/>
              </p14:xfrm>
            </p:contentPart>
          </mc:Choice>
          <mc:Fallback>
            <p:pic>
              <p:nvPicPr>
                <p:cNvPr id="950" name="Freihand 949">
                  <a:extLst>
                    <a:ext uri="{FF2B5EF4-FFF2-40B4-BE49-F238E27FC236}">
                      <a16:creationId xmlns:a16="http://schemas.microsoft.com/office/drawing/2014/main" id="{2D40B268-B89E-453C-A80A-4531D10119C4}"/>
                    </a:ext>
                  </a:extLst>
                </p:cNvPr>
                <p:cNvPicPr/>
                <p:nvPr/>
              </p:nvPicPr>
              <p:blipFill>
                <a:blip r:embed="rId1601"/>
                <a:stretch>
                  <a:fillRect/>
                </a:stretch>
              </p:blipFill>
              <p:spPr>
                <a:xfrm>
                  <a:off x="1644419" y="6442171"/>
                  <a:ext cx="56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602">
              <p14:nvContentPartPr>
                <p14:cNvPr id="951" name="Freihand 950">
                  <a:extLst>
                    <a:ext uri="{FF2B5EF4-FFF2-40B4-BE49-F238E27FC236}">
                      <a16:creationId xmlns:a16="http://schemas.microsoft.com/office/drawing/2014/main" id="{A9398997-6BB8-4AAC-9271-182159003B6B}"/>
                    </a:ext>
                  </a:extLst>
                </p14:cNvPr>
                <p14:cNvContentPartPr/>
                <p14:nvPr/>
              </p14:nvContentPartPr>
              <p14:xfrm>
                <a:off x="1869059" y="6352891"/>
                <a:ext cx="124560" cy="122400"/>
              </p14:xfrm>
            </p:contentPart>
          </mc:Choice>
          <mc:Fallback>
            <p:pic>
              <p:nvPicPr>
                <p:cNvPr id="951" name="Freihand 950">
                  <a:extLst>
                    <a:ext uri="{FF2B5EF4-FFF2-40B4-BE49-F238E27FC236}">
                      <a16:creationId xmlns:a16="http://schemas.microsoft.com/office/drawing/2014/main" id="{A9398997-6BB8-4AAC-9271-182159003B6B}"/>
                    </a:ext>
                  </a:extLst>
                </p:cNvPr>
                <p:cNvPicPr/>
                <p:nvPr/>
              </p:nvPicPr>
              <p:blipFill>
                <a:blip r:embed="rId1603"/>
                <a:stretch>
                  <a:fillRect/>
                </a:stretch>
              </p:blipFill>
              <p:spPr>
                <a:xfrm>
                  <a:off x="1864739" y="6348571"/>
                  <a:ext cx="133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604">
              <p14:nvContentPartPr>
                <p14:cNvPr id="952" name="Freihand 951">
                  <a:extLst>
                    <a:ext uri="{FF2B5EF4-FFF2-40B4-BE49-F238E27FC236}">
                      <a16:creationId xmlns:a16="http://schemas.microsoft.com/office/drawing/2014/main" id="{5BAA69EE-C0FD-4EBB-A1DE-CCD4B1E3E475}"/>
                    </a:ext>
                  </a:extLst>
                </p14:cNvPr>
                <p14:cNvContentPartPr/>
                <p14:nvPr/>
              </p14:nvContentPartPr>
              <p14:xfrm>
                <a:off x="1997939" y="6423451"/>
                <a:ext cx="104400" cy="59040"/>
              </p14:xfrm>
            </p:contentPart>
          </mc:Choice>
          <mc:Fallback>
            <p:pic>
              <p:nvPicPr>
                <p:cNvPr id="952" name="Freihand 951">
                  <a:extLst>
                    <a:ext uri="{FF2B5EF4-FFF2-40B4-BE49-F238E27FC236}">
                      <a16:creationId xmlns:a16="http://schemas.microsoft.com/office/drawing/2014/main" id="{5BAA69EE-C0FD-4EBB-A1DE-CCD4B1E3E475}"/>
                    </a:ext>
                  </a:extLst>
                </p:cNvPr>
                <p:cNvPicPr/>
                <p:nvPr/>
              </p:nvPicPr>
              <p:blipFill>
                <a:blip r:embed="rId1605"/>
                <a:stretch>
                  <a:fillRect/>
                </a:stretch>
              </p:blipFill>
              <p:spPr>
                <a:xfrm>
                  <a:off x="1993619" y="6419131"/>
                  <a:ext cx="113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606">
              <p14:nvContentPartPr>
                <p14:cNvPr id="953" name="Freihand 952">
                  <a:extLst>
                    <a:ext uri="{FF2B5EF4-FFF2-40B4-BE49-F238E27FC236}">
                      <a16:creationId xmlns:a16="http://schemas.microsoft.com/office/drawing/2014/main" id="{5FD81123-C59E-41E3-983F-8153683D14A7}"/>
                    </a:ext>
                  </a:extLst>
                </p14:cNvPr>
                <p14:cNvContentPartPr/>
                <p14:nvPr/>
              </p14:nvContentPartPr>
              <p14:xfrm>
                <a:off x="2147339" y="6385291"/>
                <a:ext cx="97920" cy="96120"/>
              </p14:xfrm>
            </p:contentPart>
          </mc:Choice>
          <mc:Fallback>
            <p:pic>
              <p:nvPicPr>
                <p:cNvPr id="953" name="Freihand 952">
                  <a:extLst>
                    <a:ext uri="{FF2B5EF4-FFF2-40B4-BE49-F238E27FC236}">
                      <a16:creationId xmlns:a16="http://schemas.microsoft.com/office/drawing/2014/main" id="{5FD81123-C59E-41E3-983F-8153683D14A7}"/>
                    </a:ext>
                  </a:extLst>
                </p:cNvPr>
                <p:cNvPicPr/>
                <p:nvPr/>
              </p:nvPicPr>
              <p:blipFill>
                <a:blip r:embed="rId1607"/>
                <a:stretch>
                  <a:fillRect/>
                </a:stretch>
              </p:blipFill>
              <p:spPr>
                <a:xfrm>
                  <a:off x="2143019" y="6380971"/>
                  <a:ext cx="106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08">
              <p14:nvContentPartPr>
                <p14:cNvPr id="957" name="Freihand 956">
                  <a:extLst>
                    <a:ext uri="{FF2B5EF4-FFF2-40B4-BE49-F238E27FC236}">
                      <a16:creationId xmlns:a16="http://schemas.microsoft.com/office/drawing/2014/main" id="{2FFD3499-6D39-4CA1-90B5-14D5C1428B7A}"/>
                    </a:ext>
                  </a:extLst>
                </p14:cNvPr>
                <p14:cNvContentPartPr/>
                <p14:nvPr/>
              </p14:nvContentPartPr>
              <p14:xfrm>
                <a:off x="2395379" y="6403651"/>
                <a:ext cx="308520" cy="84240"/>
              </p14:xfrm>
            </p:contentPart>
          </mc:Choice>
          <mc:Fallback>
            <p:pic>
              <p:nvPicPr>
                <p:cNvPr id="957" name="Freihand 956">
                  <a:extLst>
                    <a:ext uri="{FF2B5EF4-FFF2-40B4-BE49-F238E27FC236}">
                      <a16:creationId xmlns:a16="http://schemas.microsoft.com/office/drawing/2014/main" id="{2FFD3499-6D39-4CA1-90B5-14D5C1428B7A}"/>
                    </a:ext>
                  </a:extLst>
                </p:cNvPr>
                <p:cNvPicPr/>
                <p:nvPr/>
              </p:nvPicPr>
              <p:blipFill>
                <a:blip r:embed="rId1609"/>
                <a:stretch>
                  <a:fillRect/>
                </a:stretch>
              </p:blipFill>
              <p:spPr>
                <a:xfrm>
                  <a:off x="2391059" y="6399331"/>
                  <a:ext cx="317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610">
              <p14:nvContentPartPr>
                <p14:cNvPr id="991" name="Freihand 990">
                  <a:extLst>
                    <a:ext uri="{FF2B5EF4-FFF2-40B4-BE49-F238E27FC236}">
                      <a16:creationId xmlns:a16="http://schemas.microsoft.com/office/drawing/2014/main" id="{95FC23F5-B152-4AF6-9FFD-F5C7157D121B}"/>
                    </a:ext>
                  </a:extLst>
                </p14:cNvPr>
                <p14:cNvContentPartPr/>
                <p14:nvPr/>
              </p14:nvContentPartPr>
              <p14:xfrm>
                <a:off x="1192259" y="6661051"/>
                <a:ext cx="162000" cy="84600"/>
              </p14:xfrm>
            </p:contentPart>
          </mc:Choice>
          <mc:Fallback>
            <p:pic>
              <p:nvPicPr>
                <p:cNvPr id="991" name="Freihand 990">
                  <a:extLst>
                    <a:ext uri="{FF2B5EF4-FFF2-40B4-BE49-F238E27FC236}">
                      <a16:creationId xmlns:a16="http://schemas.microsoft.com/office/drawing/2014/main" id="{95FC23F5-B152-4AF6-9FFD-F5C7157D121B}"/>
                    </a:ext>
                  </a:extLst>
                </p:cNvPr>
                <p:cNvPicPr/>
                <p:nvPr/>
              </p:nvPicPr>
              <p:blipFill>
                <a:blip r:embed="rId1611"/>
                <a:stretch>
                  <a:fillRect/>
                </a:stretch>
              </p:blipFill>
              <p:spPr>
                <a:xfrm>
                  <a:off x="1187939" y="6656731"/>
                  <a:ext cx="170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12">
              <p14:nvContentPartPr>
                <p14:cNvPr id="992" name="Freihand 991">
                  <a:extLst>
                    <a:ext uri="{FF2B5EF4-FFF2-40B4-BE49-F238E27FC236}">
                      <a16:creationId xmlns:a16="http://schemas.microsoft.com/office/drawing/2014/main" id="{6A123349-0FF3-43B9-B7A9-F8EF5858990E}"/>
                    </a:ext>
                  </a:extLst>
                </p14:cNvPr>
                <p14:cNvContentPartPr/>
                <p14:nvPr/>
              </p14:nvContentPartPr>
              <p14:xfrm>
                <a:off x="1320059" y="6607771"/>
                <a:ext cx="360" cy="360"/>
              </p14:xfrm>
            </p:contentPart>
          </mc:Choice>
          <mc:Fallback>
            <p:pic>
              <p:nvPicPr>
                <p:cNvPr id="992" name="Freihand 991">
                  <a:extLst>
                    <a:ext uri="{FF2B5EF4-FFF2-40B4-BE49-F238E27FC236}">
                      <a16:creationId xmlns:a16="http://schemas.microsoft.com/office/drawing/2014/main" id="{6A123349-0FF3-43B9-B7A9-F8EF5858990E}"/>
                    </a:ext>
                  </a:extLst>
                </p:cNvPr>
                <p:cNvPicPr/>
                <p:nvPr/>
              </p:nvPicPr>
              <p:blipFill>
                <a:blip r:embed="rId666"/>
                <a:stretch>
                  <a:fillRect/>
                </a:stretch>
              </p:blipFill>
              <p:spPr>
                <a:xfrm>
                  <a:off x="1315739" y="6603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13">
              <p14:nvContentPartPr>
                <p14:cNvPr id="993" name="Freihand 992">
                  <a:extLst>
                    <a:ext uri="{FF2B5EF4-FFF2-40B4-BE49-F238E27FC236}">
                      <a16:creationId xmlns:a16="http://schemas.microsoft.com/office/drawing/2014/main" id="{D20F7E8F-2147-4BB6-815C-E0CF75B2D488}"/>
                    </a:ext>
                  </a:extLst>
                </p14:cNvPr>
                <p14:cNvContentPartPr/>
                <p14:nvPr/>
              </p14:nvContentPartPr>
              <p14:xfrm>
                <a:off x="1434899" y="6653131"/>
                <a:ext cx="158040" cy="90360"/>
              </p14:xfrm>
            </p:contentPart>
          </mc:Choice>
          <mc:Fallback>
            <p:pic>
              <p:nvPicPr>
                <p:cNvPr id="993" name="Freihand 992">
                  <a:extLst>
                    <a:ext uri="{FF2B5EF4-FFF2-40B4-BE49-F238E27FC236}">
                      <a16:creationId xmlns:a16="http://schemas.microsoft.com/office/drawing/2014/main" id="{D20F7E8F-2147-4BB6-815C-E0CF75B2D488}"/>
                    </a:ext>
                  </a:extLst>
                </p:cNvPr>
                <p:cNvPicPr/>
                <p:nvPr/>
              </p:nvPicPr>
              <p:blipFill>
                <a:blip r:embed="rId1614"/>
                <a:stretch>
                  <a:fillRect/>
                </a:stretch>
              </p:blipFill>
              <p:spPr>
                <a:xfrm>
                  <a:off x="1430579" y="6648811"/>
                  <a:ext cx="166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15">
              <p14:nvContentPartPr>
                <p14:cNvPr id="994" name="Freihand 993">
                  <a:extLst>
                    <a:ext uri="{FF2B5EF4-FFF2-40B4-BE49-F238E27FC236}">
                      <a16:creationId xmlns:a16="http://schemas.microsoft.com/office/drawing/2014/main" id="{E8BE3765-ADD0-4552-9600-05DE707A51FD}"/>
                    </a:ext>
                  </a:extLst>
                </p14:cNvPr>
                <p14:cNvContentPartPr/>
                <p14:nvPr/>
              </p14:nvContentPartPr>
              <p14:xfrm>
                <a:off x="1664219" y="6610651"/>
                <a:ext cx="261000" cy="114120"/>
              </p14:xfrm>
            </p:contentPart>
          </mc:Choice>
          <mc:Fallback>
            <p:pic>
              <p:nvPicPr>
                <p:cNvPr id="994" name="Freihand 993">
                  <a:extLst>
                    <a:ext uri="{FF2B5EF4-FFF2-40B4-BE49-F238E27FC236}">
                      <a16:creationId xmlns:a16="http://schemas.microsoft.com/office/drawing/2014/main" id="{E8BE3765-ADD0-4552-9600-05DE707A51FD}"/>
                    </a:ext>
                  </a:extLst>
                </p:cNvPr>
                <p:cNvPicPr/>
                <p:nvPr/>
              </p:nvPicPr>
              <p:blipFill>
                <a:blip r:embed="rId1616"/>
                <a:stretch>
                  <a:fillRect/>
                </a:stretch>
              </p:blipFill>
              <p:spPr>
                <a:xfrm>
                  <a:off x="1659899" y="6606331"/>
                  <a:ext cx="269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617">
              <p14:nvContentPartPr>
                <p14:cNvPr id="995" name="Freihand 994">
                  <a:extLst>
                    <a:ext uri="{FF2B5EF4-FFF2-40B4-BE49-F238E27FC236}">
                      <a16:creationId xmlns:a16="http://schemas.microsoft.com/office/drawing/2014/main" id="{9E0B89DF-0DCB-40F0-B11B-927825557A16}"/>
                    </a:ext>
                  </a:extLst>
                </p14:cNvPr>
                <p14:cNvContentPartPr/>
                <p14:nvPr/>
              </p14:nvContentPartPr>
              <p14:xfrm>
                <a:off x="2045459" y="6544051"/>
                <a:ext cx="89280" cy="166680"/>
              </p14:xfrm>
            </p:contentPart>
          </mc:Choice>
          <mc:Fallback>
            <p:pic>
              <p:nvPicPr>
                <p:cNvPr id="995" name="Freihand 994">
                  <a:extLst>
                    <a:ext uri="{FF2B5EF4-FFF2-40B4-BE49-F238E27FC236}">
                      <a16:creationId xmlns:a16="http://schemas.microsoft.com/office/drawing/2014/main" id="{9E0B89DF-0DCB-40F0-B11B-927825557A16}"/>
                    </a:ext>
                  </a:extLst>
                </p:cNvPr>
                <p:cNvPicPr/>
                <p:nvPr/>
              </p:nvPicPr>
              <p:blipFill>
                <a:blip r:embed="rId1618"/>
                <a:stretch>
                  <a:fillRect/>
                </a:stretch>
              </p:blipFill>
              <p:spPr>
                <a:xfrm>
                  <a:off x="2041139" y="6539731"/>
                  <a:ext cx="97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619">
              <p14:nvContentPartPr>
                <p14:cNvPr id="996" name="Freihand 995">
                  <a:extLst>
                    <a:ext uri="{FF2B5EF4-FFF2-40B4-BE49-F238E27FC236}">
                      <a16:creationId xmlns:a16="http://schemas.microsoft.com/office/drawing/2014/main" id="{F705E495-F0FE-43F3-B65C-969EE54F8FCE}"/>
                    </a:ext>
                  </a:extLst>
                </p14:cNvPr>
                <p14:cNvContentPartPr/>
                <p14:nvPr/>
              </p14:nvContentPartPr>
              <p14:xfrm>
                <a:off x="2172899" y="6607051"/>
                <a:ext cx="117720" cy="78840"/>
              </p14:xfrm>
            </p:contentPart>
          </mc:Choice>
          <mc:Fallback>
            <p:pic>
              <p:nvPicPr>
                <p:cNvPr id="996" name="Freihand 995">
                  <a:extLst>
                    <a:ext uri="{FF2B5EF4-FFF2-40B4-BE49-F238E27FC236}">
                      <a16:creationId xmlns:a16="http://schemas.microsoft.com/office/drawing/2014/main" id="{F705E495-F0FE-43F3-B65C-969EE54F8FCE}"/>
                    </a:ext>
                  </a:extLst>
                </p:cNvPr>
                <p:cNvPicPr/>
                <p:nvPr/>
              </p:nvPicPr>
              <p:blipFill>
                <a:blip r:embed="rId1620"/>
                <a:stretch>
                  <a:fillRect/>
                </a:stretch>
              </p:blipFill>
              <p:spPr>
                <a:xfrm>
                  <a:off x="2168579" y="6602731"/>
                  <a:ext cx="126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21">
              <p14:nvContentPartPr>
                <p14:cNvPr id="997" name="Freihand 996">
                  <a:extLst>
                    <a:ext uri="{FF2B5EF4-FFF2-40B4-BE49-F238E27FC236}">
                      <a16:creationId xmlns:a16="http://schemas.microsoft.com/office/drawing/2014/main" id="{EE0DFC55-D0E4-4808-B488-6357A6F1C9BE}"/>
                    </a:ext>
                  </a:extLst>
                </p14:cNvPr>
                <p14:cNvContentPartPr/>
                <p14:nvPr/>
              </p14:nvContentPartPr>
              <p14:xfrm>
                <a:off x="2345699" y="6607771"/>
                <a:ext cx="75960" cy="19800"/>
              </p14:xfrm>
            </p:contentPart>
          </mc:Choice>
          <mc:Fallback>
            <p:pic>
              <p:nvPicPr>
                <p:cNvPr id="997" name="Freihand 996">
                  <a:extLst>
                    <a:ext uri="{FF2B5EF4-FFF2-40B4-BE49-F238E27FC236}">
                      <a16:creationId xmlns:a16="http://schemas.microsoft.com/office/drawing/2014/main" id="{EE0DFC55-D0E4-4808-B488-6357A6F1C9BE}"/>
                    </a:ext>
                  </a:extLst>
                </p:cNvPr>
                <p:cNvPicPr/>
                <p:nvPr/>
              </p:nvPicPr>
              <p:blipFill>
                <a:blip r:embed="rId1622"/>
                <a:stretch>
                  <a:fillRect/>
                </a:stretch>
              </p:blipFill>
              <p:spPr>
                <a:xfrm>
                  <a:off x="2341379" y="6603451"/>
                  <a:ext cx="84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623">
              <p14:nvContentPartPr>
                <p14:cNvPr id="998" name="Freihand 997">
                  <a:extLst>
                    <a:ext uri="{FF2B5EF4-FFF2-40B4-BE49-F238E27FC236}">
                      <a16:creationId xmlns:a16="http://schemas.microsoft.com/office/drawing/2014/main" id="{8BE62B13-F718-4A10-A1C4-44A087BFDD63}"/>
                    </a:ext>
                  </a:extLst>
                </p14:cNvPr>
                <p14:cNvContentPartPr/>
                <p14:nvPr/>
              </p14:nvContentPartPr>
              <p14:xfrm>
                <a:off x="2361899" y="6522451"/>
                <a:ext cx="347400" cy="279000"/>
              </p14:xfrm>
            </p:contentPart>
          </mc:Choice>
          <mc:Fallback>
            <p:pic>
              <p:nvPicPr>
                <p:cNvPr id="998" name="Freihand 997">
                  <a:extLst>
                    <a:ext uri="{FF2B5EF4-FFF2-40B4-BE49-F238E27FC236}">
                      <a16:creationId xmlns:a16="http://schemas.microsoft.com/office/drawing/2014/main" id="{8BE62B13-F718-4A10-A1C4-44A087BFDD63}"/>
                    </a:ext>
                  </a:extLst>
                </p:cNvPr>
                <p:cNvPicPr/>
                <p:nvPr/>
              </p:nvPicPr>
              <p:blipFill>
                <a:blip r:embed="rId1624"/>
                <a:stretch>
                  <a:fillRect/>
                </a:stretch>
              </p:blipFill>
              <p:spPr>
                <a:xfrm>
                  <a:off x="2357579" y="6518131"/>
                  <a:ext cx="3560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625">
              <p14:nvContentPartPr>
                <p14:cNvPr id="1000" name="Freihand 999">
                  <a:extLst>
                    <a:ext uri="{FF2B5EF4-FFF2-40B4-BE49-F238E27FC236}">
                      <a16:creationId xmlns:a16="http://schemas.microsoft.com/office/drawing/2014/main" id="{E4750591-FDDD-486A-8C49-B32B248BB9AA}"/>
                    </a:ext>
                  </a:extLst>
                </p14:cNvPr>
                <p14:cNvContentPartPr/>
                <p14:nvPr/>
              </p14:nvContentPartPr>
              <p14:xfrm>
                <a:off x="2894699" y="6590491"/>
                <a:ext cx="187920" cy="96120"/>
              </p14:xfrm>
            </p:contentPart>
          </mc:Choice>
          <mc:Fallback>
            <p:pic>
              <p:nvPicPr>
                <p:cNvPr id="1000" name="Freihand 999">
                  <a:extLst>
                    <a:ext uri="{FF2B5EF4-FFF2-40B4-BE49-F238E27FC236}">
                      <a16:creationId xmlns:a16="http://schemas.microsoft.com/office/drawing/2014/main" id="{E4750591-FDDD-486A-8C49-B32B248BB9AA}"/>
                    </a:ext>
                  </a:extLst>
                </p:cNvPr>
                <p:cNvPicPr/>
                <p:nvPr/>
              </p:nvPicPr>
              <p:blipFill>
                <a:blip r:embed="rId1626"/>
                <a:stretch>
                  <a:fillRect/>
                </a:stretch>
              </p:blipFill>
              <p:spPr>
                <a:xfrm>
                  <a:off x="2890379" y="6586171"/>
                  <a:ext cx="196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27">
              <p14:nvContentPartPr>
                <p14:cNvPr id="1001" name="Freihand 1000">
                  <a:extLst>
                    <a:ext uri="{FF2B5EF4-FFF2-40B4-BE49-F238E27FC236}">
                      <a16:creationId xmlns:a16="http://schemas.microsoft.com/office/drawing/2014/main" id="{F5757D44-59FB-4DB5-A6D6-309C0FEEA986}"/>
                    </a:ext>
                  </a:extLst>
                </p14:cNvPr>
                <p14:cNvContentPartPr/>
                <p14:nvPr/>
              </p14:nvContentPartPr>
              <p14:xfrm>
                <a:off x="3104579" y="6595171"/>
                <a:ext cx="19080" cy="85320"/>
              </p14:xfrm>
            </p:contentPart>
          </mc:Choice>
          <mc:Fallback>
            <p:pic>
              <p:nvPicPr>
                <p:cNvPr id="1001" name="Freihand 1000">
                  <a:extLst>
                    <a:ext uri="{FF2B5EF4-FFF2-40B4-BE49-F238E27FC236}">
                      <a16:creationId xmlns:a16="http://schemas.microsoft.com/office/drawing/2014/main" id="{F5757D44-59FB-4DB5-A6D6-309C0FEEA986}"/>
                    </a:ext>
                  </a:extLst>
                </p:cNvPr>
                <p:cNvPicPr/>
                <p:nvPr/>
              </p:nvPicPr>
              <p:blipFill>
                <a:blip r:embed="rId1628"/>
                <a:stretch>
                  <a:fillRect/>
                </a:stretch>
              </p:blipFill>
              <p:spPr>
                <a:xfrm>
                  <a:off x="3100259" y="6590851"/>
                  <a:ext cx="27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29">
              <p14:nvContentPartPr>
                <p14:cNvPr id="1002" name="Freihand 1001">
                  <a:extLst>
                    <a:ext uri="{FF2B5EF4-FFF2-40B4-BE49-F238E27FC236}">
                      <a16:creationId xmlns:a16="http://schemas.microsoft.com/office/drawing/2014/main" id="{E98965FB-00BB-404A-AC70-2530007D716A}"/>
                    </a:ext>
                  </a:extLst>
                </p14:cNvPr>
                <p14:cNvContentPartPr/>
                <p14:nvPr/>
              </p14:nvContentPartPr>
              <p14:xfrm>
                <a:off x="3166499" y="6514531"/>
                <a:ext cx="137880" cy="145440"/>
              </p14:xfrm>
            </p:contentPart>
          </mc:Choice>
          <mc:Fallback>
            <p:pic>
              <p:nvPicPr>
                <p:cNvPr id="1002" name="Freihand 1001">
                  <a:extLst>
                    <a:ext uri="{FF2B5EF4-FFF2-40B4-BE49-F238E27FC236}">
                      <a16:creationId xmlns:a16="http://schemas.microsoft.com/office/drawing/2014/main" id="{E98965FB-00BB-404A-AC70-2530007D716A}"/>
                    </a:ext>
                  </a:extLst>
                </p:cNvPr>
                <p:cNvPicPr/>
                <p:nvPr/>
              </p:nvPicPr>
              <p:blipFill>
                <a:blip r:embed="rId1630"/>
                <a:stretch>
                  <a:fillRect/>
                </a:stretch>
              </p:blipFill>
              <p:spPr>
                <a:xfrm>
                  <a:off x="3162179" y="6510211"/>
                  <a:ext cx="146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631">
              <p14:nvContentPartPr>
                <p14:cNvPr id="1003" name="Freihand 1002">
                  <a:extLst>
                    <a:ext uri="{FF2B5EF4-FFF2-40B4-BE49-F238E27FC236}">
                      <a16:creationId xmlns:a16="http://schemas.microsoft.com/office/drawing/2014/main" id="{4A15EC18-7BB6-4D36-BFA6-C29EA984C890}"/>
                    </a:ext>
                  </a:extLst>
                </p14:cNvPr>
                <p14:cNvContentPartPr/>
                <p14:nvPr/>
              </p14:nvContentPartPr>
              <p14:xfrm>
                <a:off x="3131579" y="6491131"/>
                <a:ext cx="360" cy="360"/>
              </p14:xfrm>
            </p:contentPart>
          </mc:Choice>
          <mc:Fallback>
            <p:pic>
              <p:nvPicPr>
                <p:cNvPr id="1003" name="Freihand 1002">
                  <a:extLst>
                    <a:ext uri="{FF2B5EF4-FFF2-40B4-BE49-F238E27FC236}">
                      <a16:creationId xmlns:a16="http://schemas.microsoft.com/office/drawing/2014/main" id="{4A15EC18-7BB6-4D36-BFA6-C29EA984C890}"/>
                    </a:ext>
                  </a:extLst>
                </p:cNvPr>
                <p:cNvPicPr/>
                <p:nvPr/>
              </p:nvPicPr>
              <p:blipFill>
                <a:blip r:embed="rId666"/>
                <a:stretch>
                  <a:fillRect/>
                </a:stretch>
              </p:blipFill>
              <p:spPr>
                <a:xfrm>
                  <a:off x="3127259" y="64868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32">
              <p14:nvContentPartPr>
                <p14:cNvPr id="1004" name="Freihand 1003">
                  <a:extLst>
                    <a:ext uri="{FF2B5EF4-FFF2-40B4-BE49-F238E27FC236}">
                      <a16:creationId xmlns:a16="http://schemas.microsoft.com/office/drawing/2014/main" id="{58824DD3-C55F-4360-AFF4-97D7F99A8C2C}"/>
                    </a:ext>
                  </a:extLst>
                </p14:cNvPr>
                <p14:cNvContentPartPr/>
                <p14:nvPr/>
              </p14:nvContentPartPr>
              <p14:xfrm>
                <a:off x="3581939" y="6549811"/>
                <a:ext cx="36000" cy="104040"/>
              </p14:xfrm>
            </p:contentPart>
          </mc:Choice>
          <mc:Fallback>
            <p:pic>
              <p:nvPicPr>
                <p:cNvPr id="1004" name="Freihand 1003">
                  <a:extLst>
                    <a:ext uri="{FF2B5EF4-FFF2-40B4-BE49-F238E27FC236}">
                      <a16:creationId xmlns:a16="http://schemas.microsoft.com/office/drawing/2014/main" id="{58824DD3-C55F-4360-AFF4-97D7F99A8C2C}"/>
                    </a:ext>
                  </a:extLst>
                </p:cNvPr>
                <p:cNvPicPr/>
                <p:nvPr/>
              </p:nvPicPr>
              <p:blipFill>
                <a:blip r:embed="rId1633"/>
                <a:stretch>
                  <a:fillRect/>
                </a:stretch>
              </p:blipFill>
              <p:spPr>
                <a:xfrm>
                  <a:off x="3577619" y="6545491"/>
                  <a:ext cx="44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34">
              <p14:nvContentPartPr>
                <p14:cNvPr id="1005" name="Freihand 1004">
                  <a:extLst>
                    <a:ext uri="{FF2B5EF4-FFF2-40B4-BE49-F238E27FC236}">
                      <a16:creationId xmlns:a16="http://schemas.microsoft.com/office/drawing/2014/main" id="{7E3B565A-531B-4829-A14E-2DD2ABCE8549}"/>
                    </a:ext>
                  </a:extLst>
                </p14:cNvPr>
                <p14:cNvContentPartPr/>
                <p14:nvPr/>
              </p14:nvContentPartPr>
              <p14:xfrm>
                <a:off x="3625859" y="6557371"/>
                <a:ext cx="14760" cy="90720"/>
              </p14:xfrm>
            </p:contentPart>
          </mc:Choice>
          <mc:Fallback>
            <p:pic>
              <p:nvPicPr>
                <p:cNvPr id="1005" name="Freihand 1004">
                  <a:extLst>
                    <a:ext uri="{FF2B5EF4-FFF2-40B4-BE49-F238E27FC236}">
                      <a16:creationId xmlns:a16="http://schemas.microsoft.com/office/drawing/2014/main" id="{7E3B565A-531B-4829-A14E-2DD2ABCE8549}"/>
                    </a:ext>
                  </a:extLst>
                </p:cNvPr>
                <p:cNvPicPr/>
                <p:nvPr/>
              </p:nvPicPr>
              <p:blipFill>
                <a:blip r:embed="rId1635"/>
                <a:stretch>
                  <a:fillRect/>
                </a:stretch>
              </p:blipFill>
              <p:spPr>
                <a:xfrm>
                  <a:off x="3621539" y="6553051"/>
                  <a:ext cx="23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36">
              <p14:nvContentPartPr>
                <p14:cNvPr id="1006" name="Freihand 1005">
                  <a:extLst>
                    <a:ext uri="{FF2B5EF4-FFF2-40B4-BE49-F238E27FC236}">
                      <a16:creationId xmlns:a16="http://schemas.microsoft.com/office/drawing/2014/main" id="{866CE164-D4E3-4375-92D6-FE2651F9E4C6}"/>
                    </a:ext>
                  </a:extLst>
                </p14:cNvPr>
                <p14:cNvContentPartPr/>
                <p14:nvPr/>
              </p14:nvContentPartPr>
              <p14:xfrm>
                <a:off x="3518939" y="6503371"/>
                <a:ext cx="326520" cy="102240"/>
              </p14:xfrm>
            </p:contentPart>
          </mc:Choice>
          <mc:Fallback>
            <p:pic>
              <p:nvPicPr>
                <p:cNvPr id="1006" name="Freihand 1005">
                  <a:extLst>
                    <a:ext uri="{FF2B5EF4-FFF2-40B4-BE49-F238E27FC236}">
                      <a16:creationId xmlns:a16="http://schemas.microsoft.com/office/drawing/2014/main" id="{866CE164-D4E3-4375-92D6-FE2651F9E4C6}"/>
                    </a:ext>
                  </a:extLst>
                </p:cNvPr>
                <p:cNvPicPr/>
                <p:nvPr/>
              </p:nvPicPr>
              <p:blipFill>
                <a:blip r:embed="rId1637"/>
                <a:stretch>
                  <a:fillRect/>
                </a:stretch>
              </p:blipFill>
              <p:spPr>
                <a:xfrm>
                  <a:off x="3514619" y="6499051"/>
                  <a:ext cx="335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38">
              <p14:nvContentPartPr>
                <p14:cNvPr id="1007" name="Freihand 1006">
                  <a:extLst>
                    <a:ext uri="{FF2B5EF4-FFF2-40B4-BE49-F238E27FC236}">
                      <a16:creationId xmlns:a16="http://schemas.microsoft.com/office/drawing/2014/main" id="{DC25803D-55FF-467E-9DC6-1FD581521FDE}"/>
                    </a:ext>
                  </a:extLst>
                </p14:cNvPr>
                <p14:cNvContentPartPr/>
                <p14:nvPr/>
              </p14:nvContentPartPr>
              <p14:xfrm>
                <a:off x="3909899" y="6568891"/>
                <a:ext cx="32040" cy="86400"/>
              </p14:xfrm>
            </p:contentPart>
          </mc:Choice>
          <mc:Fallback>
            <p:pic>
              <p:nvPicPr>
                <p:cNvPr id="1007" name="Freihand 1006">
                  <a:extLst>
                    <a:ext uri="{FF2B5EF4-FFF2-40B4-BE49-F238E27FC236}">
                      <a16:creationId xmlns:a16="http://schemas.microsoft.com/office/drawing/2014/main" id="{DC25803D-55FF-467E-9DC6-1FD581521FDE}"/>
                    </a:ext>
                  </a:extLst>
                </p:cNvPr>
                <p:cNvPicPr/>
                <p:nvPr/>
              </p:nvPicPr>
              <p:blipFill>
                <a:blip r:embed="rId1639"/>
                <a:stretch>
                  <a:fillRect/>
                </a:stretch>
              </p:blipFill>
              <p:spPr>
                <a:xfrm>
                  <a:off x="3905579" y="6564571"/>
                  <a:ext cx="40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40">
              <p14:nvContentPartPr>
                <p14:cNvPr id="1008" name="Freihand 1007">
                  <a:extLst>
                    <a:ext uri="{FF2B5EF4-FFF2-40B4-BE49-F238E27FC236}">
                      <a16:creationId xmlns:a16="http://schemas.microsoft.com/office/drawing/2014/main" id="{DFC433B4-60DC-440B-AF60-7FA505A07EDF}"/>
                    </a:ext>
                  </a:extLst>
                </p14:cNvPr>
                <p14:cNvContentPartPr/>
                <p14:nvPr/>
              </p14:nvContentPartPr>
              <p14:xfrm>
                <a:off x="3883979" y="6516331"/>
                <a:ext cx="119520" cy="145080"/>
              </p14:xfrm>
            </p:contentPart>
          </mc:Choice>
          <mc:Fallback>
            <p:pic>
              <p:nvPicPr>
                <p:cNvPr id="1008" name="Freihand 1007">
                  <a:extLst>
                    <a:ext uri="{FF2B5EF4-FFF2-40B4-BE49-F238E27FC236}">
                      <a16:creationId xmlns:a16="http://schemas.microsoft.com/office/drawing/2014/main" id="{DFC433B4-60DC-440B-AF60-7FA505A07EDF}"/>
                    </a:ext>
                  </a:extLst>
                </p:cNvPr>
                <p:cNvPicPr/>
                <p:nvPr/>
              </p:nvPicPr>
              <p:blipFill>
                <a:blip r:embed="rId1641"/>
                <a:stretch>
                  <a:fillRect/>
                </a:stretch>
              </p:blipFill>
              <p:spPr>
                <a:xfrm>
                  <a:off x="3879659" y="6512011"/>
                  <a:ext cx="128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42">
              <p14:nvContentPartPr>
                <p14:cNvPr id="1009" name="Freihand 1008">
                  <a:extLst>
                    <a:ext uri="{FF2B5EF4-FFF2-40B4-BE49-F238E27FC236}">
                      <a16:creationId xmlns:a16="http://schemas.microsoft.com/office/drawing/2014/main" id="{E29E654C-D171-4DC4-B6E9-75B6C3261E49}"/>
                    </a:ext>
                  </a:extLst>
                </p14:cNvPr>
                <p14:cNvContentPartPr/>
                <p14:nvPr/>
              </p14:nvContentPartPr>
              <p14:xfrm>
                <a:off x="4047779" y="6506971"/>
                <a:ext cx="83160" cy="76320"/>
              </p14:xfrm>
            </p:contentPart>
          </mc:Choice>
          <mc:Fallback>
            <p:pic>
              <p:nvPicPr>
                <p:cNvPr id="1009" name="Freihand 1008">
                  <a:extLst>
                    <a:ext uri="{FF2B5EF4-FFF2-40B4-BE49-F238E27FC236}">
                      <a16:creationId xmlns:a16="http://schemas.microsoft.com/office/drawing/2014/main" id="{E29E654C-D171-4DC4-B6E9-75B6C3261E49}"/>
                    </a:ext>
                  </a:extLst>
                </p:cNvPr>
                <p:cNvPicPr/>
                <p:nvPr/>
              </p:nvPicPr>
              <p:blipFill>
                <a:blip r:embed="rId1643"/>
                <a:stretch>
                  <a:fillRect/>
                </a:stretch>
              </p:blipFill>
              <p:spPr>
                <a:xfrm>
                  <a:off x="4043459" y="6502651"/>
                  <a:ext cx="91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44">
              <p14:nvContentPartPr>
                <p14:cNvPr id="1010" name="Freihand 1009">
                  <a:extLst>
                    <a:ext uri="{FF2B5EF4-FFF2-40B4-BE49-F238E27FC236}">
                      <a16:creationId xmlns:a16="http://schemas.microsoft.com/office/drawing/2014/main" id="{C1718F7F-1006-4109-8361-DE40DFFFEFA9}"/>
                    </a:ext>
                  </a:extLst>
                </p14:cNvPr>
                <p14:cNvContentPartPr/>
                <p14:nvPr/>
              </p14:nvContentPartPr>
              <p14:xfrm>
                <a:off x="4242899" y="6560971"/>
                <a:ext cx="136800" cy="100800"/>
              </p14:xfrm>
            </p:contentPart>
          </mc:Choice>
          <mc:Fallback>
            <p:pic>
              <p:nvPicPr>
                <p:cNvPr id="1010" name="Freihand 1009">
                  <a:extLst>
                    <a:ext uri="{FF2B5EF4-FFF2-40B4-BE49-F238E27FC236}">
                      <a16:creationId xmlns:a16="http://schemas.microsoft.com/office/drawing/2014/main" id="{C1718F7F-1006-4109-8361-DE40DFFFEFA9}"/>
                    </a:ext>
                  </a:extLst>
                </p:cNvPr>
                <p:cNvPicPr/>
                <p:nvPr/>
              </p:nvPicPr>
              <p:blipFill>
                <a:blip r:embed="rId1645"/>
                <a:stretch>
                  <a:fillRect/>
                </a:stretch>
              </p:blipFill>
              <p:spPr>
                <a:xfrm>
                  <a:off x="4238579" y="6556651"/>
                  <a:ext cx="145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646">
              <p14:nvContentPartPr>
                <p14:cNvPr id="1011" name="Freihand 1010">
                  <a:extLst>
                    <a:ext uri="{FF2B5EF4-FFF2-40B4-BE49-F238E27FC236}">
                      <a16:creationId xmlns:a16="http://schemas.microsoft.com/office/drawing/2014/main" id="{EA2714C8-858E-4181-AA68-48E8932EEF82}"/>
                    </a:ext>
                  </a:extLst>
                </p14:cNvPr>
                <p14:cNvContentPartPr/>
                <p14:nvPr/>
              </p14:nvContentPartPr>
              <p14:xfrm>
                <a:off x="4429379" y="6564211"/>
                <a:ext cx="121320" cy="89280"/>
              </p14:xfrm>
            </p:contentPart>
          </mc:Choice>
          <mc:Fallback>
            <p:pic>
              <p:nvPicPr>
                <p:cNvPr id="1011" name="Freihand 1010">
                  <a:extLst>
                    <a:ext uri="{FF2B5EF4-FFF2-40B4-BE49-F238E27FC236}">
                      <a16:creationId xmlns:a16="http://schemas.microsoft.com/office/drawing/2014/main" id="{EA2714C8-858E-4181-AA68-48E8932EEF82}"/>
                    </a:ext>
                  </a:extLst>
                </p:cNvPr>
                <p:cNvPicPr/>
                <p:nvPr/>
              </p:nvPicPr>
              <p:blipFill>
                <a:blip r:embed="rId1647"/>
                <a:stretch>
                  <a:fillRect/>
                </a:stretch>
              </p:blipFill>
              <p:spPr>
                <a:xfrm>
                  <a:off x="4425059" y="6559891"/>
                  <a:ext cx="129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648">
              <p14:nvContentPartPr>
                <p14:cNvPr id="1013" name="Freihand 1012">
                  <a:extLst>
                    <a:ext uri="{FF2B5EF4-FFF2-40B4-BE49-F238E27FC236}">
                      <a16:creationId xmlns:a16="http://schemas.microsoft.com/office/drawing/2014/main" id="{D70265DE-2779-4CF5-A97D-353E4AE9E22F}"/>
                    </a:ext>
                  </a:extLst>
                </p14:cNvPr>
                <p14:cNvContentPartPr/>
                <p14:nvPr/>
              </p14:nvContentPartPr>
              <p14:xfrm>
                <a:off x="4835819" y="6593011"/>
                <a:ext cx="360" cy="360"/>
              </p14:xfrm>
            </p:contentPart>
          </mc:Choice>
          <mc:Fallback>
            <p:pic>
              <p:nvPicPr>
                <p:cNvPr id="1013" name="Freihand 1012">
                  <a:extLst>
                    <a:ext uri="{FF2B5EF4-FFF2-40B4-BE49-F238E27FC236}">
                      <a16:creationId xmlns:a16="http://schemas.microsoft.com/office/drawing/2014/main" id="{D70265DE-2779-4CF5-A97D-353E4AE9E22F}"/>
                    </a:ext>
                  </a:extLst>
                </p:cNvPr>
                <p:cNvPicPr/>
                <p:nvPr/>
              </p:nvPicPr>
              <p:blipFill>
                <a:blip r:embed="rId666"/>
                <a:stretch>
                  <a:fillRect/>
                </a:stretch>
              </p:blipFill>
              <p:spPr>
                <a:xfrm>
                  <a:off x="4831499" y="6588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49">
              <p14:nvContentPartPr>
                <p14:cNvPr id="1014" name="Freihand 1013">
                  <a:extLst>
                    <a:ext uri="{FF2B5EF4-FFF2-40B4-BE49-F238E27FC236}">
                      <a16:creationId xmlns:a16="http://schemas.microsoft.com/office/drawing/2014/main" id="{A79EE5DF-588B-40E9-9E26-DC848B1FD8A0}"/>
                    </a:ext>
                  </a:extLst>
                </p14:cNvPr>
                <p14:cNvContentPartPr/>
                <p14:nvPr/>
              </p14:nvContentPartPr>
              <p14:xfrm>
                <a:off x="4769579" y="6534331"/>
                <a:ext cx="281880" cy="103320"/>
              </p14:xfrm>
            </p:contentPart>
          </mc:Choice>
          <mc:Fallback>
            <p:pic>
              <p:nvPicPr>
                <p:cNvPr id="1014" name="Freihand 1013">
                  <a:extLst>
                    <a:ext uri="{FF2B5EF4-FFF2-40B4-BE49-F238E27FC236}">
                      <a16:creationId xmlns:a16="http://schemas.microsoft.com/office/drawing/2014/main" id="{A79EE5DF-588B-40E9-9E26-DC848B1FD8A0}"/>
                    </a:ext>
                  </a:extLst>
                </p:cNvPr>
                <p:cNvPicPr/>
                <p:nvPr/>
              </p:nvPicPr>
              <p:blipFill>
                <a:blip r:embed="rId1650"/>
                <a:stretch>
                  <a:fillRect/>
                </a:stretch>
              </p:blipFill>
              <p:spPr>
                <a:xfrm>
                  <a:off x="4765259" y="6530011"/>
                  <a:ext cx="290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651">
              <p14:nvContentPartPr>
                <p14:cNvPr id="1016" name="Freihand 1015">
                  <a:extLst>
                    <a:ext uri="{FF2B5EF4-FFF2-40B4-BE49-F238E27FC236}">
                      <a16:creationId xmlns:a16="http://schemas.microsoft.com/office/drawing/2014/main" id="{FBAE5C8B-D9C1-476B-B614-60C04400164F}"/>
                    </a:ext>
                  </a:extLst>
                </p14:cNvPr>
                <p14:cNvContentPartPr/>
                <p14:nvPr/>
              </p14:nvContentPartPr>
              <p14:xfrm>
                <a:off x="5219219" y="6445771"/>
                <a:ext cx="327960" cy="194760"/>
              </p14:xfrm>
            </p:contentPart>
          </mc:Choice>
          <mc:Fallback>
            <p:pic>
              <p:nvPicPr>
                <p:cNvPr id="1016" name="Freihand 1015">
                  <a:extLst>
                    <a:ext uri="{FF2B5EF4-FFF2-40B4-BE49-F238E27FC236}">
                      <a16:creationId xmlns:a16="http://schemas.microsoft.com/office/drawing/2014/main" id="{FBAE5C8B-D9C1-476B-B614-60C04400164F}"/>
                    </a:ext>
                  </a:extLst>
                </p:cNvPr>
                <p:cNvPicPr/>
                <p:nvPr/>
              </p:nvPicPr>
              <p:blipFill>
                <a:blip r:embed="rId1652"/>
                <a:stretch>
                  <a:fillRect/>
                </a:stretch>
              </p:blipFill>
              <p:spPr>
                <a:xfrm>
                  <a:off x="5214899" y="6441451"/>
                  <a:ext cx="3366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653">
              <p14:nvContentPartPr>
                <p14:cNvPr id="1017" name="Freihand 1016">
                  <a:extLst>
                    <a:ext uri="{FF2B5EF4-FFF2-40B4-BE49-F238E27FC236}">
                      <a16:creationId xmlns:a16="http://schemas.microsoft.com/office/drawing/2014/main" id="{EE8BC251-2D60-487F-909F-3700377B559D}"/>
                    </a:ext>
                  </a:extLst>
                </p14:cNvPr>
                <p14:cNvContentPartPr/>
                <p14:nvPr/>
              </p14:nvContentPartPr>
              <p14:xfrm>
                <a:off x="5569859" y="6490051"/>
                <a:ext cx="94320" cy="166680"/>
              </p14:xfrm>
            </p:contentPart>
          </mc:Choice>
          <mc:Fallback>
            <p:pic>
              <p:nvPicPr>
                <p:cNvPr id="1017" name="Freihand 1016">
                  <a:extLst>
                    <a:ext uri="{FF2B5EF4-FFF2-40B4-BE49-F238E27FC236}">
                      <a16:creationId xmlns:a16="http://schemas.microsoft.com/office/drawing/2014/main" id="{EE8BC251-2D60-487F-909F-3700377B559D}"/>
                    </a:ext>
                  </a:extLst>
                </p:cNvPr>
                <p:cNvPicPr/>
                <p:nvPr/>
              </p:nvPicPr>
              <p:blipFill>
                <a:blip r:embed="rId1654"/>
                <a:stretch>
                  <a:fillRect/>
                </a:stretch>
              </p:blipFill>
              <p:spPr>
                <a:xfrm>
                  <a:off x="5565539" y="6485731"/>
                  <a:ext cx="1029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655">
              <p14:nvContentPartPr>
                <p14:cNvPr id="1018" name="Freihand 1017">
                  <a:extLst>
                    <a:ext uri="{FF2B5EF4-FFF2-40B4-BE49-F238E27FC236}">
                      <a16:creationId xmlns:a16="http://schemas.microsoft.com/office/drawing/2014/main" id="{E10D9AE2-5424-45FE-AFB6-216CAC61B360}"/>
                    </a:ext>
                  </a:extLst>
                </p14:cNvPr>
                <p14:cNvContentPartPr/>
                <p14:nvPr/>
              </p14:nvContentPartPr>
              <p14:xfrm>
                <a:off x="5705219" y="6435691"/>
                <a:ext cx="247680" cy="144360"/>
              </p14:xfrm>
            </p:contentPart>
          </mc:Choice>
          <mc:Fallback>
            <p:pic>
              <p:nvPicPr>
                <p:cNvPr id="1018" name="Freihand 1017">
                  <a:extLst>
                    <a:ext uri="{FF2B5EF4-FFF2-40B4-BE49-F238E27FC236}">
                      <a16:creationId xmlns:a16="http://schemas.microsoft.com/office/drawing/2014/main" id="{E10D9AE2-5424-45FE-AFB6-216CAC61B360}"/>
                    </a:ext>
                  </a:extLst>
                </p:cNvPr>
                <p:cNvPicPr/>
                <p:nvPr/>
              </p:nvPicPr>
              <p:blipFill>
                <a:blip r:embed="rId1656"/>
                <a:stretch>
                  <a:fillRect/>
                </a:stretch>
              </p:blipFill>
              <p:spPr>
                <a:xfrm>
                  <a:off x="5700899" y="6431371"/>
                  <a:ext cx="256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657">
              <p14:nvContentPartPr>
                <p14:cNvPr id="1019" name="Freihand 1018">
                  <a:extLst>
                    <a:ext uri="{FF2B5EF4-FFF2-40B4-BE49-F238E27FC236}">
                      <a16:creationId xmlns:a16="http://schemas.microsoft.com/office/drawing/2014/main" id="{33D41216-5004-49B2-9925-46C0C9EA9E6D}"/>
                    </a:ext>
                  </a:extLst>
                </p14:cNvPr>
                <p14:cNvContentPartPr/>
                <p14:nvPr/>
              </p14:nvContentPartPr>
              <p14:xfrm>
                <a:off x="6034979" y="6485011"/>
                <a:ext cx="103320" cy="169560"/>
              </p14:xfrm>
            </p:contentPart>
          </mc:Choice>
          <mc:Fallback>
            <p:pic>
              <p:nvPicPr>
                <p:cNvPr id="1019" name="Freihand 1018">
                  <a:extLst>
                    <a:ext uri="{FF2B5EF4-FFF2-40B4-BE49-F238E27FC236}">
                      <a16:creationId xmlns:a16="http://schemas.microsoft.com/office/drawing/2014/main" id="{33D41216-5004-49B2-9925-46C0C9EA9E6D}"/>
                    </a:ext>
                  </a:extLst>
                </p:cNvPr>
                <p:cNvPicPr/>
                <p:nvPr/>
              </p:nvPicPr>
              <p:blipFill>
                <a:blip r:embed="rId1658"/>
                <a:stretch>
                  <a:fillRect/>
                </a:stretch>
              </p:blipFill>
              <p:spPr>
                <a:xfrm>
                  <a:off x="6030659" y="6480691"/>
                  <a:ext cx="111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659">
              <p14:nvContentPartPr>
                <p14:cNvPr id="1021" name="Freihand 1020">
                  <a:extLst>
                    <a:ext uri="{FF2B5EF4-FFF2-40B4-BE49-F238E27FC236}">
                      <a16:creationId xmlns:a16="http://schemas.microsoft.com/office/drawing/2014/main" id="{B83D48E5-C337-44C6-9872-D1C1BCE7F5E2}"/>
                    </a:ext>
                  </a:extLst>
                </p14:cNvPr>
                <p14:cNvContentPartPr/>
                <p14:nvPr/>
              </p14:nvContentPartPr>
              <p14:xfrm>
                <a:off x="6150539" y="6488611"/>
                <a:ext cx="316080" cy="78840"/>
              </p14:xfrm>
            </p:contentPart>
          </mc:Choice>
          <mc:Fallback>
            <p:pic>
              <p:nvPicPr>
                <p:cNvPr id="1021" name="Freihand 1020">
                  <a:extLst>
                    <a:ext uri="{FF2B5EF4-FFF2-40B4-BE49-F238E27FC236}">
                      <a16:creationId xmlns:a16="http://schemas.microsoft.com/office/drawing/2014/main" id="{B83D48E5-C337-44C6-9872-D1C1BCE7F5E2}"/>
                    </a:ext>
                  </a:extLst>
                </p:cNvPr>
                <p:cNvPicPr/>
                <p:nvPr/>
              </p:nvPicPr>
              <p:blipFill>
                <a:blip r:embed="rId1660"/>
                <a:stretch>
                  <a:fillRect/>
                </a:stretch>
              </p:blipFill>
              <p:spPr>
                <a:xfrm>
                  <a:off x="6146219" y="6484291"/>
                  <a:ext cx="3247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61">
              <p14:nvContentPartPr>
                <p14:cNvPr id="1022" name="Freihand 1021">
                  <a:extLst>
                    <a:ext uri="{FF2B5EF4-FFF2-40B4-BE49-F238E27FC236}">
                      <a16:creationId xmlns:a16="http://schemas.microsoft.com/office/drawing/2014/main" id="{67C489D3-58FC-45E5-A37C-464A4AAB7D4A}"/>
                    </a:ext>
                  </a:extLst>
                </p14:cNvPr>
                <p14:cNvContentPartPr/>
                <p14:nvPr/>
              </p14:nvContentPartPr>
              <p14:xfrm>
                <a:off x="6420539" y="6407611"/>
                <a:ext cx="360" cy="360"/>
              </p14:xfrm>
            </p:contentPart>
          </mc:Choice>
          <mc:Fallback>
            <p:pic>
              <p:nvPicPr>
                <p:cNvPr id="1022" name="Freihand 1021">
                  <a:extLst>
                    <a:ext uri="{FF2B5EF4-FFF2-40B4-BE49-F238E27FC236}">
                      <a16:creationId xmlns:a16="http://schemas.microsoft.com/office/drawing/2014/main" id="{67C489D3-58FC-45E5-A37C-464A4AAB7D4A}"/>
                    </a:ext>
                  </a:extLst>
                </p:cNvPr>
                <p:cNvPicPr/>
                <p:nvPr/>
              </p:nvPicPr>
              <p:blipFill>
                <a:blip r:embed="rId666"/>
                <a:stretch>
                  <a:fillRect/>
                </a:stretch>
              </p:blipFill>
              <p:spPr>
                <a:xfrm>
                  <a:off x="6416219" y="64032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62">
              <p14:nvContentPartPr>
                <p14:cNvPr id="1024" name="Freihand 1023">
                  <a:extLst>
                    <a:ext uri="{FF2B5EF4-FFF2-40B4-BE49-F238E27FC236}">
                      <a16:creationId xmlns:a16="http://schemas.microsoft.com/office/drawing/2014/main" id="{62F74C9B-D491-4D69-B031-FB7F9159970E}"/>
                    </a:ext>
                  </a:extLst>
                </p14:cNvPr>
                <p14:cNvContentPartPr/>
                <p14:nvPr/>
              </p14:nvContentPartPr>
              <p14:xfrm>
                <a:off x="6590459" y="6474931"/>
                <a:ext cx="100080" cy="84600"/>
              </p14:xfrm>
            </p:contentPart>
          </mc:Choice>
          <mc:Fallback>
            <p:pic>
              <p:nvPicPr>
                <p:cNvPr id="1024" name="Freihand 1023">
                  <a:extLst>
                    <a:ext uri="{FF2B5EF4-FFF2-40B4-BE49-F238E27FC236}">
                      <a16:creationId xmlns:a16="http://schemas.microsoft.com/office/drawing/2014/main" id="{62F74C9B-D491-4D69-B031-FB7F9159970E}"/>
                    </a:ext>
                  </a:extLst>
                </p:cNvPr>
                <p:cNvPicPr/>
                <p:nvPr/>
              </p:nvPicPr>
              <p:blipFill>
                <a:blip r:embed="rId1663"/>
                <a:stretch>
                  <a:fillRect/>
                </a:stretch>
              </p:blipFill>
              <p:spPr>
                <a:xfrm>
                  <a:off x="6586139" y="6470611"/>
                  <a:ext cx="108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64">
              <p14:nvContentPartPr>
                <p14:cNvPr id="1025" name="Freihand 1024">
                  <a:extLst>
                    <a:ext uri="{FF2B5EF4-FFF2-40B4-BE49-F238E27FC236}">
                      <a16:creationId xmlns:a16="http://schemas.microsoft.com/office/drawing/2014/main" id="{70BE2084-E09B-48CF-A27A-7CCE5FCB6413}"/>
                    </a:ext>
                  </a:extLst>
                </p14:cNvPr>
                <p14:cNvContentPartPr/>
                <p14:nvPr/>
              </p14:nvContentPartPr>
              <p14:xfrm>
                <a:off x="6711779" y="6465211"/>
                <a:ext cx="24120" cy="92160"/>
              </p14:xfrm>
            </p:contentPart>
          </mc:Choice>
          <mc:Fallback>
            <p:pic>
              <p:nvPicPr>
                <p:cNvPr id="1025" name="Freihand 1024">
                  <a:extLst>
                    <a:ext uri="{FF2B5EF4-FFF2-40B4-BE49-F238E27FC236}">
                      <a16:creationId xmlns:a16="http://schemas.microsoft.com/office/drawing/2014/main" id="{70BE2084-E09B-48CF-A27A-7CCE5FCB6413}"/>
                    </a:ext>
                  </a:extLst>
                </p:cNvPr>
                <p:cNvPicPr/>
                <p:nvPr/>
              </p:nvPicPr>
              <p:blipFill>
                <a:blip r:embed="rId1665"/>
                <a:stretch>
                  <a:fillRect/>
                </a:stretch>
              </p:blipFill>
              <p:spPr>
                <a:xfrm>
                  <a:off x="6707459" y="6460891"/>
                  <a:ext cx="32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66">
              <p14:nvContentPartPr>
                <p14:cNvPr id="1026" name="Freihand 1025">
                  <a:extLst>
                    <a:ext uri="{FF2B5EF4-FFF2-40B4-BE49-F238E27FC236}">
                      <a16:creationId xmlns:a16="http://schemas.microsoft.com/office/drawing/2014/main" id="{BAA3AF0F-9FDA-4308-9F9C-EC8032FF6AEC}"/>
                    </a:ext>
                  </a:extLst>
                </p14:cNvPr>
                <p14:cNvContentPartPr/>
                <p14:nvPr/>
              </p14:nvContentPartPr>
              <p14:xfrm>
                <a:off x="6712859" y="6419851"/>
                <a:ext cx="30240" cy="14400"/>
              </p14:xfrm>
            </p:contentPart>
          </mc:Choice>
          <mc:Fallback>
            <p:pic>
              <p:nvPicPr>
                <p:cNvPr id="1026" name="Freihand 1025">
                  <a:extLst>
                    <a:ext uri="{FF2B5EF4-FFF2-40B4-BE49-F238E27FC236}">
                      <a16:creationId xmlns:a16="http://schemas.microsoft.com/office/drawing/2014/main" id="{BAA3AF0F-9FDA-4308-9F9C-EC8032FF6AEC}"/>
                    </a:ext>
                  </a:extLst>
                </p:cNvPr>
                <p:cNvPicPr/>
                <p:nvPr/>
              </p:nvPicPr>
              <p:blipFill>
                <a:blip r:embed="rId1667"/>
                <a:stretch>
                  <a:fillRect/>
                </a:stretch>
              </p:blipFill>
              <p:spPr>
                <a:xfrm>
                  <a:off x="6708539" y="6415531"/>
                  <a:ext cx="38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668">
              <p14:nvContentPartPr>
                <p14:cNvPr id="1027" name="Freihand 1026">
                  <a:extLst>
                    <a:ext uri="{FF2B5EF4-FFF2-40B4-BE49-F238E27FC236}">
                      <a16:creationId xmlns:a16="http://schemas.microsoft.com/office/drawing/2014/main" id="{A3A9DEA8-EFCA-4C82-837B-3E5124923613}"/>
                    </a:ext>
                  </a:extLst>
                </p14:cNvPr>
                <p14:cNvContentPartPr/>
                <p14:nvPr/>
              </p14:nvContentPartPr>
              <p14:xfrm>
                <a:off x="6803219" y="6466291"/>
                <a:ext cx="91080" cy="80640"/>
              </p14:xfrm>
            </p:contentPart>
          </mc:Choice>
          <mc:Fallback>
            <p:pic>
              <p:nvPicPr>
                <p:cNvPr id="1027" name="Freihand 1026">
                  <a:extLst>
                    <a:ext uri="{FF2B5EF4-FFF2-40B4-BE49-F238E27FC236}">
                      <a16:creationId xmlns:a16="http://schemas.microsoft.com/office/drawing/2014/main" id="{A3A9DEA8-EFCA-4C82-837B-3E5124923613}"/>
                    </a:ext>
                  </a:extLst>
                </p:cNvPr>
                <p:cNvPicPr/>
                <p:nvPr/>
              </p:nvPicPr>
              <p:blipFill>
                <a:blip r:embed="rId1669"/>
                <a:stretch>
                  <a:fillRect/>
                </a:stretch>
              </p:blipFill>
              <p:spPr>
                <a:xfrm>
                  <a:off x="6798899" y="6461971"/>
                  <a:ext cx="99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670">
              <p14:nvContentPartPr>
                <p14:cNvPr id="1028" name="Freihand 1027">
                  <a:extLst>
                    <a:ext uri="{FF2B5EF4-FFF2-40B4-BE49-F238E27FC236}">
                      <a16:creationId xmlns:a16="http://schemas.microsoft.com/office/drawing/2014/main" id="{B3AA957C-211E-4492-8FC3-A13B5077542C}"/>
                    </a:ext>
                  </a:extLst>
                </p14:cNvPr>
                <p14:cNvContentPartPr/>
                <p14:nvPr/>
              </p14:nvContentPartPr>
              <p14:xfrm>
                <a:off x="6973859" y="6369811"/>
                <a:ext cx="170280" cy="143640"/>
              </p14:xfrm>
            </p:contentPart>
          </mc:Choice>
          <mc:Fallback>
            <p:pic>
              <p:nvPicPr>
                <p:cNvPr id="1028" name="Freihand 1027">
                  <a:extLst>
                    <a:ext uri="{FF2B5EF4-FFF2-40B4-BE49-F238E27FC236}">
                      <a16:creationId xmlns:a16="http://schemas.microsoft.com/office/drawing/2014/main" id="{B3AA957C-211E-4492-8FC3-A13B5077542C}"/>
                    </a:ext>
                  </a:extLst>
                </p:cNvPr>
                <p:cNvPicPr/>
                <p:nvPr/>
              </p:nvPicPr>
              <p:blipFill>
                <a:blip r:embed="rId1671"/>
                <a:stretch>
                  <a:fillRect/>
                </a:stretch>
              </p:blipFill>
              <p:spPr>
                <a:xfrm>
                  <a:off x="6969539" y="6365491"/>
                  <a:ext cx="178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672">
              <p14:nvContentPartPr>
                <p14:cNvPr id="1029" name="Freihand 1028">
                  <a:extLst>
                    <a:ext uri="{FF2B5EF4-FFF2-40B4-BE49-F238E27FC236}">
                      <a16:creationId xmlns:a16="http://schemas.microsoft.com/office/drawing/2014/main" id="{E12933FE-726C-48A3-BB14-556FF076725D}"/>
                    </a:ext>
                  </a:extLst>
                </p14:cNvPr>
                <p14:cNvContentPartPr/>
                <p14:nvPr/>
              </p14:nvContentPartPr>
              <p14:xfrm>
                <a:off x="7208579" y="6419851"/>
                <a:ext cx="155160" cy="83880"/>
              </p14:xfrm>
            </p:contentPart>
          </mc:Choice>
          <mc:Fallback>
            <p:pic>
              <p:nvPicPr>
                <p:cNvPr id="1029" name="Freihand 1028">
                  <a:extLst>
                    <a:ext uri="{FF2B5EF4-FFF2-40B4-BE49-F238E27FC236}">
                      <a16:creationId xmlns:a16="http://schemas.microsoft.com/office/drawing/2014/main" id="{E12933FE-726C-48A3-BB14-556FF076725D}"/>
                    </a:ext>
                  </a:extLst>
                </p:cNvPr>
                <p:cNvPicPr/>
                <p:nvPr/>
              </p:nvPicPr>
              <p:blipFill>
                <a:blip r:embed="rId1673"/>
                <a:stretch>
                  <a:fillRect/>
                </a:stretch>
              </p:blipFill>
              <p:spPr>
                <a:xfrm>
                  <a:off x="7204259" y="6415531"/>
                  <a:ext cx="163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674">
              <p14:nvContentPartPr>
                <p14:cNvPr id="1030" name="Freihand 1029">
                  <a:extLst>
                    <a:ext uri="{FF2B5EF4-FFF2-40B4-BE49-F238E27FC236}">
                      <a16:creationId xmlns:a16="http://schemas.microsoft.com/office/drawing/2014/main" id="{9A033B7A-1523-4776-A31E-BFDF0F7900AE}"/>
                    </a:ext>
                  </a:extLst>
                </p14:cNvPr>
                <p14:cNvContentPartPr/>
                <p14:nvPr/>
              </p14:nvContentPartPr>
              <p14:xfrm>
                <a:off x="7528259" y="6388531"/>
                <a:ext cx="9360" cy="116640"/>
              </p14:xfrm>
            </p:contentPart>
          </mc:Choice>
          <mc:Fallback>
            <p:pic>
              <p:nvPicPr>
                <p:cNvPr id="1030" name="Freihand 1029">
                  <a:extLst>
                    <a:ext uri="{FF2B5EF4-FFF2-40B4-BE49-F238E27FC236}">
                      <a16:creationId xmlns:a16="http://schemas.microsoft.com/office/drawing/2014/main" id="{9A033B7A-1523-4776-A31E-BFDF0F7900AE}"/>
                    </a:ext>
                  </a:extLst>
                </p:cNvPr>
                <p:cNvPicPr/>
                <p:nvPr/>
              </p:nvPicPr>
              <p:blipFill>
                <a:blip r:embed="rId1675"/>
                <a:stretch>
                  <a:fillRect/>
                </a:stretch>
              </p:blipFill>
              <p:spPr>
                <a:xfrm>
                  <a:off x="7523939" y="6384211"/>
                  <a:ext cx="18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676">
              <p14:nvContentPartPr>
                <p14:cNvPr id="1031" name="Freihand 1030">
                  <a:extLst>
                    <a:ext uri="{FF2B5EF4-FFF2-40B4-BE49-F238E27FC236}">
                      <a16:creationId xmlns:a16="http://schemas.microsoft.com/office/drawing/2014/main" id="{88CBDE9A-4E82-4B5D-8072-DEABA774716A}"/>
                    </a:ext>
                  </a:extLst>
                </p14:cNvPr>
                <p14:cNvContentPartPr/>
                <p14:nvPr/>
              </p14:nvContentPartPr>
              <p14:xfrm>
                <a:off x="7448699" y="6331651"/>
                <a:ext cx="201960" cy="114480"/>
              </p14:xfrm>
            </p:contentPart>
          </mc:Choice>
          <mc:Fallback>
            <p:pic>
              <p:nvPicPr>
                <p:cNvPr id="1031" name="Freihand 1030">
                  <a:extLst>
                    <a:ext uri="{FF2B5EF4-FFF2-40B4-BE49-F238E27FC236}">
                      <a16:creationId xmlns:a16="http://schemas.microsoft.com/office/drawing/2014/main" id="{88CBDE9A-4E82-4B5D-8072-DEABA774716A}"/>
                    </a:ext>
                  </a:extLst>
                </p:cNvPr>
                <p:cNvPicPr/>
                <p:nvPr/>
              </p:nvPicPr>
              <p:blipFill>
                <a:blip r:embed="rId1677"/>
                <a:stretch>
                  <a:fillRect/>
                </a:stretch>
              </p:blipFill>
              <p:spPr>
                <a:xfrm>
                  <a:off x="7444379" y="6327331"/>
                  <a:ext cx="210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78">
              <p14:nvContentPartPr>
                <p14:cNvPr id="1032" name="Freihand 1031">
                  <a:extLst>
                    <a:ext uri="{FF2B5EF4-FFF2-40B4-BE49-F238E27FC236}">
                      <a16:creationId xmlns:a16="http://schemas.microsoft.com/office/drawing/2014/main" id="{198EF98E-FD67-41DB-9C25-C0FB9585F484}"/>
                    </a:ext>
                  </a:extLst>
                </p14:cNvPr>
                <p14:cNvContentPartPr/>
                <p14:nvPr/>
              </p14:nvContentPartPr>
              <p14:xfrm>
                <a:off x="7662179" y="6329491"/>
                <a:ext cx="128160" cy="154080"/>
              </p14:xfrm>
            </p:contentPart>
          </mc:Choice>
          <mc:Fallback>
            <p:pic>
              <p:nvPicPr>
                <p:cNvPr id="1032" name="Freihand 1031">
                  <a:extLst>
                    <a:ext uri="{FF2B5EF4-FFF2-40B4-BE49-F238E27FC236}">
                      <a16:creationId xmlns:a16="http://schemas.microsoft.com/office/drawing/2014/main" id="{198EF98E-FD67-41DB-9C25-C0FB9585F484}"/>
                    </a:ext>
                  </a:extLst>
                </p:cNvPr>
                <p:cNvPicPr/>
                <p:nvPr/>
              </p:nvPicPr>
              <p:blipFill>
                <a:blip r:embed="rId1679"/>
                <a:stretch>
                  <a:fillRect/>
                </a:stretch>
              </p:blipFill>
              <p:spPr>
                <a:xfrm>
                  <a:off x="7657859" y="6325171"/>
                  <a:ext cx="1368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680">
              <p14:nvContentPartPr>
                <p14:cNvPr id="1033" name="Freihand 1032">
                  <a:extLst>
                    <a:ext uri="{FF2B5EF4-FFF2-40B4-BE49-F238E27FC236}">
                      <a16:creationId xmlns:a16="http://schemas.microsoft.com/office/drawing/2014/main" id="{9C27EC44-63A7-4476-9278-B02A77C75E7B}"/>
                    </a:ext>
                  </a:extLst>
                </p14:cNvPr>
                <p14:cNvContentPartPr/>
                <p14:nvPr/>
              </p14:nvContentPartPr>
              <p14:xfrm>
                <a:off x="7816619" y="6309331"/>
                <a:ext cx="39240" cy="174960"/>
              </p14:xfrm>
            </p:contentPart>
          </mc:Choice>
          <mc:Fallback>
            <p:pic>
              <p:nvPicPr>
                <p:cNvPr id="1033" name="Freihand 1032">
                  <a:extLst>
                    <a:ext uri="{FF2B5EF4-FFF2-40B4-BE49-F238E27FC236}">
                      <a16:creationId xmlns:a16="http://schemas.microsoft.com/office/drawing/2014/main" id="{9C27EC44-63A7-4476-9278-B02A77C75E7B}"/>
                    </a:ext>
                  </a:extLst>
                </p:cNvPr>
                <p:cNvPicPr/>
                <p:nvPr/>
              </p:nvPicPr>
              <p:blipFill>
                <a:blip r:embed="rId1681"/>
                <a:stretch>
                  <a:fillRect/>
                </a:stretch>
              </p:blipFill>
              <p:spPr>
                <a:xfrm>
                  <a:off x="7812299" y="6305011"/>
                  <a:ext cx="478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682">
              <p14:nvContentPartPr>
                <p14:cNvPr id="1034" name="Freihand 1033">
                  <a:extLst>
                    <a:ext uri="{FF2B5EF4-FFF2-40B4-BE49-F238E27FC236}">
                      <a16:creationId xmlns:a16="http://schemas.microsoft.com/office/drawing/2014/main" id="{219DA4CB-54C9-4C8C-875C-D9052AFE066A}"/>
                    </a:ext>
                  </a:extLst>
                </p14:cNvPr>
                <p14:cNvContentPartPr/>
                <p14:nvPr/>
              </p14:nvContentPartPr>
              <p14:xfrm>
                <a:off x="7852259" y="6305371"/>
                <a:ext cx="24480" cy="130320"/>
              </p14:xfrm>
            </p:contentPart>
          </mc:Choice>
          <mc:Fallback>
            <p:pic>
              <p:nvPicPr>
                <p:cNvPr id="1034" name="Freihand 1033">
                  <a:extLst>
                    <a:ext uri="{FF2B5EF4-FFF2-40B4-BE49-F238E27FC236}">
                      <a16:creationId xmlns:a16="http://schemas.microsoft.com/office/drawing/2014/main" id="{219DA4CB-54C9-4C8C-875C-D9052AFE066A}"/>
                    </a:ext>
                  </a:extLst>
                </p:cNvPr>
                <p:cNvPicPr/>
                <p:nvPr/>
              </p:nvPicPr>
              <p:blipFill>
                <a:blip r:embed="rId1683"/>
                <a:stretch>
                  <a:fillRect/>
                </a:stretch>
              </p:blipFill>
              <p:spPr>
                <a:xfrm>
                  <a:off x="7847939" y="6301051"/>
                  <a:ext cx="33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684">
              <p14:nvContentPartPr>
                <p14:cNvPr id="1035" name="Freihand 1034">
                  <a:extLst>
                    <a:ext uri="{FF2B5EF4-FFF2-40B4-BE49-F238E27FC236}">
                      <a16:creationId xmlns:a16="http://schemas.microsoft.com/office/drawing/2014/main" id="{670B453F-57EE-4538-B5F4-EE3B74F87599}"/>
                    </a:ext>
                  </a:extLst>
                </p14:cNvPr>
                <p14:cNvContentPartPr/>
                <p14:nvPr/>
              </p14:nvContentPartPr>
              <p14:xfrm>
                <a:off x="7905539" y="6383491"/>
                <a:ext cx="21600" cy="64800"/>
              </p14:xfrm>
            </p:contentPart>
          </mc:Choice>
          <mc:Fallback>
            <p:pic>
              <p:nvPicPr>
                <p:cNvPr id="1035" name="Freihand 1034">
                  <a:extLst>
                    <a:ext uri="{FF2B5EF4-FFF2-40B4-BE49-F238E27FC236}">
                      <a16:creationId xmlns:a16="http://schemas.microsoft.com/office/drawing/2014/main" id="{670B453F-57EE-4538-B5F4-EE3B74F87599}"/>
                    </a:ext>
                  </a:extLst>
                </p:cNvPr>
                <p:cNvPicPr/>
                <p:nvPr/>
              </p:nvPicPr>
              <p:blipFill>
                <a:blip r:embed="rId1685"/>
                <a:stretch>
                  <a:fillRect/>
                </a:stretch>
              </p:blipFill>
              <p:spPr>
                <a:xfrm>
                  <a:off x="7901219" y="6379171"/>
                  <a:ext cx="30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86">
              <p14:nvContentPartPr>
                <p14:cNvPr id="1036" name="Freihand 1035">
                  <a:extLst>
                    <a:ext uri="{FF2B5EF4-FFF2-40B4-BE49-F238E27FC236}">
                      <a16:creationId xmlns:a16="http://schemas.microsoft.com/office/drawing/2014/main" id="{581D254A-6113-456E-9034-4D5A5EF6650D}"/>
                    </a:ext>
                  </a:extLst>
                </p14:cNvPr>
                <p14:cNvContentPartPr/>
                <p14:nvPr/>
              </p14:nvContentPartPr>
              <p14:xfrm>
                <a:off x="7936139" y="6351451"/>
                <a:ext cx="79200" cy="154080"/>
              </p14:xfrm>
            </p:contentPart>
          </mc:Choice>
          <mc:Fallback>
            <p:pic>
              <p:nvPicPr>
                <p:cNvPr id="1036" name="Freihand 1035">
                  <a:extLst>
                    <a:ext uri="{FF2B5EF4-FFF2-40B4-BE49-F238E27FC236}">
                      <a16:creationId xmlns:a16="http://schemas.microsoft.com/office/drawing/2014/main" id="{581D254A-6113-456E-9034-4D5A5EF6650D}"/>
                    </a:ext>
                  </a:extLst>
                </p:cNvPr>
                <p:cNvPicPr/>
                <p:nvPr/>
              </p:nvPicPr>
              <p:blipFill>
                <a:blip r:embed="rId1687"/>
                <a:stretch>
                  <a:fillRect/>
                </a:stretch>
              </p:blipFill>
              <p:spPr>
                <a:xfrm>
                  <a:off x="7931819" y="6347131"/>
                  <a:ext cx="87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688">
              <p14:nvContentPartPr>
                <p14:cNvPr id="1037" name="Freihand 1036">
                  <a:extLst>
                    <a:ext uri="{FF2B5EF4-FFF2-40B4-BE49-F238E27FC236}">
                      <a16:creationId xmlns:a16="http://schemas.microsoft.com/office/drawing/2014/main" id="{8DFAE920-4E29-41BA-9DD6-ED66EC356B72}"/>
                    </a:ext>
                  </a:extLst>
                </p14:cNvPr>
                <p14:cNvContentPartPr/>
                <p14:nvPr/>
              </p14:nvContentPartPr>
              <p14:xfrm>
                <a:off x="8041619" y="6352531"/>
                <a:ext cx="59760" cy="76320"/>
              </p14:xfrm>
            </p:contentPart>
          </mc:Choice>
          <mc:Fallback>
            <p:pic>
              <p:nvPicPr>
                <p:cNvPr id="1037" name="Freihand 1036">
                  <a:extLst>
                    <a:ext uri="{FF2B5EF4-FFF2-40B4-BE49-F238E27FC236}">
                      <a16:creationId xmlns:a16="http://schemas.microsoft.com/office/drawing/2014/main" id="{8DFAE920-4E29-41BA-9DD6-ED66EC356B72}"/>
                    </a:ext>
                  </a:extLst>
                </p:cNvPr>
                <p:cNvPicPr/>
                <p:nvPr/>
              </p:nvPicPr>
              <p:blipFill>
                <a:blip r:embed="rId1689"/>
                <a:stretch>
                  <a:fillRect/>
                </a:stretch>
              </p:blipFill>
              <p:spPr>
                <a:xfrm>
                  <a:off x="8037299" y="6348211"/>
                  <a:ext cx="68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90">
              <p14:nvContentPartPr>
                <p14:cNvPr id="1038" name="Freihand 1037">
                  <a:extLst>
                    <a:ext uri="{FF2B5EF4-FFF2-40B4-BE49-F238E27FC236}">
                      <a16:creationId xmlns:a16="http://schemas.microsoft.com/office/drawing/2014/main" id="{B6263CF1-73C8-493F-9E8E-067F23BD9AFB}"/>
                    </a:ext>
                  </a:extLst>
                </p14:cNvPr>
                <p14:cNvContentPartPr/>
                <p14:nvPr/>
              </p14:nvContentPartPr>
              <p14:xfrm>
                <a:off x="8161139" y="6389611"/>
                <a:ext cx="73080" cy="3600"/>
              </p14:xfrm>
            </p:contentPart>
          </mc:Choice>
          <mc:Fallback>
            <p:pic>
              <p:nvPicPr>
                <p:cNvPr id="1038" name="Freihand 1037">
                  <a:extLst>
                    <a:ext uri="{FF2B5EF4-FFF2-40B4-BE49-F238E27FC236}">
                      <a16:creationId xmlns:a16="http://schemas.microsoft.com/office/drawing/2014/main" id="{B6263CF1-73C8-493F-9E8E-067F23BD9AFB}"/>
                    </a:ext>
                  </a:extLst>
                </p:cNvPr>
                <p:cNvPicPr/>
                <p:nvPr/>
              </p:nvPicPr>
              <p:blipFill>
                <a:blip r:embed="rId1691"/>
                <a:stretch>
                  <a:fillRect/>
                </a:stretch>
              </p:blipFill>
              <p:spPr>
                <a:xfrm>
                  <a:off x="8156819" y="6385291"/>
                  <a:ext cx="817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692">
              <p14:nvContentPartPr>
                <p14:cNvPr id="1039" name="Freihand 1038">
                  <a:extLst>
                    <a:ext uri="{FF2B5EF4-FFF2-40B4-BE49-F238E27FC236}">
                      <a16:creationId xmlns:a16="http://schemas.microsoft.com/office/drawing/2014/main" id="{201AE281-AA67-4806-A5CE-173AC0064160}"/>
                    </a:ext>
                  </a:extLst>
                </p14:cNvPr>
                <p14:cNvContentPartPr/>
                <p14:nvPr/>
              </p14:nvContentPartPr>
              <p14:xfrm>
                <a:off x="8243579" y="6361531"/>
                <a:ext cx="53280" cy="57600"/>
              </p14:xfrm>
            </p:contentPart>
          </mc:Choice>
          <mc:Fallback>
            <p:pic>
              <p:nvPicPr>
                <p:cNvPr id="1039" name="Freihand 1038">
                  <a:extLst>
                    <a:ext uri="{FF2B5EF4-FFF2-40B4-BE49-F238E27FC236}">
                      <a16:creationId xmlns:a16="http://schemas.microsoft.com/office/drawing/2014/main" id="{201AE281-AA67-4806-A5CE-173AC0064160}"/>
                    </a:ext>
                  </a:extLst>
                </p:cNvPr>
                <p:cNvPicPr/>
                <p:nvPr/>
              </p:nvPicPr>
              <p:blipFill>
                <a:blip r:embed="rId1693"/>
                <a:stretch>
                  <a:fillRect/>
                </a:stretch>
              </p:blipFill>
              <p:spPr>
                <a:xfrm>
                  <a:off x="8239259" y="6357211"/>
                  <a:ext cx="619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694">
              <p14:nvContentPartPr>
                <p14:cNvPr id="1040" name="Freihand 1039">
                  <a:extLst>
                    <a:ext uri="{FF2B5EF4-FFF2-40B4-BE49-F238E27FC236}">
                      <a16:creationId xmlns:a16="http://schemas.microsoft.com/office/drawing/2014/main" id="{4AA7886E-0030-4E61-959A-9C716C7F2BFC}"/>
                    </a:ext>
                  </a:extLst>
                </p14:cNvPr>
                <p14:cNvContentPartPr/>
                <p14:nvPr/>
              </p14:nvContentPartPr>
              <p14:xfrm>
                <a:off x="8325659" y="6346051"/>
                <a:ext cx="281160" cy="97200"/>
              </p14:xfrm>
            </p:contentPart>
          </mc:Choice>
          <mc:Fallback>
            <p:pic>
              <p:nvPicPr>
                <p:cNvPr id="1040" name="Freihand 1039">
                  <a:extLst>
                    <a:ext uri="{FF2B5EF4-FFF2-40B4-BE49-F238E27FC236}">
                      <a16:creationId xmlns:a16="http://schemas.microsoft.com/office/drawing/2014/main" id="{4AA7886E-0030-4E61-959A-9C716C7F2BFC}"/>
                    </a:ext>
                  </a:extLst>
                </p:cNvPr>
                <p:cNvPicPr/>
                <p:nvPr/>
              </p:nvPicPr>
              <p:blipFill>
                <a:blip r:embed="rId1695"/>
                <a:stretch>
                  <a:fillRect/>
                </a:stretch>
              </p:blipFill>
              <p:spPr>
                <a:xfrm>
                  <a:off x="8321339" y="6341731"/>
                  <a:ext cx="289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696">
              <p14:nvContentPartPr>
                <p14:cNvPr id="1042" name="Freihand 1041">
                  <a:extLst>
                    <a:ext uri="{FF2B5EF4-FFF2-40B4-BE49-F238E27FC236}">
                      <a16:creationId xmlns:a16="http://schemas.microsoft.com/office/drawing/2014/main" id="{20652942-8972-4089-A921-489C185FB9A2}"/>
                    </a:ext>
                  </a:extLst>
                </p14:cNvPr>
                <p14:cNvContentPartPr/>
                <p14:nvPr/>
              </p14:nvContentPartPr>
              <p14:xfrm>
                <a:off x="6554099" y="6687331"/>
                <a:ext cx="127440" cy="60120"/>
              </p14:xfrm>
            </p:contentPart>
          </mc:Choice>
          <mc:Fallback>
            <p:pic>
              <p:nvPicPr>
                <p:cNvPr id="1042" name="Freihand 1041">
                  <a:extLst>
                    <a:ext uri="{FF2B5EF4-FFF2-40B4-BE49-F238E27FC236}">
                      <a16:creationId xmlns:a16="http://schemas.microsoft.com/office/drawing/2014/main" id="{20652942-8972-4089-A921-489C185FB9A2}"/>
                    </a:ext>
                  </a:extLst>
                </p:cNvPr>
                <p:cNvPicPr/>
                <p:nvPr/>
              </p:nvPicPr>
              <p:blipFill>
                <a:blip r:embed="rId1697"/>
                <a:stretch>
                  <a:fillRect/>
                </a:stretch>
              </p:blipFill>
              <p:spPr>
                <a:xfrm>
                  <a:off x="6549779" y="6683011"/>
                  <a:ext cx="136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698">
              <p14:nvContentPartPr>
                <p14:cNvPr id="1043" name="Freihand 1042">
                  <a:extLst>
                    <a:ext uri="{FF2B5EF4-FFF2-40B4-BE49-F238E27FC236}">
                      <a16:creationId xmlns:a16="http://schemas.microsoft.com/office/drawing/2014/main" id="{105EAD6E-6E37-4639-B4E4-02777A16D81A}"/>
                    </a:ext>
                  </a:extLst>
                </p14:cNvPr>
                <p14:cNvContentPartPr/>
                <p14:nvPr/>
              </p14:nvContentPartPr>
              <p14:xfrm>
                <a:off x="6645539" y="6672931"/>
                <a:ext cx="58680" cy="129960"/>
              </p14:xfrm>
            </p:contentPart>
          </mc:Choice>
          <mc:Fallback>
            <p:pic>
              <p:nvPicPr>
                <p:cNvPr id="1043" name="Freihand 1042">
                  <a:extLst>
                    <a:ext uri="{FF2B5EF4-FFF2-40B4-BE49-F238E27FC236}">
                      <a16:creationId xmlns:a16="http://schemas.microsoft.com/office/drawing/2014/main" id="{105EAD6E-6E37-4639-B4E4-02777A16D81A}"/>
                    </a:ext>
                  </a:extLst>
                </p:cNvPr>
                <p:cNvPicPr/>
                <p:nvPr/>
              </p:nvPicPr>
              <p:blipFill>
                <a:blip r:embed="rId1699"/>
                <a:stretch>
                  <a:fillRect/>
                </a:stretch>
              </p:blipFill>
              <p:spPr>
                <a:xfrm>
                  <a:off x="6641219" y="6668611"/>
                  <a:ext cx="67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700">
              <p14:nvContentPartPr>
                <p14:cNvPr id="1045" name="Freihand 1044">
                  <a:extLst>
                    <a:ext uri="{FF2B5EF4-FFF2-40B4-BE49-F238E27FC236}">
                      <a16:creationId xmlns:a16="http://schemas.microsoft.com/office/drawing/2014/main" id="{0145EF27-D876-4210-8EE1-21C79167BA4D}"/>
                    </a:ext>
                  </a:extLst>
                </p14:cNvPr>
                <p14:cNvContentPartPr/>
                <p14:nvPr/>
              </p14:nvContentPartPr>
              <p14:xfrm>
                <a:off x="6479579" y="6721531"/>
                <a:ext cx="360" cy="360"/>
              </p14:xfrm>
            </p:contentPart>
          </mc:Choice>
          <mc:Fallback>
            <p:pic>
              <p:nvPicPr>
                <p:cNvPr id="1045" name="Freihand 1044">
                  <a:extLst>
                    <a:ext uri="{FF2B5EF4-FFF2-40B4-BE49-F238E27FC236}">
                      <a16:creationId xmlns:a16="http://schemas.microsoft.com/office/drawing/2014/main" id="{0145EF27-D876-4210-8EE1-21C79167BA4D}"/>
                    </a:ext>
                  </a:extLst>
                </p:cNvPr>
                <p:cNvPicPr/>
                <p:nvPr/>
              </p:nvPicPr>
              <p:blipFill>
                <a:blip r:embed="rId666"/>
                <a:stretch>
                  <a:fillRect/>
                </a:stretch>
              </p:blipFill>
              <p:spPr>
                <a:xfrm>
                  <a:off x="6475259" y="67172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01">
              <p14:nvContentPartPr>
                <p14:cNvPr id="1046" name="Freihand 1045">
                  <a:extLst>
                    <a:ext uri="{FF2B5EF4-FFF2-40B4-BE49-F238E27FC236}">
                      <a16:creationId xmlns:a16="http://schemas.microsoft.com/office/drawing/2014/main" id="{DDBFC5A5-5479-4F35-82CB-599B1FD48EC8}"/>
                    </a:ext>
                  </a:extLst>
                </p14:cNvPr>
                <p14:cNvContentPartPr/>
                <p14:nvPr/>
              </p14:nvContentPartPr>
              <p14:xfrm>
                <a:off x="6430979" y="6643051"/>
                <a:ext cx="27000" cy="131040"/>
              </p14:xfrm>
            </p:contentPart>
          </mc:Choice>
          <mc:Fallback>
            <p:pic>
              <p:nvPicPr>
                <p:cNvPr id="1046" name="Freihand 1045">
                  <a:extLst>
                    <a:ext uri="{FF2B5EF4-FFF2-40B4-BE49-F238E27FC236}">
                      <a16:creationId xmlns:a16="http://schemas.microsoft.com/office/drawing/2014/main" id="{DDBFC5A5-5479-4F35-82CB-599B1FD48EC8}"/>
                    </a:ext>
                  </a:extLst>
                </p:cNvPr>
                <p:cNvPicPr/>
                <p:nvPr/>
              </p:nvPicPr>
              <p:blipFill>
                <a:blip r:embed="rId1702"/>
                <a:stretch>
                  <a:fillRect/>
                </a:stretch>
              </p:blipFill>
              <p:spPr>
                <a:xfrm>
                  <a:off x="6426659" y="6638731"/>
                  <a:ext cx="35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703">
              <p14:nvContentPartPr>
                <p14:cNvPr id="1047" name="Freihand 1046">
                  <a:extLst>
                    <a:ext uri="{FF2B5EF4-FFF2-40B4-BE49-F238E27FC236}">
                      <a16:creationId xmlns:a16="http://schemas.microsoft.com/office/drawing/2014/main" id="{CE487C9D-B7D1-453A-9283-DCC30F669D8E}"/>
                    </a:ext>
                  </a:extLst>
                </p14:cNvPr>
                <p14:cNvContentPartPr/>
                <p14:nvPr/>
              </p14:nvContentPartPr>
              <p14:xfrm>
                <a:off x="6349979" y="6529651"/>
                <a:ext cx="150120" cy="147960"/>
              </p14:xfrm>
            </p:contentPart>
          </mc:Choice>
          <mc:Fallback>
            <p:pic>
              <p:nvPicPr>
                <p:cNvPr id="1047" name="Freihand 1046">
                  <a:extLst>
                    <a:ext uri="{FF2B5EF4-FFF2-40B4-BE49-F238E27FC236}">
                      <a16:creationId xmlns:a16="http://schemas.microsoft.com/office/drawing/2014/main" id="{CE487C9D-B7D1-453A-9283-DCC30F669D8E}"/>
                    </a:ext>
                  </a:extLst>
                </p:cNvPr>
                <p:cNvPicPr/>
                <p:nvPr/>
              </p:nvPicPr>
              <p:blipFill>
                <a:blip r:embed="rId1704"/>
                <a:stretch>
                  <a:fillRect/>
                </a:stretch>
              </p:blipFill>
              <p:spPr>
                <a:xfrm>
                  <a:off x="6345659" y="6525331"/>
                  <a:ext cx="158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705">
              <p14:nvContentPartPr>
                <p14:cNvPr id="1048" name="Freihand 1047">
                  <a:extLst>
                    <a:ext uri="{FF2B5EF4-FFF2-40B4-BE49-F238E27FC236}">
                      <a16:creationId xmlns:a16="http://schemas.microsoft.com/office/drawing/2014/main" id="{DD8975DE-7B85-404D-820A-016BF25950B5}"/>
                    </a:ext>
                  </a:extLst>
                </p14:cNvPr>
                <p14:cNvContentPartPr/>
                <p14:nvPr/>
              </p14:nvContentPartPr>
              <p14:xfrm>
                <a:off x="6824459" y="6653851"/>
                <a:ext cx="188280" cy="15120"/>
              </p14:xfrm>
            </p:contentPart>
          </mc:Choice>
          <mc:Fallback>
            <p:pic>
              <p:nvPicPr>
                <p:cNvPr id="1048" name="Freihand 1047">
                  <a:extLst>
                    <a:ext uri="{FF2B5EF4-FFF2-40B4-BE49-F238E27FC236}">
                      <a16:creationId xmlns:a16="http://schemas.microsoft.com/office/drawing/2014/main" id="{DD8975DE-7B85-404D-820A-016BF25950B5}"/>
                    </a:ext>
                  </a:extLst>
                </p:cNvPr>
                <p:cNvPicPr/>
                <p:nvPr/>
              </p:nvPicPr>
              <p:blipFill>
                <a:blip r:embed="rId1706"/>
                <a:stretch>
                  <a:fillRect/>
                </a:stretch>
              </p:blipFill>
              <p:spPr>
                <a:xfrm>
                  <a:off x="6820139" y="6649531"/>
                  <a:ext cx="1969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07">
              <p14:nvContentPartPr>
                <p14:cNvPr id="1049" name="Freihand 1048">
                  <a:extLst>
                    <a:ext uri="{FF2B5EF4-FFF2-40B4-BE49-F238E27FC236}">
                      <a16:creationId xmlns:a16="http://schemas.microsoft.com/office/drawing/2014/main" id="{4F03DE0C-DBF9-4867-922D-ACE7B7D93775}"/>
                    </a:ext>
                  </a:extLst>
                </p14:cNvPr>
                <p14:cNvContentPartPr/>
                <p14:nvPr/>
              </p14:nvContentPartPr>
              <p14:xfrm>
                <a:off x="6830939" y="6703531"/>
                <a:ext cx="180720" cy="29880"/>
              </p14:xfrm>
            </p:contentPart>
          </mc:Choice>
          <mc:Fallback>
            <p:pic>
              <p:nvPicPr>
                <p:cNvPr id="1049" name="Freihand 1048">
                  <a:extLst>
                    <a:ext uri="{FF2B5EF4-FFF2-40B4-BE49-F238E27FC236}">
                      <a16:creationId xmlns:a16="http://schemas.microsoft.com/office/drawing/2014/main" id="{4F03DE0C-DBF9-4867-922D-ACE7B7D93775}"/>
                    </a:ext>
                  </a:extLst>
                </p:cNvPr>
                <p:cNvPicPr/>
                <p:nvPr/>
              </p:nvPicPr>
              <p:blipFill>
                <a:blip r:embed="rId1708"/>
                <a:stretch>
                  <a:fillRect/>
                </a:stretch>
              </p:blipFill>
              <p:spPr>
                <a:xfrm>
                  <a:off x="6826619" y="6699211"/>
                  <a:ext cx="189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709">
              <p14:nvContentPartPr>
                <p14:cNvPr id="1050" name="Freihand 1049">
                  <a:extLst>
                    <a:ext uri="{FF2B5EF4-FFF2-40B4-BE49-F238E27FC236}">
                      <a16:creationId xmlns:a16="http://schemas.microsoft.com/office/drawing/2014/main" id="{738BB760-6414-4098-930E-41E2F105373C}"/>
                    </a:ext>
                  </a:extLst>
                </p14:cNvPr>
                <p14:cNvContentPartPr/>
                <p14:nvPr/>
              </p14:nvContentPartPr>
              <p14:xfrm>
                <a:off x="7145579" y="6635851"/>
                <a:ext cx="148680" cy="138960"/>
              </p14:xfrm>
            </p:contentPart>
          </mc:Choice>
          <mc:Fallback>
            <p:pic>
              <p:nvPicPr>
                <p:cNvPr id="1050" name="Freihand 1049">
                  <a:extLst>
                    <a:ext uri="{FF2B5EF4-FFF2-40B4-BE49-F238E27FC236}">
                      <a16:creationId xmlns:a16="http://schemas.microsoft.com/office/drawing/2014/main" id="{738BB760-6414-4098-930E-41E2F105373C}"/>
                    </a:ext>
                  </a:extLst>
                </p:cNvPr>
                <p:cNvPicPr/>
                <p:nvPr/>
              </p:nvPicPr>
              <p:blipFill>
                <a:blip r:embed="rId1710"/>
                <a:stretch>
                  <a:fillRect/>
                </a:stretch>
              </p:blipFill>
              <p:spPr>
                <a:xfrm>
                  <a:off x="7141259" y="6631531"/>
                  <a:ext cx="157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711">
              <p14:nvContentPartPr>
                <p14:cNvPr id="1051" name="Freihand 1050">
                  <a:extLst>
                    <a:ext uri="{FF2B5EF4-FFF2-40B4-BE49-F238E27FC236}">
                      <a16:creationId xmlns:a16="http://schemas.microsoft.com/office/drawing/2014/main" id="{7925C7B9-964A-47DE-A862-057B5E7F39A9}"/>
                    </a:ext>
                  </a:extLst>
                </p14:cNvPr>
                <p14:cNvContentPartPr/>
                <p14:nvPr/>
              </p14:nvContentPartPr>
              <p14:xfrm>
                <a:off x="7307579" y="6593371"/>
                <a:ext cx="124200" cy="110160"/>
              </p14:xfrm>
            </p:contentPart>
          </mc:Choice>
          <mc:Fallback>
            <p:pic>
              <p:nvPicPr>
                <p:cNvPr id="1051" name="Freihand 1050">
                  <a:extLst>
                    <a:ext uri="{FF2B5EF4-FFF2-40B4-BE49-F238E27FC236}">
                      <a16:creationId xmlns:a16="http://schemas.microsoft.com/office/drawing/2014/main" id="{7925C7B9-964A-47DE-A862-057B5E7F39A9}"/>
                    </a:ext>
                  </a:extLst>
                </p:cNvPr>
                <p:cNvPicPr/>
                <p:nvPr/>
              </p:nvPicPr>
              <p:blipFill>
                <a:blip r:embed="rId1712"/>
                <a:stretch>
                  <a:fillRect/>
                </a:stretch>
              </p:blipFill>
              <p:spPr>
                <a:xfrm>
                  <a:off x="7303259" y="6589051"/>
                  <a:ext cx="132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713">
              <p14:nvContentPartPr>
                <p14:cNvPr id="1053" name="Freihand 1052">
                  <a:extLst>
                    <a:ext uri="{FF2B5EF4-FFF2-40B4-BE49-F238E27FC236}">
                      <a16:creationId xmlns:a16="http://schemas.microsoft.com/office/drawing/2014/main" id="{9A087356-6567-4B81-AE33-9EC534D1E052}"/>
                    </a:ext>
                  </a:extLst>
                </p14:cNvPr>
                <p14:cNvContentPartPr/>
                <p14:nvPr/>
              </p14:nvContentPartPr>
              <p14:xfrm>
                <a:off x="7498379" y="6592291"/>
                <a:ext cx="20160" cy="110880"/>
              </p14:xfrm>
            </p:contentPart>
          </mc:Choice>
          <mc:Fallback>
            <p:pic>
              <p:nvPicPr>
                <p:cNvPr id="1053" name="Freihand 1052">
                  <a:extLst>
                    <a:ext uri="{FF2B5EF4-FFF2-40B4-BE49-F238E27FC236}">
                      <a16:creationId xmlns:a16="http://schemas.microsoft.com/office/drawing/2014/main" id="{9A087356-6567-4B81-AE33-9EC534D1E052}"/>
                    </a:ext>
                  </a:extLst>
                </p:cNvPr>
                <p:cNvPicPr/>
                <p:nvPr/>
              </p:nvPicPr>
              <p:blipFill>
                <a:blip r:embed="rId1714"/>
                <a:stretch>
                  <a:fillRect/>
                </a:stretch>
              </p:blipFill>
              <p:spPr>
                <a:xfrm>
                  <a:off x="7494059" y="6587971"/>
                  <a:ext cx="28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15">
              <p14:nvContentPartPr>
                <p14:cNvPr id="1054" name="Freihand 1053">
                  <a:extLst>
                    <a:ext uri="{FF2B5EF4-FFF2-40B4-BE49-F238E27FC236}">
                      <a16:creationId xmlns:a16="http://schemas.microsoft.com/office/drawing/2014/main" id="{DAE585BE-9F90-4CDF-9E6A-8132EDAC845D}"/>
                    </a:ext>
                  </a:extLst>
                </p14:cNvPr>
                <p14:cNvContentPartPr/>
                <p14:nvPr/>
              </p14:nvContentPartPr>
              <p14:xfrm>
                <a:off x="7461299" y="6618211"/>
                <a:ext cx="126720" cy="18360"/>
              </p14:xfrm>
            </p:contentPart>
          </mc:Choice>
          <mc:Fallback>
            <p:pic>
              <p:nvPicPr>
                <p:cNvPr id="1054" name="Freihand 1053">
                  <a:extLst>
                    <a:ext uri="{FF2B5EF4-FFF2-40B4-BE49-F238E27FC236}">
                      <a16:creationId xmlns:a16="http://schemas.microsoft.com/office/drawing/2014/main" id="{DAE585BE-9F90-4CDF-9E6A-8132EDAC845D}"/>
                    </a:ext>
                  </a:extLst>
                </p:cNvPr>
                <p:cNvPicPr/>
                <p:nvPr/>
              </p:nvPicPr>
              <p:blipFill>
                <a:blip r:embed="rId1716"/>
                <a:stretch>
                  <a:fillRect/>
                </a:stretch>
              </p:blipFill>
              <p:spPr>
                <a:xfrm>
                  <a:off x="7456979" y="6613891"/>
                  <a:ext cx="135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717">
              <p14:nvContentPartPr>
                <p14:cNvPr id="1056" name="Freihand 1055">
                  <a:extLst>
                    <a:ext uri="{FF2B5EF4-FFF2-40B4-BE49-F238E27FC236}">
                      <a16:creationId xmlns:a16="http://schemas.microsoft.com/office/drawing/2014/main" id="{70CA2590-3C3C-4D09-8939-BF08A0FE4BF2}"/>
                    </a:ext>
                  </a:extLst>
                </p14:cNvPr>
                <p14:cNvContentPartPr/>
                <p14:nvPr/>
              </p14:nvContentPartPr>
              <p14:xfrm>
                <a:off x="7651739" y="6568171"/>
                <a:ext cx="117000" cy="151560"/>
              </p14:xfrm>
            </p:contentPart>
          </mc:Choice>
          <mc:Fallback>
            <p:pic>
              <p:nvPicPr>
                <p:cNvPr id="1056" name="Freihand 1055">
                  <a:extLst>
                    <a:ext uri="{FF2B5EF4-FFF2-40B4-BE49-F238E27FC236}">
                      <a16:creationId xmlns:a16="http://schemas.microsoft.com/office/drawing/2014/main" id="{70CA2590-3C3C-4D09-8939-BF08A0FE4BF2}"/>
                    </a:ext>
                  </a:extLst>
                </p:cNvPr>
                <p:cNvPicPr/>
                <p:nvPr/>
              </p:nvPicPr>
              <p:blipFill>
                <a:blip r:embed="rId1718"/>
                <a:stretch>
                  <a:fillRect/>
                </a:stretch>
              </p:blipFill>
              <p:spPr>
                <a:xfrm>
                  <a:off x="7647419" y="6563851"/>
                  <a:ext cx="125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719">
              <p14:nvContentPartPr>
                <p14:cNvPr id="1057" name="Freihand 1056">
                  <a:extLst>
                    <a:ext uri="{FF2B5EF4-FFF2-40B4-BE49-F238E27FC236}">
                      <a16:creationId xmlns:a16="http://schemas.microsoft.com/office/drawing/2014/main" id="{FFFC5B05-27A7-44EC-B88F-EE8C489B0F44}"/>
                    </a:ext>
                  </a:extLst>
                </p14:cNvPr>
                <p14:cNvContentPartPr/>
                <p14:nvPr/>
              </p14:nvContentPartPr>
              <p14:xfrm>
                <a:off x="7846859" y="6560971"/>
                <a:ext cx="64800" cy="151920"/>
              </p14:xfrm>
            </p:contentPart>
          </mc:Choice>
          <mc:Fallback>
            <p:pic>
              <p:nvPicPr>
                <p:cNvPr id="1057" name="Freihand 1056">
                  <a:extLst>
                    <a:ext uri="{FF2B5EF4-FFF2-40B4-BE49-F238E27FC236}">
                      <a16:creationId xmlns:a16="http://schemas.microsoft.com/office/drawing/2014/main" id="{FFFC5B05-27A7-44EC-B88F-EE8C489B0F44}"/>
                    </a:ext>
                  </a:extLst>
                </p:cNvPr>
                <p:cNvPicPr/>
                <p:nvPr/>
              </p:nvPicPr>
              <p:blipFill>
                <a:blip r:embed="rId1720"/>
                <a:stretch>
                  <a:fillRect/>
                </a:stretch>
              </p:blipFill>
              <p:spPr>
                <a:xfrm>
                  <a:off x="7842539" y="6556651"/>
                  <a:ext cx="73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721">
              <p14:nvContentPartPr>
                <p14:cNvPr id="1058" name="Freihand 1057">
                  <a:extLst>
                    <a:ext uri="{FF2B5EF4-FFF2-40B4-BE49-F238E27FC236}">
                      <a16:creationId xmlns:a16="http://schemas.microsoft.com/office/drawing/2014/main" id="{DC59B82D-DEB2-4B65-B5DF-A44255E18D87}"/>
                    </a:ext>
                  </a:extLst>
                </p14:cNvPr>
                <p14:cNvContentPartPr/>
                <p14:nvPr/>
              </p14:nvContentPartPr>
              <p14:xfrm>
                <a:off x="7963859" y="6607051"/>
                <a:ext cx="83520" cy="97560"/>
              </p14:xfrm>
            </p:contentPart>
          </mc:Choice>
          <mc:Fallback>
            <p:pic>
              <p:nvPicPr>
                <p:cNvPr id="1058" name="Freihand 1057">
                  <a:extLst>
                    <a:ext uri="{FF2B5EF4-FFF2-40B4-BE49-F238E27FC236}">
                      <a16:creationId xmlns:a16="http://schemas.microsoft.com/office/drawing/2014/main" id="{DC59B82D-DEB2-4B65-B5DF-A44255E18D87}"/>
                    </a:ext>
                  </a:extLst>
                </p:cNvPr>
                <p:cNvPicPr/>
                <p:nvPr/>
              </p:nvPicPr>
              <p:blipFill>
                <a:blip r:embed="rId1722"/>
                <a:stretch>
                  <a:fillRect/>
                </a:stretch>
              </p:blipFill>
              <p:spPr>
                <a:xfrm>
                  <a:off x="7959539" y="6602731"/>
                  <a:ext cx="92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723">
              <p14:nvContentPartPr>
                <p14:cNvPr id="1059" name="Freihand 1058">
                  <a:extLst>
                    <a:ext uri="{FF2B5EF4-FFF2-40B4-BE49-F238E27FC236}">
                      <a16:creationId xmlns:a16="http://schemas.microsoft.com/office/drawing/2014/main" id="{D7E13F66-1C95-4957-8BC7-05AAA05181EF}"/>
                    </a:ext>
                  </a:extLst>
                </p14:cNvPr>
                <p14:cNvContentPartPr/>
                <p14:nvPr/>
              </p14:nvContentPartPr>
              <p14:xfrm>
                <a:off x="7915259" y="6563491"/>
                <a:ext cx="176760" cy="6480"/>
              </p14:xfrm>
            </p:contentPart>
          </mc:Choice>
          <mc:Fallback>
            <p:pic>
              <p:nvPicPr>
                <p:cNvPr id="1059" name="Freihand 1058">
                  <a:extLst>
                    <a:ext uri="{FF2B5EF4-FFF2-40B4-BE49-F238E27FC236}">
                      <a16:creationId xmlns:a16="http://schemas.microsoft.com/office/drawing/2014/main" id="{D7E13F66-1C95-4957-8BC7-05AAA05181EF}"/>
                    </a:ext>
                  </a:extLst>
                </p:cNvPr>
                <p:cNvPicPr/>
                <p:nvPr/>
              </p:nvPicPr>
              <p:blipFill>
                <a:blip r:embed="rId1724"/>
                <a:stretch>
                  <a:fillRect/>
                </a:stretch>
              </p:blipFill>
              <p:spPr>
                <a:xfrm>
                  <a:off x="7910939" y="6559171"/>
                  <a:ext cx="1854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725">
              <p14:nvContentPartPr>
                <p14:cNvPr id="1060" name="Freihand 1059">
                  <a:extLst>
                    <a:ext uri="{FF2B5EF4-FFF2-40B4-BE49-F238E27FC236}">
                      <a16:creationId xmlns:a16="http://schemas.microsoft.com/office/drawing/2014/main" id="{432149E3-640B-4DDA-9F7C-BA54F12FE514}"/>
                    </a:ext>
                  </a:extLst>
                </p14:cNvPr>
                <p14:cNvContentPartPr/>
                <p14:nvPr/>
              </p14:nvContentPartPr>
              <p14:xfrm>
                <a:off x="8133059" y="6634771"/>
                <a:ext cx="115200" cy="17280"/>
              </p14:xfrm>
            </p:contentPart>
          </mc:Choice>
          <mc:Fallback>
            <p:pic>
              <p:nvPicPr>
                <p:cNvPr id="1060" name="Freihand 1059">
                  <a:extLst>
                    <a:ext uri="{FF2B5EF4-FFF2-40B4-BE49-F238E27FC236}">
                      <a16:creationId xmlns:a16="http://schemas.microsoft.com/office/drawing/2014/main" id="{432149E3-640B-4DDA-9F7C-BA54F12FE514}"/>
                    </a:ext>
                  </a:extLst>
                </p:cNvPr>
                <p:cNvPicPr/>
                <p:nvPr/>
              </p:nvPicPr>
              <p:blipFill>
                <a:blip r:embed="rId1726"/>
                <a:stretch>
                  <a:fillRect/>
                </a:stretch>
              </p:blipFill>
              <p:spPr>
                <a:xfrm>
                  <a:off x="8128739" y="6630451"/>
                  <a:ext cx="1238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727">
              <p14:nvContentPartPr>
                <p14:cNvPr id="1061" name="Freihand 1060">
                  <a:extLst>
                    <a:ext uri="{FF2B5EF4-FFF2-40B4-BE49-F238E27FC236}">
                      <a16:creationId xmlns:a16="http://schemas.microsoft.com/office/drawing/2014/main" id="{880E70B9-82AE-4A06-9F6B-A39C3428EF53}"/>
                    </a:ext>
                  </a:extLst>
                </p14:cNvPr>
                <p14:cNvContentPartPr/>
                <p14:nvPr/>
              </p14:nvContentPartPr>
              <p14:xfrm>
                <a:off x="8255099" y="6590491"/>
                <a:ext cx="92520" cy="117720"/>
              </p14:xfrm>
            </p:contentPart>
          </mc:Choice>
          <mc:Fallback>
            <p:pic>
              <p:nvPicPr>
                <p:cNvPr id="1061" name="Freihand 1060">
                  <a:extLst>
                    <a:ext uri="{FF2B5EF4-FFF2-40B4-BE49-F238E27FC236}">
                      <a16:creationId xmlns:a16="http://schemas.microsoft.com/office/drawing/2014/main" id="{880E70B9-82AE-4A06-9F6B-A39C3428EF53}"/>
                    </a:ext>
                  </a:extLst>
                </p:cNvPr>
                <p:cNvPicPr/>
                <p:nvPr/>
              </p:nvPicPr>
              <p:blipFill>
                <a:blip r:embed="rId1728"/>
                <a:stretch>
                  <a:fillRect/>
                </a:stretch>
              </p:blipFill>
              <p:spPr>
                <a:xfrm>
                  <a:off x="8250779" y="6586171"/>
                  <a:ext cx="101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729">
              <p14:nvContentPartPr>
                <p14:cNvPr id="1062" name="Freihand 1061">
                  <a:extLst>
                    <a:ext uri="{FF2B5EF4-FFF2-40B4-BE49-F238E27FC236}">
                      <a16:creationId xmlns:a16="http://schemas.microsoft.com/office/drawing/2014/main" id="{85B33559-FFAB-4DA8-BBE9-228CEA2D7FE6}"/>
                    </a:ext>
                  </a:extLst>
                </p14:cNvPr>
                <p14:cNvContentPartPr/>
                <p14:nvPr/>
              </p14:nvContentPartPr>
              <p14:xfrm>
                <a:off x="8232779" y="6556651"/>
                <a:ext cx="165240" cy="12600"/>
              </p14:xfrm>
            </p:contentPart>
          </mc:Choice>
          <mc:Fallback>
            <p:pic>
              <p:nvPicPr>
                <p:cNvPr id="1062" name="Freihand 1061">
                  <a:extLst>
                    <a:ext uri="{FF2B5EF4-FFF2-40B4-BE49-F238E27FC236}">
                      <a16:creationId xmlns:a16="http://schemas.microsoft.com/office/drawing/2014/main" id="{85B33559-FFAB-4DA8-BBE9-228CEA2D7FE6}"/>
                    </a:ext>
                  </a:extLst>
                </p:cNvPr>
                <p:cNvPicPr/>
                <p:nvPr/>
              </p:nvPicPr>
              <p:blipFill>
                <a:blip r:embed="rId1730"/>
                <a:stretch>
                  <a:fillRect/>
                </a:stretch>
              </p:blipFill>
              <p:spPr>
                <a:xfrm>
                  <a:off x="8228459" y="6552331"/>
                  <a:ext cx="173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731">
              <p14:nvContentPartPr>
                <p14:cNvPr id="1063" name="Freihand 1062">
                  <a:extLst>
                    <a:ext uri="{FF2B5EF4-FFF2-40B4-BE49-F238E27FC236}">
                      <a16:creationId xmlns:a16="http://schemas.microsoft.com/office/drawing/2014/main" id="{2EB9530F-5BCC-46B7-A2B0-106007876DC9}"/>
                    </a:ext>
                  </a:extLst>
                </p14:cNvPr>
                <p14:cNvContentPartPr/>
                <p14:nvPr/>
              </p14:nvContentPartPr>
              <p14:xfrm>
                <a:off x="8412059" y="6524611"/>
                <a:ext cx="100800" cy="80280"/>
              </p14:xfrm>
            </p:contentPart>
          </mc:Choice>
          <mc:Fallback>
            <p:pic>
              <p:nvPicPr>
                <p:cNvPr id="1063" name="Freihand 1062">
                  <a:extLst>
                    <a:ext uri="{FF2B5EF4-FFF2-40B4-BE49-F238E27FC236}">
                      <a16:creationId xmlns:a16="http://schemas.microsoft.com/office/drawing/2014/main" id="{2EB9530F-5BCC-46B7-A2B0-106007876DC9}"/>
                    </a:ext>
                  </a:extLst>
                </p:cNvPr>
                <p:cNvPicPr/>
                <p:nvPr/>
              </p:nvPicPr>
              <p:blipFill>
                <a:blip r:embed="rId1732"/>
                <a:stretch>
                  <a:fillRect/>
                </a:stretch>
              </p:blipFill>
              <p:spPr>
                <a:xfrm>
                  <a:off x="8407739" y="6520291"/>
                  <a:ext cx="109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33">
              <p14:nvContentPartPr>
                <p14:cNvPr id="1064" name="Freihand 1063">
                  <a:extLst>
                    <a:ext uri="{FF2B5EF4-FFF2-40B4-BE49-F238E27FC236}">
                      <a16:creationId xmlns:a16="http://schemas.microsoft.com/office/drawing/2014/main" id="{E9173C5B-63A4-461F-9FFC-94C3A18C713C}"/>
                    </a:ext>
                  </a:extLst>
                </p14:cNvPr>
                <p14:cNvContentPartPr/>
                <p14:nvPr/>
              </p14:nvContentPartPr>
              <p14:xfrm>
                <a:off x="8620139" y="6641971"/>
                <a:ext cx="360" cy="360"/>
              </p14:xfrm>
            </p:contentPart>
          </mc:Choice>
          <mc:Fallback>
            <p:pic>
              <p:nvPicPr>
                <p:cNvPr id="1064" name="Freihand 1063">
                  <a:extLst>
                    <a:ext uri="{FF2B5EF4-FFF2-40B4-BE49-F238E27FC236}">
                      <a16:creationId xmlns:a16="http://schemas.microsoft.com/office/drawing/2014/main" id="{E9173C5B-63A4-461F-9FFC-94C3A18C713C}"/>
                    </a:ext>
                  </a:extLst>
                </p:cNvPr>
                <p:cNvPicPr/>
                <p:nvPr/>
              </p:nvPicPr>
              <p:blipFill>
                <a:blip r:embed="rId666"/>
                <a:stretch>
                  <a:fillRect/>
                </a:stretch>
              </p:blipFill>
              <p:spPr>
                <a:xfrm>
                  <a:off x="8615819" y="66376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34">
              <p14:nvContentPartPr>
                <p14:cNvPr id="1065" name="Freihand 1064">
                  <a:extLst>
                    <a:ext uri="{FF2B5EF4-FFF2-40B4-BE49-F238E27FC236}">
                      <a16:creationId xmlns:a16="http://schemas.microsoft.com/office/drawing/2014/main" id="{A558B32A-F20E-4708-B49F-3C51D0DF4792}"/>
                    </a:ext>
                  </a:extLst>
                </p14:cNvPr>
                <p14:cNvContentPartPr/>
                <p14:nvPr/>
              </p14:nvContentPartPr>
              <p14:xfrm>
                <a:off x="8452019" y="6523891"/>
                <a:ext cx="132480" cy="216000"/>
              </p14:xfrm>
            </p:contentPart>
          </mc:Choice>
          <mc:Fallback>
            <p:pic>
              <p:nvPicPr>
                <p:cNvPr id="1065" name="Freihand 1064">
                  <a:extLst>
                    <a:ext uri="{FF2B5EF4-FFF2-40B4-BE49-F238E27FC236}">
                      <a16:creationId xmlns:a16="http://schemas.microsoft.com/office/drawing/2014/main" id="{A558B32A-F20E-4708-B49F-3C51D0DF4792}"/>
                    </a:ext>
                  </a:extLst>
                </p:cNvPr>
                <p:cNvPicPr/>
                <p:nvPr/>
              </p:nvPicPr>
              <p:blipFill>
                <a:blip r:embed="rId1735"/>
                <a:stretch>
                  <a:fillRect/>
                </a:stretch>
              </p:blipFill>
              <p:spPr>
                <a:xfrm>
                  <a:off x="8447699" y="6519571"/>
                  <a:ext cx="1411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736">
              <p14:nvContentPartPr>
                <p14:cNvPr id="1066" name="Freihand 1065">
                  <a:extLst>
                    <a:ext uri="{FF2B5EF4-FFF2-40B4-BE49-F238E27FC236}">
                      <a16:creationId xmlns:a16="http://schemas.microsoft.com/office/drawing/2014/main" id="{C618DB53-FCE0-417F-AB75-5A89DF8EC1BC}"/>
                    </a:ext>
                  </a:extLst>
                </p14:cNvPr>
                <p14:cNvContentPartPr/>
                <p14:nvPr/>
              </p14:nvContentPartPr>
              <p14:xfrm>
                <a:off x="8075459" y="6466291"/>
                <a:ext cx="162000" cy="64080"/>
              </p14:xfrm>
            </p:contentPart>
          </mc:Choice>
          <mc:Fallback>
            <p:pic>
              <p:nvPicPr>
                <p:cNvPr id="1066" name="Freihand 1065">
                  <a:extLst>
                    <a:ext uri="{FF2B5EF4-FFF2-40B4-BE49-F238E27FC236}">
                      <a16:creationId xmlns:a16="http://schemas.microsoft.com/office/drawing/2014/main" id="{C618DB53-FCE0-417F-AB75-5A89DF8EC1BC}"/>
                    </a:ext>
                  </a:extLst>
                </p:cNvPr>
                <p:cNvPicPr/>
                <p:nvPr/>
              </p:nvPicPr>
              <p:blipFill>
                <a:blip r:embed="rId1737"/>
                <a:stretch>
                  <a:fillRect/>
                </a:stretch>
              </p:blipFill>
              <p:spPr>
                <a:xfrm>
                  <a:off x="8071139" y="6461971"/>
                  <a:ext cx="170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738">
              <p14:nvContentPartPr>
                <p14:cNvPr id="1067" name="Freihand 1066">
                  <a:extLst>
                    <a:ext uri="{FF2B5EF4-FFF2-40B4-BE49-F238E27FC236}">
                      <a16:creationId xmlns:a16="http://schemas.microsoft.com/office/drawing/2014/main" id="{D18A7878-4E27-40F6-A414-A8CBBD563833}"/>
                    </a:ext>
                  </a:extLst>
                </p14:cNvPr>
                <p14:cNvContentPartPr/>
                <p14:nvPr/>
              </p14:nvContentPartPr>
              <p14:xfrm>
                <a:off x="8244299" y="6446491"/>
                <a:ext cx="114840" cy="75600"/>
              </p14:xfrm>
            </p:contentPart>
          </mc:Choice>
          <mc:Fallback>
            <p:pic>
              <p:nvPicPr>
                <p:cNvPr id="1067" name="Freihand 1066">
                  <a:extLst>
                    <a:ext uri="{FF2B5EF4-FFF2-40B4-BE49-F238E27FC236}">
                      <a16:creationId xmlns:a16="http://schemas.microsoft.com/office/drawing/2014/main" id="{D18A7878-4E27-40F6-A414-A8CBBD563833}"/>
                    </a:ext>
                  </a:extLst>
                </p:cNvPr>
                <p:cNvPicPr/>
                <p:nvPr/>
              </p:nvPicPr>
              <p:blipFill>
                <a:blip r:embed="rId1739"/>
                <a:stretch>
                  <a:fillRect/>
                </a:stretch>
              </p:blipFill>
              <p:spPr>
                <a:xfrm>
                  <a:off x="8239979" y="6442171"/>
                  <a:ext cx="123480" cy="84240"/>
                </a:xfrm>
                <a:prstGeom prst="rect">
                  <a:avLst/>
                </a:prstGeom>
              </p:spPr>
            </p:pic>
          </mc:Fallback>
        </mc:AlternateContent>
      </p:grpSp>
      <p:grpSp>
        <p:nvGrpSpPr>
          <p:cNvPr id="1070" name="Gruppieren 1069">
            <a:extLst>
              <a:ext uri="{FF2B5EF4-FFF2-40B4-BE49-F238E27FC236}">
                <a16:creationId xmlns:a16="http://schemas.microsoft.com/office/drawing/2014/main" id="{1DBD5DB9-68DC-436D-81A0-1A9B196936C9}"/>
              </a:ext>
            </a:extLst>
          </p:cNvPr>
          <p:cNvGrpSpPr/>
          <p:nvPr/>
        </p:nvGrpSpPr>
        <p:grpSpPr>
          <a:xfrm>
            <a:off x="6749939" y="617011"/>
            <a:ext cx="1808280" cy="866520"/>
            <a:chOff x="6749939" y="617011"/>
            <a:chExt cx="1808280" cy="866520"/>
          </a:xfrm>
        </p:grpSpPr>
        <mc:AlternateContent xmlns:mc="http://schemas.openxmlformats.org/markup-compatibility/2006">
          <mc:Choice xmlns:p14="http://schemas.microsoft.com/office/powerpoint/2010/main" Requires="p14">
            <p:contentPart p14:bwMode="auto" r:id="rId1740">
              <p14:nvContentPartPr>
                <p14:cNvPr id="425" name="Freihand 424">
                  <a:extLst>
                    <a:ext uri="{FF2B5EF4-FFF2-40B4-BE49-F238E27FC236}">
                      <a16:creationId xmlns:a16="http://schemas.microsoft.com/office/drawing/2014/main" id="{1072F4D1-8033-4C7F-BDE3-82DA46F8DF3B}"/>
                    </a:ext>
                  </a:extLst>
                </p14:cNvPr>
                <p14:cNvContentPartPr/>
                <p14:nvPr/>
              </p14:nvContentPartPr>
              <p14:xfrm>
                <a:off x="7492259" y="932011"/>
                <a:ext cx="478440" cy="111960"/>
              </p14:xfrm>
            </p:contentPart>
          </mc:Choice>
          <mc:Fallback>
            <p:pic>
              <p:nvPicPr>
                <p:cNvPr id="425" name="Freihand 424">
                  <a:extLst>
                    <a:ext uri="{FF2B5EF4-FFF2-40B4-BE49-F238E27FC236}">
                      <a16:creationId xmlns:a16="http://schemas.microsoft.com/office/drawing/2014/main" id="{1072F4D1-8033-4C7F-BDE3-82DA46F8DF3B}"/>
                    </a:ext>
                  </a:extLst>
                </p:cNvPr>
                <p:cNvPicPr/>
                <p:nvPr/>
              </p:nvPicPr>
              <p:blipFill>
                <a:blip r:embed="rId1741"/>
                <a:stretch>
                  <a:fillRect/>
                </a:stretch>
              </p:blipFill>
              <p:spPr>
                <a:xfrm>
                  <a:off x="7487939" y="927691"/>
                  <a:ext cx="4870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42">
              <p14:nvContentPartPr>
                <p14:cNvPr id="426" name="Freihand 425">
                  <a:extLst>
                    <a:ext uri="{FF2B5EF4-FFF2-40B4-BE49-F238E27FC236}">
                      <a16:creationId xmlns:a16="http://schemas.microsoft.com/office/drawing/2014/main" id="{C7B52443-B463-48C5-9966-7BD39A868B95}"/>
                    </a:ext>
                  </a:extLst>
                </p14:cNvPr>
                <p14:cNvContentPartPr/>
                <p14:nvPr/>
              </p14:nvContentPartPr>
              <p14:xfrm>
                <a:off x="7965659" y="961171"/>
                <a:ext cx="556200" cy="70920"/>
              </p14:xfrm>
            </p:contentPart>
          </mc:Choice>
          <mc:Fallback>
            <p:pic>
              <p:nvPicPr>
                <p:cNvPr id="426" name="Freihand 425">
                  <a:extLst>
                    <a:ext uri="{FF2B5EF4-FFF2-40B4-BE49-F238E27FC236}">
                      <a16:creationId xmlns:a16="http://schemas.microsoft.com/office/drawing/2014/main" id="{C7B52443-B463-48C5-9966-7BD39A868B95}"/>
                    </a:ext>
                  </a:extLst>
                </p:cNvPr>
                <p:cNvPicPr/>
                <p:nvPr/>
              </p:nvPicPr>
              <p:blipFill>
                <a:blip r:embed="rId1743"/>
                <a:stretch>
                  <a:fillRect/>
                </a:stretch>
              </p:blipFill>
              <p:spPr>
                <a:xfrm>
                  <a:off x="7961339" y="956851"/>
                  <a:ext cx="564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44">
              <p14:nvContentPartPr>
                <p14:cNvPr id="427" name="Freihand 426">
                  <a:extLst>
                    <a:ext uri="{FF2B5EF4-FFF2-40B4-BE49-F238E27FC236}">
                      <a16:creationId xmlns:a16="http://schemas.microsoft.com/office/drawing/2014/main" id="{E48E65D3-E91E-4752-88CF-DA4B44A354EF}"/>
                    </a:ext>
                  </a:extLst>
                </p14:cNvPr>
                <p14:cNvContentPartPr/>
                <p14:nvPr/>
              </p14:nvContentPartPr>
              <p14:xfrm>
                <a:off x="7711139" y="617011"/>
                <a:ext cx="491760" cy="296640"/>
              </p14:xfrm>
            </p:contentPart>
          </mc:Choice>
          <mc:Fallback>
            <p:pic>
              <p:nvPicPr>
                <p:cNvPr id="427" name="Freihand 426">
                  <a:extLst>
                    <a:ext uri="{FF2B5EF4-FFF2-40B4-BE49-F238E27FC236}">
                      <a16:creationId xmlns:a16="http://schemas.microsoft.com/office/drawing/2014/main" id="{E48E65D3-E91E-4752-88CF-DA4B44A354EF}"/>
                    </a:ext>
                  </a:extLst>
                </p:cNvPr>
                <p:cNvPicPr/>
                <p:nvPr/>
              </p:nvPicPr>
              <p:blipFill>
                <a:blip r:embed="rId1745"/>
                <a:stretch>
                  <a:fillRect/>
                </a:stretch>
              </p:blipFill>
              <p:spPr>
                <a:xfrm>
                  <a:off x="7706819" y="612691"/>
                  <a:ext cx="5004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746">
              <p14:nvContentPartPr>
                <p14:cNvPr id="429" name="Freihand 428">
                  <a:extLst>
                    <a:ext uri="{FF2B5EF4-FFF2-40B4-BE49-F238E27FC236}">
                      <a16:creationId xmlns:a16="http://schemas.microsoft.com/office/drawing/2014/main" id="{2FD734F5-AF85-4A92-B9E9-78CF6CC72D09}"/>
                    </a:ext>
                  </a:extLst>
                </p14:cNvPr>
                <p14:cNvContentPartPr/>
                <p14:nvPr/>
              </p14:nvContentPartPr>
              <p14:xfrm>
                <a:off x="7903739" y="1116331"/>
                <a:ext cx="153000" cy="74160"/>
              </p14:xfrm>
            </p:contentPart>
          </mc:Choice>
          <mc:Fallback>
            <p:pic>
              <p:nvPicPr>
                <p:cNvPr id="429" name="Freihand 428">
                  <a:extLst>
                    <a:ext uri="{FF2B5EF4-FFF2-40B4-BE49-F238E27FC236}">
                      <a16:creationId xmlns:a16="http://schemas.microsoft.com/office/drawing/2014/main" id="{2FD734F5-AF85-4A92-B9E9-78CF6CC72D09}"/>
                    </a:ext>
                  </a:extLst>
                </p:cNvPr>
                <p:cNvPicPr/>
                <p:nvPr/>
              </p:nvPicPr>
              <p:blipFill>
                <a:blip r:embed="rId1747"/>
                <a:stretch>
                  <a:fillRect/>
                </a:stretch>
              </p:blipFill>
              <p:spPr>
                <a:xfrm>
                  <a:off x="7899419" y="1112011"/>
                  <a:ext cx="1616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48">
              <p14:nvContentPartPr>
                <p14:cNvPr id="430" name="Freihand 429">
                  <a:extLst>
                    <a:ext uri="{FF2B5EF4-FFF2-40B4-BE49-F238E27FC236}">
                      <a16:creationId xmlns:a16="http://schemas.microsoft.com/office/drawing/2014/main" id="{0E3E9E5D-4587-4A47-BEBC-A8A936FF6884}"/>
                    </a:ext>
                  </a:extLst>
                </p14:cNvPr>
                <p14:cNvContentPartPr/>
                <p14:nvPr/>
              </p14:nvContentPartPr>
              <p14:xfrm>
                <a:off x="8085179" y="1086811"/>
                <a:ext cx="153000" cy="89640"/>
              </p14:xfrm>
            </p:contentPart>
          </mc:Choice>
          <mc:Fallback>
            <p:pic>
              <p:nvPicPr>
                <p:cNvPr id="430" name="Freihand 429">
                  <a:extLst>
                    <a:ext uri="{FF2B5EF4-FFF2-40B4-BE49-F238E27FC236}">
                      <a16:creationId xmlns:a16="http://schemas.microsoft.com/office/drawing/2014/main" id="{0E3E9E5D-4587-4A47-BEBC-A8A936FF6884}"/>
                    </a:ext>
                  </a:extLst>
                </p:cNvPr>
                <p:cNvPicPr/>
                <p:nvPr/>
              </p:nvPicPr>
              <p:blipFill>
                <a:blip r:embed="rId1749"/>
                <a:stretch>
                  <a:fillRect/>
                </a:stretch>
              </p:blipFill>
              <p:spPr>
                <a:xfrm>
                  <a:off x="8080859" y="1082491"/>
                  <a:ext cx="161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750">
              <p14:nvContentPartPr>
                <p14:cNvPr id="1069" name="Freihand 1068">
                  <a:extLst>
                    <a:ext uri="{FF2B5EF4-FFF2-40B4-BE49-F238E27FC236}">
                      <a16:creationId xmlns:a16="http://schemas.microsoft.com/office/drawing/2014/main" id="{69A15430-72A4-40F6-94C4-CC331DF6A0E5}"/>
                    </a:ext>
                  </a:extLst>
                </p14:cNvPr>
                <p14:cNvContentPartPr/>
                <p14:nvPr/>
              </p14:nvContentPartPr>
              <p14:xfrm>
                <a:off x="6749939" y="1106611"/>
                <a:ext cx="1808280" cy="376920"/>
              </p14:xfrm>
            </p:contentPart>
          </mc:Choice>
          <mc:Fallback>
            <p:pic>
              <p:nvPicPr>
                <p:cNvPr id="1069" name="Freihand 1068">
                  <a:extLst>
                    <a:ext uri="{FF2B5EF4-FFF2-40B4-BE49-F238E27FC236}">
                      <a16:creationId xmlns:a16="http://schemas.microsoft.com/office/drawing/2014/main" id="{69A15430-72A4-40F6-94C4-CC331DF6A0E5}"/>
                    </a:ext>
                  </a:extLst>
                </p:cNvPr>
                <p:cNvPicPr/>
                <p:nvPr/>
              </p:nvPicPr>
              <p:blipFill>
                <a:blip r:embed="rId1751"/>
                <a:stretch>
                  <a:fillRect/>
                </a:stretch>
              </p:blipFill>
              <p:spPr>
                <a:xfrm>
                  <a:off x="6745619" y="1102291"/>
                  <a:ext cx="1816920" cy="38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52">
            <p14:nvContentPartPr>
              <p14:cNvPr id="1071" name="Freihand 1070">
                <a:extLst>
                  <a:ext uri="{FF2B5EF4-FFF2-40B4-BE49-F238E27FC236}">
                    <a16:creationId xmlns:a16="http://schemas.microsoft.com/office/drawing/2014/main" id="{5FB85A88-CE93-473E-90B3-12C3D66810BB}"/>
                  </a:ext>
                </a:extLst>
              </p14:cNvPr>
              <p14:cNvContentPartPr/>
              <p14:nvPr/>
            </p14:nvContentPartPr>
            <p14:xfrm>
              <a:off x="7472819" y="704491"/>
              <a:ext cx="199440" cy="230040"/>
            </p14:xfrm>
          </p:contentPart>
        </mc:Choice>
        <mc:Fallback>
          <p:pic>
            <p:nvPicPr>
              <p:cNvPr id="1071" name="Freihand 1070">
                <a:extLst>
                  <a:ext uri="{FF2B5EF4-FFF2-40B4-BE49-F238E27FC236}">
                    <a16:creationId xmlns:a16="http://schemas.microsoft.com/office/drawing/2014/main" id="{5FB85A88-CE93-473E-90B3-12C3D66810BB}"/>
                  </a:ext>
                </a:extLst>
              </p:cNvPr>
              <p:cNvPicPr/>
              <p:nvPr/>
            </p:nvPicPr>
            <p:blipFill>
              <a:blip r:embed="rId1753"/>
              <a:stretch>
                <a:fillRect/>
              </a:stretch>
            </p:blipFill>
            <p:spPr>
              <a:xfrm>
                <a:off x="7468499" y="700171"/>
                <a:ext cx="2080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754">
            <p14:nvContentPartPr>
              <p14:cNvPr id="1072" name="Freihand 1071">
                <a:extLst>
                  <a:ext uri="{FF2B5EF4-FFF2-40B4-BE49-F238E27FC236}">
                    <a16:creationId xmlns:a16="http://schemas.microsoft.com/office/drawing/2014/main" id="{C3C86901-48AD-4C39-B28D-CB4CF71D8FFB}"/>
                  </a:ext>
                </a:extLst>
              </p14:cNvPr>
              <p14:cNvContentPartPr/>
              <p14:nvPr/>
            </p14:nvContentPartPr>
            <p14:xfrm>
              <a:off x="8388299" y="470851"/>
              <a:ext cx="179640" cy="172800"/>
            </p14:xfrm>
          </p:contentPart>
        </mc:Choice>
        <mc:Fallback>
          <p:pic>
            <p:nvPicPr>
              <p:cNvPr id="1072" name="Freihand 1071">
                <a:extLst>
                  <a:ext uri="{FF2B5EF4-FFF2-40B4-BE49-F238E27FC236}">
                    <a16:creationId xmlns:a16="http://schemas.microsoft.com/office/drawing/2014/main" id="{C3C86901-48AD-4C39-B28D-CB4CF71D8FFB}"/>
                  </a:ext>
                </a:extLst>
              </p:cNvPr>
              <p:cNvPicPr/>
              <p:nvPr/>
            </p:nvPicPr>
            <p:blipFill>
              <a:blip r:embed="rId1755"/>
              <a:stretch>
                <a:fillRect/>
              </a:stretch>
            </p:blipFill>
            <p:spPr>
              <a:xfrm>
                <a:off x="8383979" y="466531"/>
                <a:ext cx="188280" cy="181440"/>
              </a:xfrm>
              <a:prstGeom prst="rect">
                <a:avLst/>
              </a:prstGeom>
            </p:spPr>
          </p:pic>
        </mc:Fallback>
      </mc:AlternateContent>
      <p:grpSp>
        <p:nvGrpSpPr>
          <p:cNvPr id="1090" name="Gruppieren 1089">
            <a:extLst>
              <a:ext uri="{FF2B5EF4-FFF2-40B4-BE49-F238E27FC236}">
                <a16:creationId xmlns:a16="http://schemas.microsoft.com/office/drawing/2014/main" id="{0D7CBB33-84A0-47E1-A218-4F36C34618A4}"/>
              </a:ext>
            </a:extLst>
          </p:cNvPr>
          <p:cNvGrpSpPr/>
          <p:nvPr/>
        </p:nvGrpSpPr>
        <p:grpSpPr>
          <a:xfrm>
            <a:off x="7396139" y="345571"/>
            <a:ext cx="1235520" cy="765360"/>
            <a:chOff x="7396139" y="345571"/>
            <a:chExt cx="1235520" cy="765360"/>
          </a:xfrm>
        </p:grpSpPr>
        <mc:AlternateContent xmlns:mc="http://schemas.openxmlformats.org/markup-compatibility/2006">
          <mc:Choice xmlns:p14="http://schemas.microsoft.com/office/powerpoint/2010/main" Requires="p14">
            <p:contentPart p14:bwMode="auto" r:id="rId1756">
              <p14:nvContentPartPr>
                <p14:cNvPr id="1073" name="Freihand 1072">
                  <a:extLst>
                    <a:ext uri="{FF2B5EF4-FFF2-40B4-BE49-F238E27FC236}">
                      <a16:creationId xmlns:a16="http://schemas.microsoft.com/office/drawing/2014/main" id="{B13B79BA-F5A8-4628-8C0D-6B0BF1E33288}"/>
                    </a:ext>
                  </a:extLst>
                </p14:cNvPr>
                <p14:cNvContentPartPr/>
                <p14:nvPr/>
              </p14:nvContentPartPr>
              <p14:xfrm>
                <a:off x="7455899" y="448891"/>
                <a:ext cx="94320" cy="83520"/>
              </p14:xfrm>
            </p:contentPart>
          </mc:Choice>
          <mc:Fallback>
            <p:pic>
              <p:nvPicPr>
                <p:cNvPr id="1073" name="Freihand 1072">
                  <a:extLst>
                    <a:ext uri="{FF2B5EF4-FFF2-40B4-BE49-F238E27FC236}">
                      <a16:creationId xmlns:a16="http://schemas.microsoft.com/office/drawing/2014/main" id="{B13B79BA-F5A8-4628-8C0D-6B0BF1E33288}"/>
                    </a:ext>
                  </a:extLst>
                </p:cNvPr>
                <p:cNvPicPr/>
                <p:nvPr/>
              </p:nvPicPr>
              <p:blipFill>
                <a:blip r:embed="rId1757"/>
                <a:stretch>
                  <a:fillRect/>
                </a:stretch>
              </p:blipFill>
              <p:spPr>
                <a:xfrm>
                  <a:off x="7451579" y="444571"/>
                  <a:ext cx="102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58">
              <p14:nvContentPartPr>
                <p14:cNvPr id="1074" name="Freihand 1073">
                  <a:extLst>
                    <a:ext uri="{FF2B5EF4-FFF2-40B4-BE49-F238E27FC236}">
                      <a16:creationId xmlns:a16="http://schemas.microsoft.com/office/drawing/2014/main" id="{283125A0-1F6F-4814-92CA-FCDB6C0B4E0B}"/>
                    </a:ext>
                  </a:extLst>
                </p14:cNvPr>
                <p14:cNvContentPartPr/>
                <p14:nvPr/>
              </p14:nvContentPartPr>
              <p14:xfrm>
                <a:off x="7578659" y="433411"/>
                <a:ext cx="360" cy="360"/>
              </p14:xfrm>
            </p:contentPart>
          </mc:Choice>
          <mc:Fallback>
            <p:pic>
              <p:nvPicPr>
                <p:cNvPr id="1074" name="Freihand 1073">
                  <a:extLst>
                    <a:ext uri="{FF2B5EF4-FFF2-40B4-BE49-F238E27FC236}">
                      <a16:creationId xmlns:a16="http://schemas.microsoft.com/office/drawing/2014/main" id="{283125A0-1F6F-4814-92CA-FCDB6C0B4E0B}"/>
                    </a:ext>
                  </a:extLst>
                </p:cNvPr>
                <p:cNvPicPr/>
                <p:nvPr/>
              </p:nvPicPr>
              <p:blipFill>
                <a:blip r:embed="rId4"/>
                <a:stretch>
                  <a:fillRect/>
                </a:stretch>
              </p:blipFill>
              <p:spPr>
                <a:xfrm>
                  <a:off x="7574339" y="4290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59">
              <p14:nvContentPartPr>
                <p14:cNvPr id="1076" name="Freihand 1075">
                  <a:extLst>
                    <a:ext uri="{FF2B5EF4-FFF2-40B4-BE49-F238E27FC236}">
                      <a16:creationId xmlns:a16="http://schemas.microsoft.com/office/drawing/2014/main" id="{F62F5CC0-5618-4599-A70D-6337EAE64BA4}"/>
                    </a:ext>
                  </a:extLst>
                </p14:cNvPr>
                <p14:cNvContentPartPr/>
                <p14:nvPr/>
              </p14:nvContentPartPr>
              <p14:xfrm>
                <a:off x="7568939" y="404971"/>
                <a:ext cx="16560" cy="113760"/>
              </p14:xfrm>
            </p:contentPart>
          </mc:Choice>
          <mc:Fallback>
            <p:pic>
              <p:nvPicPr>
                <p:cNvPr id="1076" name="Freihand 1075">
                  <a:extLst>
                    <a:ext uri="{FF2B5EF4-FFF2-40B4-BE49-F238E27FC236}">
                      <a16:creationId xmlns:a16="http://schemas.microsoft.com/office/drawing/2014/main" id="{F62F5CC0-5618-4599-A70D-6337EAE64BA4}"/>
                    </a:ext>
                  </a:extLst>
                </p:cNvPr>
                <p:cNvPicPr/>
                <p:nvPr/>
              </p:nvPicPr>
              <p:blipFill>
                <a:blip r:embed="rId1760"/>
                <a:stretch>
                  <a:fillRect/>
                </a:stretch>
              </p:blipFill>
              <p:spPr>
                <a:xfrm>
                  <a:off x="7564619" y="400651"/>
                  <a:ext cx="25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61">
              <p14:nvContentPartPr>
                <p14:cNvPr id="1077" name="Freihand 1076">
                  <a:extLst>
                    <a:ext uri="{FF2B5EF4-FFF2-40B4-BE49-F238E27FC236}">
                      <a16:creationId xmlns:a16="http://schemas.microsoft.com/office/drawing/2014/main" id="{6ACE921D-6C17-43AF-8535-157210232EDB}"/>
                    </a:ext>
                  </a:extLst>
                </p14:cNvPr>
                <p14:cNvContentPartPr/>
                <p14:nvPr/>
              </p14:nvContentPartPr>
              <p14:xfrm>
                <a:off x="7512419" y="345571"/>
                <a:ext cx="136800" cy="95040"/>
              </p14:xfrm>
            </p:contentPart>
          </mc:Choice>
          <mc:Fallback>
            <p:pic>
              <p:nvPicPr>
                <p:cNvPr id="1077" name="Freihand 1076">
                  <a:extLst>
                    <a:ext uri="{FF2B5EF4-FFF2-40B4-BE49-F238E27FC236}">
                      <a16:creationId xmlns:a16="http://schemas.microsoft.com/office/drawing/2014/main" id="{6ACE921D-6C17-43AF-8535-157210232EDB}"/>
                    </a:ext>
                  </a:extLst>
                </p:cNvPr>
                <p:cNvPicPr/>
                <p:nvPr/>
              </p:nvPicPr>
              <p:blipFill>
                <a:blip r:embed="rId1762"/>
                <a:stretch>
                  <a:fillRect/>
                </a:stretch>
              </p:blipFill>
              <p:spPr>
                <a:xfrm>
                  <a:off x="7508099" y="341251"/>
                  <a:ext cx="145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63">
              <p14:nvContentPartPr>
                <p14:cNvPr id="1079" name="Freihand 1078">
                  <a:extLst>
                    <a:ext uri="{FF2B5EF4-FFF2-40B4-BE49-F238E27FC236}">
                      <a16:creationId xmlns:a16="http://schemas.microsoft.com/office/drawing/2014/main" id="{7A6036BE-0900-41B4-B09A-C87D4D8CA5D3}"/>
                    </a:ext>
                  </a:extLst>
                </p14:cNvPr>
                <p14:cNvContentPartPr/>
                <p14:nvPr/>
              </p14:nvContentPartPr>
              <p14:xfrm>
                <a:off x="7413419" y="523771"/>
                <a:ext cx="1197360" cy="587160"/>
              </p14:xfrm>
            </p:contentPart>
          </mc:Choice>
          <mc:Fallback>
            <p:pic>
              <p:nvPicPr>
                <p:cNvPr id="1079" name="Freihand 1078">
                  <a:extLst>
                    <a:ext uri="{FF2B5EF4-FFF2-40B4-BE49-F238E27FC236}">
                      <a16:creationId xmlns:a16="http://schemas.microsoft.com/office/drawing/2014/main" id="{7A6036BE-0900-41B4-B09A-C87D4D8CA5D3}"/>
                    </a:ext>
                  </a:extLst>
                </p:cNvPr>
                <p:cNvPicPr/>
                <p:nvPr/>
              </p:nvPicPr>
              <p:blipFill>
                <a:blip r:embed="rId1764"/>
                <a:stretch>
                  <a:fillRect/>
                </a:stretch>
              </p:blipFill>
              <p:spPr>
                <a:xfrm>
                  <a:off x="7409099" y="519451"/>
                  <a:ext cx="1206000" cy="595800"/>
                </a:xfrm>
                <a:prstGeom prst="rect">
                  <a:avLst/>
                </a:prstGeom>
              </p:spPr>
            </p:pic>
          </mc:Fallback>
        </mc:AlternateContent>
        <mc:AlternateContent xmlns:mc="http://schemas.openxmlformats.org/markup-compatibility/2006">
          <mc:Choice xmlns:p14="http://schemas.microsoft.com/office/powerpoint/2010/main" Requires="p14">
            <p:contentPart p14:bwMode="auto" r:id="rId1765">
              <p14:nvContentPartPr>
                <p14:cNvPr id="1081" name="Freihand 1080">
                  <a:extLst>
                    <a:ext uri="{FF2B5EF4-FFF2-40B4-BE49-F238E27FC236}">
                      <a16:creationId xmlns:a16="http://schemas.microsoft.com/office/drawing/2014/main" id="{DBA22F52-0293-48CE-B09D-3472189A3822}"/>
                    </a:ext>
                  </a:extLst>
                </p14:cNvPr>
                <p14:cNvContentPartPr/>
                <p14:nvPr/>
              </p14:nvContentPartPr>
              <p14:xfrm>
                <a:off x="8321699" y="865051"/>
                <a:ext cx="360" cy="360"/>
              </p14:xfrm>
            </p:contentPart>
          </mc:Choice>
          <mc:Fallback>
            <p:pic>
              <p:nvPicPr>
                <p:cNvPr id="1081" name="Freihand 1080">
                  <a:extLst>
                    <a:ext uri="{FF2B5EF4-FFF2-40B4-BE49-F238E27FC236}">
                      <a16:creationId xmlns:a16="http://schemas.microsoft.com/office/drawing/2014/main" id="{DBA22F52-0293-48CE-B09D-3472189A3822}"/>
                    </a:ext>
                  </a:extLst>
                </p:cNvPr>
                <p:cNvPicPr/>
                <p:nvPr/>
              </p:nvPicPr>
              <p:blipFill>
                <a:blip r:embed="rId4"/>
                <a:stretch>
                  <a:fillRect/>
                </a:stretch>
              </p:blipFill>
              <p:spPr>
                <a:xfrm>
                  <a:off x="8317379" y="8607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66">
              <p14:nvContentPartPr>
                <p14:cNvPr id="1082" name="Freihand 1081">
                  <a:extLst>
                    <a:ext uri="{FF2B5EF4-FFF2-40B4-BE49-F238E27FC236}">
                      <a16:creationId xmlns:a16="http://schemas.microsoft.com/office/drawing/2014/main" id="{6EEEE408-C9D8-42D6-B51A-E9B5658BA8AD}"/>
                    </a:ext>
                  </a:extLst>
                </p14:cNvPr>
                <p14:cNvContentPartPr/>
                <p14:nvPr/>
              </p14:nvContentPartPr>
              <p14:xfrm>
                <a:off x="8321699" y="842731"/>
                <a:ext cx="14040" cy="22680"/>
              </p14:xfrm>
            </p:contentPart>
          </mc:Choice>
          <mc:Fallback>
            <p:pic>
              <p:nvPicPr>
                <p:cNvPr id="1082" name="Freihand 1081">
                  <a:extLst>
                    <a:ext uri="{FF2B5EF4-FFF2-40B4-BE49-F238E27FC236}">
                      <a16:creationId xmlns:a16="http://schemas.microsoft.com/office/drawing/2014/main" id="{6EEEE408-C9D8-42D6-B51A-E9B5658BA8AD}"/>
                    </a:ext>
                  </a:extLst>
                </p:cNvPr>
                <p:cNvPicPr/>
                <p:nvPr/>
              </p:nvPicPr>
              <p:blipFill>
                <a:blip r:embed="rId1767"/>
                <a:stretch>
                  <a:fillRect/>
                </a:stretch>
              </p:blipFill>
              <p:spPr>
                <a:xfrm>
                  <a:off x="8317379" y="838411"/>
                  <a:ext cx="22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768">
              <p14:nvContentPartPr>
                <p14:cNvPr id="1083" name="Freihand 1082">
                  <a:extLst>
                    <a:ext uri="{FF2B5EF4-FFF2-40B4-BE49-F238E27FC236}">
                      <a16:creationId xmlns:a16="http://schemas.microsoft.com/office/drawing/2014/main" id="{D3193C2B-F828-4ABC-9DC8-24314E676240}"/>
                    </a:ext>
                  </a:extLst>
                </p14:cNvPr>
                <p14:cNvContentPartPr/>
                <p14:nvPr/>
              </p14:nvContentPartPr>
              <p14:xfrm>
                <a:off x="8221619" y="799531"/>
                <a:ext cx="238320" cy="186840"/>
              </p14:xfrm>
            </p:contentPart>
          </mc:Choice>
          <mc:Fallback>
            <p:pic>
              <p:nvPicPr>
                <p:cNvPr id="1083" name="Freihand 1082">
                  <a:extLst>
                    <a:ext uri="{FF2B5EF4-FFF2-40B4-BE49-F238E27FC236}">
                      <a16:creationId xmlns:a16="http://schemas.microsoft.com/office/drawing/2014/main" id="{D3193C2B-F828-4ABC-9DC8-24314E676240}"/>
                    </a:ext>
                  </a:extLst>
                </p:cNvPr>
                <p:cNvPicPr/>
                <p:nvPr/>
              </p:nvPicPr>
              <p:blipFill>
                <a:blip r:embed="rId1769"/>
                <a:stretch>
                  <a:fillRect/>
                </a:stretch>
              </p:blipFill>
              <p:spPr>
                <a:xfrm>
                  <a:off x="8217299" y="795211"/>
                  <a:ext cx="2469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770">
              <p14:nvContentPartPr>
                <p14:cNvPr id="1085" name="Freihand 1084">
                  <a:extLst>
                    <a:ext uri="{FF2B5EF4-FFF2-40B4-BE49-F238E27FC236}">
                      <a16:creationId xmlns:a16="http://schemas.microsoft.com/office/drawing/2014/main" id="{57CF3A2F-7835-4544-A16E-215C239BA6C5}"/>
                    </a:ext>
                  </a:extLst>
                </p14:cNvPr>
                <p14:cNvContentPartPr/>
                <p14:nvPr/>
              </p14:nvContentPartPr>
              <p14:xfrm>
                <a:off x="8521499" y="691171"/>
                <a:ext cx="6840" cy="60840"/>
              </p14:xfrm>
            </p:contentPart>
          </mc:Choice>
          <mc:Fallback>
            <p:pic>
              <p:nvPicPr>
                <p:cNvPr id="1085" name="Freihand 1084">
                  <a:extLst>
                    <a:ext uri="{FF2B5EF4-FFF2-40B4-BE49-F238E27FC236}">
                      <a16:creationId xmlns:a16="http://schemas.microsoft.com/office/drawing/2014/main" id="{57CF3A2F-7835-4544-A16E-215C239BA6C5}"/>
                    </a:ext>
                  </a:extLst>
                </p:cNvPr>
                <p:cNvPicPr/>
                <p:nvPr/>
              </p:nvPicPr>
              <p:blipFill>
                <a:blip r:embed="rId1771"/>
                <a:stretch>
                  <a:fillRect/>
                </a:stretch>
              </p:blipFill>
              <p:spPr>
                <a:xfrm>
                  <a:off x="8517179" y="686851"/>
                  <a:ext cx="15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772">
              <p14:nvContentPartPr>
                <p14:cNvPr id="1086" name="Freihand 1085">
                  <a:extLst>
                    <a:ext uri="{FF2B5EF4-FFF2-40B4-BE49-F238E27FC236}">
                      <a16:creationId xmlns:a16="http://schemas.microsoft.com/office/drawing/2014/main" id="{FEC7AEBD-B3E7-4A29-8740-CA69C2BBDD4E}"/>
                    </a:ext>
                  </a:extLst>
                </p14:cNvPr>
                <p14:cNvContentPartPr/>
                <p14:nvPr/>
              </p14:nvContentPartPr>
              <p14:xfrm>
                <a:off x="8516459" y="623131"/>
                <a:ext cx="30240" cy="218520"/>
              </p14:xfrm>
            </p:contentPart>
          </mc:Choice>
          <mc:Fallback>
            <p:pic>
              <p:nvPicPr>
                <p:cNvPr id="1086" name="Freihand 1085">
                  <a:extLst>
                    <a:ext uri="{FF2B5EF4-FFF2-40B4-BE49-F238E27FC236}">
                      <a16:creationId xmlns:a16="http://schemas.microsoft.com/office/drawing/2014/main" id="{FEC7AEBD-B3E7-4A29-8740-CA69C2BBDD4E}"/>
                    </a:ext>
                  </a:extLst>
                </p:cNvPr>
                <p:cNvPicPr/>
                <p:nvPr/>
              </p:nvPicPr>
              <p:blipFill>
                <a:blip r:embed="rId1773"/>
                <a:stretch>
                  <a:fillRect/>
                </a:stretch>
              </p:blipFill>
              <p:spPr>
                <a:xfrm>
                  <a:off x="8512139" y="618811"/>
                  <a:ext cx="388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774">
              <p14:nvContentPartPr>
                <p14:cNvPr id="1087" name="Freihand 1086">
                  <a:extLst>
                    <a:ext uri="{FF2B5EF4-FFF2-40B4-BE49-F238E27FC236}">
                      <a16:creationId xmlns:a16="http://schemas.microsoft.com/office/drawing/2014/main" id="{40175E37-0C75-464E-BB83-55038AA9C1A7}"/>
                    </a:ext>
                  </a:extLst>
                </p14:cNvPr>
                <p14:cNvContentPartPr/>
                <p14:nvPr/>
              </p14:nvContentPartPr>
              <p14:xfrm>
                <a:off x="8477219" y="738331"/>
                <a:ext cx="136080" cy="172800"/>
              </p14:xfrm>
            </p:contentPart>
          </mc:Choice>
          <mc:Fallback>
            <p:pic>
              <p:nvPicPr>
                <p:cNvPr id="1087" name="Freihand 1086">
                  <a:extLst>
                    <a:ext uri="{FF2B5EF4-FFF2-40B4-BE49-F238E27FC236}">
                      <a16:creationId xmlns:a16="http://schemas.microsoft.com/office/drawing/2014/main" id="{40175E37-0C75-464E-BB83-55038AA9C1A7}"/>
                    </a:ext>
                  </a:extLst>
                </p:cNvPr>
                <p:cNvPicPr/>
                <p:nvPr/>
              </p:nvPicPr>
              <p:blipFill>
                <a:blip r:embed="rId1775"/>
                <a:stretch>
                  <a:fillRect/>
                </a:stretch>
              </p:blipFill>
              <p:spPr>
                <a:xfrm>
                  <a:off x="8472899" y="734011"/>
                  <a:ext cx="1447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776">
              <p14:nvContentPartPr>
                <p14:cNvPr id="1089" name="Freihand 1088">
                  <a:extLst>
                    <a:ext uri="{FF2B5EF4-FFF2-40B4-BE49-F238E27FC236}">
                      <a16:creationId xmlns:a16="http://schemas.microsoft.com/office/drawing/2014/main" id="{4FD75FD5-7D1E-4594-8742-4A8226427996}"/>
                    </a:ext>
                  </a:extLst>
                </p14:cNvPr>
                <p14:cNvContentPartPr/>
                <p14:nvPr/>
              </p14:nvContentPartPr>
              <p14:xfrm>
                <a:off x="7396139" y="461491"/>
                <a:ext cx="1235520" cy="641880"/>
              </p14:xfrm>
            </p:contentPart>
          </mc:Choice>
          <mc:Fallback>
            <p:pic>
              <p:nvPicPr>
                <p:cNvPr id="1089" name="Freihand 1088">
                  <a:extLst>
                    <a:ext uri="{FF2B5EF4-FFF2-40B4-BE49-F238E27FC236}">
                      <a16:creationId xmlns:a16="http://schemas.microsoft.com/office/drawing/2014/main" id="{4FD75FD5-7D1E-4594-8742-4A8226427996}"/>
                    </a:ext>
                  </a:extLst>
                </p:cNvPr>
                <p:cNvPicPr/>
                <p:nvPr/>
              </p:nvPicPr>
              <p:blipFill>
                <a:blip r:embed="rId1777"/>
                <a:stretch>
                  <a:fillRect/>
                </a:stretch>
              </p:blipFill>
              <p:spPr>
                <a:xfrm>
                  <a:off x="7391819" y="457171"/>
                  <a:ext cx="1244160" cy="65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78">
            <p14:nvContentPartPr>
              <p14:cNvPr id="1091" name="Freihand 1090">
                <a:extLst>
                  <a:ext uri="{FF2B5EF4-FFF2-40B4-BE49-F238E27FC236}">
                    <a16:creationId xmlns:a16="http://schemas.microsoft.com/office/drawing/2014/main" id="{6DF739FC-8D62-4548-BFFF-0109E9601CA2}"/>
                  </a:ext>
                </a:extLst>
              </p14:cNvPr>
              <p14:cNvContentPartPr/>
              <p14:nvPr/>
            </p14:nvContentPartPr>
            <p14:xfrm>
              <a:off x="8777099" y="926971"/>
              <a:ext cx="1215360" cy="57600"/>
            </p14:xfrm>
          </p:contentPart>
        </mc:Choice>
        <mc:Fallback>
          <p:pic>
            <p:nvPicPr>
              <p:cNvPr id="1091" name="Freihand 1090">
                <a:extLst>
                  <a:ext uri="{FF2B5EF4-FFF2-40B4-BE49-F238E27FC236}">
                    <a16:creationId xmlns:a16="http://schemas.microsoft.com/office/drawing/2014/main" id="{6DF739FC-8D62-4548-BFFF-0109E9601CA2}"/>
                  </a:ext>
                </a:extLst>
              </p:cNvPr>
              <p:cNvPicPr/>
              <p:nvPr/>
            </p:nvPicPr>
            <p:blipFill>
              <a:blip r:embed="rId1779"/>
              <a:stretch>
                <a:fillRect/>
              </a:stretch>
            </p:blipFill>
            <p:spPr>
              <a:xfrm>
                <a:off x="8772779" y="922651"/>
                <a:ext cx="1224000" cy="66240"/>
              </a:xfrm>
              <a:prstGeom prst="rect">
                <a:avLst/>
              </a:prstGeom>
            </p:spPr>
          </p:pic>
        </mc:Fallback>
      </mc:AlternateContent>
    </p:spTree>
    <p:extLst>
      <p:ext uri="{BB962C8B-B14F-4D97-AF65-F5344CB8AC3E}">
        <p14:creationId xmlns:p14="http://schemas.microsoft.com/office/powerpoint/2010/main" val="55049167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1097</Words>
  <Application>Microsoft Office PowerPoint</Application>
  <PresentationFormat>Breitbild</PresentationFormat>
  <Paragraphs>90</Paragraphs>
  <Slides>14</Slides>
  <Notes>14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396</cp:revision>
  <cp:lastPrinted>2022-03-02T20:18:27Z</cp:lastPrinted>
  <dcterms:created xsi:type="dcterms:W3CDTF">2022-03-01T20:52:11Z</dcterms:created>
  <dcterms:modified xsi:type="dcterms:W3CDTF">2023-11-20T09:02:54Z</dcterms:modified>
</cp:coreProperties>
</file>